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0" r:id="rId2"/>
    <p:sldId id="301" r:id="rId3"/>
    <p:sldId id="302" r:id="rId4"/>
    <p:sldId id="260" r:id="rId5"/>
    <p:sldId id="299" r:id="rId6"/>
    <p:sldId id="292" r:id="rId7"/>
    <p:sldId id="294" r:id="rId8"/>
    <p:sldId id="271" r:id="rId9"/>
    <p:sldId id="280" r:id="rId10"/>
    <p:sldId id="259" r:id="rId11"/>
    <p:sldId id="303" r:id="rId12"/>
    <p:sldId id="295" r:id="rId13"/>
    <p:sldId id="264" r:id="rId14"/>
    <p:sldId id="268" r:id="rId15"/>
    <p:sldId id="290" r:id="rId16"/>
    <p:sldId id="304" r:id="rId17"/>
    <p:sldId id="285" r:id="rId18"/>
    <p:sldId id="291" r:id="rId19"/>
    <p:sldId id="297" r:id="rId20"/>
    <p:sldId id="286" r:id="rId21"/>
    <p:sldId id="287" r:id="rId22"/>
    <p:sldId id="288" r:id="rId23"/>
    <p:sldId id="274" r:id="rId24"/>
    <p:sldId id="298" r:id="rId25"/>
    <p:sldId id="289" r:id="rId26"/>
    <p:sldId id="270" r:id="rId27"/>
    <p:sldId id="269" r:id="rId28"/>
    <p:sldId id="296" r:id="rId29"/>
    <p:sldId id="265" r:id="rId30"/>
    <p:sldId id="266" r:id="rId31"/>
    <p:sldId id="277" r:id="rId32"/>
    <p:sldId id="276" r:id="rId33"/>
    <p:sldId id="275" r:id="rId34"/>
    <p:sldId id="281" r:id="rId35"/>
    <p:sldId id="282" r:id="rId36"/>
    <p:sldId id="283" r:id="rId37"/>
    <p:sldId id="293" r:id="rId38"/>
    <p:sldId id="267" r:id="rId39"/>
    <p:sldId id="261" r:id="rId40"/>
    <p:sldId id="256" r:id="rId41"/>
    <p:sldId id="25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1E12C-6024-458E-885C-24A2A4E3F369}" v="14" dt="2024-05-25T23:33:18.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2" autoAdjust="0"/>
    <p:restoredTop sz="92298" autoAdjust="0"/>
  </p:normalViewPr>
  <p:slideViewPr>
    <p:cSldViewPr snapToGrid="0">
      <p:cViewPr varScale="1">
        <p:scale>
          <a:sx n="82" d="100"/>
          <a:sy n="82"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DA50E108-FE6D-411C-86D7-0FA2A2E9C853}"/>
    <pc:docChg chg="undo redo custSel addSld delSld modSld">
      <pc:chgData name="a xx" userId="6c68ed6e84215d36" providerId="LiveId" clId="{DA50E108-FE6D-411C-86D7-0FA2A2E9C853}" dt="2024-02-20T15:32:12.130" v="3460" actId="1076"/>
      <pc:docMkLst>
        <pc:docMk/>
      </pc:docMkLst>
      <pc:sldChg chg="addSp delSp modSp mod">
        <pc:chgData name="a xx" userId="6c68ed6e84215d36" providerId="LiveId" clId="{DA50E108-FE6D-411C-86D7-0FA2A2E9C853}" dt="2024-01-21T14:35:48.703" v="3451" actId="21"/>
        <pc:sldMkLst>
          <pc:docMk/>
          <pc:sldMk cId="3787560069" sldId="257"/>
        </pc:sldMkLst>
        <pc:picChg chg="mod">
          <ac:chgData name="a xx" userId="6c68ed6e84215d36" providerId="LiveId" clId="{DA50E108-FE6D-411C-86D7-0FA2A2E9C853}" dt="2024-01-21T14:35:44.407" v="3449" actId="1076"/>
          <ac:picMkLst>
            <pc:docMk/>
            <pc:sldMk cId="3787560069" sldId="257"/>
            <ac:picMk id="2" creationId="{29DBE3AC-77A4-29F1-5C30-7E4938940B65}"/>
          </ac:picMkLst>
        </pc:picChg>
        <pc:picChg chg="add del mod">
          <ac:chgData name="a xx" userId="6c68ed6e84215d36" providerId="LiveId" clId="{DA50E108-FE6D-411C-86D7-0FA2A2E9C853}" dt="2024-01-21T14:35:48.703" v="3451" actId="21"/>
          <ac:picMkLst>
            <pc:docMk/>
            <pc:sldMk cId="3787560069" sldId="257"/>
            <ac:picMk id="4" creationId="{940DB85B-9055-F731-8F50-FEEC14EAB92F}"/>
          </ac:picMkLst>
        </pc:picChg>
      </pc:sldChg>
      <pc:sldChg chg="addSp delSp modSp mod">
        <pc:chgData name="a xx" userId="6c68ed6e84215d36" providerId="LiveId" clId="{DA50E108-FE6D-411C-86D7-0FA2A2E9C853}" dt="2023-10-11T11:00:35.834" v="1504" actId="164"/>
        <pc:sldMkLst>
          <pc:docMk/>
          <pc:sldMk cId="3138434968" sldId="259"/>
        </pc:sldMkLst>
        <pc:spChg chg="del mod topLvl">
          <ac:chgData name="a xx" userId="6c68ed6e84215d36" providerId="LiveId" clId="{DA50E108-FE6D-411C-86D7-0FA2A2E9C853}" dt="2023-10-11T10:57:33.972" v="1297" actId="478"/>
          <ac:spMkLst>
            <pc:docMk/>
            <pc:sldMk cId="3138434968" sldId="259"/>
            <ac:spMk id="2" creationId="{B6BEA4C3-8167-004A-C23C-3B49D2F894D5}"/>
          </ac:spMkLst>
        </pc:spChg>
        <pc:spChg chg="add mod ord">
          <ac:chgData name="a xx" userId="6c68ed6e84215d36" providerId="LiveId" clId="{DA50E108-FE6D-411C-86D7-0FA2A2E9C853}" dt="2023-10-11T11:00:35.834" v="1504" actId="164"/>
          <ac:spMkLst>
            <pc:docMk/>
            <pc:sldMk cId="3138434968" sldId="259"/>
            <ac:spMk id="3" creationId="{C296625B-99B2-E1AC-5238-BF97956362CD}"/>
          </ac:spMkLst>
        </pc:spChg>
        <pc:spChg chg="add mod ord">
          <ac:chgData name="a xx" userId="6c68ed6e84215d36" providerId="LiveId" clId="{DA50E108-FE6D-411C-86D7-0FA2A2E9C853}" dt="2023-10-11T11:00:35.834" v="1504" actId="164"/>
          <ac:spMkLst>
            <pc:docMk/>
            <pc:sldMk cId="3138434968" sldId="259"/>
            <ac:spMk id="7" creationId="{296EB9D4-75DA-26E3-AB94-0DB9DCB72AB3}"/>
          </ac:spMkLst>
        </pc:spChg>
        <pc:spChg chg="mod">
          <ac:chgData name="a xx" userId="6c68ed6e84215d36" providerId="LiveId" clId="{DA50E108-FE6D-411C-86D7-0FA2A2E9C853}" dt="2023-10-11T10:57:29.139" v="1294" actId="165"/>
          <ac:spMkLst>
            <pc:docMk/>
            <pc:sldMk cId="3138434968" sldId="259"/>
            <ac:spMk id="29" creationId="{3FDD3B61-7724-332F-2627-4B8BB24205F8}"/>
          </ac:spMkLst>
        </pc:spChg>
        <pc:spChg chg="mod">
          <ac:chgData name="a xx" userId="6c68ed6e84215d36" providerId="LiveId" clId="{DA50E108-FE6D-411C-86D7-0FA2A2E9C853}" dt="2023-10-11T10:57:29.139" v="1294" actId="165"/>
          <ac:spMkLst>
            <pc:docMk/>
            <pc:sldMk cId="3138434968" sldId="259"/>
            <ac:spMk id="30" creationId="{CA39C35C-0B98-47D6-5490-A025A02FD4FF}"/>
          </ac:spMkLst>
        </pc:spChg>
        <pc:spChg chg="mod topLvl">
          <ac:chgData name="a xx" userId="6c68ed6e84215d36" providerId="LiveId" clId="{DA50E108-FE6D-411C-86D7-0FA2A2E9C853}" dt="2023-10-11T11:00:35.834" v="1504" actId="164"/>
          <ac:spMkLst>
            <pc:docMk/>
            <pc:sldMk cId="3138434968" sldId="259"/>
            <ac:spMk id="75" creationId="{301157EC-9176-EBE4-DD91-3B771C1036B9}"/>
          </ac:spMkLst>
        </pc:spChg>
        <pc:spChg chg="del mod topLvl">
          <ac:chgData name="a xx" userId="6c68ed6e84215d36" providerId="LiveId" clId="{DA50E108-FE6D-411C-86D7-0FA2A2E9C853}" dt="2023-10-11T10:57:35.553" v="1298" actId="478"/>
          <ac:spMkLst>
            <pc:docMk/>
            <pc:sldMk cId="3138434968" sldId="259"/>
            <ac:spMk id="126" creationId="{1033214D-5404-9D6D-36C5-6E236313017E}"/>
          </ac:spMkLst>
        </pc:spChg>
        <pc:spChg chg="mod">
          <ac:chgData name="a xx" userId="6c68ed6e84215d36" providerId="LiveId" clId="{DA50E108-FE6D-411C-86D7-0FA2A2E9C853}" dt="2023-10-11T10:57:29.139" v="1294" actId="165"/>
          <ac:spMkLst>
            <pc:docMk/>
            <pc:sldMk cId="3138434968" sldId="259"/>
            <ac:spMk id="128" creationId="{570F0A7F-918D-1F7A-2748-317328035C00}"/>
          </ac:spMkLst>
        </pc:spChg>
        <pc:spChg chg="mod">
          <ac:chgData name="a xx" userId="6c68ed6e84215d36" providerId="LiveId" clId="{DA50E108-FE6D-411C-86D7-0FA2A2E9C853}" dt="2023-10-11T10:57:29.139" v="1294" actId="165"/>
          <ac:spMkLst>
            <pc:docMk/>
            <pc:sldMk cId="3138434968" sldId="259"/>
            <ac:spMk id="129" creationId="{1758009B-95AD-FACF-70D5-1F7CCF464E07}"/>
          </ac:spMkLst>
        </pc:spChg>
        <pc:spChg chg="mod">
          <ac:chgData name="a xx" userId="6c68ed6e84215d36" providerId="LiveId" clId="{DA50E108-FE6D-411C-86D7-0FA2A2E9C853}" dt="2023-10-11T10:57:29.139" v="1294" actId="165"/>
          <ac:spMkLst>
            <pc:docMk/>
            <pc:sldMk cId="3138434968" sldId="259"/>
            <ac:spMk id="130" creationId="{2EE099A5-3AF6-F954-D073-69142C8A83D9}"/>
          </ac:spMkLst>
        </pc:spChg>
        <pc:spChg chg="mod">
          <ac:chgData name="a xx" userId="6c68ed6e84215d36" providerId="LiveId" clId="{DA50E108-FE6D-411C-86D7-0FA2A2E9C853}" dt="2023-10-11T10:57:29.139" v="1294" actId="165"/>
          <ac:spMkLst>
            <pc:docMk/>
            <pc:sldMk cId="3138434968" sldId="259"/>
            <ac:spMk id="131" creationId="{A40B3482-694D-BC6B-F65A-E2B44024C650}"/>
          </ac:spMkLst>
        </pc:spChg>
        <pc:spChg chg="mod">
          <ac:chgData name="a xx" userId="6c68ed6e84215d36" providerId="LiveId" clId="{DA50E108-FE6D-411C-86D7-0FA2A2E9C853}" dt="2023-10-11T10:57:29.139" v="1294" actId="165"/>
          <ac:spMkLst>
            <pc:docMk/>
            <pc:sldMk cId="3138434968" sldId="259"/>
            <ac:spMk id="132" creationId="{7538F7D8-4183-525A-F622-F381EEA8FE9E}"/>
          </ac:spMkLst>
        </pc:spChg>
        <pc:spChg chg="mod">
          <ac:chgData name="a xx" userId="6c68ed6e84215d36" providerId="LiveId" clId="{DA50E108-FE6D-411C-86D7-0FA2A2E9C853}" dt="2023-10-11T10:57:29.139" v="1294" actId="165"/>
          <ac:spMkLst>
            <pc:docMk/>
            <pc:sldMk cId="3138434968" sldId="259"/>
            <ac:spMk id="133" creationId="{8C171BDD-50AD-DC96-9A13-7DCE282D53D6}"/>
          </ac:spMkLst>
        </pc:spChg>
        <pc:spChg chg="mod">
          <ac:chgData name="a xx" userId="6c68ed6e84215d36" providerId="LiveId" clId="{DA50E108-FE6D-411C-86D7-0FA2A2E9C853}" dt="2023-10-11T10:57:29.139" v="1294" actId="165"/>
          <ac:spMkLst>
            <pc:docMk/>
            <pc:sldMk cId="3138434968" sldId="259"/>
            <ac:spMk id="175" creationId="{5BC2C709-A1A9-4440-20A5-785C280F6C14}"/>
          </ac:spMkLst>
        </pc:spChg>
        <pc:spChg chg="mod">
          <ac:chgData name="a xx" userId="6c68ed6e84215d36" providerId="LiveId" clId="{DA50E108-FE6D-411C-86D7-0FA2A2E9C853}" dt="2023-10-11T10:57:29.139" v="1294" actId="165"/>
          <ac:spMkLst>
            <pc:docMk/>
            <pc:sldMk cId="3138434968" sldId="259"/>
            <ac:spMk id="176" creationId="{3B0EFF33-903A-00E5-9D2C-9459FDF80E2F}"/>
          </ac:spMkLst>
        </pc:spChg>
        <pc:spChg chg="mod">
          <ac:chgData name="a xx" userId="6c68ed6e84215d36" providerId="LiveId" clId="{DA50E108-FE6D-411C-86D7-0FA2A2E9C853}" dt="2023-10-11T10:57:29.139" v="1294" actId="165"/>
          <ac:spMkLst>
            <pc:docMk/>
            <pc:sldMk cId="3138434968" sldId="259"/>
            <ac:spMk id="177" creationId="{756F50DD-000D-3B5D-E754-F58D4A5BDA5C}"/>
          </ac:spMkLst>
        </pc:spChg>
        <pc:spChg chg="mod">
          <ac:chgData name="a xx" userId="6c68ed6e84215d36" providerId="LiveId" clId="{DA50E108-FE6D-411C-86D7-0FA2A2E9C853}" dt="2023-10-11T10:57:29.139" v="1294" actId="165"/>
          <ac:spMkLst>
            <pc:docMk/>
            <pc:sldMk cId="3138434968" sldId="259"/>
            <ac:spMk id="178" creationId="{A313FFB5-853D-1806-596A-CE64F30827C5}"/>
          </ac:spMkLst>
        </pc:spChg>
        <pc:spChg chg="mod">
          <ac:chgData name="a xx" userId="6c68ed6e84215d36" providerId="LiveId" clId="{DA50E108-FE6D-411C-86D7-0FA2A2E9C853}" dt="2023-10-11T10:57:29.139" v="1294" actId="165"/>
          <ac:spMkLst>
            <pc:docMk/>
            <pc:sldMk cId="3138434968" sldId="259"/>
            <ac:spMk id="179" creationId="{655D35EB-5A61-671C-3FE7-1D868E54E081}"/>
          </ac:spMkLst>
        </pc:spChg>
        <pc:spChg chg="mod">
          <ac:chgData name="a xx" userId="6c68ed6e84215d36" providerId="LiveId" clId="{DA50E108-FE6D-411C-86D7-0FA2A2E9C853}" dt="2023-10-11T10:57:29.139" v="1294" actId="165"/>
          <ac:spMkLst>
            <pc:docMk/>
            <pc:sldMk cId="3138434968" sldId="259"/>
            <ac:spMk id="180" creationId="{1F49F457-0DC8-1458-C5E1-298A44FCDD3A}"/>
          </ac:spMkLst>
        </pc:spChg>
        <pc:spChg chg="mod topLvl">
          <ac:chgData name="a xx" userId="6c68ed6e84215d36" providerId="LiveId" clId="{DA50E108-FE6D-411C-86D7-0FA2A2E9C853}" dt="2023-10-11T11:00:35.834" v="1504" actId="164"/>
          <ac:spMkLst>
            <pc:docMk/>
            <pc:sldMk cId="3138434968" sldId="259"/>
            <ac:spMk id="185" creationId="{D47F0F39-0FA1-32E6-0B75-129528BFE3E5}"/>
          </ac:spMkLst>
        </pc:spChg>
        <pc:spChg chg="mod">
          <ac:chgData name="a xx" userId="6c68ed6e84215d36" providerId="LiveId" clId="{DA50E108-FE6D-411C-86D7-0FA2A2E9C853}" dt="2023-10-11T10:57:29.139" v="1294" actId="165"/>
          <ac:spMkLst>
            <pc:docMk/>
            <pc:sldMk cId="3138434968" sldId="259"/>
            <ac:spMk id="199" creationId="{AAE5CE28-9BE0-97ED-9BAC-58B75CEA1FC9}"/>
          </ac:spMkLst>
        </pc:spChg>
        <pc:spChg chg="mod">
          <ac:chgData name="a xx" userId="6c68ed6e84215d36" providerId="LiveId" clId="{DA50E108-FE6D-411C-86D7-0FA2A2E9C853}" dt="2023-10-11T10:57:29.139" v="1294" actId="165"/>
          <ac:spMkLst>
            <pc:docMk/>
            <pc:sldMk cId="3138434968" sldId="259"/>
            <ac:spMk id="200" creationId="{D780604B-B5E7-966B-8039-A16D7088294B}"/>
          </ac:spMkLst>
        </pc:spChg>
        <pc:spChg chg="mod topLvl">
          <ac:chgData name="a xx" userId="6c68ed6e84215d36" providerId="LiveId" clId="{DA50E108-FE6D-411C-86D7-0FA2A2E9C853}" dt="2023-10-11T11:00:35.834" v="1504" actId="164"/>
          <ac:spMkLst>
            <pc:docMk/>
            <pc:sldMk cId="3138434968" sldId="259"/>
            <ac:spMk id="203" creationId="{7C943F3F-EB20-CF78-85E5-E5405F228B3E}"/>
          </ac:spMkLst>
        </pc:spChg>
        <pc:grpChg chg="del mod topLvl">
          <ac:chgData name="a xx" userId="6c68ed6e84215d36" providerId="LiveId" clId="{DA50E108-FE6D-411C-86D7-0FA2A2E9C853}" dt="2023-10-11T10:57:29.139" v="1294" actId="165"/>
          <ac:grpSpMkLst>
            <pc:docMk/>
            <pc:sldMk cId="3138434968" sldId="259"/>
            <ac:grpSpMk id="4" creationId="{41DFFC82-9DCA-3E71-9475-4841B2D64811}"/>
          </ac:grpSpMkLst>
        </pc:grpChg>
        <pc:grpChg chg="del mod topLvl">
          <ac:chgData name="a xx" userId="6c68ed6e84215d36" providerId="LiveId" clId="{DA50E108-FE6D-411C-86D7-0FA2A2E9C853}" dt="2023-10-11T10:57:29.139" v="1294" actId="165"/>
          <ac:grpSpMkLst>
            <pc:docMk/>
            <pc:sldMk cId="3138434968" sldId="259"/>
            <ac:grpSpMk id="5" creationId="{C3FEFB5D-D241-2AEB-62EE-E49F0B931B60}"/>
          </ac:grpSpMkLst>
        </pc:grpChg>
        <pc:grpChg chg="del">
          <ac:chgData name="a xx" userId="6c68ed6e84215d36" providerId="LiveId" clId="{DA50E108-FE6D-411C-86D7-0FA2A2E9C853}" dt="2023-10-11T10:57:27.801" v="1293" actId="165"/>
          <ac:grpSpMkLst>
            <pc:docMk/>
            <pc:sldMk cId="3138434968" sldId="259"/>
            <ac:grpSpMk id="6" creationId="{536F1210-0AAC-18BA-A013-EFFA59DD1ACE}"/>
          </ac:grpSpMkLst>
        </pc:grpChg>
        <pc:grpChg chg="add mod">
          <ac:chgData name="a xx" userId="6c68ed6e84215d36" providerId="LiveId" clId="{DA50E108-FE6D-411C-86D7-0FA2A2E9C853}" dt="2023-10-11T11:00:35.834" v="1504" actId="164"/>
          <ac:grpSpMkLst>
            <pc:docMk/>
            <pc:sldMk cId="3138434968" sldId="259"/>
            <ac:grpSpMk id="8" creationId="{4F3BEDDF-7F20-ED1D-231E-6AB7E34877FD}"/>
          </ac:grpSpMkLst>
        </pc:grpChg>
        <pc:grpChg chg="mod topLvl">
          <ac:chgData name="a xx" userId="6c68ed6e84215d36" providerId="LiveId" clId="{DA50E108-FE6D-411C-86D7-0FA2A2E9C853}" dt="2023-10-11T11:00:35.834" v="1504" actId="164"/>
          <ac:grpSpMkLst>
            <pc:docMk/>
            <pc:sldMk cId="3138434968" sldId="259"/>
            <ac:grpSpMk id="27" creationId="{C5A7C511-72B5-A813-08D1-871372F32917}"/>
          </ac:grpSpMkLst>
        </pc:grpChg>
        <pc:grpChg chg="mod topLvl">
          <ac:chgData name="a xx" userId="6c68ed6e84215d36" providerId="LiveId" clId="{DA50E108-FE6D-411C-86D7-0FA2A2E9C853}" dt="2023-10-11T11:00:35.834" v="1504" actId="164"/>
          <ac:grpSpMkLst>
            <pc:docMk/>
            <pc:sldMk cId="3138434968" sldId="259"/>
            <ac:grpSpMk id="74" creationId="{0EF33256-5E59-AD6B-2FE4-AD3CA4C72218}"/>
          </ac:grpSpMkLst>
        </pc:grpChg>
        <pc:grpChg chg="mod topLvl">
          <ac:chgData name="a xx" userId="6c68ed6e84215d36" providerId="LiveId" clId="{DA50E108-FE6D-411C-86D7-0FA2A2E9C853}" dt="2023-10-11T11:00:35.834" v="1504" actId="164"/>
          <ac:grpSpMkLst>
            <pc:docMk/>
            <pc:sldMk cId="3138434968" sldId="259"/>
            <ac:grpSpMk id="127" creationId="{6B4D1A04-9902-FA81-421F-D0E89E5E90F0}"/>
          </ac:grpSpMkLst>
        </pc:grpChg>
        <pc:grpChg chg="mod topLvl">
          <ac:chgData name="a xx" userId="6c68ed6e84215d36" providerId="LiveId" clId="{DA50E108-FE6D-411C-86D7-0FA2A2E9C853}" dt="2023-10-11T11:00:35.834" v="1504" actId="164"/>
          <ac:grpSpMkLst>
            <pc:docMk/>
            <pc:sldMk cId="3138434968" sldId="259"/>
            <ac:grpSpMk id="174" creationId="{39502A84-C03A-0353-F945-6450ECDEE300}"/>
          </ac:grpSpMkLst>
        </pc:grpChg>
        <pc:grpChg chg="del mod topLvl">
          <ac:chgData name="a xx" userId="6c68ed6e84215d36" providerId="LiveId" clId="{DA50E108-FE6D-411C-86D7-0FA2A2E9C853}" dt="2023-10-11T10:58:05.163" v="1301" actId="165"/>
          <ac:grpSpMkLst>
            <pc:docMk/>
            <pc:sldMk cId="3138434968" sldId="259"/>
            <ac:grpSpMk id="182" creationId="{71B668C1-1CAC-4D7B-BD12-37CD0F50C739}"/>
          </ac:grpSpMkLst>
        </pc:grpChg>
        <pc:grpChg chg="del mod topLvl">
          <ac:chgData name="a xx" userId="6c68ed6e84215d36" providerId="LiveId" clId="{DA50E108-FE6D-411C-86D7-0FA2A2E9C853}" dt="2023-10-11T10:58:42.471" v="1363" actId="165"/>
          <ac:grpSpMkLst>
            <pc:docMk/>
            <pc:sldMk cId="3138434968" sldId="259"/>
            <ac:grpSpMk id="183" creationId="{4E9ED5A7-73CD-A32E-2831-EB17B1AA6C90}"/>
          </ac:grpSpMkLst>
        </pc:grpChg>
        <pc:grpChg chg="mod topLvl">
          <ac:chgData name="a xx" userId="6c68ed6e84215d36" providerId="LiveId" clId="{DA50E108-FE6D-411C-86D7-0FA2A2E9C853}" dt="2023-10-11T11:00:35.834" v="1504" actId="164"/>
          <ac:grpSpMkLst>
            <pc:docMk/>
            <pc:sldMk cId="3138434968" sldId="259"/>
            <ac:grpSpMk id="184" creationId="{24AC7214-FDAF-3009-173B-7C1ED9613477}"/>
          </ac:grpSpMkLst>
        </pc:grpChg>
        <pc:grpChg chg="mod topLvl">
          <ac:chgData name="a xx" userId="6c68ed6e84215d36" providerId="LiveId" clId="{DA50E108-FE6D-411C-86D7-0FA2A2E9C853}" dt="2023-10-11T11:00:35.834" v="1504" actId="164"/>
          <ac:grpSpMkLst>
            <pc:docMk/>
            <pc:sldMk cId="3138434968" sldId="259"/>
            <ac:grpSpMk id="198" creationId="{DDAAB612-A343-9BF6-191A-746E336A1580}"/>
          </ac:grpSpMkLst>
        </pc:grpChg>
        <pc:grpChg chg="del mod topLvl">
          <ac:chgData name="a xx" userId="6c68ed6e84215d36" providerId="LiveId" clId="{DA50E108-FE6D-411C-86D7-0FA2A2E9C853}" dt="2023-10-11T10:59:59.169" v="1480" actId="165"/>
          <ac:grpSpMkLst>
            <pc:docMk/>
            <pc:sldMk cId="3138434968" sldId="259"/>
            <ac:grpSpMk id="201" creationId="{018C4544-9965-350A-64C5-B06F5C238391}"/>
          </ac:grpSpMkLst>
        </pc:grpChg>
        <pc:grpChg chg="mod topLvl">
          <ac:chgData name="a xx" userId="6c68ed6e84215d36" providerId="LiveId" clId="{DA50E108-FE6D-411C-86D7-0FA2A2E9C853}" dt="2023-10-11T11:00:35.834" v="1504" actId="164"/>
          <ac:grpSpMkLst>
            <pc:docMk/>
            <pc:sldMk cId="3138434968" sldId="259"/>
            <ac:grpSpMk id="202" creationId="{10B3433C-8E81-48E9-216C-4D5D59946FA3}"/>
          </ac:grpSpMkLst>
        </pc:grpChg>
        <pc:grpChg chg="mod topLvl">
          <ac:chgData name="a xx" userId="6c68ed6e84215d36" providerId="LiveId" clId="{DA50E108-FE6D-411C-86D7-0FA2A2E9C853}" dt="2023-10-11T11:00:35.834" v="1504" actId="164"/>
          <ac:grpSpMkLst>
            <pc:docMk/>
            <pc:sldMk cId="3138434968" sldId="259"/>
            <ac:grpSpMk id="217" creationId="{04CA1476-DD39-A5A4-E698-7169CCC71D54}"/>
          </ac:grpSpMkLst>
        </pc:grpChg>
        <pc:cxnChg chg="mod">
          <ac:chgData name="a xx" userId="6c68ed6e84215d36" providerId="LiveId" clId="{DA50E108-FE6D-411C-86D7-0FA2A2E9C853}" dt="2023-10-11T10:58:31.645" v="1362" actId="692"/>
          <ac:cxnSpMkLst>
            <pc:docMk/>
            <pc:sldMk cId="3138434968" sldId="259"/>
            <ac:cxnSpMk id="76" creationId="{077B6D8A-7676-5F97-F87A-44FA3BE1D336}"/>
          </ac:cxnSpMkLst>
        </pc:cxnChg>
        <pc:cxnChg chg="mod">
          <ac:chgData name="a xx" userId="6c68ed6e84215d36" providerId="LiveId" clId="{DA50E108-FE6D-411C-86D7-0FA2A2E9C853}" dt="2023-10-11T10:58:31.645" v="1362" actId="692"/>
          <ac:cxnSpMkLst>
            <pc:docMk/>
            <pc:sldMk cId="3138434968" sldId="259"/>
            <ac:cxnSpMk id="77" creationId="{4B9A059C-9AD0-BA42-C33E-FC1D67DCE1B6}"/>
          </ac:cxnSpMkLst>
        </pc:cxnChg>
        <pc:cxnChg chg="mod">
          <ac:chgData name="a xx" userId="6c68ed6e84215d36" providerId="LiveId" clId="{DA50E108-FE6D-411C-86D7-0FA2A2E9C853}" dt="2023-10-11T10:58:31.645" v="1362" actId="692"/>
          <ac:cxnSpMkLst>
            <pc:docMk/>
            <pc:sldMk cId="3138434968" sldId="259"/>
            <ac:cxnSpMk id="78" creationId="{053B10B1-6712-F54C-9611-3C09A5391547}"/>
          </ac:cxnSpMkLst>
        </pc:cxnChg>
        <pc:cxnChg chg="mod">
          <ac:chgData name="a xx" userId="6c68ed6e84215d36" providerId="LiveId" clId="{DA50E108-FE6D-411C-86D7-0FA2A2E9C853}" dt="2023-10-11T10:58:31.645" v="1362" actId="692"/>
          <ac:cxnSpMkLst>
            <pc:docMk/>
            <pc:sldMk cId="3138434968" sldId="259"/>
            <ac:cxnSpMk id="79" creationId="{5806E2FC-8C2D-209B-3B56-1B89BE00367A}"/>
          </ac:cxnSpMkLst>
        </pc:cxnChg>
        <pc:cxnChg chg="mod">
          <ac:chgData name="a xx" userId="6c68ed6e84215d36" providerId="LiveId" clId="{DA50E108-FE6D-411C-86D7-0FA2A2E9C853}" dt="2023-10-11T10:58:31.645" v="1362" actId="692"/>
          <ac:cxnSpMkLst>
            <pc:docMk/>
            <pc:sldMk cId="3138434968" sldId="259"/>
            <ac:cxnSpMk id="80" creationId="{119FD841-663F-E4F0-D634-0F81BD31A3A1}"/>
          </ac:cxnSpMkLst>
        </pc:cxnChg>
        <pc:cxnChg chg="mod">
          <ac:chgData name="a xx" userId="6c68ed6e84215d36" providerId="LiveId" clId="{DA50E108-FE6D-411C-86D7-0FA2A2E9C853}" dt="2023-10-11T10:58:31.645" v="1362" actId="692"/>
          <ac:cxnSpMkLst>
            <pc:docMk/>
            <pc:sldMk cId="3138434968" sldId="259"/>
            <ac:cxnSpMk id="81" creationId="{5A763B53-8D05-9060-3740-1B2BD169067E}"/>
          </ac:cxnSpMkLst>
        </pc:cxnChg>
        <pc:cxnChg chg="mod">
          <ac:chgData name="a xx" userId="6c68ed6e84215d36" providerId="LiveId" clId="{DA50E108-FE6D-411C-86D7-0FA2A2E9C853}" dt="2023-10-11T10:58:31.645" v="1362" actId="692"/>
          <ac:cxnSpMkLst>
            <pc:docMk/>
            <pc:sldMk cId="3138434968" sldId="259"/>
            <ac:cxnSpMk id="82" creationId="{B72C590E-82CA-F700-BC4F-46951758147A}"/>
          </ac:cxnSpMkLst>
        </pc:cxnChg>
        <pc:cxnChg chg="mod">
          <ac:chgData name="a xx" userId="6c68ed6e84215d36" providerId="LiveId" clId="{DA50E108-FE6D-411C-86D7-0FA2A2E9C853}" dt="2023-10-11T10:58:31.645" v="1362" actId="692"/>
          <ac:cxnSpMkLst>
            <pc:docMk/>
            <pc:sldMk cId="3138434968" sldId="259"/>
            <ac:cxnSpMk id="83" creationId="{2CF70222-4B5D-A1A5-FD78-0DD8C8174741}"/>
          </ac:cxnSpMkLst>
        </pc:cxnChg>
        <pc:cxnChg chg="mod">
          <ac:chgData name="a xx" userId="6c68ed6e84215d36" providerId="LiveId" clId="{DA50E108-FE6D-411C-86D7-0FA2A2E9C853}" dt="2023-10-11T10:58:31.645" v="1362" actId="692"/>
          <ac:cxnSpMkLst>
            <pc:docMk/>
            <pc:sldMk cId="3138434968" sldId="259"/>
            <ac:cxnSpMk id="84" creationId="{B1C1CBBD-8F18-C9D8-08D9-53C0985BE08A}"/>
          </ac:cxnSpMkLst>
        </pc:cxnChg>
        <pc:cxnChg chg="mod">
          <ac:chgData name="a xx" userId="6c68ed6e84215d36" providerId="LiveId" clId="{DA50E108-FE6D-411C-86D7-0FA2A2E9C853}" dt="2023-10-11T10:58:31.645" v="1362" actId="692"/>
          <ac:cxnSpMkLst>
            <pc:docMk/>
            <pc:sldMk cId="3138434968" sldId="259"/>
            <ac:cxnSpMk id="85" creationId="{3058C56B-29D2-B4F6-8C9D-A4209068D171}"/>
          </ac:cxnSpMkLst>
        </pc:cxnChg>
        <pc:cxnChg chg="mod">
          <ac:chgData name="a xx" userId="6c68ed6e84215d36" providerId="LiveId" clId="{DA50E108-FE6D-411C-86D7-0FA2A2E9C853}" dt="2023-10-11T10:58:31.645" v="1362" actId="692"/>
          <ac:cxnSpMkLst>
            <pc:docMk/>
            <pc:sldMk cId="3138434968" sldId="259"/>
            <ac:cxnSpMk id="86" creationId="{DC634893-EBE4-157D-8F7F-E5D2AD52795D}"/>
          </ac:cxnSpMkLst>
        </pc:cxnChg>
        <pc:cxnChg chg="mod">
          <ac:chgData name="a xx" userId="6c68ed6e84215d36" providerId="LiveId" clId="{DA50E108-FE6D-411C-86D7-0FA2A2E9C853}" dt="2023-10-11T10:58:31.645" v="1362" actId="692"/>
          <ac:cxnSpMkLst>
            <pc:docMk/>
            <pc:sldMk cId="3138434968" sldId="259"/>
            <ac:cxnSpMk id="87" creationId="{A4F019F1-860D-916E-C895-EB37EE45CCC7}"/>
          </ac:cxnSpMkLst>
        </pc:cxnChg>
        <pc:cxnChg chg="mod">
          <ac:chgData name="a xx" userId="6c68ed6e84215d36" providerId="LiveId" clId="{DA50E108-FE6D-411C-86D7-0FA2A2E9C853}" dt="2023-10-11T10:59:07.427" v="1398" actId="692"/>
          <ac:cxnSpMkLst>
            <pc:docMk/>
            <pc:sldMk cId="3138434968" sldId="259"/>
            <ac:cxnSpMk id="186" creationId="{FE7BA08E-00C4-34C3-F7A0-953BACB7FDB7}"/>
          </ac:cxnSpMkLst>
        </pc:cxnChg>
        <pc:cxnChg chg="mod">
          <ac:chgData name="a xx" userId="6c68ed6e84215d36" providerId="LiveId" clId="{DA50E108-FE6D-411C-86D7-0FA2A2E9C853}" dt="2023-10-11T10:59:07.427" v="1398" actId="692"/>
          <ac:cxnSpMkLst>
            <pc:docMk/>
            <pc:sldMk cId="3138434968" sldId="259"/>
            <ac:cxnSpMk id="187" creationId="{AA46F3E0-4B84-2CE3-46DA-A9580013B9D6}"/>
          </ac:cxnSpMkLst>
        </pc:cxnChg>
        <pc:cxnChg chg="mod">
          <ac:chgData name="a xx" userId="6c68ed6e84215d36" providerId="LiveId" clId="{DA50E108-FE6D-411C-86D7-0FA2A2E9C853}" dt="2023-10-11T10:59:07.427" v="1398" actId="692"/>
          <ac:cxnSpMkLst>
            <pc:docMk/>
            <pc:sldMk cId="3138434968" sldId="259"/>
            <ac:cxnSpMk id="188" creationId="{F354CD6F-F728-1D0E-ED69-EDAF9A8DB898}"/>
          </ac:cxnSpMkLst>
        </pc:cxnChg>
        <pc:cxnChg chg="mod">
          <ac:chgData name="a xx" userId="6c68ed6e84215d36" providerId="LiveId" clId="{DA50E108-FE6D-411C-86D7-0FA2A2E9C853}" dt="2023-10-11T10:59:07.427" v="1398" actId="692"/>
          <ac:cxnSpMkLst>
            <pc:docMk/>
            <pc:sldMk cId="3138434968" sldId="259"/>
            <ac:cxnSpMk id="189" creationId="{5DD0DA3F-08C1-B826-C50E-70B499FB460D}"/>
          </ac:cxnSpMkLst>
        </pc:cxnChg>
        <pc:cxnChg chg="mod">
          <ac:chgData name="a xx" userId="6c68ed6e84215d36" providerId="LiveId" clId="{DA50E108-FE6D-411C-86D7-0FA2A2E9C853}" dt="2023-10-11T10:59:07.427" v="1398" actId="692"/>
          <ac:cxnSpMkLst>
            <pc:docMk/>
            <pc:sldMk cId="3138434968" sldId="259"/>
            <ac:cxnSpMk id="190" creationId="{1E5EE0FF-3D25-586F-6F78-19E76653FD9C}"/>
          </ac:cxnSpMkLst>
        </pc:cxnChg>
        <pc:cxnChg chg="mod">
          <ac:chgData name="a xx" userId="6c68ed6e84215d36" providerId="LiveId" clId="{DA50E108-FE6D-411C-86D7-0FA2A2E9C853}" dt="2023-10-11T10:59:07.427" v="1398" actId="692"/>
          <ac:cxnSpMkLst>
            <pc:docMk/>
            <pc:sldMk cId="3138434968" sldId="259"/>
            <ac:cxnSpMk id="191" creationId="{A73A6E8C-0AFC-3CC6-F883-C4F23EC2AC31}"/>
          </ac:cxnSpMkLst>
        </pc:cxnChg>
        <pc:cxnChg chg="mod">
          <ac:chgData name="a xx" userId="6c68ed6e84215d36" providerId="LiveId" clId="{DA50E108-FE6D-411C-86D7-0FA2A2E9C853}" dt="2023-10-11T10:59:07.427" v="1398" actId="692"/>
          <ac:cxnSpMkLst>
            <pc:docMk/>
            <pc:sldMk cId="3138434968" sldId="259"/>
            <ac:cxnSpMk id="192" creationId="{02F56534-498F-4F30-02CE-00A398C437DF}"/>
          </ac:cxnSpMkLst>
        </pc:cxnChg>
        <pc:cxnChg chg="mod">
          <ac:chgData name="a xx" userId="6c68ed6e84215d36" providerId="LiveId" clId="{DA50E108-FE6D-411C-86D7-0FA2A2E9C853}" dt="2023-10-11T10:59:07.427" v="1398" actId="692"/>
          <ac:cxnSpMkLst>
            <pc:docMk/>
            <pc:sldMk cId="3138434968" sldId="259"/>
            <ac:cxnSpMk id="193" creationId="{1F87FD60-A535-C778-A6F7-521A484EBE44}"/>
          </ac:cxnSpMkLst>
        </pc:cxnChg>
        <pc:cxnChg chg="mod">
          <ac:chgData name="a xx" userId="6c68ed6e84215d36" providerId="LiveId" clId="{DA50E108-FE6D-411C-86D7-0FA2A2E9C853}" dt="2023-10-11T10:59:07.427" v="1398" actId="692"/>
          <ac:cxnSpMkLst>
            <pc:docMk/>
            <pc:sldMk cId="3138434968" sldId="259"/>
            <ac:cxnSpMk id="194" creationId="{ADC87505-664D-4ABB-E6DB-F7CA0E98BDB7}"/>
          </ac:cxnSpMkLst>
        </pc:cxnChg>
        <pc:cxnChg chg="mod">
          <ac:chgData name="a xx" userId="6c68ed6e84215d36" providerId="LiveId" clId="{DA50E108-FE6D-411C-86D7-0FA2A2E9C853}" dt="2023-10-11T10:59:07.427" v="1398" actId="692"/>
          <ac:cxnSpMkLst>
            <pc:docMk/>
            <pc:sldMk cId="3138434968" sldId="259"/>
            <ac:cxnSpMk id="195" creationId="{9D63B081-FF7E-73FD-4053-0B4046A56BDF}"/>
          </ac:cxnSpMkLst>
        </pc:cxnChg>
        <pc:cxnChg chg="mod">
          <ac:chgData name="a xx" userId="6c68ed6e84215d36" providerId="LiveId" clId="{DA50E108-FE6D-411C-86D7-0FA2A2E9C853}" dt="2023-10-11T10:59:07.427" v="1398" actId="692"/>
          <ac:cxnSpMkLst>
            <pc:docMk/>
            <pc:sldMk cId="3138434968" sldId="259"/>
            <ac:cxnSpMk id="196" creationId="{37187C80-AD0C-83AB-8BA4-29314D67CA40}"/>
          </ac:cxnSpMkLst>
        </pc:cxnChg>
        <pc:cxnChg chg="mod">
          <ac:chgData name="a xx" userId="6c68ed6e84215d36" providerId="LiveId" clId="{DA50E108-FE6D-411C-86D7-0FA2A2E9C853}" dt="2023-10-11T10:59:07.427" v="1398" actId="692"/>
          <ac:cxnSpMkLst>
            <pc:docMk/>
            <pc:sldMk cId="3138434968" sldId="259"/>
            <ac:cxnSpMk id="197" creationId="{7FF3076A-F414-9226-CF1D-871141305E17}"/>
          </ac:cxnSpMkLst>
        </pc:cxnChg>
        <pc:cxnChg chg="mod">
          <ac:chgData name="a xx" userId="6c68ed6e84215d36" providerId="LiveId" clId="{DA50E108-FE6D-411C-86D7-0FA2A2E9C853}" dt="2023-10-11T11:00:20.050" v="1503" actId="692"/>
          <ac:cxnSpMkLst>
            <pc:docMk/>
            <pc:sldMk cId="3138434968" sldId="259"/>
            <ac:cxnSpMk id="204" creationId="{2A8461B7-D818-01C3-4EEF-66428D709B6F}"/>
          </ac:cxnSpMkLst>
        </pc:cxnChg>
        <pc:cxnChg chg="mod">
          <ac:chgData name="a xx" userId="6c68ed6e84215d36" providerId="LiveId" clId="{DA50E108-FE6D-411C-86D7-0FA2A2E9C853}" dt="2023-10-11T11:00:20.050" v="1503" actId="692"/>
          <ac:cxnSpMkLst>
            <pc:docMk/>
            <pc:sldMk cId="3138434968" sldId="259"/>
            <ac:cxnSpMk id="205" creationId="{78023EEA-49B4-551F-E576-DF9108D17E8E}"/>
          </ac:cxnSpMkLst>
        </pc:cxnChg>
        <pc:cxnChg chg="mod">
          <ac:chgData name="a xx" userId="6c68ed6e84215d36" providerId="LiveId" clId="{DA50E108-FE6D-411C-86D7-0FA2A2E9C853}" dt="2023-10-11T11:00:20.050" v="1503" actId="692"/>
          <ac:cxnSpMkLst>
            <pc:docMk/>
            <pc:sldMk cId="3138434968" sldId="259"/>
            <ac:cxnSpMk id="206" creationId="{987AFDD7-94C8-E290-63F0-C86178B62075}"/>
          </ac:cxnSpMkLst>
        </pc:cxnChg>
        <pc:cxnChg chg="mod">
          <ac:chgData name="a xx" userId="6c68ed6e84215d36" providerId="LiveId" clId="{DA50E108-FE6D-411C-86D7-0FA2A2E9C853}" dt="2023-10-11T11:00:20.050" v="1503" actId="692"/>
          <ac:cxnSpMkLst>
            <pc:docMk/>
            <pc:sldMk cId="3138434968" sldId="259"/>
            <ac:cxnSpMk id="207" creationId="{E160DBF6-46CE-C8F2-0D65-8CF9F6D74824}"/>
          </ac:cxnSpMkLst>
        </pc:cxnChg>
        <pc:cxnChg chg="mod">
          <ac:chgData name="a xx" userId="6c68ed6e84215d36" providerId="LiveId" clId="{DA50E108-FE6D-411C-86D7-0FA2A2E9C853}" dt="2023-10-11T11:00:20.050" v="1503" actId="692"/>
          <ac:cxnSpMkLst>
            <pc:docMk/>
            <pc:sldMk cId="3138434968" sldId="259"/>
            <ac:cxnSpMk id="208" creationId="{9FFF0144-19F5-9A19-A609-A160C1D52D01}"/>
          </ac:cxnSpMkLst>
        </pc:cxnChg>
        <pc:cxnChg chg="mod">
          <ac:chgData name="a xx" userId="6c68ed6e84215d36" providerId="LiveId" clId="{DA50E108-FE6D-411C-86D7-0FA2A2E9C853}" dt="2023-10-11T11:00:20.050" v="1503" actId="692"/>
          <ac:cxnSpMkLst>
            <pc:docMk/>
            <pc:sldMk cId="3138434968" sldId="259"/>
            <ac:cxnSpMk id="209" creationId="{86DA8FC2-BBC3-780A-2B27-F4099A27EAAA}"/>
          </ac:cxnSpMkLst>
        </pc:cxnChg>
        <pc:cxnChg chg="mod">
          <ac:chgData name="a xx" userId="6c68ed6e84215d36" providerId="LiveId" clId="{DA50E108-FE6D-411C-86D7-0FA2A2E9C853}" dt="2023-10-11T11:00:20.050" v="1503" actId="692"/>
          <ac:cxnSpMkLst>
            <pc:docMk/>
            <pc:sldMk cId="3138434968" sldId="259"/>
            <ac:cxnSpMk id="210" creationId="{9DFFABAA-196D-9643-34FB-660A0F0E5C88}"/>
          </ac:cxnSpMkLst>
        </pc:cxnChg>
        <pc:cxnChg chg="mod">
          <ac:chgData name="a xx" userId="6c68ed6e84215d36" providerId="LiveId" clId="{DA50E108-FE6D-411C-86D7-0FA2A2E9C853}" dt="2023-10-11T11:00:20.050" v="1503" actId="692"/>
          <ac:cxnSpMkLst>
            <pc:docMk/>
            <pc:sldMk cId="3138434968" sldId="259"/>
            <ac:cxnSpMk id="211" creationId="{C799FBDB-48F2-735F-9F6F-E86F5CD2CCB1}"/>
          </ac:cxnSpMkLst>
        </pc:cxnChg>
        <pc:cxnChg chg="mod">
          <ac:chgData name="a xx" userId="6c68ed6e84215d36" providerId="LiveId" clId="{DA50E108-FE6D-411C-86D7-0FA2A2E9C853}" dt="2023-10-11T11:00:20.050" v="1503" actId="692"/>
          <ac:cxnSpMkLst>
            <pc:docMk/>
            <pc:sldMk cId="3138434968" sldId="259"/>
            <ac:cxnSpMk id="212" creationId="{36B70523-EE3E-890F-832A-749DE52020A5}"/>
          </ac:cxnSpMkLst>
        </pc:cxnChg>
        <pc:cxnChg chg="mod">
          <ac:chgData name="a xx" userId="6c68ed6e84215d36" providerId="LiveId" clId="{DA50E108-FE6D-411C-86D7-0FA2A2E9C853}" dt="2023-10-11T11:00:20.050" v="1503" actId="692"/>
          <ac:cxnSpMkLst>
            <pc:docMk/>
            <pc:sldMk cId="3138434968" sldId="259"/>
            <ac:cxnSpMk id="213" creationId="{1C01059C-B6A2-94D9-2992-ACBF6B268318}"/>
          </ac:cxnSpMkLst>
        </pc:cxnChg>
        <pc:cxnChg chg="mod">
          <ac:chgData name="a xx" userId="6c68ed6e84215d36" providerId="LiveId" clId="{DA50E108-FE6D-411C-86D7-0FA2A2E9C853}" dt="2023-10-11T11:00:20.050" v="1503" actId="692"/>
          <ac:cxnSpMkLst>
            <pc:docMk/>
            <pc:sldMk cId="3138434968" sldId="259"/>
            <ac:cxnSpMk id="214" creationId="{DC051D6B-5876-8A8C-7186-E8B32B24847B}"/>
          </ac:cxnSpMkLst>
        </pc:cxnChg>
        <pc:cxnChg chg="mod">
          <ac:chgData name="a xx" userId="6c68ed6e84215d36" providerId="LiveId" clId="{DA50E108-FE6D-411C-86D7-0FA2A2E9C853}" dt="2023-10-11T11:00:20.050" v="1503" actId="692"/>
          <ac:cxnSpMkLst>
            <pc:docMk/>
            <pc:sldMk cId="3138434968" sldId="259"/>
            <ac:cxnSpMk id="215" creationId="{C3CC967F-07AF-269E-D263-A970D77FD912}"/>
          </ac:cxnSpMkLst>
        </pc:cxnChg>
        <pc:cxnChg chg="mod">
          <ac:chgData name="a xx" userId="6c68ed6e84215d36" providerId="LiveId" clId="{DA50E108-FE6D-411C-86D7-0FA2A2E9C853}" dt="2023-10-11T10:59:51.198" v="1479" actId="692"/>
          <ac:cxnSpMkLst>
            <pc:docMk/>
            <pc:sldMk cId="3138434968" sldId="259"/>
            <ac:cxnSpMk id="219" creationId="{901447EC-3382-8846-9588-148F7DB61472}"/>
          </ac:cxnSpMkLst>
        </pc:cxnChg>
        <pc:cxnChg chg="mod">
          <ac:chgData name="a xx" userId="6c68ed6e84215d36" providerId="LiveId" clId="{DA50E108-FE6D-411C-86D7-0FA2A2E9C853}" dt="2023-10-11T10:59:51.198" v="1479" actId="692"/>
          <ac:cxnSpMkLst>
            <pc:docMk/>
            <pc:sldMk cId="3138434968" sldId="259"/>
            <ac:cxnSpMk id="220" creationId="{C240E55A-2B14-90E1-1736-45843CEE8648}"/>
          </ac:cxnSpMkLst>
        </pc:cxnChg>
        <pc:cxnChg chg="mod">
          <ac:chgData name="a xx" userId="6c68ed6e84215d36" providerId="LiveId" clId="{DA50E108-FE6D-411C-86D7-0FA2A2E9C853}" dt="2023-10-11T10:59:51.198" v="1479" actId="692"/>
          <ac:cxnSpMkLst>
            <pc:docMk/>
            <pc:sldMk cId="3138434968" sldId="259"/>
            <ac:cxnSpMk id="221" creationId="{E6D89019-7AC7-565A-9625-7141F622766B}"/>
          </ac:cxnSpMkLst>
        </pc:cxnChg>
        <pc:cxnChg chg="mod">
          <ac:chgData name="a xx" userId="6c68ed6e84215d36" providerId="LiveId" clId="{DA50E108-FE6D-411C-86D7-0FA2A2E9C853}" dt="2023-10-11T10:59:51.198" v="1479" actId="692"/>
          <ac:cxnSpMkLst>
            <pc:docMk/>
            <pc:sldMk cId="3138434968" sldId="259"/>
            <ac:cxnSpMk id="222" creationId="{AD2E100D-B1E0-CAA9-527F-EA8600160ED3}"/>
          </ac:cxnSpMkLst>
        </pc:cxnChg>
        <pc:cxnChg chg="mod">
          <ac:chgData name="a xx" userId="6c68ed6e84215d36" providerId="LiveId" clId="{DA50E108-FE6D-411C-86D7-0FA2A2E9C853}" dt="2023-10-11T10:59:51.198" v="1479" actId="692"/>
          <ac:cxnSpMkLst>
            <pc:docMk/>
            <pc:sldMk cId="3138434968" sldId="259"/>
            <ac:cxnSpMk id="225" creationId="{1E53395B-9849-2BED-A570-3EC0CAC85519}"/>
          </ac:cxnSpMkLst>
        </pc:cxnChg>
        <pc:cxnChg chg="mod">
          <ac:chgData name="a xx" userId="6c68ed6e84215d36" providerId="LiveId" clId="{DA50E108-FE6D-411C-86D7-0FA2A2E9C853}" dt="2023-10-11T10:59:51.198" v="1479" actId="692"/>
          <ac:cxnSpMkLst>
            <pc:docMk/>
            <pc:sldMk cId="3138434968" sldId="259"/>
            <ac:cxnSpMk id="226" creationId="{94578806-D866-4536-6802-2AE1AED98B23}"/>
          </ac:cxnSpMkLst>
        </pc:cxnChg>
        <pc:cxnChg chg="mod">
          <ac:chgData name="a xx" userId="6c68ed6e84215d36" providerId="LiveId" clId="{DA50E108-FE6D-411C-86D7-0FA2A2E9C853}" dt="2023-10-11T10:59:51.198" v="1479" actId="692"/>
          <ac:cxnSpMkLst>
            <pc:docMk/>
            <pc:sldMk cId="3138434968" sldId="259"/>
            <ac:cxnSpMk id="227" creationId="{C6DC7A15-FF88-7B93-E2EB-046F87FF9D53}"/>
          </ac:cxnSpMkLst>
        </pc:cxnChg>
        <pc:cxnChg chg="mod">
          <ac:chgData name="a xx" userId="6c68ed6e84215d36" providerId="LiveId" clId="{DA50E108-FE6D-411C-86D7-0FA2A2E9C853}" dt="2023-10-11T10:59:51.198" v="1479" actId="692"/>
          <ac:cxnSpMkLst>
            <pc:docMk/>
            <pc:sldMk cId="3138434968" sldId="259"/>
            <ac:cxnSpMk id="228" creationId="{613039A4-088E-BB07-FF81-E2A8242B80A4}"/>
          </ac:cxnSpMkLst>
        </pc:cxnChg>
      </pc:sldChg>
      <pc:sldChg chg="addSp modSp mod">
        <pc:chgData name="a xx" userId="6c68ed6e84215d36" providerId="LiveId" clId="{DA50E108-FE6D-411C-86D7-0FA2A2E9C853}" dt="2024-02-20T15:32:12.130" v="3460" actId="1076"/>
        <pc:sldMkLst>
          <pc:docMk/>
          <pc:sldMk cId="1758787679" sldId="261"/>
        </pc:sldMkLst>
        <pc:spChg chg="add mod">
          <ac:chgData name="a xx" userId="6c68ed6e84215d36" providerId="LiveId" clId="{DA50E108-FE6D-411C-86D7-0FA2A2E9C853}" dt="2024-02-20T15:31:56.857" v="3458" actId="164"/>
          <ac:spMkLst>
            <pc:docMk/>
            <pc:sldMk cId="1758787679" sldId="261"/>
            <ac:spMk id="21" creationId="{4AB56AD0-C99A-355F-7B6A-FB831CB1F816}"/>
          </ac:spMkLst>
        </pc:spChg>
        <pc:spChg chg="mod">
          <ac:chgData name="a xx" userId="6c68ed6e84215d36" providerId="LiveId" clId="{DA50E108-FE6D-411C-86D7-0FA2A2E9C853}" dt="2024-02-20T15:31:56.857" v="3458" actId="164"/>
          <ac:spMkLst>
            <pc:docMk/>
            <pc:sldMk cId="1758787679" sldId="261"/>
            <ac:spMk id="22" creationId="{51AE9B5D-BE50-5648-6AA3-8B8580E18DCA}"/>
          </ac:spMkLst>
        </pc:spChg>
        <pc:spChg chg="add mod">
          <ac:chgData name="a xx" userId="6c68ed6e84215d36" providerId="LiveId" clId="{DA50E108-FE6D-411C-86D7-0FA2A2E9C853}" dt="2024-02-20T15:32:12.130" v="3460" actId="1076"/>
          <ac:spMkLst>
            <pc:docMk/>
            <pc:sldMk cId="1758787679" sldId="261"/>
            <ac:spMk id="24" creationId="{FB78B120-40DC-40C7-FD5E-2262311C3D11}"/>
          </ac:spMkLst>
        </pc:spChg>
        <pc:grpChg chg="add mod">
          <ac:chgData name="a xx" userId="6c68ed6e84215d36" providerId="LiveId" clId="{DA50E108-FE6D-411C-86D7-0FA2A2E9C853}" dt="2024-02-20T15:31:56.857" v="3458" actId="164"/>
          <ac:grpSpMkLst>
            <pc:docMk/>
            <pc:sldMk cId="1758787679" sldId="261"/>
            <ac:grpSpMk id="23" creationId="{85D47A31-0133-FDCB-63E5-78CD25231061}"/>
          </ac:grpSpMkLst>
        </pc:grpChg>
        <pc:picChg chg="add mod">
          <ac:chgData name="a xx" userId="6c68ed6e84215d36" providerId="LiveId" clId="{DA50E108-FE6D-411C-86D7-0FA2A2E9C853}" dt="2024-01-21T14:35:58.222" v="3455" actId="1076"/>
          <ac:picMkLst>
            <pc:docMk/>
            <pc:sldMk cId="1758787679" sldId="261"/>
            <ac:picMk id="20" creationId="{940DB85B-9055-F731-8F50-FEEC14EAB92F}"/>
          </ac:picMkLst>
        </pc:picChg>
      </pc:sldChg>
      <pc:sldChg chg="addSp delSp modSp mod">
        <pc:chgData name="a xx" userId="6c68ed6e84215d36" providerId="LiveId" clId="{DA50E108-FE6D-411C-86D7-0FA2A2E9C853}" dt="2023-10-11T10:57:21.898" v="1292" actId="164"/>
        <pc:sldMkLst>
          <pc:docMk/>
          <pc:sldMk cId="922911412" sldId="264"/>
        </pc:sldMkLst>
        <pc:spChg chg="del mod topLvl">
          <ac:chgData name="a xx" userId="6c68ed6e84215d36" providerId="LiveId" clId="{DA50E108-FE6D-411C-86D7-0FA2A2E9C853}" dt="2023-10-11T10:51:24.046" v="844" actId="478"/>
          <ac:spMkLst>
            <pc:docMk/>
            <pc:sldMk cId="922911412" sldId="264"/>
            <ac:spMk id="2" creationId="{B6BEA4C3-8167-004A-C23C-3B49D2F894D5}"/>
          </ac:spMkLst>
        </pc:spChg>
        <pc:spChg chg="mod topLvl">
          <ac:chgData name="a xx" userId="6c68ed6e84215d36" providerId="LiveId" clId="{DA50E108-FE6D-411C-86D7-0FA2A2E9C853}" dt="2023-10-11T10:57:21.898" v="1292" actId="164"/>
          <ac:spMkLst>
            <pc:docMk/>
            <pc:sldMk cId="922911412" sldId="264"/>
            <ac:spMk id="5" creationId="{B88435A5-D0F1-F31D-07BC-242B94EA3361}"/>
          </ac:spMkLst>
        </pc:spChg>
        <pc:spChg chg="mod topLvl">
          <ac:chgData name="a xx" userId="6c68ed6e84215d36" providerId="LiveId" clId="{DA50E108-FE6D-411C-86D7-0FA2A2E9C853}" dt="2023-10-11T10:57:21.898" v="1292" actId="164"/>
          <ac:spMkLst>
            <pc:docMk/>
            <pc:sldMk cId="922911412" sldId="264"/>
            <ac:spMk id="6" creationId="{EEF5EC6B-3DA3-58B7-EB3C-C30707E3E628}"/>
          </ac:spMkLst>
        </pc:spChg>
        <pc:spChg chg="add mod ord">
          <ac:chgData name="a xx" userId="6c68ed6e84215d36" providerId="LiveId" clId="{DA50E108-FE6D-411C-86D7-0FA2A2E9C853}" dt="2023-10-11T10:57:21.898" v="1292" actId="164"/>
          <ac:spMkLst>
            <pc:docMk/>
            <pc:sldMk cId="922911412" sldId="264"/>
            <ac:spMk id="10" creationId="{97235647-8854-C5D7-51BE-A50CA0F68FA3}"/>
          </ac:spMkLst>
        </pc:spChg>
        <pc:spChg chg="add mod ord">
          <ac:chgData name="a xx" userId="6c68ed6e84215d36" providerId="LiveId" clId="{DA50E108-FE6D-411C-86D7-0FA2A2E9C853}" dt="2023-10-11T10:57:21.898" v="1292" actId="164"/>
          <ac:spMkLst>
            <pc:docMk/>
            <pc:sldMk cId="922911412" sldId="264"/>
            <ac:spMk id="11" creationId="{22E5D48E-5FCD-6283-0FA8-F05441311790}"/>
          </ac:spMkLst>
        </pc:spChg>
        <pc:spChg chg="mod">
          <ac:chgData name="a xx" userId="6c68ed6e84215d36" providerId="LiveId" clId="{DA50E108-FE6D-411C-86D7-0FA2A2E9C853}" dt="2023-10-11T10:51:17.490" v="839" actId="165"/>
          <ac:spMkLst>
            <pc:docMk/>
            <pc:sldMk cId="922911412" sldId="264"/>
            <ac:spMk id="13" creationId="{CD4AE048-8BEE-4543-F5BC-E9511B3A9ADF}"/>
          </ac:spMkLst>
        </pc:spChg>
        <pc:spChg chg="mod">
          <ac:chgData name="a xx" userId="6c68ed6e84215d36" providerId="LiveId" clId="{DA50E108-FE6D-411C-86D7-0FA2A2E9C853}" dt="2023-10-11T10:51:17.490" v="839" actId="165"/>
          <ac:spMkLst>
            <pc:docMk/>
            <pc:sldMk cId="922911412" sldId="264"/>
            <ac:spMk id="14" creationId="{72F4F498-C592-BA2D-9433-AAF54632F8FA}"/>
          </ac:spMkLst>
        </pc:spChg>
        <pc:spChg chg="mod">
          <ac:chgData name="a xx" userId="6c68ed6e84215d36" providerId="LiveId" clId="{DA50E108-FE6D-411C-86D7-0FA2A2E9C853}" dt="2023-10-11T10:51:17.490" v="839" actId="165"/>
          <ac:spMkLst>
            <pc:docMk/>
            <pc:sldMk cId="922911412" sldId="264"/>
            <ac:spMk id="15" creationId="{84A1A4DE-E330-41C2-0634-0B2AD096066A}"/>
          </ac:spMkLst>
        </pc:spChg>
        <pc:spChg chg="mod">
          <ac:chgData name="a xx" userId="6c68ed6e84215d36" providerId="LiveId" clId="{DA50E108-FE6D-411C-86D7-0FA2A2E9C853}" dt="2023-10-11T10:51:17.490" v="839" actId="165"/>
          <ac:spMkLst>
            <pc:docMk/>
            <pc:sldMk cId="922911412" sldId="264"/>
            <ac:spMk id="16" creationId="{97847B37-B02F-4A44-9E38-936F88213B0E}"/>
          </ac:spMkLst>
        </pc:spChg>
        <pc:spChg chg="mod">
          <ac:chgData name="a xx" userId="6c68ed6e84215d36" providerId="LiveId" clId="{DA50E108-FE6D-411C-86D7-0FA2A2E9C853}" dt="2023-10-11T10:51:17.490" v="839" actId="165"/>
          <ac:spMkLst>
            <pc:docMk/>
            <pc:sldMk cId="922911412" sldId="264"/>
            <ac:spMk id="24" creationId="{A0ADF506-EFF8-DF3F-FCC3-A8D017B72961}"/>
          </ac:spMkLst>
        </pc:spChg>
        <pc:spChg chg="mod">
          <ac:chgData name="a xx" userId="6c68ed6e84215d36" providerId="LiveId" clId="{DA50E108-FE6D-411C-86D7-0FA2A2E9C853}" dt="2023-10-11T10:51:17.490" v="839" actId="165"/>
          <ac:spMkLst>
            <pc:docMk/>
            <pc:sldMk cId="922911412" sldId="264"/>
            <ac:spMk id="25" creationId="{A4DFC4B8-4890-1681-3D12-5F3920861FC0}"/>
          </ac:spMkLst>
        </pc:spChg>
        <pc:spChg chg="mod">
          <ac:chgData name="a xx" userId="6c68ed6e84215d36" providerId="LiveId" clId="{DA50E108-FE6D-411C-86D7-0FA2A2E9C853}" dt="2023-10-11T10:51:17.490" v="839" actId="165"/>
          <ac:spMkLst>
            <pc:docMk/>
            <pc:sldMk cId="922911412" sldId="264"/>
            <ac:spMk id="26" creationId="{8BDAD50F-B099-6DEA-8A5B-DBFD90FEFE13}"/>
          </ac:spMkLst>
        </pc:spChg>
        <pc:spChg chg="mod">
          <ac:chgData name="a xx" userId="6c68ed6e84215d36" providerId="LiveId" clId="{DA50E108-FE6D-411C-86D7-0FA2A2E9C853}" dt="2023-10-11T10:51:17.490" v="839" actId="165"/>
          <ac:spMkLst>
            <pc:docMk/>
            <pc:sldMk cId="922911412" sldId="264"/>
            <ac:spMk id="28" creationId="{235CC7EC-5B40-2B22-74AA-5D982E1289C1}"/>
          </ac:spMkLst>
        </pc:spChg>
        <pc:spChg chg="del mod topLvl">
          <ac:chgData name="a xx" userId="6c68ed6e84215d36" providerId="LiveId" clId="{DA50E108-FE6D-411C-86D7-0FA2A2E9C853}" dt="2023-10-11T10:51:23.165" v="842" actId="478"/>
          <ac:spMkLst>
            <pc:docMk/>
            <pc:sldMk cId="922911412" sldId="264"/>
            <ac:spMk id="126" creationId="{1033214D-5404-9D6D-36C5-6E236313017E}"/>
          </ac:spMkLst>
        </pc:spChg>
        <pc:spChg chg="mod">
          <ac:chgData name="a xx" userId="6c68ed6e84215d36" providerId="LiveId" clId="{DA50E108-FE6D-411C-86D7-0FA2A2E9C853}" dt="2023-10-11T10:51:17.490" v="839" actId="165"/>
          <ac:spMkLst>
            <pc:docMk/>
            <pc:sldMk cId="922911412" sldId="264"/>
            <ac:spMk id="128" creationId="{570F0A7F-918D-1F7A-2748-317328035C00}"/>
          </ac:spMkLst>
        </pc:spChg>
        <pc:spChg chg="mod">
          <ac:chgData name="a xx" userId="6c68ed6e84215d36" providerId="LiveId" clId="{DA50E108-FE6D-411C-86D7-0FA2A2E9C853}" dt="2023-10-11T10:51:17.490" v="839" actId="165"/>
          <ac:spMkLst>
            <pc:docMk/>
            <pc:sldMk cId="922911412" sldId="264"/>
            <ac:spMk id="129" creationId="{1758009B-95AD-FACF-70D5-1F7CCF464E07}"/>
          </ac:spMkLst>
        </pc:spChg>
        <pc:spChg chg="mod">
          <ac:chgData name="a xx" userId="6c68ed6e84215d36" providerId="LiveId" clId="{DA50E108-FE6D-411C-86D7-0FA2A2E9C853}" dt="2023-10-11T10:51:17.490" v="839" actId="165"/>
          <ac:spMkLst>
            <pc:docMk/>
            <pc:sldMk cId="922911412" sldId="264"/>
            <ac:spMk id="130" creationId="{2EE099A5-3AF6-F954-D073-69142C8A83D9}"/>
          </ac:spMkLst>
        </pc:spChg>
        <pc:spChg chg="mod">
          <ac:chgData name="a xx" userId="6c68ed6e84215d36" providerId="LiveId" clId="{DA50E108-FE6D-411C-86D7-0FA2A2E9C853}" dt="2023-10-11T10:51:17.490" v="839" actId="165"/>
          <ac:spMkLst>
            <pc:docMk/>
            <pc:sldMk cId="922911412" sldId="264"/>
            <ac:spMk id="131" creationId="{A40B3482-694D-BC6B-F65A-E2B44024C650}"/>
          </ac:spMkLst>
        </pc:spChg>
        <pc:spChg chg="mod">
          <ac:chgData name="a xx" userId="6c68ed6e84215d36" providerId="LiveId" clId="{DA50E108-FE6D-411C-86D7-0FA2A2E9C853}" dt="2023-10-11T10:51:17.490" v="839" actId="165"/>
          <ac:spMkLst>
            <pc:docMk/>
            <pc:sldMk cId="922911412" sldId="264"/>
            <ac:spMk id="132" creationId="{7538F7D8-4183-525A-F622-F381EEA8FE9E}"/>
          </ac:spMkLst>
        </pc:spChg>
        <pc:spChg chg="mod">
          <ac:chgData name="a xx" userId="6c68ed6e84215d36" providerId="LiveId" clId="{DA50E108-FE6D-411C-86D7-0FA2A2E9C853}" dt="2023-10-11T10:51:17.490" v="839" actId="165"/>
          <ac:spMkLst>
            <pc:docMk/>
            <pc:sldMk cId="922911412" sldId="264"/>
            <ac:spMk id="133" creationId="{8C171BDD-50AD-DC96-9A13-7DCE282D53D6}"/>
          </ac:spMkLst>
        </pc:spChg>
        <pc:spChg chg="mod">
          <ac:chgData name="a xx" userId="6c68ed6e84215d36" providerId="LiveId" clId="{DA50E108-FE6D-411C-86D7-0FA2A2E9C853}" dt="2023-10-11T10:51:17.490" v="839" actId="165"/>
          <ac:spMkLst>
            <pc:docMk/>
            <pc:sldMk cId="922911412" sldId="264"/>
            <ac:spMk id="175" creationId="{5BC2C709-A1A9-4440-20A5-785C280F6C14}"/>
          </ac:spMkLst>
        </pc:spChg>
        <pc:spChg chg="mod">
          <ac:chgData name="a xx" userId="6c68ed6e84215d36" providerId="LiveId" clId="{DA50E108-FE6D-411C-86D7-0FA2A2E9C853}" dt="2023-10-11T10:51:17.490" v="839" actId="165"/>
          <ac:spMkLst>
            <pc:docMk/>
            <pc:sldMk cId="922911412" sldId="264"/>
            <ac:spMk id="176" creationId="{3B0EFF33-903A-00E5-9D2C-9459FDF80E2F}"/>
          </ac:spMkLst>
        </pc:spChg>
        <pc:spChg chg="mod">
          <ac:chgData name="a xx" userId="6c68ed6e84215d36" providerId="LiveId" clId="{DA50E108-FE6D-411C-86D7-0FA2A2E9C853}" dt="2023-10-11T10:51:17.490" v="839" actId="165"/>
          <ac:spMkLst>
            <pc:docMk/>
            <pc:sldMk cId="922911412" sldId="264"/>
            <ac:spMk id="177" creationId="{756F50DD-000D-3B5D-E754-F58D4A5BDA5C}"/>
          </ac:spMkLst>
        </pc:spChg>
        <pc:spChg chg="mod">
          <ac:chgData name="a xx" userId="6c68ed6e84215d36" providerId="LiveId" clId="{DA50E108-FE6D-411C-86D7-0FA2A2E9C853}" dt="2023-10-11T10:51:17.490" v="839" actId="165"/>
          <ac:spMkLst>
            <pc:docMk/>
            <pc:sldMk cId="922911412" sldId="264"/>
            <ac:spMk id="178" creationId="{A313FFB5-853D-1806-596A-CE64F30827C5}"/>
          </ac:spMkLst>
        </pc:spChg>
        <pc:spChg chg="mod">
          <ac:chgData name="a xx" userId="6c68ed6e84215d36" providerId="LiveId" clId="{DA50E108-FE6D-411C-86D7-0FA2A2E9C853}" dt="2023-10-11T10:51:17.490" v="839" actId="165"/>
          <ac:spMkLst>
            <pc:docMk/>
            <pc:sldMk cId="922911412" sldId="264"/>
            <ac:spMk id="179" creationId="{655D35EB-5A61-671C-3FE7-1D868E54E081}"/>
          </ac:spMkLst>
        </pc:spChg>
        <pc:spChg chg="mod">
          <ac:chgData name="a xx" userId="6c68ed6e84215d36" providerId="LiveId" clId="{DA50E108-FE6D-411C-86D7-0FA2A2E9C853}" dt="2023-10-11T10:51:17.490" v="839" actId="165"/>
          <ac:spMkLst>
            <pc:docMk/>
            <pc:sldMk cId="922911412" sldId="264"/>
            <ac:spMk id="180" creationId="{1F49F457-0DC8-1458-C5E1-298A44FCDD3A}"/>
          </ac:spMkLst>
        </pc:spChg>
        <pc:spChg chg="mod">
          <ac:chgData name="a xx" userId="6c68ed6e84215d36" providerId="LiveId" clId="{DA50E108-FE6D-411C-86D7-0FA2A2E9C853}" dt="2023-10-11T10:52:26.860" v="848" actId="692"/>
          <ac:spMkLst>
            <pc:docMk/>
            <pc:sldMk cId="922911412" sldId="264"/>
            <ac:spMk id="203" creationId="{7C943F3F-EB20-CF78-85E5-E5405F228B3E}"/>
          </ac:spMkLst>
        </pc:spChg>
        <pc:grpChg chg="add del mod topLvl">
          <ac:chgData name="a xx" userId="6c68ed6e84215d36" providerId="LiveId" clId="{DA50E108-FE6D-411C-86D7-0FA2A2E9C853}" dt="2023-10-11T10:51:17.490" v="839" actId="165"/>
          <ac:grpSpMkLst>
            <pc:docMk/>
            <pc:sldMk cId="922911412" sldId="264"/>
            <ac:grpSpMk id="3" creationId="{539873EA-E326-9A83-8330-1937E2B48794}"/>
          </ac:grpSpMkLst>
        </pc:grpChg>
        <pc:grpChg chg="add del mod topLvl">
          <ac:chgData name="a xx" userId="6c68ed6e84215d36" providerId="LiveId" clId="{DA50E108-FE6D-411C-86D7-0FA2A2E9C853}" dt="2023-10-11T10:51:17.490" v="839" actId="165"/>
          <ac:grpSpMkLst>
            <pc:docMk/>
            <pc:sldMk cId="922911412" sldId="264"/>
            <ac:grpSpMk id="8" creationId="{79ED511F-11E7-43AB-05CD-55943EE89E87}"/>
          </ac:grpSpMkLst>
        </pc:grpChg>
        <pc:grpChg chg="del">
          <ac:chgData name="a xx" userId="6c68ed6e84215d36" providerId="LiveId" clId="{DA50E108-FE6D-411C-86D7-0FA2A2E9C853}" dt="2023-10-11T10:50:55.455" v="828" actId="165"/>
          <ac:grpSpMkLst>
            <pc:docMk/>
            <pc:sldMk cId="922911412" sldId="264"/>
            <ac:grpSpMk id="9" creationId="{5B8783D4-0283-0EFA-073C-961A9E8E2013}"/>
          </ac:grpSpMkLst>
        </pc:grpChg>
        <pc:grpChg chg="mod topLvl">
          <ac:chgData name="a xx" userId="6c68ed6e84215d36" providerId="LiveId" clId="{DA50E108-FE6D-411C-86D7-0FA2A2E9C853}" dt="2023-10-11T10:57:21.898" v="1292" actId="164"/>
          <ac:grpSpMkLst>
            <pc:docMk/>
            <pc:sldMk cId="922911412" sldId="264"/>
            <ac:grpSpMk id="12" creationId="{918C9854-795B-7044-37C1-01735FC79A80}"/>
          </ac:grpSpMkLst>
        </pc:grpChg>
        <pc:grpChg chg="add mod">
          <ac:chgData name="a xx" userId="6c68ed6e84215d36" providerId="LiveId" clId="{DA50E108-FE6D-411C-86D7-0FA2A2E9C853}" dt="2023-10-11T10:57:21.898" v="1292" actId="164"/>
          <ac:grpSpMkLst>
            <pc:docMk/>
            <pc:sldMk cId="922911412" sldId="264"/>
            <ac:grpSpMk id="17" creationId="{DE04B7E1-2253-6D97-23E0-88183AE35CE4}"/>
          </ac:grpSpMkLst>
        </pc:grpChg>
        <pc:grpChg chg="mod topLvl">
          <ac:chgData name="a xx" userId="6c68ed6e84215d36" providerId="LiveId" clId="{DA50E108-FE6D-411C-86D7-0FA2A2E9C853}" dt="2023-10-11T10:57:21.898" v="1292" actId="164"/>
          <ac:grpSpMkLst>
            <pc:docMk/>
            <pc:sldMk cId="922911412" sldId="264"/>
            <ac:grpSpMk id="23" creationId="{4EAB359F-EFE1-C202-FAF0-DC64FDB9E2D6}"/>
          </ac:grpSpMkLst>
        </pc:grpChg>
        <pc:grpChg chg="mod topLvl">
          <ac:chgData name="a xx" userId="6c68ed6e84215d36" providerId="LiveId" clId="{DA50E108-FE6D-411C-86D7-0FA2A2E9C853}" dt="2023-10-11T10:57:21.898" v="1292" actId="164"/>
          <ac:grpSpMkLst>
            <pc:docMk/>
            <pc:sldMk cId="922911412" sldId="264"/>
            <ac:grpSpMk id="127" creationId="{6B4D1A04-9902-FA81-421F-D0E89E5E90F0}"/>
          </ac:grpSpMkLst>
        </pc:grpChg>
        <pc:grpChg chg="mod topLvl">
          <ac:chgData name="a xx" userId="6c68ed6e84215d36" providerId="LiveId" clId="{DA50E108-FE6D-411C-86D7-0FA2A2E9C853}" dt="2023-10-11T10:57:21.898" v="1292" actId="164"/>
          <ac:grpSpMkLst>
            <pc:docMk/>
            <pc:sldMk cId="922911412" sldId="264"/>
            <ac:grpSpMk id="174" creationId="{39502A84-C03A-0353-F945-6450ECDEE300}"/>
          </ac:grpSpMkLst>
        </pc:grpChg>
        <pc:grpChg chg="mod topLvl">
          <ac:chgData name="a xx" userId="6c68ed6e84215d36" providerId="LiveId" clId="{DA50E108-FE6D-411C-86D7-0FA2A2E9C853}" dt="2023-10-11T10:57:21.898" v="1292" actId="164"/>
          <ac:grpSpMkLst>
            <pc:docMk/>
            <pc:sldMk cId="922911412" sldId="264"/>
            <ac:grpSpMk id="201" creationId="{018C4544-9965-350A-64C5-B06F5C238391}"/>
          </ac:grpSpMkLst>
        </pc:grpChg>
        <pc:grpChg chg="mod">
          <ac:chgData name="a xx" userId="6c68ed6e84215d36" providerId="LiveId" clId="{DA50E108-FE6D-411C-86D7-0FA2A2E9C853}" dt="2023-10-11T10:51:17.490" v="839" actId="165"/>
          <ac:grpSpMkLst>
            <pc:docMk/>
            <pc:sldMk cId="922911412" sldId="264"/>
            <ac:grpSpMk id="202" creationId="{10B3433C-8E81-48E9-216C-4D5D59946FA3}"/>
          </ac:grpSpMkLst>
        </pc:grpChg>
        <pc:grpChg chg="mod topLvl">
          <ac:chgData name="a xx" userId="6c68ed6e84215d36" providerId="LiveId" clId="{DA50E108-FE6D-411C-86D7-0FA2A2E9C853}" dt="2023-10-11T10:57:21.898" v="1292" actId="164"/>
          <ac:grpSpMkLst>
            <pc:docMk/>
            <pc:sldMk cId="922911412" sldId="264"/>
            <ac:grpSpMk id="217" creationId="{04CA1476-DD39-A5A4-E698-7169CCC71D54}"/>
          </ac:grpSpMkLst>
        </pc:grpChg>
        <pc:picChg chg="mod topLvl">
          <ac:chgData name="a xx" userId="6c68ed6e84215d36" providerId="LiveId" clId="{DA50E108-FE6D-411C-86D7-0FA2A2E9C853}" dt="2023-10-11T10:57:21.898" v="1292" actId="164"/>
          <ac:picMkLst>
            <pc:docMk/>
            <pc:sldMk cId="922911412" sldId="264"/>
            <ac:picMk id="4" creationId="{279A9100-5B4A-1675-AD59-CED2F2045FF2}"/>
          </ac:picMkLst>
        </pc:picChg>
        <pc:picChg chg="mod topLvl">
          <ac:chgData name="a xx" userId="6c68ed6e84215d36" providerId="LiveId" clId="{DA50E108-FE6D-411C-86D7-0FA2A2E9C853}" dt="2023-10-11T10:57:21.898" v="1292" actId="164"/>
          <ac:picMkLst>
            <pc:docMk/>
            <pc:sldMk cId="922911412" sldId="264"/>
            <ac:picMk id="7" creationId="{C8DF1D82-78B1-8599-FCF0-FD4CA175326C}"/>
          </ac:picMkLst>
        </pc:picChg>
        <pc:cxnChg chg="mod">
          <ac:chgData name="a xx" userId="6c68ed6e84215d36" providerId="LiveId" clId="{DA50E108-FE6D-411C-86D7-0FA2A2E9C853}" dt="2023-10-11T10:54:31.511" v="1021" actId="692"/>
          <ac:cxnSpMkLst>
            <pc:docMk/>
            <pc:sldMk cId="922911412" sldId="264"/>
            <ac:cxnSpMk id="204" creationId="{2A8461B7-D818-01C3-4EEF-66428D709B6F}"/>
          </ac:cxnSpMkLst>
        </pc:cxnChg>
        <pc:cxnChg chg="mod">
          <ac:chgData name="a xx" userId="6c68ed6e84215d36" providerId="LiveId" clId="{DA50E108-FE6D-411C-86D7-0FA2A2E9C853}" dt="2023-10-11T10:54:31.511" v="1021" actId="692"/>
          <ac:cxnSpMkLst>
            <pc:docMk/>
            <pc:sldMk cId="922911412" sldId="264"/>
            <ac:cxnSpMk id="205" creationId="{78023EEA-49B4-551F-E576-DF9108D17E8E}"/>
          </ac:cxnSpMkLst>
        </pc:cxnChg>
        <pc:cxnChg chg="mod">
          <ac:chgData name="a xx" userId="6c68ed6e84215d36" providerId="LiveId" clId="{DA50E108-FE6D-411C-86D7-0FA2A2E9C853}" dt="2023-10-11T10:54:31.511" v="1021" actId="692"/>
          <ac:cxnSpMkLst>
            <pc:docMk/>
            <pc:sldMk cId="922911412" sldId="264"/>
            <ac:cxnSpMk id="206" creationId="{987AFDD7-94C8-E290-63F0-C86178B62075}"/>
          </ac:cxnSpMkLst>
        </pc:cxnChg>
        <pc:cxnChg chg="mod">
          <ac:chgData name="a xx" userId="6c68ed6e84215d36" providerId="LiveId" clId="{DA50E108-FE6D-411C-86D7-0FA2A2E9C853}" dt="2023-10-11T10:54:31.511" v="1021" actId="692"/>
          <ac:cxnSpMkLst>
            <pc:docMk/>
            <pc:sldMk cId="922911412" sldId="264"/>
            <ac:cxnSpMk id="207" creationId="{E160DBF6-46CE-C8F2-0D65-8CF9F6D74824}"/>
          </ac:cxnSpMkLst>
        </pc:cxnChg>
        <pc:cxnChg chg="mod">
          <ac:chgData name="a xx" userId="6c68ed6e84215d36" providerId="LiveId" clId="{DA50E108-FE6D-411C-86D7-0FA2A2E9C853}" dt="2023-10-11T10:54:31.511" v="1021" actId="692"/>
          <ac:cxnSpMkLst>
            <pc:docMk/>
            <pc:sldMk cId="922911412" sldId="264"/>
            <ac:cxnSpMk id="208" creationId="{9FFF0144-19F5-9A19-A609-A160C1D52D01}"/>
          </ac:cxnSpMkLst>
        </pc:cxnChg>
        <pc:cxnChg chg="mod">
          <ac:chgData name="a xx" userId="6c68ed6e84215d36" providerId="LiveId" clId="{DA50E108-FE6D-411C-86D7-0FA2A2E9C853}" dt="2023-10-11T10:54:31.511" v="1021" actId="692"/>
          <ac:cxnSpMkLst>
            <pc:docMk/>
            <pc:sldMk cId="922911412" sldId="264"/>
            <ac:cxnSpMk id="209" creationId="{86DA8FC2-BBC3-780A-2B27-F4099A27EAAA}"/>
          </ac:cxnSpMkLst>
        </pc:cxnChg>
        <pc:cxnChg chg="mod">
          <ac:chgData name="a xx" userId="6c68ed6e84215d36" providerId="LiveId" clId="{DA50E108-FE6D-411C-86D7-0FA2A2E9C853}" dt="2023-10-11T10:54:31.511" v="1021" actId="692"/>
          <ac:cxnSpMkLst>
            <pc:docMk/>
            <pc:sldMk cId="922911412" sldId="264"/>
            <ac:cxnSpMk id="210" creationId="{9DFFABAA-196D-9643-34FB-660A0F0E5C88}"/>
          </ac:cxnSpMkLst>
        </pc:cxnChg>
        <pc:cxnChg chg="mod">
          <ac:chgData name="a xx" userId="6c68ed6e84215d36" providerId="LiveId" clId="{DA50E108-FE6D-411C-86D7-0FA2A2E9C853}" dt="2023-10-11T10:54:31.511" v="1021" actId="692"/>
          <ac:cxnSpMkLst>
            <pc:docMk/>
            <pc:sldMk cId="922911412" sldId="264"/>
            <ac:cxnSpMk id="211" creationId="{C799FBDB-48F2-735F-9F6F-E86F5CD2CCB1}"/>
          </ac:cxnSpMkLst>
        </pc:cxnChg>
        <pc:cxnChg chg="mod">
          <ac:chgData name="a xx" userId="6c68ed6e84215d36" providerId="LiveId" clId="{DA50E108-FE6D-411C-86D7-0FA2A2E9C853}" dt="2023-10-11T10:54:31.511" v="1021" actId="692"/>
          <ac:cxnSpMkLst>
            <pc:docMk/>
            <pc:sldMk cId="922911412" sldId="264"/>
            <ac:cxnSpMk id="212" creationId="{36B70523-EE3E-890F-832A-749DE52020A5}"/>
          </ac:cxnSpMkLst>
        </pc:cxnChg>
        <pc:cxnChg chg="mod">
          <ac:chgData name="a xx" userId="6c68ed6e84215d36" providerId="LiveId" clId="{DA50E108-FE6D-411C-86D7-0FA2A2E9C853}" dt="2023-10-11T10:54:31.511" v="1021" actId="692"/>
          <ac:cxnSpMkLst>
            <pc:docMk/>
            <pc:sldMk cId="922911412" sldId="264"/>
            <ac:cxnSpMk id="213" creationId="{1C01059C-B6A2-94D9-2992-ACBF6B268318}"/>
          </ac:cxnSpMkLst>
        </pc:cxnChg>
        <pc:cxnChg chg="mod">
          <ac:chgData name="a xx" userId="6c68ed6e84215d36" providerId="LiveId" clId="{DA50E108-FE6D-411C-86D7-0FA2A2E9C853}" dt="2023-10-11T10:54:31.511" v="1021" actId="692"/>
          <ac:cxnSpMkLst>
            <pc:docMk/>
            <pc:sldMk cId="922911412" sldId="264"/>
            <ac:cxnSpMk id="214" creationId="{DC051D6B-5876-8A8C-7186-E8B32B24847B}"/>
          </ac:cxnSpMkLst>
        </pc:cxnChg>
        <pc:cxnChg chg="mod">
          <ac:chgData name="a xx" userId="6c68ed6e84215d36" providerId="LiveId" clId="{DA50E108-FE6D-411C-86D7-0FA2A2E9C853}" dt="2023-10-11T10:54:31.511" v="1021" actId="692"/>
          <ac:cxnSpMkLst>
            <pc:docMk/>
            <pc:sldMk cId="922911412" sldId="264"/>
            <ac:cxnSpMk id="215" creationId="{C3CC967F-07AF-269E-D263-A970D77FD912}"/>
          </ac:cxnSpMkLst>
        </pc:cxnChg>
        <pc:cxnChg chg="mod">
          <ac:chgData name="a xx" userId="6c68ed6e84215d36" providerId="LiveId" clId="{DA50E108-FE6D-411C-86D7-0FA2A2E9C853}" dt="2023-10-11T10:56:11.089" v="1262" actId="692"/>
          <ac:cxnSpMkLst>
            <pc:docMk/>
            <pc:sldMk cId="922911412" sldId="264"/>
            <ac:cxnSpMk id="219" creationId="{901447EC-3382-8846-9588-148F7DB61472}"/>
          </ac:cxnSpMkLst>
        </pc:cxnChg>
        <pc:cxnChg chg="mod">
          <ac:chgData name="a xx" userId="6c68ed6e84215d36" providerId="LiveId" clId="{DA50E108-FE6D-411C-86D7-0FA2A2E9C853}" dt="2023-10-11T10:56:11.089" v="1262" actId="692"/>
          <ac:cxnSpMkLst>
            <pc:docMk/>
            <pc:sldMk cId="922911412" sldId="264"/>
            <ac:cxnSpMk id="220" creationId="{C240E55A-2B14-90E1-1736-45843CEE8648}"/>
          </ac:cxnSpMkLst>
        </pc:cxnChg>
        <pc:cxnChg chg="mod">
          <ac:chgData name="a xx" userId="6c68ed6e84215d36" providerId="LiveId" clId="{DA50E108-FE6D-411C-86D7-0FA2A2E9C853}" dt="2023-10-11T10:56:11.089" v="1262" actId="692"/>
          <ac:cxnSpMkLst>
            <pc:docMk/>
            <pc:sldMk cId="922911412" sldId="264"/>
            <ac:cxnSpMk id="221" creationId="{E6D89019-7AC7-565A-9625-7141F622766B}"/>
          </ac:cxnSpMkLst>
        </pc:cxnChg>
        <pc:cxnChg chg="mod">
          <ac:chgData name="a xx" userId="6c68ed6e84215d36" providerId="LiveId" clId="{DA50E108-FE6D-411C-86D7-0FA2A2E9C853}" dt="2023-10-11T10:56:11.089" v="1262" actId="692"/>
          <ac:cxnSpMkLst>
            <pc:docMk/>
            <pc:sldMk cId="922911412" sldId="264"/>
            <ac:cxnSpMk id="222" creationId="{AD2E100D-B1E0-CAA9-527F-EA8600160ED3}"/>
          </ac:cxnSpMkLst>
        </pc:cxnChg>
        <pc:cxnChg chg="mod">
          <ac:chgData name="a xx" userId="6c68ed6e84215d36" providerId="LiveId" clId="{DA50E108-FE6D-411C-86D7-0FA2A2E9C853}" dt="2023-10-11T10:56:11.089" v="1262" actId="692"/>
          <ac:cxnSpMkLst>
            <pc:docMk/>
            <pc:sldMk cId="922911412" sldId="264"/>
            <ac:cxnSpMk id="225" creationId="{1E53395B-9849-2BED-A570-3EC0CAC85519}"/>
          </ac:cxnSpMkLst>
        </pc:cxnChg>
        <pc:cxnChg chg="mod">
          <ac:chgData name="a xx" userId="6c68ed6e84215d36" providerId="LiveId" clId="{DA50E108-FE6D-411C-86D7-0FA2A2E9C853}" dt="2023-10-11T10:56:11.089" v="1262" actId="692"/>
          <ac:cxnSpMkLst>
            <pc:docMk/>
            <pc:sldMk cId="922911412" sldId="264"/>
            <ac:cxnSpMk id="226" creationId="{94578806-D866-4536-6802-2AE1AED98B23}"/>
          </ac:cxnSpMkLst>
        </pc:cxnChg>
        <pc:cxnChg chg="mod">
          <ac:chgData name="a xx" userId="6c68ed6e84215d36" providerId="LiveId" clId="{DA50E108-FE6D-411C-86D7-0FA2A2E9C853}" dt="2023-10-11T10:56:11.089" v="1262" actId="692"/>
          <ac:cxnSpMkLst>
            <pc:docMk/>
            <pc:sldMk cId="922911412" sldId="264"/>
            <ac:cxnSpMk id="227" creationId="{C6DC7A15-FF88-7B93-E2EB-046F87FF9D53}"/>
          </ac:cxnSpMkLst>
        </pc:cxnChg>
        <pc:cxnChg chg="mod">
          <ac:chgData name="a xx" userId="6c68ed6e84215d36" providerId="LiveId" clId="{DA50E108-FE6D-411C-86D7-0FA2A2E9C853}" dt="2023-10-11T10:56:11.089" v="1262" actId="692"/>
          <ac:cxnSpMkLst>
            <pc:docMk/>
            <pc:sldMk cId="922911412" sldId="264"/>
            <ac:cxnSpMk id="228" creationId="{613039A4-088E-BB07-FF81-E2A8242B80A4}"/>
          </ac:cxnSpMkLst>
        </pc:cxnChg>
      </pc:sldChg>
      <pc:sldChg chg="modSp mod">
        <pc:chgData name="a xx" userId="6c68ed6e84215d36" providerId="LiveId" clId="{DA50E108-FE6D-411C-86D7-0FA2A2E9C853}" dt="2023-12-03T23:28:03.939" v="2162" actId="1076"/>
        <pc:sldMkLst>
          <pc:docMk/>
          <pc:sldMk cId="1376058991" sldId="266"/>
        </pc:sldMkLst>
        <pc:spChg chg="mod">
          <ac:chgData name="a xx" userId="6c68ed6e84215d36" providerId="LiveId" clId="{DA50E108-FE6D-411C-86D7-0FA2A2E9C853}" dt="2023-12-03T23:28:03.939" v="2162" actId="1076"/>
          <ac:spMkLst>
            <pc:docMk/>
            <pc:sldMk cId="1376058991" sldId="266"/>
            <ac:spMk id="104" creationId="{54CE460F-6243-0DFC-4C8C-AE1571ACC7EF}"/>
          </ac:spMkLst>
        </pc:spChg>
      </pc:sldChg>
      <pc:sldChg chg="addSp delSp modSp mod">
        <pc:chgData name="a xx" userId="6c68ed6e84215d36" providerId="LiveId" clId="{DA50E108-FE6D-411C-86D7-0FA2A2E9C853}" dt="2023-10-11T15:36:13.274" v="1573" actId="1076"/>
        <pc:sldMkLst>
          <pc:docMk/>
          <pc:sldMk cId="13920175" sldId="268"/>
        </pc:sldMkLst>
        <pc:spChg chg="mod topLvl">
          <ac:chgData name="a xx" userId="6c68ed6e84215d36" providerId="LiveId" clId="{DA50E108-FE6D-411C-86D7-0FA2A2E9C853}" dt="2023-10-11T15:34:36.582" v="1517" actId="165"/>
          <ac:spMkLst>
            <pc:docMk/>
            <pc:sldMk cId="13920175" sldId="268"/>
            <ac:spMk id="2" creationId="{B6BEA4C3-8167-004A-C23C-3B49D2F894D5}"/>
          </ac:spMkLst>
        </pc:spChg>
        <pc:spChg chg="mod">
          <ac:chgData name="a xx" userId="6c68ed6e84215d36" providerId="LiveId" clId="{DA50E108-FE6D-411C-86D7-0FA2A2E9C853}" dt="2023-10-11T15:34:36.582" v="1517" actId="165"/>
          <ac:spMkLst>
            <pc:docMk/>
            <pc:sldMk cId="13920175" sldId="268"/>
            <ac:spMk id="3" creationId="{2F2B5CC2-3C66-BA4A-863F-3F049CD85EFD}"/>
          </ac:spMkLst>
        </pc:spChg>
        <pc:spChg chg="mod">
          <ac:chgData name="a xx" userId="6c68ed6e84215d36" providerId="LiveId" clId="{DA50E108-FE6D-411C-86D7-0FA2A2E9C853}" dt="2023-10-11T15:34:36.582" v="1517" actId="165"/>
          <ac:spMkLst>
            <pc:docMk/>
            <pc:sldMk cId="13920175" sldId="268"/>
            <ac:spMk id="5" creationId="{CD6333D1-F019-156D-C237-D39C46DEDEDE}"/>
          </ac:spMkLst>
        </pc:spChg>
        <pc:spChg chg="mod">
          <ac:chgData name="a xx" userId="6c68ed6e84215d36" providerId="LiveId" clId="{DA50E108-FE6D-411C-86D7-0FA2A2E9C853}" dt="2023-10-11T15:34:36.582" v="1517" actId="165"/>
          <ac:spMkLst>
            <pc:docMk/>
            <pc:sldMk cId="13920175" sldId="268"/>
            <ac:spMk id="6" creationId="{B2FB2845-CEF9-1DAD-2E83-7F9C3FF12900}"/>
          </ac:spMkLst>
        </pc:spChg>
        <pc:spChg chg="mod">
          <ac:chgData name="a xx" userId="6c68ed6e84215d36" providerId="LiveId" clId="{DA50E108-FE6D-411C-86D7-0FA2A2E9C853}" dt="2023-10-11T15:34:36.582" v="1517" actId="165"/>
          <ac:spMkLst>
            <pc:docMk/>
            <pc:sldMk cId="13920175" sldId="268"/>
            <ac:spMk id="7" creationId="{B75AE0F1-E0A6-0D8A-090F-8A2D4F7CF6C8}"/>
          </ac:spMkLst>
        </pc:spChg>
        <pc:spChg chg="mod">
          <ac:chgData name="a xx" userId="6c68ed6e84215d36" providerId="LiveId" clId="{DA50E108-FE6D-411C-86D7-0FA2A2E9C853}" dt="2023-10-11T15:34:36.582" v="1517" actId="165"/>
          <ac:spMkLst>
            <pc:docMk/>
            <pc:sldMk cId="13920175" sldId="268"/>
            <ac:spMk id="8" creationId="{064D6017-A34D-93CD-1E4C-5EF2B3702A81}"/>
          </ac:spMkLst>
        </pc:spChg>
        <pc:spChg chg="mod">
          <ac:chgData name="a xx" userId="6c68ed6e84215d36" providerId="LiveId" clId="{DA50E108-FE6D-411C-86D7-0FA2A2E9C853}" dt="2023-10-11T15:34:36.582" v="1517" actId="165"/>
          <ac:spMkLst>
            <pc:docMk/>
            <pc:sldMk cId="13920175" sldId="268"/>
            <ac:spMk id="9" creationId="{4909CEE8-B6FC-A8D0-C93F-4AA80EF805BC}"/>
          </ac:spMkLst>
        </pc:spChg>
        <pc:spChg chg="mod">
          <ac:chgData name="a xx" userId="6c68ed6e84215d36" providerId="LiveId" clId="{DA50E108-FE6D-411C-86D7-0FA2A2E9C853}" dt="2023-10-11T15:34:36.582" v="1517" actId="165"/>
          <ac:spMkLst>
            <pc:docMk/>
            <pc:sldMk cId="13920175" sldId="268"/>
            <ac:spMk id="12" creationId="{6C701B1C-97CB-7699-998C-4F88D29BE565}"/>
          </ac:spMkLst>
        </pc:spChg>
        <pc:spChg chg="mod">
          <ac:chgData name="a xx" userId="6c68ed6e84215d36" providerId="LiveId" clId="{DA50E108-FE6D-411C-86D7-0FA2A2E9C853}" dt="2023-10-11T15:34:36.582" v="1517" actId="165"/>
          <ac:spMkLst>
            <pc:docMk/>
            <pc:sldMk cId="13920175" sldId="268"/>
            <ac:spMk id="15" creationId="{373FF744-3CD8-D1E5-66E5-B960AFCC2DBD}"/>
          </ac:spMkLst>
        </pc:spChg>
        <pc:spChg chg="mod topLvl">
          <ac:chgData name="a xx" userId="6c68ed6e84215d36" providerId="LiveId" clId="{DA50E108-FE6D-411C-86D7-0FA2A2E9C853}" dt="2023-10-11T15:36:09.994" v="1571" actId="164"/>
          <ac:spMkLst>
            <pc:docMk/>
            <pc:sldMk cId="13920175" sldId="268"/>
            <ac:spMk id="17" creationId="{7F6EDE4C-6D28-5842-6633-4FCF32969989}"/>
          </ac:spMkLst>
        </pc:spChg>
        <pc:spChg chg="mod">
          <ac:chgData name="a xx" userId="6c68ed6e84215d36" providerId="LiveId" clId="{DA50E108-FE6D-411C-86D7-0FA2A2E9C853}" dt="2023-10-11T15:34:36.987" v="1519" actId="165"/>
          <ac:spMkLst>
            <pc:docMk/>
            <pc:sldMk cId="13920175" sldId="268"/>
            <ac:spMk id="19" creationId="{BDA1AB28-3B54-4AF9-6D2C-2C085CC64248}"/>
          </ac:spMkLst>
        </pc:spChg>
        <pc:spChg chg="mod">
          <ac:chgData name="a xx" userId="6c68ed6e84215d36" providerId="LiveId" clId="{DA50E108-FE6D-411C-86D7-0FA2A2E9C853}" dt="2023-10-11T15:34:36.987" v="1519" actId="165"/>
          <ac:spMkLst>
            <pc:docMk/>
            <pc:sldMk cId="13920175" sldId="268"/>
            <ac:spMk id="20" creationId="{905341E5-B282-E27F-4CD5-4C4A9B131D06}"/>
          </ac:spMkLst>
        </pc:spChg>
        <pc:spChg chg="mod">
          <ac:chgData name="a xx" userId="6c68ed6e84215d36" providerId="LiveId" clId="{DA50E108-FE6D-411C-86D7-0FA2A2E9C853}" dt="2023-10-11T15:34:36.987" v="1519" actId="165"/>
          <ac:spMkLst>
            <pc:docMk/>
            <pc:sldMk cId="13920175" sldId="268"/>
            <ac:spMk id="21" creationId="{C18023C0-8148-E651-971F-E89C7DDE97B2}"/>
          </ac:spMkLst>
        </pc:spChg>
        <pc:spChg chg="mod">
          <ac:chgData name="a xx" userId="6c68ed6e84215d36" providerId="LiveId" clId="{DA50E108-FE6D-411C-86D7-0FA2A2E9C853}" dt="2023-10-11T15:34:36.987" v="1519" actId="165"/>
          <ac:spMkLst>
            <pc:docMk/>
            <pc:sldMk cId="13920175" sldId="268"/>
            <ac:spMk id="23" creationId="{5E57DCD3-802A-F3B7-F1FD-898BFE211A69}"/>
          </ac:spMkLst>
        </pc:spChg>
        <pc:spChg chg="mod">
          <ac:chgData name="a xx" userId="6c68ed6e84215d36" providerId="LiveId" clId="{DA50E108-FE6D-411C-86D7-0FA2A2E9C853}" dt="2023-10-11T15:34:36.987" v="1519" actId="165"/>
          <ac:spMkLst>
            <pc:docMk/>
            <pc:sldMk cId="13920175" sldId="268"/>
            <ac:spMk id="25" creationId="{67DF35BE-87C0-1595-B582-C750DA0F0C4A}"/>
          </ac:spMkLst>
        </pc:spChg>
        <pc:spChg chg="mod">
          <ac:chgData name="a xx" userId="6c68ed6e84215d36" providerId="LiveId" clId="{DA50E108-FE6D-411C-86D7-0FA2A2E9C853}" dt="2023-10-11T15:34:36.987" v="1519" actId="165"/>
          <ac:spMkLst>
            <pc:docMk/>
            <pc:sldMk cId="13920175" sldId="268"/>
            <ac:spMk id="26" creationId="{4074FF24-6FBE-E868-3AB5-29AFE021A2C8}"/>
          </ac:spMkLst>
        </pc:spChg>
        <pc:spChg chg="mod">
          <ac:chgData name="a xx" userId="6c68ed6e84215d36" providerId="LiveId" clId="{DA50E108-FE6D-411C-86D7-0FA2A2E9C853}" dt="2023-10-11T15:34:36.987" v="1519" actId="165"/>
          <ac:spMkLst>
            <pc:docMk/>
            <pc:sldMk cId="13920175" sldId="268"/>
            <ac:spMk id="28" creationId="{E0AF48AB-C23C-C5F6-A29E-DFE954D3CF60}"/>
          </ac:spMkLst>
        </pc:spChg>
        <pc:spChg chg="mod">
          <ac:chgData name="a xx" userId="6c68ed6e84215d36" providerId="LiveId" clId="{DA50E108-FE6D-411C-86D7-0FA2A2E9C853}" dt="2023-10-11T15:34:36.987" v="1519" actId="165"/>
          <ac:spMkLst>
            <pc:docMk/>
            <pc:sldMk cId="13920175" sldId="268"/>
            <ac:spMk id="29" creationId="{1044FC7F-2AE7-8B6B-B327-163AE99EE2D6}"/>
          </ac:spMkLst>
        </pc:spChg>
        <pc:spChg chg="mod">
          <ac:chgData name="a xx" userId="6c68ed6e84215d36" providerId="LiveId" clId="{DA50E108-FE6D-411C-86D7-0FA2A2E9C853}" dt="2023-10-11T15:34:36.987" v="1519" actId="165"/>
          <ac:spMkLst>
            <pc:docMk/>
            <pc:sldMk cId="13920175" sldId="268"/>
            <ac:spMk id="54" creationId="{736083C8-3C62-3657-BFF5-F50AAA10A316}"/>
          </ac:spMkLst>
        </pc:spChg>
        <pc:spChg chg="mod">
          <ac:chgData name="a xx" userId="6c68ed6e84215d36" providerId="LiveId" clId="{DA50E108-FE6D-411C-86D7-0FA2A2E9C853}" dt="2023-10-11T15:34:36.987" v="1519" actId="165"/>
          <ac:spMkLst>
            <pc:docMk/>
            <pc:sldMk cId="13920175" sldId="268"/>
            <ac:spMk id="55" creationId="{7DE24A33-3278-220C-CFCA-0027AD57EC14}"/>
          </ac:spMkLst>
        </pc:spChg>
        <pc:spChg chg="mod">
          <ac:chgData name="a xx" userId="6c68ed6e84215d36" providerId="LiveId" clId="{DA50E108-FE6D-411C-86D7-0FA2A2E9C853}" dt="2023-10-11T15:34:36.987" v="1519" actId="165"/>
          <ac:spMkLst>
            <pc:docMk/>
            <pc:sldMk cId="13920175" sldId="268"/>
            <ac:spMk id="56" creationId="{6439EF81-36A8-4759-C6EF-B756A21B4A18}"/>
          </ac:spMkLst>
        </pc:spChg>
        <pc:spChg chg="mod">
          <ac:chgData name="a xx" userId="6c68ed6e84215d36" providerId="LiveId" clId="{DA50E108-FE6D-411C-86D7-0FA2A2E9C853}" dt="2023-10-11T15:34:36.987" v="1519" actId="165"/>
          <ac:spMkLst>
            <pc:docMk/>
            <pc:sldMk cId="13920175" sldId="268"/>
            <ac:spMk id="57" creationId="{B968325B-4E54-9AB2-EF0C-EF92E78B2010}"/>
          </ac:spMkLst>
        </pc:spChg>
        <pc:grpChg chg="mod">
          <ac:chgData name="a xx" userId="6c68ed6e84215d36" providerId="LiveId" clId="{DA50E108-FE6D-411C-86D7-0FA2A2E9C853}" dt="2023-10-11T15:34:36.987" v="1519" actId="165"/>
          <ac:grpSpMkLst>
            <pc:docMk/>
            <pc:sldMk cId="13920175" sldId="268"/>
            <ac:grpSpMk id="4" creationId="{18D5930E-F17C-2974-2230-85EDCBA898AC}"/>
          </ac:grpSpMkLst>
        </pc:grpChg>
        <pc:grpChg chg="mod topLvl">
          <ac:chgData name="a xx" userId="6c68ed6e84215d36" providerId="LiveId" clId="{DA50E108-FE6D-411C-86D7-0FA2A2E9C853}" dt="2023-10-11T15:34:36.582" v="1517" actId="165"/>
          <ac:grpSpMkLst>
            <pc:docMk/>
            <pc:sldMk cId="13920175" sldId="268"/>
            <ac:grpSpMk id="10" creationId="{62A97A07-0E5F-FFAD-ADFF-4437C12785EA}"/>
          </ac:grpSpMkLst>
        </pc:grpChg>
        <pc:grpChg chg="mod">
          <ac:chgData name="a xx" userId="6c68ed6e84215d36" providerId="LiveId" clId="{DA50E108-FE6D-411C-86D7-0FA2A2E9C853}" dt="2023-10-11T15:34:36.582" v="1517" actId="165"/>
          <ac:grpSpMkLst>
            <pc:docMk/>
            <pc:sldMk cId="13920175" sldId="268"/>
            <ac:grpSpMk id="13" creationId="{4E5B7C81-7614-5EF9-0B4A-2A6C527DAAA2}"/>
          </ac:grpSpMkLst>
        </pc:grpChg>
        <pc:grpChg chg="mod">
          <ac:chgData name="a xx" userId="6c68ed6e84215d36" providerId="LiveId" clId="{DA50E108-FE6D-411C-86D7-0FA2A2E9C853}" dt="2023-10-11T15:34:36.582" v="1517" actId="165"/>
          <ac:grpSpMkLst>
            <pc:docMk/>
            <pc:sldMk cId="13920175" sldId="268"/>
            <ac:grpSpMk id="16" creationId="{21F04010-CD9A-B73B-1BCE-7944CEA5626C}"/>
          </ac:grpSpMkLst>
        </pc:grpChg>
        <pc:grpChg chg="mod">
          <ac:chgData name="a xx" userId="6c68ed6e84215d36" providerId="LiveId" clId="{DA50E108-FE6D-411C-86D7-0FA2A2E9C853}" dt="2023-10-11T15:34:36.987" v="1519" actId="165"/>
          <ac:grpSpMkLst>
            <pc:docMk/>
            <pc:sldMk cId="13920175" sldId="268"/>
            <ac:grpSpMk id="18" creationId="{E0D76DC9-75E8-E3CF-F794-C302734A009F}"/>
          </ac:grpSpMkLst>
        </pc:grpChg>
        <pc:grpChg chg="add mod">
          <ac:chgData name="a xx" userId="6c68ed6e84215d36" providerId="LiveId" clId="{DA50E108-FE6D-411C-86D7-0FA2A2E9C853}" dt="2023-10-11T15:36:09.994" v="1571" actId="164"/>
          <ac:grpSpMkLst>
            <pc:docMk/>
            <pc:sldMk cId="13920175" sldId="268"/>
            <ac:grpSpMk id="30" creationId="{A7725AFB-A3AC-75F3-B5E0-5CAD32BE512E}"/>
          </ac:grpSpMkLst>
        </pc:grpChg>
        <pc:grpChg chg="add del mod topLvl">
          <ac:chgData name="a xx" userId="6c68ed6e84215d36" providerId="LiveId" clId="{DA50E108-FE6D-411C-86D7-0FA2A2E9C853}" dt="2023-10-11T15:34:44.300" v="1522" actId="165"/>
          <ac:grpSpMkLst>
            <pc:docMk/>
            <pc:sldMk cId="13920175" sldId="268"/>
            <ac:grpSpMk id="31" creationId="{28BEAFCA-7DFC-8ED4-60DD-DBF138F7D1B2}"/>
          </ac:grpSpMkLst>
        </pc:grpChg>
        <pc:grpChg chg="add mod">
          <ac:chgData name="a xx" userId="6c68ed6e84215d36" providerId="LiveId" clId="{DA50E108-FE6D-411C-86D7-0FA2A2E9C853}" dt="2023-10-11T15:36:13.274" v="1573" actId="1076"/>
          <ac:grpSpMkLst>
            <pc:docMk/>
            <pc:sldMk cId="13920175" sldId="268"/>
            <ac:grpSpMk id="32" creationId="{2EE042A6-21ED-D25A-FDA2-EA8EDCF55369}"/>
          </ac:grpSpMkLst>
        </pc:grpChg>
        <pc:grpChg chg="mod topLvl">
          <ac:chgData name="a xx" userId="6c68ed6e84215d36" providerId="LiveId" clId="{DA50E108-FE6D-411C-86D7-0FA2A2E9C853}" dt="2023-10-11T15:36:09.994" v="1571" actId="164"/>
          <ac:grpSpMkLst>
            <pc:docMk/>
            <pc:sldMk cId="13920175" sldId="268"/>
            <ac:grpSpMk id="45" creationId="{69812D7F-3AB8-8F9B-6429-05E5EC570DFE}"/>
          </ac:grpSpMkLst>
        </pc:grpChg>
        <pc:grpChg chg="mod">
          <ac:chgData name="a xx" userId="6c68ed6e84215d36" providerId="LiveId" clId="{DA50E108-FE6D-411C-86D7-0FA2A2E9C853}" dt="2023-10-11T15:34:36.987" v="1519" actId="165"/>
          <ac:grpSpMkLst>
            <pc:docMk/>
            <pc:sldMk cId="13920175" sldId="268"/>
            <ac:grpSpMk id="58" creationId="{589720BC-BD2F-E380-2E0A-A0AD19E77400}"/>
          </ac:grpSpMkLst>
        </pc:grpChg>
        <pc:grpChg chg="mod">
          <ac:chgData name="a xx" userId="6c68ed6e84215d36" providerId="LiveId" clId="{DA50E108-FE6D-411C-86D7-0FA2A2E9C853}" dt="2023-10-11T15:34:36.987" v="1519" actId="165"/>
          <ac:grpSpMkLst>
            <pc:docMk/>
            <pc:sldMk cId="13920175" sldId="268"/>
            <ac:grpSpMk id="59" creationId="{3ED814BE-8896-0365-45CF-AA9F21DC80C5}"/>
          </ac:grpSpMkLst>
        </pc:grpChg>
        <pc:grpChg chg="mod">
          <ac:chgData name="a xx" userId="6c68ed6e84215d36" providerId="LiveId" clId="{DA50E108-FE6D-411C-86D7-0FA2A2E9C853}" dt="2023-10-11T15:34:36.987" v="1519" actId="165"/>
          <ac:grpSpMkLst>
            <pc:docMk/>
            <pc:sldMk cId="13920175" sldId="268"/>
            <ac:grpSpMk id="67" creationId="{2F9E6460-08BC-8899-2585-7FBA132F07A0}"/>
          </ac:grpSpMkLst>
        </pc:grpChg>
        <pc:grpChg chg="mod topLvl">
          <ac:chgData name="a xx" userId="6c68ed6e84215d36" providerId="LiveId" clId="{DA50E108-FE6D-411C-86D7-0FA2A2E9C853}" dt="2023-10-11T15:36:09.994" v="1571" actId="164"/>
          <ac:grpSpMkLst>
            <pc:docMk/>
            <pc:sldMk cId="13920175" sldId="268"/>
            <ac:grpSpMk id="81" creationId="{50F3F1DC-FA98-5369-35B6-849579C1B631}"/>
          </ac:grpSpMkLst>
        </pc:grpChg>
        <pc:grpChg chg="add del mod topLvl">
          <ac:chgData name="a xx" userId="6c68ed6e84215d36" providerId="LiveId" clId="{DA50E108-FE6D-411C-86D7-0FA2A2E9C853}" dt="2023-10-11T15:34:36.987" v="1519" actId="165"/>
          <ac:grpSpMkLst>
            <pc:docMk/>
            <pc:sldMk cId="13920175" sldId="268"/>
            <ac:grpSpMk id="82" creationId="{0FAA54A6-C14C-CE53-5F8A-32079A3D45A8}"/>
          </ac:grpSpMkLst>
        </pc:grpChg>
        <pc:grpChg chg="add del mod topLvl">
          <ac:chgData name="a xx" userId="6c68ed6e84215d36" providerId="LiveId" clId="{DA50E108-FE6D-411C-86D7-0FA2A2E9C853}" dt="2023-10-11T15:34:36.794" v="1518" actId="165"/>
          <ac:grpSpMkLst>
            <pc:docMk/>
            <pc:sldMk cId="13920175" sldId="268"/>
            <ac:grpSpMk id="83" creationId="{63B085D3-1AC8-6EF0-0E35-80B308A1FB8B}"/>
          </ac:grpSpMkLst>
        </pc:grpChg>
        <pc:grpChg chg="add del mod topLvl">
          <ac:chgData name="a xx" userId="6c68ed6e84215d36" providerId="LiveId" clId="{DA50E108-FE6D-411C-86D7-0FA2A2E9C853}" dt="2023-10-11T15:36:09.994" v="1571" actId="164"/>
          <ac:grpSpMkLst>
            <pc:docMk/>
            <pc:sldMk cId="13920175" sldId="268"/>
            <ac:grpSpMk id="84" creationId="{E87E435B-319F-DD13-5C3E-2AC4DC961B5C}"/>
          </ac:grpSpMkLst>
        </pc:grpChg>
        <pc:grpChg chg="add del mod">
          <ac:chgData name="a xx" userId="6c68ed6e84215d36" providerId="LiveId" clId="{DA50E108-FE6D-411C-86D7-0FA2A2E9C853}" dt="2023-10-11T15:34:36.582" v="1517" actId="165"/>
          <ac:grpSpMkLst>
            <pc:docMk/>
            <pc:sldMk cId="13920175" sldId="268"/>
            <ac:grpSpMk id="85" creationId="{B67C63CE-5D4C-E11A-9623-890A57D432E6}"/>
          </ac:grpSpMkLst>
        </pc:grpChg>
        <pc:cxnChg chg="mod">
          <ac:chgData name="a xx" userId="6c68ed6e84215d36" providerId="LiveId" clId="{DA50E108-FE6D-411C-86D7-0FA2A2E9C853}" dt="2023-10-11T15:34:36.582" v="1517" actId="165"/>
          <ac:cxnSpMkLst>
            <pc:docMk/>
            <pc:sldMk cId="13920175" sldId="268"/>
            <ac:cxnSpMk id="24" creationId="{0F4E158F-092D-A42C-F2F8-C5FB1C52B439}"/>
          </ac:cxnSpMkLst>
        </pc:cxnChg>
        <pc:cxnChg chg="mod">
          <ac:chgData name="a xx" userId="6c68ed6e84215d36" providerId="LiveId" clId="{DA50E108-FE6D-411C-86D7-0FA2A2E9C853}" dt="2023-10-11T15:34:36.582" v="1517" actId="165"/>
          <ac:cxnSpMkLst>
            <pc:docMk/>
            <pc:sldMk cId="13920175" sldId="268"/>
            <ac:cxnSpMk id="27" creationId="{63A62086-9D5B-2548-CB7B-D385E1F3ACD5}"/>
          </ac:cxnSpMkLst>
        </pc:cxnChg>
        <pc:cxnChg chg="mod topLvl">
          <ac:chgData name="a xx" userId="6c68ed6e84215d36" providerId="LiveId" clId="{DA50E108-FE6D-411C-86D7-0FA2A2E9C853}" dt="2023-10-11T15:35:53.249" v="1570" actId="164"/>
          <ac:cxnSpMkLst>
            <pc:docMk/>
            <pc:sldMk cId="13920175" sldId="268"/>
            <ac:cxnSpMk id="33" creationId="{E7A3C898-B908-ACCB-2AAD-B8A32280DCB4}"/>
          </ac:cxnSpMkLst>
        </pc:cxnChg>
        <pc:cxnChg chg="mod topLvl">
          <ac:chgData name="a xx" userId="6c68ed6e84215d36" providerId="LiveId" clId="{DA50E108-FE6D-411C-86D7-0FA2A2E9C853}" dt="2023-10-11T15:35:53.249" v="1570" actId="164"/>
          <ac:cxnSpMkLst>
            <pc:docMk/>
            <pc:sldMk cId="13920175" sldId="268"/>
            <ac:cxnSpMk id="34" creationId="{DD6390BC-7365-90E3-C4EB-2D70C911C9D6}"/>
          </ac:cxnSpMkLst>
        </pc:cxnChg>
        <pc:cxnChg chg="mod topLvl">
          <ac:chgData name="a xx" userId="6c68ed6e84215d36" providerId="LiveId" clId="{DA50E108-FE6D-411C-86D7-0FA2A2E9C853}" dt="2023-10-11T15:35:53.249" v="1570" actId="164"/>
          <ac:cxnSpMkLst>
            <pc:docMk/>
            <pc:sldMk cId="13920175" sldId="268"/>
            <ac:cxnSpMk id="35" creationId="{4D7F63D2-77DA-7950-8AEC-E7EF5E718960}"/>
          </ac:cxnSpMkLst>
        </pc:cxnChg>
        <pc:cxnChg chg="mod topLvl">
          <ac:chgData name="a xx" userId="6c68ed6e84215d36" providerId="LiveId" clId="{DA50E108-FE6D-411C-86D7-0FA2A2E9C853}" dt="2023-10-11T15:35:53.249" v="1570" actId="164"/>
          <ac:cxnSpMkLst>
            <pc:docMk/>
            <pc:sldMk cId="13920175" sldId="268"/>
            <ac:cxnSpMk id="36" creationId="{C7E356D5-6905-B960-4503-C15D2BCBD6C2}"/>
          </ac:cxnSpMkLst>
        </pc:cxnChg>
        <pc:cxnChg chg="mod topLvl">
          <ac:chgData name="a xx" userId="6c68ed6e84215d36" providerId="LiveId" clId="{DA50E108-FE6D-411C-86D7-0FA2A2E9C853}" dt="2023-10-11T15:35:53.249" v="1570" actId="164"/>
          <ac:cxnSpMkLst>
            <pc:docMk/>
            <pc:sldMk cId="13920175" sldId="268"/>
            <ac:cxnSpMk id="37" creationId="{96FE4BC3-500C-9212-7F0A-F6A5FC6B2836}"/>
          </ac:cxnSpMkLst>
        </pc:cxnChg>
        <pc:cxnChg chg="mod topLvl">
          <ac:chgData name="a xx" userId="6c68ed6e84215d36" providerId="LiveId" clId="{DA50E108-FE6D-411C-86D7-0FA2A2E9C853}" dt="2023-10-11T15:35:53.249" v="1570" actId="164"/>
          <ac:cxnSpMkLst>
            <pc:docMk/>
            <pc:sldMk cId="13920175" sldId="268"/>
            <ac:cxnSpMk id="38" creationId="{A8D5F691-43C7-FEE1-A4F6-DB89F8BDB4BF}"/>
          </ac:cxnSpMkLst>
        </pc:cxnChg>
        <pc:cxnChg chg="mod topLvl">
          <ac:chgData name="a xx" userId="6c68ed6e84215d36" providerId="LiveId" clId="{DA50E108-FE6D-411C-86D7-0FA2A2E9C853}" dt="2023-10-11T15:35:53.249" v="1570" actId="164"/>
          <ac:cxnSpMkLst>
            <pc:docMk/>
            <pc:sldMk cId="13920175" sldId="268"/>
            <ac:cxnSpMk id="39" creationId="{23292E78-8D7F-8D67-0139-B9CED6655366}"/>
          </ac:cxnSpMkLst>
        </pc:cxnChg>
        <pc:cxnChg chg="mod topLvl">
          <ac:chgData name="a xx" userId="6c68ed6e84215d36" providerId="LiveId" clId="{DA50E108-FE6D-411C-86D7-0FA2A2E9C853}" dt="2023-10-11T15:35:53.249" v="1570" actId="164"/>
          <ac:cxnSpMkLst>
            <pc:docMk/>
            <pc:sldMk cId="13920175" sldId="268"/>
            <ac:cxnSpMk id="40" creationId="{3ABFD22C-A5AB-45E7-82EC-C1A3C21BA3FD}"/>
          </ac:cxnSpMkLst>
        </pc:cxnChg>
        <pc:cxnChg chg="mod topLvl">
          <ac:chgData name="a xx" userId="6c68ed6e84215d36" providerId="LiveId" clId="{DA50E108-FE6D-411C-86D7-0FA2A2E9C853}" dt="2023-10-11T15:35:53.249" v="1570" actId="164"/>
          <ac:cxnSpMkLst>
            <pc:docMk/>
            <pc:sldMk cId="13920175" sldId="268"/>
            <ac:cxnSpMk id="41" creationId="{ADB235EA-5D16-62CB-65E3-338C932FCE17}"/>
          </ac:cxnSpMkLst>
        </pc:cxnChg>
        <pc:cxnChg chg="mod topLvl">
          <ac:chgData name="a xx" userId="6c68ed6e84215d36" providerId="LiveId" clId="{DA50E108-FE6D-411C-86D7-0FA2A2E9C853}" dt="2023-10-11T15:35:53.249" v="1570" actId="164"/>
          <ac:cxnSpMkLst>
            <pc:docMk/>
            <pc:sldMk cId="13920175" sldId="268"/>
            <ac:cxnSpMk id="42" creationId="{1D2E143F-5641-BB5B-DE46-D3E19831EB86}"/>
          </ac:cxnSpMkLst>
        </pc:cxnChg>
        <pc:cxnChg chg="mod topLvl">
          <ac:chgData name="a xx" userId="6c68ed6e84215d36" providerId="LiveId" clId="{DA50E108-FE6D-411C-86D7-0FA2A2E9C853}" dt="2023-10-11T15:35:53.249" v="1570" actId="164"/>
          <ac:cxnSpMkLst>
            <pc:docMk/>
            <pc:sldMk cId="13920175" sldId="268"/>
            <ac:cxnSpMk id="43" creationId="{3709985B-C331-A4C1-9B55-33DF6E7B61B6}"/>
          </ac:cxnSpMkLst>
        </pc:cxnChg>
        <pc:cxnChg chg="mod topLvl">
          <ac:chgData name="a xx" userId="6c68ed6e84215d36" providerId="LiveId" clId="{DA50E108-FE6D-411C-86D7-0FA2A2E9C853}" dt="2023-10-11T15:35:53.249" v="1570" actId="164"/>
          <ac:cxnSpMkLst>
            <pc:docMk/>
            <pc:sldMk cId="13920175" sldId="268"/>
            <ac:cxnSpMk id="44" creationId="{65C94CE8-ACE9-9AB5-5500-8C65C3DD3417}"/>
          </ac:cxnSpMkLst>
        </pc:cxnChg>
        <pc:cxnChg chg="mod">
          <ac:chgData name="a xx" userId="6c68ed6e84215d36" providerId="LiveId" clId="{DA50E108-FE6D-411C-86D7-0FA2A2E9C853}" dt="2023-10-11T15:35:33.550" v="1569" actId="692"/>
          <ac:cxnSpMkLst>
            <pc:docMk/>
            <pc:sldMk cId="13920175" sldId="268"/>
            <ac:cxnSpMk id="46" creationId="{2547FB67-C358-8557-6272-5299458494A6}"/>
          </ac:cxnSpMkLst>
        </pc:cxnChg>
        <pc:cxnChg chg="mod">
          <ac:chgData name="a xx" userId="6c68ed6e84215d36" providerId="LiveId" clId="{DA50E108-FE6D-411C-86D7-0FA2A2E9C853}" dt="2023-10-11T15:35:33.550" v="1569" actId="692"/>
          <ac:cxnSpMkLst>
            <pc:docMk/>
            <pc:sldMk cId="13920175" sldId="268"/>
            <ac:cxnSpMk id="47" creationId="{6E3F292C-3D55-B36C-4F6E-C11AC45280EB}"/>
          </ac:cxnSpMkLst>
        </pc:cxnChg>
        <pc:cxnChg chg="mod">
          <ac:chgData name="a xx" userId="6c68ed6e84215d36" providerId="LiveId" clId="{DA50E108-FE6D-411C-86D7-0FA2A2E9C853}" dt="2023-10-11T15:35:33.550" v="1569" actId="692"/>
          <ac:cxnSpMkLst>
            <pc:docMk/>
            <pc:sldMk cId="13920175" sldId="268"/>
            <ac:cxnSpMk id="48" creationId="{53DDEE1B-0778-5F8C-99B7-8F7B7B67F412}"/>
          </ac:cxnSpMkLst>
        </pc:cxnChg>
        <pc:cxnChg chg="mod">
          <ac:chgData name="a xx" userId="6c68ed6e84215d36" providerId="LiveId" clId="{DA50E108-FE6D-411C-86D7-0FA2A2E9C853}" dt="2023-10-11T15:35:33.550" v="1569" actId="692"/>
          <ac:cxnSpMkLst>
            <pc:docMk/>
            <pc:sldMk cId="13920175" sldId="268"/>
            <ac:cxnSpMk id="49" creationId="{6BDE7277-1C68-1E7C-B0F4-2C9E3F607D1D}"/>
          </ac:cxnSpMkLst>
        </pc:cxnChg>
        <pc:cxnChg chg="mod">
          <ac:chgData name="a xx" userId="6c68ed6e84215d36" providerId="LiveId" clId="{DA50E108-FE6D-411C-86D7-0FA2A2E9C853}" dt="2023-10-11T15:35:33.550" v="1569" actId="692"/>
          <ac:cxnSpMkLst>
            <pc:docMk/>
            <pc:sldMk cId="13920175" sldId="268"/>
            <ac:cxnSpMk id="50" creationId="{246D0D22-CA39-0ADA-E0CF-52FD4CCC9468}"/>
          </ac:cxnSpMkLst>
        </pc:cxnChg>
        <pc:cxnChg chg="mod">
          <ac:chgData name="a xx" userId="6c68ed6e84215d36" providerId="LiveId" clId="{DA50E108-FE6D-411C-86D7-0FA2A2E9C853}" dt="2023-10-11T15:35:33.550" v="1569" actId="692"/>
          <ac:cxnSpMkLst>
            <pc:docMk/>
            <pc:sldMk cId="13920175" sldId="268"/>
            <ac:cxnSpMk id="51" creationId="{D448FCE8-6F5A-7D21-2E1C-AD2289DC292D}"/>
          </ac:cxnSpMkLst>
        </pc:cxnChg>
        <pc:cxnChg chg="mod">
          <ac:chgData name="a xx" userId="6c68ed6e84215d36" providerId="LiveId" clId="{DA50E108-FE6D-411C-86D7-0FA2A2E9C853}" dt="2023-10-11T15:35:33.550" v="1569" actId="692"/>
          <ac:cxnSpMkLst>
            <pc:docMk/>
            <pc:sldMk cId="13920175" sldId="268"/>
            <ac:cxnSpMk id="52" creationId="{D409B1CB-C548-21C1-D344-6B262F7853CE}"/>
          </ac:cxnSpMkLst>
        </pc:cxnChg>
        <pc:cxnChg chg="mod">
          <ac:chgData name="a xx" userId="6c68ed6e84215d36" providerId="LiveId" clId="{DA50E108-FE6D-411C-86D7-0FA2A2E9C853}" dt="2023-10-11T15:35:33.550" v="1569" actId="692"/>
          <ac:cxnSpMkLst>
            <pc:docMk/>
            <pc:sldMk cId="13920175" sldId="268"/>
            <ac:cxnSpMk id="53" creationId="{29E8B808-444B-4CF5-C8AC-E10DF0CA897A}"/>
          </ac:cxnSpMkLst>
        </pc:cxnChg>
        <pc:cxnChg chg="mod">
          <ac:chgData name="a xx" userId="6c68ed6e84215d36" providerId="LiveId" clId="{DA50E108-FE6D-411C-86D7-0FA2A2E9C853}" dt="2023-10-11T15:34:36.987" v="1519" actId="165"/>
          <ac:cxnSpMkLst>
            <pc:docMk/>
            <pc:sldMk cId="13920175" sldId="268"/>
            <ac:cxnSpMk id="60" creationId="{62BC096A-D41C-FE05-AB66-7D81DB116687}"/>
          </ac:cxnSpMkLst>
        </pc:cxnChg>
        <pc:cxnChg chg="mod">
          <ac:chgData name="a xx" userId="6c68ed6e84215d36" providerId="LiveId" clId="{DA50E108-FE6D-411C-86D7-0FA2A2E9C853}" dt="2023-10-11T15:34:36.987" v="1519" actId="165"/>
          <ac:cxnSpMkLst>
            <pc:docMk/>
            <pc:sldMk cId="13920175" sldId="268"/>
            <ac:cxnSpMk id="64" creationId="{BC587F7E-128A-932E-404A-BBFE5ACC3000}"/>
          </ac:cxnSpMkLst>
        </pc:cxnChg>
      </pc:sldChg>
      <pc:sldChg chg="delSp modSp mod">
        <pc:chgData name="a xx" userId="6c68ed6e84215d36" providerId="LiveId" clId="{DA50E108-FE6D-411C-86D7-0FA2A2E9C853}" dt="2023-12-03T23:33:04.444" v="2245" actId="165"/>
        <pc:sldMkLst>
          <pc:docMk/>
          <pc:sldMk cId="3902351842" sldId="269"/>
        </pc:sldMkLst>
        <pc:spChg chg="mod">
          <ac:chgData name="a xx" userId="6c68ed6e84215d36" providerId="LiveId" clId="{DA50E108-FE6D-411C-86D7-0FA2A2E9C853}" dt="2023-12-03T23:33:04.444" v="2245" actId="165"/>
          <ac:spMkLst>
            <pc:docMk/>
            <pc:sldMk cId="3902351842" sldId="269"/>
            <ac:spMk id="6" creationId="{FC1AF859-7EC2-AA84-0882-9C744EE7C83D}"/>
          </ac:spMkLst>
        </pc:spChg>
        <pc:spChg chg="mod">
          <ac:chgData name="a xx" userId="6c68ed6e84215d36" providerId="LiveId" clId="{DA50E108-FE6D-411C-86D7-0FA2A2E9C853}" dt="2023-12-03T23:33:04.444" v="2245" actId="165"/>
          <ac:spMkLst>
            <pc:docMk/>
            <pc:sldMk cId="3902351842" sldId="269"/>
            <ac:spMk id="55" creationId="{2136F982-245F-EE43-3CF7-C8475B862A75}"/>
          </ac:spMkLst>
        </pc:spChg>
        <pc:spChg chg="mod">
          <ac:chgData name="a xx" userId="6c68ed6e84215d36" providerId="LiveId" clId="{DA50E108-FE6D-411C-86D7-0FA2A2E9C853}" dt="2023-12-03T23:33:04.444" v="2245" actId="165"/>
          <ac:spMkLst>
            <pc:docMk/>
            <pc:sldMk cId="3902351842" sldId="269"/>
            <ac:spMk id="56" creationId="{5CA9DB95-D028-9A78-5B1E-2F3259B1AA0C}"/>
          </ac:spMkLst>
        </pc:spChg>
        <pc:spChg chg="mod">
          <ac:chgData name="a xx" userId="6c68ed6e84215d36" providerId="LiveId" clId="{DA50E108-FE6D-411C-86D7-0FA2A2E9C853}" dt="2023-12-03T23:33:04.444" v="2245" actId="165"/>
          <ac:spMkLst>
            <pc:docMk/>
            <pc:sldMk cId="3902351842" sldId="269"/>
            <ac:spMk id="57" creationId="{2F87D70D-5C7C-3C2D-951F-46F3158FB4E3}"/>
          </ac:spMkLst>
        </pc:spChg>
        <pc:spChg chg="mod">
          <ac:chgData name="a xx" userId="6c68ed6e84215d36" providerId="LiveId" clId="{DA50E108-FE6D-411C-86D7-0FA2A2E9C853}" dt="2023-12-03T23:33:04.444" v="2245" actId="165"/>
          <ac:spMkLst>
            <pc:docMk/>
            <pc:sldMk cId="3902351842" sldId="269"/>
            <ac:spMk id="77" creationId="{A418858A-0A6B-1C1D-8EEA-2281A629F60B}"/>
          </ac:spMkLst>
        </pc:spChg>
        <pc:grpChg chg="mod topLvl">
          <ac:chgData name="a xx" userId="6c68ed6e84215d36" providerId="LiveId" clId="{DA50E108-FE6D-411C-86D7-0FA2A2E9C853}" dt="2023-12-03T23:33:04.444" v="2245" actId="165"/>
          <ac:grpSpMkLst>
            <pc:docMk/>
            <pc:sldMk cId="3902351842" sldId="269"/>
            <ac:grpSpMk id="4" creationId="{DA6C8222-5C5E-927B-1E95-DD087F42BD0B}"/>
          </ac:grpSpMkLst>
        </pc:grpChg>
        <pc:grpChg chg="mod">
          <ac:chgData name="a xx" userId="6c68ed6e84215d36" providerId="LiveId" clId="{DA50E108-FE6D-411C-86D7-0FA2A2E9C853}" dt="2023-12-03T23:33:04.444" v="2245" actId="165"/>
          <ac:grpSpMkLst>
            <pc:docMk/>
            <pc:sldMk cId="3902351842" sldId="269"/>
            <ac:grpSpMk id="5" creationId="{52C69640-B676-980B-749E-142D25BC230E}"/>
          </ac:grpSpMkLst>
        </pc:grpChg>
        <pc:grpChg chg="mod topLvl">
          <ac:chgData name="a xx" userId="6c68ed6e84215d36" providerId="LiveId" clId="{DA50E108-FE6D-411C-86D7-0FA2A2E9C853}" dt="2023-12-03T23:33:04.444" v="2245" actId="165"/>
          <ac:grpSpMkLst>
            <pc:docMk/>
            <pc:sldMk cId="3902351842" sldId="269"/>
            <ac:grpSpMk id="52" creationId="{20BEB1A3-F8C1-ECA9-2F7A-9D4AE3E01EB5}"/>
          </ac:grpSpMkLst>
        </pc:grpChg>
        <pc:grpChg chg="mod">
          <ac:chgData name="a xx" userId="6c68ed6e84215d36" providerId="LiveId" clId="{DA50E108-FE6D-411C-86D7-0FA2A2E9C853}" dt="2023-12-03T23:33:04.444" v="2245" actId="165"/>
          <ac:grpSpMkLst>
            <pc:docMk/>
            <pc:sldMk cId="3902351842" sldId="269"/>
            <ac:grpSpMk id="53" creationId="{EB574058-EC2E-EF19-6124-CB6F80C2F951}"/>
          </ac:grpSpMkLst>
        </pc:grpChg>
        <pc:grpChg chg="mod">
          <ac:chgData name="a xx" userId="6c68ed6e84215d36" providerId="LiveId" clId="{DA50E108-FE6D-411C-86D7-0FA2A2E9C853}" dt="2023-12-03T23:33:04.444" v="2245" actId="165"/>
          <ac:grpSpMkLst>
            <pc:docMk/>
            <pc:sldMk cId="3902351842" sldId="269"/>
            <ac:grpSpMk id="54" creationId="{008AE3EC-8968-4E0F-C4C6-419F0EEFAE19}"/>
          </ac:grpSpMkLst>
        </pc:grpChg>
        <pc:grpChg chg="del">
          <ac:chgData name="a xx" userId="6c68ed6e84215d36" providerId="LiveId" clId="{DA50E108-FE6D-411C-86D7-0FA2A2E9C853}" dt="2023-12-03T23:33:04.444" v="2245" actId="165"/>
          <ac:grpSpMkLst>
            <pc:docMk/>
            <pc:sldMk cId="3902351842" sldId="269"/>
            <ac:grpSpMk id="92" creationId="{3D18D0FE-D061-9594-641F-4B1A4CD75D41}"/>
          </ac:grpSpMkLst>
        </pc:grpChg>
        <pc:cxnChg chg="mod">
          <ac:chgData name="a xx" userId="6c68ed6e84215d36" providerId="LiveId" clId="{DA50E108-FE6D-411C-86D7-0FA2A2E9C853}" dt="2023-12-03T23:33:04.444" v="2245" actId="165"/>
          <ac:cxnSpMkLst>
            <pc:docMk/>
            <pc:sldMk cId="3902351842" sldId="269"/>
            <ac:cxnSpMk id="7" creationId="{1E6E45DD-652E-C8E6-9709-E52363EB8DEA}"/>
          </ac:cxnSpMkLst>
        </pc:cxnChg>
        <pc:cxnChg chg="mod">
          <ac:chgData name="a xx" userId="6c68ed6e84215d36" providerId="LiveId" clId="{DA50E108-FE6D-411C-86D7-0FA2A2E9C853}" dt="2023-12-03T23:33:04.444" v="2245" actId="165"/>
          <ac:cxnSpMkLst>
            <pc:docMk/>
            <pc:sldMk cId="3902351842" sldId="269"/>
            <ac:cxnSpMk id="8" creationId="{26EAE8CA-2111-57EA-4E2B-C10E7FA36B76}"/>
          </ac:cxnSpMkLst>
        </pc:cxnChg>
        <pc:cxnChg chg="mod">
          <ac:chgData name="a xx" userId="6c68ed6e84215d36" providerId="LiveId" clId="{DA50E108-FE6D-411C-86D7-0FA2A2E9C853}" dt="2023-12-03T23:33:04.444" v="2245" actId="165"/>
          <ac:cxnSpMkLst>
            <pc:docMk/>
            <pc:sldMk cId="3902351842" sldId="269"/>
            <ac:cxnSpMk id="9" creationId="{49C99A45-887D-C4B8-230E-41327AC00634}"/>
          </ac:cxnSpMkLst>
        </pc:cxnChg>
        <pc:cxnChg chg="mod">
          <ac:chgData name="a xx" userId="6c68ed6e84215d36" providerId="LiveId" clId="{DA50E108-FE6D-411C-86D7-0FA2A2E9C853}" dt="2023-12-03T23:33:04.444" v="2245" actId="165"/>
          <ac:cxnSpMkLst>
            <pc:docMk/>
            <pc:sldMk cId="3902351842" sldId="269"/>
            <ac:cxnSpMk id="13" creationId="{D365FD8E-949F-E283-326F-810B996EA94F}"/>
          </ac:cxnSpMkLst>
        </pc:cxnChg>
        <pc:cxnChg chg="mod">
          <ac:chgData name="a xx" userId="6c68ed6e84215d36" providerId="LiveId" clId="{DA50E108-FE6D-411C-86D7-0FA2A2E9C853}" dt="2023-12-03T23:33:04.444" v="2245" actId="165"/>
          <ac:cxnSpMkLst>
            <pc:docMk/>
            <pc:sldMk cId="3902351842" sldId="269"/>
            <ac:cxnSpMk id="16" creationId="{083D2D00-EF45-44AC-54A8-DCCCDFE22FC6}"/>
          </ac:cxnSpMkLst>
        </pc:cxnChg>
        <pc:cxnChg chg="mod">
          <ac:chgData name="a xx" userId="6c68ed6e84215d36" providerId="LiveId" clId="{DA50E108-FE6D-411C-86D7-0FA2A2E9C853}" dt="2023-12-03T23:33:04.444" v="2245" actId="165"/>
          <ac:cxnSpMkLst>
            <pc:docMk/>
            <pc:sldMk cId="3902351842" sldId="269"/>
            <ac:cxnSpMk id="17" creationId="{0CFC24C1-953E-45CC-2DA4-5269E587BCF1}"/>
          </ac:cxnSpMkLst>
        </pc:cxnChg>
        <pc:cxnChg chg="mod">
          <ac:chgData name="a xx" userId="6c68ed6e84215d36" providerId="LiveId" clId="{DA50E108-FE6D-411C-86D7-0FA2A2E9C853}" dt="2023-12-03T23:33:04.444" v="2245" actId="165"/>
          <ac:cxnSpMkLst>
            <pc:docMk/>
            <pc:sldMk cId="3902351842" sldId="269"/>
            <ac:cxnSpMk id="18" creationId="{0A7167C9-644F-0388-DCAA-A0D66062A8A8}"/>
          </ac:cxnSpMkLst>
        </pc:cxnChg>
        <pc:cxnChg chg="mod">
          <ac:chgData name="a xx" userId="6c68ed6e84215d36" providerId="LiveId" clId="{DA50E108-FE6D-411C-86D7-0FA2A2E9C853}" dt="2023-12-03T23:33:04.444" v="2245" actId="165"/>
          <ac:cxnSpMkLst>
            <pc:docMk/>
            <pc:sldMk cId="3902351842" sldId="269"/>
            <ac:cxnSpMk id="19" creationId="{14C678A7-ED91-B087-2CB6-71EC09B023CB}"/>
          </ac:cxnSpMkLst>
        </pc:cxnChg>
        <pc:cxnChg chg="mod">
          <ac:chgData name="a xx" userId="6c68ed6e84215d36" providerId="LiveId" clId="{DA50E108-FE6D-411C-86D7-0FA2A2E9C853}" dt="2023-12-03T23:33:04.444" v="2245" actId="165"/>
          <ac:cxnSpMkLst>
            <pc:docMk/>
            <pc:sldMk cId="3902351842" sldId="269"/>
            <ac:cxnSpMk id="22" creationId="{B3A5B4BA-6A8B-AB07-0283-BF8B8D22A73B}"/>
          </ac:cxnSpMkLst>
        </pc:cxnChg>
        <pc:cxnChg chg="mod">
          <ac:chgData name="a xx" userId="6c68ed6e84215d36" providerId="LiveId" clId="{DA50E108-FE6D-411C-86D7-0FA2A2E9C853}" dt="2023-12-03T23:33:04.444" v="2245" actId="165"/>
          <ac:cxnSpMkLst>
            <pc:docMk/>
            <pc:sldMk cId="3902351842" sldId="269"/>
            <ac:cxnSpMk id="25" creationId="{FD2A7ADC-6B6B-45BC-5635-EE4F7771154C}"/>
          </ac:cxnSpMkLst>
        </pc:cxnChg>
        <pc:cxnChg chg="mod">
          <ac:chgData name="a xx" userId="6c68ed6e84215d36" providerId="LiveId" clId="{DA50E108-FE6D-411C-86D7-0FA2A2E9C853}" dt="2023-12-03T23:33:04.444" v="2245" actId="165"/>
          <ac:cxnSpMkLst>
            <pc:docMk/>
            <pc:sldMk cId="3902351842" sldId="269"/>
            <ac:cxnSpMk id="26" creationId="{19D5406C-1B6C-4610-1091-ACC79B64C9DF}"/>
          </ac:cxnSpMkLst>
        </pc:cxnChg>
        <pc:cxnChg chg="mod">
          <ac:chgData name="a xx" userId="6c68ed6e84215d36" providerId="LiveId" clId="{DA50E108-FE6D-411C-86D7-0FA2A2E9C853}" dt="2023-12-03T23:33:04.444" v="2245" actId="165"/>
          <ac:cxnSpMkLst>
            <pc:docMk/>
            <pc:sldMk cId="3902351842" sldId="269"/>
            <ac:cxnSpMk id="27" creationId="{E90E3C2F-A790-8ECB-1078-7EBA73E9267B}"/>
          </ac:cxnSpMkLst>
        </pc:cxnChg>
        <pc:cxnChg chg="mod">
          <ac:chgData name="a xx" userId="6c68ed6e84215d36" providerId="LiveId" clId="{DA50E108-FE6D-411C-86D7-0FA2A2E9C853}" dt="2023-12-03T23:28:33.859" v="2169" actId="1076"/>
          <ac:cxnSpMkLst>
            <pc:docMk/>
            <pc:sldMk cId="3902351842" sldId="269"/>
            <ac:cxnSpMk id="96" creationId="{01407989-D848-4BD2-CF40-8D3850DD3EC2}"/>
          </ac:cxnSpMkLst>
        </pc:cxnChg>
      </pc:sldChg>
      <pc:sldChg chg="addSp delSp modSp mod">
        <pc:chgData name="a xx" userId="6c68ed6e84215d36" providerId="LiveId" clId="{DA50E108-FE6D-411C-86D7-0FA2A2E9C853}" dt="2023-10-11T15:45:57.502" v="1745" actId="164"/>
        <pc:sldMkLst>
          <pc:docMk/>
          <pc:sldMk cId="3081080104" sldId="274"/>
        </pc:sldMkLst>
        <pc:spChg chg="mod">
          <ac:chgData name="a xx" userId="6c68ed6e84215d36" providerId="LiveId" clId="{DA50E108-FE6D-411C-86D7-0FA2A2E9C853}" dt="2023-10-11T15:45:57.502" v="1745" actId="164"/>
          <ac:spMkLst>
            <pc:docMk/>
            <pc:sldMk cId="3081080104" sldId="274"/>
            <ac:spMk id="2" creationId="{B6BEA4C3-8167-004A-C23C-3B49D2F894D5}"/>
          </ac:spMkLst>
        </pc:spChg>
        <pc:spChg chg="mod">
          <ac:chgData name="a xx" userId="6c68ed6e84215d36" providerId="LiveId" clId="{DA50E108-FE6D-411C-86D7-0FA2A2E9C853}" dt="2023-10-11T15:45:57.502" v="1745" actId="164"/>
          <ac:spMkLst>
            <pc:docMk/>
            <pc:sldMk cId="3081080104" sldId="274"/>
            <ac:spMk id="11" creationId="{27D21F45-3633-A8CA-0148-A8C7C695E60F}"/>
          </ac:spMkLst>
        </pc:spChg>
        <pc:spChg chg="mod">
          <ac:chgData name="a xx" userId="6c68ed6e84215d36" providerId="LiveId" clId="{DA50E108-FE6D-411C-86D7-0FA2A2E9C853}" dt="2023-10-11T15:45:57.502" v="1745" actId="164"/>
          <ac:spMkLst>
            <pc:docMk/>
            <pc:sldMk cId="3081080104" sldId="274"/>
            <ac:spMk id="12" creationId="{812D9CEA-1190-9773-18CD-6BEFAE5FB353}"/>
          </ac:spMkLst>
        </pc:spChg>
        <pc:spChg chg="mod">
          <ac:chgData name="a xx" userId="6c68ed6e84215d36" providerId="LiveId" clId="{DA50E108-FE6D-411C-86D7-0FA2A2E9C853}" dt="2023-10-11T15:45:57.502" v="1745" actId="164"/>
          <ac:spMkLst>
            <pc:docMk/>
            <pc:sldMk cId="3081080104" sldId="274"/>
            <ac:spMk id="17" creationId="{7F6EDE4C-6D28-5842-6633-4FCF32969989}"/>
          </ac:spMkLst>
        </pc:spChg>
        <pc:spChg chg="mod">
          <ac:chgData name="a xx" userId="6c68ed6e84215d36" providerId="LiveId" clId="{DA50E108-FE6D-411C-86D7-0FA2A2E9C853}" dt="2023-10-11T15:41:25.591" v="1589" actId="165"/>
          <ac:spMkLst>
            <pc:docMk/>
            <pc:sldMk cId="3081080104" sldId="274"/>
            <ac:spMk id="29" creationId="{FDFDFF17-7D53-2F82-1975-CB26B4D05856}"/>
          </ac:spMkLst>
        </pc:spChg>
        <pc:spChg chg="mod topLvl">
          <ac:chgData name="a xx" userId="6c68ed6e84215d36" providerId="LiveId" clId="{DA50E108-FE6D-411C-86D7-0FA2A2E9C853}" dt="2023-10-11T15:45:57.502" v="1745" actId="164"/>
          <ac:spMkLst>
            <pc:docMk/>
            <pc:sldMk cId="3081080104" sldId="274"/>
            <ac:spMk id="59" creationId="{60B8B8C5-51DA-4182-4155-AE9C2E242103}"/>
          </ac:spMkLst>
        </pc:spChg>
        <pc:spChg chg="mod topLvl">
          <ac:chgData name="a xx" userId="6c68ed6e84215d36" providerId="LiveId" clId="{DA50E108-FE6D-411C-86D7-0FA2A2E9C853}" dt="2023-10-11T15:45:57.502" v="1745" actId="164"/>
          <ac:spMkLst>
            <pc:docMk/>
            <pc:sldMk cId="3081080104" sldId="274"/>
            <ac:spMk id="60" creationId="{4A3BA4D4-E509-01E2-0BCF-3857206A6E97}"/>
          </ac:spMkLst>
        </pc:spChg>
        <pc:spChg chg="mod">
          <ac:chgData name="a xx" userId="6c68ed6e84215d36" providerId="LiveId" clId="{DA50E108-FE6D-411C-86D7-0FA2A2E9C853}" dt="2023-10-11T15:41:32.712" v="1591" actId="165"/>
          <ac:spMkLst>
            <pc:docMk/>
            <pc:sldMk cId="3081080104" sldId="274"/>
            <ac:spMk id="72" creationId="{04A12AEC-67ED-2F10-A2B3-6605456BEE57}"/>
          </ac:spMkLst>
        </pc:spChg>
        <pc:spChg chg="mod">
          <ac:chgData name="a xx" userId="6c68ed6e84215d36" providerId="LiveId" clId="{DA50E108-FE6D-411C-86D7-0FA2A2E9C853}" dt="2023-10-11T15:41:32.712" v="1591" actId="165"/>
          <ac:spMkLst>
            <pc:docMk/>
            <pc:sldMk cId="3081080104" sldId="274"/>
            <ac:spMk id="77" creationId="{B1056AAE-1C2E-12F2-53BD-1192F91BC5AC}"/>
          </ac:spMkLst>
        </pc:spChg>
        <pc:spChg chg="mod">
          <ac:chgData name="a xx" userId="6c68ed6e84215d36" providerId="LiveId" clId="{DA50E108-FE6D-411C-86D7-0FA2A2E9C853}" dt="2023-10-11T15:41:32.712" v="1591" actId="165"/>
          <ac:spMkLst>
            <pc:docMk/>
            <pc:sldMk cId="3081080104" sldId="274"/>
            <ac:spMk id="78" creationId="{9C70AA6C-CA36-1240-8DD6-F6AB2A7F6930}"/>
          </ac:spMkLst>
        </pc:spChg>
        <pc:spChg chg="mod">
          <ac:chgData name="a xx" userId="6c68ed6e84215d36" providerId="LiveId" clId="{DA50E108-FE6D-411C-86D7-0FA2A2E9C853}" dt="2023-10-11T15:41:32.712" v="1591" actId="165"/>
          <ac:spMkLst>
            <pc:docMk/>
            <pc:sldMk cId="3081080104" sldId="274"/>
            <ac:spMk id="79" creationId="{C33164C4-7544-EEA6-62E2-7E38CEF27BCF}"/>
          </ac:spMkLst>
        </pc:spChg>
        <pc:spChg chg="mod">
          <ac:chgData name="a xx" userId="6c68ed6e84215d36" providerId="LiveId" clId="{DA50E108-FE6D-411C-86D7-0FA2A2E9C853}" dt="2023-10-11T15:41:32.712" v="1591" actId="165"/>
          <ac:spMkLst>
            <pc:docMk/>
            <pc:sldMk cId="3081080104" sldId="274"/>
            <ac:spMk id="81" creationId="{199DE55E-0828-6CA3-64C9-2700D9D45040}"/>
          </ac:spMkLst>
        </pc:spChg>
        <pc:spChg chg="mod">
          <ac:chgData name="a xx" userId="6c68ed6e84215d36" providerId="LiveId" clId="{DA50E108-FE6D-411C-86D7-0FA2A2E9C853}" dt="2023-10-11T15:41:32.712" v="1591" actId="165"/>
          <ac:spMkLst>
            <pc:docMk/>
            <pc:sldMk cId="3081080104" sldId="274"/>
            <ac:spMk id="83" creationId="{8AB12A94-8E5D-44E8-2A0E-BD2E2643FD0F}"/>
          </ac:spMkLst>
        </pc:spChg>
        <pc:spChg chg="mod topLvl">
          <ac:chgData name="a xx" userId="6c68ed6e84215d36" providerId="LiveId" clId="{DA50E108-FE6D-411C-86D7-0FA2A2E9C853}" dt="2023-10-11T15:45:57.502" v="1745" actId="164"/>
          <ac:spMkLst>
            <pc:docMk/>
            <pc:sldMk cId="3081080104" sldId="274"/>
            <ac:spMk id="122" creationId="{70E7E20C-C9C8-650E-60EA-4B1F32520E66}"/>
          </ac:spMkLst>
        </pc:spChg>
        <pc:spChg chg="mod topLvl">
          <ac:chgData name="a xx" userId="6c68ed6e84215d36" providerId="LiveId" clId="{DA50E108-FE6D-411C-86D7-0FA2A2E9C853}" dt="2023-10-11T15:45:57.502" v="1745" actId="164"/>
          <ac:spMkLst>
            <pc:docMk/>
            <pc:sldMk cId="3081080104" sldId="274"/>
            <ac:spMk id="128" creationId="{75D7252E-D92C-94F5-00EE-ED38316693DD}"/>
          </ac:spMkLst>
        </pc:spChg>
        <pc:spChg chg="mod topLvl">
          <ac:chgData name="a xx" userId="6c68ed6e84215d36" providerId="LiveId" clId="{DA50E108-FE6D-411C-86D7-0FA2A2E9C853}" dt="2023-10-11T15:45:57.502" v="1745" actId="164"/>
          <ac:spMkLst>
            <pc:docMk/>
            <pc:sldMk cId="3081080104" sldId="274"/>
            <ac:spMk id="129" creationId="{8A8C1AC7-2EBB-9498-8449-6688CEFFEBF7}"/>
          </ac:spMkLst>
        </pc:spChg>
        <pc:spChg chg="mod">
          <ac:chgData name="a xx" userId="6c68ed6e84215d36" providerId="LiveId" clId="{DA50E108-FE6D-411C-86D7-0FA2A2E9C853}" dt="2023-10-11T15:41:20.810" v="1588" actId="165"/>
          <ac:spMkLst>
            <pc:docMk/>
            <pc:sldMk cId="3081080104" sldId="274"/>
            <ac:spMk id="133" creationId="{1974A821-9B71-C3AA-6263-39B08CB5641C}"/>
          </ac:spMkLst>
        </pc:spChg>
        <pc:spChg chg="mod">
          <ac:chgData name="a xx" userId="6c68ed6e84215d36" providerId="LiveId" clId="{DA50E108-FE6D-411C-86D7-0FA2A2E9C853}" dt="2023-10-11T15:41:20.810" v="1588" actId="165"/>
          <ac:spMkLst>
            <pc:docMk/>
            <pc:sldMk cId="3081080104" sldId="274"/>
            <ac:spMk id="134" creationId="{3C077597-A096-8D58-6062-C50553871D5C}"/>
          </ac:spMkLst>
        </pc:spChg>
        <pc:spChg chg="mod">
          <ac:chgData name="a xx" userId="6c68ed6e84215d36" providerId="LiveId" clId="{DA50E108-FE6D-411C-86D7-0FA2A2E9C853}" dt="2023-10-11T15:41:20.810" v="1588" actId="165"/>
          <ac:spMkLst>
            <pc:docMk/>
            <pc:sldMk cId="3081080104" sldId="274"/>
            <ac:spMk id="135" creationId="{6DF2B54F-13C6-F40B-9D18-E6DC67CC4C83}"/>
          </ac:spMkLst>
        </pc:spChg>
        <pc:spChg chg="mod">
          <ac:chgData name="a xx" userId="6c68ed6e84215d36" providerId="LiveId" clId="{DA50E108-FE6D-411C-86D7-0FA2A2E9C853}" dt="2023-10-11T15:41:20.810" v="1588" actId="165"/>
          <ac:spMkLst>
            <pc:docMk/>
            <pc:sldMk cId="3081080104" sldId="274"/>
            <ac:spMk id="136" creationId="{CAB5CC2F-CD11-69AC-F049-41176682993A}"/>
          </ac:spMkLst>
        </pc:spChg>
        <pc:spChg chg="mod">
          <ac:chgData name="a xx" userId="6c68ed6e84215d36" providerId="LiveId" clId="{DA50E108-FE6D-411C-86D7-0FA2A2E9C853}" dt="2023-10-11T15:41:20.810" v="1588" actId="165"/>
          <ac:spMkLst>
            <pc:docMk/>
            <pc:sldMk cId="3081080104" sldId="274"/>
            <ac:spMk id="137" creationId="{C2B4F0E9-EC53-9226-16BA-214F461BE7E8}"/>
          </ac:spMkLst>
        </pc:spChg>
        <pc:spChg chg="mod">
          <ac:chgData name="a xx" userId="6c68ed6e84215d36" providerId="LiveId" clId="{DA50E108-FE6D-411C-86D7-0FA2A2E9C853}" dt="2023-10-11T15:41:20.810" v="1588" actId="165"/>
          <ac:spMkLst>
            <pc:docMk/>
            <pc:sldMk cId="3081080104" sldId="274"/>
            <ac:spMk id="138" creationId="{103435B4-ACB1-A7BC-3860-50B301DEDBD3}"/>
          </ac:spMkLst>
        </pc:spChg>
        <pc:spChg chg="mod topLvl">
          <ac:chgData name="a xx" userId="6c68ed6e84215d36" providerId="LiveId" clId="{DA50E108-FE6D-411C-86D7-0FA2A2E9C853}" dt="2023-10-11T15:45:57.502" v="1745" actId="164"/>
          <ac:spMkLst>
            <pc:docMk/>
            <pc:sldMk cId="3081080104" sldId="274"/>
            <ac:spMk id="208" creationId="{5A63C38B-3EA0-1F85-DCB4-14751874E540}"/>
          </ac:spMkLst>
        </pc:spChg>
        <pc:spChg chg="mod">
          <ac:chgData name="a xx" userId="6c68ed6e84215d36" providerId="LiveId" clId="{DA50E108-FE6D-411C-86D7-0FA2A2E9C853}" dt="2023-10-11T15:41:57.824" v="1595" actId="165"/>
          <ac:spMkLst>
            <pc:docMk/>
            <pc:sldMk cId="3081080104" sldId="274"/>
            <ac:spMk id="211" creationId="{73CD35EA-92FB-5973-72FF-2E3004514F09}"/>
          </ac:spMkLst>
        </pc:spChg>
        <pc:spChg chg="mod">
          <ac:chgData name="a xx" userId="6c68ed6e84215d36" providerId="LiveId" clId="{DA50E108-FE6D-411C-86D7-0FA2A2E9C853}" dt="2023-10-11T15:41:57.824" v="1595" actId="165"/>
          <ac:spMkLst>
            <pc:docMk/>
            <pc:sldMk cId="3081080104" sldId="274"/>
            <ac:spMk id="212" creationId="{B014B5AB-5E50-9320-7990-D906B8EF876A}"/>
          </ac:spMkLst>
        </pc:spChg>
        <pc:spChg chg="mod topLvl">
          <ac:chgData name="a xx" userId="6c68ed6e84215d36" providerId="LiveId" clId="{DA50E108-FE6D-411C-86D7-0FA2A2E9C853}" dt="2023-10-11T15:45:57.502" v="1745" actId="164"/>
          <ac:spMkLst>
            <pc:docMk/>
            <pc:sldMk cId="3081080104" sldId="274"/>
            <ac:spMk id="214" creationId="{236EA55A-EC6B-1BAE-C465-D5697895EFFE}"/>
          </ac:spMkLst>
        </pc:spChg>
        <pc:spChg chg="mod topLvl">
          <ac:chgData name="a xx" userId="6c68ed6e84215d36" providerId="LiveId" clId="{DA50E108-FE6D-411C-86D7-0FA2A2E9C853}" dt="2023-10-11T15:45:57.502" v="1745" actId="164"/>
          <ac:spMkLst>
            <pc:docMk/>
            <pc:sldMk cId="3081080104" sldId="274"/>
            <ac:spMk id="215" creationId="{4CFD0FF7-5166-35A3-CED7-03C8D887A632}"/>
          </ac:spMkLst>
        </pc:spChg>
        <pc:spChg chg="mod">
          <ac:chgData name="a xx" userId="6c68ed6e84215d36" providerId="LiveId" clId="{DA50E108-FE6D-411C-86D7-0FA2A2E9C853}" dt="2023-10-11T15:42:01.177" v="1596" actId="165"/>
          <ac:spMkLst>
            <pc:docMk/>
            <pc:sldMk cId="3081080104" sldId="274"/>
            <ac:spMk id="219" creationId="{719E2523-213A-3A63-60FC-D7CBB61F44DA}"/>
          </ac:spMkLst>
        </pc:spChg>
        <pc:spChg chg="mod">
          <ac:chgData name="a xx" userId="6c68ed6e84215d36" providerId="LiveId" clId="{DA50E108-FE6D-411C-86D7-0FA2A2E9C853}" dt="2023-10-11T15:42:01.177" v="1596" actId="165"/>
          <ac:spMkLst>
            <pc:docMk/>
            <pc:sldMk cId="3081080104" sldId="274"/>
            <ac:spMk id="220" creationId="{BAF7DDE5-8D77-17B9-B5B9-6B417ACEF721}"/>
          </ac:spMkLst>
        </pc:spChg>
        <pc:spChg chg="mod">
          <ac:chgData name="a xx" userId="6c68ed6e84215d36" providerId="LiveId" clId="{DA50E108-FE6D-411C-86D7-0FA2A2E9C853}" dt="2023-10-11T15:42:01.177" v="1596" actId="165"/>
          <ac:spMkLst>
            <pc:docMk/>
            <pc:sldMk cId="3081080104" sldId="274"/>
            <ac:spMk id="221" creationId="{FC557883-044B-0D3B-6BA1-49BEED9C157F}"/>
          </ac:spMkLst>
        </pc:spChg>
        <pc:spChg chg="mod">
          <ac:chgData name="a xx" userId="6c68ed6e84215d36" providerId="LiveId" clId="{DA50E108-FE6D-411C-86D7-0FA2A2E9C853}" dt="2023-10-11T15:42:01.177" v="1596" actId="165"/>
          <ac:spMkLst>
            <pc:docMk/>
            <pc:sldMk cId="3081080104" sldId="274"/>
            <ac:spMk id="222" creationId="{E627A89F-ECED-76E2-365F-D3A877757CEF}"/>
          </ac:spMkLst>
        </pc:spChg>
        <pc:spChg chg="mod">
          <ac:chgData name="a xx" userId="6c68ed6e84215d36" providerId="LiveId" clId="{DA50E108-FE6D-411C-86D7-0FA2A2E9C853}" dt="2023-10-11T15:42:01.177" v="1596" actId="165"/>
          <ac:spMkLst>
            <pc:docMk/>
            <pc:sldMk cId="3081080104" sldId="274"/>
            <ac:spMk id="223" creationId="{BA009FAB-CA10-EDCD-6C92-F988DEF427EC}"/>
          </ac:spMkLst>
        </pc:spChg>
        <pc:spChg chg="mod">
          <ac:chgData name="a xx" userId="6c68ed6e84215d36" providerId="LiveId" clId="{DA50E108-FE6D-411C-86D7-0FA2A2E9C853}" dt="2023-10-11T15:42:01.177" v="1596" actId="165"/>
          <ac:spMkLst>
            <pc:docMk/>
            <pc:sldMk cId="3081080104" sldId="274"/>
            <ac:spMk id="224" creationId="{B18FAB23-FAAC-340F-711E-BDCC881EFAA9}"/>
          </ac:spMkLst>
        </pc:spChg>
        <pc:spChg chg="mod">
          <ac:chgData name="a xx" userId="6c68ed6e84215d36" providerId="LiveId" clId="{DA50E108-FE6D-411C-86D7-0FA2A2E9C853}" dt="2023-10-11T15:45:57.502" v="1745" actId="164"/>
          <ac:spMkLst>
            <pc:docMk/>
            <pc:sldMk cId="3081080104" sldId="274"/>
            <ac:spMk id="260" creationId="{F61F9A5B-B3CC-30E9-A300-5635A03C7E3F}"/>
          </ac:spMkLst>
        </pc:spChg>
        <pc:spChg chg="mod">
          <ac:chgData name="a xx" userId="6c68ed6e84215d36" providerId="LiveId" clId="{DA50E108-FE6D-411C-86D7-0FA2A2E9C853}" dt="2023-10-11T15:45:57.502" v="1745" actId="164"/>
          <ac:spMkLst>
            <pc:docMk/>
            <pc:sldMk cId="3081080104" sldId="274"/>
            <ac:spMk id="261" creationId="{137EE47A-7C87-6A00-1F00-AE958205AB89}"/>
          </ac:spMkLst>
        </pc:spChg>
        <pc:spChg chg="mod">
          <ac:chgData name="a xx" userId="6c68ed6e84215d36" providerId="LiveId" clId="{DA50E108-FE6D-411C-86D7-0FA2A2E9C853}" dt="2023-10-11T15:41:03.840" v="1583" actId="165"/>
          <ac:spMkLst>
            <pc:docMk/>
            <pc:sldMk cId="3081080104" sldId="274"/>
            <ac:spMk id="265" creationId="{435818B5-CBF6-0C1D-9267-9D136711C333}"/>
          </ac:spMkLst>
        </pc:spChg>
        <pc:spChg chg="mod">
          <ac:chgData name="a xx" userId="6c68ed6e84215d36" providerId="LiveId" clId="{DA50E108-FE6D-411C-86D7-0FA2A2E9C853}" dt="2023-10-11T15:41:03.840" v="1583" actId="165"/>
          <ac:spMkLst>
            <pc:docMk/>
            <pc:sldMk cId="3081080104" sldId="274"/>
            <ac:spMk id="266" creationId="{4A7A0C4E-FE35-5436-1C3B-E0313C0822EE}"/>
          </ac:spMkLst>
        </pc:spChg>
        <pc:spChg chg="mod">
          <ac:chgData name="a xx" userId="6c68ed6e84215d36" providerId="LiveId" clId="{DA50E108-FE6D-411C-86D7-0FA2A2E9C853}" dt="2023-10-11T15:41:03.840" v="1583" actId="165"/>
          <ac:spMkLst>
            <pc:docMk/>
            <pc:sldMk cId="3081080104" sldId="274"/>
            <ac:spMk id="267" creationId="{E64BAA9C-90C0-F87F-C721-6A479F37849B}"/>
          </ac:spMkLst>
        </pc:spChg>
        <pc:spChg chg="mod">
          <ac:chgData name="a xx" userId="6c68ed6e84215d36" providerId="LiveId" clId="{DA50E108-FE6D-411C-86D7-0FA2A2E9C853}" dt="2023-10-11T15:41:03.840" v="1583" actId="165"/>
          <ac:spMkLst>
            <pc:docMk/>
            <pc:sldMk cId="3081080104" sldId="274"/>
            <ac:spMk id="268" creationId="{ED485C8E-0312-01A7-94C2-FDDCBD37ACA5}"/>
          </ac:spMkLst>
        </pc:spChg>
        <pc:spChg chg="mod">
          <ac:chgData name="a xx" userId="6c68ed6e84215d36" providerId="LiveId" clId="{DA50E108-FE6D-411C-86D7-0FA2A2E9C853}" dt="2023-10-11T15:41:03.840" v="1583" actId="165"/>
          <ac:spMkLst>
            <pc:docMk/>
            <pc:sldMk cId="3081080104" sldId="274"/>
            <ac:spMk id="269" creationId="{E672952F-A1CE-4F58-F513-4F8F940CEAE2}"/>
          </ac:spMkLst>
        </pc:spChg>
        <pc:spChg chg="mod">
          <ac:chgData name="a xx" userId="6c68ed6e84215d36" providerId="LiveId" clId="{DA50E108-FE6D-411C-86D7-0FA2A2E9C853}" dt="2023-10-11T15:41:03.840" v="1583" actId="165"/>
          <ac:spMkLst>
            <pc:docMk/>
            <pc:sldMk cId="3081080104" sldId="274"/>
            <ac:spMk id="270" creationId="{6135E1B0-FEA2-A920-2A2A-6CE9D616E7E2}"/>
          </ac:spMkLst>
        </pc:spChg>
        <pc:grpChg chg="add mod ord">
          <ac:chgData name="a xx" userId="6c68ed6e84215d36" providerId="LiveId" clId="{DA50E108-FE6D-411C-86D7-0FA2A2E9C853}" dt="2023-10-11T15:45:57.502" v="1745" actId="164"/>
          <ac:grpSpMkLst>
            <pc:docMk/>
            <pc:sldMk cId="3081080104" sldId="274"/>
            <ac:grpSpMk id="3" creationId="{FD283D57-B14F-6298-0776-000DDD1926D8}"/>
          </ac:grpSpMkLst>
        </pc:grpChg>
        <pc:grpChg chg="del">
          <ac:chgData name="a xx" userId="6c68ed6e84215d36" providerId="LiveId" clId="{DA50E108-FE6D-411C-86D7-0FA2A2E9C853}" dt="2023-10-11T15:41:25.591" v="1589" actId="165"/>
          <ac:grpSpMkLst>
            <pc:docMk/>
            <pc:sldMk cId="3081080104" sldId="274"/>
            <ac:grpSpMk id="13" creationId="{6EC664AC-8E72-DF41-562E-7E77B08E57C1}"/>
          </ac:grpSpMkLst>
        </pc:grpChg>
        <pc:grpChg chg="del mod topLvl">
          <ac:chgData name="a xx" userId="6c68ed6e84215d36" providerId="LiveId" clId="{DA50E108-FE6D-411C-86D7-0FA2A2E9C853}" dt="2023-10-11T15:41:30.081" v="1590" actId="165"/>
          <ac:grpSpMkLst>
            <pc:docMk/>
            <pc:sldMk cId="3081080104" sldId="274"/>
            <ac:grpSpMk id="14" creationId="{CBF9490D-6A42-B1E9-E2F9-89FCD3EB4679}"/>
          </ac:grpSpMkLst>
        </pc:grpChg>
        <pc:grpChg chg="add mod ord">
          <ac:chgData name="a xx" userId="6c68ed6e84215d36" providerId="LiveId" clId="{DA50E108-FE6D-411C-86D7-0FA2A2E9C853}" dt="2023-10-11T15:45:57.502" v="1745" actId="164"/>
          <ac:grpSpMkLst>
            <pc:docMk/>
            <pc:sldMk cId="3081080104" sldId="274"/>
            <ac:grpSpMk id="21" creationId="{4BEB767E-91E5-B8B2-329E-21E4CE10AE0F}"/>
          </ac:grpSpMkLst>
        </pc:grpChg>
        <pc:grpChg chg="mod topLvl">
          <ac:chgData name="a xx" userId="6c68ed6e84215d36" providerId="LiveId" clId="{DA50E108-FE6D-411C-86D7-0FA2A2E9C853}" dt="2023-10-11T15:45:57.502" v="1745" actId="164"/>
          <ac:grpSpMkLst>
            <pc:docMk/>
            <pc:sldMk cId="3081080104" sldId="274"/>
            <ac:grpSpMk id="22" creationId="{B834F1B3-F84D-F1D9-A740-7300C19F4360}"/>
          </ac:grpSpMkLst>
        </pc:grpChg>
        <pc:grpChg chg="add mod ord">
          <ac:chgData name="a xx" userId="6c68ed6e84215d36" providerId="LiveId" clId="{DA50E108-FE6D-411C-86D7-0FA2A2E9C853}" dt="2023-10-11T15:45:57.502" v="1745" actId="164"/>
          <ac:grpSpMkLst>
            <pc:docMk/>
            <pc:sldMk cId="3081080104" sldId="274"/>
            <ac:grpSpMk id="33" creationId="{89098C1E-7F36-D64F-679A-9B9F17997B1F}"/>
          </ac:grpSpMkLst>
        </pc:grpChg>
        <pc:grpChg chg="add mod ord">
          <ac:chgData name="a xx" userId="6c68ed6e84215d36" providerId="LiveId" clId="{DA50E108-FE6D-411C-86D7-0FA2A2E9C853}" dt="2023-10-11T15:45:57.502" v="1745" actId="164"/>
          <ac:grpSpMkLst>
            <pc:docMk/>
            <pc:sldMk cId="3081080104" sldId="274"/>
            <ac:grpSpMk id="46" creationId="{AADDB162-2C27-7D81-C14F-E5DED93A97D5}"/>
          </ac:grpSpMkLst>
        </pc:grpChg>
        <pc:grpChg chg="add mod ord">
          <ac:chgData name="a xx" userId="6c68ed6e84215d36" providerId="LiveId" clId="{DA50E108-FE6D-411C-86D7-0FA2A2E9C853}" dt="2023-10-11T15:45:57.502" v="1745" actId="164"/>
          <ac:grpSpMkLst>
            <pc:docMk/>
            <pc:sldMk cId="3081080104" sldId="274"/>
            <ac:grpSpMk id="55" creationId="{A95315C1-E5ED-68D0-85E1-FF3E7771B512}"/>
          </ac:grpSpMkLst>
        </pc:grpChg>
        <pc:grpChg chg="del mod topLvl">
          <ac:chgData name="a xx" userId="6c68ed6e84215d36" providerId="LiveId" clId="{DA50E108-FE6D-411C-86D7-0FA2A2E9C853}" dt="2023-10-11T15:41:32.712" v="1591" actId="165"/>
          <ac:grpSpMkLst>
            <pc:docMk/>
            <pc:sldMk cId="3081080104" sldId="274"/>
            <ac:grpSpMk id="58" creationId="{6C1A7205-433E-DF6B-5B42-3D0B2E7C8A10}"/>
          </ac:grpSpMkLst>
        </pc:grpChg>
        <pc:grpChg chg="mod topLvl">
          <ac:chgData name="a xx" userId="6c68ed6e84215d36" providerId="LiveId" clId="{DA50E108-FE6D-411C-86D7-0FA2A2E9C853}" dt="2023-10-11T15:45:57.502" v="1745" actId="164"/>
          <ac:grpSpMkLst>
            <pc:docMk/>
            <pc:sldMk cId="3081080104" sldId="274"/>
            <ac:grpSpMk id="64" creationId="{5332E283-24ED-04D4-016A-E29D498C6643}"/>
          </ac:grpSpMkLst>
        </pc:grpChg>
        <pc:grpChg chg="mod topLvl">
          <ac:chgData name="a xx" userId="6c68ed6e84215d36" providerId="LiveId" clId="{DA50E108-FE6D-411C-86D7-0FA2A2E9C853}" dt="2023-10-11T15:45:57.502" v="1745" actId="164"/>
          <ac:grpSpMkLst>
            <pc:docMk/>
            <pc:sldMk cId="3081080104" sldId="274"/>
            <ac:grpSpMk id="67" creationId="{54060134-E5FA-D64B-0365-2AB79F4D9B82}"/>
          </ac:grpSpMkLst>
        </pc:grpChg>
        <pc:grpChg chg="mod topLvl">
          <ac:chgData name="a xx" userId="6c68ed6e84215d36" providerId="LiveId" clId="{DA50E108-FE6D-411C-86D7-0FA2A2E9C853}" dt="2023-10-11T15:45:57.502" v="1745" actId="164"/>
          <ac:grpSpMkLst>
            <pc:docMk/>
            <pc:sldMk cId="3081080104" sldId="274"/>
            <ac:grpSpMk id="69" creationId="{EF6907B0-220F-2ABD-487C-7D34F0312F22}"/>
          </ac:grpSpMkLst>
        </pc:grpChg>
        <pc:grpChg chg="add mod ord">
          <ac:chgData name="a xx" userId="6c68ed6e84215d36" providerId="LiveId" clId="{DA50E108-FE6D-411C-86D7-0FA2A2E9C853}" dt="2023-10-11T15:45:57.502" v="1745" actId="164"/>
          <ac:grpSpMkLst>
            <pc:docMk/>
            <pc:sldMk cId="3081080104" sldId="274"/>
            <ac:grpSpMk id="75" creationId="{6B279987-7790-966E-50C0-DB6EA982DB19}"/>
          </ac:grpSpMkLst>
        </pc:grpChg>
        <pc:grpChg chg="add mod">
          <ac:chgData name="a xx" userId="6c68ed6e84215d36" providerId="LiveId" clId="{DA50E108-FE6D-411C-86D7-0FA2A2E9C853}" dt="2023-10-11T15:45:57.502" v="1745" actId="164"/>
          <ac:grpSpMkLst>
            <pc:docMk/>
            <pc:sldMk cId="3081080104" sldId="274"/>
            <ac:grpSpMk id="104" creationId="{8B2ACCD8-0E94-54E2-D832-70BD696FDD1B}"/>
          </ac:grpSpMkLst>
        </pc:grpChg>
        <pc:grpChg chg="del">
          <ac:chgData name="a xx" userId="6c68ed6e84215d36" providerId="LiveId" clId="{DA50E108-FE6D-411C-86D7-0FA2A2E9C853}" dt="2023-10-11T15:41:11.527" v="1584" actId="165"/>
          <ac:grpSpMkLst>
            <pc:docMk/>
            <pc:sldMk cId="3081080104" sldId="274"/>
            <ac:grpSpMk id="116" creationId="{E22E20DA-1DEF-3C5A-10A4-1E26DD3CC8A9}"/>
          </ac:grpSpMkLst>
        </pc:grpChg>
        <pc:grpChg chg="del mod topLvl">
          <ac:chgData name="a xx" userId="6c68ed6e84215d36" providerId="LiveId" clId="{DA50E108-FE6D-411C-86D7-0FA2A2E9C853}" dt="2023-10-11T15:41:14.669" v="1585" actId="165"/>
          <ac:grpSpMkLst>
            <pc:docMk/>
            <pc:sldMk cId="3081080104" sldId="274"/>
            <ac:grpSpMk id="117" creationId="{9B95854C-3B81-EA35-F6FB-21F45D7345CA}"/>
          </ac:grpSpMkLst>
        </pc:grpChg>
        <pc:grpChg chg="del mod topLvl">
          <ac:chgData name="a xx" userId="6c68ed6e84215d36" providerId="LiveId" clId="{DA50E108-FE6D-411C-86D7-0FA2A2E9C853}" dt="2023-10-11T15:41:14.669" v="1585" actId="165"/>
          <ac:grpSpMkLst>
            <pc:docMk/>
            <pc:sldMk cId="3081080104" sldId="274"/>
            <ac:grpSpMk id="118" creationId="{2C939C30-C388-59F6-CA14-F785B03D5C8A}"/>
          </ac:grpSpMkLst>
        </pc:grpChg>
        <pc:grpChg chg="del mod topLvl">
          <ac:chgData name="a xx" userId="6c68ed6e84215d36" providerId="LiveId" clId="{DA50E108-FE6D-411C-86D7-0FA2A2E9C853}" dt="2023-10-11T15:41:20.810" v="1588" actId="165"/>
          <ac:grpSpMkLst>
            <pc:docMk/>
            <pc:sldMk cId="3081080104" sldId="274"/>
            <ac:grpSpMk id="127" creationId="{160DA1DE-5F79-8A67-4064-8C95397CDD0A}"/>
          </ac:grpSpMkLst>
        </pc:grpChg>
        <pc:grpChg chg="del mod topLvl">
          <ac:chgData name="a xx" userId="6c68ed6e84215d36" providerId="LiveId" clId="{DA50E108-FE6D-411C-86D7-0FA2A2E9C853}" dt="2023-10-11T15:43:43.438" v="1670" actId="478"/>
          <ac:grpSpMkLst>
            <pc:docMk/>
            <pc:sldMk cId="3081080104" sldId="274"/>
            <ac:grpSpMk id="130" creationId="{2DF0F499-CAAB-9C04-D27A-726D4EAC24ED}"/>
          </ac:grpSpMkLst>
        </pc:grpChg>
        <pc:grpChg chg="del mod topLvl">
          <ac:chgData name="a xx" userId="6c68ed6e84215d36" providerId="LiveId" clId="{DA50E108-FE6D-411C-86D7-0FA2A2E9C853}" dt="2023-10-11T15:43:44.211" v="1671" actId="478"/>
          <ac:grpSpMkLst>
            <pc:docMk/>
            <pc:sldMk cId="3081080104" sldId="274"/>
            <ac:grpSpMk id="131" creationId="{AC0D9A0A-1180-F332-BA60-909B6E45EFDB}"/>
          </ac:grpSpMkLst>
        </pc:grpChg>
        <pc:grpChg chg="mod topLvl">
          <ac:chgData name="a xx" userId="6c68ed6e84215d36" providerId="LiveId" clId="{DA50E108-FE6D-411C-86D7-0FA2A2E9C853}" dt="2023-10-11T15:45:57.502" v="1745" actId="164"/>
          <ac:grpSpMkLst>
            <pc:docMk/>
            <pc:sldMk cId="3081080104" sldId="274"/>
            <ac:grpSpMk id="132" creationId="{B472CA34-A9B4-BD95-0423-3BB017BB788F}"/>
          </ac:grpSpMkLst>
        </pc:grpChg>
        <pc:grpChg chg="del mod">
          <ac:chgData name="a xx" userId="6c68ed6e84215d36" providerId="LiveId" clId="{DA50E108-FE6D-411C-86D7-0FA2A2E9C853}" dt="2023-10-11T15:41:55.260" v="1594" actId="165"/>
          <ac:grpSpMkLst>
            <pc:docMk/>
            <pc:sldMk cId="3081080104" sldId="274"/>
            <ac:grpSpMk id="202" creationId="{24FD7C50-3295-AEB7-D9BF-9373220F575F}"/>
          </ac:grpSpMkLst>
        </pc:grpChg>
        <pc:grpChg chg="del mod topLvl">
          <ac:chgData name="a xx" userId="6c68ed6e84215d36" providerId="LiveId" clId="{DA50E108-FE6D-411C-86D7-0FA2A2E9C853}" dt="2023-10-11T15:41:57.824" v="1595" actId="165"/>
          <ac:grpSpMkLst>
            <pc:docMk/>
            <pc:sldMk cId="3081080104" sldId="274"/>
            <ac:grpSpMk id="203" creationId="{0C2E4ABA-097C-0350-859D-B42127DE0AC5}"/>
          </ac:grpSpMkLst>
        </pc:grpChg>
        <pc:grpChg chg="del mod topLvl">
          <ac:chgData name="a xx" userId="6c68ed6e84215d36" providerId="LiveId" clId="{DA50E108-FE6D-411C-86D7-0FA2A2E9C853}" dt="2023-10-11T15:41:57.824" v="1595" actId="165"/>
          <ac:grpSpMkLst>
            <pc:docMk/>
            <pc:sldMk cId="3081080104" sldId="274"/>
            <ac:grpSpMk id="204" creationId="{45193DA1-484E-A07F-50A6-832AA242A342}"/>
          </ac:grpSpMkLst>
        </pc:grpChg>
        <pc:grpChg chg="mod topLvl">
          <ac:chgData name="a xx" userId="6c68ed6e84215d36" providerId="LiveId" clId="{DA50E108-FE6D-411C-86D7-0FA2A2E9C853}" dt="2023-10-11T15:45:57.502" v="1745" actId="164"/>
          <ac:grpSpMkLst>
            <pc:docMk/>
            <pc:sldMk cId="3081080104" sldId="274"/>
            <ac:grpSpMk id="206" creationId="{9BD69532-6F99-C2AD-B65D-95E717435ED1}"/>
          </ac:grpSpMkLst>
        </pc:grpChg>
        <pc:grpChg chg="del mod topLvl">
          <ac:chgData name="a xx" userId="6c68ed6e84215d36" providerId="LiveId" clId="{DA50E108-FE6D-411C-86D7-0FA2A2E9C853}" dt="2023-10-11T15:42:01.177" v="1596" actId="165"/>
          <ac:grpSpMkLst>
            <pc:docMk/>
            <pc:sldMk cId="3081080104" sldId="274"/>
            <ac:grpSpMk id="213" creationId="{3B5E9AC1-F250-D86E-835C-ED35E53008C0}"/>
          </ac:grpSpMkLst>
        </pc:grpChg>
        <pc:grpChg chg="del mod topLvl">
          <ac:chgData name="a xx" userId="6c68ed6e84215d36" providerId="LiveId" clId="{DA50E108-FE6D-411C-86D7-0FA2A2E9C853}" dt="2023-10-11T15:43:46.791" v="1674" actId="478"/>
          <ac:grpSpMkLst>
            <pc:docMk/>
            <pc:sldMk cId="3081080104" sldId="274"/>
            <ac:grpSpMk id="216" creationId="{FB752977-79F6-0B14-6E26-D553208B36CB}"/>
          </ac:grpSpMkLst>
        </pc:grpChg>
        <pc:grpChg chg="del mod topLvl">
          <ac:chgData name="a xx" userId="6c68ed6e84215d36" providerId="LiveId" clId="{DA50E108-FE6D-411C-86D7-0FA2A2E9C853}" dt="2023-10-11T15:43:47.367" v="1675" actId="478"/>
          <ac:grpSpMkLst>
            <pc:docMk/>
            <pc:sldMk cId="3081080104" sldId="274"/>
            <ac:grpSpMk id="217" creationId="{57F84EA5-6FBB-D3AA-A5CF-38B14B1CF614}"/>
          </ac:grpSpMkLst>
        </pc:grpChg>
        <pc:grpChg chg="mod topLvl">
          <ac:chgData name="a xx" userId="6c68ed6e84215d36" providerId="LiveId" clId="{DA50E108-FE6D-411C-86D7-0FA2A2E9C853}" dt="2023-10-11T15:45:57.502" v="1745" actId="164"/>
          <ac:grpSpMkLst>
            <pc:docMk/>
            <pc:sldMk cId="3081080104" sldId="274"/>
            <ac:grpSpMk id="218" creationId="{3EF028F3-775A-79AA-7762-1CA326999190}"/>
          </ac:grpSpMkLst>
        </pc:grpChg>
        <pc:grpChg chg="del">
          <ac:chgData name="a xx" userId="6c68ed6e84215d36" providerId="LiveId" clId="{DA50E108-FE6D-411C-86D7-0FA2A2E9C853}" dt="2023-10-11T15:41:03.840" v="1583" actId="165"/>
          <ac:grpSpMkLst>
            <pc:docMk/>
            <pc:sldMk cId="3081080104" sldId="274"/>
            <ac:grpSpMk id="259" creationId="{61FD6B53-8FED-73CA-62F2-74FCE9E87DB2}"/>
          </ac:grpSpMkLst>
        </pc:grpChg>
        <pc:grpChg chg="del mod topLvl">
          <ac:chgData name="a xx" userId="6c68ed6e84215d36" providerId="LiveId" clId="{DA50E108-FE6D-411C-86D7-0FA2A2E9C853}" dt="2023-10-11T15:43:44.930" v="1672" actId="478"/>
          <ac:grpSpMkLst>
            <pc:docMk/>
            <pc:sldMk cId="3081080104" sldId="274"/>
            <ac:grpSpMk id="262" creationId="{105B086A-3AA1-3D21-BED1-99C1AD25F1B1}"/>
          </ac:grpSpMkLst>
        </pc:grpChg>
        <pc:grpChg chg="del mod topLvl">
          <ac:chgData name="a xx" userId="6c68ed6e84215d36" providerId="LiveId" clId="{DA50E108-FE6D-411C-86D7-0FA2A2E9C853}" dt="2023-10-11T15:43:45.600" v="1673" actId="478"/>
          <ac:grpSpMkLst>
            <pc:docMk/>
            <pc:sldMk cId="3081080104" sldId="274"/>
            <ac:grpSpMk id="263" creationId="{78F09E24-3CA3-BF2D-8E1D-F74D80CACA48}"/>
          </ac:grpSpMkLst>
        </pc:grpChg>
        <pc:grpChg chg="mod topLvl">
          <ac:chgData name="a xx" userId="6c68ed6e84215d36" providerId="LiveId" clId="{DA50E108-FE6D-411C-86D7-0FA2A2E9C853}" dt="2023-10-11T15:45:57.502" v="1745" actId="164"/>
          <ac:grpSpMkLst>
            <pc:docMk/>
            <pc:sldMk cId="3081080104" sldId="274"/>
            <ac:grpSpMk id="264" creationId="{FAD7A50B-12AF-D062-2583-B33DFCCB7557}"/>
          </ac:grpSpMkLst>
        </pc:grpChg>
        <pc:picChg chg="mod">
          <ac:chgData name="a xx" userId="6c68ed6e84215d36" providerId="LiveId" clId="{DA50E108-FE6D-411C-86D7-0FA2A2E9C853}" dt="2023-10-11T15:41:25.591" v="1589" actId="165"/>
          <ac:picMkLst>
            <pc:docMk/>
            <pc:sldMk cId="3081080104" sldId="274"/>
            <ac:picMk id="24" creationId="{3A013451-AE96-F0F8-BA18-B9752D5972E5}"/>
          </ac:picMkLst>
        </pc:picChg>
        <pc:picChg chg="mod topLvl">
          <ac:chgData name="a xx" userId="6c68ed6e84215d36" providerId="LiveId" clId="{DA50E108-FE6D-411C-86D7-0FA2A2E9C853}" dt="2023-10-11T15:45:57.502" v="1745" actId="164"/>
          <ac:picMkLst>
            <pc:docMk/>
            <pc:sldMk cId="3081080104" sldId="274"/>
            <ac:picMk id="119" creationId="{463CDEAB-CAE2-FD29-9871-EC492D169A43}"/>
          </ac:picMkLst>
        </pc:picChg>
        <pc:picChg chg="mod topLvl">
          <ac:chgData name="a xx" userId="6c68ed6e84215d36" providerId="LiveId" clId="{DA50E108-FE6D-411C-86D7-0FA2A2E9C853}" dt="2023-10-11T15:45:57.502" v="1745" actId="164"/>
          <ac:picMkLst>
            <pc:docMk/>
            <pc:sldMk cId="3081080104" sldId="274"/>
            <ac:picMk id="121" creationId="{226E078E-ADEB-C861-6088-B16B770E2911}"/>
          </ac:picMkLst>
        </pc:picChg>
        <pc:picChg chg="mod topLvl">
          <ac:chgData name="a xx" userId="6c68ed6e84215d36" providerId="LiveId" clId="{DA50E108-FE6D-411C-86D7-0FA2A2E9C853}" dt="2023-10-11T15:45:57.502" v="1745" actId="164"/>
          <ac:picMkLst>
            <pc:docMk/>
            <pc:sldMk cId="3081080104" sldId="274"/>
            <ac:picMk id="205" creationId="{36E3D4B1-9E72-CBF7-5E36-9494A422B800}"/>
          </ac:picMkLst>
        </pc:picChg>
        <pc:picChg chg="mod topLvl">
          <ac:chgData name="a xx" userId="6c68ed6e84215d36" providerId="LiveId" clId="{DA50E108-FE6D-411C-86D7-0FA2A2E9C853}" dt="2023-10-11T15:45:57.502" v="1745" actId="164"/>
          <ac:picMkLst>
            <pc:docMk/>
            <pc:sldMk cId="3081080104" sldId="274"/>
            <ac:picMk id="207" creationId="{0243752F-DF60-0384-C313-3A5022BBBC76}"/>
          </ac:picMkLst>
        </pc:picChg>
        <pc:picChg chg="mod">
          <ac:chgData name="a xx" userId="6c68ed6e84215d36" providerId="LiveId" clId="{DA50E108-FE6D-411C-86D7-0FA2A2E9C853}" dt="2023-10-11T15:45:57.502" v="1745" actId="164"/>
          <ac:picMkLst>
            <pc:docMk/>
            <pc:sldMk cId="3081080104" sldId="274"/>
            <ac:picMk id="254" creationId="{1BB6F9AD-D16C-1A4D-9B24-E6F8139B23EF}"/>
          </ac:picMkLst>
        </pc:picChg>
        <pc:cxnChg chg="mod">
          <ac:chgData name="a xx" userId="6c68ed6e84215d36" providerId="LiveId" clId="{DA50E108-FE6D-411C-86D7-0FA2A2E9C853}" dt="2023-10-11T15:43:48.663" v="1676"/>
          <ac:cxnSpMkLst>
            <pc:docMk/>
            <pc:sldMk cId="3081080104" sldId="274"/>
            <ac:cxnSpMk id="4" creationId="{3030596A-3007-6DED-31D4-58EFD9594DB1}"/>
          </ac:cxnSpMkLst>
        </pc:cxnChg>
        <pc:cxnChg chg="mod">
          <ac:chgData name="a xx" userId="6c68ed6e84215d36" providerId="LiveId" clId="{DA50E108-FE6D-411C-86D7-0FA2A2E9C853}" dt="2023-10-11T15:43:48.663" v="1676"/>
          <ac:cxnSpMkLst>
            <pc:docMk/>
            <pc:sldMk cId="3081080104" sldId="274"/>
            <ac:cxnSpMk id="5" creationId="{C1102132-B534-2C78-8419-514120405946}"/>
          </ac:cxnSpMkLst>
        </pc:cxnChg>
        <pc:cxnChg chg="mod">
          <ac:chgData name="a xx" userId="6c68ed6e84215d36" providerId="LiveId" clId="{DA50E108-FE6D-411C-86D7-0FA2A2E9C853}" dt="2023-10-11T15:43:48.663" v="1676"/>
          <ac:cxnSpMkLst>
            <pc:docMk/>
            <pc:sldMk cId="3081080104" sldId="274"/>
            <ac:cxnSpMk id="6" creationId="{D9B60AE7-FB85-9583-FCE1-DA7901A3F07B}"/>
          </ac:cxnSpMkLst>
        </pc:cxnChg>
        <pc:cxnChg chg="mod">
          <ac:chgData name="a xx" userId="6c68ed6e84215d36" providerId="LiveId" clId="{DA50E108-FE6D-411C-86D7-0FA2A2E9C853}" dt="2023-10-11T15:43:48.663" v="1676"/>
          <ac:cxnSpMkLst>
            <pc:docMk/>
            <pc:sldMk cId="3081080104" sldId="274"/>
            <ac:cxnSpMk id="7" creationId="{157E2F9A-1CB8-D8DD-2298-D10948DA79E2}"/>
          </ac:cxnSpMkLst>
        </pc:cxnChg>
        <pc:cxnChg chg="mod">
          <ac:chgData name="a xx" userId="6c68ed6e84215d36" providerId="LiveId" clId="{DA50E108-FE6D-411C-86D7-0FA2A2E9C853}" dt="2023-10-11T15:43:48.663" v="1676"/>
          <ac:cxnSpMkLst>
            <pc:docMk/>
            <pc:sldMk cId="3081080104" sldId="274"/>
            <ac:cxnSpMk id="8" creationId="{00C7413B-4F3A-5824-4731-5DAD32CE6C89}"/>
          </ac:cxnSpMkLst>
        </pc:cxnChg>
        <pc:cxnChg chg="mod">
          <ac:chgData name="a xx" userId="6c68ed6e84215d36" providerId="LiveId" clId="{DA50E108-FE6D-411C-86D7-0FA2A2E9C853}" dt="2023-10-11T15:43:48.663" v="1676"/>
          <ac:cxnSpMkLst>
            <pc:docMk/>
            <pc:sldMk cId="3081080104" sldId="274"/>
            <ac:cxnSpMk id="9" creationId="{F01C1752-55D2-DD8F-365A-4B268BAD9F6F}"/>
          </ac:cxnSpMkLst>
        </pc:cxnChg>
        <pc:cxnChg chg="mod">
          <ac:chgData name="a xx" userId="6c68ed6e84215d36" providerId="LiveId" clId="{DA50E108-FE6D-411C-86D7-0FA2A2E9C853}" dt="2023-10-11T15:43:48.663" v="1676"/>
          <ac:cxnSpMkLst>
            <pc:docMk/>
            <pc:sldMk cId="3081080104" sldId="274"/>
            <ac:cxnSpMk id="10" creationId="{A858E97B-6D6F-B104-0F23-CABAF613FE8A}"/>
          </ac:cxnSpMkLst>
        </pc:cxnChg>
        <pc:cxnChg chg="mod">
          <ac:chgData name="a xx" userId="6c68ed6e84215d36" providerId="LiveId" clId="{DA50E108-FE6D-411C-86D7-0FA2A2E9C853}" dt="2023-10-11T15:43:48.663" v="1676"/>
          <ac:cxnSpMkLst>
            <pc:docMk/>
            <pc:sldMk cId="3081080104" sldId="274"/>
            <ac:cxnSpMk id="15" creationId="{5D7EA9E3-6233-6D34-74CD-9C40E68A37CB}"/>
          </ac:cxnSpMkLst>
        </pc:cxnChg>
        <pc:cxnChg chg="mod">
          <ac:chgData name="a xx" userId="6c68ed6e84215d36" providerId="LiveId" clId="{DA50E108-FE6D-411C-86D7-0FA2A2E9C853}" dt="2023-10-11T15:43:48.663" v="1676"/>
          <ac:cxnSpMkLst>
            <pc:docMk/>
            <pc:sldMk cId="3081080104" sldId="274"/>
            <ac:cxnSpMk id="16" creationId="{1D4B6F8E-50C7-A295-F0AB-B5A0F9B437A0}"/>
          </ac:cxnSpMkLst>
        </pc:cxnChg>
        <pc:cxnChg chg="mod">
          <ac:chgData name="a xx" userId="6c68ed6e84215d36" providerId="LiveId" clId="{DA50E108-FE6D-411C-86D7-0FA2A2E9C853}" dt="2023-10-11T15:43:48.663" v="1676"/>
          <ac:cxnSpMkLst>
            <pc:docMk/>
            <pc:sldMk cId="3081080104" sldId="274"/>
            <ac:cxnSpMk id="18" creationId="{BD5DD263-6CCE-ADF6-1822-B5B1B36DD292}"/>
          </ac:cxnSpMkLst>
        </pc:cxnChg>
        <pc:cxnChg chg="mod">
          <ac:chgData name="a xx" userId="6c68ed6e84215d36" providerId="LiveId" clId="{DA50E108-FE6D-411C-86D7-0FA2A2E9C853}" dt="2023-10-11T15:43:48.663" v="1676"/>
          <ac:cxnSpMkLst>
            <pc:docMk/>
            <pc:sldMk cId="3081080104" sldId="274"/>
            <ac:cxnSpMk id="19" creationId="{9AD36BE8-2032-0965-8C22-67C61EC2FF0A}"/>
          </ac:cxnSpMkLst>
        </pc:cxnChg>
        <pc:cxnChg chg="mod">
          <ac:chgData name="a xx" userId="6c68ed6e84215d36" providerId="LiveId" clId="{DA50E108-FE6D-411C-86D7-0FA2A2E9C853}" dt="2023-10-11T15:43:48.663" v="1676"/>
          <ac:cxnSpMkLst>
            <pc:docMk/>
            <pc:sldMk cId="3081080104" sldId="274"/>
            <ac:cxnSpMk id="20" creationId="{BEB4DC9C-4067-DE23-26BB-8ECCEE77DD19}"/>
          </ac:cxnSpMkLst>
        </pc:cxnChg>
        <pc:cxnChg chg="mod">
          <ac:chgData name="a xx" userId="6c68ed6e84215d36" providerId="LiveId" clId="{DA50E108-FE6D-411C-86D7-0FA2A2E9C853}" dt="2023-10-11T15:43:48.663" v="1676"/>
          <ac:cxnSpMkLst>
            <pc:docMk/>
            <pc:sldMk cId="3081080104" sldId="274"/>
            <ac:cxnSpMk id="23" creationId="{7259B60E-3873-9446-D197-6D16055A5154}"/>
          </ac:cxnSpMkLst>
        </pc:cxnChg>
        <pc:cxnChg chg="mod">
          <ac:chgData name="a xx" userId="6c68ed6e84215d36" providerId="LiveId" clId="{DA50E108-FE6D-411C-86D7-0FA2A2E9C853}" dt="2023-10-11T15:43:48.663" v="1676"/>
          <ac:cxnSpMkLst>
            <pc:docMk/>
            <pc:sldMk cId="3081080104" sldId="274"/>
            <ac:cxnSpMk id="25" creationId="{A6159AA4-D266-E722-342A-3B2A380D5510}"/>
          </ac:cxnSpMkLst>
        </pc:cxnChg>
        <pc:cxnChg chg="mod">
          <ac:chgData name="a xx" userId="6c68ed6e84215d36" providerId="LiveId" clId="{DA50E108-FE6D-411C-86D7-0FA2A2E9C853}" dt="2023-10-11T15:43:48.663" v="1676"/>
          <ac:cxnSpMkLst>
            <pc:docMk/>
            <pc:sldMk cId="3081080104" sldId="274"/>
            <ac:cxnSpMk id="26" creationId="{13C859D9-1E4B-7E06-B654-E5AD17C436F9}"/>
          </ac:cxnSpMkLst>
        </pc:cxnChg>
        <pc:cxnChg chg="mod">
          <ac:chgData name="a xx" userId="6c68ed6e84215d36" providerId="LiveId" clId="{DA50E108-FE6D-411C-86D7-0FA2A2E9C853}" dt="2023-10-11T15:43:48.663" v="1676"/>
          <ac:cxnSpMkLst>
            <pc:docMk/>
            <pc:sldMk cId="3081080104" sldId="274"/>
            <ac:cxnSpMk id="27" creationId="{A6B03488-EBB5-59DF-5E79-A2C0CAA87704}"/>
          </ac:cxnSpMkLst>
        </pc:cxnChg>
        <pc:cxnChg chg="mod">
          <ac:chgData name="a xx" userId="6c68ed6e84215d36" providerId="LiveId" clId="{DA50E108-FE6D-411C-86D7-0FA2A2E9C853}" dt="2023-10-11T15:43:48.663" v="1676"/>
          <ac:cxnSpMkLst>
            <pc:docMk/>
            <pc:sldMk cId="3081080104" sldId="274"/>
            <ac:cxnSpMk id="28" creationId="{8FA5E1BE-EA51-C037-BD0F-B48E71A10918}"/>
          </ac:cxnSpMkLst>
        </pc:cxnChg>
        <pc:cxnChg chg="mod">
          <ac:chgData name="a xx" userId="6c68ed6e84215d36" providerId="LiveId" clId="{DA50E108-FE6D-411C-86D7-0FA2A2E9C853}" dt="2023-10-11T15:43:48.663" v="1676"/>
          <ac:cxnSpMkLst>
            <pc:docMk/>
            <pc:sldMk cId="3081080104" sldId="274"/>
            <ac:cxnSpMk id="30" creationId="{0FFE7837-4CE5-365C-A0A3-68A0C5C6F687}"/>
          </ac:cxnSpMkLst>
        </pc:cxnChg>
        <pc:cxnChg chg="mod">
          <ac:chgData name="a xx" userId="6c68ed6e84215d36" providerId="LiveId" clId="{DA50E108-FE6D-411C-86D7-0FA2A2E9C853}" dt="2023-10-11T15:43:48.663" v="1676"/>
          <ac:cxnSpMkLst>
            <pc:docMk/>
            <pc:sldMk cId="3081080104" sldId="274"/>
            <ac:cxnSpMk id="31" creationId="{F4541689-BF1D-D4DA-50BA-B7CE137B9F62}"/>
          </ac:cxnSpMkLst>
        </pc:cxnChg>
        <pc:cxnChg chg="mod">
          <ac:chgData name="a xx" userId="6c68ed6e84215d36" providerId="LiveId" clId="{DA50E108-FE6D-411C-86D7-0FA2A2E9C853}" dt="2023-10-11T15:43:48.663" v="1676"/>
          <ac:cxnSpMkLst>
            <pc:docMk/>
            <pc:sldMk cId="3081080104" sldId="274"/>
            <ac:cxnSpMk id="32" creationId="{1FE6A711-3453-837B-2DDC-D48746DD6A6A}"/>
          </ac:cxnSpMkLst>
        </pc:cxnChg>
        <pc:cxnChg chg="mod">
          <ac:chgData name="a xx" userId="6c68ed6e84215d36" providerId="LiveId" clId="{DA50E108-FE6D-411C-86D7-0FA2A2E9C853}" dt="2023-10-11T15:44:35.040" v="1709"/>
          <ac:cxnSpMkLst>
            <pc:docMk/>
            <pc:sldMk cId="3081080104" sldId="274"/>
            <ac:cxnSpMk id="34" creationId="{627264FE-E758-06BD-564D-C738EE25BDD4}"/>
          </ac:cxnSpMkLst>
        </pc:cxnChg>
        <pc:cxnChg chg="mod">
          <ac:chgData name="a xx" userId="6c68ed6e84215d36" providerId="LiveId" clId="{DA50E108-FE6D-411C-86D7-0FA2A2E9C853}" dt="2023-10-11T15:44:35.040" v="1709"/>
          <ac:cxnSpMkLst>
            <pc:docMk/>
            <pc:sldMk cId="3081080104" sldId="274"/>
            <ac:cxnSpMk id="35" creationId="{E60D4E91-B063-5CC8-1891-E2CB97485DF1}"/>
          </ac:cxnSpMkLst>
        </pc:cxnChg>
        <pc:cxnChg chg="mod">
          <ac:chgData name="a xx" userId="6c68ed6e84215d36" providerId="LiveId" clId="{DA50E108-FE6D-411C-86D7-0FA2A2E9C853}" dt="2023-10-11T15:44:35.040" v="1709"/>
          <ac:cxnSpMkLst>
            <pc:docMk/>
            <pc:sldMk cId="3081080104" sldId="274"/>
            <ac:cxnSpMk id="36" creationId="{B843917B-6733-5BAE-1F44-4112662DC783}"/>
          </ac:cxnSpMkLst>
        </pc:cxnChg>
        <pc:cxnChg chg="mod">
          <ac:chgData name="a xx" userId="6c68ed6e84215d36" providerId="LiveId" clId="{DA50E108-FE6D-411C-86D7-0FA2A2E9C853}" dt="2023-10-11T15:44:35.040" v="1709"/>
          <ac:cxnSpMkLst>
            <pc:docMk/>
            <pc:sldMk cId="3081080104" sldId="274"/>
            <ac:cxnSpMk id="37" creationId="{4A377D55-4FCF-3570-E7AD-F7A03F97A752}"/>
          </ac:cxnSpMkLst>
        </pc:cxnChg>
        <pc:cxnChg chg="mod">
          <ac:chgData name="a xx" userId="6c68ed6e84215d36" providerId="LiveId" clId="{DA50E108-FE6D-411C-86D7-0FA2A2E9C853}" dt="2023-10-11T15:44:35.040" v="1709"/>
          <ac:cxnSpMkLst>
            <pc:docMk/>
            <pc:sldMk cId="3081080104" sldId="274"/>
            <ac:cxnSpMk id="38" creationId="{21FA3636-6CA5-9BBB-7BBA-E0DF10C5748A}"/>
          </ac:cxnSpMkLst>
        </pc:cxnChg>
        <pc:cxnChg chg="mod">
          <ac:chgData name="a xx" userId="6c68ed6e84215d36" providerId="LiveId" clId="{DA50E108-FE6D-411C-86D7-0FA2A2E9C853}" dt="2023-10-11T15:44:35.040" v="1709"/>
          <ac:cxnSpMkLst>
            <pc:docMk/>
            <pc:sldMk cId="3081080104" sldId="274"/>
            <ac:cxnSpMk id="39" creationId="{E5CDEAF4-EB89-2DDB-284F-2DB333C718DF}"/>
          </ac:cxnSpMkLst>
        </pc:cxnChg>
        <pc:cxnChg chg="mod">
          <ac:chgData name="a xx" userId="6c68ed6e84215d36" providerId="LiveId" clId="{DA50E108-FE6D-411C-86D7-0FA2A2E9C853}" dt="2023-10-11T15:44:35.040" v="1709"/>
          <ac:cxnSpMkLst>
            <pc:docMk/>
            <pc:sldMk cId="3081080104" sldId="274"/>
            <ac:cxnSpMk id="40" creationId="{7AA48911-0E5C-8964-2D88-34B366484671}"/>
          </ac:cxnSpMkLst>
        </pc:cxnChg>
        <pc:cxnChg chg="mod">
          <ac:chgData name="a xx" userId="6c68ed6e84215d36" providerId="LiveId" clId="{DA50E108-FE6D-411C-86D7-0FA2A2E9C853}" dt="2023-10-11T15:44:35.040" v="1709"/>
          <ac:cxnSpMkLst>
            <pc:docMk/>
            <pc:sldMk cId="3081080104" sldId="274"/>
            <ac:cxnSpMk id="41" creationId="{48DDF77F-B097-C075-776D-01A785C2605F}"/>
          </ac:cxnSpMkLst>
        </pc:cxnChg>
        <pc:cxnChg chg="mod">
          <ac:chgData name="a xx" userId="6c68ed6e84215d36" providerId="LiveId" clId="{DA50E108-FE6D-411C-86D7-0FA2A2E9C853}" dt="2023-10-11T15:44:35.040" v="1709"/>
          <ac:cxnSpMkLst>
            <pc:docMk/>
            <pc:sldMk cId="3081080104" sldId="274"/>
            <ac:cxnSpMk id="42" creationId="{A3545C55-60F1-C60F-2968-1BCC92AB4ACF}"/>
          </ac:cxnSpMkLst>
        </pc:cxnChg>
        <pc:cxnChg chg="mod">
          <ac:chgData name="a xx" userId="6c68ed6e84215d36" providerId="LiveId" clId="{DA50E108-FE6D-411C-86D7-0FA2A2E9C853}" dt="2023-10-11T15:44:35.040" v="1709"/>
          <ac:cxnSpMkLst>
            <pc:docMk/>
            <pc:sldMk cId="3081080104" sldId="274"/>
            <ac:cxnSpMk id="43" creationId="{FC38F712-F233-ED58-D8CD-AA52056E64CD}"/>
          </ac:cxnSpMkLst>
        </pc:cxnChg>
        <pc:cxnChg chg="mod">
          <ac:chgData name="a xx" userId="6c68ed6e84215d36" providerId="LiveId" clId="{DA50E108-FE6D-411C-86D7-0FA2A2E9C853}" dt="2023-10-11T15:44:35.040" v="1709"/>
          <ac:cxnSpMkLst>
            <pc:docMk/>
            <pc:sldMk cId="3081080104" sldId="274"/>
            <ac:cxnSpMk id="44" creationId="{A3C5C1EE-2F29-9932-3724-6CEA4CD31779}"/>
          </ac:cxnSpMkLst>
        </pc:cxnChg>
        <pc:cxnChg chg="mod">
          <ac:chgData name="a xx" userId="6c68ed6e84215d36" providerId="LiveId" clId="{DA50E108-FE6D-411C-86D7-0FA2A2E9C853}" dt="2023-10-11T15:44:35.040" v="1709"/>
          <ac:cxnSpMkLst>
            <pc:docMk/>
            <pc:sldMk cId="3081080104" sldId="274"/>
            <ac:cxnSpMk id="45" creationId="{E6CCEB6D-DF4A-6D58-624C-944C5E7CAC4B}"/>
          </ac:cxnSpMkLst>
        </pc:cxnChg>
        <pc:cxnChg chg="mod">
          <ac:chgData name="a xx" userId="6c68ed6e84215d36" providerId="LiveId" clId="{DA50E108-FE6D-411C-86D7-0FA2A2E9C853}" dt="2023-10-11T15:44:35.040" v="1709"/>
          <ac:cxnSpMkLst>
            <pc:docMk/>
            <pc:sldMk cId="3081080104" sldId="274"/>
            <ac:cxnSpMk id="47" creationId="{87CE40E4-D384-9702-3A0E-B627D4D30983}"/>
          </ac:cxnSpMkLst>
        </pc:cxnChg>
        <pc:cxnChg chg="mod">
          <ac:chgData name="a xx" userId="6c68ed6e84215d36" providerId="LiveId" clId="{DA50E108-FE6D-411C-86D7-0FA2A2E9C853}" dt="2023-10-11T15:44:35.040" v="1709"/>
          <ac:cxnSpMkLst>
            <pc:docMk/>
            <pc:sldMk cId="3081080104" sldId="274"/>
            <ac:cxnSpMk id="48" creationId="{7C667BB3-C289-A983-3D30-5AD3DBBE567B}"/>
          </ac:cxnSpMkLst>
        </pc:cxnChg>
        <pc:cxnChg chg="mod">
          <ac:chgData name="a xx" userId="6c68ed6e84215d36" providerId="LiveId" clId="{DA50E108-FE6D-411C-86D7-0FA2A2E9C853}" dt="2023-10-11T15:44:35.040" v="1709"/>
          <ac:cxnSpMkLst>
            <pc:docMk/>
            <pc:sldMk cId="3081080104" sldId="274"/>
            <ac:cxnSpMk id="49" creationId="{1DE43270-EA76-806E-F1D4-C6EA7CB18155}"/>
          </ac:cxnSpMkLst>
        </pc:cxnChg>
        <pc:cxnChg chg="mod">
          <ac:chgData name="a xx" userId="6c68ed6e84215d36" providerId="LiveId" clId="{DA50E108-FE6D-411C-86D7-0FA2A2E9C853}" dt="2023-10-11T15:44:35.040" v="1709"/>
          <ac:cxnSpMkLst>
            <pc:docMk/>
            <pc:sldMk cId="3081080104" sldId="274"/>
            <ac:cxnSpMk id="50" creationId="{A6D5B1C9-601D-DE32-5D84-332F341574CE}"/>
          </ac:cxnSpMkLst>
        </pc:cxnChg>
        <pc:cxnChg chg="mod">
          <ac:chgData name="a xx" userId="6c68ed6e84215d36" providerId="LiveId" clId="{DA50E108-FE6D-411C-86D7-0FA2A2E9C853}" dt="2023-10-11T15:44:35.040" v="1709"/>
          <ac:cxnSpMkLst>
            <pc:docMk/>
            <pc:sldMk cId="3081080104" sldId="274"/>
            <ac:cxnSpMk id="51" creationId="{84C6DE4F-9764-BB09-02B6-E76D9084441E}"/>
          </ac:cxnSpMkLst>
        </pc:cxnChg>
        <pc:cxnChg chg="mod">
          <ac:chgData name="a xx" userId="6c68ed6e84215d36" providerId="LiveId" clId="{DA50E108-FE6D-411C-86D7-0FA2A2E9C853}" dt="2023-10-11T15:44:35.040" v="1709"/>
          <ac:cxnSpMkLst>
            <pc:docMk/>
            <pc:sldMk cId="3081080104" sldId="274"/>
            <ac:cxnSpMk id="52" creationId="{AA7A996B-922C-B66B-B3A8-DA7837E9686D}"/>
          </ac:cxnSpMkLst>
        </pc:cxnChg>
        <pc:cxnChg chg="mod">
          <ac:chgData name="a xx" userId="6c68ed6e84215d36" providerId="LiveId" clId="{DA50E108-FE6D-411C-86D7-0FA2A2E9C853}" dt="2023-10-11T15:44:35.040" v="1709"/>
          <ac:cxnSpMkLst>
            <pc:docMk/>
            <pc:sldMk cId="3081080104" sldId="274"/>
            <ac:cxnSpMk id="53" creationId="{43193074-0B09-11B4-FE87-CD96DE982ED1}"/>
          </ac:cxnSpMkLst>
        </pc:cxnChg>
        <pc:cxnChg chg="mod">
          <ac:chgData name="a xx" userId="6c68ed6e84215d36" providerId="LiveId" clId="{DA50E108-FE6D-411C-86D7-0FA2A2E9C853}" dt="2023-10-11T15:44:35.040" v="1709"/>
          <ac:cxnSpMkLst>
            <pc:docMk/>
            <pc:sldMk cId="3081080104" sldId="274"/>
            <ac:cxnSpMk id="54" creationId="{A6F3252B-828F-1636-DC38-D68CCA0E525A}"/>
          </ac:cxnSpMkLst>
        </pc:cxnChg>
        <pc:cxnChg chg="mod">
          <ac:chgData name="a xx" userId="6c68ed6e84215d36" providerId="LiveId" clId="{DA50E108-FE6D-411C-86D7-0FA2A2E9C853}" dt="2023-10-11T15:45:16.209" v="1722"/>
          <ac:cxnSpMkLst>
            <pc:docMk/>
            <pc:sldMk cId="3081080104" sldId="274"/>
            <ac:cxnSpMk id="56" creationId="{3A1657BC-5CC8-E9A1-B269-F4881F3BD492}"/>
          </ac:cxnSpMkLst>
        </pc:cxnChg>
        <pc:cxnChg chg="mod">
          <ac:chgData name="a xx" userId="6c68ed6e84215d36" providerId="LiveId" clId="{DA50E108-FE6D-411C-86D7-0FA2A2E9C853}" dt="2023-10-11T15:45:16.209" v="1722"/>
          <ac:cxnSpMkLst>
            <pc:docMk/>
            <pc:sldMk cId="3081080104" sldId="274"/>
            <ac:cxnSpMk id="57" creationId="{E5445A13-20E4-5A04-3FC5-D6B031358A2E}"/>
          </ac:cxnSpMkLst>
        </pc:cxnChg>
        <pc:cxnChg chg="mod">
          <ac:chgData name="a xx" userId="6c68ed6e84215d36" providerId="LiveId" clId="{DA50E108-FE6D-411C-86D7-0FA2A2E9C853}" dt="2023-10-11T15:45:16.209" v="1722"/>
          <ac:cxnSpMkLst>
            <pc:docMk/>
            <pc:sldMk cId="3081080104" sldId="274"/>
            <ac:cxnSpMk id="61" creationId="{9D54DF1A-88D9-A4A5-A217-84CBB890F3E2}"/>
          </ac:cxnSpMkLst>
        </pc:cxnChg>
        <pc:cxnChg chg="mod">
          <ac:chgData name="a xx" userId="6c68ed6e84215d36" providerId="LiveId" clId="{DA50E108-FE6D-411C-86D7-0FA2A2E9C853}" dt="2023-10-11T15:45:16.209" v="1722"/>
          <ac:cxnSpMkLst>
            <pc:docMk/>
            <pc:sldMk cId="3081080104" sldId="274"/>
            <ac:cxnSpMk id="62" creationId="{BE8B40EB-9F44-C86B-2343-85CE934974CE}"/>
          </ac:cxnSpMkLst>
        </pc:cxnChg>
        <pc:cxnChg chg="mod">
          <ac:chgData name="a xx" userId="6c68ed6e84215d36" providerId="LiveId" clId="{DA50E108-FE6D-411C-86D7-0FA2A2E9C853}" dt="2023-10-11T15:45:16.209" v="1722"/>
          <ac:cxnSpMkLst>
            <pc:docMk/>
            <pc:sldMk cId="3081080104" sldId="274"/>
            <ac:cxnSpMk id="63" creationId="{F4A7FF91-71BA-E9CC-DA6F-53874270F22A}"/>
          </ac:cxnSpMkLst>
        </pc:cxnChg>
        <pc:cxnChg chg="mod">
          <ac:chgData name="a xx" userId="6c68ed6e84215d36" providerId="LiveId" clId="{DA50E108-FE6D-411C-86D7-0FA2A2E9C853}" dt="2023-10-11T15:45:16.209" v="1722"/>
          <ac:cxnSpMkLst>
            <pc:docMk/>
            <pc:sldMk cId="3081080104" sldId="274"/>
            <ac:cxnSpMk id="65" creationId="{02AEBE51-EC53-3E48-A696-09C3EA55974E}"/>
          </ac:cxnSpMkLst>
        </pc:cxnChg>
        <pc:cxnChg chg="mod">
          <ac:chgData name="a xx" userId="6c68ed6e84215d36" providerId="LiveId" clId="{DA50E108-FE6D-411C-86D7-0FA2A2E9C853}" dt="2023-10-11T15:45:16.209" v="1722"/>
          <ac:cxnSpMkLst>
            <pc:docMk/>
            <pc:sldMk cId="3081080104" sldId="274"/>
            <ac:cxnSpMk id="66" creationId="{657DC778-F4EE-A64C-95FD-C66934D4B606}"/>
          </ac:cxnSpMkLst>
        </pc:cxnChg>
        <pc:cxnChg chg="mod">
          <ac:chgData name="a xx" userId="6c68ed6e84215d36" providerId="LiveId" clId="{DA50E108-FE6D-411C-86D7-0FA2A2E9C853}" dt="2023-10-11T15:45:16.209" v="1722"/>
          <ac:cxnSpMkLst>
            <pc:docMk/>
            <pc:sldMk cId="3081080104" sldId="274"/>
            <ac:cxnSpMk id="68" creationId="{109DC105-D7D9-33B5-B30E-DB08BDBA4D12}"/>
          </ac:cxnSpMkLst>
        </pc:cxnChg>
        <pc:cxnChg chg="mod">
          <ac:chgData name="a xx" userId="6c68ed6e84215d36" providerId="LiveId" clId="{DA50E108-FE6D-411C-86D7-0FA2A2E9C853}" dt="2023-10-11T15:45:16.209" v="1722"/>
          <ac:cxnSpMkLst>
            <pc:docMk/>
            <pc:sldMk cId="3081080104" sldId="274"/>
            <ac:cxnSpMk id="70" creationId="{3A82A2DC-45D0-EB6A-FF05-8C40E9703F94}"/>
          </ac:cxnSpMkLst>
        </pc:cxnChg>
        <pc:cxnChg chg="mod">
          <ac:chgData name="a xx" userId="6c68ed6e84215d36" providerId="LiveId" clId="{DA50E108-FE6D-411C-86D7-0FA2A2E9C853}" dt="2023-10-11T15:45:16.209" v="1722"/>
          <ac:cxnSpMkLst>
            <pc:docMk/>
            <pc:sldMk cId="3081080104" sldId="274"/>
            <ac:cxnSpMk id="71" creationId="{6C1E70A0-5675-B979-1E3B-B6F85F02C3ED}"/>
          </ac:cxnSpMkLst>
        </pc:cxnChg>
        <pc:cxnChg chg="mod">
          <ac:chgData name="a xx" userId="6c68ed6e84215d36" providerId="LiveId" clId="{DA50E108-FE6D-411C-86D7-0FA2A2E9C853}" dt="2023-10-11T15:45:16.209" v="1722"/>
          <ac:cxnSpMkLst>
            <pc:docMk/>
            <pc:sldMk cId="3081080104" sldId="274"/>
            <ac:cxnSpMk id="73" creationId="{61CF026C-1D44-8812-EAD9-2D7E186C8D1C}"/>
          </ac:cxnSpMkLst>
        </pc:cxnChg>
        <pc:cxnChg chg="mod">
          <ac:chgData name="a xx" userId="6c68ed6e84215d36" providerId="LiveId" clId="{DA50E108-FE6D-411C-86D7-0FA2A2E9C853}" dt="2023-10-11T15:45:16.209" v="1722"/>
          <ac:cxnSpMkLst>
            <pc:docMk/>
            <pc:sldMk cId="3081080104" sldId="274"/>
            <ac:cxnSpMk id="74" creationId="{5892AF73-2277-7E37-E553-81E61B911454}"/>
          </ac:cxnSpMkLst>
        </pc:cxnChg>
        <pc:cxnChg chg="mod">
          <ac:chgData name="a xx" userId="6c68ed6e84215d36" providerId="LiveId" clId="{DA50E108-FE6D-411C-86D7-0FA2A2E9C853}" dt="2023-10-11T15:45:16.209" v="1722"/>
          <ac:cxnSpMkLst>
            <pc:docMk/>
            <pc:sldMk cId="3081080104" sldId="274"/>
            <ac:cxnSpMk id="76" creationId="{E66C8C79-C19D-E57D-08D8-6581C4EFD1F1}"/>
          </ac:cxnSpMkLst>
        </pc:cxnChg>
        <pc:cxnChg chg="mod">
          <ac:chgData name="a xx" userId="6c68ed6e84215d36" providerId="LiveId" clId="{DA50E108-FE6D-411C-86D7-0FA2A2E9C853}" dt="2023-10-11T15:45:16.209" v="1722"/>
          <ac:cxnSpMkLst>
            <pc:docMk/>
            <pc:sldMk cId="3081080104" sldId="274"/>
            <ac:cxnSpMk id="80" creationId="{108167D4-E54B-A49A-E946-8E73EBAC3165}"/>
          </ac:cxnSpMkLst>
        </pc:cxnChg>
        <pc:cxnChg chg="mod">
          <ac:chgData name="a xx" userId="6c68ed6e84215d36" providerId="LiveId" clId="{DA50E108-FE6D-411C-86D7-0FA2A2E9C853}" dt="2023-10-11T15:45:16.209" v="1722"/>
          <ac:cxnSpMkLst>
            <pc:docMk/>
            <pc:sldMk cId="3081080104" sldId="274"/>
            <ac:cxnSpMk id="82" creationId="{8E0EE5C5-3CBE-99A7-97E8-A10F8C36D7BA}"/>
          </ac:cxnSpMkLst>
        </pc:cxnChg>
        <pc:cxnChg chg="mod">
          <ac:chgData name="a xx" userId="6c68ed6e84215d36" providerId="LiveId" clId="{DA50E108-FE6D-411C-86D7-0FA2A2E9C853}" dt="2023-10-11T15:45:16.209" v="1722"/>
          <ac:cxnSpMkLst>
            <pc:docMk/>
            <pc:sldMk cId="3081080104" sldId="274"/>
            <ac:cxnSpMk id="84" creationId="{0EB58FEA-0385-EEC1-E5D4-48A1157EA5A2}"/>
          </ac:cxnSpMkLst>
        </pc:cxnChg>
        <pc:cxnChg chg="mod">
          <ac:chgData name="a xx" userId="6c68ed6e84215d36" providerId="LiveId" clId="{DA50E108-FE6D-411C-86D7-0FA2A2E9C853}" dt="2023-10-11T15:43:36" v="1669" actId="692"/>
          <ac:cxnSpMkLst>
            <pc:docMk/>
            <pc:sldMk cId="3081080104" sldId="274"/>
            <ac:cxnSpMk id="85" creationId="{1C136049-5CC3-35B5-9ACE-6E4351A1A117}"/>
          </ac:cxnSpMkLst>
        </pc:cxnChg>
        <pc:cxnChg chg="mod">
          <ac:chgData name="a xx" userId="6c68ed6e84215d36" providerId="LiveId" clId="{DA50E108-FE6D-411C-86D7-0FA2A2E9C853}" dt="2023-10-11T15:45:16.209" v="1722"/>
          <ac:cxnSpMkLst>
            <pc:docMk/>
            <pc:sldMk cId="3081080104" sldId="274"/>
            <ac:cxnSpMk id="86" creationId="{6BF99AFC-AE1B-F131-BB9E-5E39264A29A2}"/>
          </ac:cxnSpMkLst>
        </pc:cxnChg>
        <pc:cxnChg chg="mod">
          <ac:chgData name="a xx" userId="6c68ed6e84215d36" providerId="LiveId" clId="{DA50E108-FE6D-411C-86D7-0FA2A2E9C853}" dt="2023-10-11T15:45:16.209" v="1722"/>
          <ac:cxnSpMkLst>
            <pc:docMk/>
            <pc:sldMk cId="3081080104" sldId="274"/>
            <ac:cxnSpMk id="87" creationId="{9440043B-05E5-8963-9902-781D66DA8FDF}"/>
          </ac:cxnSpMkLst>
        </pc:cxnChg>
        <pc:cxnChg chg="mod">
          <ac:chgData name="a xx" userId="6c68ed6e84215d36" providerId="LiveId" clId="{DA50E108-FE6D-411C-86D7-0FA2A2E9C853}" dt="2023-10-11T15:45:16.209" v="1722"/>
          <ac:cxnSpMkLst>
            <pc:docMk/>
            <pc:sldMk cId="3081080104" sldId="274"/>
            <ac:cxnSpMk id="88" creationId="{B5729A9A-F0C1-CE17-4368-1C4B5EAE714B}"/>
          </ac:cxnSpMkLst>
        </pc:cxnChg>
        <pc:cxnChg chg="mod">
          <ac:chgData name="a xx" userId="6c68ed6e84215d36" providerId="LiveId" clId="{DA50E108-FE6D-411C-86D7-0FA2A2E9C853}" dt="2023-10-11T15:43:36" v="1669" actId="692"/>
          <ac:cxnSpMkLst>
            <pc:docMk/>
            <pc:sldMk cId="3081080104" sldId="274"/>
            <ac:cxnSpMk id="89" creationId="{0B587328-21D2-AC6F-8538-811C31E6688B}"/>
          </ac:cxnSpMkLst>
        </pc:cxnChg>
        <pc:cxnChg chg="mod">
          <ac:chgData name="a xx" userId="6c68ed6e84215d36" providerId="LiveId" clId="{DA50E108-FE6D-411C-86D7-0FA2A2E9C853}" dt="2023-10-11T15:43:36" v="1669" actId="692"/>
          <ac:cxnSpMkLst>
            <pc:docMk/>
            <pc:sldMk cId="3081080104" sldId="274"/>
            <ac:cxnSpMk id="90" creationId="{3D54909B-EC60-8F86-D49E-E8D287BBDF67}"/>
          </ac:cxnSpMkLst>
        </pc:cxnChg>
        <pc:cxnChg chg="mod">
          <ac:chgData name="a xx" userId="6c68ed6e84215d36" providerId="LiveId" clId="{DA50E108-FE6D-411C-86D7-0FA2A2E9C853}" dt="2023-10-11T15:43:36" v="1669" actId="692"/>
          <ac:cxnSpMkLst>
            <pc:docMk/>
            <pc:sldMk cId="3081080104" sldId="274"/>
            <ac:cxnSpMk id="91" creationId="{EB8763A6-6C46-3D1E-08CE-1C52A2EF2058}"/>
          </ac:cxnSpMkLst>
        </pc:cxnChg>
        <pc:cxnChg chg="mod">
          <ac:chgData name="a xx" userId="6c68ed6e84215d36" providerId="LiveId" clId="{DA50E108-FE6D-411C-86D7-0FA2A2E9C853}" dt="2023-10-11T15:43:36" v="1669" actId="692"/>
          <ac:cxnSpMkLst>
            <pc:docMk/>
            <pc:sldMk cId="3081080104" sldId="274"/>
            <ac:cxnSpMk id="92" creationId="{6A965F2A-52AE-ADD5-5469-8CA99013615F}"/>
          </ac:cxnSpMkLst>
        </pc:cxnChg>
        <pc:cxnChg chg="mod">
          <ac:chgData name="a xx" userId="6c68ed6e84215d36" providerId="LiveId" clId="{DA50E108-FE6D-411C-86D7-0FA2A2E9C853}" dt="2023-10-11T15:43:36" v="1669" actId="692"/>
          <ac:cxnSpMkLst>
            <pc:docMk/>
            <pc:sldMk cId="3081080104" sldId="274"/>
            <ac:cxnSpMk id="93" creationId="{2C48BE79-7C9A-810C-C487-950D76FC98B1}"/>
          </ac:cxnSpMkLst>
        </pc:cxnChg>
        <pc:cxnChg chg="mod">
          <ac:chgData name="a xx" userId="6c68ed6e84215d36" providerId="LiveId" clId="{DA50E108-FE6D-411C-86D7-0FA2A2E9C853}" dt="2023-10-11T15:43:36" v="1669" actId="692"/>
          <ac:cxnSpMkLst>
            <pc:docMk/>
            <pc:sldMk cId="3081080104" sldId="274"/>
            <ac:cxnSpMk id="94" creationId="{14539769-712F-38A4-9DE7-1CB403FD73FD}"/>
          </ac:cxnSpMkLst>
        </pc:cxnChg>
        <pc:cxnChg chg="mod">
          <ac:chgData name="a xx" userId="6c68ed6e84215d36" providerId="LiveId" clId="{DA50E108-FE6D-411C-86D7-0FA2A2E9C853}" dt="2023-10-11T15:43:36" v="1669" actId="692"/>
          <ac:cxnSpMkLst>
            <pc:docMk/>
            <pc:sldMk cId="3081080104" sldId="274"/>
            <ac:cxnSpMk id="95" creationId="{E30E1001-7C16-8C63-69E2-B3160E12329C}"/>
          </ac:cxnSpMkLst>
        </pc:cxnChg>
        <pc:cxnChg chg="mod">
          <ac:chgData name="a xx" userId="6c68ed6e84215d36" providerId="LiveId" clId="{DA50E108-FE6D-411C-86D7-0FA2A2E9C853}" dt="2023-10-11T15:43:14.048" v="1609" actId="692"/>
          <ac:cxnSpMkLst>
            <pc:docMk/>
            <pc:sldMk cId="3081080104" sldId="274"/>
            <ac:cxnSpMk id="96" creationId="{A978E21E-4BD2-546E-4605-19E441C24AC6}"/>
          </ac:cxnSpMkLst>
        </pc:cxnChg>
        <pc:cxnChg chg="mod">
          <ac:chgData name="a xx" userId="6c68ed6e84215d36" providerId="LiveId" clId="{DA50E108-FE6D-411C-86D7-0FA2A2E9C853}" dt="2023-10-11T15:43:14.048" v="1609" actId="692"/>
          <ac:cxnSpMkLst>
            <pc:docMk/>
            <pc:sldMk cId="3081080104" sldId="274"/>
            <ac:cxnSpMk id="97" creationId="{2A2F87EE-38D3-B347-66CA-7B18DA3C9B6F}"/>
          </ac:cxnSpMkLst>
        </pc:cxnChg>
        <pc:cxnChg chg="mod">
          <ac:chgData name="a xx" userId="6c68ed6e84215d36" providerId="LiveId" clId="{DA50E108-FE6D-411C-86D7-0FA2A2E9C853}" dt="2023-10-11T15:43:14.048" v="1609" actId="692"/>
          <ac:cxnSpMkLst>
            <pc:docMk/>
            <pc:sldMk cId="3081080104" sldId="274"/>
            <ac:cxnSpMk id="98" creationId="{90A1A3E2-5DA4-DFB8-C91B-2C50C205379F}"/>
          </ac:cxnSpMkLst>
        </pc:cxnChg>
        <pc:cxnChg chg="mod">
          <ac:chgData name="a xx" userId="6c68ed6e84215d36" providerId="LiveId" clId="{DA50E108-FE6D-411C-86D7-0FA2A2E9C853}" dt="2023-10-11T15:43:14.048" v="1609" actId="692"/>
          <ac:cxnSpMkLst>
            <pc:docMk/>
            <pc:sldMk cId="3081080104" sldId="274"/>
            <ac:cxnSpMk id="99" creationId="{A363D740-8902-96B2-8C31-DECFA47397FB}"/>
          </ac:cxnSpMkLst>
        </pc:cxnChg>
        <pc:cxnChg chg="mod">
          <ac:chgData name="a xx" userId="6c68ed6e84215d36" providerId="LiveId" clId="{DA50E108-FE6D-411C-86D7-0FA2A2E9C853}" dt="2023-10-11T15:43:14.048" v="1609" actId="692"/>
          <ac:cxnSpMkLst>
            <pc:docMk/>
            <pc:sldMk cId="3081080104" sldId="274"/>
            <ac:cxnSpMk id="100" creationId="{3D80B01A-A7E8-B965-C0D9-5DB369C00F9B}"/>
          </ac:cxnSpMkLst>
        </pc:cxnChg>
        <pc:cxnChg chg="mod">
          <ac:chgData name="a xx" userId="6c68ed6e84215d36" providerId="LiveId" clId="{DA50E108-FE6D-411C-86D7-0FA2A2E9C853}" dt="2023-10-11T15:45:16.209" v="1722"/>
          <ac:cxnSpMkLst>
            <pc:docMk/>
            <pc:sldMk cId="3081080104" sldId="274"/>
            <ac:cxnSpMk id="101" creationId="{B29CFBE1-D6C9-7C2E-E741-90DEC36BE884}"/>
          </ac:cxnSpMkLst>
        </pc:cxnChg>
        <pc:cxnChg chg="mod">
          <ac:chgData name="a xx" userId="6c68ed6e84215d36" providerId="LiveId" clId="{DA50E108-FE6D-411C-86D7-0FA2A2E9C853}" dt="2023-10-11T15:43:14.048" v="1609" actId="692"/>
          <ac:cxnSpMkLst>
            <pc:docMk/>
            <pc:sldMk cId="3081080104" sldId="274"/>
            <ac:cxnSpMk id="102" creationId="{20D434FC-777F-0796-7414-01E67873DA04}"/>
          </ac:cxnSpMkLst>
        </pc:cxnChg>
        <pc:cxnChg chg="mod">
          <ac:chgData name="a xx" userId="6c68ed6e84215d36" providerId="LiveId" clId="{DA50E108-FE6D-411C-86D7-0FA2A2E9C853}" dt="2023-10-11T15:43:14.048" v="1609" actId="692"/>
          <ac:cxnSpMkLst>
            <pc:docMk/>
            <pc:sldMk cId="3081080104" sldId="274"/>
            <ac:cxnSpMk id="103" creationId="{8C5A8D26-896B-29B8-6EE5-3626F3F812DF}"/>
          </ac:cxnSpMkLst>
        </pc:cxnChg>
        <pc:cxnChg chg="mod">
          <ac:chgData name="a xx" userId="6c68ed6e84215d36" providerId="LiveId" clId="{DA50E108-FE6D-411C-86D7-0FA2A2E9C853}" dt="2023-10-11T15:43:14.048" v="1609" actId="692"/>
          <ac:cxnSpMkLst>
            <pc:docMk/>
            <pc:sldMk cId="3081080104" sldId="274"/>
            <ac:cxnSpMk id="106" creationId="{736ED00A-E3DD-52CA-20AF-439CB2608C74}"/>
          </ac:cxnSpMkLst>
        </pc:cxnChg>
        <pc:cxnChg chg="mod">
          <ac:chgData name="a xx" userId="6c68ed6e84215d36" providerId="LiveId" clId="{DA50E108-FE6D-411C-86D7-0FA2A2E9C853}" dt="2023-10-11T15:45:57.502" v="1745" actId="164"/>
          <ac:cxnSpMkLst>
            <pc:docMk/>
            <pc:sldMk cId="3081080104" sldId="274"/>
            <ac:cxnSpMk id="107" creationId="{9A433E15-5607-24F1-A55F-9E9ECC97136C}"/>
          </ac:cxnSpMkLst>
        </pc:cxnChg>
        <pc:cxnChg chg="mod">
          <ac:chgData name="a xx" userId="6c68ed6e84215d36" providerId="LiveId" clId="{DA50E108-FE6D-411C-86D7-0FA2A2E9C853}" dt="2023-10-11T15:43:14.048" v="1609" actId="692"/>
          <ac:cxnSpMkLst>
            <pc:docMk/>
            <pc:sldMk cId="3081080104" sldId="274"/>
            <ac:cxnSpMk id="108" creationId="{4DD7C3FD-4191-F4C2-8EB6-56AFEEB1F357}"/>
          </ac:cxnSpMkLst>
        </pc:cxnChg>
        <pc:cxnChg chg="mod">
          <ac:chgData name="a xx" userId="6c68ed6e84215d36" providerId="LiveId" clId="{DA50E108-FE6D-411C-86D7-0FA2A2E9C853}" dt="2023-10-11T15:43:14.048" v="1609" actId="692"/>
          <ac:cxnSpMkLst>
            <pc:docMk/>
            <pc:sldMk cId="3081080104" sldId="274"/>
            <ac:cxnSpMk id="109" creationId="{4B34263A-989E-599A-E22E-A570A0492565}"/>
          </ac:cxnSpMkLst>
        </pc:cxnChg>
        <pc:cxnChg chg="mod">
          <ac:chgData name="a xx" userId="6c68ed6e84215d36" providerId="LiveId" clId="{DA50E108-FE6D-411C-86D7-0FA2A2E9C853}" dt="2023-10-11T15:43:14.048" v="1609" actId="692"/>
          <ac:cxnSpMkLst>
            <pc:docMk/>
            <pc:sldMk cId="3081080104" sldId="274"/>
            <ac:cxnSpMk id="114" creationId="{86961B3D-5A1E-4CFF-68C5-85B5C700F72F}"/>
          </ac:cxnSpMkLst>
        </pc:cxnChg>
        <pc:cxnChg chg="mod">
          <ac:chgData name="a xx" userId="6c68ed6e84215d36" providerId="LiveId" clId="{DA50E108-FE6D-411C-86D7-0FA2A2E9C853}" dt="2023-10-11T15:43:14.048" v="1609" actId="692"/>
          <ac:cxnSpMkLst>
            <pc:docMk/>
            <pc:sldMk cId="3081080104" sldId="274"/>
            <ac:cxnSpMk id="115" creationId="{DFCEFCFB-D989-EFC7-1EB9-5270A70F48D0}"/>
          </ac:cxnSpMkLst>
        </pc:cxnChg>
        <pc:cxnChg chg="mod topLvl">
          <ac:chgData name="a xx" userId="6c68ed6e84215d36" providerId="LiveId" clId="{DA50E108-FE6D-411C-86D7-0FA2A2E9C853}" dt="2023-10-11T15:45:57.502" v="1745" actId="164"/>
          <ac:cxnSpMkLst>
            <pc:docMk/>
            <pc:sldMk cId="3081080104" sldId="274"/>
            <ac:cxnSpMk id="123" creationId="{843E67FF-B2E8-A5B5-BFC3-4C4ED112AACA}"/>
          </ac:cxnSpMkLst>
        </pc:cxnChg>
        <pc:cxnChg chg="mod topLvl">
          <ac:chgData name="a xx" userId="6c68ed6e84215d36" providerId="LiveId" clId="{DA50E108-FE6D-411C-86D7-0FA2A2E9C853}" dt="2023-10-11T15:45:57.502" v="1745" actId="164"/>
          <ac:cxnSpMkLst>
            <pc:docMk/>
            <pc:sldMk cId="3081080104" sldId="274"/>
            <ac:cxnSpMk id="124" creationId="{075EE0A1-D1A7-D5B5-BC18-9033D0488DE7}"/>
          </ac:cxnSpMkLst>
        </pc:cxnChg>
        <pc:cxnChg chg="mod">
          <ac:chgData name="a xx" userId="6c68ed6e84215d36" providerId="LiveId" clId="{DA50E108-FE6D-411C-86D7-0FA2A2E9C853}" dt="2023-10-11T15:41:20.810" v="1588" actId="165"/>
          <ac:cxnSpMkLst>
            <pc:docMk/>
            <pc:sldMk cId="3081080104" sldId="274"/>
            <ac:cxnSpMk id="139" creationId="{E3016CB0-9578-24C6-829C-5A4091544C42}"/>
          </ac:cxnSpMkLst>
        </pc:cxnChg>
        <pc:cxnChg chg="mod">
          <ac:chgData name="a xx" userId="6c68ed6e84215d36" providerId="LiveId" clId="{DA50E108-FE6D-411C-86D7-0FA2A2E9C853}" dt="2023-10-11T15:41:20.810" v="1588" actId="165"/>
          <ac:cxnSpMkLst>
            <pc:docMk/>
            <pc:sldMk cId="3081080104" sldId="274"/>
            <ac:cxnSpMk id="140" creationId="{412BB6DC-6092-F791-D6F8-892A412C5A82}"/>
          </ac:cxnSpMkLst>
        </pc:cxnChg>
        <pc:cxnChg chg="mod">
          <ac:chgData name="a xx" userId="6c68ed6e84215d36" providerId="LiveId" clId="{DA50E108-FE6D-411C-86D7-0FA2A2E9C853}" dt="2023-10-11T15:41:20.810" v="1588" actId="165"/>
          <ac:cxnSpMkLst>
            <pc:docMk/>
            <pc:sldMk cId="3081080104" sldId="274"/>
            <ac:cxnSpMk id="141" creationId="{E69F03E2-50F2-3152-55BD-F3850B80E0D7}"/>
          </ac:cxnSpMkLst>
        </pc:cxnChg>
        <pc:cxnChg chg="mod">
          <ac:chgData name="a xx" userId="6c68ed6e84215d36" providerId="LiveId" clId="{DA50E108-FE6D-411C-86D7-0FA2A2E9C853}" dt="2023-10-11T15:41:20.810" v="1588" actId="165"/>
          <ac:cxnSpMkLst>
            <pc:docMk/>
            <pc:sldMk cId="3081080104" sldId="274"/>
            <ac:cxnSpMk id="142" creationId="{2CF52217-CE34-54AB-0C16-4560460AA413}"/>
          </ac:cxnSpMkLst>
        </pc:cxnChg>
        <pc:cxnChg chg="mod">
          <ac:chgData name="a xx" userId="6c68ed6e84215d36" providerId="LiveId" clId="{DA50E108-FE6D-411C-86D7-0FA2A2E9C853}" dt="2023-10-11T15:41:20.810" v="1588" actId="165"/>
          <ac:cxnSpMkLst>
            <pc:docMk/>
            <pc:sldMk cId="3081080104" sldId="274"/>
            <ac:cxnSpMk id="143" creationId="{CE3F16A6-2455-7AE8-CFEC-DFC8E4BD6B45}"/>
          </ac:cxnSpMkLst>
        </pc:cxnChg>
        <pc:cxnChg chg="mod">
          <ac:chgData name="a xx" userId="6c68ed6e84215d36" providerId="LiveId" clId="{DA50E108-FE6D-411C-86D7-0FA2A2E9C853}" dt="2023-10-11T15:41:20.810" v="1588" actId="165"/>
          <ac:cxnSpMkLst>
            <pc:docMk/>
            <pc:sldMk cId="3081080104" sldId="274"/>
            <ac:cxnSpMk id="144" creationId="{0C97BA46-6677-999C-BFDA-EB9F0BAA6D9C}"/>
          </ac:cxnSpMkLst>
        </pc:cxnChg>
        <pc:cxnChg chg="mod">
          <ac:chgData name="a xx" userId="6c68ed6e84215d36" providerId="LiveId" clId="{DA50E108-FE6D-411C-86D7-0FA2A2E9C853}" dt="2023-10-11T15:41:20.810" v="1588" actId="165"/>
          <ac:cxnSpMkLst>
            <pc:docMk/>
            <pc:sldMk cId="3081080104" sldId="274"/>
            <ac:cxnSpMk id="145" creationId="{99B1FD71-77DB-813B-2163-E0837EE0267A}"/>
          </ac:cxnSpMkLst>
        </pc:cxnChg>
        <pc:cxnChg chg="mod">
          <ac:chgData name="a xx" userId="6c68ed6e84215d36" providerId="LiveId" clId="{DA50E108-FE6D-411C-86D7-0FA2A2E9C853}" dt="2023-10-11T15:41:20.810" v="1588" actId="165"/>
          <ac:cxnSpMkLst>
            <pc:docMk/>
            <pc:sldMk cId="3081080104" sldId="274"/>
            <ac:cxnSpMk id="146" creationId="{96AAD28F-AFCE-EF25-ABBF-F1F6B5CED4E6}"/>
          </ac:cxnSpMkLst>
        </pc:cxnChg>
        <pc:cxnChg chg="mod">
          <ac:chgData name="a xx" userId="6c68ed6e84215d36" providerId="LiveId" clId="{DA50E108-FE6D-411C-86D7-0FA2A2E9C853}" dt="2023-10-11T15:41:20.810" v="1588" actId="165"/>
          <ac:cxnSpMkLst>
            <pc:docMk/>
            <pc:sldMk cId="3081080104" sldId="274"/>
            <ac:cxnSpMk id="147" creationId="{A51F61C2-3BDD-A0FE-ABEF-EF65720D8928}"/>
          </ac:cxnSpMkLst>
        </pc:cxnChg>
        <pc:cxnChg chg="mod">
          <ac:chgData name="a xx" userId="6c68ed6e84215d36" providerId="LiveId" clId="{DA50E108-FE6D-411C-86D7-0FA2A2E9C853}" dt="2023-10-11T15:41:20.810" v="1588" actId="165"/>
          <ac:cxnSpMkLst>
            <pc:docMk/>
            <pc:sldMk cId="3081080104" sldId="274"/>
            <ac:cxnSpMk id="148" creationId="{DE953F25-26E8-D6E5-4788-3CA392C0E129}"/>
          </ac:cxnSpMkLst>
        </pc:cxnChg>
        <pc:cxnChg chg="mod">
          <ac:chgData name="a xx" userId="6c68ed6e84215d36" providerId="LiveId" clId="{DA50E108-FE6D-411C-86D7-0FA2A2E9C853}" dt="2023-10-11T15:41:20.810" v="1588" actId="165"/>
          <ac:cxnSpMkLst>
            <pc:docMk/>
            <pc:sldMk cId="3081080104" sldId="274"/>
            <ac:cxnSpMk id="149" creationId="{5C2E9768-322C-535D-8458-7DC4286BDF6B}"/>
          </ac:cxnSpMkLst>
        </pc:cxnChg>
        <pc:cxnChg chg="mod">
          <ac:chgData name="a xx" userId="6c68ed6e84215d36" providerId="LiveId" clId="{DA50E108-FE6D-411C-86D7-0FA2A2E9C853}" dt="2023-10-11T15:41:20.810" v="1588" actId="165"/>
          <ac:cxnSpMkLst>
            <pc:docMk/>
            <pc:sldMk cId="3081080104" sldId="274"/>
            <ac:cxnSpMk id="150" creationId="{F8BF0349-BCC8-002C-BDBE-80477976AAE8}"/>
          </ac:cxnSpMkLst>
        </pc:cxnChg>
        <pc:cxnChg chg="mod">
          <ac:chgData name="a xx" userId="6c68ed6e84215d36" providerId="LiveId" clId="{DA50E108-FE6D-411C-86D7-0FA2A2E9C853}" dt="2023-10-11T15:41:20.810" v="1588" actId="165"/>
          <ac:cxnSpMkLst>
            <pc:docMk/>
            <pc:sldMk cId="3081080104" sldId="274"/>
            <ac:cxnSpMk id="151" creationId="{0D756488-5848-B593-C219-863EB4A3F324}"/>
          </ac:cxnSpMkLst>
        </pc:cxnChg>
        <pc:cxnChg chg="mod">
          <ac:chgData name="a xx" userId="6c68ed6e84215d36" providerId="LiveId" clId="{DA50E108-FE6D-411C-86D7-0FA2A2E9C853}" dt="2023-10-11T15:41:20.810" v="1588" actId="165"/>
          <ac:cxnSpMkLst>
            <pc:docMk/>
            <pc:sldMk cId="3081080104" sldId="274"/>
            <ac:cxnSpMk id="152" creationId="{D1CF1D81-1142-6EC4-DA92-98E4F1BB8507}"/>
          </ac:cxnSpMkLst>
        </pc:cxnChg>
        <pc:cxnChg chg="mod">
          <ac:chgData name="a xx" userId="6c68ed6e84215d36" providerId="LiveId" clId="{DA50E108-FE6D-411C-86D7-0FA2A2E9C853}" dt="2023-10-11T15:41:20.810" v="1588" actId="165"/>
          <ac:cxnSpMkLst>
            <pc:docMk/>
            <pc:sldMk cId="3081080104" sldId="274"/>
            <ac:cxnSpMk id="153" creationId="{DFCEC0C0-3D8D-23B9-203B-BBA1C33B3AF1}"/>
          </ac:cxnSpMkLst>
        </pc:cxnChg>
        <pc:cxnChg chg="mod">
          <ac:chgData name="a xx" userId="6c68ed6e84215d36" providerId="LiveId" clId="{DA50E108-FE6D-411C-86D7-0FA2A2E9C853}" dt="2023-10-11T15:41:20.810" v="1588" actId="165"/>
          <ac:cxnSpMkLst>
            <pc:docMk/>
            <pc:sldMk cId="3081080104" sldId="274"/>
            <ac:cxnSpMk id="154" creationId="{E995A17A-CF19-7163-2DB7-DE7959C09CD9}"/>
          </ac:cxnSpMkLst>
        </pc:cxnChg>
        <pc:cxnChg chg="mod">
          <ac:chgData name="a xx" userId="6c68ed6e84215d36" providerId="LiveId" clId="{DA50E108-FE6D-411C-86D7-0FA2A2E9C853}" dt="2023-10-11T15:41:20.810" v="1588" actId="165"/>
          <ac:cxnSpMkLst>
            <pc:docMk/>
            <pc:sldMk cId="3081080104" sldId="274"/>
            <ac:cxnSpMk id="155" creationId="{C35A3A78-E396-AD84-C600-46DB6116D51A}"/>
          </ac:cxnSpMkLst>
        </pc:cxnChg>
        <pc:cxnChg chg="mod">
          <ac:chgData name="a xx" userId="6c68ed6e84215d36" providerId="LiveId" clId="{DA50E108-FE6D-411C-86D7-0FA2A2E9C853}" dt="2023-10-11T15:41:20.810" v="1588" actId="165"/>
          <ac:cxnSpMkLst>
            <pc:docMk/>
            <pc:sldMk cId="3081080104" sldId="274"/>
            <ac:cxnSpMk id="156" creationId="{0636F747-5FFB-81C0-5486-F1CB7903262D}"/>
          </ac:cxnSpMkLst>
        </pc:cxnChg>
        <pc:cxnChg chg="mod">
          <ac:chgData name="a xx" userId="6c68ed6e84215d36" providerId="LiveId" clId="{DA50E108-FE6D-411C-86D7-0FA2A2E9C853}" dt="2023-10-11T15:41:20.810" v="1588" actId="165"/>
          <ac:cxnSpMkLst>
            <pc:docMk/>
            <pc:sldMk cId="3081080104" sldId="274"/>
            <ac:cxnSpMk id="157" creationId="{81EA6428-745B-1696-F8FA-F24E5DD81941}"/>
          </ac:cxnSpMkLst>
        </pc:cxnChg>
        <pc:cxnChg chg="mod">
          <ac:chgData name="a xx" userId="6c68ed6e84215d36" providerId="LiveId" clId="{DA50E108-FE6D-411C-86D7-0FA2A2E9C853}" dt="2023-10-11T15:41:20.810" v="1588" actId="165"/>
          <ac:cxnSpMkLst>
            <pc:docMk/>
            <pc:sldMk cId="3081080104" sldId="274"/>
            <ac:cxnSpMk id="158" creationId="{7F7E5677-37BE-7F8C-ADF8-870634A6BF22}"/>
          </ac:cxnSpMkLst>
        </pc:cxnChg>
        <pc:cxnChg chg="mod topLvl">
          <ac:chgData name="a xx" userId="6c68ed6e84215d36" providerId="LiveId" clId="{DA50E108-FE6D-411C-86D7-0FA2A2E9C853}" dt="2023-10-11T15:45:57.502" v="1745" actId="164"/>
          <ac:cxnSpMkLst>
            <pc:docMk/>
            <pc:sldMk cId="3081080104" sldId="274"/>
            <ac:cxnSpMk id="209" creationId="{E755EC3E-EDA7-770E-5D0D-FEB62C5BBC14}"/>
          </ac:cxnSpMkLst>
        </pc:cxnChg>
        <pc:cxnChg chg="mod topLvl">
          <ac:chgData name="a xx" userId="6c68ed6e84215d36" providerId="LiveId" clId="{DA50E108-FE6D-411C-86D7-0FA2A2E9C853}" dt="2023-10-11T15:45:57.502" v="1745" actId="164"/>
          <ac:cxnSpMkLst>
            <pc:docMk/>
            <pc:sldMk cId="3081080104" sldId="274"/>
            <ac:cxnSpMk id="210" creationId="{7831D681-5241-9435-B427-0F1C3DE959A9}"/>
          </ac:cxnSpMkLst>
        </pc:cxnChg>
        <pc:cxnChg chg="mod">
          <ac:chgData name="a xx" userId="6c68ed6e84215d36" providerId="LiveId" clId="{DA50E108-FE6D-411C-86D7-0FA2A2E9C853}" dt="2023-10-11T15:42:01.177" v="1596" actId="165"/>
          <ac:cxnSpMkLst>
            <pc:docMk/>
            <pc:sldMk cId="3081080104" sldId="274"/>
            <ac:cxnSpMk id="225" creationId="{BEA63CFB-A943-5098-6D6F-1D30AB858567}"/>
          </ac:cxnSpMkLst>
        </pc:cxnChg>
        <pc:cxnChg chg="mod">
          <ac:chgData name="a xx" userId="6c68ed6e84215d36" providerId="LiveId" clId="{DA50E108-FE6D-411C-86D7-0FA2A2E9C853}" dt="2023-10-11T15:42:01.177" v="1596" actId="165"/>
          <ac:cxnSpMkLst>
            <pc:docMk/>
            <pc:sldMk cId="3081080104" sldId="274"/>
            <ac:cxnSpMk id="226" creationId="{1B368A4F-BA7D-B4BE-F7E6-3A6906E2AB76}"/>
          </ac:cxnSpMkLst>
        </pc:cxnChg>
        <pc:cxnChg chg="mod">
          <ac:chgData name="a xx" userId="6c68ed6e84215d36" providerId="LiveId" clId="{DA50E108-FE6D-411C-86D7-0FA2A2E9C853}" dt="2023-10-11T15:42:01.177" v="1596" actId="165"/>
          <ac:cxnSpMkLst>
            <pc:docMk/>
            <pc:sldMk cId="3081080104" sldId="274"/>
            <ac:cxnSpMk id="227" creationId="{A289ADA8-6E37-E7C8-C0A4-15440C75E0D8}"/>
          </ac:cxnSpMkLst>
        </pc:cxnChg>
        <pc:cxnChg chg="mod">
          <ac:chgData name="a xx" userId="6c68ed6e84215d36" providerId="LiveId" clId="{DA50E108-FE6D-411C-86D7-0FA2A2E9C853}" dt="2023-10-11T15:42:01.177" v="1596" actId="165"/>
          <ac:cxnSpMkLst>
            <pc:docMk/>
            <pc:sldMk cId="3081080104" sldId="274"/>
            <ac:cxnSpMk id="228" creationId="{5C09E4D4-CBD4-3874-08C4-ACE58218B476}"/>
          </ac:cxnSpMkLst>
        </pc:cxnChg>
        <pc:cxnChg chg="mod">
          <ac:chgData name="a xx" userId="6c68ed6e84215d36" providerId="LiveId" clId="{DA50E108-FE6D-411C-86D7-0FA2A2E9C853}" dt="2023-10-11T15:42:01.177" v="1596" actId="165"/>
          <ac:cxnSpMkLst>
            <pc:docMk/>
            <pc:sldMk cId="3081080104" sldId="274"/>
            <ac:cxnSpMk id="229" creationId="{8AABC502-7002-A583-BDAB-A0EEDFCB4E89}"/>
          </ac:cxnSpMkLst>
        </pc:cxnChg>
        <pc:cxnChg chg="mod">
          <ac:chgData name="a xx" userId="6c68ed6e84215d36" providerId="LiveId" clId="{DA50E108-FE6D-411C-86D7-0FA2A2E9C853}" dt="2023-10-11T15:42:01.177" v="1596" actId="165"/>
          <ac:cxnSpMkLst>
            <pc:docMk/>
            <pc:sldMk cId="3081080104" sldId="274"/>
            <ac:cxnSpMk id="230" creationId="{0FAD1C14-E21A-FFA5-384E-E68EA112C376}"/>
          </ac:cxnSpMkLst>
        </pc:cxnChg>
        <pc:cxnChg chg="mod">
          <ac:chgData name="a xx" userId="6c68ed6e84215d36" providerId="LiveId" clId="{DA50E108-FE6D-411C-86D7-0FA2A2E9C853}" dt="2023-10-11T15:42:01.177" v="1596" actId="165"/>
          <ac:cxnSpMkLst>
            <pc:docMk/>
            <pc:sldMk cId="3081080104" sldId="274"/>
            <ac:cxnSpMk id="231" creationId="{65AA6E1C-2BDA-0B96-6608-053E05FFC86B}"/>
          </ac:cxnSpMkLst>
        </pc:cxnChg>
        <pc:cxnChg chg="mod">
          <ac:chgData name="a xx" userId="6c68ed6e84215d36" providerId="LiveId" clId="{DA50E108-FE6D-411C-86D7-0FA2A2E9C853}" dt="2023-10-11T15:42:01.177" v="1596" actId="165"/>
          <ac:cxnSpMkLst>
            <pc:docMk/>
            <pc:sldMk cId="3081080104" sldId="274"/>
            <ac:cxnSpMk id="232" creationId="{D51C0442-0DC7-DCEE-AFFC-1371863D5182}"/>
          </ac:cxnSpMkLst>
        </pc:cxnChg>
        <pc:cxnChg chg="mod">
          <ac:chgData name="a xx" userId="6c68ed6e84215d36" providerId="LiveId" clId="{DA50E108-FE6D-411C-86D7-0FA2A2E9C853}" dt="2023-10-11T15:42:01.177" v="1596" actId="165"/>
          <ac:cxnSpMkLst>
            <pc:docMk/>
            <pc:sldMk cId="3081080104" sldId="274"/>
            <ac:cxnSpMk id="233" creationId="{8F66BB19-7DFE-C2F5-B26E-DBEC593BA3AD}"/>
          </ac:cxnSpMkLst>
        </pc:cxnChg>
        <pc:cxnChg chg="mod">
          <ac:chgData name="a xx" userId="6c68ed6e84215d36" providerId="LiveId" clId="{DA50E108-FE6D-411C-86D7-0FA2A2E9C853}" dt="2023-10-11T15:42:01.177" v="1596" actId="165"/>
          <ac:cxnSpMkLst>
            <pc:docMk/>
            <pc:sldMk cId="3081080104" sldId="274"/>
            <ac:cxnSpMk id="234" creationId="{1C235FFC-A054-0F74-FDCC-B01AE28EF3D0}"/>
          </ac:cxnSpMkLst>
        </pc:cxnChg>
        <pc:cxnChg chg="mod">
          <ac:chgData name="a xx" userId="6c68ed6e84215d36" providerId="LiveId" clId="{DA50E108-FE6D-411C-86D7-0FA2A2E9C853}" dt="2023-10-11T15:42:01.177" v="1596" actId="165"/>
          <ac:cxnSpMkLst>
            <pc:docMk/>
            <pc:sldMk cId="3081080104" sldId="274"/>
            <ac:cxnSpMk id="235" creationId="{596038D9-4660-B0EC-7797-AB39B6755E4B}"/>
          </ac:cxnSpMkLst>
        </pc:cxnChg>
        <pc:cxnChg chg="mod">
          <ac:chgData name="a xx" userId="6c68ed6e84215d36" providerId="LiveId" clId="{DA50E108-FE6D-411C-86D7-0FA2A2E9C853}" dt="2023-10-11T15:42:01.177" v="1596" actId="165"/>
          <ac:cxnSpMkLst>
            <pc:docMk/>
            <pc:sldMk cId="3081080104" sldId="274"/>
            <ac:cxnSpMk id="236" creationId="{0A8684E0-ED30-0D36-4985-F7708EA32C8B}"/>
          </ac:cxnSpMkLst>
        </pc:cxnChg>
        <pc:cxnChg chg="mod">
          <ac:chgData name="a xx" userId="6c68ed6e84215d36" providerId="LiveId" clId="{DA50E108-FE6D-411C-86D7-0FA2A2E9C853}" dt="2023-10-11T15:42:01.177" v="1596" actId="165"/>
          <ac:cxnSpMkLst>
            <pc:docMk/>
            <pc:sldMk cId="3081080104" sldId="274"/>
            <ac:cxnSpMk id="237" creationId="{42FF84D3-13A1-5336-E204-0A927FAE94DC}"/>
          </ac:cxnSpMkLst>
        </pc:cxnChg>
        <pc:cxnChg chg="mod">
          <ac:chgData name="a xx" userId="6c68ed6e84215d36" providerId="LiveId" clId="{DA50E108-FE6D-411C-86D7-0FA2A2E9C853}" dt="2023-10-11T15:42:01.177" v="1596" actId="165"/>
          <ac:cxnSpMkLst>
            <pc:docMk/>
            <pc:sldMk cId="3081080104" sldId="274"/>
            <ac:cxnSpMk id="238" creationId="{5CE29515-2338-4D19-8E99-2B137A409361}"/>
          </ac:cxnSpMkLst>
        </pc:cxnChg>
        <pc:cxnChg chg="mod">
          <ac:chgData name="a xx" userId="6c68ed6e84215d36" providerId="LiveId" clId="{DA50E108-FE6D-411C-86D7-0FA2A2E9C853}" dt="2023-10-11T15:42:01.177" v="1596" actId="165"/>
          <ac:cxnSpMkLst>
            <pc:docMk/>
            <pc:sldMk cId="3081080104" sldId="274"/>
            <ac:cxnSpMk id="239" creationId="{74C89C06-F9FD-727A-729A-AA47677F7E48}"/>
          </ac:cxnSpMkLst>
        </pc:cxnChg>
        <pc:cxnChg chg="mod">
          <ac:chgData name="a xx" userId="6c68ed6e84215d36" providerId="LiveId" clId="{DA50E108-FE6D-411C-86D7-0FA2A2E9C853}" dt="2023-10-11T15:42:01.177" v="1596" actId="165"/>
          <ac:cxnSpMkLst>
            <pc:docMk/>
            <pc:sldMk cId="3081080104" sldId="274"/>
            <ac:cxnSpMk id="240" creationId="{BA89A664-BE40-EBE0-8445-486443B1167F}"/>
          </ac:cxnSpMkLst>
        </pc:cxnChg>
        <pc:cxnChg chg="mod">
          <ac:chgData name="a xx" userId="6c68ed6e84215d36" providerId="LiveId" clId="{DA50E108-FE6D-411C-86D7-0FA2A2E9C853}" dt="2023-10-11T15:42:01.177" v="1596" actId="165"/>
          <ac:cxnSpMkLst>
            <pc:docMk/>
            <pc:sldMk cId="3081080104" sldId="274"/>
            <ac:cxnSpMk id="241" creationId="{E58F7218-9827-674B-6C01-FE2D5D8E2985}"/>
          </ac:cxnSpMkLst>
        </pc:cxnChg>
        <pc:cxnChg chg="mod">
          <ac:chgData name="a xx" userId="6c68ed6e84215d36" providerId="LiveId" clId="{DA50E108-FE6D-411C-86D7-0FA2A2E9C853}" dt="2023-10-11T15:42:01.177" v="1596" actId="165"/>
          <ac:cxnSpMkLst>
            <pc:docMk/>
            <pc:sldMk cId="3081080104" sldId="274"/>
            <ac:cxnSpMk id="242" creationId="{6F7122A1-C416-633C-1843-27F6A0D50A75}"/>
          </ac:cxnSpMkLst>
        </pc:cxnChg>
        <pc:cxnChg chg="mod">
          <ac:chgData name="a xx" userId="6c68ed6e84215d36" providerId="LiveId" clId="{DA50E108-FE6D-411C-86D7-0FA2A2E9C853}" dt="2023-10-11T15:42:01.177" v="1596" actId="165"/>
          <ac:cxnSpMkLst>
            <pc:docMk/>
            <pc:sldMk cId="3081080104" sldId="274"/>
            <ac:cxnSpMk id="243" creationId="{049699BC-583D-63E7-71A7-78AF8E1894A6}"/>
          </ac:cxnSpMkLst>
        </pc:cxnChg>
        <pc:cxnChg chg="mod">
          <ac:chgData name="a xx" userId="6c68ed6e84215d36" providerId="LiveId" clId="{DA50E108-FE6D-411C-86D7-0FA2A2E9C853}" dt="2023-10-11T15:42:01.177" v="1596" actId="165"/>
          <ac:cxnSpMkLst>
            <pc:docMk/>
            <pc:sldMk cId="3081080104" sldId="274"/>
            <ac:cxnSpMk id="244" creationId="{0687C555-F074-F861-10C6-112131A4BA6D}"/>
          </ac:cxnSpMkLst>
        </pc:cxnChg>
        <pc:cxnChg chg="mod">
          <ac:chgData name="a xx" userId="6c68ed6e84215d36" providerId="LiveId" clId="{DA50E108-FE6D-411C-86D7-0FA2A2E9C853}" dt="2023-10-11T15:45:57.502" v="1745" actId="164"/>
          <ac:cxnSpMkLst>
            <pc:docMk/>
            <pc:sldMk cId="3081080104" sldId="274"/>
            <ac:cxnSpMk id="248" creationId="{160BD141-1626-0006-3B0B-E35C28813DAF}"/>
          </ac:cxnSpMkLst>
        </pc:cxnChg>
        <pc:cxnChg chg="mod">
          <ac:chgData name="a xx" userId="6c68ed6e84215d36" providerId="LiveId" clId="{DA50E108-FE6D-411C-86D7-0FA2A2E9C853}" dt="2023-10-11T15:45:57.502" v="1745" actId="164"/>
          <ac:cxnSpMkLst>
            <pc:docMk/>
            <pc:sldMk cId="3081080104" sldId="274"/>
            <ac:cxnSpMk id="257" creationId="{832C4707-88FC-07BD-1788-62DBCF850650}"/>
          </ac:cxnSpMkLst>
        </pc:cxnChg>
        <pc:cxnChg chg="mod">
          <ac:chgData name="a xx" userId="6c68ed6e84215d36" providerId="LiveId" clId="{DA50E108-FE6D-411C-86D7-0FA2A2E9C853}" dt="2023-10-11T15:45:57.502" v="1745" actId="164"/>
          <ac:cxnSpMkLst>
            <pc:docMk/>
            <pc:sldMk cId="3081080104" sldId="274"/>
            <ac:cxnSpMk id="258" creationId="{CF142E2D-2505-951A-8A63-2C801053611D}"/>
          </ac:cxnSpMkLst>
        </pc:cxnChg>
        <pc:cxnChg chg="mod">
          <ac:chgData name="a xx" userId="6c68ed6e84215d36" providerId="LiveId" clId="{DA50E108-FE6D-411C-86D7-0FA2A2E9C853}" dt="2023-10-11T15:41:03.840" v="1583" actId="165"/>
          <ac:cxnSpMkLst>
            <pc:docMk/>
            <pc:sldMk cId="3081080104" sldId="274"/>
            <ac:cxnSpMk id="271" creationId="{D7A5B354-2BF3-93B0-8A56-5DBCE99CFB3D}"/>
          </ac:cxnSpMkLst>
        </pc:cxnChg>
        <pc:cxnChg chg="mod">
          <ac:chgData name="a xx" userId="6c68ed6e84215d36" providerId="LiveId" clId="{DA50E108-FE6D-411C-86D7-0FA2A2E9C853}" dt="2023-10-11T15:41:03.840" v="1583" actId="165"/>
          <ac:cxnSpMkLst>
            <pc:docMk/>
            <pc:sldMk cId="3081080104" sldId="274"/>
            <ac:cxnSpMk id="272" creationId="{1E95C482-C6D7-B8C9-FCC8-010F7DCE7241}"/>
          </ac:cxnSpMkLst>
        </pc:cxnChg>
        <pc:cxnChg chg="mod">
          <ac:chgData name="a xx" userId="6c68ed6e84215d36" providerId="LiveId" clId="{DA50E108-FE6D-411C-86D7-0FA2A2E9C853}" dt="2023-10-11T15:41:03.840" v="1583" actId="165"/>
          <ac:cxnSpMkLst>
            <pc:docMk/>
            <pc:sldMk cId="3081080104" sldId="274"/>
            <ac:cxnSpMk id="273" creationId="{826B40F0-34A3-C096-F28E-C5F31177F4FE}"/>
          </ac:cxnSpMkLst>
        </pc:cxnChg>
        <pc:cxnChg chg="mod">
          <ac:chgData name="a xx" userId="6c68ed6e84215d36" providerId="LiveId" clId="{DA50E108-FE6D-411C-86D7-0FA2A2E9C853}" dt="2023-10-11T15:41:03.840" v="1583" actId="165"/>
          <ac:cxnSpMkLst>
            <pc:docMk/>
            <pc:sldMk cId="3081080104" sldId="274"/>
            <ac:cxnSpMk id="274" creationId="{CC9BC9B6-41F7-3196-3ABB-D58D28B41B46}"/>
          </ac:cxnSpMkLst>
        </pc:cxnChg>
        <pc:cxnChg chg="mod">
          <ac:chgData name="a xx" userId="6c68ed6e84215d36" providerId="LiveId" clId="{DA50E108-FE6D-411C-86D7-0FA2A2E9C853}" dt="2023-10-11T15:41:03.840" v="1583" actId="165"/>
          <ac:cxnSpMkLst>
            <pc:docMk/>
            <pc:sldMk cId="3081080104" sldId="274"/>
            <ac:cxnSpMk id="275" creationId="{46DC6740-BABF-F48F-C128-8FE981D56518}"/>
          </ac:cxnSpMkLst>
        </pc:cxnChg>
        <pc:cxnChg chg="mod">
          <ac:chgData name="a xx" userId="6c68ed6e84215d36" providerId="LiveId" clId="{DA50E108-FE6D-411C-86D7-0FA2A2E9C853}" dt="2023-10-11T15:41:03.840" v="1583" actId="165"/>
          <ac:cxnSpMkLst>
            <pc:docMk/>
            <pc:sldMk cId="3081080104" sldId="274"/>
            <ac:cxnSpMk id="276" creationId="{DA98E7BA-1B74-3581-B38A-6204DA4E28D6}"/>
          </ac:cxnSpMkLst>
        </pc:cxnChg>
        <pc:cxnChg chg="mod">
          <ac:chgData name="a xx" userId="6c68ed6e84215d36" providerId="LiveId" clId="{DA50E108-FE6D-411C-86D7-0FA2A2E9C853}" dt="2023-10-11T15:41:03.840" v="1583" actId="165"/>
          <ac:cxnSpMkLst>
            <pc:docMk/>
            <pc:sldMk cId="3081080104" sldId="274"/>
            <ac:cxnSpMk id="277" creationId="{475E8635-0DCD-02CB-3DE2-54C35DBA3423}"/>
          </ac:cxnSpMkLst>
        </pc:cxnChg>
        <pc:cxnChg chg="mod">
          <ac:chgData name="a xx" userId="6c68ed6e84215d36" providerId="LiveId" clId="{DA50E108-FE6D-411C-86D7-0FA2A2E9C853}" dt="2023-10-11T15:41:03.840" v="1583" actId="165"/>
          <ac:cxnSpMkLst>
            <pc:docMk/>
            <pc:sldMk cId="3081080104" sldId="274"/>
            <ac:cxnSpMk id="278" creationId="{D5119D82-340B-FE3F-1D4A-448F320D21D2}"/>
          </ac:cxnSpMkLst>
        </pc:cxnChg>
        <pc:cxnChg chg="mod">
          <ac:chgData name="a xx" userId="6c68ed6e84215d36" providerId="LiveId" clId="{DA50E108-FE6D-411C-86D7-0FA2A2E9C853}" dt="2023-10-11T15:41:03.840" v="1583" actId="165"/>
          <ac:cxnSpMkLst>
            <pc:docMk/>
            <pc:sldMk cId="3081080104" sldId="274"/>
            <ac:cxnSpMk id="279" creationId="{A2B89BFB-9F02-1F1C-81EF-77DFB46AC7AE}"/>
          </ac:cxnSpMkLst>
        </pc:cxnChg>
        <pc:cxnChg chg="mod">
          <ac:chgData name="a xx" userId="6c68ed6e84215d36" providerId="LiveId" clId="{DA50E108-FE6D-411C-86D7-0FA2A2E9C853}" dt="2023-10-11T15:41:03.840" v="1583" actId="165"/>
          <ac:cxnSpMkLst>
            <pc:docMk/>
            <pc:sldMk cId="3081080104" sldId="274"/>
            <ac:cxnSpMk id="280" creationId="{055D1054-BCF2-17AD-C4FE-B4F0CC488988}"/>
          </ac:cxnSpMkLst>
        </pc:cxnChg>
        <pc:cxnChg chg="mod">
          <ac:chgData name="a xx" userId="6c68ed6e84215d36" providerId="LiveId" clId="{DA50E108-FE6D-411C-86D7-0FA2A2E9C853}" dt="2023-10-11T15:41:03.840" v="1583" actId="165"/>
          <ac:cxnSpMkLst>
            <pc:docMk/>
            <pc:sldMk cId="3081080104" sldId="274"/>
            <ac:cxnSpMk id="281" creationId="{E90E2E14-79C5-B116-3792-126DFB686200}"/>
          </ac:cxnSpMkLst>
        </pc:cxnChg>
        <pc:cxnChg chg="mod">
          <ac:chgData name="a xx" userId="6c68ed6e84215d36" providerId="LiveId" clId="{DA50E108-FE6D-411C-86D7-0FA2A2E9C853}" dt="2023-10-11T15:41:03.840" v="1583" actId="165"/>
          <ac:cxnSpMkLst>
            <pc:docMk/>
            <pc:sldMk cId="3081080104" sldId="274"/>
            <ac:cxnSpMk id="282" creationId="{6A6FEF88-C098-3EEF-29C7-66CC433ADA54}"/>
          </ac:cxnSpMkLst>
        </pc:cxnChg>
        <pc:cxnChg chg="mod">
          <ac:chgData name="a xx" userId="6c68ed6e84215d36" providerId="LiveId" clId="{DA50E108-FE6D-411C-86D7-0FA2A2E9C853}" dt="2023-10-11T15:41:03.840" v="1583" actId="165"/>
          <ac:cxnSpMkLst>
            <pc:docMk/>
            <pc:sldMk cId="3081080104" sldId="274"/>
            <ac:cxnSpMk id="283" creationId="{CAF6BE90-A65A-5AEB-5F0E-1CF45DC4B079}"/>
          </ac:cxnSpMkLst>
        </pc:cxnChg>
        <pc:cxnChg chg="mod">
          <ac:chgData name="a xx" userId="6c68ed6e84215d36" providerId="LiveId" clId="{DA50E108-FE6D-411C-86D7-0FA2A2E9C853}" dt="2023-10-11T15:41:03.840" v="1583" actId="165"/>
          <ac:cxnSpMkLst>
            <pc:docMk/>
            <pc:sldMk cId="3081080104" sldId="274"/>
            <ac:cxnSpMk id="284" creationId="{433E0C9F-91DF-F432-3D9E-137CBDEC8D8C}"/>
          </ac:cxnSpMkLst>
        </pc:cxnChg>
        <pc:cxnChg chg="mod">
          <ac:chgData name="a xx" userId="6c68ed6e84215d36" providerId="LiveId" clId="{DA50E108-FE6D-411C-86D7-0FA2A2E9C853}" dt="2023-10-11T15:41:03.840" v="1583" actId="165"/>
          <ac:cxnSpMkLst>
            <pc:docMk/>
            <pc:sldMk cId="3081080104" sldId="274"/>
            <ac:cxnSpMk id="285" creationId="{01F200BD-F4F0-3F61-A1A4-D760CB31BD09}"/>
          </ac:cxnSpMkLst>
        </pc:cxnChg>
        <pc:cxnChg chg="mod">
          <ac:chgData name="a xx" userId="6c68ed6e84215d36" providerId="LiveId" clId="{DA50E108-FE6D-411C-86D7-0FA2A2E9C853}" dt="2023-10-11T15:41:03.840" v="1583" actId="165"/>
          <ac:cxnSpMkLst>
            <pc:docMk/>
            <pc:sldMk cId="3081080104" sldId="274"/>
            <ac:cxnSpMk id="286" creationId="{6302E46B-C299-C899-11AA-C022EE92D109}"/>
          </ac:cxnSpMkLst>
        </pc:cxnChg>
        <pc:cxnChg chg="mod">
          <ac:chgData name="a xx" userId="6c68ed6e84215d36" providerId="LiveId" clId="{DA50E108-FE6D-411C-86D7-0FA2A2E9C853}" dt="2023-10-11T15:41:03.840" v="1583" actId="165"/>
          <ac:cxnSpMkLst>
            <pc:docMk/>
            <pc:sldMk cId="3081080104" sldId="274"/>
            <ac:cxnSpMk id="287" creationId="{D546B154-EDDD-3E20-6601-B40679E10CDE}"/>
          </ac:cxnSpMkLst>
        </pc:cxnChg>
        <pc:cxnChg chg="mod">
          <ac:chgData name="a xx" userId="6c68ed6e84215d36" providerId="LiveId" clId="{DA50E108-FE6D-411C-86D7-0FA2A2E9C853}" dt="2023-10-11T15:41:03.840" v="1583" actId="165"/>
          <ac:cxnSpMkLst>
            <pc:docMk/>
            <pc:sldMk cId="3081080104" sldId="274"/>
            <ac:cxnSpMk id="288" creationId="{8535CA71-C79A-D2F1-3EC7-AAB3522B9B07}"/>
          </ac:cxnSpMkLst>
        </pc:cxnChg>
        <pc:cxnChg chg="mod">
          <ac:chgData name="a xx" userId="6c68ed6e84215d36" providerId="LiveId" clId="{DA50E108-FE6D-411C-86D7-0FA2A2E9C853}" dt="2023-10-11T15:41:03.840" v="1583" actId="165"/>
          <ac:cxnSpMkLst>
            <pc:docMk/>
            <pc:sldMk cId="3081080104" sldId="274"/>
            <ac:cxnSpMk id="289" creationId="{4DA8C446-4BC5-A015-799B-8C53A510C140}"/>
          </ac:cxnSpMkLst>
        </pc:cxnChg>
        <pc:cxnChg chg="mod">
          <ac:chgData name="a xx" userId="6c68ed6e84215d36" providerId="LiveId" clId="{DA50E108-FE6D-411C-86D7-0FA2A2E9C853}" dt="2023-10-11T15:41:03.840" v="1583" actId="165"/>
          <ac:cxnSpMkLst>
            <pc:docMk/>
            <pc:sldMk cId="3081080104" sldId="274"/>
            <ac:cxnSpMk id="290" creationId="{333DF599-FBCD-4240-A267-21E023E8EE2D}"/>
          </ac:cxnSpMkLst>
        </pc:cxnChg>
        <pc:cxnChg chg="mod">
          <ac:chgData name="a xx" userId="6c68ed6e84215d36" providerId="LiveId" clId="{DA50E108-FE6D-411C-86D7-0FA2A2E9C853}" dt="2023-10-11T15:45:57.502" v="1745" actId="164"/>
          <ac:cxnSpMkLst>
            <pc:docMk/>
            <pc:sldMk cId="3081080104" sldId="274"/>
            <ac:cxnSpMk id="292" creationId="{18FC7008-299D-596D-B809-5B59548711BD}"/>
          </ac:cxnSpMkLst>
        </pc:cxnChg>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pChg chg="mod">
          <ac:chgData name="a xx" userId="6c68ed6e84215d36" providerId="LiveId" clId="{DA50E108-FE6D-411C-86D7-0FA2A2E9C853}" dt="2024-01-21T13:07:26.289" v="3286" actId="1076"/>
          <ac:spMkLst>
            <pc:docMk/>
            <pc:sldMk cId="153630058" sldId="290"/>
            <ac:spMk id="119" creationId="{D25C79FA-4F92-5827-7B4F-D7C3AE93F13A}"/>
          </ac:spMkLst>
        </pc:spChg>
        <pc:grpChg chg="mod">
          <ac:chgData name="a xx" userId="6c68ed6e84215d36" providerId="LiveId" clId="{DA50E108-FE6D-411C-86D7-0FA2A2E9C853}" dt="2024-01-21T13:05:29.429" v="3149" actId="1076"/>
          <ac:grpSpMkLst>
            <pc:docMk/>
            <pc:sldMk cId="153630058" sldId="290"/>
            <ac:grpSpMk id="5" creationId="{ABE8DB57-E4B3-0A54-4C6B-E92B96BF6073}"/>
          </ac:grpSpMkLst>
        </pc:grpChg>
        <pc:grpChg chg="del">
          <ac:chgData name="a xx" userId="6c68ed6e84215d36" providerId="LiveId" clId="{DA50E108-FE6D-411C-86D7-0FA2A2E9C853}" dt="2024-01-21T13:06:09.524" v="3272" actId="478"/>
          <ac:grpSpMkLst>
            <pc:docMk/>
            <pc:sldMk cId="153630058" sldId="290"/>
            <ac:grpSpMk id="124" creationId="{FA8CD5D8-4C80-6513-4655-79C6C9D8D318}"/>
          </ac:grpSpMkLst>
        </pc:grpChg>
        <pc:grpChg chg="del">
          <ac:chgData name="a xx" userId="6c68ed6e84215d36" providerId="LiveId" clId="{DA50E108-FE6D-411C-86D7-0FA2A2E9C853}" dt="2024-01-21T13:06:09.524" v="3272" actId="478"/>
          <ac:grpSpMkLst>
            <pc:docMk/>
            <pc:sldMk cId="153630058" sldId="290"/>
            <ac:grpSpMk id="125" creationId="{596FD9F9-9934-8005-9C4C-D53AA8E97AB2}"/>
          </ac:grpSpMkLst>
        </pc:grpChg>
        <pc:cxnChg chg="mod">
          <ac:chgData name="a xx" userId="6c68ed6e84215d36" providerId="LiveId" clId="{DA50E108-FE6D-411C-86D7-0FA2A2E9C853}" dt="2024-01-21T13:06:48.320" v="3284" actId="1038"/>
          <ac:cxnSpMkLst>
            <pc:docMk/>
            <pc:sldMk cId="153630058" sldId="290"/>
            <ac:cxnSpMk id="80" creationId="{2757F8E1-CF14-446D-6816-302B4E8BB3E0}"/>
          </ac:cxnSpMkLst>
        </pc:cxnChg>
        <pc:cxnChg chg="mod">
          <ac:chgData name="a xx" userId="6c68ed6e84215d36" providerId="LiveId" clId="{DA50E108-FE6D-411C-86D7-0FA2A2E9C853}" dt="2024-01-21T13:06:48.320" v="3284" actId="1038"/>
          <ac:cxnSpMkLst>
            <pc:docMk/>
            <pc:sldMk cId="153630058" sldId="290"/>
            <ac:cxnSpMk id="86" creationId="{8332F6F9-B411-C10B-F0FB-7601469B9C14}"/>
          </ac:cxnSpMkLst>
        </pc:cxnChg>
        <pc:cxnChg chg="mod">
          <ac:chgData name="a xx" userId="6c68ed6e84215d36" providerId="LiveId" clId="{DA50E108-FE6D-411C-86D7-0FA2A2E9C853}" dt="2024-01-21T13:06:48.320" v="3284" actId="1038"/>
          <ac:cxnSpMkLst>
            <pc:docMk/>
            <pc:sldMk cId="153630058" sldId="290"/>
            <ac:cxnSpMk id="87" creationId="{F99389F2-8819-291B-A48C-7E2957BEC4F9}"/>
          </ac:cxnSpMkLst>
        </pc:cxnChg>
        <pc:cxnChg chg="del mod">
          <ac:chgData name="a xx" userId="6c68ed6e84215d36" providerId="LiveId" clId="{DA50E108-FE6D-411C-86D7-0FA2A2E9C853}" dt="2024-01-21T13:06:09.524" v="3272" actId="478"/>
          <ac:cxnSpMkLst>
            <pc:docMk/>
            <pc:sldMk cId="153630058" sldId="290"/>
            <ac:cxnSpMk id="121" creationId="{55838DBE-3E8D-7328-2E75-501FB5A093A1}"/>
          </ac:cxnSpMkLst>
        </pc:cxnChg>
        <pc:cxnChg chg="del mod">
          <ac:chgData name="a xx" userId="6c68ed6e84215d36" providerId="LiveId" clId="{DA50E108-FE6D-411C-86D7-0FA2A2E9C853}" dt="2024-01-21T13:06:09.524" v="3272" actId="478"/>
          <ac:cxnSpMkLst>
            <pc:docMk/>
            <pc:sldMk cId="153630058" sldId="290"/>
            <ac:cxnSpMk id="122" creationId="{C9C45360-1554-3D21-E2A7-07757814285E}"/>
          </ac:cxnSpMkLst>
        </pc:cxnChg>
        <pc:cxnChg chg="del mod">
          <ac:chgData name="a xx" userId="6c68ed6e84215d36" providerId="LiveId" clId="{DA50E108-FE6D-411C-86D7-0FA2A2E9C853}" dt="2024-01-21T13:06:09.524" v="3272" actId="478"/>
          <ac:cxnSpMkLst>
            <pc:docMk/>
            <pc:sldMk cId="153630058" sldId="290"/>
            <ac:cxnSpMk id="123" creationId="{68FBAD63-4513-D819-0A80-500518D13293}"/>
          </ac:cxnSpMkLst>
        </pc:cxnChg>
      </pc:sldChg>
      <pc:sldChg chg="modSp mod">
        <pc:chgData name="a xx" userId="6c68ed6e84215d36" providerId="LiveId" clId="{DA50E108-FE6D-411C-86D7-0FA2A2E9C853}" dt="2024-01-21T14:02:23.147" v="3288" actId="1076"/>
        <pc:sldMkLst>
          <pc:docMk/>
          <pc:sldMk cId="1354700979" sldId="291"/>
        </pc:sldMkLst>
        <pc:grpChg chg="mod">
          <ac:chgData name="a xx" userId="6c68ed6e84215d36" providerId="LiveId" clId="{DA50E108-FE6D-411C-86D7-0FA2A2E9C853}" dt="2024-01-21T14:02:23.147" v="3288" actId="1076"/>
          <ac:grpSpMkLst>
            <pc:docMk/>
            <pc:sldMk cId="1354700979" sldId="291"/>
            <ac:grpSpMk id="4" creationId="{23B13FFC-0393-A3AA-D6F4-104E1B89A039}"/>
          </ac:grpSpMkLst>
        </pc:grpChg>
      </pc:sldChg>
      <pc:sldChg chg="addSp delSp modSp new mod">
        <pc:chgData name="a xx" userId="6c68ed6e84215d36" providerId="LiveId" clId="{DA50E108-FE6D-411C-86D7-0FA2A2E9C853}" dt="2023-10-11T17:07:58.134" v="1777" actId="164"/>
        <pc:sldMkLst>
          <pc:docMk/>
          <pc:sldMk cId="2168818943" sldId="293"/>
        </pc:sldMkLst>
        <pc:spChg chg="del">
          <ac:chgData name="a xx" userId="6c68ed6e84215d36" providerId="LiveId" clId="{DA50E108-FE6D-411C-86D7-0FA2A2E9C853}" dt="2023-10-10T11:35:41.837" v="2" actId="478"/>
          <ac:spMkLst>
            <pc:docMk/>
            <pc:sldMk cId="2168818943" sldId="293"/>
            <ac:spMk id="2" creationId="{E0958B78-EC16-95DC-5AFE-46CDADB8A5B0}"/>
          </ac:spMkLst>
        </pc:spChg>
        <pc:spChg chg="del">
          <ac:chgData name="a xx" userId="6c68ed6e84215d36" providerId="LiveId" clId="{DA50E108-FE6D-411C-86D7-0FA2A2E9C853}" dt="2023-10-10T11:35:41.837" v="2" actId="478"/>
          <ac:spMkLst>
            <pc:docMk/>
            <pc:sldMk cId="2168818943" sldId="293"/>
            <ac:spMk id="3" creationId="{9EA0A592-20E0-74CE-CFE3-D6EF5FB916B0}"/>
          </ac:spMkLst>
        </pc:spChg>
        <pc:spChg chg="add del mod">
          <ac:chgData name="a xx" userId="6c68ed6e84215d36" providerId="LiveId" clId="{DA50E108-FE6D-411C-86D7-0FA2A2E9C853}" dt="2023-10-10T11:35:48.237" v="5" actId="478"/>
          <ac:spMkLst>
            <pc:docMk/>
            <pc:sldMk cId="2168818943" sldId="293"/>
            <ac:spMk id="5" creationId="{0812C65A-54AF-90A5-7462-CF617FF26CB1}"/>
          </ac:spMkLst>
        </pc:spChg>
        <pc:spChg chg="add mod">
          <ac:chgData name="a xx" userId="6c68ed6e84215d36" providerId="LiveId" clId="{DA50E108-FE6D-411C-86D7-0FA2A2E9C853}" dt="2023-10-10T11:58:30.409" v="429" actId="164"/>
          <ac:spMkLst>
            <pc:docMk/>
            <pc:sldMk cId="2168818943" sldId="293"/>
            <ac:spMk id="8" creationId="{2A05FB0E-7029-8C63-EA66-C9D116758C17}"/>
          </ac:spMkLst>
        </pc:spChg>
        <pc:spChg chg="add mod">
          <ac:chgData name="a xx" userId="6c68ed6e84215d36" providerId="LiveId" clId="{DA50E108-FE6D-411C-86D7-0FA2A2E9C853}" dt="2023-10-10T11:58:30.409" v="429" actId="164"/>
          <ac:spMkLst>
            <pc:docMk/>
            <pc:sldMk cId="2168818943" sldId="293"/>
            <ac:spMk id="9" creationId="{FD7E3B83-9A8E-D939-93D0-3840BE9286E5}"/>
          </ac:spMkLst>
        </pc:spChg>
        <pc:spChg chg="add mod ord">
          <ac:chgData name="a xx" userId="6c68ed6e84215d36" providerId="LiveId" clId="{DA50E108-FE6D-411C-86D7-0FA2A2E9C853}" dt="2023-10-10T11:58:30.409" v="429" actId="164"/>
          <ac:spMkLst>
            <pc:docMk/>
            <pc:sldMk cId="2168818943" sldId="293"/>
            <ac:spMk id="10" creationId="{CE64333E-9399-0F74-BDC0-B9E03D70DA41}"/>
          </ac:spMkLst>
        </pc:spChg>
        <pc:spChg chg="add mod ord">
          <ac:chgData name="a xx" userId="6c68ed6e84215d36" providerId="LiveId" clId="{DA50E108-FE6D-411C-86D7-0FA2A2E9C853}" dt="2023-10-10T11:58:30.409" v="429" actId="164"/>
          <ac:spMkLst>
            <pc:docMk/>
            <pc:sldMk cId="2168818943" sldId="293"/>
            <ac:spMk id="11" creationId="{76C2B462-AF9F-8476-B443-0C544C033AE9}"/>
          </ac:spMkLst>
        </pc:spChg>
        <pc:spChg chg="add mod">
          <ac:chgData name="a xx" userId="6c68ed6e84215d36" providerId="LiveId" clId="{DA50E108-FE6D-411C-86D7-0FA2A2E9C853}" dt="2023-10-10T11:58:30.409" v="429" actId="164"/>
          <ac:spMkLst>
            <pc:docMk/>
            <pc:sldMk cId="2168818943" sldId="293"/>
            <ac:spMk id="19" creationId="{4677A445-D88D-ADC7-2EDA-FC89A4FE2849}"/>
          </ac:spMkLst>
        </pc:spChg>
        <pc:spChg chg="mod">
          <ac:chgData name="a xx" userId="6c68ed6e84215d36" providerId="LiveId" clId="{DA50E108-FE6D-411C-86D7-0FA2A2E9C853}" dt="2023-10-10T11:52:12.489" v="127" actId="27803"/>
          <ac:spMkLst>
            <pc:docMk/>
            <pc:sldMk cId="2168818943" sldId="293"/>
            <ac:spMk id="23" creationId="{656F9D1E-D076-289E-624D-356BFC1E1A3B}"/>
          </ac:spMkLst>
        </pc:spChg>
        <pc:spChg chg="mod">
          <ac:chgData name="a xx" userId="6c68ed6e84215d36" providerId="LiveId" clId="{DA50E108-FE6D-411C-86D7-0FA2A2E9C853}" dt="2023-10-10T11:52:12.489" v="127" actId="27803"/>
          <ac:spMkLst>
            <pc:docMk/>
            <pc:sldMk cId="2168818943" sldId="293"/>
            <ac:spMk id="24" creationId="{DDCA3827-585D-D74D-0208-0DF590E8C672}"/>
          </ac:spMkLst>
        </pc:spChg>
        <pc:spChg chg="mod">
          <ac:chgData name="a xx" userId="6c68ed6e84215d36" providerId="LiveId" clId="{DA50E108-FE6D-411C-86D7-0FA2A2E9C853}" dt="2023-10-10T11:52:12.489" v="127" actId="27803"/>
          <ac:spMkLst>
            <pc:docMk/>
            <pc:sldMk cId="2168818943" sldId="293"/>
            <ac:spMk id="26" creationId="{9224A62A-DDF2-5235-3194-AEC4B4CEC08B}"/>
          </ac:spMkLst>
        </pc:spChg>
        <pc:spChg chg="mod">
          <ac:chgData name="a xx" userId="6c68ed6e84215d36" providerId="LiveId" clId="{DA50E108-FE6D-411C-86D7-0FA2A2E9C853}" dt="2023-10-10T11:52:12.489" v="127" actId="27803"/>
          <ac:spMkLst>
            <pc:docMk/>
            <pc:sldMk cId="2168818943" sldId="293"/>
            <ac:spMk id="27" creationId="{5109B17E-C4F8-6FC0-99C9-A3E702394439}"/>
          </ac:spMkLst>
        </pc:spChg>
        <pc:spChg chg="mod">
          <ac:chgData name="a xx" userId="6c68ed6e84215d36" providerId="LiveId" clId="{DA50E108-FE6D-411C-86D7-0FA2A2E9C853}" dt="2023-10-10T11:52:12.489" v="127" actId="27803"/>
          <ac:spMkLst>
            <pc:docMk/>
            <pc:sldMk cId="2168818943" sldId="293"/>
            <ac:spMk id="29" creationId="{9470A493-3051-D46A-6188-CE9CE59309A3}"/>
          </ac:spMkLst>
        </pc:spChg>
        <pc:spChg chg="mod">
          <ac:chgData name="a xx" userId="6c68ed6e84215d36" providerId="LiveId" clId="{DA50E108-FE6D-411C-86D7-0FA2A2E9C853}" dt="2023-10-10T11:52:12.489" v="127" actId="27803"/>
          <ac:spMkLst>
            <pc:docMk/>
            <pc:sldMk cId="2168818943" sldId="293"/>
            <ac:spMk id="30" creationId="{8F992900-6C84-F67F-EAFF-006077D40417}"/>
          </ac:spMkLst>
        </pc:spChg>
        <pc:spChg chg="mod">
          <ac:chgData name="a xx" userId="6c68ed6e84215d36" providerId="LiveId" clId="{DA50E108-FE6D-411C-86D7-0FA2A2E9C853}" dt="2023-10-10T11:52:12.489" v="127" actId="27803"/>
          <ac:spMkLst>
            <pc:docMk/>
            <pc:sldMk cId="2168818943" sldId="293"/>
            <ac:spMk id="32" creationId="{EE5A1B84-C317-8883-7E1C-E6DB00354283}"/>
          </ac:spMkLst>
        </pc:spChg>
        <pc:spChg chg="mod">
          <ac:chgData name="a xx" userId="6c68ed6e84215d36" providerId="LiveId" clId="{DA50E108-FE6D-411C-86D7-0FA2A2E9C853}" dt="2023-10-10T11:52:12.489" v="127" actId="27803"/>
          <ac:spMkLst>
            <pc:docMk/>
            <pc:sldMk cId="2168818943" sldId="293"/>
            <ac:spMk id="33" creationId="{32B9B975-DCAB-E443-AC5E-EFA5B86C2D35}"/>
          </ac:spMkLst>
        </pc:spChg>
        <pc:spChg chg="mod">
          <ac:chgData name="a xx" userId="6c68ed6e84215d36" providerId="LiveId" clId="{DA50E108-FE6D-411C-86D7-0FA2A2E9C853}" dt="2023-10-10T11:52:12.489" v="127" actId="27803"/>
          <ac:spMkLst>
            <pc:docMk/>
            <pc:sldMk cId="2168818943" sldId="293"/>
            <ac:spMk id="35" creationId="{7BB9E322-A33A-677A-2530-FD5586043625}"/>
          </ac:spMkLst>
        </pc:spChg>
        <pc:spChg chg="mod">
          <ac:chgData name="a xx" userId="6c68ed6e84215d36" providerId="LiveId" clId="{DA50E108-FE6D-411C-86D7-0FA2A2E9C853}" dt="2023-10-10T11:52:12.489" v="127" actId="27803"/>
          <ac:spMkLst>
            <pc:docMk/>
            <pc:sldMk cId="2168818943" sldId="293"/>
            <ac:spMk id="36" creationId="{481D5AA5-926E-EEC1-7CD0-795D5959CB98}"/>
          </ac:spMkLst>
        </pc:spChg>
        <pc:spChg chg="mod">
          <ac:chgData name="a xx" userId="6c68ed6e84215d36" providerId="LiveId" clId="{DA50E108-FE6D-411C-86D7-0FA2A2E9C853}" dt="2023-10-10T11:52:12.489" v="127" actId="27803"/>
          <ac:spMkLst>
            <pc:docMk/>
            <pc:sldMk cId="2168818943" sldId="293"/>
            <ac:spMk id="38" creationId="{045B27F5-6DC5-DD53-CA29-BBC1AB41DE5D}"/>
          </ac:spMkLst>
        </pc:spChg>
        <pc:spChg chg="mod">
          <ac:chgData name="a xx" userId="6c68ed6e84215d36" providerId="LiveId" clId="{DA50E108-FE6D-411C-86D7-0FA2A2E9C853}" dt="2023-10-10T11:52:12.489" v="127" actId="27803"/>
          <ac:spMkLst>
            <pc:docMk/>
            <pc:sldMk cId="2168818943" sldId="293"/>
            <ac:spMk id="39" creationId="{E5424028-127B-8261-AF6F-73E22C794167}"/>
          </ac:spMkLst>
        </pc:spChg>
        <pc:spChg chg="mod">
          <ac:chgData name="a xx" userId="6c68ed6e84215d36" providerId="LiveId" clId="{DA50E108-FE6D-411C-86D7-0FA2A2E9C853}" dt="2023-10-10T11:52:12.489" v="127" actId="27803"/>
          <ac:spMkLst>
            <pc:docMk/>
            <pc:sldMk cId="2168818943" sldId="293"/>
            <ac:spMk id="41" creationId="{182B57E6-99EE-800C-7CDA-454160EC5268}"/>
          </ac:spMkLst>
        </pc:spChg>
        <pc:spChg chg="mod">
          <ac:chgData name="a xx" userId="6c68ed6e84215d36" providerId="LiveId" clId="{DA50E108-FE6D-411C-86D7-0FA2A2E9C853}" dt="2023-10-10T11:52:12.489" v="127" actId="27803"/>
          <ac:spMkLst>
            <pc:docMk/>
            <pc:sldMk cId="2168818943" sldId="293"/>
            <ac:spMk id="42" creationId="{4A1B9D88-5BD7-C8FD-7580-513906EFF180}"/>
          </ac:spMkLst>
        </pc:spChg>
        <pc:spChg chg="mod">
          <ac:chgData name="a xx" userId="6c68ed6e84215d36" providerId="LiveId" clId="{DA50E108-FE6D-411C-86D7-0FA2A2E9C853}" dt="2023-10-10T11:52:12.489" v="127" actId="27803"/>
          <ac:spMkLst>
            <pc:docMk/>
            <pc:sldMk cId="2168818943" sldId="293"/>
            <ac:spMk id="44" creationId="{D74FF6AA-2743-1A25-641D-FA5D87F2208B}"/>
          </ac:spMkLst>
        </pc:spChg>
        <pc:spChg chg="mod">
          <ac:chgData name="a xx" userId="6c68ed6e84215d36" providerId="LiveId" clId="{DA50E108-FE6D-411C-86D7-0FA2A2E9C853}" dt="2023-10-10T11:52:12.489" v="127" actId="27803"/>
          <ac:spMkLst>
            <pc:docMk/>
            <pc:sldMk cId="2168818943" sldId="293"/>
            <ac:spMk id="45" creationId="{DA1051FD-EEDA-0FE1-EC4B-29760CE47497}"/>
          </ac:spMkLst>
        </pc:spChg>
        <pc:spChg chg="mod">
          <ac:chgData name="a xx" userId="6c68ed6e84215d36" providerId="LiveId" clId="{DA50E108-FE6D-411C-86D7-0FA2A2E9C853}" dt="2023-10-10T11:52:12.489" v="127" actId="27803"/>
          <ac:spMkLst>
            <pc:docMk/>
            <pc:sldMk cId="2168818943" sldId="293"/>
            <ac:spMk id="47" creationId="{6985E8E7-3DF2-35AE-1342-595D5E5E569F}"/>
          </ac:spMkLst>
        </pc:spChg>
        <pc:spChg chg="mod">
          <ac:chgData name="a xx" userId="6c68ed6e84215d36" providerId="LiveId" clId="{DA50E108-FE6D-411C-86D7-0FA2A2E9C853}" dt="2023-10-10T11:52:12.489" v="127" actId="27803"/>
          <ac:spMkLst>
            <pc:docMk/>
            <pc:sldMk cId="2168818943" sldId="293"/>
            <ac:spMk id="48" creationId="{96459ECA-7632-8476-77D9-0A9D35C50381}"/>
          </ac:spMkLst>
        </pc:spChg>
        <pc:spChg chg="mod">
          <ac:chgData name="a xx" userId="6c68ed6e84215d36" providerId="LiveId" clId="{DA50E108-FE6D-411C-86D7-0FA2A2E9C853}" dt="2023-10-10T11:52:12.489" v="127" actId="27803"/>
          <ac:spMkLst>
            <pc:docMk/>
            <pc:sldMk cId="2168818943" sldId="293"/>
            <ac:spMk id="50" creationId="{19CA3924-CB30-E518-61BB-6A639AE54DDA}"/>
          </ac:spMkLst>
        </pc:spChg>
        <pc:spChg chg="mod">
          <ac:chgData name="a xx" userId="6c68ed6e84215d36" providerId="LiveId" clId="{DA50E108-FE6D-411C-86D7-0FA2A2E9C853}" dt="2023-10-10T11:52:12.489" v="127" actId="27803"/>
          <ac:spMkLst>
            <pc:docMk/>
            <pc:sldMk cId="2168818943" sldId="293"/>
            <ac:spMk id="51" creationId="{A4758C41-9D4B-FBA1-DFDE-C4C981893E0F}"/>
          </ac:spMkLst>
        </pc:spChg>
        <pc:spChg chg="mod">
          <ac:chgData name="a xx" userId="6c68ed6e84215d36" providerId="LiveId" clId="{DA50E108-FE6D-411C-86D7-0FA2A2E9C853}" dt="2023-10-10T11:52:12.489" v="127" actId="27803"/>
          <ac:spMkLst>
            <pc:docMk/>
            <pc:sldMk cId="2168818943" sldId="293"/>
            <ac:spMk id="53" creationId="{6AFE4713-E9B5-E431-EB96-86A2D1E47F94}"/>
          </ac:spMkLst>
        </pc:spChg>
        <pc:spChg chg="mod">
          <ac:chgData name="a xx" userId="6c68ed6e84215d36" providerId="LiveId" clId="{DA50E108-FE6D-411C-86D7-0FA2A2E9C853}" dt="2023-10-10T11:52:12.489" v="127" actId="27803"/>
          <ac:spMkLst>
            <pc:docMk/>
            <pc:sldMk cId="2168818943" sldId="293"/>
            <ac:spMk id="54" creationId="{03463409-A65C-C7CF-BE0C-33FDA17AACE4}"/>
          </ac:spMkLst>
        </pc:spChg>
        <pc:spChg chg="mod">
          <ac:chgData name="a xx" userId="6c68ed6e84215d36" providerId="LiveId" clId="{DA50E108-FE6D-411C-86D7-0FA2A2E9C853}" dt="2023-10-10T11:52:12.489" v="127" actId="27803"/>
          <ac:spMkLst>
            <pc:docMk/>
            <pc:sldMk cId="2168818943" sldId="293"/>
            <ac:spMk id="56" creationId="{03DFC00D-BE80-23BF-C0A3-D08E0BD1D2E6}"/>
          </ac:spMkLst>
        </pc:spChg>
        <pc:spChg chg="mod">
          <ac:chgData name="a xx" userId="6c68ed6e84215d36" providerId="LiveId" clId="{DA50E108-FE6D-411C-86D7-0FA2A2E9C853}" dt="2023-10-10T11:52:12.489" v="127" actId="27803"/>
          <ac:spMkLst>
            <pc:docMk/>
            <pc:sldMk cId="2168818943" sldId="293"/>
            <ac:spMk id="57" creationId="{5A8CD5A6-3166-57A8-34FA-ED4F0DF4C5DE}"/>
          </ac:spMkLst>
        </pc:spChg>
        <pc:spChg chg="mod">
          <ac:chgData name="a xx" userId="6c68ed6e84215d36" providerId="LiveId" clId="{DA50E108-FE6D-411C-86D7-0FA2A2E9C853}" dt="2023-10-10T11:52:12.489" v="127" actId="27803"/>
          <ac:spMkLst>
            <pc:docMk/>
            <pc:sldMk cId="2168818943" sldId="293"/>
            <ac:spMk id="59" creationId="{2BC4FB15-4739-28EC-F0F8-A988846A2025}"/>
          </ac:spMkLst>
        </pc:spChg>
        <pc:spChg chg="mod">
          <ac:chgData name="a xx" userId="6c68ed6e84215d36" providerId="LiveId" clId="{DA50E108-FE6D-411C-86D7-0FA2A2E9C853}" dt="2023-10-10T11:52:12.489" v="127" actId="27803"/>
          <ac:spMkLst>
            <pc:docMk/>
            <pc:sldMk cId="2168818943" sldId="293"/>
            <ac:spMk id="60" creationId="{B510DE54-243D-C172-CCDB-7C2303527047}"/>
          </ac:spMkLst>
        </pc:spChg>
        <pc:spChg chg="mod">
          <ac:chgData name="a xx" userId="6c68ed6e84215d36" providerId="LiveId" clId="{DA50E108-FE6D-411C-86D7-0FA2A2E9C853}" dt="2023-10-10T11:52:12.489" v="127" actId="27803"/>
          <ac:spMkLst>
            <pc:docMk/>
            <pc:sldMk cId="2168818943" sldId="293"/>
            <ac:spMk id="62" creationId="{FBF51AB0-D1D8-8319-704D-4E67CA61718B}"/>
          </ac:spMkLst>
        </pc:spChg>
        <pc:spChg chg="mod">
          <ac:chgData name="a xx" userId="6c68ed6e84215d36" providerId="LiveId" clId="{DA50E108-FE6D-411C-86D7-0FA2A2E9C853}" dt="2023-10-10T11:52:12.489" v="127" actId="27803"/>
          <ac:spMkLst>
            <pc:docMk/>
            <pc:sldMk cId="2168818943" sldId="293"/>
            <ac:spMk id="63" creationId="{F0DA4E2D-E8AB-2B46-7A00-43267580F5B9}"/>
          </ac:spMkLst>
        </pc:spChg>
        <pc:spChg chg="mod">
          <ac:chgData name="a xx" userId="6c68ed6e84215d36" providerId="LiveId" clId="{DA50E108-FE6D-411C-86D7-0FA2A2E9C853}" dt="2023-10-10T11:52:12.489" v="127" actId="27803"/>
          <ac:spMkLst>
            <pc:docMk/>
            <pc:sldMk cId="2168818943" sldId="293"/>
            <ac:spMk id="65" creationId="{9F97DBFC-7712-1145-103C-94083FDCABF6}"/>
          </ac:spMkLst>
        </pc:spChg>
        <pc:spChg chg="mod">
          <ac:chgData name="a xx" userId="6c68ed6e84215d36" providerId="LiveId" clId="{DA50E108-FE6D-411C-86D7-0FA2A2E9C853}" dt="2023-10-10T11:52:12.489" v="127" actId="27803"/>
          <ac:spMkLst>
            <pc:docMk/>
            <pc:sldMk cId="2168818943" sldId="293"/>
            <ac:spMk id="66" creationId="{17D12796-A585-100D-3A45-38ED6AE462DC}"/>
          </ac:spMkLst>
        </pc:spChg>
        <pc:spChg chg="mod">
          <ac:chgData name="a xx" userId="6c68ed6e84215d36" providerId="LiveId" clId="{DA50E108-FE6D-411C-86D7-0FA2A2E9C853}" dt="2023-10-10T11:52:12.489" v="127" actId="27803"/>
          <ac:spMkLst>
            <pc:docMk/>
            <pc:sldMk cId="2168818943" sldId="293"/>
            <ac:spMk id="68" creationId="{B5C3B43B-0B31-2D02-985F-FE3F9A341E4F}"/>
          </ac:spMkLst>
        </pc:spChg>
        <pc:spChg chg="mod">
          <ac:chgData name="a xx" userId="6c68ed6e84215d36" providerId="LiveId" clId="{DA50E108-FE6D-411C-86D7-0FA2A2E9C853}" dt="2023-10-10T11:52:12.489" v="127" actId="27803"/>
          <ac:spMkLst>
            <pc:docMk/>
            <pc:sldMk cId="2168818943" sldId="293"/>
            <ac:spMk id="69" creationId="{CDCA8C4A-0906-DE43-2A1B-BCD5FF5A0460}"/>
          </ac:spMkLst>
        </pc:spChg>
        <pc:spChg chg="mod">
          <ac:chgData name="a xx" userId="6c68ed6e84215d36" providerId="LiveId" clId="{DA50E108-FE6D-411C-86D7-0FA2A2E9C853}" dt="2023-10-10T11:52:12.489" v="127" actId="27803"/>
          <ac:spMkLst>
            <pc:docMk/>
            <pc:sldMk cId="2168818943" sldId="293"/>
            <ac:spMk id="71" creationId="{611CA0FF-9AA1-5DEA-11E2-EFC8741E9AE8}"/>
          </ac:spMkLst>
        </pc:spChg>
        <pc:spChg chg="mod">
          <ac:chgData name="a xx" userId="6c68ed6e84215d36" providerId="LiveId" clId="{DA50E108-FE6D-411C-86D7-0FA2A2E9C853}" dt="2023-10-10T11:52:12.489" v="127" actId="27803"/>
          <ac:spMkLst>
            <pc:docMk/>
            <pc:sldMk cId="2168818943" sldId="293"/>
            <ac:spMk id="72" creationId="{A3ED8AB7-381E-E372-E55C-C5C9C50F1BE7}"/>
          </ac:spMkLst>
        </pc:spChg>
        <pc:spChg chg="mod">
          <ac:chgData name="a xx" userId="6c68ed6e84215d36" providerId="LiveId" clId="{DA50E108-FE6D-411C-86D7-0FA2A2E9C853}" dt="2023-10-10T11:52:12.489" v="127" actId="27803"/>
          <ac:spMkLst>
            <pc:docMk/>
            <pc:sldMk cId="2168818943" sldId="293"/>
            <ac:spMk id="74" creationId="{4834D487-AE4A-4B95-C47B-68AA1D83CE4D}"/>
          </ac:spMkLst>
        </pc:spChg>
        <pc:spChg chg="mod">
          <ac:chgData name="a xx" userId="6c68ed6e84215d36" providerId="LiveId" clId="{DA50E108-FE6D-411C-86D7-0FA2A2E9C853}" dt="2023-10-10T11:52:12.489" v="127" actId="27803"/>
          <ac:spMkLst>
            <pc:docMk/>
            <pc:sldMk cId="2168818943" sldId="293"/>
            <ac:spMk id="75" creationId="{9A15EA25-E836-466B-8725-ABC6F8F77CD9}"/>
          </ac:spMkLst>
        </pc:spChg>
        <pc:spChg chg="mod">
          <ac:chgData name="a xx" userId="6c68ed6e84215d36" providerId="LiveId" clId="{DA50E108-FE6D-411C-86D7-0FA2A2E9C853}" dt="2023-10-10T11:52:12.489" v="127" actId="27803"/>
          <ac:spMkLst>
            <pc:docMk/>
            <pc:sldMk cId="2168818943" sldId="293"/>
            <ac:spMk id="76" creationId="{C2ADC459-7954-A713-CE24-84097F8108F4}"/>
          </ac:spMkLst>
        </pc:spChg>
        <pc:spChg chg="mod">
          <ac:chgData name="a xx" userId="6c68ed6e84215d36" providerId="LiveId" clId="{DA50E108-FE6D-411C-86D7-0FA2A2E9C853}" dt="2023-10-10T11:52:12.489" v="127" actId="27803"/>
          <ac:spMkLst>
            <pc:docMk/>
            <pc:sldMk cId="2168818943" sldId="293"/>
            <ac:spMk id="77" creationId="{9270EBC6-4AFB-9F47-E44E-3ED11AF2DD6B}"/>
          </ac:spMkLst>
        </pc:spChg>
        <pc:spChg chg="mod">
          <ac:chgData name="a xx" userId="6c68ed6e84215d36" providerId="LiveId" clId="{DA50E108-FE6D-411C-86D7-0FA2A2E9C853}" dt="2023-10-10T11:52:12.489" v="127" actId="27803"/>
          <ac:spMkLst>
            <pc:docMk/>
            <pc:sldMk cId="2168818943" sldId="293"/>
            <ac:spMk id="78" creationId="{FABDB640-4529-B4F4-8921-6E6E8EC764FB}"/>
          </ac:spMkLst>
        </pc:spChg>
        <pc:spChg chg="mod">
          <ac:chgData name="a xx" userId="6c68ed6e84215d36" providerId="LiveId" clId="{DA50E108-FE6D-411C-86D7-0FA2A2E9C853}" dt="2023-10-10T11:52:12.489" v="127" actId="27803"/>
          <ac:spMkLst>
            <pc:docMk/>
            <pc:sldMk cId="2168818943" sldId="293"/>
            <ac:spMk id="79" creationId="{8EBE0823-9FB7-E05D-77B7-77B7D4C08E80}"/>
          </ac:spMkLst>
        </pc:spChg>
        <pc:spChg chg="mod">
          <ac:chgData name="a xx" userId="6c68ed6e84215d36" providerId="LiveId" clId="{DA50E108-FE6D-411C-86D7-0FA2A2E9C853}" dt="2023-10-10T11:52:12.489" v="127" actId="27803"/>
          <ac:spMkLst>
            <pc:docMk/>
            <pc:sldMk cId="2168818943" sldId="293"/>
            <ac:spMk id="81" creationId="{03505A6F-87EE-0AB4-7255-8A72FA1A1135}"/>
          </ac:spMkLst>
        </pc:spChg>
        <pc:spChg chg="mod">
          <ac:chgData name="a xx" userId="6c68ed6e84215d36" providerId="LiveId" clId="{DA50E108-FE6D-411C-86D7-0FA2A2E9C853}" dt="2023-10-10T11:52:12.489" v="127" actId="27803"/>
          <ac:spMkLst>
            <pc:docMk/>
            <pc:sldMk cId="2168818943" sldId="293"/>
            <ac:spMk id="82" creationId="{CC1E4DB4-3667-EB14-7866-26FE5961D6D8}"/>
          </ac:spMkLst>
        </pc:spChg>
        <pc:spChg chg="mod">
          <ac:chgData name="a xx" userId="6c68ed6e84215d36" providerId="LiveId" clId="{DA50E108-FE6D-411C-86D7-0FA2A2E9C853}" dt="2023-10-10T11:52:12.489" v="127" actId="27803"/>
          <ac:spMkLst>
            <pc:docMk/>
            <pc:sldMk cId="2168818943" sldId="293"/>
            <ac:spMk id="84" creationId="{508AB248-BBF5-9E51-FBBF-903C2B48321A}"/>
          </ac:spMkLst>
        </pc:spChg>
        <pc:spChg chg="mod">
          <ac:chgData name="a xx" userId="6c68ed6e84215d36" providerId="LiveId" clId="{DA50E108-FE6D-411C-86D7-0FA2A2E9C853}" dt="2023-10-10T11:52:12.489" v="127" actId="27803"/>
          <ac:spMkLst>
            <pc:docMk/>
            <pc:sldMk cId="2168818943" sldId="293"/>
            <ac:spMk id="85" creationId="{750070E2-9EC7-908B-09E9-03A69CA582D2}"/>
          </ac:spMkLst>
        </pc:spChg>
        <pc:spChg chg="mod">
          <ac:chgData name="a xx" userId="6c68ed6e84215d36" providerId="LiveId" clId="{DA50E108-FE6D-411C-86D7-0FA2A2E9C853}" dt="2023-10-10T11:52:12.489" v="127" actId="27803"/>
          <ac:spMkLst>
            <pc:docMk/>
            <pc:sldMk cId="2168818943" sldId="293"/>
            <ac:spMk id="86" creationId="{A76596A0-8B56-A9CF-7616-36F56874726C}"/>
          </ac:spMkLst>
        </pc:spChg>
        <pc:spChg chg="mod">
          <ac:chgData name="a xx" userId="6c68ed6e84215d36" providerId="LiveId" clId="{DA50E108-FE6D-411C-86D7-0FA2A2E9C853}" dt="2023-10-10T11:52:12.489" v="127" actId="27803"/>
          <ac:spMkLst>
            <pc:docMk/>
            <pc:sldMk cId="2168818943" sldId="293"/>
            <ac:spMk id="88" creationId="{F0C8D871-55FC-D58B-028F-652839EE5CF1}"/>
          </ac:spMkLst>
        </pc:spChg>
        <pc:spChg chg="mod">
          <ac:chgData name="a xx" userId="6c68ed6e84215d36" providerId="LiveId" clId="{DA50E108-FE6D-411C-86D7-0FA2A2E9C853}" dt="2023-10-10T11:52:12.489" v="127" actId="27803"/>
          <ac:spMkLst>
            <pc:docMk/>
            <pc:sldMk cId="2168818943" sldId="293"/>
            <ac:spMk id="89" creationId="{6B4D3D16-5D36-CBEF-D74C-377A4842D086}"/>
          </ac:spMkLst>
        </pc:spChg>
        <pc:spChg chg="mod">
          <ac:chgData name="a xx" userId="6c68ed6e84215d36" providerId="LiveId" clId="{DA50E108-FE6D-411C-86D7-0FA2A2E9C853}" dt="2023-10-10T11:52:12.489" v="127" actId="27803"/>
          <ac:spMkLst>
            <pc:docMk/>
            <pc:sldMk cId="2168818943" sldId="293"/>
            <ac:spMk id="90" creationId="{4D18A3E9-7368-0541-1B20-4E0316C19BC8}"/>
          </ac:spMkLst>
        </pc:spChg>
        <pc:spChg chg="mod">
          <ac:chgData name="a xx" userId="6c68ed6e84215d36" providerId="LiveId" clId="{DA50E108-FE6D-411C-86D7-0FA2A2E9C853}" dt="2023-10-10T11:52:12.489" v="127" actId="27803"/>
          <ac:spMkLst>
            <pc:docMk/>
            <pc:sldMk cId="2168818943" sldId="293"/>
            <ac:spMk id="92" creationId="{0F4E9E0D-185A-0D03-D8FD-E3707085D3B8}"/>
          </ac:spMkLst>
        </pc:spChg>
        <pc:spChg chg="mod">
          <ac:chgData name="a xx" userId="6c68ed6e84215d36" providerId="LiveId" clId="{DA50E108-FE6D-411C-86D7-0FA2A2E9C853}" dt="2023-10-10T11:52:12.489" v="127" actId="27803"/>
          <ac:spMkLst>
            <pc:docMk/>
            <pc:sldMk cId="2168818943" sldId="293"/>
            <ac:spMk id="93" creationId="{1D9BD544-7941-0BB2-49DD-3376B58A249D}"/>
          </ac:spMkLst>
        </pc:spChg>
        <pc:spChg chg="mod">
          <ac:chgData name="a xx" userId="6c68ed6e84215d36" providerId="LiveId" clId="{DA50E108-FE6D-411C-86D7-0FA2A2E9C853}" dt="2023-10-10T11:52:12.489" v="127" actId="27803"/>
          <ac:spMkLst>
            <pc:docMk/>
            <pc:sldMk cId="2168818943" sldId="293"/>
            <ac:spMk id="94" creationId="{33930D20-E419-D43A-3247-03406E7799B8}"/>
          </ac:spMkLst>
        </pc:spChg>
        <pc:spChg chg="mod">
          <ac:chgData name="a xx" userId="6c68ed6e84215d36" providerId="LiveId" clId="{DA50E108-FE6D-411C-86D7-0FA2A2E9C853}" dt="2023-10-10T11:52:12.489" v="127" actId="27803"/>
          <ac:spMkLst>
            <pc:docMk/>
            <pc:sldMk cId="2168818943" sldId="293"/>
            <ac:spMk id="95" creationId="{C08840CD-F632-FEC4-21EE-026C42E85CDA}"/>
          </ac:spMkLst>
        </pc:spChg>
        <pc:spChg chg="mod">
          <ac:chgData name="a xx" userId="6c68ed6e84215d36" providerId="LiveId" clId="{DA50E108-FE6D-411C-86D7-0FA2A2E9C853}" dt="2023-10-10T11:52:12.489" v="127" actId="27803"/>
          <ac:spMkLst>
            <pc:docMk/>
            <pc:sldMk cId="2168818943" sldId="293"/>
            <ac:spMk id="97" creationId="{7A2D05C8-3651-CED8-36BD-2787B7250FF8}"/>
          </ac:spMkLst>
        </pc:spChg>
        <pc:spChg chg="mod">
          <ac:chgData name="a xx" userId="6c68ed6e84215d36" providerId="LiveId" clId="{DA50E108-FE6D-411C-86D7-0FA2A2E9C853}" dt="2023-10-10T11:52:12.489" v="127" actId="27803"/>
          <ac:spMkLst>
            <pc:docMk/>
            <pc:sldMk cId="2168818943" sldId="293"/>
            <ac:spMk id="98" creationId="{0B089907-12E9-A27A-FD18-D50583C50597}"/>
          </ac:spMkLst>
        </pc:spChg>
        <pc:spChg chg="mod">
          <ac:chgData name="a xx" userId="6c68ed6e84215d36" providerId="LiveId" clId="{DA50E108-FE6D-411C-86D7-0FA2A2E9C853}" dt="2023-10-10T11:52:12.489" v="127" actId="27803"/>
          <ac:spMkLst>
            <pc:docMk/>
            <pc:sldMk cId="2168818943" sldId="293"/>
            <ac:spMk id="99" creationId="{51CA212C-10F7-1E86-275F-B709DF283F43}"/>
          </ac:spMkLst>
        </pc:spChg>
        <pc:spChg chg="mod">
          <ac:chgData name="a xx" userId="6c68ed6e84215d36" providerId="LiveId" clId="{DA50E108-FE6D-411C-86D7-0FA2A2E9C853}" dt="2023-10-10T11:52:12.489" v="127" actId="27803"/>
          <ac:spMkLst>
            <pc:docMk/>
            <pc:sldMk cId="2168818943" sldId="293"/>
            <ac:spMk id="101" creationId="{F52EDB43-F56C-662D-D499-627FC9681318}"/>
          </ac:spMkLst>
        </pc:spChg>
        <pc:spChg chg="mod">
          <ac:chgData name="a xx" userId="6c68ed6e84215d36" providerId="LiveId" clId="{DA50E108-FE6D-411C-86D7-0FA2A2E9C853}" dt="2023-10-10T11:52:12.489" v="127" actId="27803"/>
          <ac:spMkLst>
            <pc:docMk/>
            <pc:sldMk cId="2168818943" sldId="293"/>
            <ac:spMk id="102" creationId="{EF12ADEB-2F7D-033F-7EC4-E80AB91479BD}"/>
          </ac:spMkLst>
        </pc:spChg>
        <pc:spChg chg="mod">
          <ac:chgData name="a xx" userId="6c68ed6e84215d36" providerId="LiveId" clId="{DA50E108-FE6D-411C-86D7-0FA2A2E9C853}" dt="2023-10-10T11:52:12.489" v="127" actId="27803"/>
          <ac:spMkLst>
            <pc:docMk/>
            <pc:sldMk cId="2168818943" sldId="293"/>
            <ac:spMk id="103" creationId="{CD57B24D-31BD-255E-306D-FF4AFB1AC20D}"/>
          </ac:spMkLst>
        </pc:spChg>
        <pc:spChg chg="mod">
          <ac:chgData name="a xx" userId="6c68ed6e84215d36" providerId="LiveId" clId="{DA50E108-FE6D-411C-86D7-0FA2A2E9C853}" dt="2023-10-10T11:52:12.489" v="127" actId="27803"/>
          <ac:spMkLst>
            <pc:docMk/>
            <pc:sldMk cId="2168818943" sldId="293"/>
            <ac:spMk id="104" creationId="{178BE8C2-187C-8E37-3762-118767292B7A}"/>
          </ac:spMkLst>
        </pc:spChg>
        <pc:spChg chg="mod">
          <ac:chgData name="a xx" userId="6c68ed6e84215d36" providerId="LiveId" clId="{DA50E108-FE6D-411C-86D7-0FA2A2E9C853}" dt="2023-10-10T11:52:12.489" v="127" actId="27803"/>
          <ac:spMkLst>
            <pc:docMk/>
            <pc:sldMk cId="2168818943" sldId="293"/>
            <ac:spMk id="105" creationId="{210374E6-98CA-AF4A-3979-031091E64A13}"/>
          </ac:spMkLst>
        </pc:spChg>
        <pc:spChg chg="mod">
          <ac:chgData name="a xx" userId="6c68ed6e84215d36" providerId="LiveId" clId="{DA50E108-FE6D-411C-86D7-0FA2A2E9C853}" dt="2023-10-10T11:52:12.489" v="127" actId="27803"/>
          <ac:spMkLst>
            <pc:docMk/>
            <pc:sldMk cId="2168818943" sldId="293"/>
            <ac:spMk id="106" creationId="{7D2A69C9-B32A-0937-700F-3345CA702CCA}"/>
          </ac:spMkLst>
        </pc:spChg>
        <pc:spChg chg="mod">
          <ac:chgData name="a xx" userId="6c68ed6e84215d36" providerId="LiveId" clId="{DA50E108-FE6D-411C-86D7-0FA2A2E9C853}" dt="2023-10-10T11:52:12.489" v="127" actId="27803"/>
          <ac:spMkLst>
            <pc:docMk/>
            <pc:sldMk cId="2168818943" sldId="293"/>
            <ac:spMk id="107" creationId="{C986B590-8781-33D3-747C-18C9BB695B82}"/>
          </ac:spMkLst>
        </pc:spChg>
        <pc:spChg chg="mod">
          <ac:chgData name="a xx" userId="6c68ed6e84215d36" providerId="LiveId" clId="{DA50E108-FE6D-411C-86D7-0FA2A2E9C853}" dt="2023-10-10T11:52:12.489" v="127" actId="27803"/>
          <ac:spMkLst>
            <pc:docMk/>
            <pc:sldMk cId="2168818943" sldId="293"/>
            <ac:spMk id="109" creationId="{DCE3F727-B980-B5AF-7F42-D32884D3BEAA}"/>
          </ac:spMkLst>
        </pc:spChg>
        <pc:spChg chg="mod">
          <ac:chgData name="a xx" userId="6c68ed6e84215d36" providerId="LiveId" clId="{DA50E108-FE6D-411C-86D7-0FA2A2E9C853}" dt="2023-10-10T11:52:12.489" v="127" actId="27803"/>
          <ac:spMkLst>
            <pc:docMk/>
            <pc:sldMk cId="2168818943" sldId="293"/>
            <ac:spMk id="110" creationId="{9C431AE7-0B6F-981F-5B41-3860F33997F9}"/>
          </ac:spMkLst>
        </pc:spChg>
        <pc:spChg chg="mod">
          <ac:chgData name="a xx" userId="6c68ed6e84215d36" providerId="LiveId" clId="{DA50E108-FE6D-411C-86D7-0FA2A2E9C853}" dt="2023-10-10T11:52:12.489" v="127" actId="27803"/>
          <ac:spMkLst>
            <pc:docMk/>
            <pc:sldMk cId="2168818943" sldId="293"/>
            <ac:spMk id="112" creationId="{D5DD825A-7B68-6F54-BD65-76E6223865C6}"/>
          </ac:spMkLst>
        </pc:spChg>
        <pc:spChg chg="mod">
          <ac:chgData name="a xx" userId="6c68ed6e84215d36" providerId="LiveId" clId="{DA50E108-FE6D-411C-86D7-0FA2A2E9C853}" dt="2023-10-10T11:52:12.489" v="127" actId="27803"/>
          <ac:spMkLst>
            <pc:docMk/>
            <pc:sldMk cId="2168818943" sldId="293"/>
            <ac:spMk id="113" creationId="{4703E71C-70F5-548B-049A-CA9DAD619FD6}"/>
          </ac:spMkLst>
        </pc:spChg>
        <pc:spChg chg="mod">
          <ac:chgData name="a xx" userId="6c68ed6e84215d36" providerId="LiveId" clId="{DA50E108-FE6D-411C-86D7-0FA2A2E9C853}" dt="2023-10-10T11:52:12.489" v="127" actId="27803"/>
          <ac:spMkLst>
            <pc:docMk/>
            <pc:sldMk cId="2168818943" sldId="293"/>
            <ac:spMk id="115" creationId="{59D66144-A812-51B0-BEC0-8515A0D1F513}"/>
          </ac:spMkLst>
        </pc:spChg>
        <pc:spChg chg="mod">
          <ac:chgData name="a xx" userId="6c68ed6e84215d36" providerId="LiveId" clId="{DA50E108-FE6D-411C-86D7-0FA2A2E9C853}" dt="2023-10-10T11:52:12.489" v="127" actId="27803"/>
          <ac:spMkLst>
            <pc:docMk/>
            <pc:sldMk cId="2168818943" sldId="293"/>
            <ac:spMk id="116" creationId="{0EB5AB98-CBCC-063D-A1C9-90AF16C07250}"/>
          </ac:spMkLst>
        </pc:spChg>
        <pc:spChg chg="mod">
          <ac:chgData name="a xx" userId="6c68ed6e84215d36" providerId="LiveId" clId="{DA50E108-FE6D-411C-86D7-0FA2A2E9C853}" dt="2023-10-10T11:52:12.489" v="127" actId="27803"/>
          <ac:spMkLst>
            <pc:docMk/>
            <pc:sldMk cId="2168818943" sldId="293"/>
            <ac:spMk id="118" creationId="{43B94923-4018-1DC2-5B3E-6F3F28B74AD9}"/>
          </ac:spMkLst>
        </pc:spChg>
        <pc:spChg chg="mod">
          <ac:chgData name="a xx" userId="6c68ed6e84215d36" providerId="LiveId" clId="{DA50E108-FE6D-411C-86D7-0FA2A2E9C853}" dt="2023-10-10T11:52:12.489" v="127" actId="27803"/>
          <ac:spMkLst>
            <pc:docMk/>
            <pc:sldMk cId="2168818943" sldId="293"/>
            <ac:spMk id="119" creationId="{EB4E8BB9-85AF-EB73-251E-5DA5349932B3}"/>
          </ac:spMkLst>
        </pc:spChg>
        <pc:spChg chg="mod">
          <ac:chgData name="a xx" userId="6c68ed6e84215d36" providerId="LiveId" clId="{DA50E108-FE6D-411C-86D7-0FA2A2E9C853}" dt="2023-10-10T11:52:12.489" v="127" actId="27803"/>
          <ac:spMkLst>
            <pc:docMk/>
            <pc:sldMk cId="2168818943" sldId="293"/>
            <ac:spMk id="121" creationId="{A3945784-211A-9F11-309E-5ABAA80CBA37}"/>
          </ac:spMkLst>
        </pc:spChg>
        <pc:spChg chg="mod">
          <ac:chgData name="a xx" userId="6c68ed6e84215d36" providerId="LiveId" clId="{DA50E108-FE6D-411C-86D7-0FA2A2E9C853}" dt="2023-10-10T11:52:12.489" v="127" actId="27803"/>
          <ac:spMkLst>
            <pc:docMk/>
            <pc:sldMk cId="2168818943" sldId="293"/>
            <ac:spMk id="122" creationId="{FF422671-4E41-D686-DD79-D6E81ED3872F}"/>
          </ac:spMkLst>
        </pc:spChg>
        <pc:spChg chg="mod">
          <ac:chgData name="a xx" userId="6c68ed6e84215d36" providerId="LiveId" clId="{DA50E108-FE6D-411C-86D7-0FA2A2E9C853}" dt="2023-10-10T11:52:12.489" v="127" actId="27803"/>
          <ac:spMkLst>
            <pc:docMk/>
            <pc:sldMk cId="2168818943" sldId="293"/>
            <ac:spMk id="124" creationId="{0CFC2AFA-468B-8FDF-F3DE-EE51681C5867}"/>
          </ac:spMkLst>
        </pc:spChg>
        <pc:spChg chg="mod">
          <ac:chgData name="a xx" userId="6c68ed6e84215d36" providerId="LiveId" clId="{DA50E108-FE6D-411C-86D7-0FA2A2E9C853}" dt="2023-10-10T11:52:12.489" v="127" actId="27803"/>
          <ac:spMkLst>
            <pc:docMk/>
            <pc:sldMk cId="2168818943" sldId="293"/>
            <ac:spMk id="125" creationId="{A3C0C00A-3A69-01A6-0CE1-C3A042B02DD6}"/>
          </ac:spMkLst>
        </pc:spChg>
        <pc:spChg chg="mod">
          <ac:chgData name="a xx" userId="6c68ed6e84215d36" providerId="LiveId" clId="{DA50E108-FE6D-411C-86D7-0FA2A2E9C853}" dt="2023-10-10T11:52:12.489" v="127" actId="27803"/>
          <ac:spMkLst>
            <pc:docMk/>
            <pc:sldMk cId="2168818943" sldId="293"/>
            <ac:spMk id="127" creationId="{7EF30E6B-8220-CD0C-599C-5E764BEE5293}"/>
          </ac:spMkLst>
        </pc:spChg>
        <pc:spChg chg="mod">
          <ac:chgData name="a xx" userId="6c68ed6e84215d36" providerId="LiveId" clId="{DA50E108-FE6D-411C-86D7-0FA2A2E9C853}" dt="2023-10-10T11:52:12.489" v="127" actId="27803"/>
          <ac:spMkLst>
            <pc:docMk/>
            <pc:sldMk cId="2168818943" sldId="293"/>
            <ac:spMk id="128" creationId="{C3A5789D-BA05-26A0-65E8-CF0AC177886C}"/>
          </ac:spMkLst>
        </pc:spChg>
        <pc:spChg chg="mod">
          <ac:chgData name="a xx" userId="6c68ed6e84215d36" providerId="LiveId" clId="{DA50E108-FE6D-411C-86D7-0FA2A2E9C853}" dt="2023-10-10T11:52:12.489" v="127" actId="27803"/>
          <ac:spMkLst>
            <pc:docMk/>
            <pc:sldMk cId="2168818943" sldId="293"/>
            <ac:spMk id="130" creationId="{46A768CD-AC4D-430C-12EC-00DB9C06063A}"/>
          </ac:spMkLst>
        </pc:spChg>
        <pc:spChg chg="mod">
          <ac:chgData name="a xx" userId="6c68ed6e84215d36" providerId="LiveId" clId="{DA50E108-FE6D-411C-86D7-0FA2A2E9C853}" dt="2023-10-10T11:52:12.489" v="127" actId="27803"/>
          <ac:spMkLst>
            <pc:docMk/>
            <pc:sldMk cId="2168818943" sldId="293"/>
            <ac:spMk id="131" creationId="{0895B52E-39EE-CD97-F8C5-8AA0DA8F64D4}"/>
          </ac:spMkLst>
        </pc:spChg>
        <pc:spChg chg="mod">
          <ac:chgData name="a xx" userId="6c68ed6e84215d36" providerId="LiveId" clId="{DA50E108-FE6D-411C-86D7-0FA2A2E9C853}" dt="2023-10-10T11:52:12.489" v="127" actId="27803"/>
          <ac:spMkLst>
            <pc:docMk/>
            <pc:sldMk cId="2168818943" sldId="293"/>
            <ac:spMk id="133" creationId="{BA5DCDC4-0699-109E-8403-75419BDEEF43}"/>
          </ac:spMkLst>
        </pc:spChg>
        <pc:spChg chg="mod">
          <ac:chgData name="a xx" userId="6c68ed6e84215d36" providerId="LiveId" clId="{DA50E108-FE6D-411C-86D7-0FA2A2E9C853}" dt="2023-10-10T11:52:12.489" v="127" actId="27803"/>
          <ac:spMkLst>
            <pc:docMk/>
            <pc:sldMk cId="2168818943" sldId="293"/>
            <ac:spMk id="134" creationId="{930620D9-C4EF-BECE-B01A-1F38AB3FDC34}"/>
          </ac:spMkLst>
        </pc:spChg>
        <pc:spChg chg="mod">
          <ac:chgData name="a xx" userId="6c68ed6e84215d36" providerId="LiveId" clId="{DA50E108-FE6D-411C-86D7-0FA2A2E9C853}" dt="2023-10-10T11:52:12.489" v="127" actId="27803"/>
          <ac:spMkLst>
            <pc:docMk/>
            <pc:sldMk cId="2168818943" sldId="293"/>
            <ac:spMk id="136" creationId="{4DF3AE9B-BE2B-9A91-CC2F-F668F1DA2890}"/>
          </ac:spMkLst>
        </pc:spChg>
        <pc:spChg chg="mod">
          <ac:chgData name="a xx" userId="6c68ed6e84215d36" providerId="LiveId" clId="{DA50E108-FE6D-411C-86D7-0FA2A2E9C853}" dt="2023-10-10T11:52:12.489" v="127" actId="27803"/>
          <ac:spMkLst>
            <pc:docMk/>
            <pc:sldMk cId="2168818943" sldId="293"/>
            <ac:spMk id="137" creationId="{D850CBF7-2D60-C868-B1D2-859F94B85171}"/>
          </ac:spMkLst>
        </pc:spChg>
        <pc:spChg chg="mod">
          <ac:chgData name="a xx" userId="6c68ed6e84215d36" providerId="LiveId" clId="{DA50E108-FE6D-411C-86D7-0FA2A2E9C853}" dt="2023-10-10T11:52:12.489" v="127" actId="27803"/>
          <ac:spMkLst>
            <pc:docMk/>
            <pc:sldMk cId="2168818943" sldId="293"/>
            <ac:spMk id="139" creationId="{89ED8FFC-151A-2ED7-61AC-3633581B243D}"/>
          </ac:spMkLst>
        </pc:spChg>
        <pc:spChg chg="mod">
          <ac:chgData name="a xx" userId="6c68ed6e84215d36" providerId="LiveId" clId="{DA50E108-FE6D-411C-86D7-0FA2A2E9C853}" dt="2023-10-10T11:52:12.489" v="127" actId="27803"/>
          <ac:spMkLst>
            <pc:docMk/>
            <pc:sldMk cId="2168818943" sldId="293"/>
            <ac:spMk id="140" creationId="{A8814176-5E24-C1AA-D321-198285497FC5}"/>
          </ac:spMkLst>
        </pc:spChg>
        <pc:spChg chg="mod">
          <ac:chgData name="a xx" userId="6c68ed6e84215d36" providerId="LiveId" clId="{DA50E108-FE6D-411C-86D7-0FA2A2E9C853}" dt="2023-10-10T11:52:12.489" v="127" actId="27803"/>
          <ac:spMkLst>
            <pc:docMk/>
            <pc:sldMk cId="2168818943" sldId="293"/>
            <ac:spMk id="142" creationId="{A93A79F4-53F0-A3C3-AA0E-EEE21C886154}"/>
          </ac:spMkLst>
        </pc:spChg>
        <pc:spChg chg="mod">
          <ac:chgData name="a xx" userId="6c68ed6e84215d36" providerId="LiveId" clId="{DA50E108-FE6D-411C-86D7-0FA2A2E9C853}" dt="2023-10-10T11:52:12.489" v="127" actId="27803"/>
          <ac:spMkLst>
            <pc:docMk/>
            <pc:sldMk cId="2168818943" sldId="293"/>
            <ac:spMk id="143" creationId="{68946452-5F5E-E43E-C043-4DE5D22C5018}"/>
          </ac:spMkLst>
        </pc:spChg>
        <pc:spChg chg="mod">
          <ac:chgData name="a xx" userId="6c68ed6e84215d36" providerId="LiveId" clId="{DA50E108-FE6D-411C-86D7-0FA2A2E9C853}" dt="2023-10-10T11:52:12.489" v="127" actId="27803"/>
          <ac:spMkLst>
            <pc:docMk/>
            <pc:sldMk cId="2168818943" sldId="293"/>
            <ac:spMk id="145" creationId="{DEA9E232-D722-937A-2001-D7A388993F5E}"/>
          </ac:spMkLst>
        </pc:spChg>
        <pc:spChg chg="mod">
          <ac:chgData name="a xx" userId="6c68ed6e84215d36" providerId="LiveId" clId="{DA50E108-FE6D-411C-86D7-0FA2A2E9C853}" dt="2023-10-10T11:52:12.489" v="127" actId="27803"/>
          <ac:spMkLst>
            <pc:docMk/>
            <pc:sldMk cId="2168818943" sldId="293"/>
            <ac:spMk id="146" creationId="{764B5753-6EF1-1109-DE6C-DC5128D07529}"/>
          </ac:spMkLst>
        </pc:spChg>
        <pc:spChg chg="mod">
          <ac:chgData name="a xx" userId="6c68ed6e84215d36" providerId="LiveId" clId="{DA50E108-FE6D-411C-86D7-0FA2A2E9C853}" dt="2023-10-10T11:52:12.489" v="127" actId="27803"/>
          <ac:spMkLst>
            <pc:docMk/>
            <pc:sldMk cId="2168818943" sldId="293"/>
            <ac:spMk id="148" creationId="{92677CA3-EE65-F248-CE80-623B65342BEE}"/>
          </ac:spMkLst>
        </pc:spChg>
        <pc:spChg chg="mod">
          <ac:chgData name="a xx" userId="6c68ed6e84215d36" providerId="LiveId" clId="{DA50E108-FE6D-411C-86D7-0FA2A2E9C853}" dt="2023-10-10T11:52:12.489" v="127" actId="27803"/>
          <ac:spMkLst>
            <pc:docMk/>
            <pc:sldMk cId="2168818943" sldId="293"/>
            <ac:spMk id="149" creationId="{DFAB1B02-D2AD-2BEB-4952-02DD36849B99}"/>
          </ac:spMkLst>
        </pc:spChg>
        <pc:spChg chg="mod">
          <ac:chgData name="a xx" userId="6c68ed6e84215d36" providerId="LiveId" clId="{DA50E108-FE6D-411C-86D7-0FA2A2E9C853}" dt="2023-10-10T11:52:12.489" v="127" actId="27803"/>
          <ac:spMkLst>
            <pc:docMk/>
            <pc:sldMk cId="2168818943" sldId="293"/>
            <ac:spMk id="151" creationId="{6A0DCAF8-D698-0FC5-06B4-2E40569D03EA}"/>
          </ac:spMkLst>
        </pc:spChg>
        <pc:spChg chg="mod">
          <ac:chgData name="a xx" userId="6c68ed6e84215d36" providerId="LiveId" clId="{DA50E108-FE6D-411C-86D7-0FA2A2E9C853}" dt="2023-10-10T11:52:12.489" v="127" actId="27803"/>
          <ac:spMkLst>
            <pc:docMk/>
            <pc:sldMk cId="2168818943" sldId="293"/>
            <ac:spMk id="152" creationId="{E3D6E95B-F3FE-AAB1-72E8-B42628B3254D}"/>
          </ac:spMkLst>
        </pc:spChg>
        <pc:spChg chg="mod">
          <ac:chgData name="a xx" userId="6c68ed6e84215d36" providerId="LiveId" clId="{DA50E108-FE6D-411C-86D7-0FA2A2E9C853}" dt="2023-10-10T11:52:12.489" v="127" actId="27803"/>
          <ac:spMkLst>
            <pc:docMk/>
            <pc:sldMk cId="2168818943" sldId="293"/>
            <ac:spMk id="155" creationId="{87A9650F-1F75-00EE-EB80-FDFD47EB5CAF}"/>
          </ac:spMkLst>
        </pc:spChg>
        <pc:spChg chg="mod">
          <ac:chgData name="a xx" userId="6c68ed6e84215d36" providerId="LiveId" clId="{DA50E108-FE6D-411C-86D7-0FA2A2E9C853}" dt="2023-10-10T11:52:12.489" v="127" actId="27803"/>
          <ac:spMkLst>
            <pc:docMk/>
            <pc:sldMk cId="2168818943" sldId="293"/>
            <ac:spMk id="156" creationId="{215543FC-901A-95AA-66BC-87D93351A966}"/>
          </ac:spMkLst>
        </pc:spChg>
        <pc:spChg chg="mod">
          <ac:chgData name="a xx" userId="6c68ed6e84215d36" providerId="LiveId" clId="{DA50E108-FE6D-411C-86D7-0FA2A2E9C853}" dt="2023-10-10T11:52:12.489" v="127" actId="27803"/>
          <ac:spMkLst>
            <pc:docMk/>
            <pc:sldMk cId="2168818943" sldId="293"/>
            <ac:spMk id="158" creationId="{79486094-8F76-62B1-C067-3A4C55CC1742}"/>
          </ac:spMkLst>
        </pc:spChg>
        <pc:spChg chg="mod">
          <ac:chgData name="a xx" userId="6c68ed6e84215d36" providerId="LiveId" clId="{DA50E108-FE6D-411C-86D7-0FA2A2E9C853}" dt="2023-10-10T11:52:12.489" v="127" actId="27803"/>
          <ac:spMkLst>
            <pc:docMk/>
            <pc:sldMk cId="2168818943" sldId="293"/>
            <ac:spMk id="159" creationId="{E444623C-738B-D2B2-EC86-FC839F27FC0E}"/>
          </ac:spMkLst>
        </pc:spChg>
        <pc:spChg chg="mod">
          <ac:chgData name="a xx" userId="6c68ed6e84215d36" providerId="LiveId" clId="{DA50E108-FE6D-411C-86D7-0FA2A2E9C853}" dt="2023-10-10T11:52:12.489" v="127" actId="27803"/>
          <ac:spMkLst>
            <pc:docMk/>
            <pc:sldMk cId="2168818943" sldId="293"/>
            <ac:spMk id="161" creationId="{63BBA862-7BCB-B73B-B827-B2CCAD46C2BF}"/>
          </ac:spMkLst>
        </pc:spChg>
        <pc:spChg chg="mod">
          <ac:chgData name="a xx" userId="6c68ed6e84215d36" providerId="LiveId" clId="{DA50E108-FE6D-411C-86D7-0FA2A2E9C853}" dt="2023-10-10T11:52:12.489" v="127" actId="27803"/>
          <ac:spMkLst>
            <pc:docMk/>
            <pc:sldMk cId="2168818943" sldId="293"/>
            <ac:spMk id="162" creationId="{354D084A-916D-E8DC-0E4C-958B9DDA178B}"/>
          </ac:spMkLst>
        </pc:spChg>
        <pc:spChg chg="mod">
          <ac:chgData name="a xx" userId="6c68ed6e84215d36" providerId="LiveId" clId="{DA50E108-FE6D-411C-86D7-0FA2A2E9C853}" dt="2023-10-10T11:52:12.489" v="127" actId="27803"/>
          <ac:spMkLst>
            <pc:docMk/>
            <pc:sldMk cId="2168818943" sldId="293"/>
            <ac:spMk id="164" creationId="{08EC5D33-CAF3-05F6-7892-CC1656488815}"/>
          </ac:spMkLst>
        </pc:spChg>
        <pc:spChg chg="mod">
          <ac:chgData name="a xx" userId="6c68ed6e84215d36" providerId="LiveId" clId="{DA50E108-FE6D-411C-86D7-0FA2A2E9C853}" dt="2023-10-10T11:52:12.489" v="127" actId="27803"/>
          <ac:spMkLst>
            <pc:docMk/>
            <pc:sldMk cId="2168818943" sldId="293"/>
            <ac:spMk id="165" creationId="{0A2D18B1-D278-5FE5-8637-018F339A5D2E}"/>
          </ac:spMkLst>
        </pc:spChg>
        <pc:spChg chg="mod">
          <ac:chgData name="a xx" userId="6c68ed6e84215d36" providerId="LiveId" clId="{DA50E108-FE6D-411C-86D7-0FA2A2E9C853}" dt="2023-10-10T11:52:12.489" v="127" actId="27803"/>
          <ac:spMkLst>
            <pc:docMk/>
            <pc:sldMk cId="2168818943" sldId="293"/>
            <ac:spMk id="167" creationId="{91C4EFC8-B362-2EF6-C447-6424BE749D31}"/>
          </ac:spMkLst>
        </pc:spChg>
        <pc:spChg chg="mod">
          <ac:chgData name="a xx" userId="6c68ed6e84215d36" providerId="LiveId" clId="{DA50E108-FE6D-411C-86D7-0FA2A2E9C853}" dt="2023-10-10T11:52:12.489" v="127" actId="27803"/>
          <ac:spMkLst>
            <pc:docMk/>
            <pc:sldMk cId="2168818943" sldId="293"/>
            <ac:spMk id="168" creationId="{AD5140EA-CECA-2753-A6C2-D1914C66DE00}"/>
          </ac:spMkLst>
        </pc:spChg>
        <pc:spChg chg="mod">
          <ac:chgData name="a xx" userId="6c68ed6e84215d36" providerId="LiveId" clId="{DA50E108-FE6D-411C-86D7-0FA2A2E9C853}" dt="2023-10-10T11:52:12.489" v="127" actId="27803"/>
          <ac:spMkLst>
            <pc:docMk/>
            <pc:sldMk cId="2168818943" sldId="293"/>
            <ac:spMk id="169" creationId="{A0E0F3E9-D86F-1AE5-0DC4-E8720E14ECE0}"/>
          </ac:spMkLst>
        </pc:spChg>
        <pc:spChg chg="mod">
          <ac:chgData name="a xx" userId="6c68ed6e84215d36" providerId="LiveId" clId="{DA50E108-FE6D-411C-86D7-0FA2A2E9C853}" dt="2023-10-10T11:52:12.489" v="127" actId="27803"/>
          <ac:spMkLst>
            <pc:docMk/>
            <pc:sldMk cId="2168818943" sldId="293"/>
            <ac:spMk id="171" creationId="{AAB51A37-31DF-7933-E4D4-8728933508E2}"/>
          </ac:spMkLst>
        </pc:spChg>
        <pc:spChg chg="mod">
          <ac:chgData name="a xx" userId="6c68ed6e84215d36" providerId="LiveId" clId="{DA50E108-FE6D-411C-86D7-0FA2A2E9C853}" dt="2023-10-10T11:52:12.489" v="127" actId="27803"/>
          <ac:spMkLst>
            <pc:docMk/>
            <pc:sldMk cId="2168818943" sldId="293"/>
            <ac:spMk id="172" creationId="{4F32C915-EE66-39AA-F898-3F9835BC2507}"/>
          </ac:spMkLst>
        </pc:spChg>
        <pc:spChg chg="mod">
          <ac:chgData name="a xx" userId="6c68ed6e84215d36" providerId="LiveId" clId="{DA50E108-FE6D-411C-86D7-0FA2A2E9C853}" dt="2023-10-10T11:52:12.489" v="127" actId="27803"/>
          <ac:spMkLst>
            <pc:docMk/>
            <pc:sldMk cId="2168818943" sldId="293"/>
            <ac:spMk id="173" creationId="{854512EA-7B71-FF08-6ED0-D0C1D4465697}"/>
          </ac:spMkLst>
        </pc:spChg>
        <pc:spChg chg="mod">
          <ac:chgData name="a xx" userId="6c68ed6e84215d36" providerId="LiveId" clId="{DA50E108-FE6D-411C-86D7-0FA2A2E9C853}" dt="2023-10-10T11:52:12.489" v="127" actId="27803"/>
          <ac:spMkLst>
            <pc:docMk/>
            <pc:sldMk cId="2168818943" sldId="293"/>
            <ac:spMk id="174" creationId="{265806D2-21EE-8ACD-6CCC-0CE13755313C}"/>
          </ac:spMkLst>
        </pc:spChg>
        <pc:spChg chg="mod">
          <ac:chgData name="a xx" userId="6c68ed6e84215d36" providerId="LiveId" clId="{DA50E108-FE6D-411C-86D7-0FA2A2E9C853}" dt="2023-10-10T11:52:12.489" v="127" actId="27803"/>
          <ac:spMkLst>
            <pc:docMk/>
            <pc:sldMk cId="2168818943" sldId="293"/>
            <ac:spMk id="176" creationId="{87AF5545-E689-6EDB-A00D-FBCEBFA5B3AA}"/>
          </ac:spMkLst>
        </pc:spChg>
        <pc:spChg chg="mod">
          <ac:chgData name="a xx" userId="6c68ed6e84215d36" providerId="LiveId" clId="{DA50E108-FE6D-411C-86D7-0FA2A2E9C853}" dt="2023-10-10T11:52:12.489" v="127" actId="27803"/>
          <ac:spMkLst>
            <pc:docMk/>
            <pc:sldMk cId="2168818943" sldId="293"/>
            <ac:spMk id="177" creationId="{F7C56EFF-A776-327E-2703-948D57A4DD92}"/>
          </ac:spMkLst>
        </pc:spChg>
        <pc:spChg chg="mod">
          <ac:chgData name="a xx" userId="6c68ed6e84215d36" providerId="LiveId" clId="{DA50E108-FE6D-411C-86D7-0FA2A2E9C853}" dt="2023-10-10T11:52:12.489" v="127" actId="27803"/>
          <ac:spMkLst>
            <pc:docMk/>
            <pc:sldMk cId="2168818943" sldId="293"/>
            <ac:spMk id="178" creationId="{40DC5BD0-12BD-84CE-6434-B6E5613BF083}"/>
          </ac:spMkLst>
        </pc:spChg>
        <pc:spChg chg="mod">
          <ac:chgData name="a xx" userId="6c68ed6e84215d36" providerId="LiveId" clId="{DA50E108-FE6D-411C-86D7-0FA2A2E9C853}" dt="2023-10-10T11:52:12.489" v="127" actId="27803"/>
          <ac:spMkLst>
            <pc:docMk/>
            <pc:sldMk cId="2168818943" sldId="293"/>
            <ac:spMk id="180" creationId="{95D09641-BB94-DCE3-B29A-CA7E26113090}"/>
          </ac:spMkLst>
        </pc:spChg>
        <pc:spChg chg="mod">
          <ac:chgData name="a xx" userId="6c68ed6e84215d36" providerId="LiveId" clId="{DA50E108-FE6D-411C-86D7-0FA2A2E9C853}" dt="2023-10-10T11:52:12.489" v="127" actId="27803"/>
          <ac:spMkLst>
            <pc:docMk/>
            <pc:sldMk cId="2168818943" sldId="293"/>
            <ac:spMk id="181" creationId="{DFDECE32-C602-A728-D466-429643964BAA}"/>
          </ac:spMkLst>
        </pc:spChg>
        <pc:spChg chg="mod">
          <ac:chgData name="a xx" userId="6c68ed6e84215d36" providerId="LiveId" clId="{DA50E108-FE6D-411C-86D7-0FA2A2E9C853}" dt="2023-10-10T11:52:12.489" v="127" actId="27803"/>
          <ac:spMkLst>
            <pc:docMk/>
            <pc:sldMk cId="2168818943" sldId="293"/>
            <ac:spMk id="182" creationId="{827CA2A8-EA19-8C9F-F517-B35F89BD06D2}"/>
          </ac:spMkLst>
        </pc:spChg>
        <pc:spChg chg="mod">
          <ac:chgData name="a xx" userId="6c68ed6e84215d36" providerId="LiveId" clId="{DA50E108-FE6D-411C-86D7-0FA2A2E9C853}" dt="2023-10-10T11:52:12.489" v="127" actId="27803"/>
          <ac:spMkLst>
            <pc:docMk/>
            <pc:sldMk cId="2168818943" sldId="293"/>
            <ac:spMk id="184" creationId="{2B17F0F0-36E0-45F0-F4F8-D94019D90F3F}"/>
          </ac:spMkLst>
        </pc:spChg>
        <pc:spChg chg="mod">
          <ac:chgData name="a xx" userId="6c68ed6e84215d36" providerId="LiveId" clId="{DA50E108-FE6D-411C-86D7-0FA2A2E9C853}" dt="2023-10-10T11:52:12.489" v="127" actId="27803"/>
          <ac:spMkLst>
            <pc:docMk/>
            <pc:sldMk cId="2168818943" sldId="293"/>
            <ac:spMk id="185" creationId="{E734B859-5145-A233-2BD6-66329AEEFCD6}"/>
          </ac:spMkLst>
        </pc:spChg>
        <pc:spChg chg="mod">
          <ac:chgData name="a xx" userId="6c68ed6e84215d36" providerId="LiveId" clId="{DA50E108-FE6D-411C-86D7-0FA2A2E9C853}" dt="2023-10-10T11:52:12.489" v="127" actId="27803"/>
          <ac:spMkLst>
            <pc:docMk/>
            <pc:sldMk cId="2168818943" sldId="293"/>
            <ac:spMk id="186" creationId="{8F3E6C31-C215-F191-9B39-9A8EE17B815B}"/>
          </ac:spMkLst>
        </pc:spChg>
        <pc:spChg chg="mod">
          <ac:chgData name="a xx" userId="6c68ed6e84215d36" providerId="LiveId" clId="{DA50E108-FE6D-411C-86D7-0FA2A2E9C853}" dt="2023-10-10T11:52:12.489" v="127" actId="27803"/>
          <ac:spMkLst>
            <pc:docMk/>
            <pc:sldMk cId="2168818943" sldId="293"/>
            <ac:spMk id="187" creationId="{15FB7172-33B5-FD6A-6E9C-53BCA7E6ED31}"/>
          </ac:spMkLst>
        </pc:spChg>
        <pc:spChg chg="mod">
          <ac:chgData name="a xx" userId="6c68ed6e84215d36" providerId="LiveId" clId="{DA50E108-FE6D-411C-86D7-0FA2A2E9C853}" dt="2023-10-10T11:52:12.489" v="127" actId="27803"/>
          <ac:spMkLst>
            <pc:docMk/>
            <pc:sldMk cId="2168818943" sldId="293"/>
            <ac:spMk id="188" creationId="{6D5EFB66-CC14-7665-E785-BDC4F2685FC4}"/>
          </ac:spMkLst>
        </pc:spChg>
        <pc:spChg chg="mod">
          <ac:chgData name="a xx" userId="6c68ed6e84215d36" providerId="LiveId" clId="{DA50E108-FE6D-411C-86D7-0FA2A2E9C853}" dt="2023-10-10T11:52:12.489" v="127" actId="27803"/>
          <ac:spMkLst>
            <pc:docMk/>
            <pc:sldMk cId="2168818943" sldId="293"/>
            <ac:spMk id="189" creationId="{A2DB4F13-C659-97CF-9631-B560054C16A3}"/>
          </ac:spMkLst>
        </pc:spChg>
        <pc:spChg chg="mod">
          <ac:chgData name="a xx" userId="6c68ed6e84215d36" providerId="LiveId" clId="{DA50E108-FE6D-411C-86D7-0FA2A2E9C853}" dt="2023-10-10T11:52:12.489" v="127" actId="27803"/>
          <ac:spMkLst>
            <pc:docMk/>
            <pc:sldMk cId="2168818943" sldId="293"/>
            <ac:spMk id="190" creationId="{822F3ECE-CF34-48DD-8837-3A44DABB0B7D}"/>
          </ac:spMkLst>
        </pc:spChg>
        <pc:spChg chg="mod">
          <ac:chgData name="a xx" userId="6c68ed6e84215d36" providerId="LiveId" clId="{DA50E108-FE6D-411C-86D7-0FA2A2E9C853}" dt="2023-10-10T11:54:47.193" v="269" actId="165"/>
          <ac:spMkLst>
            <pc:docMk/>
            <pc:sldMk cId="2168818943" sldId="293"/>
            <ac:spMk id="193" creationId="{7BB7316A-3FA4-0B3C-3085-D664C2D66FAD}"/>
          </ac:spMkLst>
        </pc:spChg>
        <pc:spChg chg="mod">
          <ac:chgData name="a xx" userId="6c68ed6e84215d36" providerId="LiveId" clId="{DA50E108-FE6D-411C-86D7-0FA2A2E9C853}" dt="2023-10-10T11:54:47.193" v="269" actId="165"/>
          <ac:spMkLst>
            <pc:docMk/>
            <pc:sldMk cId="2168818943" sldId="293"/>
            <ac:spMk id="194" creationId="{85222C1F-50EC-EAFE-16DB-37ACB93E68BB}"/>
          </ac:spMkLst>
        </pc:spChg>
        <pc:spChg chg="mod">
          <ac:chgData name="a xx" userId="6c68ed6e84215d36" providerId="LiveId" clId="{DA50E108-FE6D-411C-86D7-0FA2A2E9C853}" dt="2023-10-10T11:54:47.193" v="269" actId="165"/>
          <ac:spMkLst>
            <pc:docMk/>
            <pc:sldMk cId="2168818943" sldId="293"/>
            <ac:spMk id="196" creationId="{245384BB-09F4-083B-248C-1AF3D660899E}"/>
          </ac:spMkLst>
        </pc:spChg>
        <pc:spChg chg="mod">
          <ac:chgData name="a xx" userId="6c68ed6e84215d36" providerId="LiveId" clId="{DA50E108-FE6D-411C-86D7-0FA2A2E9C853}" dt="2023-10-10T11:54:47.193" v="269" actId="165"/>
          <ac:spMkLst>
            <pc:docMk/>
            <pc:sldMk cId="2168818943" sldId="293"/>
            <ac:spMk id="197" creationId="{E7548561-3EB0-397C-6990-D98FCC8CD11E}"/>
          </ac:spMkLst>
        </pc:spChg>
        <pc:spChg chg="mod">
          <ac:chgData name="a xx" userId="6c68ed6e84215d36" providerId="LiveId" clId="{DA50E108-FE6D-411C-86D7-0FA2A2E9C853}" dt="2023-10-10T11:54:47.193" v="269" actId="165"/>
          <ac:spMkLst>
            <pc:docMk/>
            <pc:sldMk cId="2168818943" sldId="293"/>
            <ac:spMk id="199" creationId="{AFD42838-A6A0-B547-019E-37EFBA984B36}"/>
          </ac:spMkLst>
        </pc:spChg>
        <pc:spChg chg="mod">
          <ac:chgData name="a xx" userId="6c68ed6e84215d36" providerId="LiveId" clId="{DA50E108-FE6D-411C-86D7-0FA2A2E9C853}" dt="2023-10-10T11:54:47.193" v="269" actId="165"/>
          <ac:spMkLst>
            <pc:docMk/>
            <pc:sldMk cId="2168818943" sldId="293"/>
            <ac:spMk id="200" creationId="{D3F3DD53-A9DF-B092-C3B2-4EC6694E3847}"/>
          </ac:spMkLst>
        </pc:spChg>
        <pc:spChg chg="mod">
          <ac:chgData name="a xx" userId="6c68ed6e84215d36" providerId="LiveId" clId="{DA50E108-FE6D-411C-86D7-0FA2A2E9C853}" dt="2023-10-10T11:54:47.193" v="269" actId="165"/>
          <ac:spMkLst>
            <pc:docMk/>
            <pc:sldMk cId="2168818943" sldId="293"/>
            <ac:spMk id="202" creationId="{196A3CC4-FB58-7134-4E15-83C96E5F0677}"/>
          </ac:spMkLst>
        </pc:spChg>
        <pc:spChg chg="mod">
          <ac:chgData name="a xx" userId="6c68ed6e84215d36" providerId="LiveId" clId="{DA50E108-FE6D-411C-86D7-0FA2A2E9C853}" dt="2023-10-10T11:54:47.193" v="269" actId="165"/>
          <ac:spMkLst>
            <pc:docMk/>
            <pc:sldMk cId="2168818943" sldId="293"/>
            <ac:spMk id="203" creationId="{573906F6-74D3-5A12-658B-BCB0A96F3565}"/>
          </ac:spMkLst>
        </pc:spChg>
        <pc:spChg chg="mod">
          <ac:chgData name="a xx" userId="6c68ed6e84215d36" providerId="LiveId" clId="{DA50E108-FE6D-411C-86D7-0FA2A2E9C853}" dt="2023-10-10T11:54:47.193" v="269" actId="165"/>
          <ac:spMkLst>
            <pc:docMk/>
            <pc:sldMk cId="2168818943" sldId="293"/>
            <ac:spMk id="205" creationId="{E70BD072-508A-2510-C491-0BD7B40FE9B3}"/>
          </ac:spMkLst>
        </pc:spChg>
        <pc:spChg chg="mod">
          <ac:chgData name="a xx" userId="6c68ed6e84215d36" providerId="LiveId" clId="{DA50E108-FE6D-411C-86D7-0FA2A2E9C853}" dt="2023-10-10T11:54:47.193" v="269" actId="165"/>
          <ac:spMkLst>
            <pc:docMk/>
            <pc:sldMk cId="2168818943" sldId="293"/>
            <ac:spMk id="206" creationId="{E5973C4D-408F-7395-9756-1417D6069E00}"/>
          </ac:spMkLst>
        </pc:spChg>
        <pc:spChg chg="mod">
          <ac:chgData name="a xx" userId="6c68ed6e84215d36" providerId="LiveId" clId="{DA50E108-FE6D-411C-86D7-0FA2A2E9C853}" dt="2023-10-10T11:54:47.193" v="269" actId="165"/>
          <ac:spMkLst>
            <pc:docMk/>
            <pc:sldMk cId="2168818943" sldId="293"/>
            <ac:spMk id="208" creationId="{340A85B9-AC78-BD74-283B-CD85159CE59A}"/>
          </ac:spMkLst>
        </pc:spChg>
        <pc:spChg chg="mod">
          <ac:chgData name="a xx" userId="6c68ed6e84215d36" providerId="LiveId" clId="{DA50E108-FE6D-411C-86D7-0FA2A2E9C853}" dt="2023-10-10T11:54:47.193" v="269" actId="165"/>
          <ac:spMkLst>
            <pc:docMk/>
            <pc:sldMk cId="2168818943" sldId="293"/>
            <ac:spMk id="209" creationId="{85C1C147-68F4-9B4F-70CA-169687D480D6}"/>
          </ac:spMkLst>
        </pc:spChg>
        <pc:spChg chg="mod">
          <ac:chgData name="a xx" userId="6c68ed6e84215d36" providerId="LiveId" clId="{DA50E108-FE6D-411C-86D7-0FA2A2E9C853}" dt="2023-10-10T11:54:47.193" v="269" actId="165"/>
          <ac:spMkLst>
            <pc:docMk/>
            <pc:sldMk cId="2168818943" sldId="293"/>
            <ac:spMk id="211" creationId="{D56357B0-498A-7190-5013-AA503A23C1F8}"/>
          </ac:spMkLst>
        </pc:spChg>
        <pc:spChg chg="mod">
          <ac:chgData name="a xx" userId="6c68ed6e84215d36" providerId="LiveId" clId="{DA50E108-FE6D-411C-86D7-0FA2A2E9C853}" dt="2023-10-10T11:54:47.193" v="269" actId="165"/>
          <ac:spMkLst>
            <pc:docMk/>
            <pc:sldMk cId="2168818943" sldId="293"/>
            <ac:spMk id="212" creationId="{E0DDFAE7-352E-AA27-0A65-68C51BA49E00}"/>
          </ac:spMkLst>
        </pc:spChg>
        <pc:spChg chg="mod">
          <ac:chgData name="a xx" userId="6c68ed6e84215d36" providerId="LiveId" clId="{DA50E108-FE6D-411C-86D7-0FA2A2E9C853}" dt="2023-10-10T11:54:47.193" v="269" actId="165"/>
          <ac:spMkLst>
            <pc:docMk/>
            <pc:sldMk cId="2168818943" sldId="293"/>
            <ac:spMk id="214" creationId="{ADD03340-66BB-B095-9272-AF441202B5C6}"/>
          </ac:spMkLst>
        </pc:spChg>
        <pc:spChg chg="mod">
          <ac:chgData name="a xx" userId="6c68ed6e84215d36" providerId="LiveId" clId="{DA50E108-FE6D-411C-86D7-0FA2A2E9C853}" dt="2023-10-10T11:54:47.193" v="269" actId="165"/>
          <ac:spMkLst>
            <pc:docMk/>
            <pc:sldMk cId="2168818943" sldId="293"/>
            <ac:spMk id="215" creationId="{C00C4158-F9E3-3FD3-11BB-FC9FB8B8BE13}"/>
          </ac:spMkLst>
        </pc:spChg>
        <pc:spChg chg="mod">
          <ac:chgData name="a xx" userId="6c68ed6e84215d36" providerId="LiveId" clId="{DA50E108-FE6D-411C-86D7-0FA2A2E9C853}" dt="2023-10-10T11:54:47.193" v="269" actId="165"/>
          <ac:spMkLst>
            <pc:docMk/>
            <pc:sldMk cId="2168818943" sldId="293"/>
            <ac:spMk id="217" creationId="{DEE4E00C-D6F3-BB2A-420D-1565F405608A}"/>
          </ac:spMkLst>
        </pc:spChg>
        <pc:spChg chg="mod">
          <ac:chgData name="a xx" userId="6c68ed6e84215d36" providerId="LiveId" clId="{DA50E108-FE6D-411C-86D7-0FA2A2E9C853}" dt="2023-10-10T11:54:47.193" v="269" actId="165"/>
          <ac:spMkLst>
            <pc:docMk/>
            <pc:sldMk cId="2168818943" sldId="293"/>
            <ac:spMk id="218" creationId="{4D3D6248-276D-FF5B-D1B0-F91B786F0602}"/>
          </ac:spMkLst>
        </pc:spChg>
        <pc:spChg chg="mod">
          <ac:chgData name="a xx" userId="6c68ed6e84215d36" providerId="LiveId" clId="{DA50E108-FE6D-411C-86D7-0FA2A2E9C853}" dt="2023-10-10T11:54:47.193" v="269" actId="165"/>
          <ac:spMkLst>
            <pc:docMk/>
            <pc:sldMk cId="2168818943" sldId="293"/>
            <ac:spMk id="220" creationId="{D5B123D4-224D-4D9B-C880-F97C87AFF498}"/>
          </ac:spMkLst>
        </pc:spChg>
        <pc:spChg chg="mod">
          <ac:chgData name="a xx" userId="6c68ed6e84215d36" providerId="LiveId" clId="{DA50E108-FE6D-411C-86D7-0FA2A2E9C853}" dt="2023-10-10T11:54:47.193" v="269" actId="165"/>
          <ac:spMkLst>
            <pc:docMk/>
            <pc:sldMk cId="2168818943" sldId="293"/>
            <ac:spMk id="221" creationId="{1C9DB195-A61C-C687-CA99-46AA05A6F829}"/>
          </ac:spMkLst>
        </pc:spChg>
        <pc:spChg chg="mod">
          <ac:chgData name="a xx" userId="6c68ed6e84215d36" providerId="LiveId" clId="{DA50E108-FE6D-411C-86D7-0FA2A2E9C853}" dt="2023-10-10T11:54:47.193" v="269" actId="165"/>
          <ac:spMkLst>
            <pc:docMk/>
            <pc:sldMk cId="2168818943" sldId="293"/>
            <ac:spMk id="223" creationId="{5C5BB874-EFCB-C40F-2985-6FCD653C70E9}"/>
          </ac:spMkLst>
        </pc:spChg>
        <pc:spChg chg="mod">
          <ac:chgData name="a xx" userId="6c68ed6e84215d36" providerId="LiveId" clId="{DA50E108-FE6D-411C-86D7-0FA2A2E9C853}" dt="2023-10-10T11:54:47.193" v="269" actId="165"/>
          <ac:spMkLst>
            <pc:docMk/>
            <pc:sldMk cId="2168818943" sldId="293"/>
            <ac:spMk id="224" creationId="{F1EB740C-DF70-CD7E-E19D-FCA2A5BBBD3C}"/>
          </ac:spMkLst>
        </pc:spChg>
        <pc:spChg chg="mod">
          <ac:chgData name="a xx" userId="6c68ed6e84215d36" providerId="LiveId" clId="{DA50E108-FE6D-411C-86D7-0FA2A2E9C853}" dt="2023-10-10T11:54:47.193" v="269" actId="165"/>
          <ac:spMkLst>
            <pc:docMk/>
            <pc:sldMk cId="2168818943" sldId="293"/>
            <ac:spMk id="226" creationId="{DF01BEE7-61A7-D699-F94D-7D4058055CD5}"/>
          </ac:spMkLst>
        </pc:spChg>
        <pc:spChg chg="mod">
          <ac:chgData name="a xx" userId="6c68ed6e84215d36" providerId="LiveId" clId="{DA50E108-FE6D-411C-86D7-0FA2A2E9C853}" dt="2023-10-10T11:54:47.193" v="269" actId="165"/>
          <ac:spMkLst>
            <pc:docMk/>
            <pc:sldMk cId="2168818943" sldId="293"/>
            <ac:spMk id="227" creationId="{AEECD376-438A-C91E-4CCC-D27685EFC6AC}"/>
          </ac:spMkLst>
        </pc:spChg>
        <pc:spChg chg="mod">
          <ac:chgData name="a xx" userId="6c68ed6e84215d36" providerId="LiveId" clId="{DA50E108-FE6D-411C-86D7-0FA2A2E9C853}" dt="2023-10-10T11:54:47.193" v="269" actId="165"/>
          <ac:spMkLst>
            <pc:docMk/>
            <pc:sldMk cId="2168818943" sldId="293"/>
            <ac:spMk id="229" creationId="{9DB6CA3B-BFFE-AF8B-CF8E-EBB85BDD0568}"/>
          </ac:spMkLst>
        </pc:spChg>
        <pc:spChg chg="mod">
          <ac:chgData name="a xx" userId="6c68ed6e84215d36" providerId="LiveId" clId="{DA50E108-FE6D-411C-86D7-0FA2A2E9C853}" dt="2023-10-10T11:54:47.193" v="269" actId="165"/>
          <ac:spMkLst>
            <pc:docMk/>
            <pc:sldMk cId="2168818943" sldId="293"/>
            <ac:spMk id="230" creationId="{9DFF5D84-EBF3-8777-DC6D-06280AC27EF3}"/>
          </ac:spMkLst>
        </pc:spChg>
        <pc:spChg chg="mod">
          <ac:chgData name="a xx" userId="6c68ed6e84215d36" providerId="LiveId" clId="{DA50E108-FE6D-411C-86D7-0FA2A2E9C853}" dt="2023-10-10T11:54:47.193" v="269" actId="165"/>
          <ac:spMkLst>
            <pc:docMk/>
            <pc:sldMk cId="2168818943" sldId="293"/>
            <ac:spMk id="232" creationId="{766148DD-C540-DFA6-EC8B-D2F5AFC00C59}"/>
          </ac:spMkLst>
        </pc:spChg>
        <pc:spChg chg="mod">
          <ac:chgData name="a xx" userId="6c68ed6e84215d36" providerId="LiveId" clId="{DA50E108-FE6D-411C-86D7-0FA2A2E9C853}" dt="2023-10-10T11:54:47.193" v="269" actId="165"/>
          <ac:spMkLst>
            <pc:docMk/>
            <pc:sldMk cId="2168818943" sldId="293"/>
            <ac:spMk id="233" creationId="{65E23C28-E227-6D2D-2E9D-1F91DC0FA397}"/>
          </ac:spMkLst>
        </pc:spChg>
        <pc:spChg chg="mod">
          <ac:chgData name="a xx" userId="6c68ed6e84215d36" providerId="LiveId" clId="{DA50E108-FE6D-411C-86D7-0FA2A2E9C853}" dt="2023-10-10T11:54:47.193" v="269" actId="165"/>
          <ac:spMkLst>
            <pc:docMk/>
            <pc:sldMk cId="2168818943" sldId="293"/>
            <ac:spMk id="235" creationId="{D4AFCFA2-3925-EC8E-9FF7-1B82B237C074}"/>
          </ac:spMkLst>
        </pc:spChg>
        <pc:spChg chg="mod">
          <ac:chgData name="a xx" userId="6c68ed6e84215d36" providerId="LiveId" clId="{DA50E108-FE6D-411C-86D7-0FA2A2E9C853}" dt="2023-10-10T11:54:47.193" v="269" actId="165"/>
          <ac:spMkLst>
            <pc:docMk/>
            <pc:sldMk cId="2168818943" sldId="293"/>
            <ac:spMk id="236" creationId="{658DE0C0-F2B2-DE33-C083-E53772102584}"/>
          </ac:spMkLst>
        </pc:spChg>
        <pc:spChg chg="mod">
          <ac:chgData name="a xx" userId="6c68ed6e84215d36" providerId="LiveId" clId="{DA50E108-FE6D-411C-86D7-0FA2A2E9C853}" dt="2023-10-10T11:54:47.193" v="269" actId="165"/>
          <ac:spMkLst>
            <pc:docMk/>
            <pc:sldMk cId="2168818943" sldId="293"/>
            <ac:spMk id="238" creationId="{89454840-FD7F-D921-E753-F72ED92E2654}"/>
          </ac:spMkLst>
        </pc:spChg>
        <pc:spChg chg="mod">
          <ac:chgData name="a xx" userId="6c68ed6e84215d36" providerId="LiveId" clId="{DA50E108-FE6D-411C-86D7-0FA2A2E9C853}" dt="2023-10-10T11:54:47.193" v="269" actId="165"/>
          <ac:spMkLst>
            <pc:docMk/>
            <pc:sldMk cId="2168818943" sldId="293"/>
            <ac:spMk id="239" creationId="{A2D1F7E1-A7BB-7701-B2A6-5C054710383B}"/>
          </ac:spMkLst>
        </pc:spChg>
        <pc:spChg chg="mod">
          <ac:chgData name="a xx" userId="6c68ed6e84215d36" providerId="LiveId" clId="{DA50E108-FE6D-411C-86D7-0FA2A2E9C853}" dt="2023-10-10T11:54:47.193" v="269" actId="165"/>
          <ac:spMkLst>
            <pc:docMk/>
            <pc:sldMk cId="2168818943" sldId="293"/>
            <ac:spMk id="241" creationId="{A6629975-4779-F6F4-ECC6-CC21ECDA6E41}"/>
          </ac:spMkLst>
        </pc:spChg>
        <pc:spChg chg="mod">
          <ac:chgData name="a xx" userId="6c68ed6e84215d36" providerId="LiveId" clId="{DA50E108-FE6D-411C-86D7-0FA2A2E9C853}" dt="2023-10-10T11:54:47.193" v="269" actId="165"/>
          <ac:spMkLst>
            <pc:docMk/>
            <pc:sldMk cId="2168818943" sldId="293"/>
            <ac:spMk id="242" creationId="{66D0E671-9F69-408E-EB49-B20157D8BD2D}"/>
          </ac:spMkLst>
        </pc:spChg>
        <pc:spChg chg="mod">
          <ac:chgData name="a xx" userId="6c68ed6e84215d36" providerId="LiveId" clId="{DA50E108-FE6D-411C-86D7-0FA2A2E9C853}" dt="2023-10-10T11:54:47.193" v="269" actId="165"/>
          <ac:spMkLst>
            <pc:docMk/>
            <pc:sldMk cId="2168818943" sldId="293"/>
            <ac:spMk id="244" creationId="{3AE7D358-2C56-D89E-73E8-2A04426D445D}"/>
          </ac:spMkLst>
        </pc:spChg>
        <pc:spChg chg="mod">
          <ac:chgData name="a xx" userId="6c68ed6e84215d36" providerId="LiveId" clId="{DA50E108-FE6D-411C-86D7-0FA2A2E9C853}" dt="2023-10-10T11:54:47.193" v="269" actId="165"/>
          <ac:spMkLst>
            <pc:docMk/>
            <pc:sldMk cId="2168818943" sldId="293"/>
            <ac:spMk id="245" creationId="{848C52BE-49CF-F9A1-60C1-55E7A48D9C0F}"/>
          </ac:spMkLst>
        </pc:spChg>
        <pc:spChg chg="add del mod topLvl">
          <ac:chgData name="a xx" userId="6c68ed6e84215d36" providerId="LiveId" clId="{DA50E108-FE6D-411C-86D7-0FA2A2E9C853}" dt="2023-10-10T11:55:41.103" v="308" actId="478"/>
          <ac:spMkLst>
            <pc:docMk/>
            <pc:sldMk cId="2168818943" sldId="293"/>
            <ac:spMk id="246" creationId="{81307D09-B766-F938-B24C-D4F692CCDAEB}"/>
          </ac:spMkLst>
        </pc:spChg>
        <pc:spChg chg="mod topLvl">
          <ac:chgData name="a xx" userId="6c68ed6e84215d36" providerId="LiveId" clId="{DA50E108-FE6D-411C-86D7-0FA2A2E9C853}" dt="2023-10-10T11:58:30.409" v="429" actId="164"/>
          <ac:spMkLst>
            <pc:docMk/>
            <pc:sldMk cId="2168818943" sldId="293"/>
            <ac:spMk id="247" creationId="{916CC769-1AE8-42FA-3AD3-956535B6A029}"/>
          </ac:spMkLst>
        </pc:spChg>
        <pc:spChg chg="mod topLvl">
          <ac:chgData name="a xx" userId="6c68ed6e84215d36" providerId="LiveId" clId="{DA50E108-FE6D-411C-86D7-0FA2A2E9C853}" dt="2023-10-10T11:58:30.409" v="429" actId="164"/>
          <ac:spMkLst>
            <pc:docMk/>
            <pc:sldMk cId="2168818943" sldId="293"/>
            <ac:spMk id="248" creationId="{0415EAC4-13BF-913A-385E-BC6E3C0E70EB}"/>
          </ac:spMkLst>
        </pc:spChg>
        <pc:spChg chg="add del mod topLvl">
          <ac:chgData name="a xx" userId="6c68ed6e84215d36" providerId="LiveId" clId="{DA50E108-FE6D-411C-86D7-0FA2A2E9C853}" dt="2023-10-10T11:58:30.409" v="429" actId="164"/>
          <ac:spMkLst>
            <pc:docMk/>
            <pc:sldMk cId="2168818943" sldId="293"/>
            <ac:spMk id="249" creationId="{61BA02BA-6A70-8F4F-DF31-A615FCC85778}"/>
          </ac:spMkLst>
        </pc:spChg>
        <pc:spChg chg="mod">
          <ac:chgData name="a xx" userId="6c68ed6e84215d36" providerId="LiveId" clId="{DA50E108-FE6D-411C-86D7-0FA2A2E9C853}" dt="2023-10-10T11:54:47.193" v="269" actId="165"/>
          <ac:spMkLst>
            <pc:docMk/>
            <pc:sldMk cId="2168818943" sldId="293"/>
            <ac:spMk id="251" creationId="{900E456F-6CE3-4B6E-081D-7C6A421E085E}"/>
          </ac:spMkLst>
        </pc:spChg>
        <pc:spChg chg="mod">
          <ac:chgData name="a xx" userId="6c68ed6e84215d36" providerId="LiveId" clId="{DA50E108-FE6D-411C-86D7-0FA2A2E9C853}" dt="2023-10-10T11:54:47.193" v="269" actId="165"/>
          <ac:spMkLst>
            <pc:docMk/>
            <pc:sldMk cId="2168818943" sldId="293"/>
            <ac:spMk id="252" creationId="{E51D2CD1-907A-E2A2-97B0-F12E5661F456}"/>
          </ac:spMkLst>
        </pc:spChg>
        <pc:spChg chg="mod">
          <ac:chgData name="a xx" userId="6c68ed6e84215d36" providerId="LiveId" clId="{DA50E108-FE6D-411C-86D7-0FA2A2E9C853}" dt="2023-10-10T11:54:47.193" v="269" actId="165"/>
          <ac:spMkLst>
            <pc:docMk/>
            <pc:sldMk cId="2168818943" sldId="293"/>
            <ac:spMk id="254" creationId="{41F0C915-10F6-1FC4-AB81-44C8B76B72CD}"/>
          </ac:spMkLst>
        </pc:spChg>
        <pc:spChg chg="mod">
          <ac:chgData name="a xx" userId="6c68ed6e84215d36" providerId="LiveId" clId="{DA50E108-FE6D-411C-86D7-0FA2A2E9C853}" dt="2023-10-10T11:54:47.193" v="269" actId="165"/>
          <ac:spMkLst>
            <pc:docMk/>
            <pc:sldMk cId="2168818943" sldId="293"/>
            <ac:spMk id="255" creationId="{60AEF109-8A7D-0E24-805A-B7C741DB6886}"/>
          </ac:spMkLst>
        </pc:spChg>
        <pc:spChg chg="mod">
          <ac:chgData name="a xx" userId="6c68ed6e84215d36" providerId="LiveId" clId="{DA50E108-FE6D-411C-86D7-0FA2A2E9C853}" dt="2023-10-10T11:54:47.193" v="269" actId="165"/>
          <ac:spMkLst>
            <pc:docMk/>
            <pc:sldMk cId="2168818943" sldId="293"/>
            <ac:spMk id="256" creationId="{721944D4-AFBD-66DD-5E3E-BCA5F1BA838D}"/>
          </ac:spMkLst>
        </pc:spChg>
        <pc:spChg chg="mod">
          <ac:chgData name="a xx" userId="6c68ed6e84215d36" providerId="LiveId" clId="{DA50E108-FE6D-411C-86D7-0FA2A2E9C853}" dt="2023-10-10T11:54:47.193" v="269" actId="165"/>
          <ac:spMkLst>
            <pc:docMk/>
            <pc:sldMk cId="2168818943" sldId="293"/>
            <ac:spMk id="258" creationId="{42715BDA-29B5-815A-E8B2-E1FE54E2C576}"/>
          </ac:spMkLst>
        </pc:spChg>
        <pc:spChg chg="mod">
          <ac:chgData name="a xx" userId="6c68ed6e84215d36" providerId="LiveId" clId="{DA50E108-FE6D-411C-86D7-0FA2A2E9C853}" dt="2023-10-10T11:54:47.193" v="269" actId="165"/>
          <ac:spMkLst>
            <pc:docMk/>
            <pc:sldMk cId="2168818943" sldId="293"/>
            <ac:spMk id="259" creationId="{72321989-350D-7D7B-9380-2DEDE19466FF}"/>
          </ac:spMkLst>
        </pc:spChg>
        <pc:spChg chg="mod">
          <ac:chgData name="a xx" userId="6c68ed6e84215d36" providerId="LiveId" clId="{DA50E108-FE6D-411C-86D7-0FA2A2E9C853}" dt="2023-10-10T11:54:47.193" v="269" actId="165"/>
          <ac:spMkLst>
            <pc:docMk/>
            <pc:sldMk cId="2168818943" sldId="293"/>
            <ac:spMk id="260" creationId="{1E081CA4-BC3E-1632-D5D8-6D0E8FBF33DB}"/>
          </ac:spMkLst>
        </pc:spChg>
        <pc:spChg chg="mod">
          <ac:chgData name="a xx" userId="6c68ed6e84215d36" providerId="LiveId" clId="{DA50E108-FE6D-411C-86D7-0FA2A2E9C853}" dt="2023-10-10T11:54:47.193" v="269" actId="165"/>
          <ac:spMkLst>
            <pc:docMk/>
            <pc:sldMk cId="2168818943" sldId="293"/>
            <ac:spMk id="262" creationId="{DF612082-BBBC-D3BD-59CE-27B3CE1BF141}"/>
          </ac:spMkLst>
        </pc:spChg>
        <pc:spChg chg="mod">
          <ac:chgData name="a xx" userId="6c68ed6e84215d36" providerId="LiveId" clId="{DA50E108-FE6D-411C-86D7-0FA2A2E9C853}" dt="2023-10-10T11:54:47.193" v="269" actId="165"/>
          <ac:spMkLst>
            <pc:docMk/>
            <pc:sldMk cId="2168818943" sldId="293"/>
            <ac:spMk id="263" creationId="{9797E622-A4FF-4776-15D0-192EF13D7C33}"/>
          </ac:spMkLst>
        </pc:spChg>
        <pc:spChg chg="mod">
          <ac:chgData name="a xx" userId="6c68ed6e84215d36" providerId="LiveId" clId="{DA50E108-FE6D-411C-86D7-0FA2A2E9C853}" dt="2023-10-10T11:54:47.193" v="269" actId="165"/>
          <ac:spMkLst>
            <pc:docMk/>
            <pc:sldMk cId="2168818943" sldId="293"/>
            <ac:spMk id="264" creationId="{00906256-8949-FF15-A674-DC1B36708BB2}"/>
          </ac:spMkLst>
        </pc:spChg>
        <pc:spChg chg="mod topLvl">
          <ac:chgData name="a xx" userId="6c68ed6e84215d36" providerId="LiveId" clId="{DA50E108-FE6D-411C-86D7-0FA2A2E9C853}" dt="2023-10-10T11:58:30.409" v="429" actId="164"/>
          <ac:spMkLst>
            <pc:docMk/>
            <pc:sldMk cId="2168818943" sldId="293"/>
            <ac:spMk id="265" creationId="{5C7F20C6-FD20-204B-A397-CBAFE22242C2}"/>
          </ac:spMkLst>
        </pc:spChg>
        <pc:spChg chg="mod">
          <ac:chgData name="a xx" userId="6c68ed6e84215d36" providerId="LiveId" clId="{DA50E108-FE6D-411C-86D7-0FA2A2E9C853}" dt="2023-10-10T11:54:47.193" v="269" actId="165"/>
          <ac:spMkLst>
            <pc:docMk/>
            <pc:sldMk cId="2168818943" sldId="293"/>
            <ac:spMk id="267" creationId="{874DC56D-CF55-BBE1-67B8-252E557EA2C9}"/>
          </ac:spMkLst>
        </pc:spChg>
        <pc:spChg chg="mod">
          <ac:chgData name="a xx" userId="6c68ed6e84215d36" providerId="LiveId" clId="{DA50E108-FE6D-411C-86D7-0FA2A2E9C853}" dt="2023-10-10T11:54:47.193" v="269" actId="165"/>
          <ac:spMkLst>
            <pc:docMk/>
            <pc:sldMk cId="2168818943" sldId="293"/>
            <ac:spMk id="268" creationId="{274907AE-6F5F-F773-685E-F914B8A39399}"/>
          </ac:spMkLst>
        </pc:spChg>
        <pc:spChg chg="mod">
          <ac:chgData name="a xx" userId="6c68ed6e84215d36" providerId="LiveId" clId="{DA50E108-FE6D-411C-86D7-0FA2A2E9C853}" dt="2023-10-10T11:54:47.193" v="269" actId="165"/>
          <ac:spMkLst>
            <pc:docMk/>
            <pc:sldMk cId="2168818943" sldId="293"/>
            <ac:spMk id="269" creationId="{08B7DB8E-38D3-E82C-F853-7A7863910DA5}"/>
          </ac:spMkLst>
        </pc:spChg>
        <pc:spChg chg="mod">
          <ac:chgData name="a xx" userId="6c68ed6e84215d36" providerId="LiveId" clId="{DA50E108-FE6D-411C-86D7-0FA2A2E9C853}" dt="2023-10-10T11:54:47.193" v="269" actId="165"/>
          <ac:spMkLst>
            <pc:docMk/>
            <pc:sldMk cId="2168818943" sldId="293"/>
            <ac:spMk id="271" creationId="{6E21548C-766B-ADB3-C22E-3E931674A525}"/>
          </ac:spMkLst>
        </pc:spChg>
        <pc:spChg chg="mod">
          <ac:chgData name="a xx" userId="6c68ed6e84215d36" providerId="LiveId" clId="{DA50E108-FE6D-411C-86D7-0FA2A2E9C853}" dt="2023-10-10T11:54:47.193" v="269" actId="165"/>
          <ac:spMkLst>
            <pc:docMk/>
            <pc:sldMk cId="2168818943" sldId="293"/>
            <ac:spMk id="272" creationId="{63297C8F-0EA3-FA69-62E9-91AF202C46A4}"/>
          </ac:spMkLst>
        </pc:spChg>
        <pc:spChg chg="mod">
          <ac:chgData name="a xx" userId="6c68ed6e84215d36" providerId="LiveId" clId="{DA50E108-FE6D-411C-86D7-0FA2A2E9C853}" dt="2023-10-10T11:54:47.193" v="269" actId="165"/>
          <ac:spMkLst>
            <pc:docMk/>
            <pc:sldMk cId="2168818943" sldId="293"/>
            <ac:spMk id="273" creationId="{2634F8AB-BD05-8F59-6F26-C21C80FFDFBD}"/>
          </ac:spMkLst>
        </pc:spChg>
        <pc:spChg chg="add del mod topLvl">
          <ac:chgData name="a xx" userId="6c68ed6e84215d36" providerId="LiveId" clId="{DA50E108-FE6D-411C-86D7-0FA2A2E9C853}" dt="2023-10-10T11:55:40.838" v="307" actId="478"/>
          <ac:spMkLst>
            <pc:docMk/>
            <pc:sldMk cId="2168818943" sldId="293"/>
            <ac:spMk id="274" creationId="{3567E949-8B7F-CB4E-4727-27AE4ACAF92E}"/>
          </ac:spMkLst>
        </pc:spChg>
        <pc:spChg chg="add del mod topLvl">
          <ac:chgData name="a xx" userId="6c68ed6e84215d36" providerId="LiveId" clId="{DA50E108-FE6D-411C-86D7-0FA2A2E9C853}" dt="2023-10-10T11:55:40.448" v="306" actId="478"/>
          <ac:spMkLst>
            <pc:docMk/>
            <pc:sldMk cId="2168818943" sldId="293"/>
            <ac:spMk id="275" creationId="{66057EB1-236B-AF2D-C223-174C8EE12E59}"/>
          </ac:spMkLst>
        </pc:spChg>
        <pc:spChg chg="add del mod topLvl">
          <ac:chgData name="a xx" userId="6c68ed6e84215d36" providerId="LiveId" clId="{DA50E108-FE6D-411C-86D7-0FA2A2E9C853}" dt="2023-10-10T11:55:40.227" v="305" actId="478"/>
          <ac:spMkLst>
            <pc:docMk/>
            <pc:sldMk cId="2168818943" sldId="293"/>
            <ac:spMk id="276" creationId="{23E8DCD8-1A49-2AB8-B73D-87D891BEB6A5}"/>
          </ac:spMkLst>
        </pc:spChg>
        <pc:spChg chg="add del mod topLvl">
          <ac:chgData name="a xx" userId="6c68ed6e84215d36" providerId="LiveId" clId="{DA50E108-FE6D-411C-86D7-0FA2A2E9C853}" dt="2023-10-10T11:55:41.652" v="311" actId="478"/>
          <ac:spMkLst>
            <pc:docMk/>
            <pc:sldMk cId="2168818943" sldId="293"/>
            <ac:spMk id="277" creationId="{8E01DC0D-D070-F405-C787-77AFD953A03C}"/>
          </ac:spMkLst>
        </pc:spChg>
        <pc:spChg chg="mod">
          <ac:chgData name="a xx" userId="6c68ed6e84215d36" providerId="LiveId" clId="{DA50E108-FE6D-411C-86D7-0FA2A2E9C853}" dt="2023-10-10T11:54:47.193" v="269" actId="165"/>
          <ac:spMkLst>
            <pc:docMk/>
            <pc:sldMk cId="2168818943" sldId="293"/>
            <ac:spMk id="279" creationId="{9DCD2D7B-7E12-F807-947D-901014A569EB}"/>
          </ac:spMkLst>
        </pc:spChg>
        <pc:spChg chg="mod">
          <ac:chgData name="a xx" userId="6c68ed6e84215d36" providerId="LiveId" clId="{DA50E108-FE6D-411C-86D7-0FA2A2E9C853}" dt="2023-10-10T11:54:47.193" v="269" actId="165"/>
          <ac:spMkLst>
            <pc:docMk/>
            <pc:sldMk cId="2168818943" sldId="293"/>
            <ac:spMk id="280" creationId="{C6012353-27F5-113D-96C0-8E0C39E1EF43}"/>
          </ac:spMkLst>
        </pc:spChg>
        <pc:spChg chg="mod">
          <ac:chgData name="a xx" userId="6c68ed6e84215d36" providerId="LiveId" clId="{DA50E108-FE6D-411C-86D7-0FA2A2E9C853}" dt="2023-10-10T11:54:47.193" v="269" actId="165"/>
          <ac:spMkLst>
            <pc:docMk/>
            <pc:sldMk cId="2168818943" sldId="293"/>
            <ac:spMk id="282" creationId="{06EF91BA-1C2D-E87F-1761-00564197A184}"/>
          </ac:spMkLst>
        </pc:spChg>
        <pc:spChg chg="mod">
          <ac:chgData name="a xx" userId="6c68ed6e84215d36" providerId="LiveId" clId="{DA50E108-FE6D-411C-86D7-0FA2A2E9C853}" dt="2023-10-10T11:54:47.193" v="269" actId="165"/>
          <ac:spMkLst>
            <pc:docMk/>
            <pc:sldMk cId="2168818943" sldId="293"/>
            <ac:spMk id="283" creationId="{649965C9-9B1D-AE7D-3CCD-0A6B96F5427C}"/>
          </ac:spMkLst>
        </pc:spChg>
        <pc:spChg chg="mod">
          <ac:chgData name="a xx" userId="6c68ed6e84215d36" providerId="LiveId" clId="{DA50E108-FE6D-411C-86D7-0FA2A2E9C853}" dt="2023-10-10T11:54:47.193" v="269" actId="165"/>
          <ac:spMkLst>
            <pc:docMk/>
            <pc:sldMk cId="2168818943" sldId="293"/>
            <ac:spMk id="285" creationId="{8FB33B93-0308-753D-460A-70C135713404}"/>
          </ac:spMkLst>
        </pc:spChg>
        <pc:spChg chg="mod">
          <ac:chgData name="a xx" userId="6c68ed6e84215d36" providerId="LiveId" clId="{DA50E108-FE6D-411C-86D7-0FA2A2E9C853}" dt="2023-10-10T11:54:47.193" v="269" actId="165"/>
          <ac:spMkLst>
            <pc:docMk/>
            <pc:sldMk cId="2168818943" sldId="293"/>
            <ac:spMk id="286" creationId="{E3B2039B-C523-B852-8086-12868D309B49}"/>
          </ac:spMkLst>
        </pc:spChg>
        <pc:spChg chg="mod">
          <ac:chgData name="a xx" userId="6c68ed6e84215d36" providerId="LiveId" clId="{DA50E108-FE6D-411C-86D7-0FA2A2E9C853}" dt="2023-10-10T11:54:47.193" v="269" actId="165"/>
          <ac:spMkLst>
            <pc:docMk/>
            <pc:sldMk cId="2168818943" sldId="293"/>
            <ac:spMk id="288" creationId="{98EE11B7-4C7B-7EF4-78B0-DAD9CED38118}"/>
          </ac:spMkLst>
        </pc:spChg>
        <pc:spChg chg="mod">
          <ac:chgData name="a xx" userId="6c68ed6e84215d36" providerId="LiveId" clId="{DA50E108-FE6D-411C-86D7-0FA2A2E9C853}" dt="2023-10-10T11:54:47.193" v="269" actId="165"/>
          <ac:spMkLst>
            <pc:docMk/>
            <pc:sldMk cId="2168818943" sldId="293"/>
            <ac:spMk id="289" creationId="{64A66F03-34BF-64E8-A907-EF6EF24D571D}"/>
          </ac:spMkLst>
        </pc:spChg>
        <pc:spChg chg="mod">
          <ac:chgData name="a xx" userId="6c68ed6e84215d36" providerId="LiveId" clId="{DA50E108-FE6D-411C-86D7-0FA2A2E9C853}" dt="2023-10-10T11:54:47.193" v="269" actId="165"/>
          <ac:spMkLst>
            <pc:docMk/>
            <pc:sldMk cId="2168818943" sldId="293"/>
            <ac:spMk id="291" creationId="{0130B448-CA19-E79F-47CC-F02A271B5030}"/>
          </ac:spMkLst>
        </pc:spChg>
        <pc:spChg chg="mod">
          <ac:chgData name="a xx" userId="6c68ed6e84215d36" providerId="LiveId" clId="{DA50E108-FE6D-411C-86D7-0FA2A2E9C853}" dt="2023-10-10T11:54:47.193" v="269" actId="165"/>
          <ac:spMkLst>
            <pc:docMk/>
            <pc:sldMk cId="2168818943" sldId="293"/>
            <ac:spMk id="292" creationId="{DBA4CDB2-ECFE-F5BF-6126-880E8129FD1B}"/>
          </ac:spMkLst>
        </pc:spChg>
        <pc:spChg chg="mod">
          <ac:chgData name="a xx" userId="6c68ed6e84215d36" providerId="LiveId" clId="{DA50E108-FE6D-411C-86D7-0FA2A2E9C853}" dt="2023-10-10T11:54:47.193" v="269" actId="165"/>
          <ac:spMkLst>
            <pc:docMk/>
            <pc:sldMk cId="2168818943" sldId="293"/>
            <ac:spMk id="294" creationId="{60EA7076-E6A1-1D71-9773-3EEB28F20F77}"/>
          </ac:spMkLst>
        </pc:spChg>
        <pc:spChg chg="mod">
          <ac:chgData name="a xx" userId="6c68ed6e84215d36" providerId="LiveId" clId="{DA50E108-FE6D-411C-86D7-0FA2A2E9C853}" dt="2023-10-10T11:54:47.193" v="269" actId="165"/>
          <ac:spMkLst>
            <pc:docMk/>
            <pc:sldMk cId="2168818943" sldId="293"/>
            <ac:spMk id="295" creationId="{58EE9187-A6AC-EC8C-92C8-295D64235020}"/>
          </ac:spMkLst>
        </pc:spChg>
        <pc:spChg chg="mod">
          <ac:chgData name="a xx" userId="6c68ed6e84215d36" providerId="LiveId" clId="{DA50E108-FE6D-411C-86D7-0FA2A2E9C853}" dt="2023-10-10T11:54:47.193" v="269" actId="165"/>
          <ac:spMkLst>
            <pc:docMk/>
            <pc:sldMk cId="2168818943" sldId="293"/>
            <ac:spMk id="297" creationId="{E944AA25-72E3-BBBF-00A3-E9D31B707A1F}"/>
          </ac:spMkLst>
        </pc:spChg>
        <pc:spChg chg="mod">
          <ac:chgData name="a xx" userId="6c68ed6e84215d36" providerId="LiveId" clId="{DA50E108-FE6D-411C-86D7-0FA2A2E9C853}" dt="2023-10-10T11:54:47.193" v="269" actId="165"/>
          <ac:spMkLst>
            <pc:docMk/>
            <pc:sldMk cId="2168818943" sldId="293"/>
            <ac:spMk id="298" creationId="{A9402F6B-6F44-A453-76E3-B9182864B129}"/>
          </ac:spMkLst>
        </pc:spChg>
        <pc:spChg chg="mod">
          <ac:chgData name="a xx" userId="6c68ed6e84215d36" providerId="LiveId" clId="{DA50E108-FE6D-411C-86D7-0FA2A2E9C853}" dt="2023-10-10T11:54:47.193" v="269" actId="165"/>
          <ac:spMkLst>
            <pc:docMk/>
            <pc:sldMk cId="2168818943" sldId="293"/>
            <ac:spMk id="300" creationId="{71CD3A90-E4C7-47C7-DD4F-57C887F3DBB8}"/>
          </ac:spMkLst>
        </pc:spChg>
        <pc:spChg chg="mod">
          <ac:chgData name="a xx" userId="6c68ed6e84215d36" providerId="LiveId" clId="{DA50E108-FE6D-411C-86D7-0FA2A2E9C853}" dt="2023-10-10T11:54:47.193" v="269" actId="165"/>
          <ac:spMkLst>
            <pc:docMk/>
            <pc:sldMk cId="2168818943" sldId="293"/>
            <ac:spMk id="301" creationId="{F9F04F3C-672E-9596-F2E3-9B90EFDCD86A}"/>
          </ac:spMkLst>
        </pc:spChg>
        <pc:spChg chg="mod">
          <ac:chgData name="a xx" userId="6c68ed6e84215d36" providerId="LiveId" clId="{DA50E108-FE6D-411C-86D7-0FA2A2E9C853}" dt="2023-10-10T11:54:47.193" v="269" actId="165"/>
          <ac:spMkLst>
            <pc:docMk/>
            <pc:sldMk cId="2168818943" sldId="293"/>
            <ac:spMk id="303" creationId="{652CF042-84D6-8623-ADBC-1BA12E931BAC}"/>
          </ac:spMkLst>
        </pc:spChg>
        <pc:spChg chg="mod">
          <ac:chgData name="a xx" userId="6c68ed6e84215d36" providerId="LiveId" clId="{DA50E108-FE6D-411C-86D7-0FA2A2E9C853}" dt="2023-10-10T11:54:47.193" v="269" actId="165"/>
          <ac:spMkLst>
            <pc:docMk/>
            <pc:sldMk cId="2168818943" sldId="293"/>
            <ac:spMk id="304" creationId="{E44A3936-81E5-37FF-DC60-CCB6394B7470}"/>
          </ac:spMkLst>
        </pc:spChg>
        <pc:spChg chg="mod">
          <ac:chgData name="a xx" userId="6c68ed6e84215d36" providerId="LiveId" clId="{DA50E108-FE6D-411C-86D7-0FA2A2E9C853}" dt="2023-10-10T11:54:47.193" v="269" actId="165"/>
          <ac:spMkLst>
            <pc:docMk/>
            <pc:sldMk cId="2168818943" sldId="293"/>
            <ac:spMk id="306" creationId="{7831745F-DB58-7D31-BCB7-63015E61011D}"/>
          </ac:spMkLst>
        </pc:spChg>
        <pc:spChg chg="mod">
          <ac:chgData name="a xx" userId="6c68ed6e84215d36" providerId="LiveId" clId="{DA50E108-FE6D-411C-86D7-0FA2A2E9C853}" dt="2023-10-10T11:54:47.193" v="269" actId="165"/>
          <ac:spMkLst>
            <pc:docMk/>
            <pc:sldMk cId="2168818943" sldId="293"/>
            <ac:spMk id="307" creationId="{60B5F881-2799-F0ED-D88B-3CFFCF65C9D5}"/>
          </ac:spMkLst>
        </pc:spChg>
        <pc:spChg chg="mod">
          <ac:chgData name="a xx" userId="6c68ed6e84215d36" providerId="LiveId" clId="{DA50E108-FE6D-411C-86D7-0FA2A2E9C853}" dt="2023-10-10T11:54:47.193" v="269" actId="165"/>
          <ac:spMkLst>
            <pc:docMk/>
            <pc:sldMk cId="2168818943" sldId="293"/>
            <ac:spMk id="309" creationId="{CC8E5646-6C90-F4F9-9A16-4A96FC0818EF}"/>
          </ac:spMkLst>
        </pc:spChg>
        <pc:spChg chg="mod">
          <ac:chgData name="a xx" userId="6c68ed6e84215d36" providerId="LiveId" clId="{DA50E108-FE6D-411C-86D7-0FA2A2E9C853}" dt="2023-10-10T11:54:47.193" v="269" actId="165"/>
          <ac:spMkLst>
            <pc:docMk/>
            <pc:sldMk cId="2168818943" sldId="293"/>
            <ac:spMk id="310" creationId="{85524272-A103-2098-931E-5410B684A728}"/>
          </ac:spMkLst>
        </pc:spChg>
        <pc:spChg chg="mod">
          <ac:chgData name="a xx" userId="6c68ed6e84215d36" providerId="LiveId" clId="{DA50E108-FE6D-411C-86D7-0FA2A2E9C853}" dt="2023-10-10T11:54:47.193" v="269" actId="165"/>
          <ac:spMkLst>
            <pc:docMk/>
            <pc:sldMk cId="2168818943" sldId="293"/>
            <ac:spMk id="312" creationId="{A1137893-A700-38FF-AF82-8B67EF1E7F40}"/>
          </ac:spMkLst>
        </pc:spChg>
        <pc:spChg chg="mod">
          <ac:chgData name="a xx" userId="6c68ed6e84215d36" providerId="LiveId" clId="{DA50E108-FE6D-411C-86D7-0FA2A2E9C853}" dt="2023-10-10T11:54:47.193" v="269" actId="165"/>
          <ac:spMkLst>
            <pc:docMk/>
            <pc:sldMk cId="2168818943" sldId="293"/>
            <ac:spMk id="313" creationId="{833D3250-18ED-76A5-AB54-743BD1B47905}"/>
          </ac:spMkLst>
        </pc:spChg>
        <pc:spChg chg="mod">
          <ac:chgData name="a xx" userId="6c68ed6e84215d36" providerId="LiveId" clId="{DA50E108-FE6D-411C-86D7-0FA2A2E9C853}" dt="2023-10-10T11:54:47.193" v="269" actId="165"/>
          <ac:spMkLst>
            <pc:docMk/>
            <pc:sldMk cId="2168818943" sldId="293"/>
            <ac:spMk id="315" creationId="{90CB7D68-2ABF-D25D-6A7F-DF54DA75B703}"/>
          </ac:spMkLst>
        </pc:spChg>
        <pc:spChg chg="mod">
          <ac:chgData name="a xx" userId="6c68ed6e84215d36" providerId="LiveId" clId="{DA50E108-FE6D-411C-86D7-0FA2A2E9C853}" dt="2023-10-10T11:54:47.193" v="269" actId="165"/>
          <ac:spMkLst>
            <pc:docMk/>
            <pc:sldMk cId="2168818943" sldId="293"/>
            <ac:spMk id="316" creationId="{140AFA7E-0FBF-71C9-70C7-4CE18673B9BF}"/>
          </ac:spMkLst>
        </pc:spChg>
        <pc:spChg chg="mod">
          <ac:chgData name="a xx" userId="6c68ed6e84215d36" providerId="LiveId" clId="{DA50E108-FE6D-411C-86D7-0FA2A2E9C853}" dt="2023-10-10T11:54:47.193" v="269" actId="165"/>
          <ac:spMkLst>
            <pc:docMk/>
            <pc:sldMk cId="2168818943" sldId="293"/>
            <ac:spMk id="318" creationId="{11241438-6D01-00FC-A5E8-2B4B956577C2}"/>
          </ac:spMkLst>
        </pc:spChg>
        <pc:spChg chg="mod">
          <ac:chgData name="a xx" userId="6c68ed6e84215d36" providerId="LiveId" clId="{DA50E108-FE6D-411C-86D7-0FA2A2E9C853}" dt="2023-10-10T11:54:47.193" v="269" actId="165"/>
          <ac:spMkLst>
            <pc:docMk/>
            <pc:sldMk cId="2168818943" sldId="293"/>
            <ac:spMk id="319" creationId="{1F3A9263-9F8F-9091-7D76-21CBAC80B6B7}"/>
          </ac:spMkLst>
        </pc:spChg>
        <pc:spChg chg="mod">
          <ac:chgData name="a xx" userId="6c68ed6e84215d36" providerId="LiveId" clId="{DA50E108-FE6D-411C-86D7-0FA2A2E9C853}" dt="2023-10-10T11:54:47.193" v="269" actId="165"/>
          <ac:spMkLst>
            <pc:docMk/>
            <pc:sldMk cId="2168818943" sldId="293"/>
            <ac:spMk id="321" creationId="{66224185-4B21-0421-BE08-32F37F93D00D}"/>
          </ac:spMkLst>
        </pc:spChg>
        <pc:spChg chg="mod">
          <ac:chgData name="a xx" userId="6c68ed6e84215d36" providerId="LiveId" clId="{DA50E108-FE6D-411C-86D7-0FA2A2E9C853}" dt="2023-10-10T11:54:47.193" v="269" actId="165"/>
          <ac:spMkLst>
            <pc:docMk/>
            <pc:sldMk cId="2168818943" sldId="293"/>
            <ac:spMk id="322" creationId="{BC3F7E74-F16F-551A-1BE6-E2FBFF43249C}"/>
          </ac:spMkLst>
        </pc:spChg>
        <pc:spChg chg="mod">
          <ac:chgData name="a xx" userId="6c68ed6e84215d36" providerId="LiveId" clId="{DA50E108-FE6D-411C-86D7-0FA2A2E9C853}" dt="2023-10-10T11:54:47.193" v="269" actId="165"/>
          <ac:spMkLst>
            <pc:docMk/>
            <pc:sldMk cId="2168818943" sldId="293"/>
            <ac:spMk id="325" creationId="{D96D6E82-C59E-6951-DB1D-8D614DD3770C}"/>
          </ac:spMkLst>
        </pc:spChg>
        <pc:spChg chg="mod">
          <ac:chgData name="a xx" userId="6c68ed6e84215d36" providerId="LiveId" clId="{DA50E108-FE6D-411C-86D7-0FA2A2E9C853}" dt="2023-10-10T11:54:47.193" v="269" actId="165"/>
          <ac:spMkLst>
            <pc:docMk/>
            <pc:sldMk cId="2168818943" sldId="293"/>
            <ac:spMk id="326" creationId="{1A3CC1F9-F35E-5B07-FDBB-BC067401E5FD}"/>
          </ac:spMkLst>
        </pc:spChg>
        <pc:spChg chg="mod">
          <ac:chgData name="a xx" userId="6c68ed6e84215d36" providerId="LiveId" clId="{DA50E108-FE6D-411C-86D7-0FA2A2E9C853}" dt="2023-10-10T11:54:47.193" v="269" actId="165"/>
          <ac:spMkLst>
            <pc:docMk/>
            <pc:sldMk cId="2168818943" sldId="293"/>
            <ac:spMk id="328" creationId="{7E9AD775-7134-F500-2E42-7D27EF1FA9DA}"/>
          </ac:spMkLst>
        </pc:spChg>
        <pc:spChg chg="mod">
          <ac:chgData name="a xx" userId="6c68ed6e84215d36" providerId="LiveId" clId="{DA50E108-FE6D-411C-86D7-0FA2A2E9C853}" dt="2023-10-10T11:54:47.193" v="269" actId="165"/>
          <ac:spMkLst>
            <pc:docMk/>
            <pc:sldMk cId="2168818943" sldId="293"/>
            <ac:spMk id="329" creationId="{A609DF3D-7FF2-9797-B0CA-09A023F83C7B}"/>
          </ac:spMkLst>
        </pc:spChg>
        <pc:spChg chg="mod">
          <ac:chgData name="a xx" userId="6c68ed6e84215d36" providerId="LiveId" clId="{DA50E108-FE6D-411C-86D7-0FA2A2E9C853}" dt="2023-10-10T11:54:47.193" v="269" actId="165"/>
          <ac:spMkLst>
            <pc:docMk/>
            <pc:sldMk cId="2168818943" sldId="293"/>
            <ac:spMk id="331" creationId="{F1086669-01D6-49E9-73A6-029FBF1029C1}"/>
          </ac:spMkLst>
        </pc:spChg>
        <pc:spChg chg="mod">
          <ac:chgData name="a xx" userId="6c68ed6e84215d36" providerId="LiveId" clId="{DA50E108-FE6D-411C-86D7-0FA2A2E9C853}" dt="2023-10-10T11:54:47.193" v="269" actId="165"/>
          <ac:spMkLst>
            <pc:docMk/>
            <pc:sldMk cId="2168818943" sldId="293"/>
            <ac:spMk id="332" creationId="{5E80119E-ABEF-4201-4423-29BDC405F9E5}"/>
          </ac:spMkLst>
        </pc:spChg>
        <pc:spChg chg="mod">
          <ac:chgData name="a xx" userId="6c68ed6e84215d36" providerId="LiveId" clId="{DA50E108-FE6D-411C-86D7-0FA2A2E9C853}" dt="2023-10-10T11:54:47.193" v="269" actId="165"/>
          <ac:spMkLst>
            <pc:docMk/>
            <pc:sldMk cId="2168818943" sldId="293"/>
            <ac:spMk id="334" creationId="{B3C13A06-DF19-3B82-9594-73387CAE1FC4}"/>
          </ac:spMkLst>
        </pc:spChg>
        <pc:spChg chg="mod">
          <ac:chgData name="a xx" userId="6c68ed6e84215d36" providerId="LiveId" clId="{DA50E108-FE6D-411C-86D7-0FA2A2E9C853}" dt="2023-10-10T11:54:47.193" v="269" actId="165"/>
          <ac:spMkLst>
            <pc:docMk/>
            <pc:sldMk cId="2168818943" sldId="293"/>
            <ac:spMk id="335" creationId="{18B95F46-007C-48FD-6734-D667438F710B}"/>
          </ac:spMkLst>
        </pc:spChg>
        <pc:spChg chg="mod">
          <ac:chgData name="a xx" userId="6c68ed6e84215d36" providerId="LiveId" clId="{DA50E108-FE6D-411C-86D7-0FA2A2E9C853}" dt="2023-10-10T11:54:47.193" v="269" actId="165"/>
          <ac:spMkLst>
            <pc:docMk/>
            <pc:sldMk cId="2168818943" sldId="293"/>
            <ac:spMk id="337" creationId="{C64FE6CA-EB39-3CC3-E2B2-B9BEC65B577B}"/>
          </ac:spMkLst>
        </pc:spChg>
        <pc:spChg chg="mod">
          <ac:chgData name="a xx" userId="6c68ed6e84215d36" providerId="LiveId" clId="{DA50E108-FE6D-411C-86D7-0FA2A2E9C853}" dt="2023-10-10T11:54:47.193" v="269" actId="165"/>
          <ac:spMkLst>
            <pc:docMk/>
            <pc:sldMk cId="2168818943" sldId="293"/>
            <ac:spMk id="338" creationId="{59EE4BA6-652D-46D7-3448-8400AA97B63B}"/>
          </ac:spMkLst>
        </pc:spChg>
        <pc:spChg chg="mod">
          <ac:chgData name="a xx" userId="6c68ed6e84215d36" providerId="LiveId" clId="{DA50E108-FE6D-411C-86D7-0FA2A2E9C853}" dt="2023-10-10T11:54:47.193" v="269" actId="165"/>
          <ac:spMkLst>
            <pc:docMk/>
            <pc:sldMk cId="2168818943" sldId="293"/>
            <ac:spMk id="339" creationId="{312E404C-F318-D1F1-3410-89DB8E50163C}"/>
          </ac:spMkLst>
        </pc:spChg>
        <pc:spChg chg="mod">
          <ac:chgData name="a xx" userId="6c68ed6e84215d36" providerId="LiveId" clId="{DA50E108-FE6D-411C-86D7-0FA2A2E9C853}" dt="2023-10-10T11:54:47.193" v="269" actId="165"/>
          <ac:spMkLst>
            <pc:docMk/>
            <pc:sldMk cId="2168818943" sldId="293"/>
            <ac:spMk id="341" creationId="{0F8A2EC6-7B4C-9953-70A0-C2FEFDAC2139}"/>
          </ac:spMkLst>
        </pc:spChg>
        <pc:spChg chg="mod">
          <ac:chgData name="a xx" userId="6c68ed6e84215d36" providerId="LiveId" clId="{DA50E108-FE6D-411C-86D7-0FA2A2E9C853}" dt="2023-10-10T11:54:47.193" v="269" actId="165"/>
          <ac:spMkLst>
            <pc:docMk/>
            <pc:sldMk cId="2168818943" sldId="293"/>
            <ac:spMk id="342" creationId="{BD033890-F122-C59D-448E-FACE79D618F0}"/>
          </ac:spMkLst>
        </pc:spChg>
        <pc:spChg chg="mod">
          <ac:chgData name="a xx" userId="6c68ed6e84215d36" providerId="LiveId" clId="{DA50E108-FE6D-411C-86D7-0FA2A2E9C853}" dt="2023-10-10T11:54:47.193" v="269" actId="165"/>
          <ac:spMkLst>
            <pc:docMk/>
            <pc:sldMk cId="2168818943" sldId="293"/>
            <ac:spMk id="343" creationId="{63E5A0DB-BDB0-6634-F5E9-5487477367A3}"/>
          </ac:spMkLst>
        </pc:spChg>
        <pc:spChg chg="mod topLvl">
          <ac:chgData name="a xx" userId="6c68ed6e84215d36" providerId="LiveId" clId="{DA50E108-FE6D-411C-86D7-0FA2A2E9C853}" dt="2023-10-10T11:58:30.409" v="429" actId="164"/>
          <ac:spMkLst>
            <pc:docMk/>
            <pc:sldMk cId="2168818943" sldId="293"/>
            <ac:spMk id="344" creationId="{B002A0F0-B835-D499-CA5E-695C40DFD550}"/>
          </ac:spMkLst>
        </pc:spChg>
        <pc:spChg chg="mod">
          <ac:chgData name="a xx" userId="6c68ed6e84215d36" providerId="LiveId" clId="{DA50E108-FE6D-411C-86D7-0FA2A2E9C853}" dt="2023-10-10T11:54:47.193" v="269" actId="165"/>
          <ac:spMkLst>
            <pc:docMk/>
            <pc:sldMk cId="2168818943" sldId="293"/>
            <ac:spMk id="346" creationId="{928B6CEB-C925-8A4C-6C17-2D58F6FF7349}"/>
          </ac:spMkLst>
        </pc:spChg>
        <pc:spChg chg="mod">
          <ac:chgData name="a xx" userId="6c68ed6e84215d36" providerId="LiveId" clId="{DA50E108-FE6D-411C-86D7-0FA2A2E9C853}" dt="2023-10-10T11:54:47.193" v="269" actId="165"/>
          <ac:spMkLst>
            <pc:docMk/>
            <pc:sldMk cId="2168818943" sldId="293"/>
            <ac:spMk id="347" creationId="{61380541-DFF0-B051-F7E1-BA1103B9A051}"/>
          </ac:spMkLst>
        </pc:spChg>
        <pc:spChg chg="mod">
          <ac:chgData name="a xx" userId="6c68ed6e84215d36" providerId="LiveId" clId="{DA50E108-FE6D-411C-86D7-0FA2A2E9C853}" dt="2023-10-10T11:54:47.193" v="269" actId="165"/>
          <ac:spMkLst>
            <pc:docMk/>
            <pc:sldMk cId="2168818943" sldId="293"/>
            <ac:spMk id="348" creationId="{3B809C52-FB52-F12C-FB70-AFED0C2AF255}"/>
          </ac:spMkLst>
        </pc:spChg>
        <pc:spChg chg="mod">
          <ac:chgData name="a xx" userId="6c68ed6e84215d36" providerId="LiveId" clId="{DA50E108-FE6D-411C-86D7-0FA2A2E9C853}" dt="2023-10-10T11:54:47.193" v="269" actId="165"/>
          <ac:spMkLst>
            <pc:docMk/>
            <pc:sldMk cId="2168818943" sldId="293"/>
            <ac:spMk id="350" creationId="{F7EE060F-36BD-8A33-CBBD-37768BD3B657}"/>
          </ac:spMkLst>
        </pc:spChg>
        <pc:spChg chg="mod">
          <ac:chgData name="a xx" userId="6c68ed6e84215d36" providerId="LiveId" clId="{DA50E108-FE6D-411C-86D7-0FA2A2E9C853}" dt="2023-10-10T11:54:47.193" v="269" actId="165"/>
          <ac:spMkLst>
            <pc:docMk/>
            <pc:sldMk cId="2168818943" sldId="293"/>
            <ac:spMk id="351" creationId="{64FEE42F-8C67-B876-AF92-3141075AAE40}"/>
          </ac:spMkLst>
        </pc:spChg>
        <pc:spChg chg="mod">
          <ac:chgData name="a xx" userId="6c68ed6e84215d36" providerId="LiveId" clId="{DA50E108-FE6D-411C-86D7-0FA2A2E9C853}" dt="2023-10-10T11:54:47.193" v="269" actId="165"/>
          <ac:spMkLst>
            <pc:docMk/>
            <pc:sldMk cId="2168818943" sldId="293"/>
            <ac:spMk id="352" creationId="{FF94758A-2BB1-B953-5E3C-A87A1AD660EF}"/>
          </ac:spMkLst>
        </pc:spChg>
        <pc:spChg chg="mod">
          <ac:chgData name="a xx" userId="6c68ed6e84215d36" providerId="LiveId" clId="{DA50E108-FE6D-411C-86D7-0FA2A2E9C853}" dt="2023-10-10T11:54:47.193" v="269" actId="165"/>
          <ac:spMkLst>
            <pc:docMk/>
            <pc:sldMk cId="2168818943" sldId="293"/>
            <ac:spMk id="354" creationId="{C6D04960-1080-571B-92F7-8C4CBDBD1E3B}"/>
          </ac:spMkLst>
        </pc:spChg>
        <pc:spChg chg="mod">
          <ac:chgData name="a xx" userId="6c68ed6e84215d36" providerId="LiveId" clId="{DA50E108-FE6D-411C-86D7-0FA2A2E9C853}" dt="2023-10-10T11:54:47.193" v="269" actId="165"/>
          <ac:spMkLst>
            <pc:docMk/>
            <pc:sldMk cId="2168818943" sldId="293"/>
            <ac:spMk id="355" creationId="{E5C07A41-CFA0-E16C-D58E-729DE97B8A7A}"/>
          </ac:spMkLst>
        </pc:spChg>
        <pc:spChg chg="mod">
          <ac:chgData name="a xx" userId="6c68ed6e84215d36" providerId="LiveId" clId="{DA50E108-FE6D-411C-86D7-0FA2A2E9C853}" dt="2023-10-10T11:54:47.193" v="269" actId="165"/>
          <ac:spMkLst>
            <pc:docMk/>
            <pc:sldMk cId="2168818943" sldId="293"/>
            <ac:spMk id="356" creationId="{88F0FF0D-BE13-E357-BF23-7E9B8E05ED96}"/>
          </ac:spMkLst>
        </pc:spChg>
        <pc:spChg chg="mod topLvl">
          <ac:chgData name="a xx" userId="6c68ed6e84215d36" providerId="LiveId" clId="{DA50E108-FE6D-411C-86D7-0FA2A2E9C853}" dt="2023-10-10T11:58:30.409" v="429" actId="164"/>
          <ac:spMkLst>
            <pc:docMk/>
            <pc:sldMk cId="2168818943" sldId="293"/>
            <ac:spMk id="357" creationId="{5A35C846-2E52-589D-49FB-3B85544C24CC}"/>
          </ac:spMkLst>
        </pc:spChg>
        <pc:spChg chg="mod topLvl">
          <ac:chgData name="a xx" userId="6c68ed6e84215d36" providerId="LiveId" clId="{DA50E108-FE6D-411C-86D7-0FA2A2E9C853}" dt="2023-10-10T11:58:30.409" v="429" actId="164"/>
          <ac:spMkLst>
            <pc:docMk/>
            <pc:sldMk cId="2168818943" sldId="293"/>
            <ac:spMk id="358" creationId="{D188716A-EF5F-7752-1748-89DAE7415475}"/>
          </ac:spMkLst>
        </pc:spChg>
        <pc:spChg chg="mod topLvl">
          <ac:chgData name="a xx" userId="6c68ed6e84215d36" providerId="LiveId" clId="{DA50E108-FE6D-411C-86D7-0FA2A2E9C853}" dt="2023-10-10T11:58:30.409" v="429" actId="164"/>
          <ac:spMkLst>
            <pc:docMk/>
            <pc:sldMk cId="2168818943" sldId="293"/>
            <ac:spMk id="359" creationId="{D23CF8BF-0F4B-145E-E8D5-19253C10AA24}"/>
          </ac:spMkLst>
        </pc:spChg>
        <pc:spChg chg="mod topLvl">
          <ac:chgData name="a xx" userId="6c68ed6e84215d36" providerId="LiveId" clId="{DA50E108-FE6D-411C-86D7-0FA2A2E9C853}" dt="2023-10-10T11:58:30.409" v="429" actId="164"/>
          <ac:spMkLst>
            <pc:docMk/>
            <pc:sldMk cId="2168818943" sldId="293"/>
            <ac:spMk id="360" creationId="{D83A051C-F119-9E43-1C30-DCDDF592B50E}"/>
          </ac:spMkLst>
        </pc:spChg>
        <pc:grpChg chg="mod">
          <ac:chgData name="a xx" userId="6c68ed6e84215d36" providerId="LiveId" clId="{DA50E108-FE6D-411C-86D7-0FA2A2E9C853}" dt="2023-10-10T11:52:12.489" v="127" actId="27803"/>
          <ac:grpSpMkLst>
            <pc:docMk/>
            <pc:sldMk cId="2168818943" sldId="293"/>
            <ac:grpSpMk id="21" creationId="{9639FE7C-8738-6BC9-C992-BBA6D8E119C1}"/>
          </ac:grpSpMkLst>
        </pc:grpChg>
        <pc:grpChg chg="mod">
          <ac:chgData name="a xx" userId="6c68ed6e84215d36" providerId="LiveId" clId="{DA50E108-FE6D-411C-86D7-0FA2A2E9C853}" dt="2023-10-10T11:52:12.489" v="127" actId="27803"/>
          <ac:grpSpMkLst>
            <pc:docMk/>
            <pc:sldMk cId="2168818943" sldId="293"/>
            <ac:grpSpMk id="22" creationId="{C3D47902-25C2-4A81-83FB-18479C9DC7F1}"/>
          </ac:grpSpMkLst>
        </pc:grpChg>
        <pc:grpChg chg="mod">
          <ac:chgData name="a xx" userId="6c68ed6e84215d36" providerId="LiveId" clId="{DA50E108-FE6D-411C-86D7-0FA2A2E9C853}" dt="2023-10-10T11:52:12.489" v="127" actId="27803"/>
          <ac:grpSpMkLst>
            <pc:docMk/>
            <pc:sldMk cId="2168818943" sldId="293"/>
            <ac:grpSpMk id="25" creationId="{5C54CE2E-BB2D-BF70-7278-663B8B7A1C04}"/>
          </ac:grpSpMkLst>
        </pc:grpChg>
        <pc:grpChg chg="mod">
          <ac:chgData name="a xx" userId="6c68ed6e84215d36" providerId="LiveId" clId="{DA50E108-FE6D-411C-86D7-0FA2A2E9C853}" dt="2023-10-10T11:52:12.489" v="127" actId="27803"/>
          <ac:grpSpMkLst>
            <pc:docMk/>
            <pc:sldMk cId="2168818943" sldId="293"/>
            <ac:grpSpMk id="28" creationId="{44749148-3E76-117C-3345-8A07989034F7}"/>
          </ac:grpSpMkLst>
        </pc:grpChg>
        <pc:grpChg chg="add mod">
          <ac:chgData name="a xx" userId="6c68ed6e84215d36" providerId="LiveId" clId="{DA50E108-FE6D-411C-86D7-0FA2A2E9C853}" dt="2023-10-11T17:07:58.134" v="1777" actId="164"/>
          <ac:grpSpMkLst>
            <pc:docMk/>
            <pc:sldMk cId="2168818943" sldId="293"/>
            <ac:grpSpMk id="29" creationId="{5B4A7480-0326-6F02-CEE5-B564EC19ABEA}"/>
          </ac:grpSpMkLst>
        </pc:grpChg>
        <pc:grpChg chg="mod">
          <ac:chgData name="a xx" userId="6c68ed6e84215d36" providerId="LiveId" clId="{DA50E108-FE6D-411C-86D7-0FA2A2E9C853}" dt="2023-10-10T11:52:12.489" v="127" actId="27803"/>
          <ac:grpSpMkLst>
            <pc:docMk/>
            <pc:sldMk cId="2168818943" sldId="293"/>
            <ac:grpSpMk id="31" creationId="{5C6C4C8A-BC8A-B9B0-E875-3259B12BC403}"/>
          </ac:grpSpMkLst>
        </pc:grpChg>
        <pc:grpChg chg="mod">
          <ac:chgData name="a xx" userId="6c68ed6e84215d36" providerId="LiveId" clId="{DA50E108-FE6D-411C-86D7-0FA2A2E9C853}" dt="2023-10-10T11:52:12.489" v="127" actId="27803"/>
          <ac:grpSpMkLst>
            <pc:docMk/>
            <pc:sldMk cId="2168818943" sldId="293"/>
            <ac:grpSpMk id="34" creationId="{9F60D11E-140A-45C1-1306-EE636F0E2B83}"/>
          </ac:grpSpMkLst>
        </pc:grpChg>
        <pc:grpChg chg="mod">
          <ac:chgData name="a xx" userId="6c68ed6e84215d36" providerId="LiveId" clId="{DA50E108-FE6D-411C-86D7-0FA2A2E9C853}" dt="2023-10-10T11:52:12.489" v="127" actId="27803"/>
          <ac:grpSpMkLst>
            <pc:docMk/>
            <pc:sldMk cId="2168818943" sldId="293"/>
            <ac:grpSpMk id="37" creationId="{99EEEDC5-7718-8524-49DE-E0DF2358F586}"/>
          </ac:grpSpMkLst>
        </pc:grpChg>
        <pc:grpChg chg="mod">
          <ac:chgData name="a xx" userId="6c68ed6e84215d36" providerId="LiveId" clId="{DA50E108-FE6D-411C-86D7-0FA2A2E9C853}" dt="2023-10-10T11:52:12.489" v="127" actId="27803"/>
          <ac:grpSpMkLst>
            <pc:docMk/>
            <pc:sldMk cId="2168818943" sldId="293"/>
            <ac:grpSpMk id="40" creationId="{98353313-C1A6-4C50-0148-A4B56CE3B448}"/>
          </ac:grpSpMkLst>
        </pc:grpChg>
        <pc:grpChg chg="mod">
          <ac:chgData name="a xx" userId="6c68ed6e84215d36" providerId="LiveId" clId="{DA50E108-FE6D-411C-86D7-0FA2A2E9C853}" dt="2023-10-10T11:52:12.489" v="127" actId="27803"/>
          <ac:grpSpMkLst>
            <pc:docMk/>
            <pc:sldMk cId="2168818943" sldId="293"/>
            <ac:grpSpMk id="43" creationId="{C72EF4BA-1185-9DCF-4336-F34541766947}"/>
          </ac:grpSpMkLst>
        </pc:grpChg>
        <pc:grpChg chg="mod">
          <ac:chgData name="a xx" userId="6c68ed6e84215d36" providerId="LiveId" clId="{DA50E108-FE6D-411C-86D7-0FA2A2E9C853}" dt="2023-10-10T11:52:12.489" v="127" actId="27803"/>
          <ac:grpSpMkLst>
            <pc:docMk/>
            <pc:sldMk cId="2168818943" sldId="293"/>
            <ac:grpSpMk id="46" creationId="{F9C2E8E9-803C-09BC-B43C-4B02A814821C}"/>
          </ac:grpSpMkLst>
        </pc:grpChg>
        <pc:grpChg chg="mod">
          <ac:chgData name="a xx" userId="6c68ed6e84215d36" providerId="LiveId" clId="{DA50E108-FE6D-411C-86D7-0FA2A2E9C853}" dt="2023-10-10T11:52:12.489" v="127" actId="27803"/>
          <ac:grpSpMkLst>
            <pc:docMk/>
            <pc:sldMk cId="2168818943" sldId="293"/>
            <ac:grpSpMk id="49" creationId="{CE58943C-B5FD-99B6-DF68-64E7E6F512B7}"/>
          </ac:grpSpMkLst>
        </pc:grpChg>
        <pc:grpChg chg="mod">
          <ac:chgData name="a xx" userId="6c68ed6e84215d36" providerId="LiveId" clId="{DA50E108-FE6D-411C-86D7-0FA2A2E9C853}" dt="2023-10-10T11:52:12.489" v="127" actId="27803"/>
          <ac:grpSpMkLst>
            <pc:docMk/>
            <pc:sldMk cId="2168818943" sldId="293"/>
            <ac:grpSpMk id="52" creationId="{D8EF743C-80E9-BF1B-D0D4-05328A7AD73F}"/>
          </ac:grpSpMkLst>
        </pc:grpChg>
        <pc:grpChg chg="mod">
          <ac:chgData name="a xx" userId="6c68ed6e84215d36" providerId="LiveId" clId="{DA50E108-FE6D-411C-86D7-0FA2A2E9C853}" dt="2023-10-10T11:52:12.489" v="127" actId="27803"/>
          <ac:grpSpMkLst>
            <pc:docMk/>
            <pc:sldMk cId="2168818943" sldId="293"/>
            <ac:grpSpMk id="55" creationId="{44682CCE-9E84-8864-F300-A168B66429AC}"/>
          </ac:grpSpMkLst>
        </pc:grpChg>
        <pc:grpChg chg="mod">
          <ac:chgData name="a xx" userId="6c68ed6e84215d36" providerId="LiveId" clId="{DA50E108-FE6D-411C-86D7-0FA2A2E9C853}" dt="2023-10-10T11:52:12.489" v="127" actId="27803"/>
          <ac:grpSpMkLst>
            <pc:docMk/>
            <pc:sldMk cId="2168818943" sldId="293"/>
            <ac:grpSpMk id="58" creationId="{0A2AD1EC-22A1-80B9-E380-4924C5A45E49}"/>
          </ac:grpSpMkLst>
        </pc:grpChg>
        <pc:grpChg chg="mod">
          <ac:chgData name="a xx" userId="6c68ed6e84215d36" providerId="LiveId" clId="{DA50E108-FE6D-411C-86D7-0FA2A2E9C853}" dt="2023-10-10T11:52:12.489" v="127" actId="27803"/>
          <ac:grpSpMkLst>
            <pc:docMk/>
            <pc:sldMk cId="2168818943" sldId="293"/>
            <ac:grpSpMk id="61" creationId="{01609C42-5EF0-0D1E-DDE9-55D749209C38}"/>
          </ac:grpSpMkLst>
        </pc:grpChg>
        <pc:grpChg chg="mod">
          <ac:chgData name="a xx" userId="6c68ed6e84215d36" providerId="LiveId" clId="{DA50E108-FE6D-411C-86D7-0FA2A2E9C853}" dt="2023-10-10T11:52:12.489" v="127" actId="27803"/>
          <ac:grpSpMkLst>
            <pc:docMk/>
            <pc:sldMk cId="2168818943" sldId="293"/>
            <ac:grpSpMk id="64" creationId="{B1965FB7-30BB-0F25-14CB-0697BD1D16DC}"/>
          </ac:grpSpMkLst>
        </pc:grpChg>
        <pc:grpChg chg="mod">
          <ac:chgData name="a xx" userId="6c68ed6e84215d36" providerId="LiveId" clId="{DA50E108-FE6D-411C-86D7-0FA2A2E9C853}" dt="2023-10-10T11:52:12.489" v="127" actId="27803"/>
          <ac:grpSpMkLst>
            <pc:docMk/>
            <pc:sldMk cId="2168818943" sldId="293"/>
            <ac:grpSpMk id="67" creationId="{7444B645-3130-94FD-F0DF-891FD031464F}"/>
          </ac:grpSpMkLst>
        </pc:grpChg>
        <pc:grpChg chg="mod">
          <ac:chgData name="a xx" userId="6c68ed6e84215d36" providerId="LiveId" clId="{DA50E108-FE6D-411C-86D7-0FA2A2E9C853}" dt="2023-10-10T11:52:12.489" v="127" actId="27803"/>
          <ac:grpSpMkLst>
            <pc:docMk/>
            <pc:sldMk cId="2168818943" sldId="293"/>
            <ac:grpSpMk id="70" creationId="{F7553544-5B18-F028-3AEB-FE0FFB861492}"/>
          </ac:grpSpMkLst>
        </pc:grpChg>
        <pc:grpChg chg="mod">
          <ac:chgData name="a xx" userId="6c68ed6e84215d36" providerId="LiveId" clId="{DA50E108-FE6D-411C-86D7-0FA2A2E9C853}" dt="2023-10-10T11:52:12.489" v="127" actId="27803"/>
          <ac:grpSpMkLst>
            <pc:docMk/>
            <pc:sldMk cId="2168818943" sldId="293"/>
            <ac:grpSpMk id="73" creationId="{76ED1C26-449F-F41D-E9C9-9DA706E1F3F0}"/>
          </ac:grpSpMkLst>
        </pc:grpChg>
        <pc:grpChg chg="mod">
          <ac:chgData name="a xx" userId="6c68ed6e84215d36" providerId="LiveId" clId="{DA50E108-FE6D-411C-86D7-0FA2A2E9C853}" dt="2023-10-10T11:52:12.489" v="127" actId="27803"/>
          <ac:grpSpMkLst>
            <pc:docMk/>
            <pc:sldMk cId="2168818943" sldId="293"/>
            <ac:grpSpMk id="80" creationId="{CD370117-3A3A-52D9-17A3-B9DEFF584D9E}"/>
          </ac:grpSpMkLst>
        </pc:grpChg>
        <pc:grpChg chg="mod">
          <ac:chgData name="a xx" userId="6c68ed6e84215d36" providerId="LiveId" clId="{DA50E108-FE6D-411C-86D7-0FA2A2E9C853}" dt="2023-10-10T11:52:12.489" v="127" actId="27803"/>
          <ac:grpSpMkLst>
            <pc:docMk/>
            <pc:sldMk cId="2168818943" sldId="293"/>
            <ac:grpSpMk id="83" creationId="{FF344BFA-0473-24F0-472F-3FC35B422BA2}"/>
          </ac:grpSpMkLst>
        </pc:grpChg>
        <pc:grpChg chg="mod">
          <ac:chgData name="a xx" userId="6c68ed6e84215d36" providerId="LiveId" clId="{DA50E108-FE6D-411C-86D7-0FA2A2E9C853}" dt="2023-10-10T11:52:12.489" v="127" actId="27803"/>
          <ac:grpSpMkLst>
            <pc:docMk/>
            <pc:sldMk cId="2168818943" sldId="293"/>
            <ac:grpSpMk id="87" creationId="{9A3B40D0-9A75-240A-E1AF-B794A7A0A4A0}"/>
          </ac:grpSpMkLst>
        </pc:grpChg>
        <pc:grpChg chg="mod">
          <ac:chgData name="a xx" userId="6c68ed6e84215d36" providerId="LiveId" clId="{DA50E108-FE6D-411C-86D7-0FA2A2E9C853}" dt="2023-10-10T11:52:12.489" v="127" actId="27803"/>
          <ac:grpSpMkLst>
            <pc:docMk/>
            <pc:sldMk cId="2168818943" sldId="293"/>
            <ac:grpSpMk id="91" creationId="{CBF62ED7-38CA-2BD2-CBE4-F43B5F8A7994}"/>
          </ac:grpSpMkLst>
        </pc:grpChg>
        <pc:grpChg chg="mod">
          <ac:chgData name="a xx" userId="6c68ed6e84215d36" providerId="LiveId" clId="{DA50E108-FE6D-411C-86D7-0FA2A2E9C853}" dt="2023-10-10T11:52:12.489" v="127" actId="27803"/>
          <ac:grpSpMkLst>
            <pc:docMk/>
            <pc:sldMk cId="2168818943" sldId="293"/>
            <ac:grpSpMk id="96" creationId="{8E65D4FE-E585-C67C-B9F8-1547FB1D4BE0}"/>
          </ac:grpSpMkLst>
        </pc:grpChg>
        <pc:grpChg chg="mod">
          <ac:chgData name="a xx" userId="6c68ed6e84215d36" providerId="LiveId" clId="{DA50E108-FE6D-411C-86D7-0FA2A2E9C853}" dt="2023-10-10T11:52:12.489" v="127" actId="27803"/>
          <ac:grpSpMkLst>
            <pc:docMk/>
            <pc:sldMk cId="2168818943" sldId="293"/>
            <ac:grpSpMk id="100" creationId="{43009FE9-9BB9-4B43-E0A8-ADD8A517B15C}"/>
          </ac:grpSpMkLst>
        </pc:grpChg>
        <pc:grpChg chg="mod">
          <ac:chgData name="a xx" userId="6c68ed6e84215d36" providerId="LiveId" clId="{DA50E108-FE6D-411C-86D7-0FA2A2E9C853}" dt="2023-10-10T11:52:12.489" v="127" actId="27803"/>
          <ac:grpSpMkLst>
            <pc:docMk/>
            <pc:sldMk cId="2168818943" sldId="293"/>
            <ac:grpSpMk id="108" creationId="{E807B86F-E9DE-ABF1-E88F-7C29695BB300}"/>
          </ac:grpSpMkLst>
        </pc:grpChg>
        <pc:grpChg chg="mod">
          <ac:chgData name="a xx" userId="6c68ed6e84215d36" providerId="LiveId" clId="{DA50E108-FE6D-411C-86D7-0FA2A2E9C853}" dt="2023-10-10T11:52:12.489" v="127" actId="27803"/>
          <ac:grpSpMkLst>
            <pc:docMk/>
            <pc:sldMk cId="2168818943" sldId="293"/>
            <ac:grpSpMk id="111" creationId="{B04FB78A-2261-FE54-78CA-A7322B5C305C}"/>
          </ac:grpSpMkLst>
        </pc:grpChg>
        <pc:grpChg chg="mod">
          <ac:chgData name="a xx" userId="6c68ed6e84215d36" providerId="LiveId" clId="{DA50E108-FE6D-411C-86D7-0FA2A2E9C853}" dt="2023-10-10T11:52:12.489" v="127" actId="27803"/>
          <ac:grpSpMkLst>
            <pc:docMk/>
            <pc:sldMk cId="2168818943" sldId="293"/>
            <ac:grpSpMk id="114" creationId="{8416B041-918E-9CA1-143D-FC6A6D31A075}"/>
          </ac:grpSpMkLst>
        </pc:grpChg>
        <pc:grpChg chg="mod">
          <ac:chgData name="a xx" userId="6c68ed6e84215d36" providerId="LiveId" clId="{DA50E108-FE6D-411C-86D7-0FA2A2E9C853}" dt="2023-10-10T11:52:12.489" v="127" actId="27803"/>
          <ac:grpSpMkLst>
            <pc:docMk/>
            <pc:sldMk cId="2168818943" sldId="293"/>
            <ac:grpSpMk id="117" creationId="{B3B300F4-3401-C97A-65DB-25023B07728F}"/>
          </ac:grpSpMkLst>
        </pc:grpChg>
        <pc:grpChg chg="mod">
          <ac:chgData name="a xx" userId="6c68ed6e84215d36" providerId="LiveId" clId="{DA50E108-FE6D-411C-86D7-0FA2A2E9C853}" dt="2023-10-10T11:52:12.489" v="127" actId="27803"/>
          <ac:grpSpMkLst>
            <pc:docMk/>
            <pc:sldMk cId="2168818943" sldId="293"/>
            <ac:grpSpMk id="120" creationId="{68ED73D2-D321-12BF-1FD5-6BBC81ADEB7D}"/>
          </ac:grpSpMkLst>
        </pc:grpChg>
        <pc:grpChg chg="mod">
          <ac:chgData name="a xx" userId="6c68ed6e84215d36" providerId="LiveId" clId="{DA50E108-FE6D-411C-86D7-0FA2A2E9C853}" dt="2023-10-10T11:52:12.489" v="127" actId="27803"/>
          <ac:grpSpMkLst>
            <pc:docMk/>
            <pc:sldMk cId="2168818943" sldId="293"/>
            <ac:grpSpMk id="123" creationId="{949BFAC4-D026-0795-1AB9-9D5945FE60A0}"/>
          </ac:grpSpMkLst>
        </pc:grpChg>
        <pc:grpChg chg="mod">
          <ac:chgData name="a xx" userId="6c68ed6e84215d36" providerId="LiveId" clId="{DA50E108-FE6D-411C-86D7-0FA2A2E9C853}" dt="2023-10-10T11:52:12.489" v="127" actId="27803"/>
          <ac:grpSpMkLst>
            <pc:docMk/>
            <pc:sldMk cId="2168818943" sldId="293"/>
            <ac:grpSpMk id="126" creationId="{786D27D2-C719-A266-F02E-C1F6ADA08FCA}"/>
          </ac:grpSpMkLst>
        </pc:grpChg>
        <pc:grpChg chg="mod">
          <ac:chgData name="a xx" userId="6c68ed6e84215d36" providerId="LiveId" clId="{DA50E108-FE6D-411C-86D7-0FA2A2E9C853}" dt="2023-10-10T11:52:12.489" v="127" actId="27803"/>
          <ac:grpSpMkLst>
            <pc:docMk/>
            <pc:sldMk cId="2168818943" sldId="293"/>
            <ac:grpSpMk id="129" creationId="{50A8614E-E286-D05D-9B52-C37F2B88B7CE}"/>
          </ac:grpSpMkLst>
        </pc:grpChg>
        <pc:grpChg chg="mod">
          <ac:chgData name="a xx" userId="6c68ed6e84215d36" providerId="LiveId" clId="{DA50E108-FE6D-411C-86D7-0FA2A2E9C853}" dt="2023-10-10T11:52:12.489" v="127" actId="27803"/>
          <ac:grpSpMkLst>
            <pc:docMk/>
            <pc:sldMk cId="2168818943" sldId="293"/>
            <ac:grpSpMk id="132" creationId="{61F74553-48F5-12B5-0989-12FEB6976883}"/>
          </ac:grpSpMkLst>
        </pc:grpChg>
        <pc:grpChg chg="mod">
          <ac:chgData name="a xx" userId="6c68ed6e84215d36" providerId="LiveId" clId="{DA50E108-FE6D-411C-86D7-0FA2A2E9C853}" dt="2023-10-10T11:52:12.489" v="127" actId="27803"/>
          <ac:grpSpMkLst>
            <pc:docMk/>
            <pc:sldMk cId="2168818943" sldId="293"/>
            <ac:grpSpMk id="135" creationId="{51A537AE-D75C-FBD2-A33C-009EC165E2C0}"/>
          </ac:grpSpMkLst>
        </pc:grpChg>
        <pc:grpChg chg="mod">
          <ac:chgData name="a xx" userId="6c68ed6e84215d36" providerId="LiveId" clId="{DA50E108-FE6D-411C-86D7-0FA2A2E9C853}" dt="2023-10-10T11:52:12.489" v="127" actId="27803"/>
          <ac:grpSpMkLst>
            <pc:docMk/>
            <pc:sldMk cId="2168818943" sldId="293"/>
            <ac:grpSpMk id="138" creationId="{A331D99C-608B-BEB8-47B9-2EAEC53C5E18}"/>
          </ac:grpSpMkLst>
        </pc:grpChg>
        <pc:grpChg chg="mod">
          <ac:chgData name="a xx" userId="6c68ed6e84215d36" providerId="LiveId" clId="{DA50E108-FE6D-411C-86D7-0FA2A2E9C853}" dt="2023-10-10T11:52:12.489" v="127" actId="27803"/>
          <ac:grpSpMkLst>
            <pc:docMk/>
            <pc:sldMk cId="2168818943" sldId="293"/>
            <ac:grpSpMk id="141" creationId="{9AB1D957-3ECD-79A2-E3BA-9FACB73708E1}"/>
          </ac:grpSpMkLst>
        </pc:grpChg>
        <pc:grpChg chg="mod">
          <ac:chgData name="a xx" userId="6c68ed6e84215d36" providerId="LiveId" clId="{DA50E108-FE6D-411C-86D7-0FA2A2E9C853}" dt="2023-10-10T11:52:12.489" v="127" actId="27803"/>
          <ac:grpSpMkLst>
            <pc:docMk/>
            <pc:sldMk cId="2168818943" sldId="293"/>
            <ac:grpSpMk id="144" creationId="{4863672C-B8D0-E1A2-1981-4329FA1B1BFA}"/>
          </ac:grpSpMkLst>
        </pc:grpChg>
        <pc:grpChg chg="mod">
          <ac:chgData name="a xx" userId="6c68ed6e84215d36" providerId="LiveId" clId="{DA50E108-FE6D-411C-86D7-0FA2A2E9C853}" dt="2023-10-10T11:52:12.489" v="127" actId="27803"/>
          <ac:grpSpMkLst>
            <pc:docMk/>
            <pc:sldMk cId="2168818943" sldId="293"/>
            <ac:grpSpMk id="147" creationId="{31D50556-06F2-F059-3BB6-4530AA8719F7}"/>
          </ac:grpSpMkLst>
        </pc:grpChg>
        <pc:grpChg chg="mod">
          <ac:chgData name="a xx" userId="6c68ed6e84215d36" providerId="LiveId" clId="{DA50E108-FE6D-411C-86D7-0FA2A2E9C853}" dt="2023-10-10T11:52:12.489" v="127" actId="27803"/>
          <ac:grpSpMkLst>
            <pc:docMk/>
            <pc:sldMk cId="2168818943" sldId="293"/>
            <ac:grpSpMk id="150" creationId="{537A7025-D603-7915-CEA2-61F851F84E2A}"/>
          </ac:grpSpMkLst>
        </pc:grpChg>
        <pc:grpChg chg="mod">
          <ac:chgData name="a xx" userId="6c68ed6e84215d36" providerId="LiveId" clId="{DA50E108-FE6D-411C-86D7-0FA2A2E9C853}" dt="2023-10-10T11:52:12.489" v="127" actId="27803"/>
          <ac:grpSpMkLst>
            <pc:docMk/>
            <pc:sldMk cId="2168818943" sldId="293"/>
            <ac:grpSpMk id="153" creationId="{2535EF9B-B246-955E-AABD-2924222E7AB6}"/>
          </ac:grpSpMkLst>
        </pc:grpChg>
        <pc:grpChg chg="mod">
          <ac:chgData name="a xx" userId="6c68ed6e84215d36" providerId="LiveId" clId="{DA50E108-FE6D-411C-86D7-0FA2A2E9C853}" dt="2023-10-10T11:52:12.489" v="127" actId="27803"/>
          <ac:grpSpMkLst>
            <pc:docMk/>
            <pc:sldMk cId="2168818943" sldId="293"/>
            <ac:grpSpMk id="154" creationId="{8EC522FD-7BCC-71C3-2B5E-2E38B042E54B}"/>
          </ac:grpSpMkLst>
        </pc:grpChg>
        <pc:grpChg chg="mod">
          <ac:chgData name="a xx" userId="6c68ed6e84215d36" providerId="LiveId" clId="{DA50E108-FE6D-411C-86D7-0FA2A2E9C853}" dt="2023-10-10T11:52:12.489" v="127" actId="27803"/>
          <ac:grpSpMkLst>
            <pc:docMk/>
            <pc:sldMk cId="2168818943" sldId="293"/>
            <ac:grpSpMk id="157" creationId="{AED1CBDE-FAEF-8D94-454D-3E678D3D0A1A}"/>
          </ac:grpSpMkLst>
        </pc:grpChg>
        <pc:grpChg chg="mod">
          <ac:chgData name="a xx" userId="6c68ed6e84215d36" providerId="LiveId" clId="{DA50E108-FE6D-411C-86D7-0FA2A2E9C853}" dt="2023-10-10T11:52:12.489" v="127" actId="27803"/>
          <ac:grpSpMkLst>
            <pc:docMk/>
            <pc:sldMk cId="2168818943" sldId="293"/>
            <ac:grpSpMk id="160" creationId="{CD400B61-83A1-A404-DFB5-F0EE4520181D}"/>
          </ac:grpSpMkLst>
        </pc:grpChg>
        <pc:grpChg chg="mod">
          <ac:chgData name="a xx" userId="6c68ed6e84215d36" providerId="LiveId" clId="{DA50E108-FE6D-411C-86D7-0FA2A2E9C853}" dt="2023-10-10T11:52:12.489" v="127" actId="27803"/>
          <ac:grpSpMkLst>
            <pc:docMk/>
            <pc:sldMk cId="2168818943" sldId="293"/>
            <ac:grpSpMk id="163" creationId="{A79AA9D2-4536-273F-86E6-7A1C06F21F4B}"/>
          </ac:grpSpMkLst>
        </pc:grpChg>
        <pc:grpChg chg="mod">
          <ac:chgData name="a xx" userId="6c68ed6e84215d36" providerId="LiveId" clId="{DA50E108-FE6D-411C-86D7-0FA2A2E9C853}" dt="2023-10-10T11:52:12.489" v="127" actId="27803"/>
          <ac:grpSpMkLst>
            <pc:docMk/>
            <pc:sldMk cId="2168818943" sldId="293"/>
            <ac:grpSpMk id="166" creationId="{B6D1FEDE-1C03-FE02-B19A-9B7FB0492538}"/>
          </ac:grpSpMkLst>
        </pc:grpChg>
        <pc:grpChg chg="mod">
          <ac:chgData name="a xx" userId="6c68ed6e84215d36" providerId="LiveId" clId="{DA50E108-FE6D-411C-86D7-0FA2A2E9C853}" dt="2023-10-10T11:52:12.489" v="127" actId="27803"/>
          <ac:grpSpMkLst>
            <pc:docMk/>
            <pc:sldMk cId="2168818943" sldId="293"/>
            <ac:grpSpMk id="170" creationId="{1D34D1E5-8791-697A-D00B-C33E0FF4C645}"/>
          </ac:grpSpMkLst>
        </pc:grpChg>
        <pc:grpChg chg="mod">
          <ac:chgData name="a xx" userId="6c68ed6e84215d36" providerId="LiveId" clId="{DA50E108-FE6D-411C-86D7-0FA2A2E9C853}" dt="2023-10-10T11:52:12.489" v="127" actId="27803"/>
          <ac:grpSpMkLst>
            <pc:docMk/>
            <pc:sldMk cId="2168818943" sldId="293"/>
            <ac:grpSpMk id="175" creationId="{5CD74F0B-F560-4D46-F45D-A892F2668392}"/>
          </ac:grpSpMkLst>
        </pc:grpChg>
        <pc:grpChg chg="mod">
          <ac:chgData name="a xx" userId="6c68ed6e84215d36" providerId="LiveId" clId="{DA50E108-FE6D-411C-86D7-0FA2A2E9C853}" dt="2023-10-10T11:52:12.489" v="127" actId="27803"/>
          <ac:grpSpMkLst>
            <pc:docMk/>
            <pc:sldMk cId="2168818943" sldId="293"/>
            <ac:grpSpMk id="179" creationId="{28781E96-3215-332F-6928-4A4D4C178FBD}"/>
          </ac:grpSpMkLst>
        </pc:grpChg>
        <pc:grpChg chg="mod">
          <ac:chgData name="a xx" userId="6c68ed6e84215d36" providerId="LiveId" clId="{DA50E108-FE6D-411C-86D7-0FA2A2E9C853}" dt="2023-10-10T11:52:12.489" v="127" actId="27803"/>
          <ac:grpSpMkLst>
            <pc:docMk/>
            <pc:sldMk cId="2168818943" sldId="293"/>
            <ac:grpSpMk id="183" creationId="{6134F231-EF02-10A6-ED37-DE6715D56867}"/>
          </ac:grpSpMkLst>
        </pc:grpChg>
        <pc:grpChg chg="add del mod ord">
          <ac:chgData name="a xx" userId="6c68ed6e84215d36" providerId="LiveId" clId="{DA50E108-FE6D-411C-86D7-0FA2A2E9C853}" dt="2023-10-10T11:54:47.193" v="269" actId="165"/>
          <ac:grpSpMkLst>
            <pc:docMk/>
            <pc:sldMk cId="2168818943" sldId="293"/>
            <ac:grpSpMk id="191" creationId="{FEEDA14D-3CD3-C714-58C6-779B7AAAD372}"/>
          </ac:grpSpMkLst>
        </pc:grpChg>
        <pc:grpChg chg="add del mod topLvl">
          <ac:chgData name="a xx" userId="6c68ed6e84215d36" providerId="LiveId" clId="{DA50E108-FE6D-411C-86D7-0FA2A2E9C853}" dt="2023-10-10T11:55:39.756" v="301" actId="478"/>
          <ac:grpSpMkLst>
            <pc:docMk/>
            <pc:sldMk cId="2168818943" sldId="293"/>
            <ac:grpSpMk id="192" creationId="{2DFAD5F3-4762-E6AE-F19D-E11092B09475}"/>
          </ac:grpSpMkLst>
        </pc:grpChg>
        <pc:grpChg chg="add del mod topLvl">
          <ac:chgData name="a xx" userId="6c68ed6e84215d36" providerId="LiveId" clId="{DA50E108-FE6D-411C-86D7-0FA2A2E9C853}" dt="2023-10-10T11:55:39.814" v="303" actId="478"/>
          <ac:grpSpMkLst>
            <pc:docMk/>
            <pc:sldMk cId="2168818943" sldId="293"/>
            <ac:grpSpMk id="195" creationId="{5576B11D-5300-C4A1-3965-B780888EE707}"/>
          </ac:grpSpMkLst>
        </pc:grpChg>
        <pc:grpChg chg="add del mod topLvl">
          <ac:chgData name="a xx" userId="6c68ed6e84215d36" providerId="LiveId" clId="{DA50E108-FE6D-411C-86D7-0FA2A2E9C853}" dt="2023-10-10T11:55:39.850" v="304" actId="478"/>
          <ac:grpSpMkLst>
            <pc:docMk/>
            <pc:sldMk cId="2168818943" sldId="293"/>
            <ac:grpSpMk id="198" creationId="{9D1CB511-A607-F39D-BE19-D7798FFA49FC}"/>
          </ac:grpSpMkLst>
        </pc:grpChg>
        <pc:grpChg chg="add del mod topLvl">
          <ac:chgData name="a xx" userId="6c68ed6e84215d36" providerId="LiveId" clId="{DA50E108-FE6D-411C-86D7-0FA2A2E9C853}" dt="2023-10-10T11:55:41.989" v="312" actId="478"/>
          <ac:grpSpMkLst>
            <pc:docMk/>
            <pc:sldMk cId="2168818943" sldId="293"/>
            <ac:grpSpMk id="201" creationId="{A507F588-E10F-CCE7-348A-D677D2BB7EFC}"/>
          </ac:grpSpMkLst>
        </pc:grpChg>
        <pc:grpChg chg="add del mod topLvl">
          <ac:chgData name="a xx" userId="6c68ed6e84215d36" providerId="LiveId" clId="{DA50E108-FE6D-411C-86D7-0FA2A2E9C853}" dt="2023-10-10T11:55:42.348" v="313" actId="478"/>
          <ac:grpSpMkLst>
            <pc:docMk/>
            <pc:sldMk cId="2168818943" sldId="293"/>
            <ac:grpSpMk id="204" creationId="{53FB9D51-2982-CB91-BD26-4CC16E60E41C}"/>
          </ac:grpSpMkLst>
        </pc:grpChg>
        <pc:grpChg chg="add del mod topLvl">
          <ac:chgData name="a xx" userId="6c68ed6e84215d36" providerId="LiveId" clId="{DA50E108-FE6D-411C-86D7-0FA2A2E9C853}" dt="2023-10-10T11:55:42.587" v="314" actId="478"/>
          <ac:grpSpMkLst>
            <pc:docMk/>
            <pc:sldMk cId="2168818943" sldId="293"/>
            <ac:grpSpMk id="207" creationId="{9047C97B-F7C0-09AA-0AD1-9B6778027B54}"/>
          </ac:grpSpMkLst>
        </pc:grpChg>
        <pc:grpChg chg="mod topLvl">
          <ac:chgData name="a xx" userId="6c68ed6e84215d36" providerId="LiveId" clId="{DA50E108-FE6D-411C-86D7-0FA2A2E9C853}" dt="2023-10-10T11:58:30.409" v="429" actId="164"/>
          <ac:grpSpMkLst>
            <pc:docMk/>
            <pc:sldMk cId="2168818943" sldId="293"/>
            <ac:grpSpMk id="210" creationId="{658D1735-EB7C-1867-D1A5-F91B43059D5E}"/>
          </ac:grpSpMkLst>
        </pc:grpChg>
        <pc:grpChg chg="mod topLvl">
          <ac:chgData name="a xx" userId="6c68ed6e84215d36" providerId="LiveId" clId="{DA50E108-FE6D-411C-86D7-0FA2A2E9C853}" dt="2023-10-10T11:58:30.409" v="429" actId="164"/>
          <ac:grpSpMkLst>
            <pc:docMk/>
            <pc:sldMk cId="2168818943" sldId="293"/>
            <ac:grpSpMk id="213" creationId="{493EAF13-8AC1-5E25-9DED-3EEAEA037A58}"/>
          </ac:grpSpMkLst>
        </pc:grpChg>
        <pc:grpChg chg="mod topLvl">
          <ac:chgData name="a xx" userId="6c68ed6e84215d36" providerId="LiveId" clId="{DA50E108-FE6D-411C-86D7-0FA2A2E9C853}" dt="2023-10-10T11:58:30.409" v="429" actId="164"/>
          <ac:grpSpMkLst>
            <pc:docMk/>
            <pc:sldMk cId="2168818943" sldId="293"/>
            <ac:grpSpMk id="216" creationId="{C3779A99-8DAA-A594-87DD-2F8F4BF6D3F6}"/>
          </ac:grpSpMkLst>
        </pc:grpChg>
        <pc:grpChg chg="mod topLvl">
          <ac:chgData name="a xx" userId="6c68ed6e84215d36" providerId="LiveId" clId="{DA50E108-FE6D-411C-86D7-0FA2A2E9C853}" dt="2023-10-10T11:58:30.409" v="429" actId="164"/>
          <ac:grpSpMkLst>
            <pc:docMk/>
            <pc:sldMk cId="2168818943" sldId="293"/>
            <ac:grpSpMk id="219" creationId="{876DC57D-FC38-39F0-ED32-C4716B702FA8}"/>
          </ac:grpSpMkLst>
        </pc:grpChg>
        <pc:grpChg chg="mod topLvl">
          <ac:chgData name="a xx" userId="6c68ed6e84215d36" providerId="LiveId" clId="{DA50E108-FE6D-411C-86D7-0FA2A2E9C853}" dt="2023-10-10T11:58:30.409" v="429" actId="164"/>
          <ac:grpSpMkLst>
            <pc:docMk/>
            <pc:sldMk cId="2168818943" sldId="293"/>
            <ac:grpSpMk id="222" creationId="{7E76A4D0-3C85-928D-3508-48891F4F3EA5}"/>
          </ac:grpSpMkLst>
        </pc:grpChg>
        <pc:grpChg chg="mod topLvl">
          <ac:chgData name="a xx" userId="6c68ed6e84215d36" providerId="LiveId" clId="{DA50E108-FE6D-411C-86D7-0FA2A2E9C853}" dt="2023-10-10T11:58:30.409" v="429" actId="164"/>
          <ac:grpSpMkLst>
            <pc:docMk/>
            <pc:sldMk cId="2168818943" sldId="293"/>
            <ac:grpSpMk id="225" creationId="{8C860E19-3FD1-1AEE-41B9-63210BEEEF9F}"/>
          </ac:grpSpMkLst>
        </pc:grpChg>
        <pc:grpChg chg="mod topLvl">
          <ac:chgData name="a xx" userId="6c68ed6e84215d36" providerId="LiveId" clId="{DA50E108-FE6D-411C-86D7-0FA2A2E9C853}" dt="2023-10-10T11:58:30.409" v="429" actId="164"/>
          <ac:grpSpMkLst>
            <pc:docMk/>
            <pc:sldMk cId="2168818943" sldId="293"/>
            <ac:grpSpMk id="228" creationId="{ED867578-3C57-EC28-76D3-1E83EAF1C44C}"/>
          </ac:grpSpMkLst>
        </pc:grpChg>
        <pc:grpChg chg="mod topLvl">
          <ac:chgData name="a xx" userId="6c68ed6e84215d36" providerId="LiveId" clId="{DA50E108-FE6D-411C-86D7-0FA2A2E9C853}" dt="2023-10-10T11:58:30.409" v="429" actId="164"/>
          <ac:grpSpMkLst>
            <pc:docMk/>
            <pc:sldMk cId="2168818943" sldId="293"/>
            <ac:grpSpMk id="231" creationId="{C5A93E14-E1A6-AE47-FC90-E594596AEE41}"/>
          </ac:grpSpMkLst>
        </pc:grpChg>
        <pc:grpChg chg="mod topLvl">
          <ac:chgData name="a xx" userId="6c68ed6e84215d36" providerId="LiveId" clId="{DA50E108-FE6D-411C-86D7-0FA2A2E9C853}" dt="2023-10-10T11:58:30.409" v="429" actId="164"/>
          <ac:grpSpMkLst>
            <pc:docMk/>
            <pc:sldMk cId="2168818943" sldId="293"/>
            <ac:grpSpMk id="234" creationId="{B25BC8B2-E527-15F2-B9D4-3D2848B31D2A}"/>
          </ac:grpSpMkLst>
        </pc:grpChg>
        <pc:grpChg chg="mod topLvl">
          <ac:chgData name="a xx" userId="6c68ed6e84215d36" providerId="LiveId" clId="{DA50E108-FE6D-411C-86D7-0FA2A2E9C853}" dt="2023-10-10T11:58:30.409" v="429" actId="164"/>
          <ac:grpSpMkLst>
            <pc:docMk/>
            <pc:sldMk cId="2168818943" sldId="293"/>
            <ac:grpSpMk id="237" creationId="{C7228A0D-F030-1DE5-BD7F-064D4172AD85}"/>
          </ac:grpSpMkLst>
        </pc:grpChg>
        <pc:grpChg chg="mod topLvl">
          <ac:chgData name="a xx" userId="6c68ed6e84215d36" providerId="LiveId" clId="{DA50E108-FE6D-411C-86D7-0FA2A2E9C853}" dt="2023-10-10T11:58:30.409" v="429" actId="164"/>
          <ac:grpSpMkLst>
            <pc:docMk/>
            <pc:sldMk cId="2168818943" sldId="293"/>
            <ac:grpSpMk id="240" creationId="{AA3F2F8F-E4D6-E852-0A25-B2A19F780F80}"/>
          </ac:grpSpMkLst>
        </pc:grpChg>
        <pc:grpChg chg="mod topLvl">
          <ac:chgData name="a xx" userId="6c68ed6e84215d36" providerId="LiveId" clId="{DA50E108-FE6D-411C-86D7-0FA2A2E9C853}" dt="2023-10-10T11:58:30.409" v="429" actId="164"/>
          <ac:grpSpMkLst>
            <pc:docMk/>
            <pc:sldMk cId="2168818943" sldId="293"/>
            <ac:grpSpMk id="243" creationId="{100161A2-DB58-4F55-A39C-520A3A20FB4D}"/>
          </ac:grpSpMkLst>
        </pc:grpChg>
        <pc:grpChg chg="mod topLvl">
          <ac:chgData name="a xx" userId="6c68ed6e84215d36" providerId="LiveId" clId="{DA50E108-FE6D-411C-86D7-0FA2A2E9C853}" dt="2023-10-10T11:58:30.409" v="429" actId="164"/>
          <ac:grpSpMkLst>
            <pc:docMk/>
            <pc:sldMk cId="2168818943" sldId="293"/>
            <ac:grpSpMk id="250" creationId="{4F4CE6E1-0960-FFE0-46F1-BCA3CDA2FBE1}"/>
          </ac:grpSpMkLst>
        </pc:grpChg>
        <pc:grpChg chg="mod topLvl">
          <ac:chgData name="a xx" userId="6c68ed6e84215d36" providerId="LiveId" clId="{DA50E108-FE6D-411C-86D7-0FA2A2E9C853}" dt="2023-10-10T11:58:30.409" v="429" actId="164"/>
          <ac:grpSpMkLst>
            <pc:docMk/>
            <pc:sldMk cId="2168818943" sldId="293"/>
            <ac:grpSpMk id="253" creationId="{C55E399A-DD3E-BB9B-0957-A0B7061E0836}"/>
          </ac:grpSpMkLst>
        </pc:grpChg>
        <pc:grpChg chg="mod topLvl">
          <ac:chgData name="a xx" userId="6c68ed6e84215d36" providerId="LiveId" clId="{DA50E108-FE6D-411C-86D7-0FA2A2E9C853}" dt="2023-10-10T11:58:30.409" v="429" actId="164"/>
          <ac:grpSpMkLst>
            <pc:docMk/>
            <pc:sldMk cId="2168818943" sldId="293"/>
            <ac:grpSpMk id="257" creationId="{9E8AED8C-6088-AC09-8E42-95275E704CFB}"/>
          </ac:grpSpMkLst>
        </pc:grpChg>
        <pc:grpChg chg="mod topLvl">
          <ac:chgData name="a xx" userId="6c68ed6e84215d36" providerId="LiveId" clId="{DA50E108-FE6D-411C-86D7-0FA2A2E9C853}" dt="2023-10-10T11:58:30.409" v="429" actId="164"/>
          <ac:grpSpMkLst>
            <pc:docMk/>
            <pc:sldMk cId="2168818943" sldId="293"/>
            <ac:grpSpMk id="261" creationId="{234BBE54-9EB6-9F8E-6DB3-84920AA38A6C}"/>
          </ac:grpSpMkLst>
        </pc:grpChg>
        <pc:grpChg chg="mod topLvl">
          <ac:chgData name="a xx" userId="6c68ed6e84215d36" providerId="LiveId" clId="{DA50E108-FE6D-411C-86D7-0FA2A2E9C853}" dt="2023-10-10T11:58:30.409" v="429" actId="164"/>
          <ac:grpSpMkLst>
            <pc:docMk/>
            <pc:sldMk cId="2168818943" sldId="293"/>
            <ac:grpSpMk id="266" creationId="{A7F90F13-26F8-BCBC-7EC3-A362447ED63E}"/>
          </ac:grpSpMkLst>
        </pc:grpChg>
        <pc:grpChg chg="mod topLvl">
          <ac:chgData name="a xx" userId="6c68ed6e84215d36" providerId="LiveId" clId="{DA50E108-FE6D-411C-86D7-0FA2A2E9C853}" dt="2023-10-10T11:58:30.409" v="429" actId="164"/>
          <ac:grpSpMkLst>
            <pc:docMk/>
            <pc:sldMk cId="2168818943" sldId="293"/>
            <ac:grpSpMk id="270" creationId="{8DFD5044-6C9A-8D64-9FAB-81F56A73EDE8}"/>
          </ac:grpSpMkLst>
        </pc:grpChg>
        <pc:grpChg chg="mod topLvl">
          <ac:chgData name="a xx" userId="6c68ed6e84215d36" providerId="LiveId" clId="{DA50E108-FE6D-411C-86D7-0FA2A2E9C853}" dt="2023-10-10T11:58:30.409" v="429" actId="164"/>
          <ac:grpSpMkLst>
            <pc:docMk/>
            <pc:sldMk cId="2168818943" sldId="293"/>
            <ac:grpSpMk id="278" creationId="{7D006E05-20DC-2E6A-25A3-0B5AC0318695}"/>
          </ac:grpSpMkLst>
        </pc:grpChg>
        <pc:grpChg chg="mod topLvl">
          <ac:chgData name="a xx" userId="6c68ed6e84215d36" providerId="LiveId" clId="{DA50E108-FE6D-411C-86D7-0FA2A2E9C853}" dt="2023-10-10T11:58:30.409" v="429" actId="164"/>
          <ac:grpSpMkLst>
            <pc:docMk/>
            <pc:sldMk cId="2168818943" sldId="293"/>
            <ac:grpSpMk id="281" creationId="{9ED0CDE3-35CA-E0DF-5D85-619EBF9738C4}"/>
          </ac:grpSpMkLst>
        </pc:grpChg>
        <pc:grpChg chg="mod topLvl">
          <ac:chgData name="a xx" userId="6c68ed6e84215d36" providerId="LiveId" clId="{DA50E108-FE6D-411C-86D7-0FA2A2E9C853}" dt="2023-10-10T11:58:30.409" v="429" actId="164"/>
          <ac:grpSpMkLst>
            <pc:docMk/>
            <pc:sldMk cId="2168818943" sldId="293"/>
            <ac:grpSpMk id="284" creationId="{E97B0500-CFE5-D96F-482E-6FB957A07E44}"/>
          </ac:grpSpMkLst>
        </pc:grpChg>
        <pc:grpChg chg="mod topLvl">
          <ac:chgData name="a xx" userId="6c68ed6e84215d36" providerId="LiveId" clId="{DA50E108-FE6D-411C-86D7-0FA2A2E9C853}" dt="2023-10-10T11:58:30.409" v="429" actId="164"/>
          <ac:grpSpMkLst>
            <pc:docMk/>
            <pc:sldMk cId="2168818943" sldId="293"/>
            <ac:grpSpMk id="287" creationId="{02CECEB6-FBBD-5D53-D391-F28A8DFFEA37}"/>
          </ac:grpSpMkLst>
        </pc:grpChg>
        <pc:grpChg chg="mod topLvl">
          <ac:chgData name="a xx" userId="6c68ed6e84215d36" providerId="LiveId" clId="{DA50E108-FE6D-411C-86D7-0FA2A2E9C853}" dt="2023-10-10T11:58:30.409" v="429" actId="164"/>
          <ac:grpSpMkLst>
            <pc:docMk/>
            <pc:sldMk cId="2168818943" sldId="293"/>
            <ac:grpSpMk id="290" creationId="{21D66A23-4615-D77C-A73B-9ED01AB7CB6E}"/>
          </ac:grpSpMkLst>
        </pc:grpChg>
        <pc:grpChg chg="mod topLvl">
          <ac:chgData name="a xx" userId="6c68ed6e84215d36" providerId="LiveId" clId="{DA50E108-FE6D-411C-86D7-0FA2A2E9C853}" dt="2023-10-10T11:58:30.409" v="429" actId="164"/>
          <ac:grpSpMkLst>
            <pc:docMk/>
            <pc:sldMk cId="2168818943" sldId="293"/>
            <ac:grpSpMk id="293" creationId="{8645B27A-BEDE-E0D6-3914-BC0C359CA037}"/>
          </ac:grpSpMkLst>
        </pc:grpChg>
        <pc:grpChg chg="mod topLvl">
          <ac:chgData name="a xx" userId="6c68ed6e84215d36" providerId="LiveId" clId="{DA50E108-FE6D-411C-86D7-0FA2A2E9C853}" dt="2023-10-10T11:58:30.409" v="429" actId="164"/>
          <ac:grpSpMkLst>
            <pc:docMk/>
            <pc:sldMk cId="2168818943" sldId="293"/>
            <ac:grpSpMk id="296" creationId="{B2AEC165-B069-5A48-211E-7138EA019317}"/>
          </ac:grpSpMkLst>
        </pc:grpChg>
        <pc:grpChg chg="mod topLvl">
          <ac:chgData name="a xx" userId="6c68ed6e84215d36" providerId="LiveId" clId="{DA50E108-FE6D-411C-86D7-0FA2A2E9C853}" dt="2023-10-10T11:58:30.409" v="429" actId="164"/>
          <ac:grpSpMkLst>
            <pc:docMk/>
            <pc:sldMk cId="2168818943" sldId="293"/>
            <ac:grpSpMk id="299" creationId="{B566D2FE-2C97-9F40-CBE6-9E19CA4EF122}"/>
          </ac:grpSpMkLst>
        </pc:grpChg>
        <pc:grpChg chg="mod topLvl">
          <ac:chgData name="a xx" userId="6c68ed6e84215d36" providerId="LiveId" clId="{DA50E108-FE6D-411C-86D7-0FA2A2E9C853}" dt="2023-10-10T11:58:30.409" v="429" actId="164"/>
          <ac:grpSpMkLst>
            <pc:docMk/>
            <pc:sldMk cId="2168818943" sldId="293"/>
            <ac:grpSpMk id="302" creationId="{CF85D21E-4F79-889F-0D1E-24B0508B1D6F}"/>
          </ac:grpSpMkLst>
        </pc:grpChg>
        <pc:grpChg chg="mod topLvl">
          <ac:chgData name="a xx" userId="6c68ed6e84215d36" providerId="LiveId" clId="{DA50E108-FE6D-411C-86D7-0FA2A2E9C853}" dt="2023-10-10T11:58:30.409" v="429" actId="164"/>
          <ac:grpSpMkLst>
            <pc:docMk/>
            <pc:sldMk cId="2168818943" sldId="293"/>
            <ac:grpSpMk id="305" creationId="{A077E8DD-8972-33F3-7D06-FAA060243B09}"/>
          </ac:grpSpMkLst>
        </pc:grpChg>
        <pc:grpChg chg="mod topLvl">
          <ac:chgData name="a xx" userId="6c68ed6e84215d36" providerId="LiveId" clId="{DA50E108-FE6D-411C-86D7-0FA2A2E9C853}" dt="2023-10-10T11:58:30.409" v="429" actId="164"/>
          <ac:grpSpMkLst>
            <pc:docMk/>
            <pc:sldMk cId="2168818943" sldId="293"/>
            <ac:grpSpMk id="308" creationId="{C336DA4F-0E6F-A3D1-86CF-E10771B84B6F}"/>
          </ac:grpSpMkLst>
        </pc:grpChg>
        <pc:grpChg chg="mod topLvl">
          <ac:chgData name="a xx" userId="6c68ed6e84215d36" providerId="LiveId" clId="{DA50E108-FE6D-411C-86D7-0FA2A2E9C853}" dt="2023-10-10T11:58:30.409" v="429" actId="164"/>
          <ac:grpSpMkLst>
            <pc:docMk/>
            <pc:sldMk cId="2168818943" sldId="293"/>
            <ac:grpSpMk id="311" creationId="{FEA6928C-1641-6C12-EF99-F86F068CDDAD}"/>
          </ac:grpSpMkLst>
        </pc:grpChg>
        <pc:grpChg chg="mod topLvl">
          <ac:chgData name="a xx" userId="6c68ed6e84215d36" providerId="LiveId" clId="{DA50E108-FE6D-411C-86D7-0FA2A2E9C853}" dt="2023-10-10T11:58:30.409" v="429" actId="164"/>
          <ac:grpSpMkLst>
            <pc:docMk/>
            <pc:sldMk cId="2168818943" sldId="293"/>
            <ac:grpSpMk id="314" creationId="{92361870-5E46-3BF2-9B26-912B35875966}"/>
          </ac:grpSpMkLst>
        </pc:grpChg>
        <pc:grpChg chg="add del mod topLvl">
          <ac:chgData name="a xx" userId="6c68ed6e84215d36" providerId="LiveId" clId="{DA50E108-FE6D-411C-86D7-0FA2A2E9C853}" dt="2023-10-10T11:55:41.444" v="310" actId="478"/>
          <ac:grpSpMkLst>
            <pc:docMk/>
            <pc:sldMk cId="2168818943" sldId="293"/>
            <ac:grpSpMk id="317" creationId="{5E8425E5-3A04-03EE-6F1D-BC5F63009B1D}"/>
          </ac:grpSpMkLst>
        </pc:grpChg>
        <pc:grpChg chg="add del mod topLvl">
          <ac:chgData name="a xx" userId="6c68ed6e84215d36" providerId="LiveId" clId="{DA50E108-FE6D-411C-86D7-0FA2A2E9C853}" dt="2023-10-10T11:55:41.289" v="309" actId="478"/>
          <ac:grpSpMkLst>
            <pc:docMk/>
            <pc:sldMk cId="2168818943" sldId="293"/>
            <ac:grpSpMk id="320" creationId="{74C91458-4A00-B68A-88E9-55E397F8F776}"/>
          </ac:grpSpMkLst>
        </pc:grpChg>
        <pc:grpChg chg="add del mod topLvl">
          <ac:chgData name="a xx" userId="6c68ed6e84215d36" providerId="LiveId" clId="{DA50E108-FE6D-411C-86D7-0FA2A2E9C853}" dt="2023-10-10T11:55:39.268" v="300" actId="478"/>
          <ac:grpSpMkLst>
            <pc:docMk/>
            <pc:sldMk cId="2168818943" sldId="293"/>
            <ac:grpSpMk id="323" creationId="{A9B4346C-0B0D-F599-F2BA-EA779291E78E}"/>
          </ac:grpSpMkLst>
        </pc:grpChg>
        <pc:grpChg chg="mod">
          <ac:chgData name="a xx" userId="6c68ed6e84215d36" providerId="LiveId" clId="{DA50E108-FE6D-411C-86D7-0FA2A2E9C853}" dt="2023-10-10T11:54:47.193" v="269" actId="165"/>
          <ac:grpSpMkLst>
            <pc:docMk/>
            <pc:sldMk cId="2168818943" sldId="293"/>
            <ac:grpSpMk id="324" creationId="{63049BF0-F69F-ED0F-BF8F-7C57D0EE0861}"/>
          </ac:grpSpMkLst>
        </pc:grpChg>
        <pc:grpChg chg="mod">
          <ac:chgData name="a xx" userId="6c68ed6e84215d36" providerId="LiveId" clId="{DA50E108-FE6D-411C-86D7-0FA2A2E9C853}" dt="2023-10-10T11:54:47.193" v="269" actId="165"/>
          <ac:grpSpMkLst>
            <pc:docMk/>
            <pc:sldMk cId="2168818943" sldId="293"/>
            <ac:grpSpMk id="327" creationId="{BE8F789F-3141-3AAE-1B0E-5312CF0757C7}"/>
          </ac:grpSpMkLst>
        </pc:grpChg>
        <pc:grpChg chg="mod">
          <ac:chgData name="a xx" userId="6c68ed6e84215d36" providerId="LiveId" clId="{DA50E108-FE6D-411C-86D7-0FA2A2E9C853}" dt="2023-10-10T11:54:47.193" v="269" actId="165"/>
          <ac:grpSpMkLst>
            <pc:docMk/>
            <pc:sldMk cId="2168818943" sldId="293"/>
            <ac:grpSpMk id="330" creationId="{3E99C690-52F1-8E2C-D2DD-51E62275FA2F}"/>
          </ac:grpSpMkLst>
        </pc:grpChg>
        <pc:grpChg chg="mod">
          <ac:chgData name="a xx" userId="6c68ed6e84215d36" providerId="LiveId" clId="{DA50E108-FE6D-411C-86D7-0FA2A2E9C853}" dt="2023-10-10T11:54:47.193" v="269" actId="165"/>
          <ac:grpSpMkLst>
            <pc:docMk/>
            <pc:sldMk cId="2168818943" sldId="293"/>
            <ac:grpSpMk id="333" creationId="{23EE6ED5-472C-74C5-A071-95626538C74C}"/>
          </ac:grpSpMkLst>
        </pc:grpChg>
        <pc:grpChg chg="add del mod topLvl">
          <ac:chgData name="a xx" userId="6c68ed6e84215d36" providerId="LiveId" clId="{DA50E108-FE6D-411C-86D7-0FA2A2E9C853}" dt="2023-10-10T11:58:30.409" v="429" actId="164"/>
          <ac:grpSpMkLst>
            <pc:docMk/>
            <pc:sldMk cId="2168818943" sldId="293"/>
            <ac:grpSpMk id="336" creationId="{25E16730-76B7-AECA-233E-754EDFDCCFD7}"/>
          </ac:grpSpMkLst>
        </pc:grpChg>
        <pc:grpChg chg="mod topLvl">
          <ac:chgData name="a xx" userId="6c68ed6e84215d36" providerId="LiveId" clId="{DA50E108-FE6D-411C-86D7-0FA2A2E9C853}" dt="2023-10-10T11:58:30.409" v="429" actId="164"/>
          <ac:grpSpMkLst>
            <pc:docMk/>
            <pc:sldMk cId="2168818943" sldId="293"/>
            <ac:grpSpMk id="340" creationId="{E08C76AF-E5DC-97D8-4007-C8DA113291EE}"/>
          </ac:grpSpMkLst>
        </pc:grpChg>
        <pc:grpChg chg="mod topLvl">
          <ac:chgData name="a xx" userId="6c68ed6e84215d36" providerId="LiveId" clId="{DA50E108-FE6D-411C-86D7-0FA2A2E9C853}" dt="2023-10-10T11:58:30.409" v="429" actId="164"/>
          <ac:grpSpMkLst>
            <pc:docMk/>
            <pc:sldMk cId="2168818943" sldId="293"/>
            <ac:grpSpMk id="345" creationId="{D0884205-9007-BE0B-86A9-DA3C7266FBEA}"/>
          </ac:grpSpMkLst>
        </pc:grpChg>
        <pc:grpChg chg="mod topLvl">
          <ac:chgData name="a xx" userId="6c68ed6e84215d36" providerId="LiveId" clId="{DA50E108-FE6D-411C-86D7-0FA2A2E9C853}" dt="2023-10-10T11:58:30.409" v="429" actId="164"/>
          <ac:grpSpMkLst>
            <pc:docMk/>
            <pc:sldMk cId="2168818943" sldId="293"/>
            <ac:grpSpMk id="349" creationId="{8CBB4E8A-711B-F2C8-9412-F46967321C93}"/>
          </ac:grpSpMkLst>
        </pc:grpChg>
        <pc:grpChg chg="mod topLvl">
          <ac:chgData name="a xx" userId="6c68ed6e84215d36" providerId="LiveId" clId="{DA50E108-FE6D-411C-86D7-0FA2A2E9C853}" dt="2023-10-10T11:58:30.409" v="429" actId="164"/>
          <ac:grpSpMkLst>
            <pc:docMk/>
            <pc:sldMk cId="2168818943" sldId="293"/>
            <ac:grpSpMk id="353" creationId="{FCC30F2F-4C77-14EC-A25F-DD2B8D1FC73B}"/>
          </ac:grpSpMkLst>
        </pc:grpChg>
        <pc:grpChg chg="add mod">
          <ac:chgData name="a xx" userId="6c68ed6e84215d36" providerId="LiveId" clId="{DA50E108-FE6D-411C-86D7-0FA2A2E9C853}" dt="2023-10-11T17:07:58.134" v="1777" actId="164"/>
          <ac:grpSpMkLst>
            <pc:docMk/>
            <pc:sldMk cId="2168818943" sldId="293"/>
            <ac:grpSpMk id="361" creationId="{DC0670BA-869A-8336-817C-1291D8EC4EE5}"/>
          </ac:grpSpMkLst>
        </pc:grpChg>
        <pc:picChg chg="add del mod">
          <ac:chgData name="a xx" userId="6c68ed6e84215d36" providerId="LiveId" clId="{DA50E108-FE6D-411C-86D7-0FA2A2E9C853}" dt="2023-10-10T11:52:28.930" v="129" actId="27803"/>
          <ac:picMkLst>
            <pc:docMk/>
            <pc:sldMk cId="2168818943" sldId="293"/>
            <ac:picMk id="7" creationId="{59E632ED-AC19-5ED6-2A57-E0AE8E9ABEBE}"/>
          </ac:picMkLst>
        </pc:picChg>
        <pc:cxnChg chg="add mod">
          <ac:chgData name="a xx" userId="6c68ed6e84215d36" providerId="LiveId" clId="{DA50E108-FE6D-411C-86D7-0FA2A2E9C853}" dt="2023-10-11T17:07:58.134" v="1777" actId="164"/>
          <ac:cxnSpMkLst>
            <pc:docMk/>
            <pc:sldMk cId="2168818943" sldId="293"/>
            <ac:cxnSpMk id="2" creationId="{393B622A-A0DD-F7F3-EEC0-441441743FC4}"/>
          </ac:cxnSpMkLst>
        </pc:cxnChg>
        <pc:cxnChg chg="add mod">
          <ac:chgData name="a xx" userId="6c68ed6e84215d36" providerId="LiveId" clId="{DA50E108-FE6D-411C-86D7-0FA2A2E9C853}" dt="2023-10-11T17:07:58.134" v="1777" actId="164"/>
          <ac:cxnSpMkLst>
            <pc:docMk/>
            <pc:sldMk cId="2168818943" sldId="293"/>
            <ac:cxnSpMk id="3" creationId="{D2518AC8-D305-B39B-6AA4-7DFBE33D8C17}"/>
          </ac:cxnSpMkLst>
        </pc:cxnChg>
        <pc:cxnChg chg="add mod">
          <ac:chgData name="a xx" userId="6c68ed6e84215d36" providerId="LiveId" clId="{DA50E108-FE6D-411C-86D7-0FA2A2E9C853}" dt="2023-10-11T17:07:58.134" v="1777" actId="164"/>
          <ac:cxnSpMkLst>
            <pc:docMk/>
            <pc:sldMk cId="2168818943" sldId="293"/>
            <ac:cxnSpMk id="4" creationId="{3D23B2A9-7DA5-F6E7-ACAE-C534C1970E00}"/>
          </ac:cxnSpMkLst>
        </pc:cxnChg>
        <pc:cxnChg chg="add mod">
          <ac:chgData name="a xx" userId="6c68ed6e84215d36" providerId="LiveId" clId="{DA50E108-FE6D-411C-86D7-0FA2A2E9C853}" dt="2023-10-11T17:07:58.134" v="1777" actId="164"/>
          <ac:cxnSpMkLst>
            <pc:docMk/>
            <pc:sldMk cId="2168818943" sldId="293"/>
            <ac:cxnSpMk id="5" creationId="{45C24CDC-862F-04B6-499E-A183B2B9AAB4}"/>
          </ac:cxnSpMkLst>
        </pc:cxnChg>
        <pc:cxnChg chg="add mod">
          <ac:chgData name="a xx" userId="6c68ed6e84215d36" providerId="LiveId" clId="{DA50E108-FE6D-411C-86D7-0FA2A2E9C853}" dt="2023-10-10T12:00:18.872" v="442" actId="14100"/>
          <ac:cxnSpMkLst>
            <pc:docMk/>
            <pc:sldMk cId="2168818943" sldId="293"/>
            <ac:cxnSpMk id="13" creationId="{70CEA62F-E8F2-A160-70F8-74101146CDB1}"/>
          </ac:cxnSpMkLst>
        </pc:cxnChg>
        <pc:cxnChg chg="add del mod">
          <ac:chgData name="a xx" userId="6c68ed6e84215d36" providerId="LiveId" clId="{DA50E108-FE6D-411C-86D7-0FA2A2E9C853}" dt="2023-10-10T11:49:57.605" v="95" actId="478"/>
          <ac:cxnSpMkLst>
            <pc:docMk/>
            <pc:sldMk cId="2168818943" sldId="293"/>
            <ac:cxnSpMk id="15" creationId="{B8CCA540-ABDE-BB9A-842A-EDC0922BC168}"/>
          </ac:cxnSpMkLst>
        </pc:cxnChg>
        <pc:cxnChg chg="add mod">
          <ac:chgData name="a xx" userId="6c68ed6e84215d36" providerId="LiveId" clId="{DA50E108-FE6D-411C-86D7-0FA2A2E9C853}" dt="2023-10-10T12:00:15.208" v="441" actId="14100"/>
          <ac:cxnSpMkLst>
            <pc:docMk/>
            <pc:sldMk cId="2168818943" sldId="293"/>
            <ac:cxnSpMk id="16" creationId="{103742B3-5F54-6A9E-C259-B374D434F323}"/>
          </ac:cxnSpMkLst>
        </pc:cxnChg>
        <pc:cxnChg chg="add mod">
          <ac:chgData name="a xx" userId="6c68ed6e84215d36" providerId="LiveId" clId="{DA50E108-FE6D-411C-86D7-0FA2A2E9C853}" dt="2023-10-10T12:00:23.413" v="443" actId="14100"/>
          <ac:cxnSpMkLst>
            <pc:docMk/>
            <pc:sldMk cId="2168818943" sldId="293"/>
            <ac:cxnSpMk id="18" creationId="{B98266A8-79E7-6D0C-B393-6DE59026D7C8}"/>
          </ac:cxnSpMkLst>
        </pc:cxnChg>
      </pc:sldChg>
      <pc:sldChg chg="addSp delSp modSp add mod">
        <pc:chgData name="a xx" userId="6c68ed6e84215d36" providerId="LiveId" clId="{DA50E108-FE6D-411C-86D7-0FA2A2E9C853}" dt="2023-10-10T15:28:26.674" v="803" actId="164"/>
        <pc:sldMkLst>
          <pc:docMk/>
          <pc:sldMk cId="2049507721" sldId="294"/>
        </pc:sldMkLst>
        <pc:spChg chg="add mod">
          <ac:chgData name="a xx" userId="6c68ed6e84215d36" providerId="LiveId" clId="{DA50E108-FE6D-411C-86D7-0FA2A2E9C853}" dt="2023-10-10T15:28:26.674" v="803" actId="164"/>
          <ac:spMkLst>
            <pc:docMk/>
            <pc:sldMk cId="2049507721" sldId="294"/>
            <ac:spMk id="99" creationId="{61A49E99-4B08-1C66-3EBC-1F160FBE6ED9}"/>
          </ac:spMkLst>
        </pc:spChg>
        <pc:spChg chg="add mod">
          <ac:chgData name="a xx" userId="6c68ed6e84215d36" providerId="LiveId" clId="{DA50E108-FE6D-411C-86D7-0FA2A2E9C853}" dt="2023-10-10T15:28:26.674" v="803" actId="164"/>
          <ac:spMkLst>
            <pc:docMk/>
            <pc:sldMk cId="2049507721" sldId="294"/>
            <ac:spMk id="100" creationId="{3AD1BED8-B9A4-B48A-F9A1-EAAF70A306FE}"/>
          </ac:spMkLst>
        </pc:spChg>
        <pc:spChg chg="add del mod">
          <ac:chgData name="a xx" userId="6c68ed6e84215d36" providerId="LiveId" clId="{DA50E108-FE6D-411C-86D7-0FA2A2E9C853}" dt="2023-10-10T15:26:09.193" v="757" actId="478"/>
          <ac:spMkLst>
            <pc:docMk/>
            <pc:sldMk cId="2049507721" sldId="294"/>
            <ac:spMk id="101" creationId="{598F8D55-93E8-076B-2BFB-FFB6604C41E0}"/>
          </ac:spMkLst>
        </pc:spChg>
        <pc:spChg chg="add mod">
          <ac:chgData name="a xx" userId="6c68ed6e84215d36" providerId="LiveId" clId="{DA50E108-FE6D-411C-86D7-0FA2A2E9C853}" dt="2023-10-10T15:28:26.674" v="803" actId="164"/>
          <ac:spMkLst>
            <pc:docMk/>
            <pc:sldMk cId="2049507721" sldId="294"/>
            <ac:spMk id="102" creationId="{69F6015A-9F0B-C4EE-CD18-27B1C4840DBB}"/>
          </ac:spMkLst>
        </pc:spChg>
        <pc:spChg chg="add mod">
          <ac:chgData name="a xx" userId="6c68ed6e84215d36" providerId="LiveId" clId="{DA50E108-FE6D-411C-86D7-0FA2A2E9C853}" dt="2023-10-10T15:28:26.674" v="803" actId="164"/>
          <ac:spMkLst>
            <pc:docMk/>
            <pc:sldMk cId="2049507721" sldId="294"/>
            <ac:spMk id="103" creationId="{803C21FA-1F27-925A-B5F5-84448733A01B}"/>
          </ac:spMkLst>
        </pc:spChg>
        <pc:spChg chg="add mod">
          <ac:chgData name="a xx" userId="6c68ed6e84215d36" providerId="LiveId" clId="{DA50E108-FE6D-411C-86D7-0FA2A2E9C853}" dt="2023-10-10T15:28:26.674" v="803" actId="164"/>
          <ac:spMkLst>
            <pc:docMk/>
            <pc:sldMk cId="2049507721" sldId="294"/>
            <ac:spMk id="104" creationId="{EB97213B-B014-FD51-CCA5-C7E2FFF35462}"/>
          </ac:spMkLst>
        </pc:spChg>
        <pc:spChg chg="add mod">
          <ac:chgData name="a xx" userId="6c68ed6e84215d36" providerId="LiveId" clId="{DA50E108-FE6D-411C-86D7-0FA2A2E9C853}" dt="2023-10-10T15:28:26.674" v="803" actId="164"/>
          <ac:spMkLst>
            <pc:docMk/>
            <pc:sldMk cId="2049507721" sldId="294"/>
            <ac:spMk id="105" creationId="{41484357-CA29-8799-45A3-3B946AF7E59A}"/>
          </ac:spMkLst>
        </pc:spChg>
        <pc:spChg chg="add del mod">
          <ac:chgData name="a xx" userId="6c68ed6e84215d36" providerId="LiveId" clId="{DA50E108-FE6D-411C-86D7-0FA2A2E9C853}" dt="2023-10-10T15:27:50.377" v="798"/>
          <ac:spMkLst>
            <pc:docMk/>
            <pc:sldMk cId="2049507721" sldId="294"/>
            <ac:spMk id="106" creationId="{1FB6991E-6C89-1D4B-D924-52EA58A6971C}"/>
          </ac:spMkLst>
        </pc:spChg>
        <pc:spChg chg="add mod">
          <ac:chgData name="a xx" userId="6c68ed6e84215d36" providerId="LiveId" clId="{DA50E108-FE6D-411C-86D7-0FA2A2E9C853}" dt="2023-10-10T15:28:26.674" v="803" actId="164"/>
          <ac:spMkLst>
            <pc:docMk/>
            <pc:sldMk cId="2049507721" sldId="294"/>
            <ac:spMk id="107" creationId="{323E5C71-1B0A-7FE1-0D1B-09B99D2DE6DE}"/>
          </ac:spMkLst>
        </pc:spChg>
        <pc:grpChg chg="del">
          <ac:chgData name="a xx" userId="6c68ed6e84215d36" providerId="LiveId" clId="{DA50E108-FE6D-411C-86D7-0FA2A2E9C853}" dt="2023-10-10T14:21:24.237" v="445" actId="478"/>
          <ac:grpSpMkLst>
            <pc:docMk/>
            <pc:sldMk cId="2049507721" sldId="294"/>
            <ac:grpSpMk id="56" creationId="{A1B67312-02F4-331E-AB2D-482923CA3ABF}"/>
          </ac:grpSpMkLst>
        </pc:grpChg>
        <pc:grpChg chg="add mod">
          <ac:chgData name="a xx" userId="6c68ed6e84215d36" providerId="LiveId" clId="{DA50E108-FE6D-411C-86D7-0FA2A2E9C853}" dt="2023-10-10T15:28:26.674" v="803" actId="164"/>
          <ac:grpSpMkLst>
            <pc:docMk/>
            <pc:sldMk cId="2049507721" sldId="294"/>
            <ac:grpSpMk id="108" creationId="{1B44A816-CFCD-BDC1-7E4B-7D4B162E8178}"/>
          </ac:grpSpMkLst>
        </pc:grpChg>
        <pc:cxnChg chg="add mod">
          <ac:chgData name="a xx" userId="6c68ed6e84215d36" providerId="LiveId" clId="{DA50E108-FE6D-411C-86D7-0FA2A2E9C853}" dt="2023-10-10T15:28:26.674" v="803" actId="164"/>
          <ac:cxnSpMkLst>
            <pc:docMk/>
            <pc:sldMk cId="2049507721" sldId="294"/>
            <ac:cxnSpMk id="3" creationId="{205322D7-8ABB-23E5-C3BE-18D41281627E}"/>
          </ac:cxnSpMkLst>
        </pc:cxnChg>
        <pc:cxnChg chg="add del mod">
          <ac:chgData name="a xx" userId="6c68ed6e84215d36" providerId="LiveId" clId="{DA50E108-FE6D-411C-86D7-0FA2A2E9C853}" dt="2023-10-10T14:22:37.247" v="454" actId="478"/>
          <ac:cxnSpMkLst>
            <pc:docMk/>
            <pc:sldMk cId="2049507721" sldId="294"/>
            <ac:cxnSpMk id="4" creationId="{004D33E2-99BC-91B3-8214-853E87306285}"/>
          </ac:cxnSpMkLst>
        </pc:cxnChg>
        <pc:cxnChg chg="add mod">
          <ac:chgData name="a xx" userId="6c68ed6e84215d36" providerId="LiveId" clId="{DA50E108-FE6D-411C-86D7-0FA2A2E9C853}" dt="2023-10-10T15:28:26.674" v="803" actId="164"/>
          <ac:cxnSpMkLst>
            <pc:docMk/>
            <pc:sldMk cId="2049507721" sldId="294"/>
            <ac:cxnSpMk id="42" creationId="{618FDF1A-42CB-E361-B3DB-1EDC8017C61A}"/>
          </ac:cxnSpMkLst>
        </pc:cxnChg>
        <pc:cxnChg chg="add del mod">
          <ac:chgData name="a xx" userId="6c68ed6e84215d36" providerId="LiveId" clId="{DA50E108-FE6D-411C-86D7-0FA2A2E9C853}" dt="2023-10-10T15:18:50.763" v="552" actId="478"/>
          <ac:cxnSpMkLst>
            <pc:docMk/>
            <pc:sldMk cId="2049507721" sldId="294"/>
            <ac:cxnSpMk id="43" creationId="{20B73891-20A5-4EAA-6AC8-2EB427FD014F}"/>
          </ac:cxnSpMkLst>
        </pc:cxnChg>
        <pc:cxnChg chg="add mod">
          <ac:chgData name="a xx" userId="6c68ed6e84215d36" providerId="LiveId" clId="{DA50E108-FE6D-411C-86D7-0FA2A2E9C853}" dt="2023-10-10T15:28:26.674" v="803" actId="164"/>
          <ac:cxnSpMkLst>
            <pc:docMk/>
            <pc:sldMk cId="2049507721" sldId="294"/>
            <ac:cxnSpMk id="57" creationId="{AAD8E831-B662-10B9-9AC0-84C538F750A5}"/>
          </ac:cxnSpMkLst>
        </pc:cxnChg>
        <pc:cxnChg chg="add mod">
          <ac:chgData name="a xx" userId="6c68ed6e84215d36" providerId="LiveId" clId="{DA50E108-FE6D-411C-86D7-0FA2A2E9C853}" dt="2023-10-10T15:28:26.674" v="803" actId="164"/>
          <ac:cxnSpMkLst>
            <pc:docMk/>
            <pc:sldMk cId="2049507721" sldId="294"/>
            <ac:cxnSpMk id="58" creationId="{E017BFED-C289-6D57-C367-A93719EB908B}"/>
          </ac:cxnSpMkLst>
        </pc:cxnChg>
        <pc:cxnChg chg="add del mod">
          <ac:chgData name="a xx" userId="6c68ed6e84215d36" providerId="LiveId" clId="{DA50E108-FE6D-411C-86D7-0FA2A2E9C853}" dt="2023-10-10T15:17:56.355" v="521" actId="478"/>
          <ac:cxnSpMkLst>
            <pc:docMk/>
            <pc:sldMk cId="2049507721" sldId="294"/>
            <ac:cxnSpMk id="59" creationId="{6D1670EA-2D9E-1D58-F927-18DEC292B9A3}"/>
          </ac:cxnSpMkLst>
        </pc:cxnChg>
        <pc:cxnChg chg="add mod">
          <ac:chgData name="a xx" userId="6c68ed6e84215d36" providerId="LiveId" clId="{DA50E108-FE6D-411C-86D7-0FA2A2E9C853}" dt="2023-10-10T15:28:26.674" v="803" actId="164"/>
          <ac:cxnSpMkLst>
            <pc:docMk/>
            <pc:sldMk cId="2049507721" sldId="294"/>
            <ac:cxnSpMk id="61" creationId="{E3667D74-0779-209C-A2CE-3F307DFA1355}"/>
          </ac:cxnSpMkLst>
        </pc:cxnChg>
        <pc:cxnChg chg="add del mod">
          <ac:chgData name="a xx" userId="6c68ed6e84215d36" providerId="LiveId" clId="{DA50E108-FE6D-411C-86D7-0FA2A2E9C853}" dt="2023-10-10T15:21:53.561" v="635" actId="478"/>
          <ac:cxnSpMkLst>
            <pc:docMk/>
            <pc:sldMk cId="2049507721" sldId="294"/>
            <ac:cxnSpMk id="64" creationId="{EF8642A8-C4F7-6253-7FEB-C82929560CD0}"/>
          </ac:cxnSpMkLst>
        </pc:cxnChg>
        <pc:cxnChg chg="add mod">
          <ac:chgData name="a xx" userId="6c68ed6e84215d36" providerId="LiveId" clId="{DA50E108-FE6D-411C-86D7-0FA2A2E9C853}" dt="2023-10-10T15:28:26.674" v="803" actId="164"/>
          <ac:cxnSpMkLst>
            <pc:docMk/>
            <pc:sldMk cId="2049507721" sldId="294"/>
            <ac:cxnSpMk id="89" creationId="{CB6A874A-848E-DAD5-0522-C1F136124B1C}"/>
          </ac:cxnSpMkLst>
        </pc:cxnChg>
        <pc:cxnChg chg="add mod">
          <ac:chgData name="a xx" userId="6c68ed6e84215d36" providerId="LiveId" clId="{DA50E108-FE6D-411C-86D7-0FA2A2E9C853}" dt="2023-10-10T15:28:26.674" v="803" actId="164"/>
          <ac:cxnSpMkLst>
            <pc:docMk/>
            <pc:sldMk cId="2049507721" sldId="294"/>
            <ac:cxnSpMk id="96" creationId="{4DD95673-C2FD-9A10-7C27-A0E0B485C553}"/>
          </ac:cxnSpMkLst>
        </pc:cxnChg>
      </pc:sldChg>
      <pc:sldChg chg="addSp delSp modSp add mod">
        <pc:chgData name="a xx" userId="6c68ed6e84215d36" providerId="LiveId" clId="{DA50E108-FE6D-411C-86D7-0FA2A2E9C853}" dt="2023-10-22T15:41:54.082" v="1989" actId="1076"/>
        <pc:sldMkLst>
          <pc:docMk/>
          <pc:sldMk cId="3103769918" sldId="295"/>
        </pc:sldMkLst>
        <pc:spChg chg="mod topLvl">
          <ac:chgData name="a xx" userId="6c68ed6e84215d36" providerId="LiveId" clId="{DA50E108-FE6D-411C-86D7-0FA2A2E9C853}" dt="2023-10-22T15:41:51.346" v="1987" actId="164"/>
          <ac:spMkLst>
            <pc:docMk/>
            <pc:sldMk cId="3103769918" sldId="295"/>
            <ac:spMk id="3" creationId="{C296625B-99B2-E1AC-5238-BF97956362CD}"/>
          </ac:spMkLst>
        </pc:spChg>
        <pc:spChg chg="mod topLvl">
          <ac:chgData name="a xx" userId="6c68ed6e84215d36" providerId="LiveId" clId="{DA50E108-FE6D-411C-86D7-0FA2A2E9C853}" dt="2023-10-22T15:41:51.346" v="1987" actId="164"/>
          <ac:spMkLst>
            <pc:docMk/>
            <pc:sldMk cId="3103769918" sldId="295"/>
            <ac:spMk id="7" creationId="{296EB9D4-75DA-26E3-AB94-0DB9DCB72AB3}"/>
          </ac:spMkLst>
        </pc:spChg>
        <pc:spChg chg="mod topLvl">
          <ac:chgData name="a xx" userId="6c68ed6e84215d36" providerId="LiveId" clId="{DA50E108-FE6D-411C-86D7-0FA2A2E9C853}" dt="2023-10-22T15:41:51.346" v="1987" actId="164"/>
          <ac:spMkLst>
            <pc:docMk/>
            <pc:sldMk cId="3103769918" sldId="295"/>
            <ac:spMk id="29" creationId="{3FDD3B61-7724-332F-2627-4B8BB24205F8}"/>
          </ac:spMkLst>
        </pc:spChg>
        <pc:spChg chg="mod topLvl">
          <ac:chgData name="a xx" userId="6c68ed6e84215d36" providerId="LiveId" clId="{DA50E108-FE6D-411C-86D7-0FA2A2E9C853}" dt="2023-10-22T15:41:51.346" v="1987" actId="164"/>
          <ac:spMkLst>
            <pc:docMk/>
            <pc:sldMk cId="3103769918" sldId="295"/>
            <ac:spMk id="30" creationId="{CA39C35C-0B98-47D6-5490-A025A02FD4FF}"/>
          </ac:spMkLst>
        </pc:spChg>
        <pc:spChg chg="mod topLvl">
          <ac:chgData name="a xx" userId="6c68ed6e84215d36" providerId="LiveId" clId="{DA50E108-FE6D-411C-86D7-0FA2A2E9C853}" dt="2023-10-22T15:41:51.346" v="1987" actId="164"/>
          <ac:spMkLst>
            <pc:docMk/>
            <pc:sldMk cId="3103769918" sldId="295"/>
            <ac:spMk id="75" creationId="{301157EC-9176-EBE4-DD91-3B771C1036B9}"/>
          </ac:spMkLst>
        </pc:spChg>
        <pc:spChg chg="mod topLvl">
          <ac:chgData name="a xx" userId="6c68ed6e84215d36" providerId="LiveId" clId="{DA50E108-FE6D-411C-86D7-0FA2A2E9C853}" dt="2023-10-22T15:41:51.346" v="1987" actId="164"/>
          <ac:spMkLst>
            <pc:docMk/>
            <pc:sldMk cId="3103769918" sldId="295"/>
            <ac:spMk id="128" creationId="{570F0A7F-918D-1F7A-2748-317328035C00}"/>
          </ac:spMkLst>
        </pc:spChg>
        <pc:spChg chg="mod topLvl">
          <ac:chgData name="a xx" userId="6c68ed6e84215d36" providerId="LiveId" clId="{DA50E108-FE6D-411C-86D7-0FA2A2E9C853}" dt="2023-10-22T15:41:51.346" v="1987" actId="164"/>
          <ac:spMkLst>
            <pc:docMk/>
            <pc:sldMk cId="3103769918" sldId="295"/>
            <ac:spMk id="129" creationId="{1758009B-95AD-FACF-70D5-1F7CCF464E07}"/>
          </ac:spMkLst>
        </pc:spChg>
        <pc:spChg chg="mod topLvl">
          <ac:chgData name="a xx" userId="6c68ed6e84215d36" providerId="LiveId" clId="{DA50E108-FE6D-411C-86D7-0FA2A2E9C853}" dt="2023-10-22T15:41:51.346" v="1987" actId="164"/>
          <ac:spMkLst>
            <pc:docMk/>
            <pc:sldMk cId="3103769918" sldId="295"/>
            <ac:spMk id="130" creationId="{2EE099A5-3AF6-F954-D073-69142C8A83D9}"/>
          </ac:spMkLst>
        </pc:spChg>
        <pc:spChg chg="mod topLvl">
          <ac:chgData name="a xx" userId="6c68ed6e84215d36" providerId="LiveId" clId="{DA50E108-FE6D-411C-86D7-0FA2A2E9C853}" dt="2023-10-22T15:41:51.346" v="1987" actId="164"/>
          <ac:spMkLst>
            <pc:docMk/>
            <pc:sldMk cId="3103769918" sldId="295"/>
            <ac:spMk id="131" creationId="{A40B3482-694D-BC6B-F65A-E2B44024C650}"/>
          </ac:spMkLst>
        </pc:spChg>
        <pc:spChg chg="mod topLvl">
          <ac:chgData name="a xx" userId="6c68ed6e84215d36" providerId="LiveId" clId="{DA50E108-FE6D-411C-86D7-0FA2A2E9C853}" dt="2023-10-22T15:41:51.346" v="1987" actId="164"/>
          <ac:spMkLst>
            <pc:docMk/>
            <pc:sldMk cId="3103769918" sldId="295"/>
            <ac:spMk id="132" creationId="{7538F7D8-4183-525A-F622-F381EEA8FE9E}"/>
          </ac:spMkLst>
        </pc:spChg>
        <pc:spChg chg="mod topLvl">
          <ac:chgData name="a xx" userId="6c68ed6e84215d36" providerId="LiveId" clId="{DA50E108-FE6D-411C-86D7-0FA2A2E9C853}" dt="2023-10-22T15:41:51.346" v="1987" actId="164"/>
          <ac:spMkLst>
            <pc:docMk/>
            <pc:sldMk cId="3103769918" sldId="295"/>
            <ac:spMk id="133" creationId="{8C171BDD-50AD-DC96-9A13-7DCE282D53D6}"/>
          </ac:spMkLst>
        </pc:spChg>
        <pc:spChg chg="mod topLvl">
          <ac:chgData name="a xx" userId="6c68ed6e84215d36" providerId="LiveId" clId="{DA50E108-FE6D-411C-86D7-0FA2A2E9C853}" dt="2023-10-22T15:41:51.346" v="1987" actId="164"/>
          <ac:spMkLst>
            <pc:docMk/>
            <pc:sldMk cId="3103769918" sldId="295"/>
            <ac:spMk id="175" creationId="{5BC2C709-A1A9-4440-20A5-785C280F6C14}"/>
          </ac:spMkLst>
        </pc:spChg>
        <pc:spChg chg="mod topLvl">
          <ac:chgData name="a xx" userId="6c68ed6e84215d36" providerId="LiveId" clId="{DA50E108-FE6D-411C-86D7-0FA2A2E9C853}" dt="2023-10-22T15:41:51.346" v="1987" actId="164"/>
          <ac:spMkLst>
            <pc:docMk/>
            <pc:sldMk cId="3103769918" sldId="295"/>
            <ac:spMk id="176" creationId="{3B0EFF33-903A-00E5-9D2C-9459FDF80E2F}"/>
          </ac:spMkLst>
        </pc:spChg>
        <pc:spChg chg="mod topLvl">
          <ac:chgData name="a xx" userId="6c68ed6e84215d36" providerId="LiveId" clId="{DA50E108-FE6D-411C-86D7-0FA2A2E9C853}" dt="2023-10-22T15:41:51.346" v="1987" actId="164"/>
          <ac:spMkLst>
            <pc:docMk/>
            <pc:sldMk cId="3103769918" sldId="295"/>
            <ac:spMk id="177" creationId="{756F50DD-000D-3B5D-E754-F58D4A5BDA5C}"/>
          </ac:spMkLst>
        </pc:spChg>
        <pc:spChg chg="mod topLvl">
          <ac:chgData name="a xx" userId="6c68ed6e84215d36" providerId="LiveId" clId="{DA50E108-FE6D-411C-86D7-0FA2A2E9C853}" dt="2023-10-22T15:41:51.346" v="1987" actId="164"/>
          <ac:spMkLst>
            <pc:docMk/>
            <pc:sldMk cId="3103769918" sldId="295"/>
            <ac:spMk id="178" creationId="{A313FFB5-853D-1806-596A-CE64F30827C5}"/>
          </ac:spMkLst>
        </pc:spChg>
        <pc:spChg chg="mod topLvl">
          <ac:chgData name="a xx" userId="6c68ed6e84215d36" providerId="LiveId" clId="{DA50E108-FE6D-411C-86D7-0FA2A2E9C853}" dt="2023-10-22T15:41:51.346" v="1987" actId="164"/>
          <ac:spMkLst>
            <pc:docMk/>
            <pc:sldMk cId="3103769918" sldId="295"/>
            <ac:spMk id="179" creationId="{655D35EB-5A61-671C-3FE7-1D868E54E081}"/>
          </ac:spMkLst>
        </pc:spChg>
        <pc:spChg chg="mod topLvl">
          <ac:chgData name="a xx" userId="6c68ed6e84215d36" providerId="LiveId" clId="{DA50E108-FE6D-411C-86D7-0FA2A2E9C853}" dt="2023-10-22T15:41:51.346" v="1987" actId="164"/>
          <ac:spMkLst>
            <pc:docMk/>
            <pc:sldMk cId="3103769918" sldId="295"/>
            <ac:spMk id="180" creationId="{1F49F457-0DC8-1458-C5E1-298A44FCDD3A}"/>
          </ac:spMkLst>
        </pc:spChg>
        <pc:spChg chg="mod topLvl">
          <ac:chgData name="a xx" userId="6c68ed6e84215d36" providerId="LiveId" clId="{DA50E108-FE6D-411C-86D7-0FA2A2E9C853}" dt="2023-10-22T15:41:51.346" v="1987" actId="164"/>
          <ac:spMkLst>
            <pc:docMk/>
            <pc:sldMk cId="3103769918" sldId="295"/>
            <ac:spMk id="185" creationId="{D47F0F39-0FA1-32E6-0B75-129528BFE3E5}"/>
          </ac:spMkLst>
        </pc:spChg>
        <pc:spChg chg="mod topLvl">
          <ac:chgData name="a xx" userId="6c68ed6e84215d36" providerId="LiveId" clId="{DA50E108-FE6D-411C-86D7-0FA2A2E9C853}" dt="2023-10-22T15:41:51.346" v="1987" actId="164"/>
          <ac:spMkLst>
            <pc:docMk/>
            <pc:sldMk cId="3103769918" sldId="295"/>
            <ac:spMk id="199" creationId="{AAE5CE28-9BE0-97ED-9BAC-58B75CEA1FC9}"/>
          </ac:spMkLst>
        </pc:spChg>
        <pc:spChg chg="mod topLvl">
          <ac:chgData name="a xx" userId="6c68ed6e84215d36" providerId="LiveId" clId="{DA50E108-FE6D-411C-86D7-0FA2A2E9C853}" dt="2023-10-22T15:41:51.346" v="1987" actId="164"/>
          <ac:spMkLst>
            <pc:docMk/>
            <pc:sldMk cId="3103769918" sldId="295"/>
            <ac:spMk id="200" creationId="{D780604B-B5E7-966B-8039-A16D7088294B}"/>
          </ac:spMkLst>
        </pc:spChg>
        <pc:spChg chg="mod topLvl">
          <ac:chgData name="a xx" userId="6c68ed6e84215d36" providerId="LiveId" clId="{DA50E108-FE6D-411C-86D7-0FA2A2E9C853}" dt="2023-10-22T15:41:51.346" v="1987" actId="164"/>
          <ac:spMkLst>
            <pc:docMk/>
            <pc:sldMk cId="3103769918" sldId="295"/>
            <ac:spMk id="203" creationId="{7C943F3F-EB20-CF78-85E5-E5405F228B3E}"/>
          </ac:spMkLst>
        </pc:spChg>
        <pc:grpChg chg="add mod">
          <ac:chgData name="a xx" userId="6c68ed6e84215d36" providerId="LiveId" clId="{DA50E108-FE6D-411C-86D7-0FA2A2E9C853}" dt="2023-10-22T15:41:54.082" v="1989" actId="1076"/>
          <ac:grpSpMkLst>
            <pc:docMk/>
            <pc:sldMk cId="3103769918" sldId="295"/>
            <ac:grpSpMk id="2" creationId="{D0DA7DE2-F1A4-090E-4643-808E093DD645}"/>
          </ac:grpSpMkLst>
        </pc:grpChg>
        <pc:grpChg chg="del">
          <ac:chgData name="a xx" userId="6c68ed6e84215d36" providerId="LiveId" clId="{DA50E108-FE6D-411C-86D7-0FA2A2E9C853}" dt="2023-10-22T15:38:56.635" v="1779" actId="165"/>
          <ac:grpSpMkLst>
            <pc:docMk/>
            <pc:sldMk cId="3103769918" sldId="295"/>
            <ac:grpSpMk id="8" creationId="{4F3BEDDF-7F20-ED1D-231E-6AB7E34877FD}"/>
          </ac:grpSpMkLst>
        </pc:grpChg>
        <pc:grpChg chg="del mod topLvl">
          <ac:chgData name="a xx" userId="6c68ed6e84215d36" providerId="LiveId" clId="{DA50E108-FE6D-411C-86D7-0FA2A2E9C853}" dt="2023-10-22T15:39:01.322" v="1780" actId="165"/>
          <ac:grpSpMkLst>
            <pc:docMk/>
            <pc:sldMk cId="3103769918" sldId="295"/>
            <ac:grpSpMk id="27" creationId="{C5A7C511-72B5-A813-08D1-871372F32917}"/>
          </ac:grpSpMkLst>
        </pc:grpChg>
        <pc:grpChg chg="del mod topLvl">
          <ac:chgData name="a xx" userId="6c68ed6e84215d36" providerId="LiveId" clId="{DA50E108-FE6D-411C-86D7-0FA2A2E9C853}" dt="2023-10-22T15:39:01.322" v="1780" actId="165"/>
          <ac:grpSpMkLst>
            <pc:docMk/>
            <pc:sldMk cId="3103769918" sldId="295"/>
            <ac:grpSpMk id="74" creationId="{0EF33256-5E59-AD6B-2FE4-AD3CA4C72218}"/>
          </ac:grpSpMkLst>
        </pc:grpChg>
        <pc:grpChg chg="del mod topLvl">
          <ac:chgData name="a xx" userId="6c68ed6e84215d36" providerId="LiveId" clId="{DA50E108-FE6D-411C-86D7-0FA2A2E9C853}" dt="2023-10-22T15:39:01.322" v="1780" actId="165"/>
          <ac:grpSpMkLst>
            <pc:docMk/>
            <pc:sldMk cId="3103769918" sldId="295"/>
            <ac:grpSpMk id="127" creationId="{6B4D1A04-9902-FA81-421F-D0E89E5E90F0}"/>
          </ac:grpSpMkLst>
        </pc:grpChg>
        <pc:grpChg chg="del mod topLvl">
          <ac:chgData name="a xx" userId="6c68ed6e84215d36" providerId="LiveId" clId="{DA50E108-FE6D-411C-86D7-0FA2A2E9C853}" dt="2023-10-22T15:39:01.322" v="1780" actId="165"/>
          <ac:grpSpMkLst>
            <pc:docMk/>
            <pc:sldMk cId="3103769918" sldId="295"/>
            <ac:grpSpMk id="174" creationId="{39502A84-C03A-0353-F945-6450ECDEE300}"/>
          </ac:grpSpMkLst>
        </pc:grpChg>
        <pc:grpChg chg="del mod topLvl">
          <ac:chgData name="a xx" userId="6c68ed6e84215d36" providerId="LiveId" clId="{DA50E108-FE6D-411C-86D7-0FA2A2E9C853}" dt="2023-10-22T15:39:01.322" v="1780" actId="165"/>
          <ac:grpSpMkLst>
            <pc:docMk/>
            <pc:sldMk cId="3103769918" sldId="295"/>
            <ac:grpSpMk id="184" creationId="{24AC7214-FDAF-3009-173B-7C1ED9613477}"/>
          </ac:grpSpMkLst>
        </pc:grpChg>
        <pc:grpChg chg="del mod topLvl">
          <ac:chgData name="a xx" userId="6c68ed6e84215d36" providerId="LiveId" clId="{DA50E108-FE6D-411C-86D7-0FA2A2E9C853}" dt="2023-10-22T15:39:01.322" v="1780" actId="165"/>
          <ac:grpSpMkLst>
            <pc:docMk/>
            <pc:sldMk cId="3103769918" sldId="295"/>
            <ac:grpSpMk id="198" creationId="{DDAAB612-A343-9BF6-191A-746E336A1580}"/>
          </ac:grpSpMkLst>
        </pc:grpChg>
        <pc:grpChg chg="del mod topLvl">
          <ac:chgData name="a xx" userId="6c68ed6e84215d36" providerId="LiveId" clId="{DA50E108-FE6D-411C-86D7-0FA2A2E9C853}" dt="2023-10-22T15:39:01.322" v="1780" actId="165"/>
          <ac:grpSpMkLst>
            <pc:docMk/>
            <pc:sldMk cId="3103769918" sldId="295"/>
            <ac:grpSpMk id="202" creationId="{10B3433C-8E81-48E9-216C-4D5D59946FA3}"/>
          </ac:grpSpMkLst>
        </pc:grpChg>
        <pc:grpChg chg="del mod topLvl">
          <ac:chgData name="a xx" userId="6c68ed6e84215d36" providerId="LiveId" clId="{DA50E108-FE6D-411C-86D7-0FA2A2E9C853}" dt="2023-10-22T15:39:01.322" v="1780" actId="165"/>
          <ac:grpSpMkLst>
            <pc:docMk/>
            <pc:sldMk cId="3103769918" sldId="295"/>
            <ac:grpSpMk id="217" creationId="{04CA1476-DD39-A5A4-E698-7169CCC71D54}"/>
          </ac:grpSpMkLst>
        </pc:grpChg>
        <pc:cxnChg chg="del mod topLvl">
          <ac:chgData name="a xx" userId="6c68ed6e84215d36" providerId="LiveId" clId="{DA50E108-FE6D-411C-86D7-0FA2A2E9C853}" dt="2023-10-22T15:39:37.739" v="1785" actId="478"/>
          <ac:cxnSpMkLst>
            <pc:docMk/>
            <pc:sldMk cId="3103769918" sldId="295"/>
            <ac:cxnSpMk id="76" creationId="{077B6D8A-7676-5F97-F87A-44FA3BE1D336}"/>
          </ac:cxnSpMkLst>
        </pc:cxnChg>
        <pc:cxnChg chg="del mod topLvl">
          <ac:chgData name="a xx" userId="6c68ed6e84215d36" providerId="LiveId" clId="{DA50E108-FE6D-411C-86D7-0FA2A2E9C853}" dt="2023-10-22T15:39:37.739" v="1785" actId="478"/>
          <ac:cxnSpMkLst>
            <pc:docMk/>
            <pc:sldMk cId="3103769918" sldId="295"/>
            <ac:cxnSpMk id="77" creationId="{4B9A059C-9AD0-BA42-C33E-FC1D67DCE1B6}"/>
          </ac:cxnSpMkLst>
        </pc:cxnChg>
        <pc:cxnChg chg="del mod topLvl">
          <ac:chgData name="a xx" userId="6c68ed6e84215d36" providerId="LiveId" clId="{DA50E108-FE6D-411C-86D7-0FA2A2E9C853}" dt="2023-10-22T15:39:37.739" v="1785" actId="478"/>
          <ac:cxnSpMkLst>
            <pc:docMk/>
            <pc:sldMk cId="3103769918" sldId="295"/>
            <ac:cxnSpMk id="78" creationId="{053B10B1-6712-F54C-9611-3C09A5391547}"/>
          </ac:cxnSpMkLst>
        </pc:cxnChg>
        <pc:cxnChg chg="del mod topLvl">
          <ac:chgData name="a xx" userId="6c68ed6e84215d36" providerId="LiveId" clId="{DA50E108-FE6D-411C-86D7-0FA2A2E9C853}" dt="2023-10-22T15:39:37.739" v="1785" actId="478"/>
          <ac:cxnSpMkLst>
            <pc:docMk/>
            <pc:sldMk cId="3103769918" sldId="295"/>
            <ac:cxnSpMk id="79" creationId="{5806E2FC-8C2D-209B-3B56-1B89BE00367A}"/>
          </ac:cxnSpMkLst>
        </pc:cxnChg>
        <pc:cxnChg chg="del mod topLvl">
          <ac:chgData name="a xx" userId="6c68ed6e84215d36" providerId="LiveId" clId="{DA50E108-FE6D-411C-86D7-0FA2A2E9C853}" dt="2023-10-22T15:39:37.739" v="1785" actId="478"/>
          <ac:cxnSpMkLst>
            <pc:docMk/>
            <pc:sldMk cId="3103769918" sldId="295"/>
            <ac:cxnSpMk id="80" creationId="{119FD841-663F-E4F0-D634-0F81BD31A3A1}"/>
          </ac:cxnSpMkLst>
        </pc:cxnChg>
        <pc:cxnChg chg="del mod topLvl">
          <ac:chgData name="a xx" userId="6c68ed6e84215d36" providerId="LiveId" clId="{DA50E108-FE6D-411C-86D7-0FA2A2E9C853}" dt="2023-10-22T15:39:37.739" v="1785" actId="478"/>
          <ac:cxnSpMkLst>
            <pc:docMk/>
            <pc:sldMk cId="3103769918" sldId="295"/>
            <ac:cxnSpMk id="81" creationId="{5A763B53-8D05-9060-3740-1B2BD169067E}"/>
          </ac:cxnSpMkLst>
        </pc:cxnChg>
        <pc:cxnChg chg="del mod topLvl">
          <ac:chgData name="a xx" userId="6c68ed6e84215d36" providerId="LiveId" clId="{DA50E108-FE6D-411C-86D7-0FA2A2E9C853}" dt="2023-10-22T15:39:37.739" v="1785" actId="478"/>
          <ac:cxnSpMkLst>
            <pc:docMk/>
            <pc:sldMk cId="3103769918" sldId="295"/>
            <ac:cxnSpMk id="82" creationId="{B72C590E-82CA-F700-BC4F-46951758147A}"/>
          </ac:cxnSpMkLst>
        </pc:cxnChg>
        <pc:cxnChg chg="del mod topLvl">
          <ac:chgData name="a xx" userId="6c68ed6e84215d36" providerId="LiveId" clId="{DA50E108-FE6D-411C-86D7-0FA2A2E9C853}" dt="2023-10-22T15:39:37.739" v="1785" actId="478"/>
          <ac:cxnSpMkLst>
            <pc:docMk/>
            <pc:sldMk cId="3103769918" sldId="295"/>
            <ac:cxnSpMk id="83" creationId="{2CF70222-4B5D-A1A5-FD78-0DD8C8174741}"/>
          </ac:cxnSpMkLst>
        </pc:cxnChg>
        <pc:cxnChg chg="del mod topLvl">
          <ac:chgData name="a xx" userId="6c68ed6e84215d36" providerId="LiveId" clId="{DA50E108-FE6D-411C-86D7-0FA2A2E9C853}" dt="2023-10-22T15:39:37.739" v="1785" actId="478"/>
          <ac:cxnSpMkLst>
            <pc:docMk/>
            <pc:sldMk cId="3103769918" sldId="295"/>
            <ac:cxnSpMk id="84" creationId="{B1C1CBBD-8F18-C9D8-08D9-53C0985BE08A}"/>
          </ac:cxnSpMkLst>
        </pc:cxnChg>
        <pc:cxnChg chg="del mod topLvl">
          <ac:chgData name="a xx" userId="6c68ed6e84215d36" providerId="LiveId" clId="{DA50E108-FE6D-411C-86D7-0FA2A2E9C853}" dt="2023-10-22T15:39:37.739" v="1785" actId="478"/>
          <ac:cxnSpMkLst>
            <pc:docMk/>
            <pc:sldMk cId="3103769918" sldId="295"/>
            <ac:cxnSpMk id="85" creationId="{3058C56B-29D2-B4F6-8C9D-A4209068D171}"/>
          </ac:cxnSpMkLst>
        </pc:cxnChg>
        <pc:cxnChg chg="del mod topLvl">
          <ac:chgData name="a xx" userId="6c68ed6e84215d36" providerId="LiveId" clId="{DA50E108-FE6D-411C-86D7-0FA2A2E9C853}" dt="2023-10-22T15:39:37.739" v="1785" actId="478"/>
          <ac:cxnSpMkLst>
            <pc:docMk/>
            <pc:sldMk cId="3103769918" sldId="295"/>
            <ac:cxnSpMk id="86" creationId="{DC634893-EBE4-157D-8F7F-E5D2AD52795D}"/>
          </ac:cxnSpMkLst>
        </pc:cxnChg>
        <pc:cxnChg chg="del mod topLvl">
          <ac:chgData name="a xx" userId="6c68ed6e84215d36" providerId="LiveId" clId="{DA50E108-FE6D-411C-86D7-0FA2A2E9C853}" dt="2023-10-22T15:39:37.739" v="1785" actId="478"/>
          <ac:cxnSpMkLst>
            <pc:docMk/>
            <pc:sldMk cId="3103769918" sldId="295"/>
            <ac:cxnSpMk id="87" creationId="{A4F019F1-860D-916E-C895-EB37EE45CCC7}"/>
          </ac:cxnSpMkLst>
        </pc:cxnChg>
        <pc:cxnChg chg="del mod topLvl">
          <ac:chgData name="a xx" userId="6c68ed6e84215d36" providerId="LiveId" clId="{DA50E108-FE6D-411C-86D7-0FA2A2E9C853}" dt="2023-10-22T15:39:56.526" v="1789" actId="478"/>
          <ac:cxnSpMkLst>
            <pc:docMk/>
            <pc:sldMk cId="3103769918" sldId="295"/>
            <ac:cxnSpMk id="186" creationId="{FE7BA08E-00C4-34C3-F7A0-953BACB7FDB7}"/>
          </ac:cxnSpMkLst>
        </pc:cxnChg>
        <pc:cxnChg chg="del mod topLvl">
          <ac:chgData name="a xx" userId="6c68ed6e84215d36" providerId="LiveId" clId="{DA50E108-FE6D-411C-86D7-0FA2A2E9C853}" dt="2023-10-22T15:39:53.558" v="1788" actId="478"/>
          <ac:cxnSpMkLst>
            <pc:docMk/>
            <pc:sldMk cId="3103769918" sldId="295"/>
            <ac:cxnSpMk id="187" creationId="{AA46F3E0-4B84-2CE3-46DA-A9580013B9D6}"/>
          </ac:cxnSpMkLst>
        </pc:cxnChg>
        <pc:cxnChg chg="del mod topLvl">
          <ac:chgData name="a xx" userId="6c68ed6e84215d36" providerId="LiveId" clId="{DA50E108-FE6D-411C-86D7-0FA2A2E9C853}" dt="2023-10-22T15:39:45.257" v="1786" actId="478"/>
          <ac:cxnSpMkLst>
            <pc:docMk/>
            <pc:sldMk cId="3103769918" sldId="295"/>
            <ac:cxnSpMk id="188" creationId="{F354CD6F-F728-1D0E-ED69-EDAF9A8DB898}"/>
          </ac:cxnSpMkLst>
        </pc:cxnChg>
        <pc:cxnChg chg="del mod topLvl">
          <ac:chgData name="a xx" userId="6c68ed6e84215d36" providerId="LiveId" clId="{DA50E108-FE6D-411C-86D7-0FA2A2E9C853}" dt="2023-10-22T15:39:45.257" v="1786" actId="478"/>
          <ac:cxnSpMkLst>
            <pc:docMk/>
            <pc:sldMk cId="3103769918" sldId="295"/>
            <ac:cxnSpMk id="189" creationId="{5DD0DA3F-08C1-B826-C50E-70B499FB460D}"/>
          </ac:cxnSpMkLst>
        </pc:cxnChg>
        <pc:cxnChg chg="del mod topLvl">
          <ac:chgData name="a xx" userId="6c68ed6e84215d36" providerId="LiveId" clId="{DA50E108-FE6D-411C-86D7-0FA2A2E9C853}" dt="2023-10-22T15:39:45.257" v="1786" actId="478"/>
          <ac:cxnSpMkLst>
            <pc:docMk/>
            <pc:sldMk cId="3103769918" sldId="295"/>
            <ac:cxnSpMk id="190" creationId="{1E5EE0FF-3D25-586F-6F78-19E76653FD9C}"/>
          </ac:cxnSpMkLst>
        </pc:cxnChg>
        <pc:cxnChg chg="del mod topLvl">
          <ac:chgData name="a xx" userId="6c68ed6e84215d36" providerId="LiveId" clId="{DA50E108-FE6D-411C-86D7-0FA2A2E9C853}" dt="2023-10-22T15:39:45.257" v="1786" actId="478"/>
          <ac:cxnSpMkLst>
            <pc:docMk/>
            <pc:sldMk cId="3103769918" sldId="295"/>
            <ac:cxnSpMk id="191" creationId="{A73A6E8C-0AFC-3CC6-F883-C4F23EC2AC31}"/>
          </ac:cxnSpMkLst>
        </pc:cxnChg>
        <pc:cxnChg chg="del mod topLvl">
          <ac:chgData name="a xx" userId="6c68ed6e84215d36" providerId="LiveId" clId="{DA50E108-FE6D-411C-86D7-0FA2A2E9C853}" dt="2023-10-22T15:39:51.577" v="1787" actId="478"/>
          <ac:cxnSpMkLst>
            <pc:docMk/>
            <pc:sldMk cId="3103769918" sldId="295"/>
            <ac:cxnSpMk id="192" creationId="{02F56534-498F-4F30-02CE-00A398C437DF}"/>
          </ac:cxnSpMkLst>
        </pc:cxnChg>
        <pc:cxnChg chg="del mod topLvl">
          <ac:chgData name="a xx" userId="6c68ed6e84215d36" providerId="LiveId" clId="{DA50E108-FE6D-411C-86D7-0FA2A2E9C853}" dt="2023-10-22T15:39:45.257" v="1786" actId="478"/>
          <ac:cxnSpMkLst>
            <pc:docMk/>
            <pc:sldMk cId="3103769918" sldId="295"/>
            <ac:cxnSpMk id="193" creationId="{1F87FD60-A535-C778-A6F7-521A484EBE44}"/>
          </ac:cxnSpMkLst>
        </pc:cxnChg>
        <pc:cxnChg chg="del mod topLvl">
          <ac:chgData name="a xx" userId="6c68ed6e84215d36" providerId="LiveId" clId="{DA50E108-FE6D-411C-86D7-0FA2A2E9C853}" dt="2023-10-22T15:39:45.257" v="1786" actId="478"/>
          <ac:cxnSpMkLst>
            <pc:docMk/>
            <pc:sldMk cId="3103769918" sldId="295"/>
            <ac:cxnSpMk id="194" creationId="{ADC87505-664D-4ABB-E6DB-F7CA0E98BDB7}"/>
          </ac:cxnSpMkLst>
        </pc:cxnChg>
        <pc:cxnChg chg="del mod topLvl">
          <ac:chgData name="a xx" userId="6c68ed6e84215d36" providerId="LiveId" clId="{DA50E108-FE6D-411C-86D7-0FA2A2E9C853}" dt="2023-10-22T15:39:45.257" v="1786" actId="478"/>
          <ac:cxnSpMkLst>
            <pc:docMk/>
            <pc:sldMk cId="3103769918" sldId="295"/>
            <ac:cxnSpMk id="195" creationId="{9D63B081-FF7E-73FD-4053-0B4046A56BDF}"/>
          </ac:cxnSpMkLst>
        </pc:cxnChg>
        <pc:cxnChg chg="del mod topLvl">
          <ac:chgData name="a xx" userId="6c68ed6e84215d36" providerId="LiveId" clId="{DA50E108-FE6D-411C-86D7-0FA2A2E9C853}" dt="2023-10-22T15:39:45.257" v="1786" actId="478"/>
          <ac:cxnSpMkLst>
            <pc:docMk/>
            <pc:sldMk cId="3103769918" sldId="295"/>
            <ac:cxnSpMk id="196" creationId="{37187C80-AD0C-83AB-8BA4-29314D67CA40}"/>
          </ac:cxnSpMkLst>
        </pc:cxnChg>
        <pc:cxnChg chg="del mod topLvl">
          <ac:chgData name="a xx" userId="6c68ed6e84215d36" providerId="LiveId" clId="{DA50E108-FE6D-411C-86D7-0FA2A2E9C853}" dt="2023-10-22T15:39:45.257" v="1786" actId="478"/>
          <ac:cxnSpMkLst>
            <pc:docMk/>
            <pc:sldMk cId="3103769918" sldId="295"/>
            <ac:cxnSpMk id="197" creationId="{7FF3076A-F414-9226-CF1D-871141305E17}"/>
          </ac:cxnSpMkLst>
        </pc:cxnChg>
        <pc:cxnChg chg="del mod topLvl">
          <ac:chgData name="a xx" userId="6c68ed6e84215d36" providerId="LiveId" clId="{DA50E108-FE6D-411C-86D7-0FA2A2E9C853}" dt="2023-10-22T15:40:02.428" v="1790" actId="478"/>
          <ac:cxnSpMkLst>
            <pc:docMk/>
            <pc:sldMk cId="3103769918" sldId="295"/>
            <ac:cxnSpMk id="204" creationId="{2A8461B7-D818-01C3-4EEF-66428D709B6F}"/>
          </ac:cxnSpMkLst>
        </pc:cxnChg>
        <pc:cxnChg chg="del mod topLvl">
          <ac:chgData name="a xx" userId="6c68ed6e84215d36" providerId="LiveId" clId="{DA50E108-FE6D-411C-86D7-0FA2A2E9C853}" dt="2023-10-22T15:40:02.428" v="1790" actId="478"/>
          <ac:cxnSpMkLst>
            <pc:docMk/>
            <pc:sldMk cId="3103769918" sldId="295"/>
            <ac:cxnSpMk id="205" creationId="{78023EEA-49B4-551F-E576-DF9108D17E8E}"/>
          </ac:cxnSpMkLst>
        </pc:cxnChg>
        <pc:cxnChg chg="del mod topLvl">
          <ac:chgData name="a xx" userId="6c68ed6e84215d36" providerId="LiveId" clId="{DA50E108-FE6D-411C-86D7-0FA2A2E9C853}" dt="2023-10-22T15:40:02.428" v="1790" actId="478"/>
          <ac:cxnSpMkLst>
            <pc:docMk/>
            <pc:sldMk cId="3103769918" sldId="295"/>
            <ac:cxnSpMk id="206" creationId="{987AFDD7-94C8-E290-63F0-C86178B62075}"/>
          </ac:cxnSpMkLst>
        </pc:cxnChg>
        <pc:cxnChg chg="del mod topLvl">
          <ac:chgData name="a xx" userId="6c68ed6e84215d36" providerId="LiveId" clId="{DA50E108-FE6D-411C-86D7-0FA2A2E9C853}" dt="2023-10-22T15:40:02.428" v="1790" actId="478"/>
          <ac:cxnSpMkLst>
            <pc:docMk/>
            <pc:sldMk cId="3103769918" sldId="295"/>
            <ac:cxnSpMk id="207" creationId="{E160DBF6-46CE-C8F2-0D65-8CF9F6D74824}"/>
          </ac:cxnSpMkLst>
        </pc:cxnChg>
        <pc:cxnChg chg="del mod topLvl">
          <ac:chgData name="a xx" userId="6c68ed6e84215d36" providerId="LiveId" clId="{DA50E108-FE6D-411C-86D7-0FA2A2E9C853}" dt="2023-10-22T15:40:02.428" v="1790" actId="478"/>
          <ac:cxnSpMkLst>
            <pc:docMk/>
            <pc:sldMk cId="3103769918" sldId="295"/>
            <ac:cxnSpMk id="208" creationId="{9FFF0144-19F5-9A19-A609-A160C1D52D01}"/>
          </ac:cxnSpMkLst>
        </pc:cxnChg>
        <pc:cxnChg chg="del mod topLvl">
          <ac:chgData name="a xx" userId="6c68ed6e84215d36" providerId="LiveId" clId="{DA50E108-FE6D-411C-86D7-0FA2A2E9C853}" dt="2023-10-22T15:40:08.483" v="1791" actId="478"/>
          <ac:cxnSpMkLst>
            <pc:docMk/>
            <pc:sldMk cId="3103769918" sldId="295"/>
            <ac:cxnSpMk id="209" creationId="{86DA8FC2-BBC3-780A-2B27-F4099A27EAAA}"/>
          </ac:cxnSpMkLst>
        </pc:cxnChg>
        <pc:cxnChg chg="del mod topLvl">
          <ac:chgData name="a xx" userId="6c68ed6e84215d36" providerId="LiveId" clId="{DA50E108-FE6D-411C-86D7-0FA2A2E9C853}" dt="2023-10-22T15:40:02.428" v="1790" actId="478"/>
          <ac:cxnSpMkLst>
            <pc:docMk/>
            <pc:sldMk cId="3103769918" sldId="295"/>
            <ac:cxnSpMk id="210" creationId="{9DFFABAA-196D-9643-34FB-660A0F0E5C88}"/>
          </ac:cxnSpMkLst>
        </pc:cxnChg>
        <pc:cxnChg chg="del mod topLvl">
          <ac:chgData name="a xx" userId="6c68ed6e84215d36" providerId="LiveId" clId="{DA50E108-FE6D-411C-86D7-0FA2A2E9C853}" dt="2023-10-22T15:40:02.428" v="1790" actId="478"/>
          <ac:cxnSpMkLst>
            <pc:docMk/>
            <pc:sldMk cId="3103769918" sldId="295"/>
            <ac:cxnSpMk id="211" creationId="{C799FBDB-48F2-735F-9F6F-E86F5CD2CCB1}"/>
          </ac:cxnSpMkLst>
        </pc:cxnChg>
        <pc:cxnChg chg="del mod topLvl">
          <ac:chgData name="a xx" userId="6c68ed6e84215d36" providerId="LiveId" clId="{DA50E108-FE6D-411C-86D7-0FA2A2E9C853}" dt="2023-10-22T15:40:02.428" v="1790" actId="478"/>
          <ac:cxnSpMkLst>
            <pc:docMk/>
            <pc:sldMk cId="3103769918" sldId="295"/>
            <ac:cxnSpMk id="212" creationId="{36B70523-EE3E-890F-832A-749DE52020A5}"/>
          </ac:cxnSpMkLst>
        </pc:cxnChg>
        <pc:cxnChg chg="del mod topLvl">
          <ac:chgData name="a xx" userId="6c68ed6e84215d36" providerId="LiveId" clId="{DA50E108-FE6D-411C-86D7-0FA2A2E9C853}" dt="2023-10-22T15:40:02.428" v="1790" actId="478"/>
          <ac:cxnSpMkLst>
            <pc:docMk/>
            <pc:sldMk cId="3103769918" sldId="295"/>
            <ac:cxnSpMk id="213" creationId="{1C01059C-B6A2-94D9-2992-ACBF6B268318}"/>
          </ac:cxnSpMkLst>
        </pc:cxnChg>
        <pc:cxnChg chg="del mod topLvl">
          <ac:chgData name="a xx" userId="6c68ed6e84215d36" providerId="LiveId" clId="{DA50E108-FE6D-411C-86D7-0FA2A2E9C853}" dt="2023-10-22T15:40:02.428" v="1790" actId="478"/>
          <ac:cxnSpMkLst>
            <pc:docMk/>
            <pc:sldMk cId="3103769918" sldId="295"/>
            <ac:cxnSpMk id="214" creationId="{DC051D6B-5876-8A8C-7186-E8B32B24847B}"/>
          </ac:cxnSpMkLst>
        </pc:cxnChg>
        <pc:cxnChg chg="del mod topLvl">
          <ac:chgData name="a xx" userId="6c68ed6e84215d36" providerId="LiveId" clId="{DA50E108-FE6D-411C-86D7-0FA2A2E9C853}" dt="2023-10-22T15:40:08.483" v="1791" actId="478"/>
          <ac:cxnSpMkLst>
            <pc:docMk/>
            <pc:sldMk cId="3103769918" sldId="295"/>
            <ac:cxnSpMk id="215" creationId="{C3CC967F-07AF-269E-D263-A970D77FD912}"/>
          </ac:cxnSpMkLst>
        </pc:cxnChg>
        <pc:cxnChg chg="del mod topLvl">
          <ac:chgData name="a xx" userId="6c68ed6e84215d36" providerId="LiveId" clId="{DA50E108-FE6D-411C-86D7-0FA2A2E9C853}" dt="2023-10-22T15:40:02.428" v="1790" actId="478"/>
          <ac:cxnSpMkLst>
            <pc:docMk/>
            <pc:sldMk cId="3103769918" sldId="295"/>
            <ac:cxnSpMk id="219" creationId="{901447EC-3382-8846-9588-148F7DB61472}"/>
          </ac:cxnSpMkLst>
        </pc:cxnChg>
        <pc:cxnChg chg="del mod topLvl">
          <ac:chgData name="a xx" userId="6c68ed6e84215d36" providerId="LiveId" clId="{DA50E108-FE6D-411C-86D7-0FA2A2E9C853}" dt="2023-10-22T15:40:02.428" v="1790" actId="478"/>
          <ac:cxnSpMkLst>
            <pc:docMk/>
            <pc:sldMk cId="3103769918" sldId="295"/>
            <ac:cxnSpMk id="220" creationId="{C240E55A-2B14-90E1-1736-45843CEE8648}"/>
          </ac:cxnSpMkLst>
        </pc:cxnChg>
        <pc:cxnChg chg="del mod topLvl">
          <ac:chgData name="a xx" userId="6c68ed6e84215d36" providerId="LiveId" clId="{DA50E108-FE6D-411C-86D7-0FA2A2E9C853}" dt="2023-10-22T15:40:02.428" v="1790" actId="478"/>
          <ac:cxnSpMkLst>
            <pc:docMk/>
            <pc:sldMk cId="3103769918" sldId="295"/>
            <ac:cxnSpMk id="221" creationId="{E6D89019-7AC7-565A-9625-7141F622766B}"/>
          </ac:cxnSpMkLst>
        </pc:cxnChg>
        <pc:cxnChg chg="del mod topLvl">
          <ac:chgData name="a xx" userId="6c68ed6e84215d36" providerId="LiveId" clId="{DA50E108-FE6D-411C-86D7-0FA2A2E9C853}" dt="2023-10-22T15:40:02.428" v="1790" actId="478"/>
          <ac:cxnSpMkLst>
            <pc:docMk/>
            <pc:sldMk cId="3103769918" sldId="295"/>
            <ac:cxnSpMk id="222" creationId="{AD2E100D-B1E0-CAA9-527F-EA8600160ED3}"/>
          </ac:cxnSpMkLst>
        </pc:cxnChg>
        <pc:cxnChg chg="del mod topLvl">
          <ac:chgData name="a xx" userId="6c68ed6e84215d36" providerId="LiveId" clId="{DA50E108-FE6D-411C-86D7-0FA2A2E9C853}" dt="2023-10-22T15:40:02.428" v="1790" actId="478"/>
          <ac:cxnSpMkLst>
            <pc:docMk/>
            <pc:sldMk cId="3103769918" sldId="295"/>
            <ac:cxnSpMk id="225" creationId="{1E53395B-9849-2BED-A570-3EC0CAC85519}"/>
          </ac:cxnSpMkLst>
        </pc:cxnChg>
        <pc:cxnChg chg="del mod topLvl">
          <ac:chgData name="a xx" userId="6c68ed6e84215d36" providerId="LiveId" clId="{DA50E108-FE6D-411C-86D7-0FA2A2E9C853}" dt="2023-10-22T15:40:02.428" v="1790" actId="478"/>
          <ac:cxnSpMkLst>
            <pc:docMk/>
            <pc:sldMk cId="3103769918" sldId="295"/>
            <ac:cxnSpMk id="226" creationId="{94578806-D866-4536-6802-2AE1AED98B23}"/>
          </ac:cxnSpMkLst>
        </pc:cxnChg>
        <pc:cxnChg chg="del mod topLvl">
          <ac:chgData name="a xx" userId="6c68ed6e84215d36" providerId="LiveId" clId="{DA50E108-FE6D-411C-86D7-0FA2A2E9C853}" dt="2023-10-22T15:40:02.428" v="1790" actId="478"/>
          <ac:cxnSpMkLst>
            <pc:docMk/>
            <pc:sldMk cId="3103769918" sldId="295"/>
            <ac:cxnSpMk id="227" creationId="{C6DC7A15-FF88-7B93-E2EB-046F87FF9D53}"/>
          </ac:cxnSpMkLst>
        </pc:cxnChg>
        <pc:cxnChg chg="del mod topLvl">
          <ac:chgData name="a xx" userId="6c68ed6e84215d36" providerId="LiveId" clId="{DA50E108-FE6D-411C-86D7-0FA2A2E9C853}" dt="2023-10-22T15:40:02.428" v="1790" actId="478"/>
          <ac:cxnSpMkLst>
            <pc:docMk/>
            <pc:sldMk cId="3103769918" sldId="295"/>
            <ac:cxnSpMk id="228" creationId="{613039A4-088E-BB07-FF81-E2A8242B80A4}"/>
          </ac:cxnSpMkLst>
        </pc:cxnChg>
      </pc:sldChg>
      <pc:sldChg chg="addSp delSp modSp add mod">
        <pc:chgData name="a xx" userId="6c68ed6e84215d36" providerId="LiveId" clId="{DA50E108-FE6D-411C-86D7-0FA2A2E9C853}" dt="2024-01-02T22:16:11.486" v="3124" actId="164"/>
        <pc:sldMkLst>
          <pc:docMk/>
          <pc:sldMk cId="1964762866" sldId="296"/>
        </pc:sldMkLst>
        <pc:spChg chg="mod">
          <ac:chgData name="a xx" userId="6c68ed6e84215d36" providerId="LiveId" clId="{DA50E108-FE6D-411C-86D7-0FA2A2E9C853}" dt="2024-01-02T22:16:06.428" v="3123" actId="164"/>
          <ac:spMkLst>
            <pc:docMk/>
            <pc:sldMk cId="1964762866" sldId="296"/>
            <ac:spMk id="6" creationId="{FC1AF859-7EC2-AA84-0882-9C744EE7C83D}"/>
          </ac:spMkLst>
        </pc:spChg>
        <pc:spChg chg="mod topLvl">
          <ac:chgData name="a xx" userId="6c68ed6e84215d36" providerId="LiveId" clId="{DA50E108-FE6D-411C-86D7-0FA2A2E9C853}" dt="2024-01-02T22:16:06.428" v="3123" actId="164"/>
          <ac:spMkLst>
            <pc:docMk/>
            <pc:sldMk cId="1964762866" sldId="296"/>
            <ac:spMk id="10" creationId="{86379D99-4FE1-7731-82A6-AB662DCCF144}"/>
          </ac:spMkLst>
        </pc:spChg>
        <pc:spChg chg="mod topLvl">
          <ac:chgData name="a xx" userId="6c68ed6e84215d36" providerId="LiveId" clId="{DA50E108-FE6D-411C-86D7-0FA2A2E9C853}" dt="2024-01-02T22:16:06.428" v="3123" actId="164"/>
          <ac:spMkLst>
            <pc:docMk/>
            <pc:sldMk cId="1964762866" sldId="296"/>
            <ac:spMk id="11" creationId="{67B4D512-7D09-1A2E-CCC1-E253A5E7A9BA}"/>
          </ac:spMkLst>
        </pc:spChg>
        <pc:spChg chg="mod">
          <ac:chgData name="a xx" userId="6c68ed6e84215d36" providerId="LiveId" clId="{DA50E108-FE6D-411C-86D7-0FA2A2E9C853}" dt="2023-12-03T23:13:09.566" v="1993" actId="165"/>
          <ac:spMkLst>
            <pc:docMk/>
            <pc:sldMk cId="1964762866" sldId="296"/>
            <ac:spMk id="14" creationId="{29E068D6-4645-7E66-F785-6AE387D7F0DE}"/>
          </ac:spMkLst>
        </pc:spChg>
        <pc:spChg chg="mod">
          <ac:chgData name="a xx" userId="6c68ed6e84215d36" providerId="LiveId" clId="{DA50E108-FE6D-411C-86D7-0FA2A2E9C853}" dt="2023-12-03T23:13:09.566" v="1993" actId="165"/>
          <ac:spMkLst>
            <pc:docMk/>
            <pc:sldMk cId="1964762866" sldId="296"/>
            <ac:spMk id="15" creationId="{E67B8ECF-EA9C-5450-A5B0-B2450CB81A31}"/>
          </ac:spMkLst>
        </pc:spChg>
        <pc:spChg chg="mod">
          <ac:chgData name="a xx" userId="6c68ed6e84215d36" providerId="LiveId" clId="{DA50E108-FE6D-411C-86D7-0FA2A2E9C853}" dt="2023-12-03T23:13:09.566" v="1993" actId="165"/>
          <ac:spMkLst>
            <pc:docMk/>
            <pc:sldMk cId="1964762866" sldId="296"/>
            <ac:spMk id="21" creationId="{0B9F91F2-AF75-31F7-7C41-4C7462F80C5B}"/>
          </ac:spMkLst>
        </pc:spChg>
        <pc:spChg chg="mod">
          <ac:chgData name="a xx" userId="6c68ed6e84215d36" providerId="LiveId" clId="{DA50E108-FE6D-411C-86D7-0FA2A2E9C853}" dt="2024-01-02T22:16:06.428" v="3123" actId="164"/>
          <ac:spMkLst>
            <pc:docMk/>
            <pc:sldMk cId="1964762866" sldId="296"/>
            <ac:spMk id="21" creationId="{9F43DA85-7FE4-B658-4855-31A6DC473D0E}"/>
          </ac:spMkLst>
        </pc:spChg>
        <pc:spChg chg="mod">
          <ac:chgData name="a xx" userId="6c68ed6e84215d36" providerId="LiveId" clId="{DA50E108-FE6D-411C-86D7-0FA2A2E9C853}" dt="2024-01-02T22:16:06.428" v="3123" actId="164"/>
          <ac:spMkLst>
            <pc:docMk/>
            <pc:sldMk cId="1964762866" sldId="296"/>
            <ac:spMk id="23" creationId="{67A6D3DE-3C3B-E75A-7AD3-3C5BE0F468CC}"/>
          </ac:spMkLst>
        </pc:spChg>
        <pc:spChg chg="mod">
          <ac:chgData name="a xx" userId="6c68ed6e84215d36" providerId="LiveId" clId="{DA50E108-FE6D-411C-86D7-0FA2A2E9C853}" dt="2023-12-03T23:13:09.566" v="1993" actId="165"/>
          <ac:spMkLst>
            <pc:docMk/>
            <pc:sldMk cId="1964762866" sldId="296"/>
            <ac:spMk id="24" creationId="{A9EBF18A-9EE6-0822-3903-C81F75777DFA}"/>
          </ac:spMkLst>
        </pc:spChg>
        <pc:spChg chg="mod topLvl">
          <ac:chgData name="a xx" userId="6c68ed6e84215d36" providerId="LiveId" clId="{DA50E108-FE6D-411C-86D7-0FA2A2E9C853}" dt="2024-01-02T22:16:11.486" v="3124" actId="164"/>
          <ac:spMkLst>
            <pc:docMk/>
            <pc:sldMk cId="1964762866" sldId="296"/>
            <ac:spMk id="29" creationId="{D7D6B8A2-D9E3-69FA-8C25-047783840CC1}"/>
          </ac:spMkLst>
        </pc:spChg>
        <pc:spChg chg="add del mod">
          <ac:chgData name="a xx" userId="6c68ed6e84215d36" providerId="LiveId" clId="{DA50E108-FE6D-411C-86D7-0FA2A2E9C853}" dt="2023-12-03T23:30:02.501" v="2184" actId="478"/>
          <ac:spMkLst>
            <pc:docMk/>
            <pc:sldMk cId="1964762866" sldId="296"/>
            <ac:spMk id="32" creationId="{57BD005B-3973-7AA6-AAF5-B39227F19286}"/>
          </ac:spMkLst>
        </pc:spChg>
        <pc:spChg chg="add del mod">
          <ac:chgData name="a xx" userId="6c68ed6e84215d36" providerId="LiveId" clId="{DA50E108-FE6D-411C-86D7-0FA2A2E9C853}" dt="2024-01-02T22:09:35.518" v="3084" actId="478"/>
          <ac:spMkLst>
            <pc:docMk/>
            <pc:sldMk cId="1964762866" sldId="296"/>
            <ac:spMk id="32" creationId="{772DBC18-08D1-43F9-3069-0A2247112D19}"/>
          </ac:spMkLst>
        </pc:spChg>
        <pc:spChg chg="add del mod">
          <ac:chgData name="a xx" userId="6c68ed6e84215d36" providerId="LiveId" clId="{DA50E108-FE6D-411C-86D7-0FA2A2E9C853}" dt="2023-12-03T23:30:04.763" v="2185" actId="478"/>
          <ac:spMkLst>
            <pc:docMk/>
            <pc:sldMk cId="1964762866" sldId="296"/>
            <ac:spMk id="33" creationId="{AA4A2C3E-C40D-0246-6BAE-75E50EF3AA4F}"/>
          </ac:spMkLst>
        </pc:spChg>
        <pc:spChg chg="add del mod">
          <ac:chgData name="a xx" userId="6c68ed6e84215d36" providerId="LiveId" clId="{DA50E108-FE6D-411C-86D7-0FA2A2E9C853}" dt="2023-12-03T23:32:50.609" v="2244" actId="478"/>
          <ac:spMkLst>
            <pc:docMk/>
            <pc:sldMk cId="1964762866" sldId="296"/>
            <ac:spMk id="34" creationId="{2A4B2433-ECA9-5801-0207-22E1EC7307FA}"/>
          </ac:spMkLst>
        </pc:spChg>
        <pc:spChg chg="add mod">
          <ac:chgData name="a xx" userId="6c68ed6e84215d36" providerId="LiveId" clId="{DA50E108-FE6D-411C-86D7-0FA2A2E9C853}" dt="2024-01-02T22:16:11.486" v="3124" actId="164"/>
          <ac:spMkLst>
            <pc:docMk/>
            <pc:sldMk cId="1964762866" sldId="296"/>
            <ac:spMk id="37" creationId="{A26EF428-6A2B-6DCC-B72D-5798E0AA0353}"/>
          </ac:spMkLst>
        </pc:spChg>
        <pc:spChg chg="add mod">
          <ac:chgData name="a xx" userId="6c68ed6e84215d36" providerId="LiveId" clId="{DA50E108-FE6D-411C-86D7-0FA2A2E9C853}" dt="2024-01-02T22:16:11.486" v="3124" actId="164"/>
          <ac:spMkLst>
            <pc:docMk/>
            <pc:sldMk cId="1964762866" sldId="296"/>
            <ac:spMk id="41" creationId="{EEC9E9BD-A4DE-E4A3-A7B6-1E45B92F632C}"/>
          </ac:spMkLst>
        </pc:spChg>
        <pc:spChg chg="mod">
          <ac:chgData name="a xx" userId="6c68ed6e84215d36" providerId="LiveId" clId="{DA50E108-FE6D-411C-86D7-0FA2A2E9C853}" dt="2023-12-03T23:27:49.070" v="2159"/>
          <ac:spMkLst>
            <pc:docMk/>
            <pc:sldMk cId="1964762866" sldId="296"/>
            <ac:spMk id="42" creationId="{28C2B62F-EADC-AA5C-C42B-6AFB30A91074}"/>
          </ac:spMkLst>
        </pc:spChg>
        <pc:spChg chg="add mod">
          <ac:chgData name="a xx" userId="6c68ed6e84215d36" providerId="LiveId" clId="{DA50E108-FE6D-411C-86D7-0FA2A2E9C853}" dt="2024-01-02T22:16:11.486" v="3124" actId="164"/>
          <ac:spMkLst>
            <pc:docMk/>
            <pc:sldMk cId="1964762866" sldId="296"/>
            <ac:spMk id="42" creationId="{EC815932-59E1-3832-93E8-315D19BACA94}"/>
          </ac:spMkLst>
        </pc:spChg>
        <pc:spChg chg="add mod">
          <ac:chgData name="a xx" userId="6c68ed6e84215d36" providerId="LiveId" clId="{DA50E108-FE6D-411C-86D7-0FA2A2E9C853}" dt="2024-01-02T22:16:11.486" v="3124" actId="164"/>
          <ac:spMkLst>
            <pc:docMk/>
            <pc:sldMk cId="1964762866" sldId="296"/>
            <ac:spMk id="43" creationId="{34A3C46F-8793-8C5C-7AD0-8A1FB22E91CB}"/>
          </ac:spMkLst>
        </pc:spChg>
        <pc:spChg chg="mod">
          <ac:chgData name="a xx" userId="6c68ed6e84215d36" providerId="LiveId" clId="{DA50E108-FE6D-411C-86D7-0FA2A2E9C853}" dt="2023-12-03T23:27:49.070" v="2159"/>
          <ac:spMkLst>
            <pc:docMk/>
            <pc:sldMk cId="1964762866" sldId="296"/>
            <ac:spMk id="43" creationId="{3939FD4E-75C7-B18D-C82B-9B071EB13777}"/>
          </ac:spMkLst>
        </pc:spChg>
        <pc:spChg chg="add del mod">
          <ac:chgData name="a xx" userId="6c68ed6e84215d36" providerId="LiveId" clId="{DA50E108-FE6D-411C-86D7-0FA2A2E9C853}" dt="2024-01-02T21:38:26.347" v="2861"/>
          <ac:spMkLst>
            <pc:docMk/>
            <pc:sldMk cId="1964762866" sldId="296"/>
            <ac:spMk id="44" creationId="{8D09D6F7-EC7D-82B1-4AE9-7417EB6083F0}"/>
          </ac:spMkLst>
        </pc:spChg>
        <pc:spChg chg="add del mod">
          <ac:chgData name="a xx" userId="6c68ed6e84215d36" providerId="LiveId" clId="{DA50E108-FE6D-411C-86D7-0FA2A2E9C853}" dt="2024-01-02T22:11:45.552" v="3114" actId="478"/>
          <ac:spMkLst>
            <pc:docMk/>
            <pc:sldMk cId="1964762866" sldId="296"/>
            <ac:spMk id="45" creationId="{659D7BDA-25B4-6419-9B40-9101ADE72A67}"/>
          </ac:spMkLst>
        </pc:spChg>
        <pc:spChg chg="mod">
          <ac:chgData name="a xx" userId="6c68ed6e84215d36" providerId="LiveId" clId="{DA50E108-FE6D-411C-86D7-0FA2A2E9C853}" dt="2023-12-03T23:13:03.529" v="1992" actId="165"/>
          <ac:spMkLst>
            <pc:docMk/>
            <pc:sldMk cId="1964762866" sldId="296"/>
            <ac:spMk id="48" creationId="{E05F96D7-8D65-F0E5-3F61-932079420BA7}"/>
          </ac:spMkLst>
        </pc:spChg>
        <pc:spChg chg="add del mod">
          <ac:chgData name="a xx" userId="6c68ed6e84215d36" providerId="LiveId" clId="{DA50E108-FE6D-411C-86D7-0FA2A2E9C853}" dt="2024-01-02T22:16:11.486" v="3124" actId="164"/>
          <ac:spMkLst>
            <pc:docMk/>
            <pc:sldMk cId="1964762866" sldId="296"/>
            <ac:spMk id="49" creationId="{925C8D28-19E9-5B78-3134-5BE1474B48D5}"/>
          </ac:spMkLst>
        </pc:spChg>
        <pc:spChg chg="mod">
          <ac:chgData name="a xx" userId="6c68ed6e84215d36" providerId="LiveId" clId="{DA50E108-FE6D-411C-86D7-0FA2A2E9C853}" dt="2023-12-03T23:13:03.529" v="1992" actId="165"/>
          <ac:spMkLst>
            <pc:docMk/>
            <pc:sldMk cId="1964762866" sldId="296"/>
            <ac:spMk id="49" creationId="{94A6728F-90C2-6609-8907-D9311204763A}"/>
          </ac:spMkLst>
        </pc:spChg>
        <pc:spChg chg="mod">
          <ac:chgData name="a xx" userId="6c68ed6e84215d36" providerId="LiveId" clId="{DA50E108-FE6D-411C-86D7-0FA2A2E9C853}" dt="2023-12-03T23:13:03.529" v="1992" actId="165"/>
          <ac:spMkLst>
            <pc:docMk/>
            <pc:sldMk cId="1964762866" sldId="296"/>
            <ac:spMk id="50" creationId="{21A2552E-807C-581F-1FD5-317188A00E8F}"/>
          </ac:spMkLst>
        </pc:spChg>
        <pc:spChg chg="mod">
          <ac:chgData name="a xx" userId="6c68ed6e84215d36" providerId="LiveId" clId="{DA50E108-FE6D-411C-86D7-0FA2A2E9C853}" dt="2023-12-03T23:13:03.529" v="1992" actId="165"/>
          <ac:spMkLst>
            <pc:docMk/>
            <pc:sldMk cId="1964762866" sldId="296"/>
            <ac:spMk id="51" creationId="{AACB7C95-391A-42DB-A0BA-96517B811E56}"/>
          </ac:spMkLst>
        </pc:spChg>
        <pc:spChg chg="add mod">
          <ac:chgData name="a xx" userId="6c68ed6e84215d36" providerId="LiveId" clId="{DA50E108-FE6D-411C-86D7-0FA2A2E9C853}" dt="2024-01-02T22:16:11.486" v="3124" actId="164"/>
          <ac:spMkLst>
            <pc:docMk/>
            <pc:sldMk cId="1964762866" sldId="296"/>
            <ac:spMk id="53" creationId="{86F7C9C8-4D6F-00D3-E539-C363A6416BEE}"/>
          </ac:spMkLst>
        </pc:spChg>
        <pc:spChg chg="mod">
          <ac:chgData name="a xx" userId="6c68ed6e84215d36" providerId="LiveId" clId="{DA50E108-FE6D-411C-86D7-0FA2A2E9C853}" dt="2023-12-03T23:13:37.134" v="2000" actId="165"/>
          <ac:spMkLst>
            <pc:docMk/>
            <pc:sldMk cId="1964762866" sldId="296"/>
            <ac:spMk id="55" creationId="{2136F982-245F-EE43-3CF7-C8475B862A75}"/>
          </ac:spMkLst>
        </pc:spChg>
        <pc:spChg chg="mod">
          <ac:chgData name="a xx" userId="6c68ed6e84215d36" providerId="LiveId" clId="{DA50E108-FE6D-411C-86D7-0FA2A2E9C853}" dt="2023-12-03T23:13:37.134" v="2000" actId="165"/>
          <ac:spMkLst>
            <pc:docMk/>
            <pc:sldMk cId="1964762866" sldId="296"/>
            <ac:spMk id="56" creationId="{5CA9DB95-D028-9A78-5B1E-2F3259B1AA0C}"/>
          </ac:spMkLst>
        </pc:spChg>
        <pc:spChg chg="mod">
          <ac:chgData name="a xx" userId="6c68ed6e84215d36" providerId="LiveId" clId="{DA50E108-FE6D-411C-86D7-0FA2A2E9C853}" dt="2023-12-03T23:13:37.134" v="2000" actId="165"/>
          <ac:spMkLst>
            <pc:docMk/>
            <pc:sldMk cId="1964762866" sldId="296"/>
            <ac:spMk id="57" creationId="{2F87D70D-5C7C-3C2D-951F-46F3158FB4E3}"/>
          </ac:spMkLst>
        </pc:spChg>
        <pc:spChg chg="mod">
          <ac:chgData name="a xx" userId="6c68ed6e84215d36" providerId="LiveId" clId="{DA50E108-FE6D-411C-86D7-0FA2A2E9C853}" dt="2023-12-03T23:27:49.070" v="2159"/>
          <ac:spMkLst>
            <pc:docMk/>
            <pc:sldMk cId="1964762866" sldId="296"/>
            <ac:spMk id="61" creationId="{4878F2CE-568F-DB9E-AB9F-5FD964D4558D}"/>
          </ac:spMkLst>
        </pc:spChg>
        <pc:spChg chg="mod">
          <ac:chgData name="a xx" userId="6c68ed6e84215d36" providerId="LiveId" clId="{DA50E108-FE6D-411C-86D7-0FA2A2E9C853}" dt="2023-12-03T23:27:49.070" v="2159"/>
          <ac:spMkLst>
            <pc:docMk/>
            <pc:sldMk cId="1964762866" sldId="296"/>
            <ac:spMk id="62" creationId="{5F3F3CAD-6B78-DB38-7AFB-013C9C7DE9FD}"/>
          </ac:spMkLst>
        </pc:spChg>
        <pc:spChg chg="mod">
          <ac:chgData name="a xx" userId="6c68ed6e84215d36" providerId="LiveId" clId="{DA50E108-FE6D-411C-86D7-0FA2A2E9C853}" dt="2023-12-03T23:27:49.070" v="2159"/>
          <ac:spMkLst>
            <pc:docMk/>
            <pc:sldMk cId="1964762866" sldId="296"/>
            <ac:spMk id="63" creationId="{B01874E9-350C-D788-5B9C-F49F03FF5CEC}"/>
          </ac:spMkLst>
        </pc:spChg>
        <pc:spChg chg="mod">
          <ac:chgData name="a xx" userId="6c68ed6e84215d36" providerId="LiveId" clId="{DA50E108-FE6D-411C-86D7-0FA2A2E9C853}" dt="2023-12-03T23:27:49.070" v="2159"/>
          <ac:spMkLst>
            <pc:docMk/>
            <pc:sldMk cId="1964762866" sldId="296"/>
            <ac:spMk id="64" creationId="{B494F515-357D-97B9-52C1-F25007988D1F}"/>
          </ac:spMkLst>
        </pc:spChg>
        <pc:spChg chg="mod">
          <ac:chgData name="a xx" userId="6c68ed6e84215d36" providerId="LiveId" clId="{DA50E108-FE6D-411C-86D7-0FA2A2E9C853}" dt="2023-12-03T23:27:49.070" v="2159"/>
          <ac:spMkLst>
            <pc:docMk/>
            <pc:sldMk cId="1964762866" sldId="296"/>
            <ac:spMk id="65" creationId="{AA2D4FD6-7F1B-B68E-3C8F-4FB017D59F14}"/>
          </ac:spMkLst>
        </pc:spChg>
        <pc:spChg chg="mod">
          <ac:chgData name="a xx" userId="6c68ed6e84215d36" providerId="LiveId" clId="{DA50E108-FE6D-411C-86D7-0FA2A2E9C853}" dt="2023-12-03T23:27:49.070" v="2159"/>
          <ac:spMkLst>
            <pc:docMk/>
            <pc:sldMk cId="1964762866" sldId="296"/>
            <ac:spMk id="66" creationId="{F72A3383-58F2-1BCF-0C6F-2E78DB2717F4}"/>
          </ac:spMkLst>
        </pc:spChg>
        <pc:spChg chg="mod">
          <ac:chgData name="a xx" userId="6c68ed6e84215d36" providerId="LiveId" clId="{DA50E108-FE6D-411C-86D7-0FA2A2E9C853}" dt="2023-12-03T23:13:03.529" v="1992" actId="165"/>
          <ac:spMkLst>
            <pc:docMk/>
            <pc:sldMk cId="1964762866" sldId="296"/>
            <ac:spMk id="72" creationId="{8A8A8618-F78E-CE8E-7061-093E4B3B7587}"/>
          </ac:spMkLst>
        </pc:spChg>
        <pc:spChg chg="mod">
          <ac:chgData name="a xx" userId="6c68ed6e84215d36" providerId="LiveId" clId="{DA50E108-FE6D-411C-86D7-0FA2A2E9C853}" dt="2023-12-03T23:13:37.134" v="2000" actId="165"/>
          <ac:spMkLst>
            <pc:docMk/>
            <pc:sldMk cId="1964762866" sldId="296"/>
            <ac:spMk id="77" creationId="{A418858A-0A6B-1C1D-8EEA-2281A629F60B}"/>
          </ac:spMkLst>
        </pc:spChg>
        <pc:spChg chg="mod">
          <ac:chgData name="a xx" userId="6c68ed6e84215d36" providerId="LiveId" clId="{DA50E108-FE6D-411C-86D7-0FA2A2E9C853}" dt="2023-12-03T23:13:03.529" v="1992" actId="165"/>
          <ac:spMkLst>
            <pc:docMk/>
            <pc:sldMk cId="1964762866" sldId="296"/>
            <ac:spMk id="85" creationId="{C0A25415-6D1D-F6CB-57A0-614D27324F94}"/>
          </ac:spMkLst>
        </pc:spChg>
        <pc:spChg chg="mod">
          <ac:chgData name="a xx" userId="6c68ed6e84215d36" providerId="LiveId" clId="{DA50E108-FE6D-411C-86D7-0FA2A2E9C853}" dt="2023-12-03T23:13:03.529" v="1992" actId="165"/>
          <ac:spMkLst>
            <pc:docMk/>
            <pc:sldMk cId="1964762866" sldId="296"/>
            <ac:spMk id="86" creationId="{0EA719AF-E191-3BA6-09E4-3D2430D10543}"/>
          </ac:spMkLst>
        </pc:spChg>
        <pc:spChg chg="mod">
          <ac:chgData name="a xx" userId="6c68ed6e84215d36" providerId="LiveId" clId="{DA50E108-FE6D-411C-86D7-0FA2A2E9C853}" dt="2023-12-03T23:13:03.529" v="1992" actId="165"/>
          <ac:spMkLst>
            <pc:docMk/>
            <pc:sldMk cId="1964762866" sldId="296"/>
            <ac:spMk id="87" creationId="{DDA952AE-4CB6-CD67-FFDD-CCB1005B031B}"/>
          </ac:spMkLst>
        </pc:spChg>
        <pc:spChg chg="mod">
          <ac:chgData name="a xx" userId="6c68ed6e84215d36" providerId="LiveId" clId="{DA50E108-FE6D-411C-86D7-0FA2A2E9C853}" dt="2023-12-03T23:13:03.529" v="1992" actId="165"/>
          <ac:spMkLst>
            <pc:docMk/>
            <pc:sldMk cId="1964762866" sldId="296"/>
            <ac:spMk id="88" creationId="{20CCC0CC-1318-DC2F-0207-C47CE8D0BCE6}"/>
          </ac:spMkLst>
        </pc:spChg>
        <pc:spChg chg="mod">
          <ac:chgData name="a xx" userId="6c68ed6e84215d36" providerId="LiveId" clId="{DA50E108-FE6D-411C-86D7-0FA2A2E9C853}" dt="2023-12-03T23:27:49.070" v="2159"/>
          <ac:spMkLst>
            <pc:docMk/>
            <pc:sldMk cId="1964762866" sldId="296"/>
            <ac:spMk id="98" creationId="{2DB995FD-8095-096F-816E-EF545FD51EEA}"/>
          </ac:spMkLst>
        </pc:spChg>
        <pc:spChg chg="mod">
          <ac:chgData name="a xx" userId="6c68ed6e84215d36" providerId="LiveId" clId="{DA50E108-FE6D-411C-86D7-0FA2A2E9C853}" dt="2023-12-03T23:27:49.070" v="2159"/>
          <ac:spMkLst>
            <pc:docMk/>
            <pc:sldMk cId="1964762866" sldId="296"/>
            <ac:spMk id="99" creationId="{F24B9A4D-5E53-5A5C-0157-F7E5B349D59A}"/>
          </ac:spMkLst>
        </pc:spChg>
        <pc:spChg chg="add del mod topLvl">
          <ac:chgData name="a xx" userId="6c68ed6e84215d36" providerId="LiveId" clId="{DA50E108-FE6D-411C-86D7-0FA2A2E9C853}" dt="2023-12-03T23:24:26.192" v="2105" actId="478"/>
          <ac:spMkLst>
            <pc:docMk/>
            <pc:sldMk cId="1964762866" sldId="296"/>
            <ac:spMk id="101" creationId="{E4BEE477-0D0D-EE3A-1CDE-6E2D2412DFBF}"/>
          </ac:spMkLst>
        </pc:spChg>
        <pc:spChg chg="mod">
          <ac:chgData name="a xx" userId="6c68ed6e84215d36" providerId="LiveId" clId="{DA50E108-FE6D-411C-86D7-0FA2A2E9C853}" dt="2023-12-03T23:27:49.070" v="2159"/>
          <ac:spMkLst>
            <pc:docMk/>
            <pc:sldMk cId="1964762866" sldId="296"/>
            <ac:spMk id="103" creationId="{007C0956-9B50-257F-89AE-E1A73511907D}"/>
          </ac:spMkLst>
        </pc:spChg>
        <pc:spChg chg="mod">
          <ac:chgData name="a xx" userId="6c68ed6e84215d36" providerId="LiveId" clId="{DA50E108-FE6D-411C-86D7-0FA2A2E9C853}" dt="2023-12-03T23:27:49.070" v="2159"/>
          <ac:spMkLst>
            <pc:docMk/>
            <pc:sldMk cId="1964762866" sldId="296"/>
            <ac:spMk id="105" creationId="{B032C094-5E42-70E6-4D3B-B8745B87DD81}"/>
          </ac:spMkLst>
        </pc:spChg>
        <pc:spChg chg="mod">
          <ac:chgData name="a xx" userId="6c68ed6e84215d36" providerId="LiveId" clId="{DA50E108-FE6D-411C-86D7-0FA2A2E9C853}" dt="2023-12-03T23:27:49.070" v="2159"/>
          <ac:spMkLst>
            <pc:docMk/>
            <pc:sldMk cId="1964762866" sldId="296"/>
            <ac:spMk id="106" creationId="{E3DDA814-4759-8CD4-A9C1-DCCBD5983748}"/>
          </ac:spMkLst>
        </pc:spChg>
        <pc:spChg chg="mod">
          <ac:chgData name="a xx" userId="6c68ed6e84215d36" providerId="LiveId" clId="{DA50E108-FE6D-411C-86D7-0FA2A2E9C853}" dt="2023-12-03T23:27:49.070" v="2159"/>
          <ac:spMkLst>
            <pc:docMk/>
            <pc:sldMk cId="1964762866" sldId="296"/>
            <ac:spMk id="107" creationId="{EDBD9B98-1B7E-1481-6B69-DB27293A50F9}"/>
          </ac:spMkLst>
        </pc:spChg>
        <pc:spChg chg="mod">
          <ac:chgData name="a xx" userId="6c68ed6e84215d36" providerId="LiveId" clId="{DA50E108-FE6D-411C-86D7-0FA2A2E9C853}" dt="2023-12-03T23:27:49.070" v="2159"/>
          <ac:spMkLst>
            <pc:docMk/>
            <pc:sldMk cId="1964762866" sldId="296"/>
            <ac:spMk id="108" creationId="{24DB2A6F-67B6-C21D-3F9E-F7A9F523BA17}"/>
          </ac:spMkLst>
        </pc:spChg>
        <pc:spChg chg="mod">
          <ac:chgData name="a xx" userId="6c68ed6e84215d36" providerId="LiveId" clId="{DA50E108-FE6D-411C-86D7-0FA2A2E9C853}" dt="2023-12-03T23:27:49.070" v="2159"/>
          <ac:spMkLst>
            <pc:docMk/>
            <pc:sldMk cId="1964762866" sldId="296"/>
            <ac:spMk id="109" creationId="{F23A7072-FF8F-E6DE-D390-69DC55ACC44B}"/>
          </ac:spMkLst>
        </pc:spChg>
        <pc:spChg chg="mod">
          <ac:chgData name="a xx" userId="6c68ed6e84215d36" providerId="LiveId" clId="{DA50E108-FE6D-411C-86D7-0FA2A2E9C853}" dt="2023-12-03T23:27:49.070" v="2159"/>
          <ac:spMkLst>
            <pc:docMk/>
            <pc:sldMk cId="1964762866" sldId="296"/>
            <ac:spMk id="110" creationId="{E72723F9-BD60-7B3F-0934-9249ED5DFAFE}"/>
          </ac:spMkLst>
        </pc:spChg>
        <pc:spChg chg="mod">
          <ac:chgData name="a xx" userId="6c68ed6e84215d36" providerId="LiveId" clId="{DA50E108-FE6D-411C-86D7-0FA2A2E9C853}" dt="2023-12-03T23:27:49.070" v="2159"/>
          <ac:spMkLst>
            <pc:docMk/>
            <pc:sldMk cId="1964762866" sldId="296"/>
            <ac:spMk id="111" creationId="{A62C1743-C1CA-A43C-CF10-E1C020F444A0}"/>
          </ac:spMkLst>
        </pc:spChg>
        <pc:spChg chg="mod">
          <ac:chgData name="a xx" userId="6c68ed6e84215d36" providerId="LiveId" clId="{DA50E108-FE6D-411C-86D7-0FA2A2E9C853}" dt="2023-12-03T23:27:49.070" v="2159"/>
          <ac:spMkLst>
            <pc:docMk/>
            <pc:sldMk cId="1964762866" sldId="296"/>
            <ac:spMk id="117" creationId="{73CEBE8B-0FD9-B944-18BD-6B5A82E41337}"/>
          </ac:spMkLst>
        </pc:spChg>
        <pc:spChg chg="mod">
          <ac:chgData name="a xx" userId="6c68ed6e84215d36" providerId="LiveId" clId="{DA50E108-FE6D-411C-86D7-0FA2A2E9C853}" dt="2023-12-03T23:27:49.070" v="2159"/>
          <ac:spMkLst>
            <pc:docMk/>
            <pc:sldMk cId="1964762866" sldId="296"/>
            <ac:spMk id="118" creationId="{759AC351-7FA7-72A2-8991-B23855133D10}"/>
          </ac:spMkLst>
        </pc:spChg>
        <pc:spChg chg="mod">
          <ac:chgData name="a xx" userId="6c68ed6e84215d36" providerId="LiveId" clId="{DA50E108-FE6D-411C-86D7-0FA2A2E9C853}" dt="2023-12-03T23:27:49.070" v="2159"/>
          <ac:spMkLst>
            <pc:docMk/>
            <pc:sldMk cId="1964762866" sldId="296"/>
            <ac:spMk id="119" creationId="{60BB599A-45F3-0EC1-1E0C-19BBFF2E9FD6}"/>
          </ac:spMkLst>
        </pc:spChg>
        <pc:spChg chg="mod">
          <ac:chgData name="a xx" userId="6c68ed6e84215d36" providerId="LiveId" clId="{DA50E108-FE6D-411C-86D7-0FA2A2E9C853}" dt="2023-12-03T23:27:49.070" v="2159"/>
          <ac:spMkLst>
            <pc:docMk/>
            <pc:sldMk cId="1964762866" sldId="296"/>
            <ac:spMk id="120" creationId="{D43A598F-5C63-02AD-4774-C01AEEFF89E8}"/>
          </ac:spMkLst>
        </pc:spChg>
        <pc:spChg chg="mod">
          <ac:chgData name="a xx" userId="6c68ed6e84215d36" providerId="LiveId" clId="{DA50E108-FE6D-411C-86D7-0FA2A2E9C853}" dt="2023-12-03T23:27:49.070" v="2159"/>
          <ac:spMkLst>
            <pc:docMk/>
            <pc:sldMk cId="1964762866" sldId="296"/>
            <ac:spMk id="121" creationId="{36D17A77-260A-DE10-2821-1585C6A8DB6E}"/>
          </ac:spMkLst>
        </pc:spChg>
        <pc:spChg chg="mod">
          <ac:chgData name="a xx" userId="6c68ed6e84215d36" providerId="LiveId" clId="{DA50E108-FE6D-411C-86D7-0FA2A2E9C853}" dt="2023-12-03T23:27:49.070" v="2159"/>
          <ac:spMkLst>
            <pc:docMk/>
            <pc:sldMk cId="1964762866" sldId="296"/>
            <ac:spMk id="122" creationId="{4638C989-D6CC-33E8-3905-CC85845C1FD7}"/>
          </ac:spMkLst>
        </pc:spChg>
        <pc:spChg chg="mod">
          <ac:chgData name="a xx" userId="6c68ed6e84215d36" providerId="LiveId" clId="{DA50E108-FE6D-411C-86D7-0FA2A2E9C853}" dt="2023-12-03T23:27:49.070" v="2159"/>
          <ac:spMkLst>
            <pc:docMk/>
            <pc:sldMk cId="1964762866" sldId="296"/>
            <ac:spMk id="123" creationId="{B5DED715-1FB0-8821-7688-6710B2AE9B34}"/>
          </ac:spMkLst>
        </pc:spChg>
        <pc:spChg chg="mod">
          <ac:chgData name="a xx" userId="6c68ed6e84215d36" providerId="LiveId" clId="{DA50E108-FE6D-411C-86D7-0FA2A2E9C853}" dt="2023-12-03T23:27:49.070" v="2159"/>
          <ac:spMkLst>
            <pc:docMk/>
            <pc:sldMk cId="1964762866" sldId="296"/>
            <ac:spMk id="124" creationId="{8189B6E2-74B3-E58C-3B55-5F0E0E0F8C9F}"/>
          </ac:spMkLst>
        </pc:spChg>
        <pc:spChg chg="mod">
          <ac:chgData name="a xx" userId="6c68ed6e84215d36" providerId="LiveId" clId="{DA50E108-FE6D-411C-86D7-0FA2A2E9C853}" dt="2023-12-03T23:27:49.070" v="2159"/>
          <ac:spMkLst>
            <pc:docMk/>
            <pc:sldMk cId="1964762866" sldId="296"/>
            <ac:spMk id="125" creationId="{84E095B9-50E9-9C6E-FDA3-D028E4A79551}"/>
          </ac:spMkLst>
        </pc:spChg>
        <pc:spChg chg="mod">
          <ac:chgData name="a xx" userId="6c68ed6e84215d36" providerId="LiveId" clId="{DA50E108-FE6D-411C-86D7-0FA2A2E9C853}" dt="2023-12-03T23:27:49.070" v="2159"/>
          <ac:spMkLst>
            <pc:docMk/>
            <pc:sldMk cId="1964762866" sldId="296"/>
            <ac:spMk id="126" creationId="{9CE7BB8C-83C8-8DD7-4C9F-E01A58B0E4F9}"/>
          </ac:spMkLst>
        </pc:spChg>
        <pc:spChg chg="mod">
          <ac:chgData name="a xx" userId="6c68ed6e84215d36" providerId="LiveId" clId="{DA50E108-FE6D-411C-86D7-0FA2A2E9C853}" dt="2023-12-03T23:27:49.070" v="2159"/>
          <ac:spMkLst>
            <pc:docMk/>
            <pc:sldMk cId="1964762866" sldId="296"/>
            <ac:spMk id="127" creationId="{E717CD9D-2EE2-84CE-EF9A-39B2CE6CB2C0}"/>
          </ac:spMkLst>
        </pc:spChg>
        <pc:spChg chg="mod">
          <ac:chgData name="a xx" userId="6c68ed6e84215d36" providerId="LiveId" clId="{DA50E108-FE6D-411C-86D7-0FA2A2E9C853}" dt="2023-12-03T23:27:49.070" v="2159"/>
          <ac:spMkLst>
            <pc:docMk/>
            <pc:sldMk cId="1964762866" sldId="296"/>
            <ac:spMk id="128" creationId="{8A6F5BA2-3789-8ECB-D877-1C9350286C84}"/>
          </ac:spMkLst>
        </pc:spChg>
        <pc:spChg chg="mod">
          <ac:chgData name="a xx" userId="6c68ed6e84215d36" providerId="LiveId" clId="{DA50E108-FE6D-411C-86D7-0FA2A2E9C853}" dt="2023-12-03T23:27:49.070" v="2159"/>
          <ac:spMkLst>
            <pc:docMk/>
            <pc:sldMk cId="1964762866" sldId="296"/>
            <ac:spMk id="129" creationId="{E25AF1B3-7E45-1EF7-6A9A-859F68305EEA}"/>
          </ac:spMkLst>
        </pc:spChg>
        <pc:spChg chg="mod">
          <ac:chgData name="a xx" userId="6c68ed6e84215d36" providerId="LiveId" clId="{DA50E108-FE6D-411C-86D7-0FA2A2E9C853}" dt="2023-12-03T23:27:49.070" v="2159"/>
          <ac:spMkLst>
            <pc:docMk/>
            <pc:sldMk cId="1964762866" sldId="296"/>
            <ac:spMk id="130" creationId="{8C83B490-2988-9111-4F89-79780DABF5CB}"/>
          </ac:spMkLst>
        </pc:spChg>
        <pc:spChg chg="mod">
          <ac:chgData name="a xx" userId="6c68ed6e84215d36" providerId="LiveId" clId="{DA50E108-FE6D-411C-86D7-0FA2A2E9C853}" dt="2023-12-03T23:27:49.070" v="2159"/>
          <ac:spMkLst>
            <pc:docMk/>
            <pc:sldMk cId="1964762866" sldId="296"/>
            <ac:spMk id="131" creationId="{97D4FB6D-E6E5-CC9E-AEA5-D27E39E4FF4D}"/>
          </ac:spMkLst>
        </pc:spChg>
        <pc:spChg chg="mod">
          <ac:chgData name="a xx" userId="6c68ed6e84215d36" providerId="LiveId" clId="{DA50E108-FE6D-411C-86D7-0FA2A2E9C853}" dt="2023-12-03T23:27:49.070" v="2159"/>
          <ac:spMkLst>
            <pc:docMk/>
            <pc:sldMk cId="1964762866" sldId="296"/>
            <ac:spMk id="132" creationId="{0287467E-4597-8E5C-4648-EB4384436CF4}"/>
          </ac:spMkLst>
        </pc:spChg>
        <pc:spChg chg="mod">
          <ac:chgData name="a xx" userId="6c68ed6e84215d36" providerId="LiveId" clId="{DA50E108-FE6D-411C-86D7-0FA2A2E9C853}" dt="2023-12-03T23:27:49.070" v="2159"/>
          <ac:spMkLst>
            <pc:docMk/>
            <pc:sldMk cId="1964762866" sldId="296"/>
            <ac:spMk id="133" creationId="{C6865F9D-2D1E-F0A6-CA38-F3AC6586CA93}"/>
          </ac:spMkLst>
        </pc:spChg>
        <pc:spChg chg="mod">
          <ac:chgData name="a xx" userId="6c68ed6e84215d36" providerId="LiveId" clId="{DA50E108-FE6D-411C-86D7-0FA2A2E9C853}" dt="2023-12-03T23:27:49.070" v="2159"/>
          <ac:spMkLst>
            <pc:docMk/>
            <pc:sldMk cId="1964762866" sldId="296"/>
            <ac:spMk id="134" creationId="{AF81CBE2-35F0-7860-D68F-95B3B03566CD}"/>
          </ac:spMkLst>
        </pc:spChg>
        <pc:spChg chg="mod">
          <ac:chgData name="a xx" userId="6c68ed6e84215d36" providerId="LiveId" clId="{DA50E108-FE6D-411C-86D7-0FA2A2E9C853}" dt="2023-12-03T23:27:49.070" v="2159"/>
          <ac:spMkLst>
            <pc:docMk/>
            <pc:sldMk cId="1964762866" sldId="296"/>
            <ac:spMk id="135" creationId="{CA59D0F9-D980-F563-A2AB-47504825785A}"/>
          </ac:spMkLst>
        </pc:spChg>
        <pc:spChg chg="mod">
          <ac:chgData name="a xx" userId="6c68ed6e84215d36" providerId="LiveId" clId="{DA50E108-FE6D-411C-86D7-0FA2A2E9C853}" dt="2023-12-03T23:27:49.070" v="2159"/>
          <ac:spMkLst>
            <pc:docMk/>
            <pc:sldMk cId="1964762866" sldId="296"/>
            <ac:spMk id="136" creationId="{93402C76-78FB-837D-B03B-CC67E54B6F31}"/>
          </ac:spMkLst>
        </pc:spChg>
        <pc:spChg chg="mod">
          <ac:chgData name="a xx" userId="6c68ed6e84215d36" providerId="LiveId" clId="{DA50E108-FE6D-411C-86D7-0FA2A2E9C853}" dt="2023-12-03T23:27:49.070" v="2159"/>
          <ac:spMkLst>
            <pc:docMk/>
            <pc:sldMk cId="1964762866" sldId="296"/>
            <ac:spMk id="137" creationId="{3C28956A-87B8-4150-A32F-4CE929EBDFCF}"/>
          </ac:spMkLst>
        </pc:spChg>
        <pc:spChg chg="mod">
          <ac:chgData name="a xx" userId="6c68ed6e84215d36" providerId="LiveId" clId="{DA50E108-FE6D-411C-86D7-0FA2A2E9C853}" dt="2023-12-03T23:27:49.070" v="2159"/>
          <ac:spMkLst>
            <pc:docMk/>
            <pc:sldMk cId="1964762866" sldId="296"/>
            <ac:spMk id="138" creationId="{870186F0-8F68-A0E8-6BA7-92792758E055}"/>
          </ac:spMkLst>
        </pc:spChg>
        <pc:spChg chg="mod">
          <ac:chgData name="a xx" userId="6c68ed6e84215d36" providerId="LiveId" clId="{DA50E108-FE6D-411C-86D7-0FA2A2E9C853}" dt="2023-12-03T23:27:49.070" v="2159"/>
          <ac:spMkLst>
            <pc:docMk/>
            <pc:sldMk cId="1964762866" sldId="296"/>
            <ac:spMk id="139" creationId="{9596092C-B120-562E-19F1-1A28D4CDE6EC}"/>
          </ac:spMkLst>
        </pc:spChg>
        <pc:spChg chg="mod">
          <ac:chgData name="a xx" userId="6c68ed6e84215d36" providerId="LiveId" clId="{DA50E108-FE6D-411C-86D7-0FA2A2E9C853}" dt="2023-12-03T23:27:49.070" v="2159"/>
          <ac:spMkLst>
            <pc:docMk/>
            <pc:sldMk cId="1964762866" sldId="296"/>
            <ac:spMk id="140" creationId="{BFA76569-3DD5-F39B-A048-E2E2C446FAD8}"/>
          </ac:spMkLst>
        </pc:spChg>
        <pc:spChg chg="mod">
          <ac:chgData name="a xx" userId="6c68ed6e84215d36" providerId="LiveId" clId="{DA50E108-FE6D-411C-86D7-0FA2A2E9C853}" dt="2023-12-03T23:27:49.070" v="2159"/>
          <ac:spMkLst>
            <pc:docMk/>
            <pc:sldMk cId="1964762866" sldId="296"/>
            <ac:spMk id="146" creationId="{8216214F-90A7-6B9D-01D6-2E91373CD587}"/>
          </ac:spMkLst>
        </pc:spChg>
        <pc:spChg chg="mod">
          <ac:chgData name="a xx" userId="6c68ed6e84215d36" providerId="LiveId" clId="{DA50E108-FE6D-411C-86D7-0FA2A2E9C853}" dt="2023-12-03T23:27:49.070" v="2159"/>
          <ac:spMkLst>
            <pc:docMk/>
            <pc:sldMk cId="1964762866" sldId="296"/>
            <ac:spMk id="147" creationId="{2BFEEC8B-01BD-DC84-92C5-C3873649BA20}"/>
          </ac:spMkLst>
        </pc:spChg>
        <pc:spChg chg="mod">
          <ac:chgData name="a xx" userId="6c68ed6e84215d36" providerId="LiveId" clId="{DA50E108-FE6D-411C-86D7-0FA2A2E9C853}" dt="2023-12-03T23:27:49.070" v="2159"/>
          <ac:spMkLst>
            <pc:docMk/>
            <pc:sldMk cId="1964762866" sldId="296"/>
            <ac:spMk id="149" creationId="{6AB73F15-533C-7BF0-213E-28CC02E3D290}"/>
          </ac:spMkLst>
        </pc:spChg>
        <pc:spChg chg="mod">
          <ac:chgData name="a xx" userId="6c68ed6e84215d36" providerId="LiveId" clId="{DA50E108-FE6D-411C-86D7-0FA2A2E9C853}" dt="2023-12-03T23:27:49.070" v="2159"/>
          <ac:spMkLst>
            <pc:docMk/>
            <pc:sldMk cId="1964762866" sldId="296"/>
            <ac:spMk id="150" creationId="{BD731A56-8253-4223-38A9-4BF4EECF741E}"/>
          </ac:spMkLst>
        </pc:spChg>
        <pc:spChg chg="mod">
          <ac:chgData name="a xx" userId="6c68ed6e84215d36" providerId="LiveId" clId="{DA50E108-FE6D-411C-86D7-0FA2A2E9C853}" dt="2023-12-03T23:27:49.070" v="2159"/>
          <ac:spMkLst>
            <pc:docMk/>
            <pc:sldMk cId="1964762866" sldId="296"/>
            <ac:spMk id="151" creationId="{3D099E49-1D3A-CD24-5747-5E7F21C3AC2A}"/>
          </ac:spMkLst>
        </pc:spChg>
        <pc:spChg chg="mod">
          <ac:chgData name="a xx" userId="6c68ed6e84215d36" providerId="LiveId" clId="{DA50E108-FE6D-411C-86D7-0FA2A2E9C853}" dt="2023-12-03T23:27:49.070" v="2159"/>
          <ac:spMkLst>
            <pc:docMk/>
            <pc:sldMk cId="1964762866" sldId="296"/>
            <ac:spMk id="152" creationId="{AA98186C-8D45-1A09-8897-2E10A148105A}"/>
          </ac:spMkLst>
        </pc:spChg>
        <pc:spChg chg="mod">
          <ac:chgData name="a xx" userId="6c68ed6e84215d36" providerId="LiveId" clId="{DA50E108-FE6D-411C-86D7-0FA2A2E9C853}" dt="2023-12-03T23:27:49.070" v="2159"/>
          <ac:spMkLst>
            <pc:docMk/>
            <pc:sldMk cId="1964762866" sldId="296"/>
            <ac:spMk id="153" creationId="{54E2E9FF-5934-FDAD-EBA1-9ABDF33F3428}"/>
          </ac:spMkLst>
        </pc:spChg>
        <pc:spChg chg="mod">
          <ac:chgData name="a xx" userId="6c68ed6e84215d36" providerId="LiveId" clId="{DA50E108-FE6D-411C-86D7-0FA2A2E9C853}" dt="2023-12-03T23:27:49.070" v="2159"/>
          <ac:spMkLst>
            <pc:docMk/>
            <pc:sldMk cId="1964762866" sldId="296"/>
            <ac:spMk id="154" creationId="{9436F434-4B7C-CF5B-E8A3-9FBD6D5AA1B6}"/>
          </ac:spMkLst>
        </pc:spChg>
        <pc:spChg chg="mod">
          <ac:chgData name="a xx" userId="6c68ed6e84215d36" providerId="LiveId" clId="{DA50E108-FE6D-411C-86D7-0FA2A2E9C853}" dt="2023-12-03T23:27:49.070" v="2159"/>
          <ac:spMkLst>
            <pc:docMk/>
            <pc:sldMk cId="1964762866" sldId="296"/>
            <ac:spMk id="155" creationId="{F62F90CF-9F2C-41F5-EEB8-8B6D93DF92AB}"/>
          </ac:spMkLst>
        </pc:spChg>
        <pc:spChg chg="mod">
          <ac:chgData name="a xx" userId="6c68ed6e84215d36" providerId="LiveId" clId="{DA50E108-FE6D-411C-86D7-0FA2A2E9C853}" dt="2023-12-03T23:27:49.070" v="2159"/>
          <ac:spMkLst>
            <pc:docMk/>
            <pc:sldMk cId="1964762866" sldId="296"/>
            <ac:spMk id="156" creationId="{C17C2643-5424-10C8-21F3-E472071914CA}"/>
          </ac:spMkLst>
        </pc:spChg>
        <pc:spChg chg="mod">
          <ac:chgData name="a xx" userId="6c68ed6e84215d36" providerId="LiveId" clId="{DA50E108-FE6D-411C-86D7-0FA2A2E9C853}" dt="2023-12-03T23:27:49.070" v="2159"/>
          <ac:spMkLst>
            <pc:docMk/>
            <pc:sldMk cId="1964762866" sldId="296"/>
            <ac:spMk id="157" creationId="{DAF7F21B-D60F-F341-8CB6-372DCBFF3C52}"/>
          </ac:spMkLst>
        </pc:spChg>
        <pc:spChg chg="mod">
          <ac:chgData name="a xx" userId="6c68ed6e84215d36" providerId="LiveId" clId="{DA50E108-FE6D-411C-86D7-0FA2A2E9C853}" dt="2023-12-03T23:27:49.070" v="2159"/>
          <ac:spMkLst>
            <pc:docMk/>
            <pc:sldMk cId="1964762866" sldId="296"/>
            <ac:spMk id="158" creationId="{36070A27-C0EE-2E20-2467-6B1DB25B4186}"/>
          </ac:spMkLst>
        </pc:spChg>
        <pc:spChg chg="mod">
          <ac:chgData name="a xx" userId="6c68ed6e84215d36" providerId="LiveId" clId="{DA50E108-FE6D-411C-86D7-0FA2A2E9C853}" dt="2023-12-03T23:27:49.070" v="2159"/>
          <ac:spMkLst>
            <pc:docMk/>
            <pc:sldMk cId="1964762866" sldId="296"/>
            <ac:spMk id="159" creationId="{173DB6AB-62B3-1685-98BC-8A8391BC4FC6}"/>
          </ac:spMkLst>
        </pc:spChg>
        <pc:spChg chg="mod">
          <ac:chgData name="a xx" userId="6c68ed6e84215d36" providerId="LiveId" clId="{DA50E108-FE6D-411C-86D7-0FA2A2E9C853}" dt="2023-12-03T23:27:49.070" v="2159"/>
          <ac:spMkLst>
            <pc:docMk/>
            <pc:sldMk cId="1964762866" sldId="296"/>
            <ac:spMk id="160" creationId="{E2A3F36F-4AFC-9338-2434-7D0B87BE1136}"/>
          </ac:spMkLst>
        </pc:spChg>
        <pc:spChg chg="mod">
          <ac:chgData name="a xx" userId="6c68ed6e84215d36" providerId="LiveId" clId="{DA50E108-FE6D-411C-86D7-0FA2A2E9C853}" dt="2023-12-03T23:27:49.070" v="2159"/>
          <ac:spMkLst>
            <pc:docMk/>
            <pc:sldMk cId="1964762866" sldId="296"/>
            <ac:spMk id="161" creationId="{97944D8A-8172-D705-C2D3-00CBA7974308}"/>
          </ac:spMkLst>
        </pc:spChg>
        <pc:spChg chg="mod">
          <ac:chgData name="a xx" userId="6c68ed6e84215d36" providerId="LiveId" clId="{DA50E108-FE6D-411C-86D7-0FA2A2E9C853}" dt="2023-12-03T23:27:49.070" v="2159"/>
          <ac:spMkLst>
            <pc:docMk/>
            <pc:sldMk cId="1964762866" sldId="296"/>
            <ac:spMk id="162" creationId="{E31F9CE1-28C7-D2E1-3C49-C49C50844A08}"/>
          </ac:spMkLst>
        </pc:spChg>
        <pc:spChg chg="mod">
          <ac:chgData name="a xx" userId="6c68ed6e84215d36" providerId="LiveId" clId="{DA50E108-FE6D-411C-86D7-0FA2A2E9C853}" dt="2023-12-03T23:27:49.070" v="2159"/>
          <ac:spMkLst>
            <pc:docMk/>
            <pc:sldMk cId="1964762866" sldId="296"/>
            <ac:spMk id="163" creationId="{40FB4E23-1E1D-4C1F-87A2-A3A9FBA64D74}"/>
          </ac:spMkLst>
        </pc:spChg>
        <pc:spChg chg="mod">
          <ac:chgData name="a xx" userId="6c68ed6e84215d36" providerId="LiveId" clId="{DA50E108-FE6D-411C-86D7-0FA2A2E9C853}" dt="2023-12-03T23:27:49.070" v="2159"/>
          <ac:spMkLst>
            <pc:docMk/>
            <pc:sldMk cId="1964762866" sldId="296"/>
            <ac:spMk id="164" creationId="{42448559-62C9-1413-11C2-1E67CBBD2439}"/>
          </ac:spMkLst>
        </pc:spChg>
        <pc:spChg chg="mod">
          <ac:chgData name="a xx" userId="6c68ed6e84215d36" providerId="LiveId" clId="{DA50E108-FE6D-411C-86D7-0FA2A2E9C853}" dt="2023-12-03T23:27:49.070" v="2159"/>
          <ac:spMkLst>
            <pc:docMk/>
            <pc:sldMk cId="1964762866" sldId="296"/>
            <ac:spMk id="165" creationId="{69F1D1AB-43D0-9CCB-34AB-D34C0049233A}"/>
          </ac:spMkLst>
        </pc:spChg>
        <pc:spChg chg="mod">
          <ac:chgData name="a xx" userId="6c68ed6e84215d36" providerId="LiveId" clId="{DA50E108-FE6D-411C-86D7-0FA2A2E9C853}" dt="2023-12-03T23:27:49.070" v="2159"/>
          <ac:spMkLst>
            <pc:docMk/>
            <pc:sldMk cId="1964762866" sldId="296"/>
            <ac:spMk id="166" creationId="{7F19489A-DC6B-287E-6C32-849AD111A7EF}"/>
          </ac:spMkLst>
        </pc:spChg>
        <pc:spChg chg="mod">
          <ac:chgData name="a xx" userId="6c68ed6e84215d36" providerId="LiveId" clId="{DA50E108-FE6D-411C-86D7-0FA2A2E9C853}" dt="2023-12-03T23:27:49.070" v="2159"/>
          <ac:spMkLst>
            <pc:docMk/>
            <pc:sldMk cId="1964762866" sldId="296"/>
            <ac:spMk id="167" creationId="{D3160EF6-7A02-CDEA-8A13-EB71B237CCDD}"/>
          </ac:spMkLst>
        </pc:spChg>
        <pc:spChg chg="mod">
          <ac:chgData name="a xx" userId="6c68ed6e84215d36" providerId="LiveId" clId="{DA50E108-FE6D-411C-86D7-0FA2A2E9C853}" dt="2023-12-03T23:27:49.070" v="2159"/>
          <ac:spMkLst>
            <pc:docMk/>
            <pc:sldMk cId="1964762866" sldId="296"/>
            <ac:spMk id="168" creationId="{ABB3D0D7-E280-E1B7-8A54-7445C7C1200D}"/>
          </ac:spMkLst>
        </pc:spChg>
        <pc:spChg chg="mod">
          <ac:chgData name="a xx" userId="6c68ed6e84215d36" providerId="LiveId" clId="{DA50E108-FE6D-411C-86D7-0FA2A2E9C853}" dt="2023-12-03T23:27:49.070" v="2159"/>
          <ac:spMkLst>
            <pc:docMk/>
            <pc:sldMk cId="1964762866" sldId="296"/>
            <ac:spMk id="169" creationId="{71E59BCC-1789-01D2-7356-831E33609098}"/>
          </ac:spMkLst>
        </pc:spChg>
        <pc:spChg chg="mod">
          <ac:chgData name="a xx" userId="6c68ed6e84215d36" providerId="LiveId" clId="{DA50E108-FE6D-411C-86D7-0FA2A2E9C853}" dt="2023-12-03T23:27:49.070" v="2159"/>
          <ac:spMkLst>
            <pc:docMk/>
            <pc:sldMk cId="1964762866" sldId="296"/>
            <ac:spMk id="170" creationId="{BE491594-1D81-00EE-41E4-E604CB5EF0DD}"/>
          </ac:spMkLst>
        </pc:spChg>
        <pc:spChg chg="mod">
          <ac:chgData name="a xx" userId="6c68ed6e84215d36" providerId="LiveId" clId="{DA50E108-FE6D-411C-86D7-0FA2A2E9C853}" dt="2023-12-03T23:27:49.070" v="2159"/>
          <ac:spMkLst>
            <pc:docMk/>
            <pc:sldMk cId="1964762866" sldId="296"/>
            <ac:spMk id="174" creationId="{45062253-78D3-288B-0BDB-124EA1CF2455}"/>
          </ac:spMkLst>
        </pc:spChg>
        <pc:spChg chg="mod">
          <ac:chgData name="a xx" userId="6c68ed6e84215d36" providerId="LiveId" clId="{DA50E108-FE6D-411C-86D7-0FA2A2E9C853}" dt="2023-12-03T23:27:49.070" v="2159"/>
          <ac:spMkLst>
            <pc:docMk/>
            <pc:sldMk cId="1964762866" sldId="296"/>
            <ac:spMk id="175" creationId="{251E35F8-E3EB-8119-33CE-69050FB8EBD4}"/>
          </ac:spMkLst>
        </pc:spChg>
        <pc:spChg chg="mod">
          <ac:chgData name="a xx" userId="6c68ed6e84215d36" providerId="LiveId" clId="{DA50E108-FE6D-411C-86D7-0FA2A2E9C853}" dt="2023-12-03T23:27:49.070" v="2159"/>
          <ac:spMkLst>
            <pc:docMk/>
            <pc:sldMk cId="1964762866" sldId="296"/>
            <ac:spMk id="176" creationId="{F038FA30-09D2-77AB-2478-B3EDE64373DF}"/>
          </ac:spMkLst>
        </pc:spChg>
        <pc:spChg chg="mod">
          <ac:chgData name="a xx" userId="6c68ed6e84215d36" providerId="LiveId" clId="{DA50E108-FE6D-411C-86D7-0FA2A2E9C853}" dt="2023-12-03T23:27:49.070" v="2159"/>
          <ac:spMkLst>
            <pc:docMk/>
            <pc:sldMk cId="1964762866" sldId="296"/>
            <ac:spMk id="177" creationId="{2D6C1442-7922-5DF8-0714-1CC1158EC095}"/>
          </ac:spMkLst>
        </pc:spChg>
        <pc:spChg chg="mod">
          <ac:chgData name="a xx" userId="6c68ed6e84215d36" providerId="LiveId" clId="{DA50E108-FE6D-411C-86D7-0FA2A2E9C853}" dt="2023-12-03T23:27:49.070" v="2159"/>
          <ac:spMkLst>
            <pc:docMk/>
            <pc:sldMk cId="1964762866" sldId="296"/>
            <ac:spMk id="178" creationId="{46156376-5D3C-4567-6202-EB75F6B89D91}"/>
          </ac:spMkLst>
        </pc:spChg>
        <pc:spChg chg="mod">
          <ac:chgData name="a xx" userId="6c68ed6e84215d36" providerId="LiveId" clId="{DA50E108-FE6D-411C-86D7-0FA2A2E9C853}" dt="2023-12-03T23:27:49.070" v="2159"/>
          <ac:spMkLst>
            <pc:docMk/>
            <pc:sldMk cId="1964762866" sldId="296"/>
            <ac:spMk id="179" creationId="{3907A5F6-A222-4BE0-A821-8198C3AE183E}"/>
          </ac:spMkLst>
        </pc:spChg>
        <pc:spChg chg="mod">
          <ac:chgData name="a xx" userId="6c68ed6e84215d36" providerId="LiveId" clId="{DA50E108-FE6D-411C-86D7-0FA2A2E9C853}" dt="2023-12-03T23:27:49.070" v="2159"/>
          <ac:spMkLst>
            <pc:docMk/>
            <pc:sldMk cId="1964762866" sldId="296"/>
            <ac:spMk id="180" creationId="{61ECF803-206B-5730-AD07-E01B61164E87}"/>
          </ac:spMkLst>
        </pc:spChg>
        <pc:spChg chg="mod">
          <ac:chgData name="a xx" userId="6c68ed6e84215d36" providerId="LiveId" clId="{DA50E108-FE6D-411C-86D7-0FA2A2E9C853}" dt="2023-12-03T23:27:49.070" v="2159"/>
          <ac:spMkLst>
            <pc:docMk/>
            <pc:sldMk cId="1964762866" sldId="296"/>
            <ac:spMk id="181" creationId="{9194F390-FE4A-F33B-9100-48761EE7BC1F}"/>
          </ac:spMkLst>
        </pc:spChg>
        <pc:spChg chg="mod">
          <ac:chgData name="a xx" userId="6c68ed6e84215d36" providerId="LiveId" clId="{DA50E108-FE6D-411C-86D7-0FA2A2E9C853}" dt="2023-12-03T23:27:49.070" v="2159"/>
          <ac:spMkLst>
            <pc:docMk/>
            <pc:sldMk cId="1964762866" sldId="296"/>
            <ac:spMk id="182" creationId="{572EE83B-C5FB-FE27-F1AC-3D0C83384657}"/>
          </ac:spMkLst>
        </pc:spChg>
        <pc:spChg chg="mod">
          <ac:chgData name="a xx" userId="6c68ed6e84215d36" providerId="LiveId" clId="{DA50E108-FE6D-411C-86D7-0FA2A2E9C853}" dt="2023-12-03T23:27:49.070" v="2159"/>
          <ac:spMkLst>
            <pc:docMk/>
            <pc:sldMk cId="1964762866" sldId="296"/>
            <ac:spMk id="183" creationId="{0B891E07-60A6-28EE-9698-541C23829BDF}"/>
          </ac:spMkLst>
        </pc:spChg>
        <pc:spChg chg="mod">
          <ac:chgData name="a xx" userId="6c68ed6e84215d36" providerId="LiveId" clId="{DA50E108-FE6D-411C-86D7-0FA2A2E9C853}" dt="2023-12-03T23:27:49.070" v="2159"/>
          <ac:spMkLst>
            <pc:docMk/>
            <pc:sldMk cId="1964762866" sldId="296"/>
            <ac:spMk id="184" creationId="{B43FDE6E-D496-AF90-2A29-BCA94793A0ED}"/>
          </ac:spMkLst>
        </pc:spChg>
        <pc:spChg chg="mod">
          <ac:chgData name="a xx" userId="6c68ed6e84215d36" providerId="LiveId" clId="{DA50E108-FE6D-411C-86D7-0FA2A2E9C853}" dt="2023-12-03T23:27:49.070" v="2159"/>
          <ac:spMkLst>
            <pc:docMk/>
            <pc:sldMk cId="1964762866" sldId="296"/>
            <ac:spMk id="185" creationId="{7A2A9B1C-9FB2-DF32-9350-3416F4D13B97}"/>
          </ac:spMkLst>
        </pc:spChg>
        <pc:spChg chg="mod">
          <ac:chgData name="a xx" userId="6c68ed6e84215d36" providerId="LiveId" clId="{DA50E108-FE6D-411C-86D7-0FA2A2E9C853}" dt="2023-12-03T23:27:49.070" v="2159"/>
          <ac:spMkLst>
            <pc:docMk/>
            <pc:sldMk cId="1964762866" sldId="296"/>
            <ac:spMk id="186" creationId="{F2E44165-B626-95AB-A3C7-29582CDA5318}"/>
          </ac:spMkLst>
        </pc:spChg>
        <pc:spChg chg="mod">
          <ac:chgData name="a xx" userId="6c68ed6e84215d36" providerId="LiveId" clId="{DA50E108-FE6D-411C-86D7-0FA2A2E9C853}" dt="2023-12-03T23:27:49.070" v="2159"/>
          <ac:spMkLst>
            <pc:docMk/>
            <pc:sldMk cId="1964762866" sldId="296"/>
            <ac:spMk id="187" creationId="{CDE26D27-CCAB-2FAD-CB6D-1A3CA41BE0DB}"/>
          </ac:spMkLst>
        </pc:spChg>
        <pc:spChg chg="mod">
          <ac:chgData name="a xx" userId="6c68ed6e84215d36" providerId="LiveId" clId="{DA50E108-FE6D-411C-86D7-0FA2A2E9C853}" dt="2023-12-03T23:27:49.070" v="2159"/>
          <ac:spMkLst>
            <pc:docMk/>
            <pc:sldMk cId="1964762866" sldId="296"/>
            <ac:spMk id="188" creationId="{EF33A801-1D51-C4E4-0197-C45011CEED7D}"/>
          </ac:spMkLst>
        </pc:spChg>
        <pc:spChg chg="mod">
          <ac:chgData name="a xx" userId="6c68ed6e84215d36" providerId="LiveId" clId="{DA50E108-FE6D-411C-86D7-0FA2A2E9C853}" dt="2023-12-03T23:27:49.070" v="2159"/>
          <ac:spMkLst>
            <pc:docMk/>
            <pc:sldMk cId="1964762866" sldId="296"/>
            <ac:spMk id="189" creationId="{706C4989-E5B4-EEBE-FF7A-4D23B4B99AF3}"/>
          </ac:spMkLst>
        </pc:spChg>
        <pc:spChg chg="mod">
          <ac:chgData name="a xx" userId="6c68ed6e84215d36" providerId="LiveId" clId="{DA50E108-FE6D-411C-86D7-0FA2A2E9C853}" dt="2023-12-03T23:27:49.070" v="2159"/>
          <ac:spMkLst>
            <pc:docMk/>
            <pc:sldMk cId="1964762866" sldId="296"/>
            <ac:spMk id="190" creationId="{B5327D43-48FD-FEF1-E9F8-84C26D1B2767}"/>
          </ac:spMkLst>
        </pc:spChg>
        <pc:spChg chg="mod">
          <ac:chgData name="a xx" userId="6c68ed6e84215d36" providerId="LiveId" clId="{DA50E108-FE6D-411C-86D7-0FA2A2E9C853}" dt="2023-12-03T23:27:49.070" v="2159"/>
          <ac:spMkLst>
            <pc:docMk/>
            <pc:sldMk cId="1964762866" sldId="296"/>
            <ac:spMk id="191" creationId="{0EDB76A2-EB43-B41C-379C-941E638CCC91}"/>
          </ac:spMkLst>
        </pc:spChg>
        <pc:spChg chg="mod">
          <ac:chgData name="a xx" userId="6c68ed6e84215d36" providerId="LiveId" clId="{DA50E108-FE6D-411C-86D7-0FA2A2E9C853}" dt="2023-12-03T23:27:49.070" v="2159"/>
          <ac:spMkLst>
            <pc:docMk/>
            <pc:sldMk cId="1964762866" sldId="296"/>
            <ac:spMk id="192" creationId="{447FCCA7-0853-3C18-629B-75683CCD8D30}"/>
          </ac:spMkLst>
        </pc:spChg>
        <pc:spChg chg="mod">
          <ac:chgData name="a xx" userId="6c68ed6e84215d36" providerId="LiveId" clId="{DA50E108-FE6D-411C-86D7-0FA2A2E9C853}" dt="2023-12-03T23:27:49.070" v="2159"/>
          <ac:spMkLst>
            <pc:docMk/>
            <pc:sldMk cId="1964762866" sldId="296"/>
            <ac:spMk id="193" creationId="{9EF56D87-1A27-6ABA-94A3-97B09D4EAD86}"/>
          </ac:spMkLst>
        </pc:spChg>
        <pc:spChg chg="mod">
          <ac:chgData name="a xx" userId="6c68ed6e84215d36" providerId="LiveId" clId="{DA50E108-FE6D-411C-86D7-0FA2A2E9C853}" dt="2023-12-03T23:27:49.070" v="2159"/>
          <ac:spMkLst>
            <pc:docMk/>
            <pc:sldMk cId="1964762866" sldId="296"/>
            <ac:spMk id="194" creationId="{DCBD59AC-8D29-79C0-8693-B2B101BA34C6}"/>
          </ac:spMkLst>
        </pc:spChg>
        <pc:spChg chg="mod">
          <ac:chgData name="a xx" userId="6c68ed6e84215d36" providerId="LiveId" clId="{DA50E108-FE6D-411C-86D7-0FA2A2E9C853}" dt="2023-12-03T23:27:49.070" v="2159"/>
          <ac:spMkLst>
            <pc:docMk/>
            <pc:sldMk cId="1964762866" sldId="296"/>
            <ac:spMk id="195" creationId="{1A74B6E8-5DB1-89B0-7546-639D66CBC499}"/>
          </ac:spMkLst>
        </pc:spChg>
        <pc:spChg chg="mod">
          <ac:chgData name="a xx" userId="6c68ed6e84215d36" providerId="LiveId" clId="{DA50E108-FE6D-411C-86D7-0FA2A2E9C853}" dt="2023-12-03T23:27:49.070" v="2159"/>
          <ac:spMkLst>
            <pc:docMk/>
            <pc:sldMk cId="1964762866" sldId="296"/>
            <ac:spMk id="196" creationId="{6E249999-7503-6324-E850-D288DA33A0EB}"/>
          </ac:spMkLst>
        </pc:spChg>
        <pc:spChg chg="add del mod">
          <ac:chgData name="a xx" userId="6c68ed6e84215d36" providerId="LiveId" clId="{DA50E108-FE6D-411C-86D7-0FA2A2E9C853}" dt="2024-01-02T21:51:52.804" v="3050" actId="478"/>
          <ac:spMkLst>
            <pc:docMk/>
            <pc:sldMk cId="1964762866" sldId="296"/>
            <ac:spMk id="196" creationId="{FB291B73-5990-416D-16C9-00EB612B1DC2}"/>
          </ac:spMkLst>
        </pc:spChg>
        <pc:spChg chg="add del mod">
          <ac:chgData name="a xx" userId="6c68ed6e84215d36" providerId="LiveId" clId="{DA50E108-FE6D-411C-86D7-0FA2A2E9C853}" dt="2024-01-02T22:11:49.503" v="3115" actId="478"/>
          <ac:spMkLst>
            <pc:docMk/>
            <pc:sldMk cId="1964762866" sldId="296"/>
            <ac:spMk id="197" creationId="{926F8CD4-2C23-B159-7426-B8FF4000D17D}"/>
          </ac:spMkLst>
        </pc:spChg>
        <pc:spChg chg="mod">
          <ac:chgData name="a xx" userId="6c68ed6e84215d36" providerId="LiveId" clId="{DA50E108-FE6D-411C-86D7-0FA2A2E9C853}" dt="2023-12-03T23:27:49.070" v="2159"/>
          <ac:spMkLst>
            <pc:docMk/>
            <pc:sldMk cId="1964762866" sldId="296"/>
            <ac:spMk id="197" creationId="{A86F554D-4D0D-9492-C93F-B95A109E055E}"/>
          </ac:spMkLst>
        </pc:spChg>
        <pc:spChg chg="add del mod">
          <ac:chgData name="a xx" userId="6c68ed6e84215d36" providerId="LiveId" clId="{DA50E108-FE6D-411C-86D7-0FA2A2E9C853}" dt="2023-12-03T23:28:25.322" v="2167" actId="478"/>
          <ac:spMkLst>
            <pc:docMk/>
            <pc:sldMk cId="1964762866" sldId="296"/>
            <ac:spMk id="198" creationId="{67940886-954E-485F-A613-08C90A24C45D}"/>
          </ac:spMkLst>
        </pc:spChg>
        <pc:spChg chg="mod">
          <ac:chgData name="a xx" userId="6c68ed6e84215d36" providerId="LiveId" clId="{DA50E108-FE6D-411C-86D7-0FA2A2E9C853}" dt="2024-01-02T22:16:06.428" v="3123" actId="164"/>
          <ac:spMkLst>
            <pc:docMk/>
            <pc:sldMk cId="1964762866" sldId="296"/>
            <ac:spMk id="206" creationId="{94939E5A-9FB7-5ADD-94F4-5629EC3D9940}"/>
          </ac:spMkLst>
        </pc:spChg>
        <pc:spChg chg="mod">
          <ac:chgData name="a xx" userId="6c68ed6e84215d36" providerId="LiveId" clId="{DA50E108-FE6D-411C-86D7-0FA2A2E9C853}" dt="2023-12-03T23:34:41.189" v="2252"/>
          <ac:spMkLst>
            <pc:docMk/>
            <pc:sldMk cId="1964762866" sldId="296"/>
            <ac:spMk id="221" creationId="{6140C2C9-52E3-E1CC-8E7B-352F0309F3BC}"/>
          </ac:spMkLst>
        </pc:spChg>
        <pc:spChg chg="add del mod">
          <ac:chgData name="a xx" userId="6c68ed6e84215d36" providerId="LiveId" clId="{DA50E108-FE6D-411C-86D7-0FA2A2E9C853}" dt="2023-12-03T23:34:52.005" v="2254" actId="478"/>
          <ac:spMkLst>
            <pc:docMk/>
            <pc:sldMk cId="1964762866" sldId="296"/>
            <ac:spMk id="235" creationId="{DC97608A-6970-D14F-DBA2-A5C1A050328D}"/>
          </ac:spMkLst>
        </pc:spChg>
        <pc:spChg chg="mod">
          <ac:chgData name="a xx" userId="6c68ed6e84215d36" providerId="LiveId" clId="{DA50E108-FE6D-411C-86D7-0FA2A2E9C853}" dt="2024-01-02T22:16:06.428" v="3123" actId="164"/>
          <ac:spMkLst>
            <pc:docMk/>
            <pc:sldMk cId="1964762866" sldId="296"/>
            <ac:spMk id="242" creationId="{F1FD38E5-738A-4513-4FAC-D483280A95FD}"/>
          </ac:spMkLst>
        </pc:spChg>
        <pc:grpChg chg="del">
          <ac:chgData name="a xx" userId="6c68ed6e84215d36" providerId="LiveId" clId="{DA50E108-FE6D-411C-86D7-0FA2A2E9C853}" dt="2023-12-03T23:13:03.529" v="1992" actId="165"/>
          <ac:grpSpMkLst>
            <pc:docMk/>
            <pc:sldMk cId="1964762866" sldId="296"/>
            <ac:grpSpMk id="3" creationId="{AB2C120C-1240-4103-277C-F1C47CD5B8F5}"/>
          </ac:grpSpMkLst>
        </pc:grpChg>
        <pc:grpChg chg="del mod">
          <ac:chgData name="a xx" userId="6c68ed6e84215d36" providerId="LiveId" clId="{DA50E108-FE6D-411C-86D7-0FA2A2E9C853}" dt="2024-01-02T21:22:26.073" v="2506" actId="165"/>
          <ac:grpSpMkLst>
            <pc:docMk/>
            <pc:sldMk cId="1964762866" sldId="296"/>
            <ac:grpSpMk id="3" creationId="{E8E05E5F-4420-18B7-C622-A6A8606CE242}"/>
          </ac:grpSpMkLst>
        </pc:grpChg>
        <pc:grpChg chg="mod topLvl">
          <ac:chgData name="a xx" userId="6c68ed6e84215d36" providerId="LiveId" clId="{DA50E108-FE6D-411C-86D7-0FA2A2E9C853}" dt="2024-01-02T22:16:11.486" v="3124" actId="164"/>
          <ac:grpSpMkLst>
            <pc:docMk/>
            <pc:sldMk cId="1964762866" sldId="296"/>
            <ac:grpSpMk id="4" creationId="{DA6C8222-5C5E-927B-1E95-DD087F42BD0B}"/>
          </ac:grpSpMkLst>
        </pc:grpChg>
        <pc:grpChg chg="mod">
          <ac:chgData name="a xx" userId="6c68ed6e84215d36" providerId="LiveId" clId="{DA50E108-FE6D-411C-86D7-0FA2A2E9C853}" dt="2024-01-02T22:16:06.428" v="3123" actId="164"/>
          <ac:grpSpMkLst>
            <pc:docMk/>
            <pc:sldMk cId="1964762866" sldId="296"/>
            <ac:grpSpMk id="5" creationId="{52C69640-B676-980B-749E-142D25BC230E}"/>
          </ac:grpSpMkLst>
        </pc:grpChg>
        <pc:grpChg chg="del mod topLvl">
          <ac:chgData name="a xx" userId="6c68ed6e84215d36" providerId="LiveId" clId="{DA50E108-FE6D-411C-86D7-0FA2A2E9C853}" dt="2023-12-03T23:13:47.975" v="2005" actId="478"/>
          <ac:grpSpMkLst>
            <pc:docMk/>
            <pc:sldMk cId="1964762866" sldId="296"/>
            <ac:grpSpMk id="10" creationId="{FECE419A-9A34-C25B-9371-5903599D624F}"/>
          </ac:grpSpMkLst>
        </pc:grpChg>
        <pc:grpChg chg="mod">
          <ac:chgData name="a xx" userId="6c68ed6e84215d36" providerId="LiveId" clId="{DA50E108-FE6D-411C-86D7-0FA2A2E9C853}" dt="2023-12-03T23:13:09.566" v="1993" actId="165"/>
          <ac:grpSpMkLst>
            <pc:docMk/>
            <pc:sldMk cId="1964762866" sldId="296"/>
            <ac:grpSpMk id="11" creationId="{1149D9F8-40C7-F615-5C62-3C6C1865E84D}"/>
          </ac:grpSpMkLst>
        </pc:grpChg>
        <pc:grpChg chg="mod">
          <ac:chgData name="a xx" userId="6c68ed6e84215d36" providerId="LiveId" clId="{DA50E108-FE6D-411C-86D7-0FA2A2E9C853}" dt="2023-12-03T23:13:09.566" v="1993" actId="165"/>
          <ac:grpSpMkLst>
            <pc:docMk/>
            <pc:sldMk cId="1964762866" sldId="296"/>
            <ac:grpSpMk id="12" creationId="{0981FAD7-BEEE-1AAD-C6C5-6D1A440979A8}"/>
          </ac:grpSpMkLst>
        </pc:grpChg>
        <pc:grpChg chg="add mod">
          <ac:chgData name="a xx" userId="6c68ed6e84215d36" providerId="LiveId" clId="{DA50E108-FE6D-411C-86D7-0FA2A2E9C853}" dt="2024-01-02T22:16:11.486" v="3124" actId="164"/>
          <ac:grpSpMkLst>
            <pc:docMk/>
            <pc:sldMk cId="1964762866" sldId="296"/>
            <ac:grpSpMk id="12" creationId="{8E85E197-EFDF-07CD-D3EA-1352C60926CA}"/>
          </ac:grpSpMkLst>
        </pc:grpChg>
        <pc:grpChg chg="add mod">
          <ac:chgData name="a xx" userId="6c68ed6e84215d36" providerId="LiveId" clId="{DA50E108-FE6D-411C-86D7-0FA2A2E9C853}" dt="2024-01-02T21:24:48.388" v="2546" actId="164"/>
          <ac:grpSpMkLst>
            <pc:docMk/>
            <pc:sldMk cId="1964762866" sldId="296"/>
            <ac:grpSpMk id="15" creationId="{BF798B64-4248-14CE-6F76-188A9577325A}"/>
          </ac:grpSpMkLst>
        </pc:grpChg>
        <pc:grpChg chg="add mod">
          <ac:chgData name="a xx" userId="6c68ed6e84215d36" providerId="LiveId" clId="{DA50E108-FE6D-411C-86D7-0FA2A2E9C853}" dt="2024-01-02T22:16:11.486" v="3124" actId="164"/>
          <ac:grpSpMkLst>
            <pc:docMk/>
            <pc:sldMk cId="1964762866" sldId="296"/>
            <ac:grpSpMk id="20" creationId="{A337945A-2AD6-58C6-D3DE-5CBC0EF75375}"/>
          </ac:grpSpMkLst>
        </pc:grpChg>
        <pc:grpChg chg="del mod topLvl">
          <ac:chgData name="a xx" userId="6c68ed6e84215d36" providerId="LiveId" clId="{DA50E108-FE6D-411C-86D7-0FA2A2E9C853}" dt="2023-12-03T23:13:21.643" v="1996" actId="478"/>
          <ac:grpSpMkLst>
            <pc:docMk/>
            <pc:sldMk cId="1964762866" sldId="296"/>
            <ac:grpSpMk id="39" creationId="{F953D6C8-E301-AC12-EDF5-3F0379A97FF6}"/>
          </ac:grpSpMkLst>
        </pc:grpChg>
        <pc:grpChg chg="add del mod">
          <ac:chgData name="a xx" userId="6c68ed6e84215d36" providerId="LiveId" clId="{DA50E108-FE6D-411C-86D7-0FA2A2E9C853}" dt="2023-12-03T23:27:54.722" v="2160" actId="21"/>
          <ac:grpSpMkLst>
            <pc:docMk/>
            <pc:sldMk cId="1964762866" sldId="296"/>
            <ac:grpSpMk id="40" creationId="{90229E6E-E09B-BF37-3C7A-E5813C3F5FC9}"/>
          </ac:grpSpMkLst>
        </pc:grpChg>
        <pc:grpChg chg="mod">
          <ac:chgData name="a xx" userId="6c68ed6e84215d36" providerId="LiveId" clId="{DA50E108-FE6D-411C-86D7-0FA2A2E9C853}" dt="2023-12-03T23:27:49.070" v="2159"/>
          <ac:grpSpMkLst>
            <pc:docMk/>
            <pc:sldMk cId="1964762866" sldId="296"/>
            <ac:grpSpMk id="41" creationId="{4EE98F06-32A9-6A15-C88E-36250DA040F9}"/>
          </ac:grpSpMkLst>
        </pc:grpChg>
        <pc:grpChg chg="mod">
          <ac:chgData name="a xx" userId="6c68ed6e84215d36" providerId="LiveId" clId="{DA50E108-FE6D-411C-86D7-0FA2A2E9C853}" dt="2023-12-03T23:27:49.070" v="2159"/>
          <ac:grpSpMkLst>
            <pc:docMk/>
            <pc:sldMk cId="1964762866" sldId="296"/>
            <ac:grpSpMk id="45" creationId="{5B49F0BB-5AD4-6D8C-AD2A-74109FB9B497}"/>
          </ac:grpSpMkLst>
        </pc:grpChg>
        <pc:grpChg chg="mod">
          <ac:chgData name="a xx" userId="6c68ed6e84215d36" providerId="LiveId" clId="{DA50E108-FE6D-411C-86D7-0FA2A2E9C853}" dt="2023-12-03T23:13:03.529" v="1992" actId="165"/>
          <ac:grpSpMkLst>
            <pc:docMk/>
            <pc:sldMk cId="1964762866" sldId="296"/>
            <ac:grpSpMk id="46" creationId="{08ABCCFB-EA67-12F1-1C7B-4CB218D63E9F}"/>
          </ac:grpSpMkLst>
        </pc:grpChg>
        <pc:grpChg chg="mod">
          <ac:chgData name="a xx" userId="6c68ed6e84215d36" providerId="LiveId" clId="{DA50E108-FE6D-411C-86D7-0FA2A2E9C853}" dt="2023-12-03T23:13:03.529" v="1992" actId="165"/>
          <ac:grpSpMkLst>
            <pc:docMk/>
            <pc:sldMk cId="1964762866" sldId="296"/>
            <ac:grpSpMk id="47" creationId="{BDF68FAA-9E86-3D7E-AD91-4A412E2A01C6}"/>
          </ac:grpSpMkLst>
        </pc:grpChg>
        <pc:grpChg chg="del mod topLvl">
          <ac:chgData name="a xx" userId="6c68ed6e84215d36" providerId="LiveId" clId="{DA50E108-FE6D-411C-86D7-0FA2A2E9C853}" dt="2023-12-03T23:13:43.516" v="2003" actId="478"/>
          <ac:grpSpMkLst>
            <pc:docMk/>
            <pc:sldMk cId="1964762866" sldId="296"/>
            <ac:grpSpMk id="52" creationId="{20BEB1A3-F8C1-ECA9-2F7A-9D4AE3E01EB5}"/>
          </ac:grpSpMkLst>
        </pc:grpChg>
        <pc:grpChg chg="mod">
          <ac:chgData name="a xx" userId="6c68ed6e84215d36" providerId="LiveId" clId="{DA50E108-FE6D-411C-86D7-0FA2A2E9C853}" dt="2023-12-03T23:13:37.134" v="2000" actId="165"/>
          <ac:grpSpMkLst>
            <pc:docMk/>
            <pc:sldMk cId="1964762866" sldId="296"/>
            <ac:grpSpMk id="53" creationId="{EB574058-EC2E-EF19-6124-CB6F80C2F951}"/>
          </ac:grpSpMkLst>
        </pc:grpChg>
        <pc:grpChg chg="mod">
          <ac:chgData name="a xx" userId="6c68ed6e84215d36" providerId="LiveId" clId="{DA50E108-FE6D-411C-86D7-0FA2A2E9C853}" dt="2023-12-03T23:13:37.134" v="2000" actId="165"/>
          <ac:grpSpMkLst>
            <pc:docMk/>
            <pc:sldMk cId="1964762866" sldId="296"/>
            <ac:grpSpMk id="54" creationId="{008AE3EC-8968-4E0F-C4C6-419F0EEFAE19}"/>
          </ac:grpSpMkLst>
        </pc:grpChg>
        <pc:grpChg chg="mod">
          <ac:chgData name="a xx" userId="6c68ed6e84215d36" providerId="LiveId" clId="{DA50E108-FE6D-411C-86D7-0FA2A2E9C853}" dt="2023-12-03T23:27:49.070" v="2159"/>
          <ac:grpSpMkLst>
            <pc:docMk/>
            <pc:sldMk cId="1964762866" sldId="296"/>
            <ac:grpSpMk id="58" creationId="{D9516557-8C9F-9C3E-D599-D0A7995513A9}"/>
          </ac:grpSpMkLst>
        </pc:grpChg>
        <pc:grpChg chg="mod">
          <ac:chgData name="a xx" userId="6c68ed6e84215d36" providerId="LiveId" clId="{DA50E108-FE6D-411C-86D7-0FA2A2E9C853}" dt="2023-12-03T23:27:49.070" v="2159"/>
          <ac:grpSpMkLst>
            <pc:docMk/>
            <pc:sldMk cId="1964762866" sldId="296"/>
            <ac:grpSpMk id="59" creationId="{D9CBFD87-E101-3765-FE4A-C90EB3277FFD}"/>
          </ac:grpSpMkLst>
        </pc:grpChg>
        <pc:grpChg chg="del mod topLvl">
          <ac:chgData name="a xx" userId="6c68ed6e84215d36" providerId="LiveId" clId="{DA50E108-FE6D-411C-86D7-0FA2A2E9C853}" dt="2023-12-03T23:24:13.221" v="2102" actId="478"/>
          <ac:grpSpMkLst>
            <pc:docMk/>
            <pc:sldMk cId="1964762866" sldId="296"/>
            <ac:grpSpMk id="70" creationId="{86D54332-A17E-46E8-4850-A3E1DC73566B}"/>
          </ac:grpSpMkLst>
        </pc:grpChg>
        <pc:grpChg chg="mod">
          <ac:chgData name="a xx" userId="6c68ed6e84215d36" providerId="LiveId" clId="{DA50E108-FE6D-411C-86D7-0FA2A2E9C853}" dt="2023-12-03T23:13:03.529" v="1992" actId="165"/>
          <ac:grpSpMkLst>
            <pc:docMk/>
            <pc:sldMk cId="1964762866" sldId="296"/>
            <ac:grpSpMk id="71" creationId="{D9E4C731-3A60-DFCD-0240-978CA0978D93}"/>
          </ac:grpSpMkLst>
        </pc:grpChg>
        <pc:grpChg chg="del mod topLvl">
          <ac:chgData name="a xx" userId="6c68ed6e84215d36" providerId="LiveId" clId="{DA50E108-FE6D-411C-86D7-0FA2A2E9C853}" dt="2023-12-03T23:13:29.172" v="1999" actId="478"/>
          <ac:grpSpMkLst>
            <pc:docMk/>
            <pc:sldMk cId="1964762866" sldId="296"/>
            <ac:grpSpMk id="78" creationId="{3DE24DBD-95E1-840D-1A34-ABC28C963868}"/>
          </ac:grpSpMkLst>
        </pc:grpChg>
        <pc:grpChg chg="mod">
          <ac:chgData name="a xx" userId="6c68ed6e84215d36" providerId="LiveId" clId="{DA50E108-FE6D-411C-86D7-0FA2A2E9C853}" dt="2023-12-03T23:13:03.529" v="1992" actId="165"/>
          <ac:grpSpMkLst>
            <pc:docMk/>
            <pc:sldMk cId="1964762866" sldId="296"/>
            <ac:grpSpMk id="83" creationId="{DCFA5BB8-DEC4-0316-29F6-BE15D3F0D287}"/>
          </ac:grpSpMkLst>
        </pc:grpChg>
        <pc:grpChg chg="mod">
          <ac:chgData name="a xx" userId="6c68ed6e84215d36" providerId="LiveId" clId="{DA50E108-FE6D-411C-86D7-0FA2A2E9C853}" dt="2023-12-03T23:13:03.529" v="1992" actId="165"/>
          <ac:grpSpMkLst>
            <pc:docMk/>
            <pc:sldMk cId="1964762866" sldId="296"/>
            <ac:grpSpMk id="84" creationId="{6C0F853F-C32E-BACE-BFEA-22C7FF236825}"/>
          </ac:grpSpMkLst>
        </pc:grpChg>
        <pc:grpChg chg="del mod topLvl">
          <ac:chgData name="a xx" userId="6c68ed6e84215d36" providerId="LiveId" clId="{DA50E108-FE6D-411C-86D7-0FA2A2E9C853}" dt="2023-12-03T23:13:09.566" v="1993" actId="165"/>
          <ac:grpSpMkLst>
            <pc:docMk/>
            <pc:sldMk cId="1964762866" sldId="296"/>
            <ac:grpSpMk id="91" creationId="{1178F13D-A222-1060-5BA5-259061E03D41}"/>
          </ac:grpSpMkLst>
        </pc:grpChg>
        <pc:grpChg chg="del mod">
          <ac:chgData name="a xx" userId="6c68ed6e84215d36" providerId="LiveId" clId="{DA50E108-FE6D-411C-86D7-0FA2A2E9C853}" dt="2023-12-03T23:13:37.134" v="2000" actId="165"/>
          <ac:grpSpMkLst>
            <pc:docMk/>
            <pc:sldMk cId="1964762866" sldId="296"/>
            <ac:grpSpMk id="92" creationId="{3D18D0FE-D061-9594-641F-4B1A4CD75D41}"/>
          </ac:grpSpMkLst>
        </pc:grpChg>
        <pc:grpChg chg="mod">
          <ac:chgData name="a xx" userId="6c68ed6e84215d36" providerId="LiveId" clId="{DA50E108-FE6D-411C-86D7-0FA2A2E9C853}" dt="2023-12-03T23:27:49.070" v="2159"/>
          <ac:grpSpMkLst>
            <pc:docMk/>
            <pc:sldMk cId="1964762866" sldId="296"/>
            <ac:grpSpMk id="95" creationId="{8731DD9B-F8E1-85B7-E5E1-EE5A566B7C0A}"/>
          </ac:grpSpMkLst>
        </pc:grpChg>
        <pc:grpChg chg="mod">
          <ac:chgData name="a xx" userId="6c68ed6e84215d36" providerId="LiveId" clId="{DA50E108-FE6D-411C-86D7-0FA2A2E9C853}" dt="2023-12-03T23:27:49.070" v="2159"/>
          <ac:grpSpMkLst>
            <pc:docMk/>
            <pc:sldMk cId="1964762866" sldId="296"/>
            <ac:grpSpMk id="97" creationId="{ACF272CC-B34F-F33D-F38D-3DDAB9B59C89}"/>
          </ac:grpSpMkLst>
        </pc:grpChg>
        <pc:grpChg chg="mod">
          <ac:chgData name="a xx" userId="6c68ed6e84215d36" providerId="LiveId" clId="{DA50E108-FE6D-411C-86D7-0FA2A2E9C853}" dt="2023-12-03T23:27:49.070" v="2159"/>
          <ac:grpSpMkLst>
            <pc:docMk/>
            <pc:sldMk cId="1964762866" sldId="296"/>
            <ac:grpSpMk id="100" creationId="{E37C175F-C600-CFA9-C247-5582B419807F}"/>
          </ac:grpSpMkLst>
        </pc:grpChg>
        <pc:grpChg chg="mod">
          <ac:chgData name="a xx" userId="6c68ed6e84215d36" providerId="LiveId" clId="{DA50E108-FE6D-411C-86D7-0FA2A2E9C853}" dt="2023-12-03T23:27:49.070" v="2159"/>
          <ac:grpSpMkLst>
            <pc:docMk/>
            <pc:sldMk cId="1964762866" sldId="296"/>
            <ac:grpSpMk id="102" creationId="{BE93DFA8-9CEA-EF06-9731-D97C58944D37}"/>
          </ac:grpSpMkLst>
        </pc:grpChg>
        <pc:grpChg chg="mod">
          <ac:chgData name="a xx" userId="6c68ed6e84215d36" providerId="LiveId" clId="{DA50E108-FE6D-411C-86D7-0FA2A2E9C853}" dt="2023-12-03T23:27:49.070" v="2159"/>
          <ac:grpSpMkLst>
            <pc:docMk/>
            <pc:sldMk cId="1964762866" sldId="296"/>
            <ac:grpSpMk id="112" creationId="{F3DD5FAE-A4A5-C898-77B6-A1E460829240}"/>
          </ac:grpSpMkLst>
        </pc:grpChg>
        <pc:grpChg chg="mod">
          <ac:chgData name="a xx" userId="6c68ed6e84215d36" providerId="LiveId" clId="{DA50E108-FE6D-411C-86D7-0FA2A2E9C853}" dt="2023-12-03T23:27:49.070" v="2159"/>
          <ac:grpSpMkLst>
            <pc:docMk/>
            <pc:sldMk cId="1964762866" sldId="296"/>
            <ac:grpSpMk id="113" creationId="{3F3D6E0C-7AAD-3F15-362E-975643BBF809}"/>
          </ac:grpSpMkLst>
        </pc:grpChg>
        <pc:grpChg chg="mod">
          <ac:chgData name="a xx" userId="6c68ed6e84215d36" providerId="LiveId" clId="{DA50E108-FE6D-411C-86D7-0FA2A2E9C853}" dt="2023-12-03T23:27:49.070" v="2159"/>
          <ac:grpSpMkLst>
            <pc:docMk/>
            <pc:sldMk cId="1964762866" sldId="296"/>
            <ac:grpSpMk id="114" creationId="{828795D0-16F5-941B-F5CA-0AE7D3F73D35}"/>
          </ac:grpSpMkLst>
        </pc:grpChg>
        <pc:grpChg chg="mod">
          <ac:chgData name="a xx" userId="6c68ed6e84215d36" providerId="LiveId" clId="{DA50E108-FE6D-411C-86D7-0FA2A2E9C853}" dt="2023-12-03T23:27:49.070" v="2159"/>
          <ac:grpSpMkLst>
            <pc:docMk/>
            <pc:sldMk cId="1964762866" sldId="296"/>
            <ac:grpSpMk id="115" creationId="{FB543E0B-732F-9AC8-1B43-C5E756BE708E}"/>
          </ac:grpSpMkLst>
        </pc:grpChg>
        <pc:grpChg chg="mod">
          <ac:chgData name="a xx" userId="6c68ed6e84215d36" providerId="LiveId" clId="{DA50E108-FE6D-411C-86D7-0FA2A2E9C853}" dt="2023-12-03T23:27:49.070" v="2159"/>
          <ac:grpSpMkLst>
            <pc:docMk/>
            <pc:sldMk cId="1964762866" sldId="296"/>
            <ac:grpSpMk id="116" creationId="{50E1BF6F-3990-79A6-83DA-A57FCBB288CB}"/>
          </ac:grpSpMkLst>
        </pc:grpChg>
        <pc:grpChg chg="mod">
          <ac:chgData name="a xx" userId="6c68ed6e84215d36" providerId="LiveId" clId="{DA50E108-FE6D-411C-86D7-0FA2A2E9C853}" dt="2023-12-03T23:27:49.070" v="2159"/>
          <ac:grpSpMkLst>
            <pc:docMk/>
            <pc:sldMk cId="1964762866" sldId="296"/>
            <ac:grpSpMk id="141" creationId="{320A9118-7D41-042B-C7DF-43FF79C7D1C5}"/>
          </ac:grpSpMkLst>
        </pc:grpChg>
        <pc:grpChg chg="mod">
          <ac:chgData name="a xx" userId="6c68ed6e84215d36" providerId="LiveId" clId="{DA50E108-FE6D-411C-86D7-0FA2A2E9C853}" dt="2023-12-03T23:27:49.070" v="2159"/>
          <ac:grpSpMkLst>
            <pc:docMk/>
            <pc:sldMk cId="1964762866" sldId="296"/>
            <ac:grpSpMk id="142" creationId="{0E5F86B1-61E5-3C01-0DA1-A928E4851BE7}"/>
          </ac:grpSpMkLst>
        </pc:grpChg>
        <pc:grpChg chg="mod">
          <ac:chgData name="a xx" userId="6c68ed6e84215d36" providerId="LiveId" clId="{DA50E108-FE6D-411C-86D7-0FA2A2E9C853}" dt="2023-12-03T23:27:49.070" v="2159"/>
          <ac:grpSpMkLst>
            <pc:docMk/>
            <pc:sldMk cId="1964762866" sldId="296"/>
            <ac:grpSpMk id="143" creationId="{79BC1CD9-F0E2-8545-8291-E3821DD38AB5}"/>
          </ac:grpSpMkLst>
        </pc:grpChg>
        <pc:grpChg chg="mod">
          <ac:chgData name="a xx" userId="6c68ed6e84215d36" providerId="LiveId" clId="{DA50E108-FE6D-411C-86D7-0FA2A2E9C853}" dt="2023-12-03T23:27:49.070" v="2159"/>
          <ac:grpSpMkLst>
            <pc:docMk/>
            <pc:sldMk cId="1964762866" sldId="296"/>
            <ac:grpSpMk id="144" creationId="{B9977931-1F12-60E7-1789-433DFC0CDE88}"/>
          </ac:grpSpMkLst>
        </pc:grpChg>
        <pc:grpChg chg="mod">
          <ac:chgData name="a xx" userId="6c68ed6e84215d36" providerId="LiveId" clId="{DA50E108-FE6D-411C-86D7-0FA2A2E9C853}" dt="2023-12-03T23:27:49.070" v="2159"/>
          <ac:grpSpMkLst>
            <pc:docMk/>
            <pc:sldMk cId="1964762866" sldId="296"/>
            <ac:grpSpMk id="145" creationId="{9F4141C8-1968-03C9-6AF5-93E002556B82}"/>
          </ac:grpSpMkLst>
        </pc:grpChg>
        <pc:grpChg chg="mod">
          <ac:chgData name="a xx" userId="6c68ed6e84215d36" providerId="LiveId" clId="{DA50E108-FE6D-411C-86D7-0FA2A2E9C853}" dt="2023-12-03T23:27:49.070" v="2159"/>
          <ac:grpSpMkLst>
            <pc:docMk/>
            <pc:sldMk cId="1964762866" sldId="296"/>
            <ac:grpSpMk id="171" creationId="{8A293973-5EC3-4337-BF4E-DE261BCA3FB0}"/>
          </ac:grpSpMkLst>
        </pc:grpChg>
        <pc:grpChg chg="mod">
          <ac:chgData name="a xx" userId="6c68ed6e84215d36" providerId="LiveId" clId="{DA50E108-FE6D-411C-86D7-0FA2A2E9C853}" dt="2023-12-03T23:27:49.070" v="2159"/>
          <ac:grpSpMkLst>
            <pc:docMk/>
            <pc:sldMk cId="1964762866" sldId="296"/>
            <ac:grpSpMk id="172" creationId="{1A667D3D-9EF8-AEEC-9741-5382BB634A27}"/>
          </ac:grpSpMkLst>
        </pc:grpChg>
        <pc:grpChg chg="mod">
          <ac:chgData name="a xx" userId="6c68ed6e84215d36" providerId="LiveId" clId="{DA50E108-FE6D-411C-86D7-0FA2A2E9C853}" dt="2023-12-03T23:27:49.070" v="2159"/>
          <ac:grpSpMkLst>
            <pc:docMk/>
            <pc:sldMk cId="1964762866" sldId="296"/>
            <ac:grpSpMk id="173" creationId="{CA1D9765-7353-7B94-ACDE-78287FC492FC}"/>
          </ac:grpSpMkLst>
        </pc:grpChg>
        <pc:grpChg chg="add mod">
          <ac:chgData name="a xx" userId="6c68ed6e84215d36" providerId="LiveId" clId="{DA50E108-FE6D-411C-86D7-0FA2A2E9C853}" dt="2024-01-02T22:16:06.428" v="3123" actId="164"/>
          <ac:grpSpMkLst>
            <pc:docMk/>
            <pc:sldMk cId="1964762866" sldId="296"/>
            <ac:grpSpMk id="201" creationId="{0C49E2F5-FEAF-A8D7-AA6E-7F19E16575DF}"/>
          </ac:grpSpMkLst>
        </pc:grpChg>
        <pc:grpChg chg="add mod">
          <ac:chgData name="a xx" userId="6c68ed6e84215d36" providerId="LiveId" clId="{DA50E108-FE6D-411C-86D7-0FA2A2E9C853}" dt="2024-01-02T22:16:11.486" v="3124" actId="164"/>
          <ac:grpSpMkLst>
            <pc:docMk/>
            <pc:sldMk cId="1964762866" sldId="296"/>
            <ac:grpSpMk id="202" creationId="{B2733DD9-6B02-FEC8-52D9-DCAF1FAED499}"/>
          </ac:grpSpMkLst>
        </pc:grpChg>
        <pc:grpChg chg="add mod ord">
          <ac:chgData name="a xx" userId="6c68ed6e84215d36" providerId="LiveId" clId="{DA50E108-FE6D-411C-86D7-0FA2A2E9C853}" dt="2024-01-02T22:16:11.486" v="3124" actId="164"/>
          <ac:grpSpMkLst>
            <pc:docMk/>
            <pc:sldMk cId="1964762866" sldId="296"/>
            <ac:grpSpMk id="204" creationId="{6472F8DB-9426-82F7-F593-FD708A411E5C}"/>
          </ac:grpSpMkLst>
        </pc:grpChg>
        <pc:grpChg chg="mod">
          <ac:chgData name="a xx" userId="6c68ed6e84215d36" providerId="LiveId" clId="{DA50E108-FE6D-411C-86D7-0FA2A2E9C853}" dt="2024-01-02T22:16:06.428" v="3123" actId="164"/>
          <ac:grpSpMkLst>
            <pc:docMk/>
            <pc:sldMk cId="1964762866" sldId="296"/>
            <ac:grpSpMk id="205" creationId="{22E7CF98-AB91-BF06-FC5B-A552531CCCDF}"/>
          </ac:grpSpMkLst>
        </pc:grpChg>
        <pc:grpChg chg="add del mod">
          <ac:chgData name="a xx" userId="6c68ed6e84215d36" providerId="LiveId" clId="{DA50E108-FE6D-411C-86D7-0FA2A2E9C853}" dt="2023-12-03T23:34:55.105" v="2255" actId="478"/>
          <ac:grpSpMkLst>
            <pc:docMk/>
            <pc:sldMk cId="1964762866" sldId="296"/>
            <ac:grpSpMk id="219" creationId="{5D09A3C5-1490-710C-0A12-B0162863D855}"/>
          </ac:grpSpMkLst>
        </pc:grpChg>
        <pc:grpChg chg="mod">
          <ac:chgData name="a xx" userId="6c68ed6e84215d36" providerId="LiveId" clId="{DA50E108-FE6D-411C-86D7-0FA2A2E9C853}" dt="2023-12-03T23:34:41.189" v="2252"/>
          <ac:grpSpMkLst>
            <pc:docMk/>
            <pc:sldMk cId="1964762866" sldId="296"/>
            <ac:grpSpMk id="220" creationId="{F5681C8D-B74E-7044-520A-0BA112A23611}"/>
          </ac:grpSpMkLst>
        </pc:grpChg>
        <pc:grpChg chg="add mod">
          <ac:chgData name="a xx" userId="6c68ed6e84215d36" providerId="LiveId" clId="{DA50E108-FE6D-411C-86D7-0FA2A2E9C853}" dt="2024-01-02T22:16:11.486" v="3124" actId="164"/>
          <ac:grpSpMkLst>
            <pc:docMk/>
            <pc:sldMk cId="1964762866" sldId="296"/>
            <ac:grpSpMk id="240" creationId="{6502D5CB-DE0B-401E-CC2F-735C8F56B1D9}"/>
          </ac:grpSpMkLst>
        </pc:grpChg>
        <pc:grpChg chg="mod">
          <ac:chgData name="a xx" userId="6c68ed6e84215d36" providerId="LiveId" clId="{DA50E108-FE6D-411C-86D7-0FA2A2E9C853}" dt="2024-01-02T22:16:06.428" v="3123" actId="164"/>
          <ac:grpSpMkLst>
            <pc:docMk/>
            <pc:sldMk cId="1964762866" sldId="296"/>
            <ac:grpSpMk id="241" creationId="{305798FA-1218-EE4B-6421-2C0143A4B6D7}"/>
          </ac:grpSpMkLst>
        </pc:grpChg>
        <pc:picChg chg="add del mod">
          <ac:chgData name="a xx" userId="6c68ed6e84215d36" providerId="LiveId" clId="{DA50E108-FE6D-411C-86D7-0FA2A2E9C853}" dt="2023-12-03T23:24:11.203" v="2101" actId="478"/>
          <ac:picMkLst>
            <pc:docMk/>
            <pc:sldMk cId="1964762866" sldId="296"/>
            <ac:picMk id="20" creationId="{9D42B841-8ED1-4BBD-BCD5-2A27CFB03E97}"/>
          </ac:picMkLst>
        </pc:picChg>
        <pc:picChg chg="add del mod">
          <ac:chgData name="a xx" userId="6c68ed6e84215d36" providerId="LiveId" clId="{DA50E108-FE6D-411C-86D7-0FA2A2E9C853}" dt="2023-12-03T23:24:09.071" v="2100" actId="478"/>
          <ac:picMkLst>
            <pc:docMk/>
            <pc:sldMk cId="1964762866" sldId="296"/>
            <ac:picMk id="28" creationId="{5477B65E-3CA8-9271-1394-ABA3242D43F7}"/>
          </ac:picMkLst>
        </pc:picChg>
        <pc:picChg chg="add mod ord">
          <ac:chgData name="a xx" userId="6c68ed6e84215d36" providerId="LiveId" clId="{DA50E108-FE6D-411C-86D7-0FA2A2E9C853}" dt="2024-01-02T22:16:11.486" v="3124" actId="164"/>
          <ac:picMkLst>
            <pc:docMk/>
            <pc:sldMk cId="1964762866" sldId="296"/>
            <ac:picMk id="31" creationId="{018A66DA-F441-4625-B4B8-947C4ED3CEA8}"/>
          </ac:picMkLst>
        </pc:picChg>
        <pc:picChg chg="add mod ord">
          <ac:chgData name="a xx" userId="6c68ed6e84215d36" providerId="LiveId" clId="{DA50E108-FE6D-411C-86D7-0FA2A2E9C853}" dt="2024-01-02T22:16:11.486" v="3124" actId="164"/>
          <ac:picMkLst>
            <pc:docMk/>
            <pc:sldMk cId="1964762866" sldId="296"/>
            <ac:picMk id="35" creationId="{B972BE62-E1C5-F3FD-48AC-61A581AC59E2}"/>
          </ac:picMkLst>
        </pc:picChg>
        <pc:picChg chg="add del mod ord">
          <ac:chgData name="a xx" userId="6c68ed6e84215d36" providerId="LiveId" clId="{DA50E108-FE6D-411C-86D7-0FA2A2E9C853}" dt="2024-01-02T21:22:20.113" v="2505" actId="27803"/>
          <ac:picMkLst>
            <pc:docMk/>
            <pc:sldMk cId="1964762866" sldId="296"/>
            <ac:picMk id="234" creationId="{F5590B67-BF6C-A439-341E-9A2BEAF943E6}"/>
          </ac:picMkLst>
        </pc:picChg>
        <pc:picChg chg="add del mod ord">
          <ac:chgData name="a xx" userId="6c68ed6e84215d36" providerId="LiveId" clId="{DA50E108-FE6D-411C-86D7-0FA2A2E9C853}" dt="2024-01-02T21:25:11.286" v="2549" actId="478"/>
          <ac:picMkLst>
            <pc:docMk/>
            <pc:sldMk cId="1964762866" sldId="296"/>
            <ac:picMk id="255" creationId="{F7518895-DBF2-4390-A995-3A0B6B80B5CB}"/>
          </ac:picMkLst>
        </pc:picChg>
        <pc:cxnChg chg="mod">
          <ac:chgData name="a xx" userId="6c68ed6e84215d36" providerId="LiveId" clId="{DA50E108-FE6D-411C-86D7-0FA2A2E9C853}" dt="2024-01-02T22:16:06.428" v="3123" actId="164"/>
          <ac:cxnSpMkLst>
            <pc:docMk/>
            <pc:sldMk cId="1964762866" sldId="296"/>
            <ac:cxnSpMk id="7" creationId="{1E6E45DD-652E-C8E6-9709-E52363EB8DEA}"/>
          </ac:cxnSpMkLst>
        </pc:cxnChg>
        <pc:cxnChg chg="mod">
          <ac:chgData name="a xx" userId="6c68ed6e84215d36" providerId="LiveId" clId="{DA50E108-FE6D-411C-86D7-0FA2A2E9C853}" dt="2024-01-02T22:16:06.428" v="3123" actId="164"/>
          <ac:cxnSpMkLst>
            <pc:docMk/>
            <pc:sldMk cId="1964762866" sldId="296"/>
            <ac:cxnSpMk id="8" creationId="{26EAE8CA-2111-57EA-4E2B-C10E7FA36B76}"/>
          </ac:cxnSpMkLst>
        </pc:cxnChg>
        <pc:cxnChg chg="mod">
          <ac:chgData name="a xx" userId="6c68ed6e84215d36" providerId="LiveId" clId="{DA50E108-FE6D-411C-86D7-0FA2A2E9C853}" dt="2024-01-02T22:16:06.428" v="3123" actId="164"/>
          <ac:cxnSpMkLst>
            <pc:docMk/>
            <pc:sldMk cId="1964762866" sldId="296"/>
            <ac:cxnSpMk id="9" creationId="{49C99A45-887D-C4B8-230E-41327AC00634}"/>
          </ac:cxnSpMkLst>
        </pc:cxnChg>
        <pc:cxnChg chg="mod">
          <ac:chgData name="a xx" userId="6c68ed6e84215d36" providerId="LiveId" clId="{DA50E108-FE6D-411C-86D7-0FA2A2E9C853}" dt="2024-01-02T22:16:06.428" v="3123" actId="164"/>
          <ac:cxnSpMkLst>
            <pc:docMk/>
            <pc:sldMk cId="1964762866" sldId="296"/>
            <ac:cxnSpMk id="13" creationId="{D365FD8E-949F-E283-326F-810B996EA94F}"/>
          </ac:cxnSpMkLst>
        </pc:cxnChg>
        <pc:cxnChg chg="mod">
          <ac:chgData name="a xx" userId="6c68ed6e84215d36" providerId="LiveId" clId="{DA50E108-FE6D-411C-86D7-0FA2A2E9C853}" dt="2024-01-02T22:16:06.428" v="3123" actId="164"/>
          <ac:cxnSpMkLst>
            <pc:docMk/>
            <pc:sldMk cId="1964762866" sldId="296"/>
            <ac:cxnSpMk id="16" creationId="{083D2D00-EF45-44AC-54A8-DCCCDFE22FC6}"/>
          </ac:cxnSpMkLst>
        </pc:cxnChg>
        <pc:cxnChg chg="mod">
          <ac:chgData name="a xx" userId="6c68ed6e84215d36" providerId="LiveId" clId="{DA50E108-FE6D-411C-86D7-0FA2A2E9C853}" dt="2024-01-02T22:16:06.428" v="3123" actId="164"/>
          <ac:cxnSpMkLst>
            <pc:docMk/>
            <pc:sldMk cId="1964762866" sldId="296"/>
            <ac:cxnSpMk id="17" creationId="{0CFC24C1-953E-45CC-2DA4-5269E587BCF1}"/>
          </ac:cxnSpMkLst>
        </pc:cxnChg>
        <pc:cxnChg chg="mod">
          <ac:chgData name="a xx" userId="6c68ed6e84215d36" providerId="LiveId" clId="{DA50E108-FE6D-411C-86D7-0FA2A2E9C853}" dt="2024-01-02T22:16:06.428" v="3123" actId="164"/>
          <ac:cxnSpMkLst>
            <pc:docMk/>
            <pc:sldMk cId="1964762866" sldId="296"/>
            <ac:cxnSpMk id="18" creationId="{0A7167C9-644F-0388-DCAA-A0D66062A8A8}"/>
          </ac:cxnSpMkLst>
        </pc:cxnChg>
        <pc:cxnChg chg="mod">
          <ac:chgData name="a xx" userId="6c68ed6e84215d36" providerId="LiveId" clId="{DA50E108-FE6D-411C-86D7-0FA2A2E9C853}" dt="2024-01-02T22:16:06.428" v="3123" actId="164"/>
          <ac:cxnSpMkLst>
            <pc:docMk/>
            <pc:sldMk cId="1964762866" sldId="296"/>
            <ac:cxnSpMk id="19" creationId="{14C678A7-ED91-B087-2CB6-71EC09B023CB}"/>
          </ac:cxnSpMkLst>
        </pc:cxnChg>
        <pc:cxnChg chg="mod">
          <ac:chgData name="a xx" userId="6c68ed6e84215d36" providerId="LiveId" clId="{DA50E108-FE6D-411C-86D7-0FA2A2E9C853}" dt="2024-01-02T22:16:06.428" v="3123" actId="164"/>
          <ac:cxnSpMkLst>
            <pc:docMk/>
            <pc:sldMk cId="1964762866" sldId="296"/>
            <ac:cxnSpMk id="22" creationId="{B3A5B4BA-6A8B-AB07-0283-BF8B8D22A73B}"/>
          </ac:cxnSpMkLst>
        </pc:cxnChg>
        <pc:cxnChg chg="mod">
          <ac:chgData name="a xx" userId="6c68ed6e84215d36" providerId="LiveId" clId="{DA50E108-FE6D-411C-86D7-0FA2A2E9C853}" dt="2024-01-02T22:16:06.428" v="3123" actId="164"/>
          <ac:cxnSpMkLst>
            <pc:docMk/>
            <pc:sldMk cId="1964762866" sldId="296"/>
            <ac:cxnSpMk id="25" creationId="{FD2A7ADC-6B6B-45BC-5635-EE4F7771154C}"/>
          </ac:cxnSpMkLst>
        </pc:cxnChg>
        <pc:cxnChg chg="mod">
          <ac:chgData name="a xx" userId="6c68ed6e84215d36" providerId="LiveId" clId="{DA50E108-FE6D-411C-86D7-0FA2A2E9C853}" dt="2024-01-02T22:16:06.428" v="3123" actId="164"/>
          <ac:cxnSpMkLst>
            <pc:docMk/>
            <pc:sldMk cId="1964762866" sldId="296"/>
            <ac:cxnSpMk id="26" creationId="{19D5406C-1B6C-4610-1091-ACC79B64C9DF}"/>
          </ac:cxnSpMkLst>
        </pc:cxnChg>
        <pc:cxnChg chg="mod">
          <ac:chgData name="a xx" userId="6c68ed6e84215d36" providerId="LiveId" clId="{DA50E108-FE6D-411C-86D7-0FA2A2E9C853}" dt="2024-01-02T22:16:06.428" v="3123" actId="164"/>
          <ac:cxnSpMkLst>
            <pc:docMk/>
            <pc:sldMk cId="1964762866" sldId="296"/>
            <ac:cxnSpMk id="27" creationId="{E90E3C2F-A790-8ECB-1078-7EBA73E9267B}"/>
          </ac:cxnSpMkLst>
        </pc:cxnChg>
        <pc:cxnChg chg="add mod">
          <ac:chgData name="a xx" userId="6c68ed6e84215d36" providerId="LiveId" clId="{DA50E108-FE6D-411C-86D7-0FA2A2E9C853}" dt="2024-01-02T22:16:11.486" v="3124" actId="164"/>
          <ac:cxnSpMkLst>
            <pc:docMk/>
            <pc:sldMk cId="1964762866" sldId="296"/>
            <ac:cxnSpMk id="30" creationId="{77CCF9A1-CF19-573D-F63F-E2BAA5F8BF6B}"/>
          </ac:cxnSpMkLst>
        </pc:cxnChg>
        <pc:cxnChg chg="add mod">
          <ac:chgData name="a xx" userId="6c68ed6e84215d36" providerId="LiveId" clId="{DA50E108-FE6D-411C-86D7-0FA2A2E9C853}" dt="2024-01-02T22:16:11.486" v="3124" actId="164"/>
          <ac:cxnSpMkLst>
            <pc:docMk/>
            <pc:sldMk cId="1964762866" sldId="296"/>
            <ac:cxnSpMk id="33" creationId="{19F0F4FE-5422-D5B7-5C12-E65082BCA9AC}"/>
          </ac:cxnSpMkLst>
        </pc:cxnChg>
        <pc:cxnChg chg="mod">
          <ac:chgData name="a xx" userId="6c68ed6e84215d36" providerId="LiveId" clId="{DA50E108-FE6D-411C-86D7-0FA2A2E9C853}" dt="2023-12-03T23:27:49.070" v="2159"/>
          <ac:cxnSpMkLst>
            <pc:docMk/>
            <pc:sldMk cId="1964762866" sldId="296"/>
            <ac:cxnSpMk id="44" creationId="{A7EADB4B-1F3D-5C16-CBFE-A7124BBEF602}"/>
          </ac:cxnSpMkLst>
        </pc:cxnChg>
        <pc:cxnChg chg="add del mod">
          <ac:chgData name="a xx" userId="6c68ed6e84215d36" providerId="LiveId" clId="{DA50E108-FE6D-411C-86D7-0FA2A2E9C853}" dt="2024-01-02T22:11:45.552" v="3114" actId="478"/>
          <ac:cxnSpMkLst>
            <pc:docMk/>
            <pc:sldMk cId="1964762866" sldId="296"/>
            <ac:cxnSpMk id="47" creationId="{E66833FF-11EC-FC2D-5AF6-44F89992EAAD}"/>
          </ac:cxnSpMkLst>
        </pc:cxnChg>
        <pc:cxnChg chg="add del mod">
          <ac:chgData name="a xx" userId="6c68ed6e84215d36" providerId="LiveId" clId="{DA50E108-FE6D-411C-86D7-0FA2A2E9C853}" dt="2024-01-02T22:11:45.552" v="3114" actId="478"/>
          <ac:cxnSpMkLst>
            <pc:docMk/>
            <pc:sldMk cId="1964762866" sldId="296"/>
            <ac:cxnSpMk id="48" creationId="{7444F72B-09FA-351A-4338-7EE4274F8465}"/>
          </ac:cxnSpMkLst>
        </pc:cxnChg>
        <pc:cxnChg chg="add del mod">
          <ac:chgData name="a xx" userId="6c68ed6e84215d36" providerId="LiveId" clId="{DA50E108-FE6D-411C-86D7-0FA2A2E9C853}" dt="2024-01-02T22:16:11.486" v="3124" actId="164"/>
          <ac:cxnSpMkLst>
            <pc:docMk/>
            <pc:sldMk cId="1964762866" sldId="296"/>
            <ac:cxnSpMk id="50" creationId="{6ADF6794-756F-CABA-B722-BBCF06B3CD11}"/>
          </ac:cxnSpMkLst>
        </pc:cxnChg>
        <pc:cxnChg chg="add del mod">
          <ac:chgData name="a xx" userId="6c68ed6e84215d36" providerId="LiveId" clId="{DA50E108-FE6D-411C-86D7-0FA2A2E9C853}" dt="2024-01-02T22:16:11.486" v="3124" actId="164"/>
          <ac:cxnSpMkLst>
            <pc:docMk/>
            <pc:sldMk cId="1964762866" sldId="296"/>
            <ac:cxnSpMk id="51" creationId="{AC23517D-BD37-0831-30AE-3F8A21335258}"/>
          </ac:cxnSpMkLst>
        </pc:cxnChg>
        <pc:cxnChg chg="mod">
          <ac:chgData name="a xx" userId="6c68ed6e84215d36" providerId="LiveId" clId="{DA50E108-FE6D-411C-86D7-0FA2A2E9C853}" dt="2023-12-03T23:27:49.070" v="2159"/>
          <ac:cxnSpMkLst>
            <pc:docMk/>
            <pc:sldMk cId="1964762866" sldId="296"/>
            <ac:cxnSpMk id="60" creationId="{CBF1C46C-1CB9-F404-459A-7C6E4D60329E}"/>
          </ac:cxnSpMkLst>
        </pc:cxnChg>
        <pc:cxnChg chg="add del mod">
          <ac:chgData name="a xx" userId="6c68ed6e84215d36" providerId="LiveId" clId="{DA50E108-FE6D-411C-86D7-0FA2A2E9C853}" dt="2024-01-02T22:09:32.487" v="3082" actId="478"/>
          <ac:cxnSpMkLst>
            <pc:docMk/>
            <pc:sldMk cId="1964762866" sldId="296"/>
            <ac:cxnSpMk id="62" creationId="{9186BECA-1A3D-5DE3-11DC-46F52181338A}"/>
          </ac:cxnSpMkLst>
        </pc:cxnChg>
        <pc:cxnChg chg="mod">
          <ac:chgData name="a xx" userId="6c68ed6e84215d36" providerId="LiveId" clId="{DA50E108-FE6D-411C-86D7-0FA2A2E9C853}" dt="2023-12-03T23:27:49.070" v="2159"/>
          <ac:cxnSpMkLst>
            <pc:docMk/>
            <pc:sldMk cId="1964762866" sldId="296"/>
            <ac:cxnSpMk id="67" creationId="{1FA1A2D1-291B-5DFC-9264-9C6185613299}"/>
          </ac:cxnSpMkLst>
        </pc:cxnChg>
        <pc:cxnChg chg="mod">
          <ac:chgData name="a xx" userId="6c68ed6e84215d36" providerId="LiveId" clId="{DA50E108-FE6D-411C-86D7-0FA2A2E9C853}" dt="2023-12-03T23:27:49.070" v="2159"/>
          <ac:cxnSpMkLst>
            <pc:docMk/>
            <pc:sldMk cId="1964762866" sldId="296"/>
            <ac:cxnSpMk id="68" creationId="{D9748E10-0314-FC12-3D65-13732D454493}"/>
          </ac:cxnSpMkLst>
        </pc:cxnChg>
        <pc:cxnChg chg="mod">
          <ac:chgData name="a xx" userId="6c68ed6e84215d36" providerId="LiveId" clId="{DA50E108-FE6D-411C-86D7-0FA2A2E9C853}" dt="2023-12-03T23:27:49.070" v="2159"/>
          <ac:cxnSpMkLst>
            <pc:docMk/>
            <pc:sldMk cId="1964762866" sldId="296"/>
            <ac:cxnSpMk id="69" creationId="{CB0F3F87-F4E8-B7B9-3B39-0F5EE7BBB519}"/>
          </ac:cxnSpMkLst>
        </pc:cxnChg>
        <pc:cxnChg chg="mod">
          <ac:chgData name="a xx" userId="6c68ed6e84215d36" providerId="LiveId" clId="{DA50E108-FE6D-411C-86D7-0FA2A2E9C853}" dt="2023-12-03T23:13:03.529" v="1992" actId="165"/>
          <ac:cxnSpMkLst>
            <pc:docMk/>
            <pc:sldMk cId="1964762866" sldId="296"/>
            <ac:cxnSpMk id="73" creationId="{71E6C43C-7383-13D6-724B-BED0FB615B1A}"/>
          </ac:cxnSpMkLst>
        </pc:cxnChg>
        <pc:cxnChg chg="mod">
          <ac:chgData name="a xx" userId="6c68ed6e84215d36" providerId="LiveId" clId="{DA50E108-FE6D-411C-86D7-0FA2A2E9C853}" dt="2023-12-03T23:13:03.529" v="1992" actId="165"/>
          <ac:cxnSpMkLst>
            <pc:docMk/>
            <pc:sldMk cId="1964762866" sldId="296"/>
            <ac:cxnSpMk id="74" creationId="{B9164B14-2701-55F1-27CE-B084C64B36F1}"/>
          </ac:cxnSpMkLst>
        </pc:cxnChg>
        <pc:cxnChg chg="mod">
          <ac:chgData name="a xx" userId="6c68ed6e84215d36" providerId="LiveId" clId="{DA50E108-FE6D-411C-86D7-0FA2A2E9C853}" dt="2023-12-03T23:13:03.529" v="1992" actId="165"/>
          <ac:cxnSpMkLst>
            <pc:docMk/>
            <pc:sldMk cId="1964762866" sldId="296"/>
            <ac:cxnSpMk id="75" creationId="{D43B6C6B-6151-D3E6-A81D-C7A6A1A139DB}"/>
          </ac:cxnSpMkLst>
        </pc:cxnChg>
        <pc:cxnChg chg="mod">
          <ac:chgData name="a xx" userId="6c68ed6e84215d36" providerId="LiveId" clId="{DA50E108-FE6D-411C-86D7-0FA2A2E9C853}" dt="2023-12-03T23:13:03.529" v="1992" actId="165"/>
          <ac:cxnSpMkLst>
            <pc:docMk/>
            <pc:sldMk cId="1964762866" sldId="296"/>
            <ac:cxnSpMk id="76" creationId="{3CAB424F-D87D-2778-317F-F5F64873DADB}"/>
          </ac:cxnSpMkLst>
        </pc:cxnChg>
        <pc:cxnChg chg="mod">
          <ac:chgData name="a xx" userId="6c68ed6e84215d36" providerId="LiveId" clId="{DA50E108-FE6D-411C-86D7-0FA2A2E9C853}" dt="2023-12-03T23:13:03.529" v="1992" actId="165"/>
          <ac:cxnSpMkLst>
            <pc:docMk/>
            <pc:sldMk cId="1964762866" sldId="296"/>
            <ac:cxnSpMk id="79" creationId="{9F1CC0CB-C251-D71A-7BAF-B6430D2AE252}"/>
          </ac:cxnSpMkLst>
        </pc:cxnChg>
        <pc:cxnChg chg="mod">
          <ac:chgData name="a xx" userId="6c68ed6e84215d36" providerId="LiveId" clId="{DA50E108-FE6D-411C-86D7-0FA2A2E9C853}" dt="2023-12-03T23:13:03.529" v="1992" actId="165"/>
          <ac:cxnSpMkLst>
            <pc:docMk/>
            <pc:sldMk cId="1964762866" sldId="296"/>
            <ac:cxnSpMk id="80" creationId="{54272329-7450-49A6-A143-B056498D0BC5}"/>
          </ac:cxnSpMkLst>
        </pc:cxnChg>
        <pc:cxnChg chg="mod">
          <ac:chgData name="a xx" userId="6c68ed6e84215d36" providerId="LiveId" clId="{DA50E108-FE6D-411C-86D7-0FA2A2E9C853}" dt="2023-12-03T23:13:03.529" v="1992" actId="165"/>
          <ac:cxnSpMkLst>
            <pc:docMk/>
            <pc:sldMk cId="1964762866" sldId="296"/>
            <ac:cxnSpMk id="81" creationId="{9B77E0E3-E70D-4652-5558-9DF3980325AA}"/>
          </ac:cxnSpMkLst>
        </pc:cxnChg>
        <pc:cxnChg chg="mod">
          <ac:chgData name="a xx" userId="6c68ed6e84215d36" providerId="LiveId" clId="{DA50E108-FE6D-411C-86D7-0FA2A2E9C853}" dt="2023-12-03T23:13:03.529" v="1992" actId="165"/>
          <ac:cxnSpMkLst>
            <pc:docMk/>
            <pc:sldMk cId="1964762866" sldId="296"/>
            <ac:cxnSpMk id="82" creationId="{A611E1FD-F957-E38C-88C7-91CA508BB4E0}"/>
          </ac:cxnSpMkLst>
        </pc:cxnChg>
        <pc:cxnChg chg="mod">
          <ac:chgData name="a xx" userId="6c68ed6e84215d36" providerId="LiveId" clId="{DA50E108-FE6D-411C-86D7-0FA2A2E9C853}" dt="2023-12-03T23:27:49.070" v="2159"/>
          <ac:cxnSpMkLst>
            <pc:docMk/>
            <pc:sldMk cId="1964762866" sldId="296"/>
            <ac:cxnSpMk id="89" creationId="{D2BBBB9F-AB39-0A13-C15D-965C93AB0800}"/>
          </ac:cxnSpMkLst>
        </pc:cxnChg>
        <pc:cxnChg chg="mod">
          <ac:chgData name="a xx" userId="6c68ed6e84215d36" providerId="LiveId" clId="{DA50E108-FE6D-411C-86D7-0FA2A2E9C853}" dt="2023-12-03T23:27:49.070" v="2159"/>
          <ac:cxnSpMkLst>
            <pc:docMk/>
            <pc:sldMk cId="1964762866" sldId="296"/>
            <ac:cxnSpMk id="90" creationId="{9BE0919C-EEA5-8539-7548-08D7648F3F29}"/>
          </ac:cxnSpMkLst>
        </pc:cxnChg>
        <pc:cxnChg chg="add del mod topLvl">
          <ac:chgData name="a xx" userId="6c68ed6e84215d36" providerId="LiveId" clId="{DA50E108-FE6D-411C-86D7-0FA2A2E9C853}" dt="2023-12-03T23:32:02.034" v="2242" actId="478"/>
          <ac:cxnSpMkLst>
            <pc:docMk/>
            <pc:sldMk cId="1964762866" sldId="296"/>
            <ac:cxnSpMk id="93" creationId="{F0DDCE31-92E2-E221-75CB-32DF6ED788C9}"/>
          </ac:cxnSpMkLst>
        </pc:cxnChg>
        <pc:cxnChg chg="mod">
          <ac:chgData name="a xx" userId="6c68ed6e84215d36" providerId="LiveId" clId="{DA50E108-FE6D-411C-86D7-0FA2A2E9C853}" dt="2023-12-03T23:27:49.070" v="2159"/>
          <ac:cxnSpMkLst>
            <pc:docMk/>
            <pc:sldMk cId="1964762866" sldId="296"/>
            <ac:cxnSpMk id="94" creationId="{F635D3FC-7752-B8ED-92D6-282BB624ED51}"/>
          </ac:cxnSpMkLst>
        </pc:cxnChg>
        <pc:cxnChg chg="del mod topLvl">
          <ac:chgData name="a xx" userId="6c68ed6e84215d36" providerId="LiveId" clId="{DA50E108-FE6D-411C-86D7-0FA2A2E9C853}" dt="2023-12-03T23:14:11.762" v="2007" actId="478"/>
          <ac:cxnSpMkLst>
            <pc:docMk/>
            <pc:sldMk cId="1964762866" sldId="296"/>
            <ac:cxnSpMk id="96" creationId="{01407989-D848-4BD2-CF40-8D3850DD3EC2}"/>
          </ac:cxnSpMkLst>
        </pc:cxnChg>
        <pc:cxnChg chg="add del mod topLvl">
          <ac:chgData name="a xx" userId="6c68ed6e84215d36" providerId="LiveId" clId="{DA50E108-FE6D-411C-86D7-0FA2A2E9C853}" dt="2023-12-03T23:24:26.192" v="2105" actId="478"/>
          <ac:cxnSpMkLst>
            <pc:docMk/>
            <pc:sldMk cId="1964762866" sldId="296"/>
            <ac:cxnSpMk id="104" creationId="{E49C0F12-F5DE-125B-DF8F-B671B9B818A0}"/>
          </ac:cxnSpMkLst>
        </pc:cxnChg>
        <pc:cxnChg chg="del mod topLvl">
          <ac:chgData name="a xx" userId="6c68ed6e84215d36" providerId="LiveId" clId="{DA50E108-FE6D-411C-86D7-0FA2A2E9C853}" dt="2023-12-03T23:13:24.565" v="1997" actId="478"/>
          <ac:cxnSpMkLst>
            <pc:docMk/>
            <pc:sldMk cId="1964762866" sldId="296"/>
            <ac:cxnSpMk id="148" creationId="{1BD3353E-C391-5D62-1A59-0458466864C2}"/>
          </ac:cxnSpMkLst>
        </pc:cxnChg>
        <pc:cxnChg chg="add del mod">
          <ac:chgData name="a xx" userId="6c68ed6e84215d36" providerId="LiveId" clId="{DA50E108-FE6D-411C-86D7-0FA2A2E9C853}" dt="2024-01-02T21:51:54.532" v="3051" actId="478"/>
          <ac:cxnSpMkLst>
            <pc:docMk/>
            <pc:sldMk cId="1964762866" sldId="296"/>
            <ac:cxnSpMk id="192" creationId="{A7417504-BEFF-A346-2669-2CC3B3AF1E3B}"/>
          </ac:cxnSpMkLst>
        </pc:cxnChg>
        <pc:cxnChg chg="add del mod">
          <ac:chgData name="a xx" userId="6c68ed6e84215d36" providerId="LiveId" clId="{DA50E108-FE6D-411C-86D7-0FA2A2E9C853}" dt="2024-01-02T22:11:49.503" v="3115" actId="478"/>
          <ac:cxnSpMkLst>
            <pc:docMk/>
            <pc:sldMk cId="1964762866" sldId="296"/>
            <ac:cxnSpMk id="198" creationId="{D5D364B7-B590-237D-7FBE-3FA75C33386F}"/>
          </ac:cxnSpMkLst>
        </pc:cxnChg>
        <pc:cxnChg chg="add mod">
          <ac:chgData name="a xx" userId="6c68ed6e84215d36" providerId="LiveId" clId="{DA50E108-FE6D-411C-86D7-0FA2A2E9C853}" dt="2024-01-02T22:16:11.486" v="3124" actId="164"/>
          <ac:cxnSpMkLst>
            <pc:docMk/>
            <pc:sldMk cId="1964762866" sldId="296"/>
            <ac:cxnSpMk id="199" creationId="{613E9908-FF05-E542-CF29-EA0489B52A19}"/>
          </ac:cxnSpMkLst>
        </pc:cxnChg>
        <pc:cxnChg chg="add del mod">
          <ac:chgData name="a xx" userId="6c68ed6e84215d36" providerId="LiveId" clId="{DA50E108-FE6D-411C-86D7-0FA2A2E9C853}" dt="2024-01-02T22:11:49.503" v="3115" actId="478"/>
          <ac:cxnSpMkLst>
            <pc:docMk/>
            <pc:sldMk cId="1964762866" sldId="296"/>
            <ac:cxnSpMk id="200" creationId="{6575497A-E68A-86DF-32FA-94CF5F35C8A4}"/>
          </ac:cxnSpMkLst>
        </pc:cxnChg>
        <pc:cxnChg chg="mod">
          <ac:chgData name="a xx" userId="6c68ed6e84215d36" providerId="LiveId" clId="{DA50E108-FE6D-411C-86D7-0FA2A2E9C853}" dt="2024-01-02T22:16:06.428" v="3123" actId="164"/>
          <ac:cxnSpMkLst>
            <pc:docMk/>
            <pc:sldMk cId="1964762866" sldId="296"/>
            <ac:cxnSpMk id="207" creationId="{9D133634-5F8A-AF32-C512-AD49AB70EA86}"/>
          </ac:cxnSpMkLst>
        </pc:cxnChg>
        <pc:cxnChg chg="mod">
          <ac:chgData name="a xx" userId="6c68ed6e84215d36" providerId="LiveId" clId="{DA50E108-FE6D-411C-86D7-0FA2A2E9C853}" dt="2024-01-02T22:16:06.428" v="3123" actId="164"/>
          <ac:cxnSpMkLst>
            <pc:docMk/>
            <pc:sldMk cId="1964762866" sldId="296"/>
            <ac:cxnSpMk id="208" creationId="{DEC2BC83-867D-8584-B01C-EE6DA0E250D9}"/>
          </ac:cxnSpMkLst>
        </pc:cxnChg>
        <pc:cxnChg chg="mod">
          <ac:chgData name="a xx" userId="6c68ed6e84215d36" providerId="LiveId" clId="{DA50E108-FE6D-411C-86D7-0FA2A2E9C853}" dt="2024-01-02T22:16:06.428" v="3123" actId="164"/>
          <ac:cxnSpMkLst>
            <pc:docMk/>
            <pc:sldMk cId="1964762866" sldId="296"/>
            <ac:cxnSpMk id="209" creationId="{DCAA76ED-FBDE-273A-D933-28047EAB102D}"/>
          </ac:cxnSpMkLst>
        </pc:cxnChg>
        <pc:cxnChg chg="mod">
          <ac:chgData name="a xx" userId="6c68ed6e84215d36" providerId="LiveId" clId="{DA50E108-FE6D-411C-86D7-0FA2A2E9C853}" dt="2024-01-02T22:16:06.428" v="3123" actId="164"/>
          <ac:cxnSpMkLst>
            <pc:docMk/>
            <pc:sldMk cId="1964762866" sldId="296"/>
            <ac:cxnSpMk id="210" creationId="{89D8909E-C72C-E47E-4882-A7439BAA9A69}"/>
          </ac:cxnSpMkLst>
        </pc:cxnChg>
        <pc:cxnChg chg="mod">
          <ac:chgData name="a xx" userId="6c68ed6e84215d36" providerId="LiveId" clId="{DA50E108-FE6D-411C-86D7-0FA2A2E9C853}" dt="2024-01-02T22:16:06.428" v="3123" actId="164"/>
          <ac:cxnSpMkLst>
            <pc:docMk/>
            <pc:sldMk cId="1964762866" sldId="296"/>
            <ac:cxnSpMk id="211" creationId="{885D7B05-E635-DF88-9857-FBFB890C08D4}"/>
          </ac:cxnSpMkLst>
        </pc:cxnChg>
        <pc:cxnChg chg="mod">
          <ac:chgData name="a xx" userId="6c68ed6e84215d36" providerId="LiveId" clId="{DA50E108-FE6D-411C-86D7-0FA2A2E9C853}" dt="2024-01-02T22:16:06.428" v="3123" actId="164"/>
          <ac:cxnSpMkLst>
            <pc:docMk/>
            <pc:sldMk cId="1964762866" sldId="296"/>
            <ac:cxnSpMk id="212" creationId="{3686067A-94BB-6034-802A-D46CF43B22F9}"/>
          </ac:cxnSpMkLst>
        </pc:cxnChg>
        <pc:cxnChg chg="mod">
          <ac:chgData name="a xx" userId="6c68ed6e84215d36" providerId="LiveId" clId="{DA50E108-FE6D-411C-86D7-0FA2A2E9C853}" dt="2024-01-02T22:16:06.428" v="3123" actId="164"/>
          <ac:cxnSpMkLst>
            <pc:docMk/>
            <pc:sldMk cId="1964762866" sldId="296"/>
            <ac:cxnSpMk id="213" creationId="{E679C5BA-DDC1-A9FC-5A9E-2491425474BB}"/>
          </ac:cxnSpMkLst>
        </pc:cxnChg>
        <pc:cxnChg chg="mod">
          <ac:chgData name="a xx" userId="6c68ed6e84215d36" providerId="LiveId" clId="{DA50E108-FE6D-411C-86D7-0FA2A2E9C853}" dt="2024-01-02T22:16:06.428" v="3123" actId="164"/>
          <ac:cxnSpMkLst>
            <pc:docMk/>
            <pc:sldMk cId="1964762866" sldId="296"/>
            <ac:cxnSpMk id="214" creationId="{B417C670-F139-7385-610A-B67B81C25487}"/>
          </ac:cxnSpMkLst>
        </pc:cxnChg>
        <pc:cxnChg chg="mod">
          <ac:chgData name="a xx" userId="6c68ed6e84215d36" providerId="LiveId" clId="{DA50E108-FE6D-411C-86D7-0FA2A2E9C853}" dt="2024-01-02T22:16:06.428" v="3123" actId="164"/>
          <ac:cxnSpMkLst>
            <pc:docMk/>
            <pc:sldMk cId="1964762866" sldId="296"/>
            <ac:cxnSpMk id="215" creationId="{D89B889B-E0A4-B71B-C8B7-259A4276BA98}"/>
          </ac:cxnSpMkLst>
        </pc:cxnChg>
        <pc:cxnChg chg="mod">
          <ac:chgData name="a xx" userId="6c68ed6e84215d36" providerId="LiveId" clId="{DA50E108-FE6D-411C-86D7-0FA2A2E9C853}" dt="2024-01-02T22:16:06.428" v="3123" actId="164"/>
          <ac:cxnSpMkLst>
            <pc:docMk/>
            <pc:sldMk cId="1964762866" sldId="296"/>
            <ac:cxnSpMk id="216" creationId="{9D488A98-B978-8FEF-9F00-0A7D8C042013}"/>
          </ac:cxnSpMkLst>
        </pc:cxnChg>
        <pc:cxnChg chg="mod">
          <ac:chgData name="a xx" userId="6c68ed6e84215d36" providerId="LiveId" clId="{DA50E108-FE6D-411C-86D7-0FA2A2E9C853}" dt="2024-01-02T22:16:06.428" v="3123" actId="164"/>
          <ac:cxnSpMkLst>
            <pc:docMk/>
            <pc:sldMk cId="1964762866" sldId="296"/>
            <ac:cxnSpMk id="217" creationId="{AE3AA470-5B38-5B1B-8D1F-01879B9BDB4A}"/>
          </ac:cxnSpMkLst>
        </pc:cxnChg>
        <pc:cxnChg chg="mod">
          <ac:chgData name="a xx" userId="6c68ed6e84215d36" providerId="LiveId" clId="{DA50E108-FE6D-411C-86D7-0FA2A2E9C853}" dt="2024-01-02T22:16:06.428" v="3123" actId="164"/>
          <ac:cxnSpMkLst>
            <pc:docMk/>
            <pc:sldMk cId="1964762866" sldId="296"/>
            <ac:cxnSpMk id="218" creationId="{081BB7A1-22E5-748A-A80D-7C242639B813}"/>
          </ac:cxnSpMkLst>
        </pc:cxnChg>
        <pc:cxnChg chg="mod">
          <ac:chgData name="a xx" userId="6c68ed6e84215d36" providerId="LiveId" clId="{DA50E108-FE6D-411C-86D7-0FA2A2E9C853}" dt="2023-12-03T23:34:41.189" v="2252"/>
          <ac:cxnSpMkLst>
            <pc:docMk/>
            <pc:sldMk cId="1964762866" sldId="296"/>
            <ac:cxnSpMk id="222" creationId="{CFCF8DFD-FEE4-56F8-BF5B-534FA423ED94}"/>
          </ac:cxnSpMkLst>
        </pc:cxnChg>
        <pc:cxnChg chg="mod">
          <ac:chgData name="a xx" userId="6c68ed6e84215d36" providerId="LiveId" clId="{DA50E108-FE6D-411C-86D7-0FA2A2E9C853}" dt="2023-12-03T23:34:41.189" v="2252"/>
          <ac:cxnSpMkLst>
            <pc:docMk/>
            <pc:sldMk cId="1964762866" sldId="296"/>
            <ac:cxnSpMk id="223" creationId="{D3FB67CB-6BDE-1256-0BBA-882AD8301E2B}"/>
          </ac:cxnSpMkLst>
        </pc:cxnChg>
        <pc:cxnChg chg="mod">
          <ac:chgData name="a xx" userId="6c68ed6e84215d36" providerId="LiveId" clId="{DA50E108-FE6D-411C-86D7-0FA2A2E9C853}" dt="2023-12-03T23:34:41.189" v="2252"/>
          <ac:cxnSpMkLst>
            <pc:docMk/>
            <pc:sldMk cId="1964762866" sldId="296"/>
            <ac:cxnSpMk id="224" creationId="{9E5397DC-A56E-F51E-AF59-F9D108048D61}"/>
          </ac:cxnSpMkLst>
        </pc:cxnChg>
        <pc:cxnChg chg="mod">
          <ac:chgData name="a xx" userId="6c68ed6e84215d36" providerId="LiveId" clId="{DA50E108-FE6D-411C-86D7-0FA2A2E9C853}" dt="2023-12-03T23:34:41.189" v="2252"/>
          <ac:cxnSpMkLst>
            <pc:docMk/>
            <pc:sldMk cId="1964762866" sldId="296"/>
            <ac:cxnSpMk id="225" creationId="{073D867B-B4D6-DC03-3BA4-7B83E0968881}"/>
          </ac:cxnSpMkLst>
        </pc:cxnChg>
        <pc:cxnChg chg="mod">
          <ac:chgData name="a xx" userId="6c68ed6e84215d36" providerId="LiveId" clId="{DA50E108-FE6D-411C-86D7-0FA2A2E9C853}" dt="2023-12-03T23:34:41.189" v="2252"/>
          <ac:cxnSpMkLst>
            <pc:docMk/>
            <pc:sldMk cId="1964762866" sldId="296"/>
            <ac:cxnSpMk id="226" creationId="{F0356A84-45B7-A081-C203-896F8C71A9D1}"/>
          </ac:cxnSpMkLst>
        </pc:cxnChg>
        <pc:cxnChg chg="mod">
          <ac:chgData name="a xx" userId="6c68ed6e84215d36" providerId="LiveId" clId="{DA50E108-FE6D-411C-86D7-0FA2A2E9C853}" dt="2023-12-03T23:34:41.189" v="2252"/>
          <ac:cxnSpMkLst>
            <pc:docMk/>
            <pc:sldMk cId="1964762866" sldId="296"/>
            <ac:cxnSpMk id="227" creationId="{71DC6BDE-6F92-B1A7-B1F5-A092BCE98359}"/>
          </ac:cxnSpMkLst>
        </pc:cxnChg>
        <pc:cxnChg chg="mod">
          <ac:chgData name="a xx" userId="6c68ed6e84215d36" providerId="LiveId" clId="{DA50E108-FE6D-411C-86D7-0FA2A2E9C853}" dt="2023-12-03T23:34:41.189" v="2252"/>
          <ac:cxnSpMkLst>
            <pc:docMk/>
            <pc:sldMk cId="1964762866" sldId="296"/>
            <ac:cxnSpMk id="228" creationId="{0237D9CD-A747-D349-EC8B-815378416D09}"/>
          </ac:cxnSpMkLst>
        </pc:cxnChg>
        <pc:cxnChg chg="mod">
          <ac:chgData name="a xx" userId="6c68ed6e84215d36" providerId="LiveId" clId="{DA50E108-FE6D-411C-86D7-0FA2A2E9C853}" dt="2023-12-03T23:34:41.189" v="2252"/>
          <ac:cxnSpMkLst>
            <pc:docMk/>
            <pc:sldMk cId="1964762866" sldId="296"/>
            <ac:cxnSpMk id="229" creationId="{4178F00B-B29E-90B1-8089-535E8E5EAB81}"/>
          </ac:cxnSpMkLst>
        </pc:cxnChg>
        <pc:cxnChg chg="mod">
          <ac:chgData name="a xx" userId="6c68ed6e84215d36" providerId="LiveId" clId="{DA50E108-FE6D-411C-86D7-0FA2A2E9C853}" dt="2023-12-03T23:34:41.189" v="2252"/>
          <ac:cxnSpMkLst>
            <pc:docMk/>
            <pc:sldMk cId="1964762866" sldId="296"/>
            <ac:cxnSpMk id="230" creationId="{9200FB10-1DC1-3012-8F34-9F9EABF71564}"/>
          </ac:cxnSpMkLst>
        </pc:cxnChg>
        <pc:cxnChg chg="mod">
          <ac:chgData name="a xx" userId="6c68ed6e84215d36" providerId="LiveId" clId="{DA50E108-FE6D-411C-86D7-0FA2A2E9C853}" dt="2023-12-03T23:34:41.189" v="2252"/>
          <ac:cxnSpMkLst>
            <pc:docMk/>
            <pc:sldMk cId="1964762866" sldId="296"/>
            <ac:cxnSpMk id="231" creationId="{0F86D675-33F8-7D14-EE46-D2BB5E9C23D1}"/>
          </ac:cxnSpMkLst>
        </pc:cxnChg>
        <pc:cxnChg chg="mod">
          <ac:chgData name="a xx" userId="6c68ed6e84215d36" providerId="LiveId" clId="{DA50E108-FE6D-411C-86D7-0FA2A2E9C853}" dt="2023-12-03T23:34:41.189" v="2252"/>
          <ac:cxnSpMkLst>
            <pc:docMk/>
            <pc:sldMk cId="1964762866" sldId="296"/>
            <ac:cxnSpMk id="232" creationId="{CDE898BC-CB68-FB0D-308E-12912D5A5B86}"/>
          </ac:cxnSpMkLst>
        </pc:cxnChg>
        <pc:cxnChg chg="mod">
          <ac:chgData name="a xx" userId="6c68ed6e84215d36" providerId="LiveId" clId="{DA50E108-FE6D-411C-86D7-0FA2A2E9C853}" dt="2023-12-03T23:34:41.189" v="2252"/>
          <ac:cxnSpMkLst>
            <pc:docMk/>
            <pc:sldMk cId="1964762866" sldId="296"/>
            <ac:cxnSpMk id="233" creationId="{0E553C20-81A1-275D-567E-92D3502EE362}"/>
          </ac:cxnSpMkLst>
        </pc:cxnChg>
        <pc:cxnChg chg="add mod">
          <ac:chgData name="a xx" userId="6c68ed6e84215d36" providerId="LiveId" clId="{DA50E108-FE6D-411C-86D7-0FA2A2E9C853}" dt="2024-01-02T22:16:11.486" v="3124" actId="164"/>
          <ac:cxnSpMkLst>
            <pc:docMk/>
            <pc:sldMk cId="1964762866" sldId="296"/>
            <ac:cxnSpMk id="236" creationId="{ECEF6C3A-8204-33F4-F45D-21A0815067CB}"/>
          </ac:cxnSpMkLst>
        </pc:cxnChg>
        <pc:cxnChg chg="mod">
          <ac:chgData name="a xx" userId="6c68ed6e84215d36" providerId="LiveId" clId="{DA50E108-FE6D-411C-86D7-0FA2A2E9C853}" dt="2024-01-02T22:16:06.428" v="3123" actId="164"/>
          <ac:cxnSpMkLst>
            <pc:docMk/>
            <pc:sldMk cId="1964762866" sldId="296"/>
            <ac:cxnSpMk id="243" creationId="{FA2D4EE9-121A-61D3-F705-AA60DDADD126}"/>
          </ac:cxnSpMkLst>
        </pc:cxnChg>
        <pc:cxnChg chg="mod">
          <ac:chgData name="a xx" userId="6c68ed6e84215d36" providerId="LiveId" clId="{DA50E108-FE6D-411C-86D7-0FA2A2E9C853}" dt="2024-01-02T22:16:06.428" v="3123" actId="164"/>
          <ac:cxnSpMkLst>
            <pc:docMk/>
            <pc:sldMk cId="1964762866" sldId="296"/>
            <ac:cxnSpMk id="244" creationId="{DD01397D-8F45-16CF-D39B-65036658C643}"/>
          </ac:cxnSpMkLst>
        </pc:cxnChg>
        <pc:cxnChg chg="mod">
          <ac:chgData name="a xx" userId="6c68ed6e84215d36" providerId="LiveId" clId="{DA50E108-FE6D-411C-86D7-0FA2A2E9C853}" dt="2024-01-02T22:16:06.428" v="3123" actId="164"/>
          <ac:cxnSpMkLst>
            <pc:docMk/>
            <pc:sldMk cId="1964762866" sldId="296"/>
            <ac:cxnSpMk id="245" creationId="{C063481D-9AD8-8ED1-A6A0-D0B82B477BF8}"/>
          </ac:cxnSpMkLst>
        </pc:cxnChg>
        <pc:cxnChg chg="mod">
          <ac:chgData name="a xx" userId="6c68ed6e84215d36" providerId="LiveId" clId="{DA50E108-FE6D-411C-86D7-0FA2A2E9C853}" dt="2024-01-02T22:16:06.428" v="3123" actId="164"/>
          <ac:cxnSpMkLst>
            <pc:docMk/>
            <pc:sldMk cId="1964762866" sldId="296"/>
            <ac:cxnSpMk id="246" creationId="{FC002D7E-7B50-3E23-2613-BC1B6E674381}"/>
          </ac:cxnSpMkLst>
        </pc:cxnChg>
        <pc:cxnChg chg="mod">
          <ac:chgData name="a xx" userId="6c68ed6e84215d36" providerId="LiveId" clId="{DA50E108-FE6D-411C-86D7-0FA2A2E9C853}" dt="2024-01-02T22:16:06.428" v="3123" actId="164"/>
          <ac:cxnSpMkLst>
            <pc:docMk/>
            <pc:sldMk cId="1964762866" sldId="296"/>
            <ac:cxnSpMk id="247" creationId="{A17B4DB4-776A-09DF-2661-42C3F4907858}"/>
          </ac:cxnSpMkLst>
        </pc:cxnChg>
        <pc:cxnChg chg="mod">
          <ac:chgData name="a xx" userId="6c68ed6e84215d36" providerId="LiveId" clId="{DA50E108-FE6D-411C-86D7-0FA2A2E9C853}" dt="2024-01-02T22:16:06.428" v="3123" actId="164"/>
          <ac:cxnSpMkLst>
            <pc:docMk/>
            <pc:sldMk cId="1964762866" sldId="296"/>
            <ac:cxnSpMk id="248" creationId="{69EBAE76-B8E8-2AE5-6D45-80DFBDCDB185}"/>
          </ac:cxnSpMkLst>
        </pc:cxnChg>
        <pc:cxnChg chg="mod">
          <ac:chgData name="a xx" userId="6c68ed6e84215d36" providerId="LiveId" clId="{DA50E108-FE6D-411C-86D7-0FA2A2E9C853}" dt="2024-01-02T22:16:06.428" v="3123" actId="164"/>
          <ac:cxnSpMkLst>
            <pc:docMk/>
            <pc:sldMk cId="1964762866" sldId="296"/>
            <ac:cxnSpMk id="249" creationId="{D2C7DC67-3836-D758-0043-C58114215DFF}"/>
          </ac:cxnSpMkLst>
        </pc:cxnChg>
        <pc:cxnChg chg="mod">
          <ac:chgData name="a xx" userId="6c68ed6e84215d36" providerId="LiveId" clId="{DA50E108-FE6D-411C-86D7-0FA2A2E9C853}" dt="2024-01-02T22:16:06.428" v="3123" actId="164"/>
          <ac:cxnSpMkLst>
            <pc:docMk/>
            <pc:sldMk cId="1964762866" sldId="296"/>
            <ac:cxnSpMk id="250" creationId="{553824C3-8026-E24D-8034-D221BB19C64C}"/>
          </ac:cxnSpMkLst>
        </pc:cxnChg>
        <pc:cxnChg chg="mod">
          <ac:chgData name="a xx" userId="6c68ed6e84215d36" providerId="LiveId" clId="{DA50E108-FE6D-411C-86D7-0FA2A2E9C853}" dt="2024-01-02T22:16:06.428" v="3123" actId="164"/>
          <ac:cxnSpMkLst>
            <pc:docMk/>
            <pc:sldMk cId="1964762866" sldId="296"/>
            <ac:cxnSpMk id="251" creationId="{16480DC5-2AF2-CA39-0285-DFEB3B412B4F}"/>
          </ac:cxnSpMkLst>
        </pc:cxnChg>
        <pc:cxnChg chg="mod">
          <ac:chgData name="a xx" userId="6c68ed6e84215d36" providerId="LiveId" clId="{DA50E108-FE6D-411C-86D7-0FA2A2E9C853}" dt="2024-01-02T22:16:06.428" v="3123" actId="164"/>
          <ac:cxnSpMkLst>
            <pc:docMk/>
            <pc:sldMk cId="1964762866" sldId="296"/>
            <ac:cxnSpMk id="252" creationId="{ACD686CC-D722-C908-C84D-D3C58D5EB0E3}"/>
          </ac:cxnSpMkLst>
        </pc:cxnChg>
        <pc:cxnChg chg="mod">
          <ac:chgData name="a xx" userId="6c68ed6e84215d36" providerId="LiveId" clId="{DA50E108-FE6D-411C-86D7-0FA2A2E9C853}" dt="2024-01-02T22:16:06.428" v="3123" actId="164"/>
          <ac:cxnSpMkLst>
            <pc:docMk/>
            <pc:sldMk cId="1964762866" sldId="296"/>
            <ac:cxnSpMk id="253" creationId="{F51402CC-446C-7E8F-3A99-3ABF80BC03FB}"/>
          </ac:cxnSpMkLst>
        </pc:cxnChg>
        <pc:cxnChg chg="mod">
          <ac:chgData name="a xx" userId="6c68ed6e84215d36" providerId="LiveId" clId="{DA50E108-FE6D-411C-86D7-0FA2A2E9C853}" dt="2024-01-02T22:16:06.428" v="3123" actId="164"/>
          <ac:cxnSpMkLst>
            <pc:docMk/>
            <pc:sldMk cId="1964762866" sldId="296"/>
            <ac:cxnSpMk id="254" creationId="{6D3B5A0B-A773-6CC4-FD7B-7CC5B29E571F}"/>
          </ac:cxnSpMkLst>
        </pc:cxnChg>
        <pc:cxnChg chg="add del mod">
          <ac:chgData name="a xx" userId="6c68ed6e84215d36" providerId="LiveId" clId="{DA50E108-FE6D-411C-86D7-0FA2A2E9C853}" dt="2023-12-03T23:36:36.711" v="2264" actId="478"/>
          <ac:cxnSpMkLst>
            <pc:docMk/>
            <pc:sldMk cId="1964762866" sldId="296"/>
            <ac:cxnSpMk id="256" creationId="{ECCF9C82-4258-977A-4137-8A49B6C97B55}"/>
          </ac:cxnSpMkLst>
        </pc:cxnChg>
      </pc:sldChg>
      <pc:sldChg chg="addSp delSp modSp add del mod">
        <pc:chgData name="a xx" userId="6c68ed6e84215d36" providerId="LiveId" clId="{DA50E108-FE6D-411C-86D7-0FA2A2E9C853}" dt="2024-01-21T14:03:50.653" v="3293" actId="1076"/>
        <pc:sldMkLst>
          <pc:docMk/>
          <pc:sldMk cId="1114583583" sldId="297"/>
        </pc:sldMkLst>
        <pc:spChg chg="mod topLvl">
          <ac:chgData name="a xx" userId="6c68ed6e84215d36" providerId="LiveId" clId="{DA50E108-FE6D-411C-86D7-0FA2A2E9C853}" dt="2024-01-17T22:40:39.354" v="3139" actId="165"/>
          <ac:spMkLst>
            <pc:docMk/>
            <pc:sldMk cId="1114583583" sldId="297"/>
            <ac:spMk id="2" creationId="{B6777DEF-64F0-8D98-3089-CDFD57D7965A}"/>
          </ac:spMkLst>
        </pc:spChg>
        <pc:spChg chg="mod topLvl">
          <ac:chgData name="a xx" userId="6c68ed6e84215d36" providerId="LiveId" clId="{DA50E108-FE6D-411C-86D7-0FA2A2E9C853}" dt="2024-01-17T22:40:39.354" v="3139" actId="165"/>
          <ac:spMkLst>
            <pc:docMk/>
            <pc:sldMk cId="1114583583" sldId="297"/>
            <ac:spMk id="3" creationId="{FB0E4428-392E-053A-D0EA-47E1B4EC82EA}"/>
          </ac:spMkLst>
        </pc:spChg>
        <pc:spChg chg="mod topLvl">
          <ac:chgData name="a xx" userId="6c68ed6e84215d36" providerId="LiveId" clId="{DA50E108-FE6D-411C-86D7-0FA2A2E9C853}" dt="2024-01-17T22:40:39.354" v="3139" actId="165"/>
          <ac:spMkLst>
            <pc:docMk/>
            <pc:sldMk cId="1114583583" sldId="297"/>
            <ac:spMk id="9" creationId="{A1E4CCE3-594A-15A4-91D3-407EF2A86839}"/>
          </ac:spMkLst>
        </pc:spChg>
        <pc:spChg chg="mod topLvl">
          <ac:chgData name="a xx" userId="6c68ed6e84215d36" providerId="LiveId" clId="{DA50E108-FE6D-411C-86D7-0FA2A2E9C853}" dt="2024-01-17T22:40:39.354" v="3139" actId="165"/>
          <ac:spMkLst>
            <pc:docMk/>
            <pc:sldMk cId="1114583583" sldId="297"/>
            <ac:spMk id="12" creationId="{F81FC453-5CA3-AEBC-D30D-959CECA52A95}"/>
          </ac:spMkLst>
        </pc:spChg>
        <pc:spChg chg="mod topLvl">
          <ac:chgData name="a xx" userId="6c68ed6e84215d36" providerId="LiveId" clId="{DA50E108-FE6D-411C-86D7-0FA2A2E9C853}" dt="2024-01-17T22:40:39.354" v="3139" actId="165"/>
          <ac:spMkLst>
            <pc:docMk/>
            <pc:sldMk cId="1114583583" sldId="297"/>
            <ac:spMk id="13" creationId="{E1E8AADF-7780-A9BF-ADF4-3F68ADAD9AFB}"/>
          </ac:spMkLst>
        </pc:spChg>
        <pc:spChg chg="mod topLvl">
          <ac:chgData name="a xx" userId="6c68ed6e84215d36" providerId="LiveId" clId="{DA50E108-FE6D-411C-86D7-0FA2A2E9C853}" dt="2024-01-17T22:40:39.354" v="3139" actId="165"/>
          <ac:spMkLst>
            <pc:docMk/>
            <pc:sldMk cId="1114583583" sldId="297"/>
            <ac:spMk id="27" creationId="{67EF6719-23E5-10B0-825C-6C8E58D1F303}"/>
          </ac:spMkLst>
        </pc:spChg>
        <pc:spChg chg="del mod topLvl">
          <ac:chgData name="a xx" userId="6c68ed6e84215d36" providerId="LiveId" clId="{DA50E108-FE6D-411C-86D7-0FA2A2E9C853}" dt="2024-01-17T22:40:52.155" v="3142" actId="478"/>
          <ac:spMkLst>
            <pc:docMk/>
            <pc:sldMk cId="1114583583" sldId="297"/>
            <ac:spMk id="29" creationId="{5445464B-8A32-DD89-2D95-D31BE10C6395}"/>
          </ac:spMkLst>
        </pc:spChg>
        <pc:spChg chg="mod topLvl">
          <ac:chgData name="a xx" userId="6c68ed6e84215d36" providerId="LiveId" clId="{DA50E108-FE6D-411C-86D7-0FA2A2E9C853}" dt="2024-01-17T22:40:39.354" v="3139" actId="165"/>
          <ac:spMkLst>
            <pc:docMk/>
            <pc:sldMk cId="1114583583" sldId="297"/>
            <ac:spMk id="54" creationId="{0FB7C8B1-8088-491D-BDCC-1EBA56AB4F97}"/>
          </ac:spMkLst>
        </pc:spChg>
        <pc:spChg chg="mod topLvl">
          <ac:chgData name="a xx" userId="6c68ed6e84215d36" providerId="LiveId" clId="{DA50E108-FE6D-411C-86D7-0FA2A2E9C853}" dt="2024-01-17T22:40:39.354" v="3139" actId="165"/>
          <ac:spMkLst>
            <pc:docMk/>
            <pc:sldMk cId="1114583583" sldId="297"/>
            <ac:spMk id="55" creationId="{857411DF-0ECA-3179-DCB5-AB6EA9EA5E06}"/>
          </ac:spMkLst>
        </pc:spChg>
        <pc:spChg chg="mod topLvl">
          <ac:chgData name="a xx" userId="6c68ed6e84215d36" providerId="LiveId" clId="{DA50E108-FE6D-411C-86D7-0FA2A2E9C853}" dt="2024-01-17T22:40:39.354" v="3139" actId="165"/>
          <ac:spMkLst>
            <pc:docMk/>
            <pc:sldMk cId="1114583583" sldId="297"/>
            <ac:spMk id="56" creationId="{08588B93-B5FF-A25F-81DF-A13D3F156490}"/>
          </ac:spMkLst>
        </pc:spChg>
        <pc:spChg chg="mod topLvl">
          <ac:chgData name="a xx" userId="6c68ed6e84215d36" providerId="LiveId" clId="{DA50E108-FE6D-411C-86D7-0FA2A2E9C853}" dt="2024-01-17T22:40:39.354" v="3139" actId="165"/>
          <ac:spMkLst>
            <pc:docMk/>
            <pc:sldMk cId="1114583583" sldId="297"/>
            <ac:spMk id="82" creationId="{8B66430B-CD2F-B922-667C-C8BE53437AAB}"/>
          </ac:spMkLst>
        </pc:spChg>
        <pc:spChg chg="mod topLvl">
          <ac:chgData name="a xx" userId="6c68ed6e84215d36" providerId="LiveId" clId="{DA50E108-FE6D-411C-86D7-0FA2A2E9C853}" dt="2024-01-17T22:40:39.354" v="3139" actId="165"/>
          <ac:spMkLst>
            <pc:docMk/>
            <pc:sldMk cId="1114583583" sldId="297"/>
            <ac:spMk id="125" creationId="{B50516EA-D9D2-3FCF-C3B6-EC1C60B51430}"/>
          </ac:spMkLst>
        </pc:spChg>
        <pc:spChg chg="mod topLvl">
          <ac:chgData name="a xx" userId="6c68ed6e84215d36" providerId="LiveId" clId="{DA50E108-FE6D-411C-86D7-0FA2A2E9C853}" dt="2024-01-17T22:40:39.354" v="3139" actId="165"/>
          <ac:spMkLst>
            <pc:docMk/>
            <pc:sldMk cId="1114583583" sldId="297"/>
            <ac:spMk id="127" creationId="{57EE6430-5135-07A3-79A1-09C4BFD08B4D}"/>
          </ac:spMkLst>
        </pc:spChg>
        <pc:spChg chg="mod topLvl">
          <ac:chgData name="a xx" userId="6c68ed6e84215d36" providerId="LiveId" clId="{DA50E108-FE6D-411C-86D7-0FA2A2E9C853}" dt="2024-01-17T22:40:39.354" v="3139" actId="165"/>
          <ac:spMkLst>
            <pc:docMk/>
            <pc:sldMk cId="1114583583" sldId="297"/>
            <ac:spMk id="128" creationId="{567E5121-BFF0-349D-A398-0898710B5109}"/>
          </ac:spMkLst>
        </pc:spChg>
        <pc:spChg chg="del mod topLvl">
          <ac:chgData name="a xx" userId="6c68ed6e84215d36" providerId="LiveId" clId="{DA50E108-FE6D-411C-86D7-0FA2A2E9C853}" dt="2024-01-17T22:41:06.533" v="3144" actId="478"/>
          <ac:spMkLst>
            <pc:docMk/>
            <pc:sldMk cId="1114583583" sldId="297"/>
            <ac:spMk id="129" creationId="{D0EAE314-C508-2767-3117-56B84A6C34FD}"/>
          </ac:spMkLst>
        </pc:spChg>
        <pc:spChg chg="mod topLvl">
          <ac:chgData name="a xx" userId="6c68ed6e84215d36" providerId="LiveId" clId="{DA50E108-FE6D-411C-86D7-0FA2A2E9C853}" dt="2024-01-17T22:40:39.354" v="3139" actId="165"/>
          <ac:spMkLst>
            <pc:docMk/>
            <pc:sldMk cId="1114583583" sldId="297"/>
            <ac:spMk id="130" creationId="{EAE1424E-1345-E31D-3B0C-B867545E6D36}"/>
          </ac:spMkLst>
        </pc:spChg>
        <pc:spChg chg="mod topLvl">
          <ac:chgData name="a xx" userId="6c68ed6e84215d36" providerId="LiveId" clId="{DA50E108-FE6D-411C-86D7-0FA2A2E9C853}" dt="2024-01-17T22:40:39.354" v="3139" actId="165"/>
          <ac:spMkLst>
            <pc:docMk/>
            <pc:sldMk cId="1114583583" sldId="297"/>
            <ac:spMk id="160" creationId="{14353DEC-D59B-12CE-0378-F5625CE669A1}"/>
          </ac:spMkLst>
        </pc:spChg>
        <pc:spChg chg="mod topLvl">
          <ac:chgData name="a xx" userId="6c68ed6e84215d36" providerId="LiveId" clId="{DA50E108-FE6D-411C-86D7-0FA2A2E9C853}" dt="2024-01-21T14:03:50.653" v="3293" actId="1076"/>
          <ac:spMkLst>
            <pc:docMk/>
            <pc:sldMk cId="1114583583" sldId="297"/>
            <ac:spMk id="166" creationId="{DAF6D3D2-2405-6819-6305-8AC7C43C660A}"/>
          </ac:spMkLst>
        </pc:spChg>
        <pc:spChg chg="mod topLvl">
          <ac:chgData name="a xx" userId="6c68ed6e84215d36" providerId="LiveId" clId="{DA50E108-FE6D-411C-86D7-0FA2A2E9C853}" dt="2024-01-21T14:03:39.490" v="3291" actId="1076"/>
          <ac:spMkLst>
            <pc:docMk/>
            <pc:sldMk cId="1114583583" sldId="297"/>
            <ac:spMk id="170" creationId="{A54A44CB-A21F-E84B-E5A8-C5A4BDA2F0B4}"/>
          </ac:spMkLst>
        </pc:spChg>
        <pc:grpChg chg="add del mod">
          <ac:chgData name="a xx" userId="6c68ed6e84215d36" providerId="LiveId" clId="{DA50E108-FE6D-411C-86D7-0FA2A2E9C853}" dt="2024-01-17T22:40:39.354" v="3139" actId="165"/>
          <ac:grpSpMkLst>
            <pc:docMk/>
            <pc:sldMk cId="1114583583" sldId="297"/>
            <ac:grpSpMk id="4" creationId="{23B13FFC-0393-A3AA-D6F4-104E1B89A039}"/>
          </ac:grpSpMkLst>
        </pc:grpChg>
        <pc:grpChg chg="add del mod topLvl">
          <ac:chgData name="a xx" userId="6c68ed6e84215d36" providerId="LiveId" clId="{DA50E108-FE6D-411C-86D7-0FA2A2E9C853}" dt="2024-01-17T22:40:39.354" v="3139" actId="165"/>
          <ac:grpSpMkLst>
            <pc:docMk/>
            <pc:sldMk cId="1114583583" sldId="297"/>
            <ac:grpSpMk id="11" creationId="{1320EADA-8BAC-D4D6-A84E-C4559CFD8AB4}"/>
          </ac:grpSpMkLst>
        </pc:grpChg>
        <pc:grpChg chg="add del mod topLvl">
          <ac:chgData name="a xx" userId="6c68ed6e84215d36" providerId="LiveId" clId="{DA50E108-FE6D-411C-86D7-0FA2A2E9C853}" dt="2024-01-17T22:40:39.354" v="3139" actId="165"/>
          <ac:grpSpMkLst>
            <pc:docMk/>
            <pc:sldMk cId="1114583583" sldId="297"/>
            <ac:grpSpMk id="22" creationId="{D5609885-5AC5-3098-51E5-F97D95BFBBDF}"/>
          </ac:grpSpMkLst>
        </pc:grpChg>
        <pc:grpChg chg="add del mod topLvl">
          <ac:chgData name="a xx" userId="6c68ed6e84215d36" providerId="LiveId" clId="{DA50E108-FE6D-411C-86D7-0FA2A2E9C853}" dt="2024-01-17T22:40:39.354" v="3139" actId="165"/>
          <ac:grpSpMkLst>
            <pc:docMk/>
            <pc:sldMk cId="1114583583" sldId="297"/>
            <ac:grpSpMk id="24" creationId="{BD52C5E6-FE2F-A32B-A834-35578E07C3DF}"/>
          </ac:grpSpMkLst>
        </pc:grpChg>
        <pc:grpChg chg="add del mod topLvl">
          <ac:chgData name="a xx" userId="6c68ed6e84215d36" providerId="LiveId" clId="{DA50E108-FE6D-411C-86D7-0FA2A2E9C853}" dt="2024-01-17T22:40:52.155" v="3142" actId="478"/>
          <ac:grpSpMkLst>
            <pc:docMk/>
            <pc:sldMk cId="1114583583" sldId="297"/>
            <ac:grpSpMk id="28" creationId="{E1827D75-87A0-CD01-ECEA-A325C3D3712E}"/>
          </ac:grpSpMkLst>
        </pc:grpChg>
        <pc:grpChg chg="mod">
          <ac:chgData name="a xx" userId="6c68ed6e84215d36" providerId="LiveId" clId="{DA50E108-FE6D-411C-86D7-0FA2A2E9C853}" dt="2024-01-17T22:40:39.354" v="3139" actId="165"/>
          <ac:grpSpMkLst>
            <pc:docMk/>
            <pc:sldMk cId="1114583583" sldId="297"/>
            <ac:grpSpMk id="79" creationId="{FC01DE1B-9EC2-E212-71AF-9D2C00BD13BB}"/>
          </ac:grpSpMkLst>
        </pc:grpChg>
        <pc:grpChg chg="mod">
          <ac:chgData name="a xx" userId="6c68ed6e84215d36" providerId="LiveId" clId="{DA50E108-FE6D-411C-86D7-0FA2A2E9C853}" dt="2024-01-17T22:40:39.354" v="3139" actId="165"/>
          <ac:grpSpMkLst>
            <pc:docMk/>
            <pc:sldMk cId="1114583583" sldId="297"/>
            <ac:grpSpMk id="85" creationId="{9D920DFD-4D2A-9F43-3579-10F103429FD7}"/>
          </ac:grpSpMkLst>
        </pc:grpChg>
        <pc:grpChg chg="del mod">
          <ac:chgData name="a xx" userId="6c68ed6e84215d36" providerId="LiveId" clId="{DA50E108-FE6D-411C-86D7-0FA2A2E9C853}" dt="2024-01-17T22:40:42.082" v="3140" actId="478"/>
          <ac:grpSpMkLst>
            <pc:docMk/>
            <pc:sldMk cId="1114583583" sldId="297"/>
            <ac:grpSpMk id="91" creationId="{36537796-939A-C22C-C71C-87D9C404796E}"/>
          </ac:grpSpMkLst>
        </pc:grpChg>
        <pc:grpChg chg="mod">
          <ac:chgData name="a xx" userId="6c68ed6e84215d36" providerId="LiveId" clId="{DA50E108-FE6D-411C-86D7-0FA2A2E9C853}" dt="2024-01-17T22:40:39.354" v="3139" actId="165"/>
          <ac:grpSpMkLst>
            <pc:docMk/>
            <pc:sldMk cId="1114583583" sldId="297"/>
            <ac:grpSpMk id="94" creationId="{7552821B-349A-7E53-AE9A-65E2DC9D535A}"/>
          </ac:grpSpMkLst>
        </pc:grpChg>
        <pc:grpChg chg="mod topLvl">
          <ac:chgData name="a xx" userId="6c68ed6e84215d36" providerId="LiveId" clId="{DA50E108-FE6D-411C-86D7-0FA2A2E9C853}" dt="2024-01-17T22:40:39.354" v="3139" actId="165"/>
          <ac:grpSpMkLst>
            <pc:docMk/>
            <pc:sldMk cId="1114583583" sldId="297"/>
            <ac:grpSpMk id="97" creationId="{7127389D-8917-B9BB-E1E3-58E60CD86773}"/>
          </ac:grpSpMkLst>
        </pc:grpChg>
        <pc:grpChg chg="add del mod topLvl">
          <ac:chgData name="a xx" userId="6c68ed6e84215d36" providerId="LiveId" clId="{DA50E108-FE6D-411C-86D7-0FA2A2E9C853}" dt="2024-01-17T22:40:39.354" v="3139" actId="165"/>
          <ac:grpSpMkLst>
            <pc:docMk/>
            <pc:sldMk cId="1114583583" sldId="297"/>
            <ac:grpSpMk id="100" creationId="{86599B7B-D7DF-DF59-342E-C7DE626051CE}"/>
          </ac:grpSpMkLst>
        </pc:grpChg>
        <pc:grpChg chg="add del mod topLvl">
          <ac:chgData name="a xx" userId="6c68ed6e84215d36" providerId="LiveId" clId="{DA50E108-FE6D-411C-86D7-0FA2A2E9C853}" dt="2024-01-17T22:40:39.354" v="3139" actId="165"/>
          <ac:grpSpMkLst>
            <pc:docMk/>
            <pc:sldMk cId="1114583583" sldId="297"/>
            <ac:grpSpMk id="126" creationId="{A5782E1A-D7AD-34C1-AC8B-4491CC5DDF8F}"/>
          </ac:grpSpMkLst>
        </pc:grpChg>
        <pc:grpChg chg="add del mod topLvl">
          <ac:chgData name="a xx" userId="6c68ed6e84215d36" providerId="LiveId" clId="{DA50E108-FE6D-411C-86D7-0FA2A2E9C853}" dt="2024-01-17T22:40:39.354" v="3139" actId="165"/>
          <ac:grpSpMkLst>
            <pc:docMk/>
            <pc:sldMk cId="1114583583" sldId="297"/>
            <ac:grpSpMk id="172" creationId="{A9906D7C-8956-5C6B-288F-E7B1D0AD8504}"/>
          </ac:grpSpMkLst>
        </pc:grpChg>
        <pc:cxnChg chg="mod topLvl">
          <ac:chgData name="a xx" userId="6c68ed6e84215d36" providerId="LiveId" clId="{DA50E108-FE6D-411C-86D7-0FA2A2E9C853}" dt="2024-01-17T22:40:39.354" v="3139" actId="165"/>
          <ac:cxnSpMkLst>
            <pc:docMk/>
            <pc:sldMk cId="1114583583" sldId="297"/>
            <ac:cxnSpMk id="61" creationId="{0D76A6BA-D04F-D273-6DA0-1A76B8BDC5AB}"/>
          </ac:cxnSpMkLst>
        </pc:cxnChg>
        <pc:cxnChg chg="mod topLvl">
          <ac:chgData name="a xx" userId="6c68ed6e84215d36" providerId="LiveId" clId="{DA50E108-FE6D-411C-86D7-0FA2A2E9C853}" dt="2024-01-17T22:40:39.354" v="3139" actId="165"/>
          <ac:cxnSpMkLst>
            <pc:docMk/>
            <pc:sldMk cId="1114583583" sldId="297"/>
            <ac:cxnSpMk id="62" creationId="{D7B97416-7FBB-DD17-73B7-ADEF7075D5B5}"/>
          </ac:cxnSpMkLst>
        </pc:cxnChg>
        <pc:cxnChg chg="mod">
          <ac:chgData name="a xx" userId="6c68ed6e84215d36" providerId="LiveId" clId="{DA50E108-FE6D-411C-86D7-0FA2A2E9C853}" dt="2024-01-17T22:40:39.354" v="3139" actId="165"/>
          <ac:cxnSpMkLst>
            <pc:docMk/>
            <pc:sldMk cId="1114583583" sldId="297"/>
            <ac:cxnSpMk id="69" creationId="{007F390C-B901-BBB7-522A-262A3EB0E922}"/>
          </ac:cxnSpMkLst>
        </pc:cxnChg>
        <pc:cxnChg chg="mod">
          <ac:chgData name="a xx" userId="6c68ed6e84215d36" providerId="LiveId" clId="{DA50E108-FE6D-411C-86D7-0FA2A2E9C853}" dt="2024-01-17T22:40:39.354" v="3139" actId="165"/>
          <ac:cxnSpMkLst>
            <pc:docMk/>
            <pc:sldMk cId="1114583583" sldId="297"/>
            <ac:cxnSpMk id="72" creationId="{7DC4A383-170D-67EC-D896-4E29ECA6A537}"/>
          </ac:cxnSpMkLst>
        </pc:cxnChg>
        <pc:cxnChg chg="mod">
          <ac:chgData name="a xx" userId="6c68ed6e84215d36" providerId="LiveId" clId="{DA50E108-FE6D-411C-86D7-0FA2A2E9C853}" dt="2024-01-17T22:40:39.354" v="3139" actId="165"/>
          <ac:cxnSpMkLst>
            <pc:docMk/>
            <pc:sldMk cId="1114583583" sldId="297"/>
            <ac:cxnSpMk id="89" creationId="{39B3C586-60EE-B304-9E42-8C82A9B46B26}"/>
          </ac:cxnSpMkLst>
        </pc:cxnChg>
        <pc:cxnChg chg="mod">
          <ac:chgData name="a xx" userId="6c68ed6e84215d36" providerId="LiveId" clId="{DA50E108-FE6D-411C-86D7-0FA2A2E9C853}" dt="2024-01-17T22:40:39.354" v="3139" actId="165"/>
          <ac:cxnSpMkLst>
            <pc:docMk/>
            <pc:sldMk cId="1114583583" sldId="297"/>
            <ac:cxnSpMk id="90" creationId="{D18F5C0C-68FD-E97D-ADB8-793E5E1C3DC0}"/>
          </ac:cxnSpMkLst>
        </pc:cxnChg>
        <pc:cxnChg chg="del mod">
          <ac:chgData name="a xx" userId="6c68ed6e84215d36" providerId="LiveId" clId="{DA50E108-FE6D-411C-86D7-0FA2A2E9C853}" dt="2024-01-17T22:40:46.340" v="3141" actId="478"/>
          <ac:cxnSpMkLst>
            <pc:docMk/>
            <pc:sldMk cId="1114583583" sldId="297"/>
            <ac:cxnSpMk id="92" creationId="{9B3CD03B-94FD-3A7A-1261-4E4F4F19D49E}"/>
          </ac:cxnSpMkLst>
        </pc:cxnChg>
        <pc:cxnChg chg="del mod">
          <ac:chgData name="a xx" userId="6c68ed6e84215d36" providerId="LiveId" clId="{DA50E108-FE6D-411C-86D7-0FA2A2E9C853}" dt="2024-01-17T22:40:42.082" v="3140" actId="478"/>
          <ac:cxnSpMkLst>
            <pc:docMk/>
            <pc:sldMk cId="1114583583" sldId="297"/>
            <ac:cxnSpMk id="93" creationId="{78046EEF-2EEC-A8B5-FA61-7E90E7FE72CC}"/>
          </ac:cxnSpMkLst>
        </pc:cxnChg>
        <pc:cxnChg chg="mod">
          <ac:chgData name="a xx" userId="6c68ed6e84215d36" providerId="LiveId" clId="{DA50E108-FE6D-411C-86D7-0FA2A2E9C853}" dt="2024-01-17T22:40:39.354" v="3139" actId="165"/>
          <ac:cxnSpMkLst>
            <pc:docMk/>
            <pc:sldMk cId="1114583583" sldId="297"/>
            <ac:cxnSpMk id="95" creationId="{C674834D-3444-EA0D-D226-576727E3AE2B}"/>
          </ac:cxnSpMkLst>
        </pc:cxnChg>
        <pc:cxnChg chg="mod">
          <ac:chgData name="a xx" userId="6c68ed6e84215d36" providerId="LiveId" clId="{DA50E108-FE6D-411C-86D7-0FA2A2E9C853}" dt="2024-01-17T22:40:39.354" v="3139" actId="165"/>
          <ac:cxnSpMkLst>
            <pc:docMk/>
            <pc:sldMk cId="1114583583" sldId="297"/>
            <ac:cxnSpMk id="96" creationId="{8CFFA094-417D-C0A9-04F5-5926A1E348EB}"/>
          </ac:cxnSpMkLst>
        </pc:cxnChg>
        <pc:cxnChg chg="del mod topLvl">
          <ac:chgData name="a xx" userId="6c68ed6e84215d36" providerId="LiveId" clId="{DA50E108-FE6D-411C-86D7-0FA2A2E9C853}" dt="2024-01-17T22:41:10.015" v="3145" actId="478"/>
          <ac:cxnSpMkLst>
            <pc:docMk/>
            <pc:sldMk cId="1114583583" sldId="297"/>
            <ac:cxnSpMk id="116" creationId="{A7458C0A-A364-4AC5-C30D-A9634DCB8432}"/>
          </ac:cxnSpMkLst>
        </pc:cxnChg>
        <pc:cxnChg chg="del mod topLvl">
          <ac:chgData name="a xx" userId="6c68ed6e84215d36" providerId="LiveId" clId="{DA50E108-FE6D-411C-86D7-0FA2A2E9C853}" dt="2024-01-17T22:41:00.976" v="3143" actId="478"/>
          <ac:cxnSpMkLst>
            <pc:docMk/>
            <pc:sldMk cId="1114583583" sldId="297"/>
            <ac:cxnSpMk id="117" creationId="{55E86208-CF5B-685F-4546-B1E1428560CE}"/>
          </ac:cxnSpMkLst>
        </pc:cxnChg>
        <pc:cxnChg chg="mod topLvl">
          <ac:chgData name="a xx" userId="6c68ed6e84215d36" providerId="LiveId" clId="{DA50E108-FE6D-411C-86D7-0FA2A2E9C853}" dt="2024-01-17T22:40:39.354" v="3139" actId="165"/>
          <ac:cxnSpMkLst>
            <pc:docMk/>
            <pc:sldMk cId="1114583583" sldId="297"/>
            <ac:cxnSpMk id="120" creationId="{CA957222-D824-8F71-F7AC-4190A98909B2}"/>
          </ac:cxnSpMkLst>
        </pc:cxnChg>
        <pc:cxnChg chg="mod topLvl">
          <ac:chgData name="a xx" userId="6c68ed6e84215d36" providerId="LiveId" clId="{DA50E108-FE6D-411C-86D7-0FA2A2E9C853}" dt="2024-01-17T22:40:39.354" v="3139" actId="165"/>
          <ac:cxnSpMkLst>
            <pc:docMk/>
            <pc:sldMk cId="1114583583" sldId="297"/>
            <ac:cxnSpMk id="121" creationId="{C360B3BA-3CC0-63A2-3D91-2B5703E2215D}"/>
          </ac:cxnSpMkLst>
        </pc:cxnChg>
        <pc:cxnChg chg="mod topLvl">
          <ac:chgData name="a xx" userId="6c68ed6e84215d36" providerId="LiveId" clId="{DA50E108-FE6D-411C-86D7-0FA2A2E9C853}" dt="2024-01-17T22:40:39.354" v="3139" actId="165"/>
          <ac:cxnSpMkLst>
            <pc:docMk/>
            <pc:sldMk cId="1114583583" sldId="297"/>
            <ac:cxnSpMk id="122" creationId="{29FC0E6E-137A-54E8-C87D-1431514AD6E1}"/>
          </ac:cxnSpMkLst>
        </pc:cxnChg>
        <pc:cxnChg chg="mod topLvl">
          <ac:chgData name="a xx" userId="6c68ed6e84215d36" providerId="LiveId" clId="{DA50E108-FE6D-411C-86D7-0FA2A2E9C853}" dt="2024-01-17T22:40:39.354" v="3139" actId="165"/>
          <ac:cxnSpMkLst>
            <pc:docMk/>
            <pc:sldMk cId="1114583583" sldId="297"/>
            <ac:cxnSpMk id="123" creationId="{7EE25FFD-568B-7CD7-F52F-EB0BE3D7A413}"/>
          </ac:cxnSpMkLst>
        </pc:cxnChg>
        <pc:cxnChg chg="mod topLvl">
          <ac:chgData name="a xx" userId="6c68ed6e84215d36" providerId="LiveId" clId="{DA50E108-FE6D-411C-86D7-0FA2A2E9C853}" dt="2024-01-17T22:40:39.354" v="3139" actId="165"/>
          <ac:cxnSpMkLst>
            <pc:docMk/>
            <pc:sldMk cId="1114583583" sldId="297"/>
            <ac:cxnSpMk id="159" creationId="{15EB5D31-2C18-0EFA-E3B6-6628D4835D9F}"/>
          </ac:cxnSpMkLst>
        </pc:cxnChg>
      </pc:sldChg>
      <pc:sldChg chg="addSp delSp modSp add mod">
        <pc:chgData name="a xx" userId="6c68ed6e84215d36" providerId="LiveId" clId="{DA50E108-FE6D-411C-86D7-0FA2A2E9C853}" dt="2024-01-21T14:32:17.935" v="3446" actId="164"/>
        <pc:sldMkLst>
          <pc:docMk/>
          <pc:sldMk cId="751890229" sldId="298"/>
        </pc:sldMkLst>
        <pc:spChg chg="del">
          <ac:chgData name="a xx" userId="6c68ed6e84215d36" providerId="LiveId" clId="{DA50E108-FE6D-411C-86D7-0FA2A2E9C853}" dt="2024-01-21T14:21:00.398" v="3299" actId="478"/>
          <ac:spMkLst>
            <pc:docMk/>
            <pc:sldMk cId="751890229" sldId="298"/>
            <ac:spMk id="2" creationId="{B6BEA4C3-8167-004A-C23C-3B49D2F894D5}"/>
          </ac:spMkLst>
        </pc:spChg>
        <pc:spChg chg="mod topLvl">
          <ac:chgData name="a xx" userId="6c68ed6e84215d36" providerId="LiveId" clId="{DA50E108-FE6D-411C-86D7-0FA2A2E9C853}" dt="2024-01-21T14:32:17.935" v="3446" actId="164"/>
          <ac:spMkLst>
            <pc:docMk/>
            <pc:sldMk cId="751890229" sldId="298"/>
            <ac:spMk id="11" creationId="{27D21F45-3633-A8CA-0148-A8C7C695E60F}"/>
          </ac:spMkLst>
        </pc:spChg>
        <pc:spChg chg="mod topLvl">
          <ac:chgData name="a xx" userId="6c68ed6e84215d36" providerId="LiveId" clId="{DA50E108-FE6D-411C-86D7-0FA2A2E9C853}" dt="2024-01-21T14:32:17.935" v="3446" actId="164"/>
          <ac:spMkLst>
            <pc:docMk/>
            <pc:sldMk cId="751890229" sldId="298"/>
            <ac:spMk id="12" creationId="{812D9CEA-1190-9773-18CD-6BEFAE5FB353}"/>
          </ac:spMkLst>
        </pc:spChg>
        <pc:spChg chg="del">
          <ac:chgData name="a xx" userId="6c68ed6e84215d36" providerId="LiveId" clId="{DA50E108-FE6D-411C-86D7-0FA2A2E9C853}" dt="2024-01-21T14:20:48.909" v="3295" actId="478"/>
          <ac:spMkLst>
            <pc:docMk/>
            <pc:sldMk cId="751890229" sldId="298"/>
            <ac:spMk id="17" creationId="{7F6EDE4C-6D28-5842-6633-4FCF32969989}"/>
          </ac:spMkLst>
        </pc:spChg>
        <pc:spChg chg="mod">
          <ac:chgData name="a xx" userId="6c68ed6e84215d36" providerId="LiveId" clId="{DA50E108-FE6D-411C-86D7-0FA2A2E9C853}" dt="2024-01-21T14:21:09.694" v="3300" actId="165"/>
          <ac:spMkLst>
            <pc:docMk/>
            <pc:sldMk cId="751890229" sldId="298"/>
            <ac:spMk id="29" creationId="{FDFDFF17-7D53-2F82-1975-CB26B4D05856}"/>
          </ac:spMkLst>
        </pc:spChg>
        <pc:spChg chg="del mod topLvl">
          <ac:chgData name="a xx" userId="6c68ed6e84215d36" providerId="LiveId" clId="{DA50E108-FE6D-411C-86D7-0FA2A2E9C853}" dt="2024-01-21T14:21:13.004" v="3301" actId="478"/>
          <ac:spMkLst>
            <pc:docMk/>
            <pc:sldMk cId="751890229" sldId="298"/>
            <ac:spMk id="59" creationId="{60B8B8C5-51DA-4182-4155-AE9C2E242103}"/>
          </ac:spMkLst>
        </pc:spChg>
        <pc:spChg chg="del mod topLvl">
          <ac:chgData name="a xx" userId="6c68ed6e84215d36" providerId="LiveId" clId="{DA50E108-FE6D-411C-86D7-0FA2A2E9C853}" dt="2024-01-21T14:21:13.004" v="3301" actId="478"/>
          <ac:spMkLst>
            <pc:docMk/>
            <pc:sldMk cId="751890229" sldId="298"/>
            <ac:spMk id="60" creationId="{4A3BA4D4-E509-01E2-0BCF-3857206A6E97}"/>
          </ac:spMkLst>
        </pc:spChg>
        <pc:spChg chg="mod">
          <ac:chgData name="a xx" userId="6c68ed6e84215d36" providerId="LiveId" clId="{DA50E108-FE6D-411C-86D7-0FA2A2E9C853}" dt="2024-01-21T14:21:09.694" v="3300" actId="165"/>
          <ac:spMkLst>
            <pc:docMk/>
            <pc:sldMk cId="751890229" sldId="298"/>
            <ac:spMk id="72" creationId="{04A12AEC-67ED-2F10-A2B3-6605456BEE57}"/>
          </ac:spMkLst>
        </pc:spChg>
        <pc:spChg chg="mod">
          <ac:chgData name="a xx" userId="6c68ed6e84215d36" providerId="LiveId" clId="{DA50E108-FE6D-411C-86D7-0FA2A2E9C853}" dt="2024-01-21T14:21:09.694" v="3300" actId="165"/>
          <ac:spMkLst>
            <pc:docMk/>
            <pc:sldMk cId="751890229" sldId="298"/>
            <ac:spMk id="77" creationId="{B1056AAE-1C2E-12F2-53BD-1192F91BC5AC}"/>
          </ac:spMkLst>
        </pc:spChg>
        <pc:spChg chg="mod">
          <ac:chgData name="a xx" userId="6c68ed6e84215d36" providerId="LiveId" clId="{DA50E108-FE6D-411C-86D7-0FA2A2E9C853}" dt="2024-01-21T14:21:09.694" v="3300" actId="165"/>
          <ac:spMkLst>
            <pc:docMk/>
            <pc:sldMk cId="751890229" sldId="298"/>
            <ac:spMk id="78" creationId="{9C70AA6C-CA36-1240-8DD6-F6AB2A7F6930}"/>
          </ac:spMkLst>
        </pc:spChg>
        <pc:spChg chg="mod">
          <ac:chgData name="a xx" userId="6c68ed6e84215d36" providerId="LiveId" clId="{DA50E108-FE6D-411C-86D7-0FA2A2E9C853}" dt="2024-01-21T14:21:09.694" v="3300" actId="165"/>
          <ac:spMkLst>
            <pc:docMk/>
            <pc:sldMk cId="751890229" sldId="298"/>
            <ac:spMk id="79" creationId="{C33164C4-7544-EEA6-62E2-7E38CEF27BCF}"/>
          </ac:spMkLst>
        </pc:spChg>
        <pc:spChg chg="mod">
          <ac:chgData name="a xx" userId="6c68ed6e84215d36" providerId="LiveId" clId="{DA50E108-FE6D-411C-86D7-0FA2A2E9C853}" dt="2024-01-21T14:21:09.694" v="3300" actId="165"/>
          <ac:spMkLst>
            <pc:docMk/>
            <pc:sldMk cId="751890229" sldId="298"/>
            <ac:spMk id="81" creationId="{199DE55E-0828-6CA3-64C9-2700D9D45040}"/>
          </ac:spMkLst>
        </pc:spChg>
        <pc:spChg chg="mod">
          <ac:chgData name="a xx" userId="6c68ed6e84215d36" providerId="LiveId" clId="{DA50E108-FE6D-411C-86D7-0FA2A2E9C853}" dt="2024-01-21T14:21:09.694" v="3300" actId="165"/>
          <ac:spMkLst>
            <pc:docMk/>
            <pc:sldMk cId="751890229" sldId="298"/>
            <ac:spMk id="83" creationId="{8AB12A94-8E5D-44E8-2A0E-BD2E2643FD0F}"/>
          </ac:spMkLst>
        </pc:spChg>
        <pc:spChg chg="add mod">
          <ac:chgData name="a xx" userId="6c68ed6e84215d36" providerId="LiveId" clId="{DA50E108-FE6D-411C-86D7-0FA2A2E9C853}" dt="2024-01-21T14:29:40.198" v="3399" actId="164"/>
          <ac:spMkLst>
            <pc:docMk/>
            <pc:sldMk cId="751890229" sldId="298"/>
            <ac:spMk id="110" creationId="{17A7D926-EC8A-84DD-52E3-6E59F8BBCB68}"/>
          </ac:spMkLst>
        </pc:spChg>
        <pc:spChg chg="mod">
          <ac:chgData name="a xx" userId="6c68ed6e84215d36" providerId="LiveId" clId="{DA50E108-FE6D-411C-86D7-0FA2A2E9C853}" dt="2024-01-21T14:29:40.198" v="3399" actId="164"/>
          <ac:spMkLst>
            <pc:docMk/>
            <pc:sldMk cId="751890229" sldId="298"/>
            <ac:spMk id="112" creationId="{300D18D0-0846-0C86-2872-15150CE2A402}"/>
          </ac:spMkLst>
        </pc:spChg>
        <pc:spChg chg="mod">
          <ac:chgData name="a xx" userId="6c68ed6e84215d36" providerId="LiveId" clId="{DA50E108-FE6D-411C-86D7-0FA2A2E9C853}" dt="2024-01-21T14:29:40.198" v="3399" actId="164"/>
          <ac:spMkLst>
            <pc:docMk/>
            <pc:sldMk cId="751890229" sldId="298"/>
            <ac:spMk id="113" creationId="{83645B1E-75C9-70A3-6F12-00169AD14A0C}"/>
          </ac:spMkLst>
        </pc:spChg>
        <pc:spChg chg="del mod topLvl">
          <ac:chgData name="a xx" userId="6c68ed6e84215d36" providerId="LiveId" clId="{DA50E108-FE6D-411C-86D7-0FA2A2E9C853}" dt="2024-01-21T14:21:13.004" v="3301" actId="478"/>
          <ac:spMkLst>
            <pc:docMk/>
            <pc:sldMk cId="751890229" sldId="298"/>
            <ac:spMk id="122" creationId="{70E7E20C-C9C8-650E-60EA-4B1F32520E66}"/>
          </ac:spMkLst>
        </pc:spChg>
        <pc:spChg chg="del mod topLvl">
          <ac:chgData name="a xx" userId="6c68ed6e84215d36" providerId="LiveId" clId="{DA50E108-FE6D-411C-86D7-0FA2A2E9C853}" dt="2024-01-21T14:21:13.004" v="3301" actId="478"/>
          <ac:spMkLst>
            <pc:docMk/>
            <pc:sldMk cId="751890229" sldId="298"/>
            <ac:spMk id="128" creationId="{75D7252E-D92C-94F5-00EE-ED38316693DD}"/>
          </ac:spMkLst>
        </pc:spChg>
        <pc:spChg chg="del mod topLvl">
          <ac:chgData name="a xx" userId="6c68ed6e84215d36" providerId="LiveId" clId="{DA50E108-FE6D-411C-86D7-0FA2A2E9C853}" dt="2024-01-21T14:21:13.004" v="3301" actId="478"/>
          <ac:spMkLst>
            <pc:docMk/>
            <pc:sldMk cId="751890229" sldId="298"/>
            <ac:spMk id="129" creationId="{8A8C1AC7-2EBB-9498-8449-6688CEFFEBF7}"/>
          </ac:spMkLst>
        </pc:spChg>
        <pc:spChg chg="mod">
          <ac:chgData name="a xx" userId="6c68ed6e84215d36" providerId="LiveId" clId="{DA50E108-FE6D-411C-86D7-0FA2A2E9C853}" dt="2024-01-21T14:21:09.694" v="3300" actId="165"/>
          <ac:spMkLst>
            <pc:docMk/>
            <pc:sldMk cId="751890229" sldId="298"/>
            <ac:spMk id="133" creationId="{1974A821-9B71-C3AA-6263-39B08CB5641C}"/>
          </ac:spMkLst>
        </pc:spChg>
        <pc:spChg chg="mod">
          <ac:chgData name="a xx" userId="6c68ed6e84215d36" providerId="LiveId" clId="{DA50E108-FE6D-411C-86D7-0FA2A2E9C853}" dt="2024-01-21T14:21:09.694" v="3300" actId="165"/>
          <ac:spMkLst>
            <pc:docMk/>
            <pc:sldMk cId="751890229" sldId="298"/>
            <ac:spMk id="134" creationId="{3C077597-A096-8D58-6062-C50553871D5C}"/>
          </ac:spMkLst>
        </pc:spChg>
        <pc:spChg chg="mod">
          <ac:chgData name="a xx" userId="6c68ed6e84215d36" providerId="LiveId" clId="{DA50E108-FE6D-411C-86D7-0FA2A2E9C853}" dt="2024-01-21T14:21:09.694" v="3300" actId="165"/>
          <ac:spMkLst>
            <pc:docMk/>
            <pc:sldMk cId="751890229" sldId="298"/>
            <ac:spMk id="135" creationId="{6DF2B54F-13C6-F40B-9D18-E6DC67CC4C83}"/>
          </ac:spMkLst>
        </pc:spChg>
        <pc:spChg chg="mod">
          <ac:chgData name="a xx" userId="6c68ed6e84215d36" providerId="LiveId" clId="{DA50E108-FE6D-411C-86D7-0FA2A2E9C853}" dt="2024-01-21T14:21:09.694" v="3300" actId="165"/>
          <ac:spMkLst>
            <pc:docMk/>
            <pc:sldMk cId="751890229" sldId="298"/>
            <ac:spMk id="136" creationId="{CAB5CC2F-CD11-69AC-F049-41176682993A}"/>
          </ac:spMkLst>
        </pc:spChg>
        <pc:spChg chg="mod">
          <ac:chgData name="a xx" userId="6c68ed6e84215d36" providerId="LiveId" clId="{DA50E108-FE6D-411C-86D7-0FA2A2E9C853}" dt="2024-01-21T14:21:09.694" v="3300" actId="165"/>
          <ac:spMkLst>
            <pc:docMk/>
            <pc:sldMk cId="751890229" sldId="298"/>
            <ac:spMk id="137" creationId="{C2B4F0E9-EC53-9226-16BA-214F461BE7E8}"/>
          </ac:spMkLst>
        </pc:spChg>
        <pc:spChg chg="mod">
          <ac:chgData name="a xx" userId="6c68ed6e84215d36" providerId="LiveId" clId="{DA50E108-FE6D-411C-86D7-0FA2A2E9C853}" dt="2024-01-21T14:21:09.694" v="3300" actId="165"/>
          <ac:spMkLst>
            <pc:docMk/>
            <pc:sldMk cId="751890229" sldId="298"/>
            <ac:spMk id="138" creationId="{103435B4-ACB1-A7BC-3860-50B301DEDBD3}"/>
          </ac:spMkLst>
        </pc:spChg>
        <pc:spChg chg="mod topLvl">
          <ac:chgData name="a xx" userId="6c68ed6e84215d36" providerId="LiveId" clId="{DA50E108-FE6D-411C-86D7-0FA2A2E9C853}" dt="2024-01-21T14:29:40.198" v="3399" actId="164"/>
          <ac:spMkLst>
            <pc:docMk/>
            <pc:sldMk cId="751890229" sldId="298"/>
            <ac:spMk id="208" creationId="{5A63C38B-3EA0-1F85-DCB4-14751874E540}"/>
          </ac:spMkLst>
        </pc:spChg>
        <pc:spChg chg="mod">
          <ac:chgData name="a xx" userId="6c68ed6e84215d36" providerId="LiveId" clId="{DA50E108-FE6D-411C-86D7-0FA2A2E9C853}" dt="2024-01-21T14:29:40.198" v="3399" actId="164"/>
          <ac:spMkLst>
            <pc:docMk/>
            <pc:sldMk cId="751890229" sldId="298"/>
            <ac:spMk id="211" creationId="{73CD35EA-92FB-5973-72FF-2E3004514F09}"/>
          </ac:spMkLst>
        </pc:spChg>
        <pc:spChg chg="mod">
          <ac:chgData name="a xx" userId="6c68ed6e84215d36" providerId="LiveId" clId="{DA50E108-FE6D-411C-86D7-0FA2A2E9C853}" dt="2024-01-21T14:29:40.198" v="3399" actId="164"/>
          <ac:spMkLst>
            <pc:docMk/>
            <pc:sldMk cId="751890229" sldId="298"/>
            <ac:spMk id="212" creationId="{B014B5AB-5E50-9320-7990-D906B8EF876A}"/>
          </ac:spMkLst>
        </pc:spChg>
        <pc:spChg chg="mod topLvl">
          <ac:chgData name="a xx" userId="6c68ed6e84215d36" providerId="LiveId" clId="{DA50E108-FE6D-411C-86D7-0FA2A2E9C853}" dt="2024-01-21T14:29:40.198" v="3399" actId="164"/>
          <ac:spMkLst>
            <pc:docMk/>
            <pc:sldMk cId="751890229" sldId="298"/>
            <ac:spMk id="214" creationId="{236EA55A-EC6B-1BAE-C465-D5697895EFFE}"/>
          </ac:spMkLst>
        </pc:spChg>
        <pc:spChg chg="mod topLvl">
          <ac:chgData name="a xx" userId="6c68ed6e84215d36" providerId="LiveId" clId="{DA50E108-FE6D-411C-86D7-0FA2A2E9C853}" dt="2024-01-21T14:29:40.198" v="3399" actId="164"/>
          <ac:spMkLst>
            <pc:docMk/>
            <pc:sldMk cId="751890229" sldId="298"/>
            <ac:spMk id="215" creationId="{4CFD0FF7-5166-35A3-CED7-03C8D887A632}"/>
          </ac:spMkLst>
        </pc:spChg>
        <pc:spChg chg="mod">
          <ac:chgData name="a xx" userId="6c68ed6e84215d36" providerId="LiveId" clId="{DA50E108-FE6D-411C-86D7-0FA2A2E9C853}" dt="2024-01-21T14:29:40.198" v="3399" actId="164"/>
          <ac:spMkLst>
            <pc:docMk/>
            <pc:sldMk cId="751890229" sldId="298"/>
            <ac:spMk id="219" creationId="{719E2523-213A-3A63-60FC-D7CBB61F44DA}"/>
          </ac:spMkLst>
        </pc:spChg>
        <pc:spChg chg="mod">
          <ac:chgData name="a xx" userId="6c68ed6e84215d36" providerId="LiveId" clId="{DA50E108-FE6D-411C-86D7-0FA2A2E9C853}" dt="2024-01-21T14:29:40.198" v="3399" actId="164"/>
          <ac:spMkLst>
            <pc:docMk/>
            <pc:sldMk cId="751890229" sldId="298"/>
            <ac:spMk id="220" creationId="{BAF7DDE5-8D77-17B9-B5B9-6B417ACEF721}"/>
          </ac:spMkLst>
        </pc:spChg>
        <pc:spChg chg="mod">
          <ac:chgData name="a xx" userId="6c68ed6e84215d36" providerId="LiveId" clId="{DA50E108-FE6D-411C-86D7-0FA2A2E9C853}" dt="2024-01-21T14:29:40.198" v="3399" actId="164"/>
          <ac:spMkLst>
            <pc:docMk/>
            <pc:sldMk cId="751890229" sldId="298"/>
            <ac:spMk id="221" creationId="{FC557883-044B-0D3B-6BA1-49BEED9C157F}"/>
          </ac:spMkLst>
        </pc:spChg>
        <pc:spChg chg="mod">
          <ac:chgData name="a xx" userId="6c68ed6e84215d36" providerId="LiveId" clId="{DA50E108-FE6D-411C-86D7-0FA2A2E9C853}" dt="2024-01-21T14:29:40.198" v="3399" actId="164"/>
          <ac:spMkLst>
            <pc:docMk/>
            <pc:sldMk cId="751890229" sldId="298"/>
            <ac:spMk id="222" creationId="{E627A89F-ECED-76E2-365F-D3A877757CEF}"/>
          </ac:spMkLst>
        </pc:spChg>
        <pc:spChg chg="mod">
          <ac:chgData name="a xx" userId="6c68ed6e84215d36" providerId="LiveId" clId="{DA50E108-FE6D-411C-86D7-0FA2A2E9C853}" dt="2024-01-21T14:29:40.198" v="3399" actId="164"/>
          <ac:spMkLst>
            <pc:docMk/>
            <pc:sldMk cId="751890229" sldId="298"/>
            <ac:spMk id="223" creationId="{BA009FAB-CA10-EDCD-6C92-F988DEF427EC}"/>
          </ac:spMkLst>
        </pc:spChg>
        <pc:spChg chg="mod">
          <ac:chgData name="a xx" userId="6c68ed6e84215d36" providerId="LiveId" clId="{DA50E108-FE6D-411C-86D7-0FA2A2E9C853}" dt="2024-01-21T14:29:40.198" v="3399" actId="164"/>
          <ac:spMkLst>
            <pc:docMk/>
            <pc:sldMk cId="751890229" sldId="298"/>
            <ac:spMk id="224" creationId="{B18FAB23-FAAC-340F-711E-BDCC881EFAA9}"/>
          </ac:spMkLst>
        </pc:spChg>
        <pc:spChg chg="mod topLvl">
          <ac:chgData name="a xx" userId="6c68ed6e84215d36" providerId="LiveId" clId="{DA50E108-FE6D-411C-86D7-0FA2A2E9C853}" dt="2024-01-21T14:29:40.198" v="3399" actId="164"/>
          <ac:spMkLst>
            <pc:docMk/>
            <pc:sldMk cId="751890229" sldId="298"/>
            <ac:spMk id="260" creationId="{F61F9A5B-B3CC-30E9-A300-5635A03C7E3F}"/>
          </ac:spMkLst>
        </pc:spChg>
        <pc:spChg chg="mod topLvl">
          <ac:chgData name="a xx" userId="6c68ed6e84215d36" providerId="LiveId" clId="{DA50E108-FE6D-411C-86D7-0FA2A2E9C853}" dt="2024-01-21T14:29:40.198" v="3399" actId="164"/>
          <ac:spMkLst>
            <pc:docMk/>
            <pc:sldMk cId="751890229" sldId="298"/>
            <ac:spMk id="261" creationId="{137EE47A-7C87-6A00-1F00-AE958205AB89}"/>
          </ac:spMkLst>
        </pc:spChg>
        <pc:spChg chg="mod">
          <ac:chgData name="a xx" userId="6c68ed6e84215d36" providerId="LiveId" clId="{DA50E108-FE6D-411C-86D7-0FA2A2E9C853}" dt="2024-01-21T14:29:40.198" v="3399" actId="164"/>
          <ac:spMkLst>
            <pc:docMk/>
            <pc:sldMk cId="751890229" sldId="298"/>
            <ac:spMk id="265" creationId="{435818B5-CBF6-0C1D-9267-9D136711C333}"/>
          </ac:spMkLst>
        </pc:spChg>
        <pc:spChg chg="mod">
          <ac:chgData name="a xx" userId="6c68ed6e84215d36" providerId="LiveId" clId="{DA50E108-FE6D-411C-86D7-0FA2A2E9C853}" dt="2024-01-21T14:29:40.198" v="3399" actId="164"/>
          <ac:spMkLst>
            <pc:docMk/>
            <pc:sldMk cId="751890229" sldId="298"/>
            <ac:spMk id="266" creationId="{4A7A0C4E-FE35-5436-1C3B-E0313C0822EE}"/>
          </ac:spMkLst>
        </pc:spChg>
        <pc:spChg chg="mod">
          <ac:chgData name="a xx" userId="6c68ed6e84215d36" providerId="LiveId" clId="{DA50E108-FE6D-411C-86D7-0FA2A2E9C853}" dt="2024-01-21T14:29:40.198" v="3399" actId="164"/>
          <ac:spMkLst>
            <pc:docMk/>
            <pc:sldMk cId="751890229" sldId="298"/>
            <ac:spMk id="267" creationId="{E64BAA9C-90C0-F87F-C721-6A479F37849B}"/>
          </ac:spMkLst>
        </pc:spChg>
        <pc:spChg chg="mod">
          <ac:chgData name="a xx" userId="6c68ed6e84215d36" providerId="LiveId" clId="{DA50E108-FE6D-411C-86D7-0FA2A2E9C853}" dt="2024-01-21T14:29:40.198" v="3399" actId="164"/>
          <ac:spMkLst>
            <pc:docMk/>
            <pc:sldMk cId="751890229" sldId="298"/>
            <ac:spMk id="268" creationId="{ED485C8E-0312-01A7-94C2-FDDCBD37ACA5}"/>
          </ac:spMkLst>
        </pc:spChg>
        <pc:spChg chg="mod">
          <ac:chgData name="a xx" userId="6c68ed6e84215d36" providerId="LiveId" clId="{DA50E108-FE6D-411C-86D7-0FA2A2E9C853}" dt="2024-01-21T14:29:40.198" v="3399" actId="164"/>
          <ac:spMkLst>
            <pc:docMk/>
            <pc:sldMk cId="751890229" sldId="298"/>
            <ac:spMk id="269" creationId="{E672952F-A1CE-4F58-F513-4F8F940CEAE2}"/>
          </ac:spMkLst>
        </pc:spChg>
        <pc:spChg chg="mod">
          <ac:chgData name="a xx" userId="6c68ed6e84215d36" providerId="LiveId" clId="{DA50E108-FE6D-411C-86D7-0FA2A2E9C853}" dt="2024-01-21T14:29:40.198" v="3399" actId="164"/>
          <ac:spMkLst>
            <pc:docMk/>
            <pc:sldMk cId="751890229" sldId="298"/>
            <ac:spMk id="270" creationId="{6135E1B0-FEA2-A920-2A2A-6CE9D616E7E2}"/>
          </ac:spMkLst>
        </pc:spChg>
        <pc:grpChg chg="del mod topLvl">
          <ac:chgData name="a xx" userId="6c68ed6e84215d36" providerId="LiveId" clId="{DA50E108-FE6D-411C-86D7-0FA2A2E9C853}" dt="2024-01-21T14:21:13.004" v="3301" actId="478"/>
          <ac:grpSpMkLst>
            <pc:docMk/>
            <pc:sldMk cId="751890229" sldId="298"/>
            <ac:grpSpMk id="3" creationId="{FD283D57-B14F-6298-0776-000DDD1926D8}"/>
          </ac:grpSpMkLst>
        </pc:grpChg>
        <pc:grpChg chg="del mod topLvl">
          <ac:chgData name="a xx" userId="6c68ed6e84215d36" providerId="LiveId" clId="{DA50E108-FE6D-411C-86D7-0FA2A2E9C853}" dt="2024-01-21T14:21:13.004" v="3301" actId="478"/>
          <ac:grpSpMkLst>
            <pc:docMk/>
            <pc:sldMk cId="751890229" sldId="298"/>
            <ac:grpSpMk id="21" creationId="{4BEB767E-91E5-B8B2-329E-21E4CE10AE0F}"/>
          </ac:grpSpMkLst>
        </pc:grpChg>
        <pc:grpChg chg="del mod topLvl">
          <ac:chgData name="a xx" userId="6c68ed6e84215d36" providerId="LiveId" clId="{DA50E108-FE6D-411C-86D7-0FA2A2E9C853}" dt="2024-01-21T14:21:13.004" v="3301" actId="478"/>
          <ac:grpSpMkLst>
            <pc:docMk/>
            <pc:sldMk cId="751890229" sldId="298"/>
            <ac:grpSpMk id="22" creationId="{B834F1B3-F84D-F1D9-A740-7300C19F4360}"/>
          </ac:grpSpMkLst>
        </pc:grpChg>
        <pc:grpChg chg="del mod topLvl">
          <ac:chgData name="a xx" userId="6c68ed6e84215d36" providerId="LiveId" clId="{DA50E108-FE6D-411C-86D7-0FA2A2E9C853}" dt="2024-01-21T14:21:40.860" v="3309" actId="478"/>
          <ac:grpSpMkLst>
            <pc:docMk/>
            <pc:sldMk cId="751890229" sldId="298"/>
            <ac:grpSpMk id="33" creationId="{89098C1E-7F36-D64F-679A-9B9F17997B1F}"/>
          </ac:grpSpMkLst>
        </pc:grpChg>
        <pc:grpChg chg="del mod topLvl">
          <ac:chgData name="a xx" userId="6c68ed6e84215d36" providerId="LiveId" clId="{DA50E108-FE6D-411C-86D7-0FA2A2E9C853}" dt="2024-01-21T14:21:41.764" v="3310" actId="478"/>
          <ac:grpSpMkLst>
            <pc:docMk/>
            <pc:sldMk cId="751890229" sldId="298"/>
            <ac:grpSpMk id="46" creationId="{AADDB162-2C27-7D81-C14F-E5DED93A97D5}"/>
          </ac:grpSpMkLst>
        </pc:grpChg>
        <pc:grpChg chg="mod topLvl">
          <ac:chgData name="a xx" userId="6c68ed6e84215d36" providerId="LiveId" clId="{DA50E108-FE6D-411C-86D7-0FA2A2E9C853}" dt="2024-01-21T14:29:40.198" v="3399" actId="164"/>
          <ac:grpSpMkLst>
            <pc:docMk/>
            <pc:sldMk cId="751890229" sldId="298"/>
            <ac:grpSpMk id="55" creationId="{A95315C1-E5ED-68D0-85E1-FF3E7771B512}"/>
          </ac:grpSpMkLst>
        </pc:grpChg>
        <pc:grpChg chg="del mod topLvl">
          <ac:chgData name="a xx" userId="6c68ed6e84215d36" providerId="LiveId" clId="{DA50E108-FE6D-411C-86D7-0FA2A2E9C853}" dt="2024-01-21T14:21:13.004" v="3301" actId="478"/>
          <ac:grpSpMkLst>
            <pc:docMk/>
            <pc:sldMk cId="751890229" sldId="298"/>
            <ac:grpSpMk id="64" creationId="{5332E283-24ED-04D4-016A-E29D498C6643}"/>
          </ac:grpSpMkLst>
        </pc:grpChg>
        <pc:grpChg chg="del mod topLvl">
          <ac:chgData name="a xx" userId="6c68ed6e84215d36" providerId="LiveId" clId="{DA50E108-FE6D-411C-86D7-0FA2A2E9C853}" dt="2024-01-21T14:21:13.004" v="3301" actId="478"/>
          <ac:grpSpMkLst>
            <pc:docMk/>
            <pc:sldMk cId="751890229" sldId="298"/>
            <ac:grpSpMk id="67" creationId="{54060134-E5FA-D64B-0365-2AB79F4D9B82}"/>
          </ac:grpSpMkLst>
        </pc:grpChg>
        <pc:grpChg chg="del mod topLvl">
          <ac:chgData name="a xx" userId="6c68ed6e84215d36" providerId="LiveId" clId="{DA50E108-FE6D-411C-86D7-0FA2A2E9C853}" dt="2024-01-21T14:21:13.004" v="3301" actId="478"/>
          <ac:grpSpMkLst>
            <pc:docMk/>
            <pc:sldMk cId="751890229" sldId="298"/>
            <ac:grpSpMk id="69" creationId="{EF6907B0-220F-2ABD-487C-7D34F0312F22}"/>
          </ac:grpSpMkLst>
        </pc:grpChg>
        <pc:grpChg chg="mod topLvl">
          <ac:chgData name="a xx" userId="6c68ed6e84215d36" providerId="LiveId" clId="{DA50E108-FE6D-411C-86D7-0FA2A2E9C853}" dt="2024-01-21T14:29:40.198" v="3399" actId="164"/>
          <ac:grpSpMkLst>
            <pc:docMk/>
            <pc:sldMk cId="751890229" sldId="298"/>
            <ac:grpSpMk id="75" creationId="{6B279987-7790-966E-50C0-DB6EA982DB19}"/>
          </ac:grpSpMkLst>
        </pc:grpChg>
        <pc:grpChg chg="add del mod">
          <ac:chgData name="a xx" userId="6c68ed6e84215d36" providerId="LiveId" clId="{DA50E108-FE6D-411C-86D7-0FA2A2E9C853}" dt="2024-01-21T14:21:09.694" v="3300" actId="165"/>
          <ac:grpSpMkLst>
            <pc:docMk/>
            <pc:sldMk cId="751890229" sldId="298"/>
            <ac:grpSpMk id="104" creationId="{8B2ACCD8-0E94-54E2-D832-70BD696FDD1B}"/>
          </ac:grpSpMkLst>
        </pc:grpChg>
        <pc:grpChg chg="add mod">
          <ac:chgData name="a xx" userId="6c68ed6e84215d36" providerId="LiveId" clId="{DA50E108-FE6D-411C-86D7-0FA2A2E9C853}" dt="2024-01-21T14:29:40.198" v="3399" actId="164"/>
          <ac:grpSpMkLst>
            <pc:docMk/>
            <pc:sldMk cId="751890229" sldId="298"/>
            <ac:grpSpMk id="105" creationId="{1A21A867-C249-CDEC-2CD2-46A44156CF16}"/>
          </ac:grpSpMkLst>
        </pc:grpChg>
        <pc:grpChg chg="add mod">
          <ac:chgData name="a xx" userId="6c68ed6e84215d36" providerId="LiveId" clId="{DA50E108-FE6D-411C-86D7-0FA2A2E9C853}" dt="2024-01-21T14:29:40.198" v="3399" actId="164"/>
          <ac:grpSpMkLst>
            <pc:docMk/>
            <pc:sldMk cId="751890229" sldId="298"/>
            <ac:grpSpMk id="111" creationId="{430011D4-257B-EF28-AEEB-F4C2B5A94F37}"/>
          </ac:grpSpMkLst>
        </pc:grpChg>
        <pc:grpChg chg="add mod">
          <ac:chgData name="a xx" userId="6c68ed6e84215d36" providerId="LiveId" clId="{DA50E108-FE6D-411C-86D7-0FA2A2E9C853}" dt="2024-01-21T14:32:17.935" v="3446" actId="164"/>
          <ac:grpSpMkLst>
            <pc:docMk/>
            <pc:sldMk cId="751890229" sldId="298"/>
            <ac:grpSpMk id="130" creationId="{136A8A59-61FE-6BA9-E86E-A43F2C42DC14}"/>
          </ac:grpSpMkLst>
        </pc:grpChg>
        <pc:grpChg chg="add mod">
          <ac:chgData name="a xx" userId="6c68ed6e84215d36" providerId="LiveId" clId="{DA50E108-FE6D-411C-86D7-0FA2A2E9C853}" dt="2024-01-21T14:32:17.935" v="3446" actId="164"/>
          <ac:grpSpMkLst>
            <pc:docMk/>
            <pc:sldMk cId="751890229" sldId="298"/>
            <ac:grpSpMk id="131" creationId="{E7FC9AFD-0212-0BDD-C8E6-34F23A154C78}"/>
          </ac:grpSpMkLst>
        </pc:grpChg>
        <pc:grpChg chg="del mod topLvl">
          <ac:chgData name="a xx" userId="6c68ed6e84215d36" providerId="LiveId" clId="{DA50E108-FE6D-411C-86D7-0FA2A2E9C853}" dt="2024-01-21T14:21:18.174" v="3302" actId="478"/>
          <ac:grpSpMkLst>
            <pc:docMk/>
            <pc:sldMk cId="751890229" sldId="298"/>
            <ac:grpSpMk id="132" creationId="{B472CA34-A9B4-BD95-0423-3BB017BB788F}"/>
          </ac:grpSpMkLst>
        </pc:grpChg>
        <pc:grpChg chg="add mod">
          <ac:chgData name="a xx" userId="6c68ed6e84215d36" providerId="LiveId" clId="{DA50E108-FE6D-411C-86D7-0FA2A2E9C853}" dt="2024-01-21T14:29:40.198" v="3399" actId="164"/>
          <ac:grpSpMkLst>
            <pc:docMk/>
            <pc:sldMk cId="751890229" sldId="298"/>
            <ac:grpSpMk id="139" creationId="{D54A7A42-27E0-2BAF-1AD8-3C2BD1B1FC8E}"/>
          </ac:grpSpMkLst>
        </pc:grpChg>
        <pc:grpChg chg="add mod">
          <ac:chgData name="a xx" userId="6c68ed6e84215d36" providerId="LiveId" clId="{DA50E108-FE6D-411C-86D7-0FA2A2E9C853}" dt="2024-01-21T14:32:17.935" v="3446" actId="164"/>
          <ac:grpSpMkLst>
            <pc:docMk/>
            <pc:sldMk cId="751890229" sldId="298"/>
            <ac:grpSpMk id="143" creationId="{E2A22C6C-448D-7A18-59BF-E48CAC7650C2}"/>
          </ac:grpSpMkLst>
        </pc:grpChg>
        <pc:grpChg chg="mod topLvl">
          <ac:chgData name="a xx" userId="6c68ed6e84215d36" providerId="LiveId" clId="{DA50E108-FE6D-411C-86D7-0FA2A2E9C853}" dt="2024-01-21T14:29:40.198" v="3399" actId="164"/>
          <ac:grpSpMkLst>
            <pc:docMk/>
            <pc:sldMk cId="751890229" sldId="298"/>
            <ac:grpSpMk id="206" creationId="{9BD69532-6F99-C2AD-B65D-95E717435ED1}"/>
          </ac:grpSpMkLst>
        </pc:grpChg>
        <pc:grpChg chg="mod topLvl">
          <ac:chgData name="a xx" userId="6c68ed6e84215d36" providerId="LiveId" clId="{DA50E108-FE6D-411C-86D7-0FA2A2E9C853}" dt="2024-01-21T14:29:40.198" v="3399" actId="164"/>
          <ac:grpSpMkLst>
            <pc:docMk/>
            <pc:sldMk cId="751890229" sldId="298"/>
            <ac:grpSpMk id="218" creationId="{3EF028F3-775A-79AA-7762-1CA326999190}"/>
          </ac:grpSpMkLst>
        </pc:grpChg>
        <pc:grpChg chg="mod topLvl">
          <ac:chgData name="a xx" userId="6c68ed6e84215d36" providerId="LiveId" clId="{DA50E108-FE6D-411C-86D7-0FA2A2E9C853}" dt="2024-01-21T14:29:40.198" v="3399" actId="164"/>
          <ac:grpSpMkLst>
            <pc:docMk/>
            <pc:sldMk cId="751890229" sldId="298"/>
            <ac:grpSpMk id="264" creationId="{FAD7A50B-12AF-D062-2583-B33DFCCB7557}"/>
          </ac:grpSpMkLst>
        </pc:grpChg>
        <pc:picChg chg="mod">
          <ac:chgData name="a xx" userId="6c68ed6e84215d36" providerId="LiveId" clId="{DA50E108-FE6D-411C-86D7-0FA2A2E9C853}" dt="2024-01-21T14:21:09.694" v="3300" actId="165"/>
          <ac:picMkLst>
            <pc:docMk/>
            <pc:sldMk cId="751890229" sldId="298"/>
            <ac:picMk id="24" creationId="{3A013451-AE96-F0F8-BA18-B9752D5972E5}"/>
          </ac:picMkLst>
        </pc:picChg>
        <pc:picChg chg="del mod topLvl">
          <ac:chgData name="a xx" userId="6c68ed6e84215d36" providerId="LiveId" clId="{DA50E108-FE6D-411C-86D7-0FA2A2E9C853}" dt="2024-01-21T14:21:13.004" v="3301" actId="478"/>
          <ac:picMkLst>
            <pc:docMk/>
            <pc:sldMk cId="751890229" sldId="298"/>
            <ac:picMk id="119" creationId="{463CDEAB-CAE2-FD29-9871-EC492D169A43}"/>
          </ac:picMkLst>
        </pc:picChg>
        <pc:picChg chg="del mod topLvl">
          <ac:chgData name="a xx" userId="6c68ed6e84215d36" providerId="LiveId" clId="{DA50E108-FE6D-411C-86D7-0FA2A2E9C853}" dt="2024-01-21T14:21:13.004" v="3301" actId="478"/>
          <ac:picMkLst>
            <pc:docMk/>
            <pc:sldMk cId="751890229" sldId="298"/>
            <ac:picMk id="121" creationId="{226E078E-ADEB-C861-6088-B16B770E2911}"/>
          </ac:picMkLst>
        </pc:picChg>
        <pc:picChg chg="mod topLvl">
          <ac:chgData name="a xx" userId="6c68ed6e84215d36" providerId="LiveId" clId="{DA50E108-FE6D-411C-86D7-0FA2A2E9C853}" dt="2024-01-21T14:29:40.198" v="3399" actId="164"/>
          <ac:picMkLst>
            <pc:docMk/>
            <pc:sldMk cId="751890229" sldId="298"/>
            <ac:picMk id="205" creationId="{36E3D4B1-9E72-CBF7-5E36-9494A422B800}"/>
          </ac:picMkLst>
        </pc:picChg>
        <pc:picChg chg="mod topLvl">
          <ac:chgData name="a xx" userId="6c68ed6e84215d36" providerId="LiveId" clId="{DA50E108-FE6D-411C-86D7-0FA2A2E9C853}" dt="2024-01-21T14:29:40.198" v="3399" actId="164"/>
          <ac:picMkLst>
            <pc:docMk/>
            <pc:sldMk cId="751890229" sldId="298"/>
            <ac:picMk id="207" creationId="{0243752F-DF60-0384-C313-3A5022BBBC76}"/>
          </ac:picMkLst>
        </pc:picChg>
        <pc:picChg chg="mod topLvl">
          <ac:chgData name="a xx" userId="6c68ed6e84215d36" providerId="LiveId" clId="{DA50E108-FE6D-411C-86D7-0FA2A2E9C853}" dt="2024-01-21T14:29:40.198" v="3399" actId="164"/>
          <ac:picMkLst>
            <pc:docMk/>
            <pc:sldMk cId="751890229" sldId="298"/>
            <ac:picMk id="254" creationId="{1BB6F9AD-D16C-1A4D-9B24-E6F8139B23EF}"/>
          </ac:picMkLst>
        </pc:picChg>
        <pc:cxnChg chg="mod">
          <ac:chgData name="a xx" userId="6c68ed6e84215d36" providerId="LiveId" clId="{DA50E108-FE6D-411C-86D7-0FA2A2E9C853}" dt="2024-01-21T14:21:09.694" v="3300" actId="165"/>
          <ac:cxnSpMkLst>
            <pc:docMk/>
            <pc:sldMk cId="751890229" sldId="298"/>
            <ac:cxnSpMk id="4" creationId="{3030596A-3007-6DED-31D4-58EFD9594DB1}"/>
          </ac:cxnSpMkLst>
        </pc:cxnChg>
        <pc:cxnChg chg="mod">
          <ac:chgData name="a xx" userId="6c68ed6e84215d36" providerId="LiveId" clId="{DA50E108-FE6D-411C-86D7-0FA2A2E9C853}" dt="2024-01-21T14:21:09.694" v="3300" actId="165"/>
          <ac:cxnSpMkLst>
            <pc:docMk/>
            <pc:sldMk cId="751890229" sldId="298"/>
            <ac:cxnSpMk id="5" creationId="{C1102132-B534-2C78-8419-514120405946}"/>
          </ac:cxnSpMkLst>
        </pc:cxnChg>
        <pc:cxnChg chg="mod">
          <ac:chgData name="a xx" userId="6c68ed6e84215d36" providerId="LiveId" clId="{DA50E108-FE6D-411C-86D7-0FA2A2E9C853}" dt="2024-01-21T14:21:09.694" v="3300" actId="165"/>
          <ac:cxnSpMkLst>
            <pc:docMk/>
            <pc:sldMk cId="751890229" sldId="298"/>
            <ac:cxnSpMk id="6" creationId="{D9B60AE7-FB85-9583-FCE1-DA7901A3F07B}"/>
          </ac:cxnSpMkLst>
        </pc:cxnChg>
        <pc:cxnChg chg="mod">
          <ac:chgData name="a xx" userId="6c68ed6e84215d36" providerId="LiveId" clId="{DA50E108-FE6D-411C-86D7-0FA2A2E9C853}" dt="2024-01-21T14:21:09.694" v="3300" actId="165"/>
          <ac:cxnSpMkLst>
            <pc:docMk/>
            <pc:sldMk cId="751890229" sldId="298"/>
            <ac:cxnSpMk id="7" creationId="{157E2F9A-1CB8-D8DD-2298-D10948DA79E2}"/>
          </ac:cxnSpMkLst>
        </pc:cxnChg>
        <pc:cxnChg chg="mod">
          <ac:chgData name="a xx" userId="6c68ed6e84215d36" providerId="LiveId" clId="{DA50E108-FE6D-411C-86D7-0FA2A2E9C853}" dt="2024-01-21T14:21:09.694" v="3300" actId="165"/>
          <ac:cxnSpMkLst>
            <pc:docMk/>
            <pc:sldMk cId="751890229" sldId="298"/>
            <ac:cxnSpMk id="8" creationId="{00C7413B-4F3A-5824-4731-5DAD32CE6C89}"/>
          </ac:cxnSpMkLst>
        </pc:cxnChg>
        <pc:cxnChg chg="mod">
          <ac:chgData name="a xx" userId="6c68ed6e84215d36" providerId="LiveId" clId="{DA50E108-FE6D-411C-86D7-0FA2A2E9C853}" dt="2024-01-21T14:21:09.694" v="3300" actId="165"/>
          <ac:cxnSpMkLst>
            <pc:docMk/>
            <pc:sldMk cId="751890229" sldId="298"/>
            <ac:cxnSpMk id="9" creationId="{F01C1752-55D2-DD8F-365A-4B268BAD9F6F}"/>
          </ac:cxnSpMkLst>
        </pc:cxnChg>
        <pc:cxnChg chg="mod">
          <ac:chgData name="a xx" userId="6c68ed6e84215d36" providerId="LiveId" clId="{DA50E108-FE6D-411C-86D7-0FA2A2E9C853}" dt="2024-01-21T14:21:09.694" v="3300" actId="165"/>
          <ac:cxnSpMkLst>
            <pc:docMk/>
            <pc:sldMk cId="751890229" sldId="298"/>
            <ac:cxnSpMk id="10" creationId="{A858E97B-6D6F-B104-0F23-CABAF613FE8A}"/>
          </ac:cxnSpMkLst>
        </pc:cxnChg>
        <pc:cxnChg chg="mod">
          <ac:chgData name="a xx" userId="6c68ed6e84215d36" providerId="LiveId" clId="{DA50E108-FE6D-411C-86D7-0FA2A2E9C853}" dt="2024-01-21T14:21:09.694" v="3300" actId="165"/>
          <ac:cxnSpMkLst>
            <pc:docMk/>
            <pc:sldMk cId="751890229" sldId="298"/>
            <ac:cxnSpMk id="15" creationId="{5D7EA9E3-6233-6D34-74CD-9C40E68A37CB}"/>
          </ac:cxnSpMkLst>
        </pc:cxnChg>
        <pc:cxnChg chg="mod">
          <ac:chgData name="a xx" userId="6c68ed6e84215d36" providerId="LiveId" clId="{DA50E108-FE6D-411C-86D7-0FA2A2E9C853}" dt="2024-01-21T14:21:09.694" v="3300" actId="165"/>
          <ac:cxnSpMkLst>
            <pc:docMk/>
            <pc:sldMk cId="751890229" sldId="298"/>
            <ac:cxnSpMk id="16" creationId="{1D4B6F8E-50C7-A295-F0AB-B5A0F9B437A0}"/>
          </ac:cxnSpMkLst>
        </pc:cxnChg>
        <pc:cxnChg chg="mod">
          <ac:chgData name="a xx" userId="6c68ed6e84215d36" providerId="LiveId" clId="{DA50E108-FE6D-411C-86D7-0FA2A2E9C853}" dt="2024-01-21T14:21:09.694" v="3300" actId="165"/>
          <ac:cxnSpMkLst>
            <pc:docMk/>
            <pc:sldMk cId="751890229" sldId="298"/>
            <ac:cxnSpMk id="18" creationId="{BD5DD263-6CCE-ADF6-1822-B5B1B36DD292}"/>
          </ac:cxnSpMkLst>
        </pc:cxnChg>
        <pc:cxnChg chg="mod">
          <ac:chgData name="a xx" userId="6c68ed6e84215d36" providerId="LiveId" clId="{DA50E108-FE6D-411C-86D7-0FA2A2E9C853}" dt="2024-01-21T14:21:09.694" v="3300" actId="165"/>
          <ac:cxnSpMkLst>
            <pc:docMk/>
            <pc:sldMk cId="751890229" sldId="298"/>
            <ac:cxnSpMk id="19" creationId="{9AD36BE8-2032-0965-8C22-67C61EC2FF0A}"/>
          </ac:cxnSpMkLst>
        </pc:cxnChg>
        <pc:cxnChg chg="mod">
          <ac:chgData name="a xx" userId="6c68ed6e84215d36" providerId="LiveId" clId="{DA50E108-FE6D-411C-86D7-0FA2A2E9C853}" dt="2024-01-21T14:21:09.694" v="3300" actId="165"/>
          <ac:cxnSpMkLst>
            <pc:docMk/>
            <pc:sldMk cId="751890229" sldId="298"/>
            <ac:cxnSpMk id="20" creationId="{BEB4DC9C-4067-DE23-26BB-8ECCEE77DD19}"/>
          </ac:cxnSpMkLst>
        </pc:cxnChg>
        <pc:cxnChg chg="mod">
          <ac:chgData name="a xx" userId="6c68ed6e84215d36" providerId="LiveId" clId="{DA50E108-FE6D-411C-86D7-0FA2A2E9C853}" dt="2024-01-21T14:21:09.694" v="3300" actId="165"/>
          <ac:cxnSpMkLst>
            <pc:docMk/>
            <pc:sldMk cId="751890229" sldId="298"/>
            <ac:cxnSpMk id="23" creationId="{7259B60E-3873-9446-D197-6D16055A5154}"/>
          </ac:cxnSpMkLst>
        </pc:cxnChg>
        <pc:cxnChg chg="mod">
          <ac:chgData name="a xx" userId="6c68ed6e84215d36" providerId="LiveId" clId="{DA50E108-FE6D-411C-86D7-0FA2A2E9C853}" dt="2024-01-21T14:21:09.694" v="3300" actId="165"/>
          <ac:cxnSpMkLst>
            <pc:docMk/>
            <pc:sldMk cId="751890229" sldId="298"/>
            <ac:cxnSpMk id="25" creationId="{A6159AA4-D266-E722-342A-3B2A380D5510}"/>
          </ac:cxnSpMkLst>
        </pc:cxnChg>
        <pc:cxnChg chg="mod">
          <ac:chgData name="a xx" userId="6c68ed6e84215d36" providerId="LiveId" clId="{DA50E108-FE6D-411C-86D7-0FA2A2E9C853}" dt="2024-01-21T14:21:09.694" v="3300" actId="165"/>
          <ac:cxnSpMkLst>
            <pc:docMk/>
            <pc:sldMk cId="751890229" sldId="298"/>
            <ac:cxnSpMk id="26" creationId="{13C859D9-1E4B-7E06-B654-E5AD17C436F9}"/>
          </ac:cxnSpMkLst>
        </pc:cxnChg>
        <pc:cxnChg chg="mod">
          <ac:chgData name="a xx" userId="6c68ed6e84215d36" providerId="LiveId" clId="{DA50E108-FE6D-411C-86D7-0FA2A2E9C853}" dt="2024-01-21T14:21:09.694" v="3300" actId="165"/>
          <ac:cxnSpMkLst>
            <pc:docMk/>
            <pc:sldMk cId="751890229" sldId="298"/>
            <ac:cxnSpMk id="27" creationId="{A6B03488-EBB5-59DF-5E79-A2C0CAA87704}"/>
          </ac:cxnSpMkLst>
        </pc:cxnChg>
        <pc:cxnChg chg="mod">
          <ac:chgData name="a xx" userId="6c68ed6e84215d36" providerId="LiveId" clId="{DA50E108-FE6D-411C-86D7-0FA2A2E9C853}" dt="2024-01-21T14:21:09.694" v="3300" actId="165"/>
          <ac:cxnSpMkLst>
            <pc:docMk/>
            <pc:sldMk cId="751890229" sldId="298"/>
            <ac:cxnSpMk id="28" creationId="{8FA5E1BE-EA51-C037-BD0F-B48E71A10918}"/>
          </ac:cxnSpMkLst>
        </pc:cxnChg>
        <pc:cxnChg chg="mod">
          <ac:chgData name="a xx" userId="6c68ed6e84215d36" providerId="LiveId" clId="{DA50E108-FE6D-411C-86D7-0FA2A2E9C853}" dt="2024-01-21T14:21:09.694" v="3300" actId="165"/>
          <ac:cxnSpMkLst>
            <pc:docMk/>
            <pc:sldMk cId="751890229" sldId="298"/>
            <ac:cxnSpMk id="30" creationId="{0FFE7837-4CE5-365C-A0A3-68A0C5C6F687}"/>
          </ac:cxnSpMkLst>
        </pc:cxnChg>
        <pc:cxnChg chg="mod">
          <ac:chgData name="a xx" userId="6c68ed6e84215d36" providerId="LiveId" clId="{DA50E108-FE6D-411C-86D7-0FA2A2E9C853}" dt="2024-01-21T14:21:09.694" v="3300" actId="165"/>
          <ac:cxnSpMkLst>
            <pc:docMk/>
            <pc:sldMk cId="751890229" sldId="298"/>
            <ac:cxnSpMk id="31" creationId="{F4541689-BF1D-D4DA-50BA-B7CE137B9F62}"/>
          </ac:cxnSpMkLst>
        </pc:cxnChg>
        <pc:cxnChg chg="mod">
          <ac:chgData name="a xx" userId="6c68ed6e84215d36" providerId="LiveId" clId="{DA50E108-FE6D-411C-86D7-0FA2A2E9C853}" dt="2024-01-21T14:21:09.694" v="3300" actId="165"/>
          <ac:cxnSpMkLst>
            <pc:docMk/>
            <pc:sldMk cId="751890229" sldId="298"/>
            <ac:cxnSpMk id="32" creationId="{1FE6A711-3453-837B-2DDC-D48746DD6A6A}"/>
          </ac:cxnSpMkLst>
        </pc:cxnChg>
        <pc:cxnChg chg="mod">
          <ac:chgData name="a xx" userId="6c68ed6e84215d36" providerId="LiveId" clId="{DA50E108-FE6D-411C-86D7-0FA2A2E9C853}" dt="2024-01-21T14:21:09.694" v="3300" actId="165"/>
          <ac:cxnSpMkLst>
            <pc:docMk/>
            <pc:sldMk cId="751890229" sldId="298"/>
            <ac:cxnSpMk id="34" creationId="{627264FE-E758-06BD-564D-C738EE25BDD4}"/>
          </ac:cxnSpMkLst>
        </pc:cxnChg>
        <pc:cxnChg chg="mod">
          <ac:chgData name="a xx" userId="6c68ed6e84215d36" providerId="LiveId" clId="{DA50E108-FE6D-411C-86D7-0FA2A2E9C853}" dt="2024-01-21T14:21:09.694" v="3300" actId="165"/>
          <ac:cxnSpMkLst>
            <pc:docMk/>
            <pc:sldMk cId="751890229" sldId="298"/>
            <ac:cxnSpMk id="35" creationId="{E60D4E91-B063-5CC8-1891-E2CB97485DF1}"/>
          </ac:cxnSpMkLst>
        </pc:cxnChg>
        <pc:cxnChg chg="mod">
          <ac:chgData name="a xx" userId="6c68ed6e84215d36" providerId="LiveId" clId="{DA50E108-FE6D-411C-86D7-0FA2A2E9C853}" dt="2024-01-21T14:21:09.694" v="3300" actId="165"/>
          <ac:cxnSpMkLst>
            <pc:docMk/>
            <pc:sldMk cId="751890229" sldId="298"/>
            <ac:cxnSpMk id="36" creationId="{B843917B-6733-5BAE-1F44-4112662DC783}"/>
          </ac:cxnSpMkLst>
        </pc:cxnChg>
        <pc:cxnChg chg="mod">
          <ac:chgData name="a xx" userId="6c68ed6e84215d36" providerId="LiveId" clId="{DA50E108-FE6D-411C-86D7-0FA2A2E9C853}" dt="2024-01-21T14:21:09.694" v="3300" actId="165"/>
          <ac:cxnSpMkLst>
            <pc:docMk/>
            <pc:sldMk cId="751890229" sldId="298"/>
            <ac:cxnSpMk id="37" creationId="{4A377D55-4FCF-3570-E7AD-F7A03F97A752}"/>
          </ac:cxnSpMkLst>
        </pc:cxnChg>
        <pc:cxnChg chg="mod">
          <ac:chgData name="a xx" userId="6c68ed6e84215d36" providerId="LiveId" clId="{DA50E108-FE6D-411C-86D7-0FA2A2E9C853}" dt="2024-01-21T14:21:09.694" v="3300" actId="165"/>
          <ac:cxnSpMkLst>
            <pc:docMk/>
            <pc:sldMk cId="751890229" sldId="298"/>
            <ac:cxnSpMk id="38" creationId="{21FA3636-6CA5-9BBB-7BBA-E0DF10C5748A}"/>
          </ac:cxnSpMkLst>
        </pc:cxnChg>
        <pc:cxnChg chg="mod">
          <ac:chgData name="a xx" userId="6c68ed6e84215d36" providerId="LiveId" clId="{DA50E108-FE6D-411C-86D7-0FA2A2E9C853}" dt="2024-01-21T14:21:09.694" v="3300" actId="165"/>
          <ac:cxnSpMkLst>
            <pc:docMk/>
            <pc:sldMk cId="751890229" sldId="298"/>
            <ac:cxnSpMk id="39" creationId="{E5CDEAF4-EB89-2DDB-284F-2DB333C718DF}"/>
          </ac:cxnSpMkLst>
        </pc:cxnChg>
        <pc:cxnChg chg="mod">
          <ac:chgData name="a xx" userId="6c68ed6e84215d36" providerId="LiveId" clId="{DA50E108-FE6D-411C-86D7-0FA2A2E9C853}" dt="2024-01-21T14:21:09.694" v="3300" actId="165"/>
          <ac:cxnSpMkLst>
            <pc:docMk/>
            <pc:sldMk cId="751890229" sldId="298"/>
            <ac:cxnSpMk id="40" creationId="{7AA48911-0E5C-8964-2D88-34B366484671}"/>
          </ac:cxnSpMkLst>
        </pc:cxnChg>
        <pc:cxnChg chg="mod">
          <ac:chgData name="a xx" userId="6c68ed6e84215d36" providerId="LiveId" clId="{DA50E108-FE6D-411C-86D7-0FA2A2E9C853}" dt="2024-01-21T14:21:09.694" v="3300" actId="165"/>
          <ac:cxnSpMkLst>
            <pc:docMk/>
            <pc:sldMk cId="751890229" sldId="298"/>
            <ac:cxnSpMk id="41" creationId="{48DDF77F-B097-C075-776D-01A785C2605F}"/>
          </ac:cxnSpMkLst>
        </pc:cxnChg>
        <pc:cxnChg chg="mod">
          <ac:chgData name="a xx" userId="6c68ed6e84215d36" providerId="LiveId" clId="{DA50E108-FE6D-411C-86D7-0FA2A2E9C853}" dt="2024-01-21T14:21:09.694" v="3300" actId="165"/>
          <ac:cxnSpMkLst>
            <pc:docMk/>
            <pc:sldMk cId="751890229" sldId="298"/>
            <ac:cxnSpMk id="42" creationId="{A3545C55-60F1-C60F-2968-1BCC92AB4ACF}"/>
          </ac:cxnSpMkLst>
        </pc:cxnChg>
        <pc:cxnChg chg="mod">
          <ac:chgData name="a xx" userId="6c68ed6e84215d36" providerId="LiveId" clId="{DA50E108-FE6D-411C-86D7-0FA2A2E9C853}" dt="2024-01-21T14:21:09.694" v="3300" actId="165"/>
          <ac:cxnSpMkLst>
            <pc:docMk/>
            <pc:sldMk cId="751890229" sldId="298"/>
            <ac:cxnSpMk id="43" creationId="{FC38F712-F233-ED58-D8CD-AA52056E64CD}"/>
          </ac:cxnSpMkLst>
        </pc:cxnChg>
        <pc:cxnChg chg="mod">
          <ac:chgData name="a xx" userId="6c68ed6e84215d36" providerId="LiveId" clId="{DA50E108-FE6D-411C-86D7-0FA2A2E9C853}" dt="2024-01-21T14:21:09.694" v="3300" actId="165"/>
          <ac:cxnSpMkLst>
            <pc:docMk/>
            <pc:sldMk cId="751890229" sldId="298"/>
            <ac:cxnSpMk id="44" creationId="{A3C5C1EE-2F29-9932-3724-6CEA4CD31779}"/>
          </ac:cxnSpMkLst>
        </pc:cxnChg>
        <pc:cxnChg chg="mod">
          <ac:chgData name="a xx" userId="6c68ed6e84215d36" providerId="LiveId" clId="{DA50E108-FE6D-411C-86D7-0FA2A2E9C853}" dt="2024-01-21T14:21:09.694" v="3300" actId="165"/>
          <ac:cxnSpMkLst>
            <pc:docMk/>
            <pc:sldMk cId="751890229" sldId="298"/>
            <ac:cxnSpMk id="45" creationId="{E6CCEB6D-DF4A-6D58-624C-944C5E7CAC4B}"/>
          </ac:cxnSpMkLst>
        </pc:cxnChg>
        <pc:cxnChg chg="mod">
          <ac:chgData name="a xx" userId="6c68ed6e84215d36" providerId="LiveId" clId="{DA50E108-FE6D-411C-86D7-0FA2A2E9C853}" dt="2024-01-21T14:21:09.694" v="3300" actId="165"/>
          <ac:cxnSpMkLst>
            <pc:docMk/>
            <pc:sldMk cId="751890229" sldId="298"/>
            <ac:cxnSpMk id="47" creationId="{87CE40E4-D384-9702-3A0E-B627D4D30983}"/>
          </ac:cxnSpMkLst>
        </pc:cxnChg>
        <pc:cxnChg chg="mod">
          <ac:chgData name="a xx" userId="6c68ed6e84215d36" providerId="LiveId" clId="{DA50E108-FE6D-411C-86D7-0FA2A2E9C853}" dt="2024-01-21T14:21:09.694" v="3300" actId="165"/>
          <ac:cxnSpMkLst>
            <pc:docMk/>
            <pc:sldMk cId="751890229" sldId="298"/>
            <ac:cxnSpMk id="48" creationId="{7C667BB3-C289-A983-3D30-5AD3DBBE567B}"/>
          </ac:cxnSpMkLst>
        </pc:cxnChg>
        <pc:cxnChg chg="mod">
          <ac:chgData name="a xx" userId="6c68ed6e84215d36" providerId="LiveId" clId="{DA50E108-FE6D-411C-86D7-0FA2A2E9C853}" dt="2024-01-21T14:21:09.694" v="3300" actId="165"/>
          <ac:cxnSpMkLst>
            <pc:docMk/>
            <pc:sldMk cId="751890229" sldId="298"/>
            <ac:cxnSpMk id="49" creationId="{1DE43270-EA76-806E-F1D4-C6EA7CB18155}"/>
          </ac:cxnSpMkLst>
        </pc:cxnChg>
        <pc:cxnChg chg="mod">
          <ac:chgData name="a xx" userId="6c68ed6e84215d36" providerId="LiveId" clId="{DA50E108-FE6D-411C-86D7-0FA2A2E9C853}" dt="2024-01-21T14:21:09.694" v="3300" actId="165"/>
          <ac:cxnSpMkLst>
            <pc:docMk/>
            <pc:sldMk cId="751890229" sldId="298"/>
            <ac:cxnSpMk id="50" creationId="{A6D5B1C9-601D-DE32-5D84-332F341574CE}"/>
          </ac:cxnSpMkLst>
        </pc:cxnChg>
        <pc:cxnChg chg="mod">
          <ac:chgData name="a xx" userId="6c68ed6e84215d36" providerId="LiveId" clId="{DA50E108-FE6D-411C-86D7-0FA2A2E9C853}" dt="2024-01-21T14:21:09.694" v="3300" actId="165"/>
          <ac:cxnSpMkLst>
            <pc:docMk/>
            <pc:sldMk cId="751890229" sldId="298"/>
            <ac:cxnSpMk id="51" creationId="{84C6DE4F-9764-BB09-02B6-E76D9084441E}"/>
          </ac:cxnSpMkLst>
        </pc:cxnChg>
        <pc:cxnChg chg="mod">
          <ac:chgData name="a xx" userId="6c68ed6e84215d36" providerId="LiveId" clId="{DA50E108-FE6D-411C-86D7-0FA2A2E9C853}" dt="2024-01-21T14:21:09.694" v="3300" actId="165"/>
          <ac:cxnSpMkLst>
            <pc:docMk/>
            <pc:sldMk cId="751890229" sldId="298"/>
            <ac:cxnSpMk id="52" creationId="{AA7A996B-922C-B66B-B3A8-DA7837E9686D}"/>
          </ac:cxnSpMkLst>
        </pc:cxnChg>
        <pc:cxnChg chg="mod">
          <ac:chgData name="a xx" userId="6c68ed6e84215d36" providerId="LiveId" clId="{DA50E108-FE6D-411C-86D7-0FA2A2E9C853}" dt="2024-01-21T14:21:09.694" v="3300" actId="165"/>
          <ac:cxnSpMkLst>
            <pc:docMk/>
            <pc:sldMk cId="751890229" sldId="298"/>
            <ac:cxnSpMk id="53" creationId="{43193074-0B09-11B4-FE87-CD96DE982ED1}"/>
          </ac:cxnSpMkLst>
        </pc:cxnChg>
        <pc:cxnChg chg="mod">
          <ac:chgData name="a xx" userId="6c68ed6e84215d36" providerId="LiveId" clId="{DA50E108-FE6D-411C-86D7-0FA2A2E9C853}" dt="2024-01-21T14:21:09.694" v="3300" actId="165"/>
          <ac:cxnSpMkLst>
            <pc:docMk/>
            <pc:sldMk cId="751890229" sldId="298"/>
            <ac:cxnSpMk id="54" creationId="{A6F3252B-828F-1636-DC38-D68CCA0E525A}"/>
          </ac:cxnSpMkLst>
        </pc:cxnChg>
        <pc:cxnChg chg="mod">
          <ac:chgData name="a xx" userId="6c68ed6e84215d36" providerId="LiveId" clId="{DA50E108-FE6D-411C-86D7-0FA2A2E9C853}" dt="2024-01-21T14:29:40.198" v="3399" actId="164"/>
          <ac:cxnSpMkLst>
            <pc:docMk/>
            <pc:sldMk cId="751890229" sldId="298"/>
            <ac:cxnSpMk id="56" creationId="{3A1657BC-5CC8-E9A1-B269-F4881F3BD492}"/>
          </ac:cxnSpMkLst>
        </pc:cxnChg>
        <pc:cxnChg chg="mod">
          <ac:chgData name="a xx" userId="6c68ed6e84215d36" providerId="LiveId" clId="{DA50E108-FE6D-411C-86D7-0FA2A2E9C853}" dt="2024-01-21T14:29:40.198" v="3399" actId="164"/>
          <ac:cxnSpMkLst>
            <pc:docMk/>
            <pc:sldMk cId="751890229" sldId="298"/>
            <ac:cxnSpMk id="57" creationId="{E5445A13-20E4-5A04-3FC5-D6B031358A2E}"/>
          </ac:cxnSpMkLst>
        </pc:cxnChg>
        <pc:cxnChg chg="mod">
          <ac:chgData name="a xx" userId="6c68ed6e84215d36" providerId="LiveId" clId="{DA50E108-FE6D-411C-86D7-0FA2A2E9C853}" dt="2024-01-21T14:29:40.198" v="3399" actId="164"/>
          <ac:cxnSpMkLst>
            <pc:docMk/>
            <pc:sldMk cId="751890229" sldId="298"/>
            <ac:cxnSpMk id="61" creationId="{9D54DF1A-88D9-A4A5-A217-84CBB890F3E2}"/>
          </ac:cxnSpMkLst>
        </pc:cxnChg>
        <pc:cxnChg chg="mod">
          <ac:chgData name="a xx" userId="6c68ed6e84215d36" providerId="LiveId" clId="{DA50E108-FE6D-411C-86D7-0FA2A2E9C853}" dt="2024-01-21T14:29:40.198" v="3399" actId="164"/>
          <ac:cxnSpMkLst>
            <pc:docMk/>
            <pc:sldMk cId="751890229" sldId="298"/>
            <ac:cxnSpMk id="62" creationId="{BE8B40EB-9F44-C86B-2343-85CE934974CE}"/>
          </ac:cxnSpMkLst>
        </pc:cxnChg>
        <pc:cxnChg chg="mod">
          <ac:chgData name="a xx" userId="6c68ed6e84215d36" providerId="LiveId" clId="{DA50E108-FE6D-411C-86D7-0FA2A2E9C853}" dt="2024-01-21T14:29:40.198" v="3399" actId="164"/>
          <ac:cxnSpMkLst>
            <pc:docMk/>
            <pc:sldMk cId="751890229" sldId="298"/>
            <ac:cxnSpMk id="63" creationId="{F4A7FF91-71BA-E9CC-DA6F-53874270F22A}"/>
          </ac:cxnSpMkLst>
        </pc:cxnChg>
        <pc:cxnChg chg="mod">
          <ac:chgData name="a xx" userId="6c68ed6e84215d36" providerId="LiveId" clId="{DA50E108-FE6D-411C-86D7-0FA2A2E9C853}" dt="2024-01-21T14:29:40.198" v="3399" actId="164"/>
          <ac:cxnSpMkLst>
            <pc:docMk/>
            <pc:sldMk cId="751890229" sldId="298"/>
            <ac:cxnSpMk id="65" creationId="{02AEBE51-EC53-3E48-A696-09C3EA55974E}"/>
          </ac:cxnSpMkLst>
        </pc:cxnChg>
        <pc:cxnChg chg="mod">
          <ac:chgData name="a xx" userId="6c68ed6e84215d36" providerId="LiveId" clId="{DA50E108-FE6D-411C-86D7-0FA2A2E9C853}" dt="2024-01-21T14:29:40.198" v="3399" actId="164"/>
          <ac:cxnSpMkLst>
            <pc:docMk/>
            <pc:sldMk cId="751890229" sldId="298"/>
            <ac:cxnSpMk id="66" creationId="{657DC778-F4EE-A64C-95FD-C66934D4B606}"/>
          </ac:cxnSpMkLst>
        </pc:cxnChg>
        <pc:cxnChg chg="mod">
          <ac:chgData name="a xx" userId="6c68ed6e84215d36" providerId="LiveId" clId="{DA50E108-FE6D-411C-86D7-0FA2A2E9C853}" dt="2024-01-21T14:29:40.198" v="3399" actId="164"/>
          <ac:cxnSpMkLst>
            <pc:docMk/>
            <pc:sldMk cId="751890229" sldId="298"/>
            <ac:cxnSpMk id="68" creationId="{109DC105-D7D9-33B5-B30E-DB08BDBA4D12}"/>
          </ac:cxnSpMkLst>
        </pc:cxnChg>
        <pc:cxnChg chg="mod">
          <ac:chgData name="a xx" userId="6c68ed6e84215d36" providerId="LiveId" clId="{DA50E108-FE6D-411C-86D7-0FA2A2E9C853}" dt="2024-01-21T14:29:40.198" v="3399" actId="164"/>
          <ac:cxnSpMkLst>
            <pc:docMk/>
            <pc:sldMk cId="751890229" sldId="298"/>
            <ac:cxnSpMk id="70" creationId="{3A82A2DC-45D0-EB6A-FF05-8C40E9703F94}"/>
          </ac:cxnSpMkLst>
        </pc:cxnChg>
        <pc:cxnChg chg="mod">
          <ac:chgData name="a xx" userId="6c68ed6e84215d36" providerId="LiveId" clId="{DA50E108-FE6D-411C-86D7-0FA2A2E9C853}" dt="2024-01-21T14:29:40.198" v="3399" actId="164"/>
          <ac:cxnSpMkLst>
            <pc:docMk/>
            <pc:sldMk cId="751890229" sldId="298"/>
            <ac:cxnSpMk id="71" creationId="{6C1E70A0-5675-B979-1E3B-B6F85F02C3ED}"/>
          </ac:cxnSpMkLst>
        </pc:cxnChg>
        <pc:cxnChg chg="mod">
          <ac:chgData name="a xx" userId="6c68ed6e84215d36" providerId="LiveId" clId="{DA50E108-FE6D-411C-86D7-0FA2A2E9C853}" dt="2024-01-21T14:29:40.198" v="3399" actId="164"/>
          <ac:cxnSpMkLst>
            <pc:docMk/>
            <pc:sldMk cId="751890229" sldId="298"/>
            <ac:cxnSpMk id="73" creationId="{61CF026C-1D44-8812-EAD9-2D7E186C8D1C}"/>
          </ac:cxnSpMkLst>
        </pc:cxnChg>
        <pc:cxnChg chg="mod">
          <ac:chgData name="a xx" userId="6c68ed6e84215d36" providerId="LiveId" clId="{DA50E108-FE6D-411C-86D7-0FA2A2E9C853}" dt="2024-01-21T14:29:40.198" v="3399" actId="164"/>
          <ac:cxnSpMkLst>
            <pc:docMk/>
            <pc:sldMk cId="751890229" sldId="298"/>
            <ac:cxnSpMk id="74" creationId="{5892AF73-2277-7E37-E553-81E61B911454}"/>
          </ac:cxnSpMkLst>
        </pc:cxnChg>
        <pc:cxnChg chg="mod">
          <ac:chgData name="a xx" userId="6c68ed6e84215d36" providerId="LiveId" clId="{DA50E108-FE6D-411C-86D7-0FA2A2E9C853}" dt="2024-01-21T14:29:40.198" v="3399" actId="164"/>
          <ac:cxnSpMkLst>
            <pc:docMk/>
            <pc:sldMk cId="751890229" sldId="298"/>
            <ac:cxnSpMk id="76" creationId="{E66C8C79-C19D-E57D-08D8-6581C4EFD1F1}"/>
          </ac:cxnSpMkLst>
        </pc:cxnChg>
        <pc:cxnChg chg="mod">
          <ac:chgData name="a xx" userId="6c68ed6e84215d36" providerId="LiveId" clId="{DA50E108-FE6D-411C-86D7-0FA2A2E9C853}" dt="2024-01-21T14:29:40.198" v="3399" actId="164"/>
          <ac:cxnSpMkLst>
            <pc:docMk/>
            <pc:sldMk cId="751890229" sldId="298"/>
            <ac:cxnSpMk id="80" creationId="{108167D4-E54B-A49A-E946-8E73EBAC3165}"/>
          </ac:cxnSpMkLst>
        </pc:cxnChg>
        <pc:cxnChg chg="mod">
          <ac:chgData name="a xx" userId="6c68ed6e84215d36" providerId="LiveId" clId="{DA50E108-FE6D-411C-86D7-0FA2A2E9C853}" dt="2024-01-21T14:29:40.198" v="3399" actId="164"/>
          <ac:cxnSpMkLst>
            <pc:docMk/>
            <pc:sldMk cId="751890229" sldId="298"/>
            <ac:cxnSpMk id="82" creationId="{8E0EE5C5-3CBE-99A7-97E8-A10F8C36D7BA}"/>
          </ac:cxnSpMkLst>
        </pc:cxnChg>
        <pc:cxnChg chg="mod">
          <ac:chgData name="a xx" userId="6c68ed6e84215d36" providerId="LiveId" clId="{DA50E108-FE6D-411C-86D7-0FA2A2E9C853}" dt="2024-01-21T14:29:40.198" v="3399" actId="164"/>
          <ac:cxnSpMkLst>
            <pc:docMk/>
            <pc:sldMk cId="751890229" sldId="298"/>
            <ac:cxnSpMk id="84" creationId="{0EB58FEA-0385-EEC1-E5D4-48A1157EA5A2}"/>
          </ac:cxnSpMkLst>
        </pc:cxnChg>
        <pc:cxnChg chg="mod">
          <ac:chgData name="a xx" userId="6c68ed6e84215d36" providerId="LiveId" clId="{DA50E108-FE6D-411C-86D7-0FA2A2E9C853}" dt="2024-01-21T14:21:09.694" v="3300" actId="165"/>
          <ac:cxnSpMkLst>
            <pc:docMk/>
            <pc:sldMk cId="751890229" sldId="298"/>
            <ac:cxnSpMk id="85" creationId="{1C136049-5CC3-35B5-9ACE-6E4351A1A117}"/>
          </ac:cxnSpMkLst>
        </pc:cxnChg>
        <pc:cxnChg chg="mod">
          <ac:chgData name="a xx" userId="6c68ed6e84215d36" providerId="LiveId" clId="{DA50E108-FE6D-411C-86D7-0FA2A2E9C853}" dt="2024-01-21T14:29:40.198" v="3399" actId="164"/>
          <ac:cxnSpMkLst>
            <pc:docMk/>
            <pc:sldMk cId="751890229" sldId="298"/>
            <ac:cxnSpMk id="86" creationId="{6BF99AFC-AE1B-F131-BB9E-5E39264A29A2}"/>
          </ac:cxnSpMkLst>
        </pc:cxnChg>
        <pc:cxnChg chg="mod">
          <ac:chgData name="a xx" userId="6c68ed6e84215d36" providerId="LiveId" clId="{DA50E108-FE6D-411C-86D7-0FA2A2E9C853}" dt="2024-01-21T14:29:40.198" v="3399" actId="164"/>
          <ac:cxnSpMkLst>
            <pc:docMk/>
            <pc:sldMk cId="751890229" sldId="298"/>
            <ac:cxnSpMk id="87" creationId="{9440043B-05E5-8963-9902-781D66DA8FDF}"/>
          </ac:cxnSpMkLst>
        </pc:cxnChg>
        <pc:cxnChg chg="mod">
          <ac:chgData name="a xx" userId="6c68ed6e84215d36" providerId="LiveId" clId="{DA50E108-FE6D-411C-86D7-0FA2A2E9C853}" dt="2024-01-21T14:29:40.198" v="3399" actId="164"/>
          <ac:cxnSpMkLst>
            <pc:docMk/>
            <pc:sldMk cId="751890229" sldId="298"/>
            <ac:cxnSpMk id="88" creationId="{B5729A9A-F0C1-CE17-4368-1C4B5EAE714B}"/>
          </ac:cxnSpMkLst>
        </pc:cxnChg>
        <pc:cxnChg chg="mod">
          <ac:chgData name="a xx" userId="6c68ed6e84215d36" providerId="LiveId" clId="{DA50E108-FE6D-411C-86D7-0FA2A2E9C853}" dt="2024-01-21T14:21:09.694" v="3300" actId="165"/>
          <ac:cxnSpMkLst>
            <pc:docMk/>
            <pc:sldMk cId="751890229" sldId="298"/>
            <ac:cxnSpMk id="89" creationId="{0B587328-21D2-AC6F-8538-811C31E6688B}"/>
          </ac:cxnSpMkLst>
        </pc:cxnChg>
        <pc:cxnChg chg="mod">
          <ac:chgData name="a xx" userId="6c68ed6e84215d36" providerId="LiveId" clId="{DA50E108-FE6D-411C-86D7-0FA2A2E9C853}" dt="2024-01-21T14:21:09.694" v="3300" actId="165"/>
          <ac:cxnSpMkLst>
            <pc:docMk/>
            <pc:sldMk cId="751890229" sldId="298"/>
            <ac:cxnSpMk id="90" creationId="{3D54909B-EC60-8F86-D49E-E8D287BBDF67}"/>
          </ac:cxnSpMkLst>
        </pc:cxnChg>
        <pc:cxnChg chg="mod">
          <ac:chgData name="a xx" userId="6c68ed6e84215d36" providerId="LiveId" clId="{DA50E108-FE6D-411C-86D7-0FA2A2E9C853}" dt="2024-01-21T14:21:09.694" v="3300" actId="165"/>
          <ac:cxnSpMkLst>
            <pc:docMk/>
            <pc:sldMk cId="751890229" sldId="298"/>
            <ac:cxnSpMk id="91" creationId="{EB8763A6-6C46-3D1E-08CE-1C52A2EF2058}"/>
          </ac:cxnSpMkLst>
        </pc:cxnChg>
        <pc:cxnChg chg="mod">
          <ac:chgData name="a xx" userId="6c68ed6e84215d36" providerId="LiveId" clId="{DA50E108-FE6D-411C-86D7-0FA2A2E9C853}" dt="2024-01-21T14:21:09.694" v="3300" actId="165"/>
          <ac:cxnSpMkLst>
            <pc:docMk/>
            <pc:sldMk cId="751890229" sldId="298"/>
            <ac:cxnSpMk id="92" creationId="{6A965F2A-52AE-ADD5-5469-8CA99013615F}"/>
          </ac:cxnSpMkLst>
        </pc:cxnChg>
        <pc:cxnChg chg="mod">
          <ac:chgData name="a xx" userId="6c68ed6e84215d36" providerId="LiveId" clId="{DA50E108-FE6D-411C-86D7-0FA2A2E9C853}" dt="2024-01-21T14:21:09.694" v="3300" actId="165"/>
          <ac:cxnSpMkLst>
            <pc:docMk/>
            <pc:sldMk cId="751890229" sldId="298"/>
            <ac:cxnSpMk id="93" creationId="{2C48BE79-7C9A-810C-C487-950D76FC98B1}"/>
          </ac:cxnSpMkLst>
        </pc:cxnChg>
        <pc:cxnChg chg="mod">
          <ac:chgData name="a xx" userId="6c68ed6e84215d36" providerId="LiveId" clId="{DA50E108-FE6D-411C-86D7-0FA2A2E9C853}" dt="2024-01-21T14:21:09.694" v="3300" actId="165"/>
          <ac:cxnSpMkLst>
            <pc:docMk/>
            <pc:sldMk cId="751890229" sldId="298"/>
            <ac:cxnSpMk id="94" creationId="{14539769-712F-38A4-9DE7-1CB403FD73FD}"/>
          </ac:cxnSpMkLst>
        </pc:cxnChg>
        <pc:cxnChg chg="mod">
          <ac:chgData name="a xx" userId="6c68ed6e84215d36" providerId="LiveId" clId="{DA50E108-FE6D-411C-86D7-0FA2A2E9C853}" dt="2024-01-21T14:21:09.694" v="3300" actId="165"/>
          <ac:cxnSpMkLst>
            <pc:docMk/>
            <pc:sldMk cId="751890229" sldId="298"/>
            <ac:cxnSpMk id="95" creationId="{E30E1001-7C16-8C63-69E2-B3160E12329C}"/>
          </ac:cxnSpMkLst>
        </pc:cxnChg>
        <pc:cxnChg chg="mod">
          <ac:chgData name="a xx" userId="6c68ed6e84215d36" providerId="LiveId" clId="{DA50E108-FE6D-411C-86D7-0FA2A2E9C853}" dt="2024-01-21T14:21:09.694" v="3300" actId="165"/>
          <ac:cxnSpMkLst>
            <pc:docMk/>
            <pc:sldMk cId="751890229" sldId="298"/>
            <ac:cxnSpMk id="96" creationId="{A978E21E-4BD2-546E-4605-19E441C24AC6}"/>
          </ac:cxnSpMkLst>
        </pc:cxnChg>
        <pc:cxnChg chg="mod">
          <ac:chgData name="a xx" userId="6c68ed6e84215d36" providerId="LiveId" clId="{DA50E108-FE6D-411C-86D7-0FA2A2E9C853}" dt="2024-01-21T14:21:09.694" v="3300" actId="165"/>
          <ac:cxnSpMkLst>
            <pc:docMk/>
            <pc:sldMk cId="751890229" sldId="298"/>
            <ac:cxnSpMk id="97" creationId="{2A2F87EE-38D3-B347-66CA-7B18DA3C9B6F}"/>
          </ac:cxnSpMkLst>
        </pc:cxnChg>
        <pc:cxnChg chg="mod">
          <ac:chgData name="a xx" userId="6c68ed6e84215d36" providerId="LiveId" clId="{DA50E108-FE6D-411C-86D7-0FA2A2E9C853}" dt="2024-01-21T14:21:09.694" v="3300" actId="165"/>
          <ac:cxnSpMkLst>
            <pc:docMk/>
            <pc:sldMk cId="751890229" sldId="298"/>
            <ac:cxnSpMk id="98" creationId="{90A1A3E2-5DA4-DFB8-C91B-2C50C205379F}"/>
          </ac:cxnSpMkLst>
        </pc:cxnChg>
        <pc:cxnChg chg="mod">
          <ac:chgData name="a xx" userId="6c68ed6e84215d36" providerId="LiveId" clId="{DA50E108-FE6D-411C-86D7-0FA2A2E9C853}" dt="2024-01-21T14:21:09.694" v="3300" actId="165"/>
          <ac:cxnSpMkLst>
            <pc:docMk/>
            <pc:sldMk cId="751890229" sldId="298"/>
            <ac:cxnSpMk id="99" creationId="{A363D740-8902-96B2-8C31-DECFA47397FB}"/>
          </ac:cxnSpMkLst>
        </pc:cxnChg>
        <pc:cxnChg chg="mod">
          <ac:chgData name="a xx" userId="6c68ed6e84215d36" providerId="LiveId" clId="{DA50E108-FE6D-411C-86D7-0FA2A2E9C853}" dt="2024-01-21T14:21:09.694" v="3300" actId="165"/>
          <ac:cxnSpMkLst>
            <pc:docMk/>
            <pc:sldMk cId="751890229" sldId="298"/>
            <ac:cxnSpMk id="100" creationId="{3D80B01A-A7E8-B965-C0D9-5DB369C00F9B}"/>
          </ac:cxnSpMkLst>
        </pc:cxnChg>
        <pc:cxnChg chg="mod">
          <ac:chgData name="a xx" userId="6c68ed6e84215d36" providerId="LiveId" clId="{DA50E108-FE6D-411C-86D7-0FA2A2E9C853}" dt="2024-01-21T14:29:40.198" v="3399" actId="164"/>
          <ac:cxnSpMkLst>
            <pc:docMk/>
            <pc:sldMk cId="751890229" sldId="298"/>
            <ac:cxnSpMk id="101" creationId="{B29CFBE1-D6C9-7C2E-E741-90DEC36BE884}"/>
          </ac:cxnSpMkLst>
        </pc:cxnChg>
        <pc:cxnChg chg="mod">
          <ac:chgData name="a xx" userId="6c68ed6e84215d36" providerId="LiveId" clId="{DA50E108-FE6D-411C-86D7-0FA2A2E9C853}" dt="2024-01-21T14:21:09.694" v="3300" actId="165"/>
          <ac:cxnSpMkLst>
            <pc:docMk/>
            <pc:sldMk cId="751890229" sldId="298"/>
            <ac:cxnSpMk id="102" creationId="{20D434FC-777F-0796-7414-01E67873DA04}"/>
          </ac:cxnSpMkLst>
        </pc:cxnChg>
        <pc:cxnChg chg="mod">
          <ac:chgData name="a xx" userId="6c68ed6e84215d36" providerId="LiveId" clId="{DA50E108-FE6D-411C-86D7-0FA2A2E9C853}" dt="2024-01-21T14:21:09.694" v="3300" actId="165"/>
          <ac:cxnSpMkLst>
            <pc:docMk/>
            <pc:sldMk cId="751890229" sldId="298"/>
            <ac:cxnSpMk id="103" creationId="{8C5A8D26-896B-29B8-6EE5-3626F3F812DF}"/>
          </ac:cxnSpMkLst>
        </pc:cxnChg>
        <pc:cxnChg chg="mod">
          <ac:chgData name="a xx" userId="6c68ed6e84215d36" providerId="LiveId" clId="{DA50E108-FE6D-411C-86D7-0FA2A2E9C853}" dt="2024-01-21T14:21:09.694" v="3300" actId="165"/>
          <ac:cxnSpMkLst>
            <pc:docMk/>
            <pc:sldMk cId="751890229" sldId="298"/>
            <ac:cxnSpMk id="106" creationId="{736ED00A-E3DD-52CA-20AF-439CB2608C74}"/>
          </ac:cxnSpMkLst>
        </pc:cxnChg>
        <pc:cxnChg chg="del mod topLvl">
          <ac:chgData name="a xx" userId="6c68ed6e84215d36" providerId="LiveId" clId="{DA50E108-FE6D-411C-86D7-0FA2A2E9C853}" dt="2024-01-21T14:21:20.938" v="3303" actId="478"/>
          <ac:cxnSpMkLst>
            <pc:docMk/>
            <pc:sldMk cId="751890229" sldId="298"/>
            <ac:cxnSpMk id="107" creationId="{9A433E15-5607-24F1-A55F-9E9ECC97136C}"/>
          </ac:cxnSpMkLst>
        </pc:cxnChg>
        <pc:cxnChg chg="mod">
          <ac:chgData name="a xx" userId="6c68ed6e84215d36" providerId="LiveId" clId="{DA50E108-FE6D-411C-86D7-0FA2A2E9C853}" dt="2024-01-21T14:21:09.694" v="3300" actId="165"/>
          <ac:cxnSpMkLst>
            <pc:docMk/>
            <pc:sldMk cId="751890229" sldId="298"/>
            <ac:cxnSpMk id="108" creationId="{4DD7C3FD-4191-F4C2-8EB6-56AFEEB1F357}"/>
          </ac:cxnSpMkLst>
        </pc:cxnChg>
        <pc:cxnChg chg="mod">
          <ac:chgData name="a xx" userId="6c68ed6e84215d36" providerId="LiveId" clId="{DA50E108-FE6D-411C-86D7-0FA2A2E9C853}" dt="2024-01-21T14:21:09.694" v="3300" actId="165"/>
          <ac:cxnSpMkLst>
            <pc:docMk/>
            <pc:sldMk cId="751890229" sldId="298"/>
            <ac:cxnSpMk id="109" creationId="{4B34263A-989E-599A-E22E-A570A0492565}"/>
          </ac:cxnSpMkLst>
        </pc:cxnChg>
        <pc:cxnChg chg="mod">
          <ac:chgData name="a xx" userId="6c68ed6e84215d36" providerId="LiveId" clId="{DA50E108-FE6D-411C-86D7-0FA2A2E9C853}" dt="2024-01-21T14:21:09.694" v="3300" actId="165"/>
          <ac:cxnSpMkLst>
            <pc:docMk/>
            <pc:sldMk cId="751890229" sldId="298"/>
            <ac:cxnSpMk id="114" creationId="{86961B3D-5A1E-4CFF-68C5-85B5C700F72F}"/>
          </ac:cxnSpMkLst>
        </pc:cxnChg>
        <pc:cxnChg chg="mod">
          <ac:chgData name="a xx" userId="6c68ed6e84215d36" providerId="LiveId" clId="{DA50E108-FE6D-411C-86D7-0FA2A2E9C853}" dt="2024-01-21T14:21:09.694" v="3300" actId="165"/>
          <ac:cxnSpMkLst>
            <pc:docMk/>
            <pc:sldMk cId="751890229" sldId="298"/>
            <ac:cxnSpMk id="115" creationId="{DFCEFCFB-D989-EFC7-1EB9-5270A70F48D0}"/>
          </ac:cxnSpMkLst>
        </pc:cxnChg>
        <pc:cxnChg chg="del mod topLvl">
          <ac:chgData name="a xx" userId="6c68ed6e84215d36" providerId="LiveId" clId="{DA50E108-FE6D-411C-86D7-0FA2A2E9C853}" dt="2024-01-21T14:21:13.004" v="3301" actId="478"/>
          <ac:cxnSpMkLst>
            <pc:docMk/>
            <pc:sldMk cId="751890229" sldId="298"/>
            <ac:cxnSpMk id="123" creationId="{843E67FF-B2E8-A5B5-BFC3-4C4ED112AACA}"/>
          </ac:cxnSpMkLst>
        </pc:cxnChg>
        <pc:cxnChg chg="del mod topLvl">
          <ac:chgData name="a xx" userId="6c68ed6e84215d36" providerId="LiveId" clId="{DA50E108-FE6D-411C-86D7-0FA2A2E9C853}" dt="2024-01-21T14:21:13.004" v="3301" actId="478"/>
          <ac:cxnSpMkLst>
            <pc:docMk/>
            <pc:sldMk cId="751890229" sldId="298"/>
            <ac:cxnSpMk id="124" creationId="{075EE0A1-D1A7-D5B5-BC18-9033D0488DE7}"/>
          </ac:cxnSpMkLst>
        </pc:cxnChg>
        <pc:cxnChg chg="add mod">
          <ac:chgData name="a xx" userId="6c68ed6e84215d36" providerId="LiveId" clId="{DA50E108-FE6D-411C-86D7-0FA2A2E9C853}" dt="2024-01-21T14:32:17.935" v="3446" actId="164"/>
          <ac:cxnSpMkLst>
            <pc:docMk/>
            <pc:sldMk cId="751890229" sldId="298"/>
            <ac:cxnSpMk id="140" creationId="{7E1A1288-9F6C-A447-49D3-122DC99F8B40}"/>
          </ac:cxnSpMkLst>
        </pc:cxnChg>
        <pc:cxnChg chg="mod topLvl">
          <ac:chgData name="a xx" userId="6c68ed6e84215d36" providerId="LiveId" clId="{DA50E108-FE6D-411C-86D7-0FA2A2E9C853}" dt="2024-01-21T14:29:40.198" v="3399" actId="164"/>
          <ac:cxnSpMkLst>
            <pc:docMk/>
            <pc:sldMk cId="751890229" sldId="298"/>
            <ac:cxnSpMk id="209" creationId="{E755EC3E-EDA7-770E-5D0D-FEB62C5BBC14}"/>
          </ac:cxnSpMkLst>
        </pc:cxnChg>
        <pc:cxnChg chg="mod topLvl">
          <ac:chgData name="a xx" userId="6c68ed6e84215d36" providerId="LiveId" clId="{DA50E108-FE6D-411C-86D7-0FA2A2E9C853}" dt="2024-01-21T14:29:40.198" v="3399" actId="164"/>
          <ac:cxnSpMkLst>
            <pc:docMk/>
            <pc:sldMk cId="751890229" sldId="298"/>
            <ac:cxnSpMk id="210" creationId="{7831D681-5241-9435-B427-0F1C3DE959A9}"/>
          </ac:cxnSpMkLst>
        </pc:cxnChg>
        <pc:cxnChg chg="del mod topLvl">
          <ac:chgData name="a xx" userId="6c68ed6e84215d36" providerId="LiveId" clId="{DA50E108-FE6D-411C-86D7-0FA2A2E9C853}" dt="2024-01-21T14:21:24.875" v="3304" actId="478"/>
          <ac:cxnSpMkLst>
            <pc:docMk/>
            <pc:sldMk cId="751890229" sldId="298"/>
            <ac:cxnSpMk id="248" creationId="{160BD141-1626-0006-3B0B-E35C28813DAF}"/>
          </ac:cxnSpMkLst>
        </pc:cxnChg>
        <pc:cxnChg chg="mod topLvl">
          <ac:chgData name="a xx" userId="6c68ed6e84215d36" providerId="LiveId" clId="{DA50E108-FE6D-411C-86D7-0FA2A2E9C853}" dt="2024-01-21T14:29:40.198" v="3399" actId="164"/>
          <ac:cxnSpMkLst>
            <pc:docMk/>
            <pc:sldMk cId="751890229" sldId="298"/>
            <ac:cxnSpMk id="257" creationId="{832C4707-88FC-07BD-1788-62DBCF850650}"/>
          </ac:cxnSpMkLst>
        </pc:cxnChg>
        <pc:cxnChg chg="mod topLvl">
          <ac:chgData name="a xx" userId="6c68ed6e84215d36" providerId="LiveId" clId="{DA50E108-FE6D-411C-86D7-0FA2A2E9C853}" dt="2024-01-21T14:29:40.198" v="3399" actId="164"/>
          <ac:cxnSpMkLst>
            <pc:docMk/>
            <pc:sldMk cId="751890229" sldId="298"/>
            <ac:cxnSpMk id="258" creationId="{CF142E2D-2505-951A-8A63-2C801053611D}"/>
          </ac:cxnSpMkLst>
        </pc:cxnChg>
        <pc:cxnChg chg="del mod topLvl">
          <ac:chgData name="a xx" userId="6c68ed6e84215d36" providerId="LiveId" clId="{DA50E108-FE6D-411C-86D7-0FA2A2E9C853}" dt="2024-01-21T14:21:46.649" v="3311" actId="478"/>
          <ac:cxnSpMkLst>
            <pc:docMk/>
            <pc:sldMk cId="751890229" sldId="298"/>
            <ac:cxnSpMk id="292" creationId="{18FC7008-299D-596D-B809-5B59548711BD}"/>
          </ac:cxnSpMkLst>
        </pc:cxnChg>
      </pc:sldChg>
    </pc:docChg>
  </pc:docChgLst>
  <pc:docChgLst>
    <pc:chgData name="a xx" userId="6c68ed6e84215d36" providerId="LiveId" clId="{CAAA8C61-5CDF-4955-B084-C221EE7AA6F1}"/>
    <pc:docChg chg="undo redo custSel addSld delSld modSld sldOrd">
      <pc:chgData name="a xx" userId="6c68ed6e84215d36" providerId="LiveId" clId="{CAAA8C61-5CDF-4955-B084-C221EE7AA6F1}" dt="2024-05-03T20:33:17.721" v="1021" actId="1076"/>
      <pc:docMkLst>
        <pc:docMk/>
      </pc:docMkLst>
      <pc:sldChg chg="addSp delSp modSp mod">
        <pc:chgData name="a xx" userId="6c68ed6e84215d36" providerId="LiveId" clId="{CAAA8C61-5CDF-4955-B084-C221EE7AA6F1}" dt="2024-04-30T21:40:30.013" v="209" actId="207"/>
        <pc:sldMkLst>
          <pc:docMk/>
          <pc:sldMk cId="3374352379" sldId="260"/>
        </pc:sldMkLst>
        <pc:spChg chg="add mod">
          <ac:chgData name="a xx" userId="6c68ed6e84215d36" providerId="LiveId" clId="{CAAA8C61-5CDF-4955-B084-C221EE7AA6F1}" dt="2024-04-30T21:40:30.013" v="209" actId="207"/>
          <ac:spMkLst>
            <pc:docMk/>
            <pc:sldMk cId="3374352379" sldId="260"/>
            <ac:spMk id="2" creationId="{1D6688CC-CA4A-82A9-D85C-D0E67B7C426E}"/>
          </ac:spMkLst>
        </pc:spChg>
        <pc:spChg chg="mod">
          <ac:chgData name="a xx" userId="6c68ed6e84215d36" providerId="LiveId" clId="{CAAA8C61-5CDF-4955-B084-C221EE7AA6F1}" dt="2024-04-17T20:19:08.369" v="80" actId="165"/>
          <ac:spMkLst>
            <pc:docMk/>
            <pc:sldMk cId="3374352379" sldId="260"/>
            <ac:spMk id="26" creationId="{32B68E86-1EF8-FF0E-826A-72DC21264280}"/>
          </ac:spMkLst>
        </pc:spChg>
        <pc:spChg chg="mod">
          <ac:chgData name="a xx" userId="6c68ed6e84215d36" providerId="LiveId" clId="{CAAA8C61-5CDF-4955-B084-C221EE7AA6F1}" dt="2024-04-17T20:19:08.369" v="80" actId="165"/>
          <ac:spMkLst>
            <pc:docMk/>
            <pc:sldMk cId="3374352379" sldId="260"/>
            <ac:spMk id="27" creationId="{45CC9568-01C7-A342-B26F-015673208A60}"/>
          </ac:spMkLst>
        </pc:spChg>
        <pc:spChg chg="mod">
          <ac:chgData name="a xx" userId="6c68ed6e84215d36" providerId="LiveId" clId="{CAAA8C61-5CDF-4955-B084-C221EE7AA6F1}" dt="2024-04-17T20:19:08.369" v="80" actId="165"/>
          <ac:spMkLst>
            <pc:docMk/>
            <pc:sldMk cId="3374352379" sldId="260"/>
            <ac:spMk id="28" creationId="{BAA47DC7-D686-9928-E92E-1FC865D1A817}"/>
          </ac:spMkLst>
        </pc:spChg>
        <pc:spChg chg="mod">
          <ac:chgData name="a xx" userId="6c68ed6e84215d36" providerId="LiveId" clId="{CAAA8C61-5CDF-4955-B084-C221EE7AA6F1}" dt="2024-04-17T20:19:08.369" v="80" actId="165"/>
          <ac:spMkLst>
            <pc:docMk/>
            <pc:sldMk cId="3374352379" sldId="260"/>
            <ac:spMk id="29" creationId="{69BB1045-1240-D916-1FD9-47841B7B9F10}"/>
          </ac:spMkLst>
        </pc:spChg>
        <pc:spChg chg="mod">
          <ac:chgData name="a xx" userId="6c68ed6e84215d36" providerId="LiveId" clId="{CAAA8C61-5CDF-4955-B084-C221EE7AA6F1}" dt="2024-04-17T20:10:19.771" v="21" actId="165"/>
          <ac:spMkLst>
            <pc:docMk/>
            <pc:sldMk cId="3374352379" sldId="260"/>
            <ac:spMk id="68" creationId="{1EE10256-ADFB-9C36-0574-CDF737373933}"/>
          </ac:spMkLst>
        </pc:spChg>
        <pc:spChg chg="add del mod topLvl">
          <ac:chgData name="a xx" userId="6c68ed6e84215d36" providerId="LiveId" clId="{CAAA8C61-5CDF-4955-B084-C221EE7AA6F1}" dt="2024-04-17T20:10:55.511" v="28" actId="478"/>
          <ac:spMkLst>
            <pc:docMk/>
            <pc:sldMk cId="3374352379" sldId="260"/>
            <ac:spMk id="69" creationId="{8B1C2436-2285-F6A5-C530-DB0A774D8562}"/>
          </ac:spMkLst>
        </pc:spChg>
        <pc:spChg chg="mod">
          <ac:chgData name="a xx" userId="6c68ed6e84215d36" providerId="LiveId" clId="{CAAA8C61-5CDF-4955-B084-C221EE7AA6F1}" dt="2024-04-17T20:10:19.771" v="21" actId="165"/>
          <ac:spMkLst>
            <pc:docMk/>
            <pc:sldMk cId="3374352379" sldId="260"/>
            <ac:spMk id="70" creationId="{A045DD01-3510-5065-ED0B-E1F0167EEB62}"/>
          </ac:spMkLst>
        </pc:spChg>
        <pc:spChg chg="mod">
          <ac:chgData name="a xx" userId="6c68ed6e84215d36" providerId="LiveId" clId="{CAAA8C61-5CDF-4955-B084-C221EE7AA6F1}" dt="2024-04-17T20:10:19.771" v="21" actId="165"/>
          <ac:spMkLst>
            <pc:docMk/>
            <pc:sldMk cId="3374352379" sldId="260"/>
            <ac:spMk id="71" creationId="{11253565-6C01-7710-7BCA-A9D469FEBE7F}"/>
          </ac:spMkLst>
        </pc:spChg>
        <pc:spChg chg="mod">
          <ac:chgData name="a xx" userId="6c68ed6e84215d36" providerId="LiveId" clId="{CAAA8C61-5CDF-4955-B084-C221EE7AA6F1}" dt="2024-04-17T20:10:19.771" v="21" actId="165"/>
          <ac:spMkLst>
            <pc:docMk/>
            <pc:sldMk cId="3374352379" sldId="260"/>
            <ac:spMk id="72" creationId="{39B8518B-3641-79EE-56B1-ED4E8EDEC879}"/>
          </ac:spMkLst>
        </pc:spChg>
        <pc:grpChg chg="add del mod">
          <ac:chgData name="a xx" userId="6c68ed6e84215d36" providerId="LiveId" clId="{CAAA8C61-5CDF-4955-B084-C221EE7AA6F1}" dt="2024-04-17T20:10:19.771" v="21" actId="165"/>
          <ac:grpSpMkLst>
            <pc:docMk/>
            <pc:sldMk cId="3374352379" sldId="260"/>
            <ac:grpSpMk id="2" creationId="{F2BE399F-2569-5D2C-C0E9-40597639F95E}"/>
          </ac:grpSpMkLst>
        </pc:grpChg>
        <pc:grpChg chg="add del mod">
          <ac:chgData name="a xx" userId="6c68ed6e84215d36" providerId="LiveId" clId="{CAAA8C61-5CDF-4955-B084-C221EE7AA6F1}" dt="2024-04-17T20:10:40.839" v="25" actId="165"/>
          <ac:grpSpMkLst>
            <pc:docMk/>
            <pc:sldMk cId="3374352379" sldId="260"/>
            <ac:grpSpMk id="3" creationId="{E4E1748E-DB5B-4EDC-781C-9C169F96ACE4}"/>
          </ac:grpSpMkLst>
        </pc:grpChg>
        <pc:grpChg chg="add del mod">
          <ac:chgData name="a xx" userId="6c68ed6e84215d36" providerId="LiveId" clId="{CAAA8C61-5CDF-4955-B084-C221EE7AA6F1}" dt="2024-04-17T20:17:55.901" v="72" actId="165"/>
          <ac:grpSpMkLst>
            <pc:docMk/>
            <pc:sldMk cId="3374352379" sldId="260"/>
            <ac:grpSpMk id="14" creationId="{4AFA094E-E5DB-F7A3-E69E-AC6C0CF5B1A4}"/>
          </ac:grpSpMkLst>
        </pc:grpChg>
        <pc:grpChg chg="add mod">
          <ac:chgData name="a xx" userId="6c68ed6e84215d36" providerId="LiveId" clId="{CAAA8C61-5CDF-4955-B084-C221EE7AA6F1}" dt="2024-04-17T20:18:08.439" v="76" actId="1076"/>
          <ac:grpSpMkLst>
            <pc:docMk/>
            <pc:sldMk cId="3374352379" sldId="260"/>
            <ac:grpSpMk id="15" creationId="{4EED97AF-2A46-43E3-1A80-7BE6B1D04414}"/>
          </ac:grpSpMkLst>
        </pc:grpChg>
        <pc:grpChg chg="add del mod">
          <ac:chgData name="a xx" userId="6c68ed6e84215d36" providerId="LiveId" clId="{CAAA8C61-5CDF-4955-B084-C221EE7AA6F1}" dt="2024-04-17T20:19:08.369" v="80" actId="165"/>
          <ac:grpSpMkLst>
            <pc:docMk/>
            <pc:sldMk cId="3374352379" sldId="260"/>
            <ac:grpSpMk id="16" creationId="{220B46BE-0BBB-F974-0D9B-DF67336E7DF1}"/>
          </ac:grpSpMkLst>
        </pc:grpChg>
        <pc:grpChg chg="mod topLvl">
          <ac:chgData name="a xx" userId="6c68ed6e84215d36" providerId="LiveId" clId="{CAAA8C61-5CDF-4955-B084-C221EE7AA6F1}" dt="2024-04-17T20:19:08.369" v="80" actId="165"/>
          <ac:grpSpMkLst>
            <pc:docMk/>
            <pc:sldMk cId="3374352379" sldId="260"/>
            <ac:grpSpMk id="17" creationId="{104DA737-4447-46A0-B309-8BCCCC0BE2D0}"/>
          </ac:grpSpMkLst>
        </pc:grpChg>
        <pc:grpChg chg="mod ord topLvl">
          <ac:chgData name="a xx" userId="6c68ed6e84215d36" providerId="LiveId" clId="{CAAA8C61-5CDF-4955-B084-C221EE7AA6F1}" dt="2024-04-17T20:18:03.387" v="73" actId="164"/>
          <ac:grpSpMkLst>
            <pc:docMk/>
            <pc:sldMk cId="3374352379" sldId="260"/>
            <ac:grpSpMk id="67" creationId="{B4CE0F43-73CA-20AB-A8E2-85CBFD1DB4B5}"/>
          </ac:grpSpMkLst>
        </pc:grpChg>
        <pc:grpChg chg="add del mod topLvl">
          <ac:chgData name="a xx" userId="6c68ed6e84215d36" providerId="LiveId" clId="{CAAA8C61-5CDF-4955-B084-C221EE7AA6F1}" dt="2024-04-17T20:09:57.161" v="17" actId="478"/>
          <ac:grpSpMkLst>
            <pc:docMk/>
            <pc:sldMk cId="3374352379" sldId="260"/>
            <ac:grpSpMk id="150" creationId="{DFF9934C-FD80-02A9-2536-299253545AAD}"/>
          </ac:grpSpMkLst>
        </pc:grpChg>
        <pc:grpChg chg="add del mod topLvl">
          <ac:chgData name="a xx" userId="6c68ed6e84215d36" providerId="LiveId" clId="{CAAA8C61-5CDF-4955-B084-C221EE7AA6F1}" dt="2024-04-17T20:18:13.419" v="77" actId="1076"/>
          <ac:grpSpMkLst>
            <pc:docMk/>
            <pc:sldMk cId="3374352379" sldId="260"/>
            <ac:grpSpMk id="154" creationId="{ADDAF5D7-AAE1-ACB5-5F19-EDCE174365CE}"/>
          </ac:grpSpMkLst>
        </pc:grpChg>
        <pc:grpChg chg="add del mod">
          <ac:chgData name="a xx" userId="6c68ed6e84215d36" providerId="LiveId" clId="{CAAA8C61-5CDF-4955-B084-C221EE7AA6F1}" dt="2024-04-17T20:09:56.616" v="16" actId="165"/>
          <ac:grpSpMkLst>
            <pc:docMk/>
            <pc:sldMk cId="3374352379" sldId="260"/>
            <ac:grpSpMk id="158" creationId="{363CC35B-E771-5DB3-21B9-18CBE772BB74}"/>
          </ac:grpSpMkLst>
        </pc:grpChg>
        <pc:cxnChg chg="add mod topLvl">
          <ac:chgData name="a xx" userId="6c68ed6e84215d36" providerId="LiveId" clId="{CAAA8C61-5CDF-4955-B084-C221EE7AA6F1}" dt="2024-04-17T20:18:03.387" v="73" actId="164"/>
          <ac:cxnSpMkLst>
            <pc:docMk/>
            <pc:sldMk cId="3374352379" sldId="260"/>
            <ac:cxnSpMk id="5" creationId="{DEDAAE84-8C85-2681-7A08-EC42A3A973B2}"/>
          </ac:cxnSpMkLst>
        </pc:cxnChg>
        <pc:cxnChg chg="add mod topLvl">
          <ac:chgData name="a xx" userId="6c68ed6e84215d36" providerId="LiveId" clId="{CAAA8C61-5CDF-4955-B084-C221EE7AA6F1}" dt="2024-04-17T20:18:03.387" v="73" actId="164"/>
          <ac:cxnSpMkLst>
            <pc:docMk/>
            <pc:sldMk cId="3374352379" sldId="260"/>
            <ac:cxnSpMk id="6" creationId="{2F845D19-95E4-B124-F743-FC73589DF082}"/>
          </ac:cxnSpMkLst>
        </pc:cxnChg>
        <pc:cxnChg chg="add mod topLvl">
          <ac:chgData name="a xx" userId="6c68ed6e84215d36" providerId="LiveId" clId="{CAAA8C61-5CDF-4955-B084-C221EE7AA6F1}" dt="2024-04-17T20:18:03.387" v="73" actId="164"/>
          <ac:cxnSpMkLst>
            <pc:docMk/>
            <pc:sldMk cId="3374352379" sldId="260"/>
            <ac:cxnSpMk id="8" creationId="{3B7B147B-8664-B693-743C-70436DB55254}"/>
          </ac:cxnSpMkLst>
        </pc:cxnChg>
        <pc:cxnChg chg="add mod topLvl">
          <ac:chgData name="a xx" userId="6c68ed6e84215d36" providerId="LiveId" clId="{CAAA8C61-5CDF-4955-B084-C221EE7AA6F1}" dt="2024-04-17T20:18:03.387" v="73" actId="164"/>
          <ac:cxnSpMkLst>
            <pc:docMk/>
            <pc:sldMk cId="3374352379" sldId="260"/>
            <ac:cxnSpMk id="9" creationId="{B67496FF-B011-CA87-65F4-6C1A7741E898}"/>
          </ac:cxnSpMkLst>
        </pc:cxnChg>
        <pc:cxnChg chg="add mod topLvl">
          <ac:chgData name="a xx" userId="6c68ed6e84215d36" providerId="LiveId" clId="{CAAA8C61-5CDF-4955-B084-C221EE7AA6F1}" dt="2024-04-17T20:18:03.387" v="73" actId="164"/>
          <ac:cxnSpMkLst>
            <pc:docMk/>
            <pc:sldMk cId="3374352379" sldId="260"/>
            <ac:cxnSpMk id="10" creationId="{27870637-A841-B4DF-8AAF-ED9B7BBEE02C}"/>
          </ac:cxnSpMkLst>
        </pc:cxnChg>
        <pc:cxnChg chg="add mod topLvl">
          <ac:chgData name="a xx" userId="6c68ed6e84215d36" providerId="LiveId" clId="{CAAA8C61-5CDF-4955-B084-C221EE7AA6F1}" dt="2024-04-17T20:18:03.387" v="73" actId="164"/>
          <ac:cxnSpMkLst>
            <pc:docMk/>
            <pc:sldMk cId="3374352379" sldId="260"/>
            <ac:cxnSpMk id="11" creationId="{7A193967-C295-4677-DC69-62F7E98F0685}"/>
          </ac:cxnSpMkLst>
        </pc:cxnChg>
        <pc:cxnChg chg="add mod topLvl">
          <ac:chgData name="a xx" userId="6c68ed6e84215d36" providerId="LiveId" clId="{CAAA8C61-5CDF-4955-B084-C221EE7AA6F1}" dt="2024-04-17T20:18:03.387" v="73" actId="164"/>
          <ac:cxnSpMkLst>
            <pc:docMk/>
            <pc:sldMk cId="3374352379" sldId="260"/>
            <ac:cxnSpMk id="12" creationId="{F7F06DBC-C53F-9E87-BEB4-0432F30AA00F}"/>
          </ac:cxnSpMkLst>
        </pc:cxnChg>
        <pc:cxnChg chg="add mod topLvl">
          <ac:chgData name="a xx" userId="6c68ed6e84215d36" providerId="LiveId" clId="{CAAA8C61-5CDF-4955-B084-C221EE7AA6F1}" dt="2024-04-17T20:18:03.387" v="73" actId="164"/>
          <ac:cxnSpMkLst>
            <pc:docMk/>
            <pc:sldMk cId="3374352379" sldId="260"/>
            <ac:cxnSpMk id="13" creationId="{84128ED0-F927-18AC-D726-4449D1B87158}"/>
          </ac:cxnSpMkLst>
        </pc:cxnChg>
        <pc:cxnChg chg="mod topLvl">
          <ac:chgData name="a xx" userId="6c68ed6e84215d36" providerId="LiveId" clId="{CAAA8C61-5CDF-4955-B084-C221EE7AA6F1}" dt="2024-04-17T20:19:08.369" v="80" actId="165"/>
          <ac:cxnSpMkLst>
            <pc:docMk/>
            <pc:sldMk cId="3374352379" sldId="260"/>
            <ac:cxnSpMk id="18" creationId="{B4F99A59-A937-4375-A2E2-7E4310C305EE}"/>
          </ac:cxnSpMkLst>
        </pc:cxnChg>
        <pc:cxnChg chg="mod topLvl">
          <ac:chgData name="a xx" userId="6c68ed6e84215d36" providerId="LiveId" clId="{CAAA8C61-5CDF-4955-B084-C221EE7AA6F1}" dt="2024-04-17T20:19:08.369" v="80" actId="165"/>
          <ac:cxnSpMkLst>
            <pc:docMk/>
            <pc:sldMk cId="3374352379" sldId="260"/>
            <ac:cxnSpMk id="19" creationId="{893AF320-FCC0-C0C1-76B0-AFF41CAB1C67}"/>
          </ac:cxnSpMkLst>
        </pc:cxnChg>
        <pc:cxnChg chg="mod topLvl">
          <ac:chgData name="a xx" userId="6c68ed6e84215d36" providerId="LiveId" clId="{CAAA8C61-5CDF-4955-B084-C221EE7AA6F1}" dt="2024-04-17T20:19:08.369" v="80" actId="165"/>
          <ac:cxnSpMkLst>
            <pc:docMk/>
            <pc:sldMk cId="3374352379" sldId="260"/>
            <ac:cxnSpMk id="20" creationId="{442FB8BB-6EFD-C277-30B1-2E6493E5E27F}"/>
          </ac:cxnSpMkLst>
        </pc:cxnChg>
        <pc:cxnChg chg="mod topLvl">
          <ac:chgData name="a xx" userId="6c68ed6e84215d36" providerId="LiveId" clId="{CAAA8C61-5CDF-4955-B084-C221EE7AA6F1}" dt="2024-04-17T20:19:08.369" v="80" actId="165"/>
          <ac:cxnSpMkLst>
            <pc:docMk/>
            <pc:sldMk cId="3374352379" sldId="260"/>
            <ac:cxnSpMk id="21" creationId="{B730A612-0072-7EE8-3C1B-1D08EB0F0110}"/>
          </ac:cxnSpMkLst>
        </pc:cxnChg>
        <pc:cxnChg chg="mod topLvl">
          <ac:chgData name="a xx" userId="6c68ed6e84215d36" providerId="LiveId" clId="{CAAA8C61-5CDF-4955-B084-C221EE7AA6F1}" dt="2024-04-17T20:29:25.276" v="96" actId="14100"/>
          <ac:cxnSpMkLst>
            <pc:docMk/>
            <pc:sldMk cId="3374352379" sldId="260"/>
            <ac:cxnSpMk id="22" creationId="{CB08A333-BC27-4123-778E-63FF35E3A0AA}"/>
          </ac:cxnSpMkLst>
        </pc:cxnChg>
        <pc:cxnChg chg="mod topLvl">
          <ac:chgData name="a xx" userId="6c68ed6e84215d36" providerId="LiveId" clId="{CAAA8C61-5CDF-4955-B084-C221EE7AA6F1}" dt="2024-04-17T20:19:08.369" v="80" actId="165"/>
          <ac:cxnSpMkLst>
            <pc:docMk/>
            <pc:sldMk cId="3374352379" sldId="260"/>
            <ac:cxnSpMk id="23" creationId="{1245C605-DC47-C286-2572-9BEAE2478D1F}"/>
          </ac:cxnSpMkLst>
        </pc:cxnChg>
        <pc:cxnChg chg="mod topLvl">
          <ac:chgData name="a xx" userId="6c68ed6e84215d36" providerId="LiveId" clId="{CAAA8C61-5CDF-4955-B084-C221EE7AA6F1}" dt="2024-04-17T20:19:08.369" v="80" actId="165"/>
          <ac:cxnSpMkLst>
            <pc:docMk/>
            <pc:sldMk cId="3374352379" sldId="260"/>
            <ac:cxnSpMk id="24" creationId="{129E2A38-2ACD-6E36-B23B-5D483B48CB35}"/>
          </ac:cxnSpMkLst>
        </pc:cxnChg>
        <pc:cxnChg chg="mod topLvl">
          <ac:chgData name="a xx" userId="6c68ed6e84215d36" providerId="LiveId" clId="{CAAA8C61-5CDF-4955-B084-C221EE7AA6F1}" dt="2024-04-17T20:19:23.696" v="81" actId="1076"/>
          <ac:cxnSpMkLst>
            <pc:docMk/>
            <pc:sldMk cId="3374352379" sldId="260"/>
            <ac:cxnSpMk id="25" creationId="{6CE5975B-E482-C736-3002-04AC567C8873}"/>
          </ac:cxnSpMkLst>
        </pc:cxnChg>
        <pc:cxnChg chg="add del mod">
          <ac:chgData name="a xx" userId="6c68ed6e84215d36" providerId="LiveId" clId="{CAAA8C61-5CDF-4955-B084-C221EE7AA6F1}" dt="2024-04-17T20:29:04.084" v="89" actId="21"/>
          <ac:cxnSpMkLst>
            <pc:docMk/>
            <pc:sldMk cId="3374352379" sldId="260"/>
            <ac:cxnSpMk id="30" creationId="{E13BE177-D2F0-8D3C-F2B3-CFCBC30B8177}"/>
          </ac:cxnSpMkLst>
        </pc:cxnChg>
        <pc:cxnChg chg="add del mod">
          <ac:chgData name="a xx" userId="6c68ed6e84215d36" providerId="LiveId" clId="{CAAA8C61-5CDF-4955-B084-C221EE7AA6F1}" dt="2024-04-17T20:29:04.084" v="89" actId="21"/>
          <ac:cxnSpMkLst>
            <pc:docMk/>
            <pc:sldMk cId="3374352379" sldId="260"/>
            <ac:cxnSpMk id="32" creationId="{216D55FA-7F41-972E-9940-180588A954F5}"/>
          </ac:cxnSpMkLst>
        </pc:cxnChg>
        <pc:cxnChg chg="add mod">
          <ac:chgData name="a xx" userId="6c68ed6e84215d36" providerId="LiveId" clId="{CAAA8C61-5CDF-4955-B084-C221EE7AA6F1}" dt="2024-04-17T20:29:09.272" v="91" actId="1076"/>
          <ac:cxnSpMkLst>
            <pc:docMk/>
            <pc:sldMk cId="3374352379" sldId="260"/>
            <ac:cxnSpMk id="34" creationId="{E13BE177-D2F0-8D3C-F2B3-CFCBC30B8177}"/>
          </ac:cxnSpMkLst>
        </pc:cxnChg>
        <pc:cxnChg chg="add mod">
          <ac:chgData name="a xx" userId="6c68ed6e84215d36" providerId="LiveId" clId="{CAAA8C61-5CDF-4955-B084-C221EE7AA6F1}" dt="2024-04-17T20:29:09.272" v="91" actId="1076"/>
          <ac:cxnSpMkLst>
            <pc:docMk/>
            <pc:sldMk cId="3374352379" sldId="260"/>
            <ac:cxnSpMk id="35" creationId="{216D55FA-7F41-972E-9940-180588A954F5}"/>
          </ac:cxnSpMkLst>
        </pc:cxnChg>
        <pc:cxnChg chg="add mod">
          <ac:chgData name="a xx" userId="6c68ed6e84215d36" providerId="LiveId" clId="{CAAA8C61-5CDF-4955-B084-C221EE7AA6F1}" dt="2024-04-17T20:29:23.147" v="95" actId="14100"/>
          <ac:cxnSpMkLst>
            <pc:docMk/>
            <pc:sldMk cId="3374352379" sldId="260"/>
            <ac:cxnSpMk id="36" creationId="{65E70444-6611-6947-F6F7-D6028DC81024}"/>
          </ac:cxnSpMkLst>
        </pc:cxnChg>
        <pc:cxnChg chg="add mod">
          <ac:chgData name="a xx" userId="6c68ed6e84215d36" providerId="LiveId" clId="{CAAA8C61-5CDF-4955-B084-C221EE7AA6F1}" dt="2024-04-17T20:29:23.147" v="95" actId="14100"/>
          <ac:cxnSpMkLst>
            <pc:docMk/>
            <pc:sldMk cId="3374352379" sldId="260"/>
            <ac:cxnSpMk id="37" creationId="{F995EBAC-7A78-013C-A3F6-3B341947089F}"/>
          </ac:cxnSpMkLst>
        </pc:cxnChg>
        <pc:cxnChg chg="mod">
          <ac:chgData name="a xx" userId="6c68ed6e84215d36" providerId="LiveId" clId="{CAAA8C61-5CDF-4955-B084-C221EE7AA6F1}" dt="2024-04-17T20:09:56.616" v="16" actId="165"/>
          <ac:cxnSpMkLst>
            <pc:docMk/>
            <pc:sldMk cId="3374352379" sldId="260"/>
            <ac:cxnSpMk id="38" creationId="{262DE73E-66E1-510C-52EE-B742BE746679}"/>
          </ac:cxnSpMkLst>
        </pc:cxnChg>
        <pc:cxnChg chg="mod">
          <ac:chgData name="a xx" userId="6c68ed6e84215d36" providerId="LiveId" clId="{CAAA8C61-5CDF-4955-B084-C221EE7AA6F1}" dt="2024-04-17T20:09:56.616" v="16" actId="165"/>
          <ac:cxnSpMkLst>
            <pc:docMk/>
            <pc:sldMk cId="3374352379" sldId="260"/>
            <ac:cxnSpMk id="40" creationId="{BEE5AED1-158F-B8A8-7630-A9526970A780}"/>
          </ac:cxnSpMkLst>
        </pc:cxnChg>
        <pc:cxnChg chg="mod">
          <ac:chgData name="a xx" userId="6c68ed6e84215d36" providerId="LiveId" clId="{CAAA8C61-5CDF-4955-B084-C221EE7AA6F1}" dt="2024-04-17T20:09:56.616" v="16" actId="165"/>
          <ac:cxnSpMkLst>
            <pc:docMk/>
            <pc:sldMk cId="3374352379" sldId="260"/>
            <ac:cxnSpMk id="41" creationId="{38637371-3BEE-4E47-AD0F-722A6BB807CB}"/>
          </ac:cxnSpMkLst>
        </pc:cxnChg>
        <pc:cxnChg chg="mod">
          <ac:chgData name="a xx" userId="6c68ed6e84215d36" providerId="LiveId" clId="{CAAA8C61-5CDF-4955-B084-C221EE7AA6F1}" dt="2024-04-17T20:09:56.616" v="16" actId="165"/>
          <ac:cxnSpMkLst>
            <pc:docMk/>
            <pc:sldMk cId="3374352379" sldId="260"/>
            <ac:cxnSpMk id="42" creationId="{97C493A8-AD99-D144-FD11-73754367FF4F}"/>
          </ac:cxnSpMkLst>
        </pc:cxnChg>
        <pc:cxnChg chg="mod">
          <ac:chgData name="a xx" userId="6c68ed6e84215d36" providerId="LiveId" clId="{CAAA8C61-5CDF-4955-B084-C221EE7AA6F1}" dt="2024-04-17T20:09:56.616" v="16" actId="165"/>
          <ac:cxnSpMkLst>
            <pc:docMk/>
            <pc:sldMk cId="3374352379" sldId="260"/>
            <ac:cxnSpMk id="43" creationId="{DF8239BF-3FDA-3B37-4525-FB5E35F10EEA}"/>
          </ac:cxnSpMkLst>
        </pc:cxnChg>
        <pc:cxnChg chg="mod">
          <ac:chgData name="a xx" userId="6c68ed6e84215d36" providerId="LiveId" clId="{CAAA8C61-5CDF-4955-B084-C221EE7AA6F1}" dt="2024-04-17T20:09:56.616" v="16" actId="165"/>
          <ac:cxnSpMkLst>
            <pc:docMk/>
            <pc:sldMk cId="3374352379" sldId="260"/>
            <ac:cxnSpMk id="44" creationId="{2DD602A2-8594-32D1-B6CE-2DB0C9EA79EB}"/>
          </ac:cxnSpMkLst>
        </pc:cxnChg>
        <pc:cxnChg chg="mod">
          <ac:chgData name="a xx" userId="6c68ed6e84215d36" providerId="LiveId" clId="{CAAA8C61-5CDF-4955-B084-C221EE7AA6F1}" dt="2024-04-17T20:09:56.616" v="16" actId="165"/>
          <ac:cxnSpMkLst>
            <pc:docMk/>
            <pc:sldMk cId="3374352379" sldId="260"/>
            <ac:cxnSpMk id="45" creationId="{45EE4942-4DC3-CE34-E8CE-74EAA4F75B1E}"/>
          </ac:cxnSpMkLst>
        </pc:cxnChg>
        <pc:cxnChg chg="mod">
          <ac:chgData name="a xx" userId="6c68ed6e84215d36" providerId="LiveId" clId="{CAAA8C61-5CDF-4955-B084-C221EE7AA6F1}" dt="2024-04-17T20:09:56.616" v="16" actId="165"/>
          <ac:cxnSpMkLst>
            <pc:docMk/>
            <pc:sldMk cId="3374352379" sldId="260"/>
            <ac:cxnSpMk id="46" creationId="{3E433542-EDE3-1DC3-9166-449B6B0CBD97}"/>
          </ac:cxnSpMkLst>
        </pc:cxnChg>
        <pc:cxnChg chg="mod">
          <ac:chgData name="a xx" userId="6c68ed6e84215d36" providerId="LiveId" clId="{CAAA8C61-5CDF-4955-B084-C221EE7AA6F1}" dt="2024-04-17T20:09:56.616" v="16" actId="165"/>
          <ac:cxnSpMkLst>
            <pc:docMk/>
            <pc:sldMk cId="3374352379" sldId="260"/>
            <ac:cxnSpMk id="47" creationId="{D0235645-25FC-FD60-5483-F65275713EB0}"/>
          </ac:cxnSpMkLst>
        </pc:cxnChg>
        <pc:cxnChg chg="mod">
          <ac:chgData name="a xx" userId="6c68ed6e84215d36" providerId="LiveId" clId="{CAAA8C61-5CDF-4955-B084-C221EE7AA6F1}" dt="2024-04-17T20:09:56.616" v="16" actId="165"/>
          <ac:cxnSpMkLst>
            <pc:docMk/>
            <pc:sldMk cId="3374352379" sldId="260"/>
            <ac:cxnSpMk id="48" creationId="{1AFB51D4-6072-BFAA-12A8-3F8278215F2D}"/>
          </ac:cxnSpMkLst>
        </pc:cxnChg>
        <pc:cxnChg chg="mod">
          <ac:chgData name="a xx" userId="6c68ed6e84215d36" providerId="LiveId" clId="{CAAA8C61-5CDF-4955-B084-C221EE7AA6F1}" dt="2024-04-17T20:09:56.616" v="16" actId="165"/>
          <ac:cxnSpMkLst>
            <pc:docMk/>
            <pc:sldMk cId="3374352379" sldId="260"/>
            <ac:cxnSpMk id="49" creationId="{FD541963-D3E8-4982-B3D7-0366E02D46C7}"/>
          </ac:cxnSpMkLst>
        </pc:cxnChg>
        <pc:cxnChg chg="mod">
          <ac:chgData name="a xx" userId="6c68ed6e84215d36" providerId="LiveId" clId="{CAAA8C61-5CDF-4955-B084-C221EE7AA6F1}" dt="2024-04-17T20:09:56.616" v="16" actId="165"/>
          <ac:cxnSpMkLst>
            <pc:docMk/>
            <pc:sldMk cId="3374352379" sldId="260"/>
            <ac:cxnSpMk id="50" creationId="{3DC7DD7C-5548-317D-C5FB-C9B10CEEAE28}"/>
          </ac:cxnSpMkLst>
        </pc:cxnChg>
        <pc:cxnChg chg="mod">
          <ac:chgData name="a xx" userId="6c68ed6e84215d36" providerId="LiveId" clId="{CAAA8C61-5CDF-4955-B084-C221EE7AA6F1}" dt="2024-04-17T20:09:56.616" v="16" actId="165"/>
          <ac:cxnSpMkLst>
            <pc:docMk/>
            <pc:sldMk cId="3374352379" sldId="260"/>
            <ac:cxnSpMk id="51" creationId="{9FA82480-0BA5-E8ED-2396-0BC372B8A29A}"/>
          </ac:cxnSpMkLst>
        </pc:cxnChg>
        <pc:cxnChg chg="mod">
          <ac:chgData name="a xx" userId="6c68ed6e84215d36" providerId="LiveId" clId="{CAAA8C61-5CDF-4955-B084-C221EE7AA6F1}" dt="2024-04-17T20:09:56.616" v="16" actId="165"/>
          <ac:cxnSpMkLst>
            <pc:docMk/>
            <pc:sldMk cId="3374352379" sldId="260"/>
            <ac:cxnSpMk id="52" creationId="{532B9ABC-49AD-CC9D-5341-8A240D44B06F}"/>
          </ac:cxnSpMkLst>
        </pc:cxnChg>
        <pc:cxnChg chg="mod">
          <ac:chgData name="a xx" userId="6c68ed6e84215d36" providerId="LiveId" clId="{CAAA8C61-5CDF-4955-B084-C221EE7AA6F1}" dt="2024-04-17T20:09:56.616" v="16" actId="165"/>
          <ac:cxnSpMkLst>
            <pc:docMk/>
            <pc:sldMk cId="3374352379" sldId="260"/>
            <ac:cxnSpMk id="53" creationId="{A4E6FE42-51FD-A05F-CAFA-352342E80EBB}"/>
          </ac:cxnSpMkLst>
        </pc:cxnChg>
        <pc:cxnChg chg="mod">
          <ac:chgData name="a xx" userId="6c68ed6e84215d36" providerId="LiveId" clId="{CAAA8C61-5CDF-4955-B084-C221EE7AA6F1}" dt="2024-04-17T20:09:56.616" v="16" actId="165"/>
          <ac:cxnSpMkLst>
            <pc:docMk/>
            <pc:sldMk cId="3374352379" sldId="260"/>
            <ac:cxnSpMk id="54" creationId="{30E3F986-6FDC-F61A-4C62-3906081C2E03}"/>
          </ac:cxnSpMkLst>
        </pc:cxnChg>
        <pc:cxnChg chg="mod">
          <ac:chgData name="a xx" userId="6c68ed6e84215d36" providerId="LiveId" clId="{CAAA8C61-5CDF-4955-B084-C221EE7AA6F1}" dt="2024-04-17T20:09:56.616" v="16" actId="165"/>
          <ac:cxnSpMkLst>
            <pc:docMk/>
            <pc:sldMk cId="3374352379" sldId="260"/>
            <ac:cxnSpMk id="55" creationId="{E31CDA07-49F2-5244-6AE3-3C8E489BA27B}"/>
          </ac:cxnSpMkLst>
        </pc:cxnChg>
        <pc:cxnChg chg="mod">
          <ac:chgData name="a xx" userId="6c68ed6e84215d36" providerId="LiveId" clId="{CAAA8C61-5CDF-4955-B084-C221EE7AA6F1}" dt="2024-04-17T20:09:56.616" v="16" actId="165"/>
          <ac:cxnSpMkLst>
            <pc:docMk/>
            <pc:sldMk cId="3374352379" sldId="260"/>
            <ac:cxnSpMk id="56" creationId="{BB69101B-B190-DF8D-FBC9-631BB6DDBA15}"/>
          </ac:cxnSpMkLst>
        </pc:cxnChg>
        <pc:cxnChg chg="mod">
          <ac:chgData name="a xx" userId="6c68ed6e84215d36" providerId="LiveId" clId="{CAAA8C61-5CDF-4955-B084-C221EE7AA6F1}" dt="2024-04-17T20:09:56.616" v="16" actId="165"/>
          <ac:cxnSpMkLst>
            <pc:docMk/>
            <pc:sldMk cId="3374352379" sldId="260"/>
            <ac:cxnSpMk id="57" creationId="{1443182F-99C7-C292-B3FE-82F6C24D6E77}"/>
          </ac:cxnSpMkLst>
        </pc:cxnChg>
        <pc:cxnChg chg="mod">
          <ac:chgData name="a xx" userId="6c68ed6e84215d36" providerId="LiveId" clId="{CAAA8C61-5CDF-4955-B084-C221EE7AA6F1}" dt="2024-04-17T20:09:56.616" v="16" actId="165"/>
          <ac:cxnSpMkLst>
            <pc:docMk/>
            <pc:sldMk cId="3374352379" sldId="260"/>
            <ac:cxnSpMk id="58" creationId="{298CDE3A-DC7B-3E77-16BB-834C42B34789}"/>
          </ac:cxnSpMkLst>
        </pc:cxnChg>
        <pc:cxnChg chg="mod">
          <ac:chgData name="a xx" userId="6c68ed6e84215d36" providerId="LiveId" clId="{CAAA8C61-5CDF-4955-B084-C221EE7AA6F1}" dt="2024-04-17T20:09:56.616" v="16" actId="165"/>
          <ac:cxnSpMkLst>
            <pc:docMk/>
            <pc:sldMk cId="3374352379" sldId="260"/>
            <ac:cxnSpMk id="59" creationId="{CB604BDF-7871-BECE-43B6-87193C07507C}"/>
          </ac:cxnSpMkLst>
        </pc:cxnChg>
        <pc:cxnChg chg="mod">
          <ac:chgData name="a xx" userId="6c68ed6e84215d36" providerId="LiveId" clId="{CAAA8C61-5CDF-4955-B084-C221EE7AA6F1}" dt="2024-04-17T20:09:56.616" v="16" actId="165"/>
          <ac:cxnSpMkLst>
            <pc:docMk/>
            <pc:sldMk cId="3374352379" sldId="260"/>
            <ac:cxnSpMk id="60" creationId="{9EA4601E-4975-B646-DD21-8D4308513259}"/>
          </ac:cxnSpMkLst>
        </pc:cxnChg>
        <pc:cxnChg chg="mod">
          <ac:chgData name="a xx" userId="6c68ed6e84215d36" providerId="LiveId" clId="{CAAA8C61-5CDF-4955-B084-C221EE7AA6F1}" dt="2024-04-17T20:09:56.616" v="16" actId="165"/>
          <ac:cxnSpMkLst>
            <pc:docMk/>
            <pc:sldMk cId="3374352379" sldId="260"/>
            <ac:cxnSpMk id="61" creationId="{4CC27BFE-2A6A-D549-2DCB-0931EB6B8F57}"/>
          </ac:cxnSpMkLst>
        </pc:cxnChg>
        <pc:cxnChg chg="mod">
          <ac:chgData name="a xx" userId="6c68ed6e84215d36" providerId="LiveId" clId="{CAAA8C61-5CDF-4955-B084-C221EE7AA6F1}" dt="2024-04-17T20:09:56.616" v="16" actId="165"/>
          <ac:cxnSpMkLst>
            <pc:docMk/>
            <pc:sldMk cId="3374352379" sldId="260"/>
            <ac:cxnSpMk id="62" creationId="{1650E257-C83B-B11C-8E94-F6DAD4402AD5}"/>
          </ac:cxnSpMkLst>
        </pc:cxnChg>
        <pc:cxnChg chg="mod">
          <ac:chgData name="a xx" userId="6c68ed6e84215d36" providerId="LiveId" clId="{CAAA8C61-5CDF-4955-B084-C221EE7AA6F1}" dt="2024-04-17T20:09:56.616" v="16" actId="165"/>
          <ac:cxnSpMkLst>
            <pc:docMk/>
            <pc:sldMk cId="3374352379" sldId="260"/>
            <ac:cxnSpMk id="65" creationId="{3427C207-5198-D35E-78AD-00836415B037}"/>
          </ac:cxnSpMkLst>
        </pc:cxnChg>
        <pc:cxnChg chg="mod">
          <ac:chgData name="a xx" userId="6c68ed6e84215d36" providerId="LiveId" clId="{CAAA8C61-5CDF-4955-B084-C221EE7AA6F1}" dt="2024-04-17T20:09:56.616" v="16" actId="165"/>
          <ac:cxnSpMkLst>
            <pc:docMk/>
            <pc:sldMk cId="3374352379" sldId="260"/>
            <ac:cxnSpMk id="66" creationId="{C31806C7-EB37-1482-CA91-527F9673C1B1}"/>
          </ac:cxnSpMkLst>
        </pc:cxnChg>
        <pc:cxnChg chg="add del mod topLvl">
          <ac:chgData name="a xx" userId="6c68ed6e84215d36" providerId="LiveId" clId="{CAAA8C61-5CDF-4955-B084-C221EE7AA6F1}" dt="2024-04-17T20:18:25.598" v="79" actId="478"/>
          <ac:cxnSpMkLst>
            <pc:docMk/>
            <pc:sldMk cId="3374352379" sldId="260"/>
            <ac:cxnSpMk id="74" creationId="{A1A5FBF0-A05A-3A25-ED5F-C648D04059F1}"/>
          </ac:cxnSpMkLst>
        </pc:cxnChg>
        <pc:cxnChg chg="mod">
          <ac:chgData name="a xx" userId="6c68ed6e84215d36" providerId="LiveId" clId="{CAAA8C61-5CDF-4955-B084-C221EE7AA6F1}" dt="2024-04-17T20:10:40.839" v="25" actId="165"/>
          <ac:cxnSpMkLst>
            <pc:docMk/>
            <pc:sldMk cId="3374352379" sldId="260"/>
            <ac:cxnSpMk id="86" creationId="{7DC02A98-D90C-21EC-9C0A-58095C040A03}"/>
          </ac:cxnSpMkLst>
        </pc:cxnChg>
        <pc:cxnChg chg="mod">
          <ac:chgData name="a xx" userId="6c68ed6e84215d36" providerId="LiveId" clId="{CAAA8C61-5CDF-4955-B084-C221EE7AA6F1}" dt="2024-04-17T20:10:40.839" v="25" actId="165"/>
          <ac:cxnSpMkLst>
            <pc:docMk/>
            <pc:sldMk cId="3374352379" sldId="260"/>
            <ac:cxnSpMk id="87" creationId="{D3DD6864-7A9B-A52D-AA45-4493DC979882}"/>
          </ac:cxnSpMkLst>
        </pc:cxnChg>
        <pc:cxnChg chg="mod">
          <ac:chgData name="a xx" userId="6c68ed6e84215d36" providerId="LiveId" clId="{CAAA8C61-5CDF-4955-B084-C221EE7AA6F1}" dt="2024-04-17T20:10:40.839" v="25" actId="165"/>
          <ac:cxnSpMkLst>
            <pc:docMk/>
            <pc:sldMk cId="3374352379" sldId="260"/>
            <ac:cxnSpMk id="88" creationId="{BA9AEFEF-E850-A60B-7C38-E954E0844C9C}"/>
          </ac:cxnSpMkLst>
        </pc:cxnChg>
        <pc:cxnChg chg="mod">
          <ac:chgData name="a xx" userId="6c68ed6e84215d36" providerId="LiveId" clId="{CAAA8C61-5CDF-4955-B084-C221EE7AA6F1}" dt="2024-04-17T20:10:40.839" v="25" actId="165"/>
          <ac:cxnSpMkLst>
            <pc:docMk/>
            <pc:sldMk cId="3374352379" sldId="260"/>
            <ac:cxnSpMk id="89" creationId="{9784CB02-F3AB-461A-3015-2730E50142D0}"/>
          </ac:cxnSpMkLst>
        </pc:cxnChg>
        <pc:cxnChg chg="mod">
          <ac:chgData name="a xx" userId="6c68ed6e84215d36" providerId="LiveId" clId="{CAAA8C61-5CDF-4955-B084-C221EE7AA6F1}" dt="2024-04-17T20:10:40.839" v="25" actId="165"/>
          <ac:cxnSpMkLst>
            <pc:docMk/>
            <pc:sldMk cId="3374352379" sldId="260"/>
            <ac:cxnSpMk id="90" creationId="{2E764E33-11FC-240A-140C-48E767AFC283}"/>
          </ac:cxnSpMkLst>
        </pc:cxnChg>
        <pc:cxnChg chg="mod">
          <ac:chgData name="a xx" userId="6c68ed6e84215d36" providerId="LiveId" clId="{CAAA8C61-5CDF-4955-B084-C221EE7AA6F1}" dt="2024-04-17T20:10:40.839" v="25" actId="165"/>
          <ac:cxnSpMkLst>
            <pc:docMk/>
            <pc:sldMk cId="3374352379" sldId="260"/>
            <ac:cxnSpMk id="91" creationId="{F0B6FEC7-6274-C2CF-E3B7-5971353AFAC0}"/>
          </ac:cxnSpMkLst>
        </pc:cxnChg>
        <pc:cxnChg chg="mod">
          <ac:chgData name="a xx" userId="6c68ed6e84215d36" providerId="LiveId" clId="{CAAA8C61-5CDF-4955-B084-C221EE7AA6F1}" dt="2024-04-17T20:09:56.616" v="16" actId="165"/>
          <ac:cxnSpMkLst>
            <pc:docMk/>
            <pc:sldMk cId="3374352379" sldId="260"/>
            <ac:cxnSpMk id="96" creationId="{38042CDF-1468-0DF9-4584-60BEBE79BAF6}"/>
          </ac:cxnSpMkLst>
        </pc:cxnChg>
        <pc:cxnChg chg="mod">
          <ac:chgData name="a xx" userId="6c68ed6e84215d36" providerId="LiveId" clId="{CAAA8C61-5CDF-4955-B084-C221EE7AA6F1}" dt="2024-04-17T20:09:56.616" v="16" actId="165"/>
          <ac:cxnSpMkLst>
            <pc:docMk/>
            <pc:sldMk cId="3374352379" sldId="260"/>
            <ac:cxnSpMk id="97" creationId="{D1EA2AF1-B902-E11E-9F60-9395E6221559}"/>
          </ac:cxnSpMkLst>
        </pc:cxnChg>
        <pc:cxnChg chg="mod">
          <ac:chgData name="a xx" userId="6c68ed6e84215d36" providerId="LiveId" clId="{CAAA8C61-5CDF-4955-B084-C221EE7AA6F1}" dt="2024-04-17T20:09:56.616" v="16" actId="165"/>
          <ac:cxnSpMkLst>
            <pc:docMk/>
            <pc:sldMk cId="3374352379" sldId="260"/>
            <ac:cxnSpMk id="98" creationId="{B6014FDC-E7EB-2558-2715-89C32B1A5BAB}"/>
          </ac:cxnSpMkLst>
        </pc:cxnChg>
        <pc:cxnChg chg="mod">
          <ac:chgData name="a xx" userId="6c68ed6e84215d36" providerId="LiveId" clId="{CAAA8C61-5CDF-4955-B084-C221EE7AA6F1}" dt="2024-04-17T20:09:56.616" v="16" actId="165"/>
          <ac:cxnSpMkLst>
            <pc:docMk/>
            <pc:sldMk cId="3374352379" sldId="260"/>
            <ac:cxnSpMk id="99" creationId="{5087944B-4393-2C1B-A813-25C0108DB3E7}"/>
          </ac:cxnSpMkLst>
        </pc:cxnChg>
        <pc:cxnChg chg="mod">
          <ac:chgData name="a xx" userId="6c68ed6e84215d36" providerId="LiveId" clId="{CAAA8C61-5CDF-4955-B084-C221EE7AA6F1}" dt="2024-04-17T20:09:56.616" v="16" actId="165"/>
          <ac:cxnSpMkLst>
            <pc:docMk/>
            <pc:sldMk cId="3374352379" sldId="260"/>
            <ac:cxnSpMk id="100" creationId="{73EF571D-6F07-F4FD-C5E4-06B81CB2F0FF}"/>
          </ac:cxnSpMkLst>
        </pc:cxnChg>
        <pc:cxnChg chg="mod">
          <ac:chgData name="a xx" userId="6c68ed6e84215d36" providerId="LiveId" clId="{CAAA8C61-5CDF-4955-B084-C221EE7AA6F1}" dt="2024-04-17T20:09:56.616" v="16" actId="165"/>
          <ac:cxnSpMkLst>
            <pc:docMk/>
            <pc:sldMk cId="3374352379" sldId="260"/>
            <ac:cxnSpMk id="101" creationId="{FA963DD8-7145-FA14-53A7-0154C0028482}"/>
          </ac:cxnSpMkLst>
        </pc:cxnChg>
        <pc:cxnChg chg="mod">
          <ac:chgData name="a xx" userId="6c68ed6e84215d36" providerId="LiveId" clId="{CAAA8C61-5CDF-4955-B084-C221EE7AA6F1}" dt="2024-04-17T20:09:56.616" v="16" actId="165"/>
          <ac:cxnSpMkLst>
            <pc:docMk/>
            <pc:sldMk cId="3374352379" sldId="260"/>
            <ac:cxnSpMk id="102" creationId="{369E1849-BBB8-E9EF-4AB7-95B8F690C8E8}"/>
          </ac:cxnSpMkLst>
        </pc:cxnChg>
        <pc:cxnChg chg="mod">
          <ac:chgData name="a xx" userId="6c68ed6e84215d36" providerId="LiveId" clId="{CAAA8C61-5CDF-4955-B084-C221EE7AA6F1}" dt="2024-04-17T20:09:56.616" v="16" actId="165"/>
          <ac:cxnSpMkLst>
            <pc:docMk/>
            <pc:sldMk cId="3374352379" sldId="260"/>
            <ac:cxnSpMk id="103" creationId="{B1396DEB-7EF0-CE8E-EC83-3F3F623143D2}"/>
          </ac:cxnSpMkLst>
        </pc:cxnChg>
        <pc:cxnChg chg="mod">
          <ac:chgData name="a xx" userId="6c68ed6e84215d36" providerId="LiveId" clId="{CAAA8C61-5CDF-4955-B084-C221EE7AA6F1}" dt="2024-04-17T20:09:56.616" v="16" actId="165"/>
          <ac:cxnSpMkLst>
            <pc:docMk/>
            <pc:sldMk cId="3374352379" sldId="260"/>
            <ac:cxnSpMk id="104" creationId="{75EB30B1-1979-22E2-4E0A-356E829E05C4}"/>
          </ac:cxnSpMkLst>
        </pc:cxnChg>
        <pc:cxnChg chg="mod">
          <ac:chgData name="a xx" userId="6c68ed6e84215d36" providerId="LiveId" clId="{CAAA8C61-5CDF-4955-B084-C221EE7AA6F1}" dt="2024-04-17T20:09:56.616" v="16" actId="165"/>
          <ac:cxnSpMkLst>
            <pc:docMk/>
            <pc:sldMk cId="3374352379" sldId="260"/>
            <ac:cxnSpMk id="105" creationId="{24BF81C8-AD7C-D2B3-BB80-EDA2939FB393}"/>
          </ac:cxnSpMkLst>
        </pc:cxnChg>
        <pc:cxnChg chg="mod">
          <ac:chgData name="a xx" userId="6c68ed6e84215d36" providerId="LiveId" clId="{CAAA8C61-5CDF-4955-B084-C221EE7AA6F1}" dt="2024-04-17T20:09:56.616" v="16" actId="165"/>
          <ac:cxnSpMkLst>
            <pc:docMk/>
            <pc:sldMk cId="3374352379" sldId="260"/>
            <ac:cxnSpMk id="106" creationId="{B187DB11-DCBF-194F-D7E0-B06AA32EE654}"/>
          </ac:cxnSpMkLst>
        </pc:cxnChg>
        <pc:cxnChg chg="mod">
          <ac:chgData name="a xx" userId="6c68ed6e84215d36" providerId="LiveId" clId="{CAAA8C61-5CDF-4955-B084-C221EE7AA6F1}" dt="2024-04-17T20:09:56.616" v="16" actId="165"/>
          <ac:cxnSpMkLst>
            <pc:docMk/>
            <pc:sldMk cId="3374352379" sldId="260"/>
            <ac:cxnSpMk id="107" creationId="{59D22CB0-648E-4610-8B00-6011F79B0442}"/>
          </ac:cxnSpMkLst>
        </pc:cxnChg>
        <pc:cxnChg chg="mod">
          <ac:chgData name="a xx" userId="6c68ed6e84215d36" providerId="LiveId" clId="{CAAA8C61-5CDF-4955-B084-C221EE7AA6F1}" dt="2024-04-17T20:09:56.616" v="16" actId="165"/>
          <ac:cxnSpMkLst>
            <pc:docMk/>
            <pc:sldMk cId="3374352379" sldId="260"/>
            <ac:cxnSpMk id="108" creationId="{830CDFB9-462E-FC0E-76CC-3856F32239D9}"/>
          </ac:cxnSpMkLst>
        </pc:cxnChg>
        <pc:cxnChg chg="mod">
          <ac:chgData name="a xx" userId="6c68ed6e84215d36" providerId="LiveId" clId="{CAAA8C61-5CDF-4955-B084-C221EE7AA6F1}" dt="2024-04-17T20:09:56.616" v="16" actId="165"/>
          <ac:cxnSpMkLst>
            <pc:docMk/>
            <pc:sldMk cId="3374352379" sldId="260"/>
            <ac:cxnSpMk id="109" creationId="{0AB12D44-F4E3-C523-4919-EDA86FF28AC7}"/>
          </ac:cxnSpMkLst>
        </pc:cxnChg>
        <pc:cxnChg chg="mod">
          <ac:chgData name="a xx" userId="6c68ed6e84215d36" providerId="LiveId" clId="{CAAA8C61-5CDF-4955-B084-C221EE7AA6F1}" dt="2024-04-17T20:09:56.616" v="16" actId="165"/>
          <ac:cxnSpMkLst>
            <pc:docMk/>
            <pc:sldMk cId="3374352379" sldId="260"/>
            <ac:cxnSpMk id="110" creationId="{1A6D6ECE-7FD5-E6E5-BA11-68B821D3ADCB}"/>
          </ac:cxnSpMkLst>
        </pc:cxnChg>
        <pc:cxnChg chg="mod">
          <ac:chgData name="a xx" userId="6c68ed6e84215d36" providerId="LiveId" clId="{CAAA8C61-5CDF-4955-B084-C221EE7AA6F1}" dt="2024-04-17T20:09:56.616" v="16" actId="165"/>
          <ac:cxnSpMkLst>
            <pc:docMk/>
            <pc:sldMk cId="3374352379" sldId="260"/>
            <ac:cxnSpMk id="111" creationId="{1625D627-F83E-334F-831D-1F78E9A0D8ED}"/>
          </ac:cxnSpMkLst>
        </pc:cxnChg>
        <pc:cxnChg chg="mod">
          <ac:chgData name="a xx" userId="6c68ed6e84215d36" providerId="LiveId" clId="{CAAA8C61-5CDF-4955-B084-C221EE7AA6F1}" dt="2024-04-17T20:09:56.616" v="16" actId="165"/>
          <ac:cxnSpMkLst>
            <pc:docMk/>
            <pc:sldMk cId="3374352379" sldId="260"/>
            <ac:cxnSpMk id="112" creationId="{2EF4211E-075A-A1AB-D8FF-FE31BFC7CC80}"/>
          </ac:cxnSpMkLst>
        </pc:cxnChg>
        <pc:cxnChg chg="mod">
          <ac:chgData name="a xx" userId="6c68ed6e84215d36" providerId="LiveId" clId="{CAAA8C61-5CDF-4955-B084-C221EE7AA6F1}" dt="2024-04-17T20:09:56.616" v="16" actId="165"/>
          <ac:cxnSpMkLst>
            <pc:docMk/>
            <pc:sldMk cId="3374352379" sldId="260"/>
            <ac:cxnSpMk id="113" creationId="{2A00D0FD-3EF5-8646-87DB-4F436B818FD6}"/>
          </ac:cxnSpMkLst>
        </pc:cxnChg>
        <pc:cxnChg chg="mod">
          <ac:chgData name="a xx" userId="6c68ed6e84215d36" providerId="LiveId" clId="{CAAA8C61-5CDF-4955-B084-C221EE7AA6F1}" dt="2024-04-17T20:09:56.616" v="16" actId="165"/>
          <ac:cxnSpMkLst>
            <pc:docMk/>
            <pc:sldMk cId="3374352379" sldId="260"/>
            <ac:cxnSpMk id="114" creationId="{AED44629-BF58-A1A3-5BF0-37D0F81A1CB8}"/>
          </ac:cxnSpMkLst>
        </pc:cxnChg>
        <pc:cxnChg chg="mod">
          <ac:chgData name="a xx" userId="6c68ed6e84215d36" providerId="LiveId" clId="{CAAA8C61-5CDF-4955-B084-C221EE7AA6F1}" dt="2024-04-17T20:09:56.616" v="16" actId="165"/>
          <ac:cxnSpMkLst>
            <pc:docMk/>
            <pc:sldMk cId="3374352379" sldId="260"/>
            <ac:cxnSpMk id="115" creationId="{A15B17B6-09C6-04C1-8A12-4C524640130D}"/>
          </ac:cxnSpMkLst>
        </pc:cxnChg>
        <pc:cxnChg chg="mod">
          <ac:chgData name="a xx" userId="6c68ed6e84215d36" providerId="LiveId" clId="{CAAA8C61-5CDF-4955-B084-C221EE7AA6F1}" dt="2024-04-17T20:09:56.616" v="16" actId="165"/>
          <ac:cxnSpMkLst>
            <pc:docMk/>
            <pc:sldMk cId="3374352379" sldId="260"/>
            <ac:cxnSpMk id="116" creationId="{3B5695A0-511C-3AB0-2CF0-E3F99DC66CDE}"/>
          </ac:cxnSpMkLst>
        </pc:cxnChg>
        <pc:cxnChg chg="mod">
          <ac:chgData name="a xx" userId="6c68ed6e84215d36" providerId="LiveId" clId="{CAAA8C61-5CDF-4955-B084-C221EE7AA6F1}" dt="2024-04-17T20:10:40.839" v="25" actId="165"/>
          <ac:cxnSpMkLst>
            <pc:docMk/>
            <pc:sldMk cId="3374352379" sldId="260"/>
            <ac:cxnSpMk id="144" creationId="{84ACBFAB-C506-8F27-B497-01E9D0B87FE8}"/>
          </ac:cxnSpMkLst>
        </pc:cxnChg>
        <pc:cxnChg chg="mod">
          <ac:chgData name="a xx" userId="6c68ed6e84215d36" providerId="LiveId" clId="{CAAA8C61-5CDF-4955-B084-C221EE7AA6F1}" dt="2024-04-17T20:10:40.839" v="25" actId="165"/>
          <ac:cxnSpMkLst>
            <pc:docMk/>
            <pc:sldMk cId="3374352379" sldId="260"/>
            <ac:cxnSpMk id="145" creationId="{D055D55B-CF3B-9FB7-8114-BABE4DD31ECB}"/>
          </ac:cxnSpMkLst>
        </pc:cxnChg>
        <pc:cxnChg chg="mod">
          <ac:chgData name="a xx" userId="6c68ed6e84215d36" providerId="LiveId" clId="{CAAA8C61-5CDF-4955-B084-C221EE7AA6F1}" dt="2024-04-17T20:10:40.839" v="25" actId="165"/>
          <ac:cxnSpMkLst>
            <pc:docMk/>
            <pc:sldMk cId="3374352379" sldId="260"/>
            <ac:cxnSpMk id="146" creationId="{D3FF181D-1157-CA4A-9E9B-A3E354AEF481}"/>
          </ac:cxnSpMkLst>
        </pc:cxnChg>
        <pc:cxnChg chg="mod">
          <ac:chgData name="a xx" userId="6c68ed6e84215d36" providerId="LiveId" clId="{CAAA8C61-5CDF-4955-B084-C221EE7AA6F1}" dt="2024-04-17T20:10:40.839" v="25" actId="165"/>
          <ac:cxnSpMkLst>
            <pc:docMk/>
            <pc:sldMk cId="3374352379" sldId="260"/>
            <ac:cxnSpMk id="147" creationId="{E7824795-44D3-C120-1FFA-59CDF2ECEAE9}"/>
          </ac:cxnSpMkLst>
        </pc:cxnChg>
        <pc:cxnChg chg="mod">
          <ac:chgData name="a xx" userId="6c68ed6e84215d36" providerId="LiveId" clId="{CAAA8C61-5CDF-4955-B084-C221EE7AA6F1}" dt="2024-04-17T20:10:40.839" v="25" actId="165"/>
          <ac:cxnSpMkLst>
            <pc:docMk/>
            <pc:sldMk cId="3374352379" sldId="260"/>
            <ac:cxnSpMk id="148" creationId="{6CE0D5EE-62F6-19DC-1A25-47646628A19E}"/>
          </ac:cxnSpMkLst>
        </pc:cxnChg>
        <pc:cxnChg chg="mod">
          <ac:chgData name="a xx" userId="6c68ed6e84215d36" providerId="LiveId" clId="{CAAA8C61-5CDF-4955-B084-C221EE7AA6F1}" dt="2024-04-17T20:10:40.839" v="25" actId="165"/>
          <ac:cxnSpMkLst>
            <pc:docMk/>
            <pc:sldMk cId="3374352379" sldId="260"/>
            <ac:cxnSpMk id="149" creationId="{F47E797B-9FB3-C9AC-5588-AE39261550E3}"/>
          </ac:cxnSpMkLst>
        </pc:cxnChg>
      </pc:sldChg>
      <pc:sldChg chg="addSp delSp modSp add mod">
        <pc:chgData name="a xx" userId="6c68ed6e84215d36" providerId="LiveId" clId="{CAAA8C61-5CDF-4955-B084-C221EE7AA6F1}" dt="2024-04-18T17:52:57.779" v="204" actId="164"/>
        <pc:sldMkLst>
          <pc:docMk/>
          <pc:sldMk cId="3784296414" sldId="299"/>
        </pc:sldMkLst>
        <pc:spChg chg="mod">
          <ac:chgData name="a xx" userId="6c68ed6e84215d36" providerId="LiveId" clId="{CAAA8C61-5CDF-4955-B084-C221EE7AA6F1}" dt="2024-04-18T00:52:04.992" v="100" actId="165"/>
          <ac:spMkLst>
            <pc:docMk/>
            <pc:sldMk cId="3784296414" sldId="299"/>
            <ac:spMk id="68" creationId="{1EE10256-ADFB-9C36-0574-CDF737373933}"/>
          </ac:spMkLst>
        </pc:spChg>
        <pc:spChg chg="mod">
          <ac:chgData name="a xx" userId="6c68ed6e84215d36" providerId="LiveId" clId="{CAAA8C61-5CDF-4955-B084-C221EE7AA6F1}" dt="2024-04-18T00:52:04.992" v="100" actId="165"/>
          <ac:spMkLst>
            <pc:docMk/>
            <pc:sldMk cId="3784296414" sldId="299"/>
            <ac:spMk id="70" creationId="{A045DD01-3510-5065-ED0B-E1F0167EEB62}"/>
          </ac:spMkLst>
        </pc:spChg>
        <pc:spChg chg="mod">
          <ac:chgData name="a xx" userId="6c68ed6e84215d36" providerId="LiveId" clId="{CAAA8C61-5CDF-4955-B084-C221EE7AA6F1}" dt="2024-04-18T00:52:04.992" v="100" actId="165"/>
          <ac:spMkLst>
            <pc:docMk/>
            <pc:sldMk cId="3784296414" sldId="299"/>
            <ac:spMk id="71" creationId="{11253565-6C01-7710-7BCA-A9D469FEBE7F}"/>
          </ac:spMkLst>
        </pc:spChg>
        <pc:spChg chg="mod">
          <ac:chgData name="a xx" userId="6c68ed6e84215d36" providerId="LiveId" clId="{CAAA8C61-5CDF-4955-B084-C221EE7AA6F1}" dt="2024-04-18T00:52:04.992" v="100" actId="165"/>
          <ac:spMkLst>
            <pc:docMk/>
            <pc:sldMk cId="3784296414" sldId="299"/>
            <ac:spMk id="72" creationId="{39B8518B-3641-79EE-56B1-ED4E8EDEC879}"/>
          </ac:spMkLst>
        </pc:spChg>
        <pc:grpChg chg="del mod">
          <ac:chgData name="a xx" userId="6c68ed6e84215d36" providerId="LiveId" clId="{CAAA8C61-5CDF-4955-B084-C221EE7AA6F1}" dt="2024-04-18T00:52:04.992" v="100" actId="165"/>
          <ac:grpSpMkLst>
            <pc:docMk/>
            <pc:sldMk cId="3784296414" sldId="299"/>
            <ac:grpSpMk id="15" creationId="{4EED97AF-2A46-43E3-1A80-7BE6B1D04414}"/>
          </ac:grpSpMkLst>
        </pc:grpChg>
        <pc:grpChg chg="mod">
          <ac:chgData name="a xx" userId="6c68ed6e84215d36" providerId="LiveId" clId="{CAAA8C61-5CDF-4955-B084-C221EE7AA6F1}" dt="2024-04-18T17:52:57.779" v="204" actId="164"/>
          <ac:grpSpMkLst>
            <pc:docMk/>
            <pc:sldMk cId="3784296414" sldId="299"/>
            <ac:grpSpMk id="17" creationId="{104DA737-4447-46A0-B309-8BCCCC0BE2D0}"/>
          </ac:grpSpMkLst>
        </pc:grpChg>
        <pc:grpChg chg="add mod">
          <ac:chgData name="a xx" userId="6c68ed6e84215d36" providerId="LiveId" clId="{CAAA8C61-5CDF-4955-B084-C221EE7AA6F1}" dt="2024-04-18T17:52:57.779" v="204" actId="164"/>
          <ac:grpSpMkLst>
            <pc:docMk/>
            <pc:sldMk cId="3784296414" sldId="299"/>
            <ac:grpSpMk id="60" creationId="{74EE5EDD-0278-6D8A-3F53-8D5066D6DD2D}"/>
          </ac:grpSpMkLst>
        </pc:grpChg>
        <pc:grpChg chg="add mod">
          <ac:chgData name="a xx" userId="6c68ed6e84215d36" providerId="LiveId" clId="{CAAA8C61-5CDF-4955-B084-C221EE7AA6F1}" dt="2024-04-18T17:52:57.779" v="204" actId="164"/>
          <ac:grpSpMkLst>
            <pc:docMk/>
            <pc:sldMk cId="3784296414" sldId="299"/>
            <ac:grpSpMk id="61" creationId="{53A07024-9C96-E589-9774-6AD6F9A72F80}"/>
          </ac:grpSpMkLst>
        </pc:grpChg>
        <pc:grpChg chg="add mod">
          <ac:chgData name="a xx" userId="6c68ed6e84215d36" providerId="LiveId" clId="{CAAA8C61-5CDF-4955-B084-C221EE7AA6F1}" dt="2024-04-18T17:52:57.779" v="204" actId="164"/>
          <ac:grpSpMkLst>
            <pc:docMk/>
            <pc:sldMk cId="3784296414" sldId="299"/>
            <ac:grpSpMk id="65" creationId="{AFE4BAEF-8C83-8DDF-4873-5A59444FF989}"/>
          </ac:grpSpMkLst>
        </pc:grpChg>
        <pc:grpChg chg="mod topLvl">
          <ac:chgData name="a xx" userId="6c68ed6e84215d36" providerId="LiveId" clId="{CAAA8C61-5CDF-4955-B084-C221EE7AA6F1}" dt="2024-04-18T17:52:57.779" v="204" actId="164"/>
          <ac:grpSpMkLst>
            <pc:docMk/>
            <pc:sldMk cId="3784296414" sldId="299"/>
            <ac:grpSpMk id="67" creationId="{B4CE0F43-73CA-20AB-A8E2-85CBFD1DB4B5}"/>
          </ac:grpSpMkLst>
        </pc:grpChg>
        <pc:grpChg chg="add mod">
          <ac:chgData name="a xx" userId="6c68ed6e84215d36" providerId="LiveId" clId="{CAAA8C61-5CDF-4955-B084-C221EE7AA6F1}" dt="2024-04-18T17:52:57.779" v="204" actId="164"/>
          <ac:grpSpMkLst>
            <pc:docMk/>
            <pc:sldMk cId="3784296414" sldId="299"/>
            <ac:grpSpMk id="74" creationId="{02EDCD60-1C90-C45E-1061-8ABC7AF9F9EE}"/>
          </ac:grpSpMkLst>
        </pc:grpChg>
        <pc:grpChg chg="add mod">
          <ac:chgData name="a xx" userId="6c68ed6e84215d36" providerId="LiveId" clId="{CAAA8C61-5CDF-4955-B084-C221EE7AA6F1}" dt="2024-04-18T17:52:57.779" v="204" actId="164"/>
          <ac:grpSpMkLst>
            <pc:docMk/>
            <pc:sldMk cId="3784296414" sldId="299"/>
            <ac:grpSpMk id="80" creationId="{BEB219D1-10FA-9D2A-C096-66D8530E9259}"/>
          </ac:grpSpMkLst>
        </pc:grpChg>
        <pc:grpChg chg="mod">
          <ac:chgData name="a xx" userId="6c68ed6e84215d36" providerId="LiveId" clId="{CAAA8C61-5CDF-4955-B084-C221EE7AA6F1}" dt="2024-04-18T17:52:57.779" v="204" actId="164"/>
          <ac:grpSpMkLst>
            <pc:docMk/>
            <pc:sldMk cId="3784296414" sldId="299"/>
            <ac:grpSpMk id="154" creationId="{ADDAF5D7-AAE1-ACB5-5F19-EDCE174365CE}"/>
          </ac:grpSpMkLst>
        </pc:grpChg>
        <pc:cxnChg chg="del mod topLvl">
          <ac:chgData name="a xx" userId="6c68ed6e84215d36" providerId="LiveId" clId="{CAAA8C61-5CDF-4955-B084-C221EE7AA6F1}" dt="2024-04-18T00:52:30.135" v="105" actId="478"/>
          <ac:cxnSpMkLst>
            <pc:docMk/>
            <pc:sldMk cId="3784296414" sldId="299"/>
            <ac:cxnSpMk id="5" creationId="{DEDAAE84-8C85-2681-7A08-EC42A3A973B2}"/>
          </ac:cxnSpMkLst>
        </pc:cxnChg>
        <pc:cxnChg chg="del mod topLvl">
          <ac:chgData name="a xx" userId="6c68ed6e84215d36" providerId="LiveId" clId="{CAAA8C61-5CDF-4955-B084-C221EE7AA6F1}" dt="2024-04-18T17:49:32.122" v="154" actId="478"/>
          <ac:cxnSpMkLst>
            <pc:docMk/>
            <pc:sldMk cId="3784296414" sldId="299"/>
            <ac:cxnSpMk id="6" creationId="{2F845D19-95E4-B124-F743-FC73589DF082}"/>
          </ac:cxnSpMkLst>
        </pc:cxnChg>
        <pc:cxnChg chg="del mod topLvl">
          <ac:chgData name="a xx" userId="6c68ed6e84215d36" providerId="LiveId" clId="{CAAA8C61-5CDF-4955-B084-C221EE7AA6F1}" dt="2024-04-18T17:49:32.122" v="154" actId="478"/>
          <ac:cxnSpMkLst>
            <pc:docMk/>
            <pc:sldMk cId="3784296414" sldId="299"/>
            <ac:cxnSpMk id="8" creationId="{3B7B147B-8664-B693-743C-70436DB55254}"/>
          </ac:cxnSpMkLst>
        </pc:cxnChg>
        <pc:cxnChg chg="del mod topLvl">
          <ac:chgData name="a xx" userId="6c68ed6e84215d36" providerId="LiveId" clId="{CAAA8C61-5CDF-4955-B084-C221EE7AA6F1}" dt="2024-04-18T17:49:32.122" v="154" actId="478"/>
          <ac:cxnSpMkLst>
            <pc:docMk/>
            <pc:sldMk cId="3784296414" sldId="299"/>
            <ac:cxnSpMk id="9" creationId="{B67496FF-B011-CA87-65F4-6C1A7741E898}"/>
          </ac:cxnSpMkLst>
        </pc:cxnChg>
        <pc:cxnChg chg="del mod topLvl">
          <ac:chgData name="a xx" userId="6c68ed6e84215d36" providerId="LiveId" clId="{CAAA8C61-5CDF-4955-B084-C221EE7AA6F1}" dt="2024-04-18T17:50:00.192" v="162" actId="478"/>
          <ac:cxnSpMkLst>
            <pc:docMk/>
            <pc:sldMk cId="3784296414" sldId="299"/>
            <ac:cxnSpMk id="10" creationId="{27870637-A841-B4DF-8AAF-ED9B7BBEE02C}"/>
          </ac:cxnSpMkLst>
        </pc:cxnChg>
        <pc:cxnChg chg="mod topLvl">
          <ac:chgData name="a xx" userId="6c68ed6e84215d36" providerId="LiveId" clId="{CAAA8C61-5CDF-4955-B084-C221EE7AA6F1}" dt="2024-04-18T17:52:57.779" v="204" actId="164"/>
          <ac:cxnSpMkLst>
            <pc:docMk/>
            <pc:sldMk cId="3784296414" sldId="299"/>
            <ac:cxnSpMk id="11" creationId="{7A193967-C295-4677-DC69-62F7E98F0685}"/>
          </ac:cxnSpMkLst>
        </pc:cxnChg>
        <pc:cxnChg chg="mod topLvl">
          <ac:chgData name="a xx" userId="6c68ed6e84215d36" providerId="LiveId" clId="{CAAA8C61-5CDF-4955-B084-C221EE7AA6F1}" dt="2024-04-18T17:52:57.779" v="204" actId="164"/>
          <ac:cxnSpMkLst>
            <pc:docMk/>
            <pc:sldMk cId="3784296414" sldId="299"/>
            <ac:cxnSpMk id="12" creationId="{F7F06DBC-C53F-9E87-BEB4-0432F30AA00F}"/>
          </ac:cxnSpMkLst>
        </pc:cxnChg>
        <pc:cxnChg chg="mod topLvl">
          <ac:chgData name="a xx" userId="6c68ed6e84215d36" providerId="LiveId" clId="{CAAA8C61-5CDF-4955-B084-C221EE7AA6F1}" dt="2024-04-18T17:52:57.779" v="204" actId="164"/>
          <ac:cxnSpMkLst>
            <pc:docMk/>
            <pc:sldMk cId="3784296414" sldId="299"/>
            <ac:cxnSpMk id="13" creationId="{84128ED0-F927-18AC-D726-4449D1B87158}"/>
          </ac:cxnSpMkLst>
        </pc:cxnChg>
        <pc:cxnChg chg="del">
          <ac:chgData name="a xx" userId="6c68ed6e84215d36" providerId="LiveId" clId="{CAAA8C61-5CDF-4955-B084-C221EE7AA6F1}" dt="2024-04-18T00:53:31.981" v="119" actId="478"/>
          <ac:cxnSpMkLst>
            <pc:docMk/>
            <pc:sldMk cId="3784296414" sldId="299"/>
            <ac:cxnSpMk id="18" creationId="{B4F99A59-A937-4375-A2E2-7E4310C305EE}"/>
          </ac:cxnSpMkLst>
        </pc:cxnChg>
        <pc:cxnChg chg="mod">
          <ac:chgData name="a xx" userId="6c68ed6e84215d36" providerId="LiveId" clId="{CAAA8C61-5CDF-4955-B084-C221EE7AA6F1}" dt="2024-04-18T17:52:57.779" v="204" actId="164"/>
          <ac:cxnSpMkLst>
            <pc:docMk/>
            <pc:sldMk cId="3784296414" sldId="299"/>
            <ac:cxnSpMk id="19" creationId="{893AF320-FCC0-C0C1-76B0-AFF41CAB1C67}"/>
          </ac:cxnSpMkLst>
        </pc:cxnChg>
        <pc:cxnChg chg="mod">
          <ac:chgData name="a xx" userId="6c68ed6e84215d36" providerId="LiveId" clId="{CAAA8C61-5CDF-4955-B084-C221EE7AA6F1}" dt="2024-04-18T17:52:57.779" v="204" actId="164"/>
          <ac:cxnSpMkLst>
            <pc:docMk/>
            <pc:sldMk cId="3784296414" sldId="299"/>
            <ac:cxnSpMk id="20" creationId="{442FB8BB-6EFD-C277-30B1-2E6493E5E27F}"/>
          </ac:cxnSpMkLst>
        </pc:cxnChg>
        <pc:cxnChg chg="mod">
          <ac:chgData name="a xx" userId="6c68ed6e84215d36" providerId="LiveId" clId="{CAAA8C61-5CDF-4955-B084-C221EE7AA6F1}" dt="2024-04-18T17:52:57.779" v="204" actId="164"/>
          <ac:cxnSpMkLst>
            <pc:docMk/>
            <pc:sldMk cId="3784296414" sldId="299"/>
            <ac:cxnSpMk id="21" creationId="{B730A612-0072-7EE8-3C1B-1D08EB0F0110}"/>
          </ac:cxnSpMkLst>
        </pc:cxnChg>
        <pc:cxnChg chg="mod">
          <ac:chgData name="a xx" userId="6c68ed6e84215d36" providerId="LiveId" clId="{CAAA8C61-5CDF-4955-B084-C221EE7AA6F1}" dt="2024-04-18T17:52:57.779" v="204" actId="164"/>
          <ac:cxnSpMkLst>
            <pc:docMk/>
            <pc:sldMk cId="3784296414" sldId="299"/>
            <ac:cxnSpMk id="22" creationId="{CB08A333-BC27-4123-778E-63FF35E3A0AA}"/>
          </ac:cxnSpMkLst>
        </pc:cxnChg>
        <pc:cxnChg chg="mod">
          <ac:chgData name="a xx" userId="6c68ed6e84215d36" providerId="LiveId" clId="{CAAA8C61-5CDF-4955-B084-C221EE7AA6F1}" dt="2024-04-18T17:52:57.779" v="204" actId="164"/>
          <ac:cxnSpMkLst>
            <pc:docMk/>
            <pc:sldMk cId="3784296414" sldId="299"/>
            <ac:cxnSpMk id="23" creationId="{1245C605-DC47-C286-2572-9BEAE2478D1F}"/>
          </ac:cxnSpMkLst>
        </pc:cxnChg>
        <pc:cxnChg chg="mod">
          <ac:chgData name="a xx" userId="6c68ed6e84215d36" providerId="LiveId" clId="{CAAA8C61-5CDF-4955-B084-C221EE7AA6F1}" dt="2024-04-18T17:52:57.779" v="204" actId="164"/>
          <ac:cxnSpMkLst>
            <pc:docMk/>
            <pc:sldMk cId="3784296414" sldId="299"/>
            <ac:cxnSpMk id="24" creationId="{129E2A38-2ACD-6E36-B23B-5D483B48CB35}"/>
          </ac:cxnSpMkLst>
        </pc:cxnChg>
        <pc:cxnChg chg="mod">
          <ac:chgData name="a xx" userId="6c68ed6e84215d36" providerId="LiveId" clId="{CAAA8C61-5CDF-4955-B084-C221EE7AA6F1}" dt="2024-04-18T17:52:57.779" v="204" actId="164"/>
          <ac:cxnSpMkLst>
            <pc:docMk/>
            <pc:sldMk cId="3784296414" sldId="299"/>
            <ac:cxnSpMk id="25" creationId="{6CE5975B-E482-C736-3002-04AC567C8873}"/>
          </ac:cxnSpMkLst>
        </pc:cxnChg>
        <pc:cxnChg chg="del">
          <ac:chgData name="a xx" userId="6c68ed6e84215d36" providerId="LiveId" clId="{CAAA8C61-5CDF-4955-B084-C221EE7AA6F1}" dt="2024-04-18T17:50:00.192" v="162" actId="478"/>
          <ac:cxnSpMkLst>
            <pc:docMk/>
            <pc:sldMk cId="3784296414" sldId="299"/>
            <ac:cxnSpMk id="34" creationId="{E13BE177-D2F0-8D3C-F2B3-CFCBC30B8177}"/>
          </ac:cxnSpMkLst>
        </pc:cxnChg>
        <pc:cxnChg chg="del">
          <ac:chgData name="a xx" userId="6c68ed6e84215d36" providerId="LiveId" clId="{CAAA8C61-5CDF-4955-B084-C221EE7AA6F1}" dt="2024-04-18T17:50:00.192" v="162" actId="478"/>
          <ac:cxnSpMkLst>
            <pc:docMk/>
            <pc:sldMk cId="3784296414" sldId="299"/>
            <ac:cxnSpMk id="35" creationId="{216D55FA-7F41-972E-9940-180588A954F5}"/>
          </ac:cxnSpMkLst>
        </pc:cxnChg>
        <pc:cxnChg chg="mod">
          <ac:chgData name="a xx" userId="6c68ed6e84215d36" providerId="LiveId" clId="{CAAA8C61-5CDF-4955-B084-C221EE7AA6F1}" dt="2024-04-18T17:52:57.779" v="204" actId="164"/>
          <ac:cxnSpMkLst>
            <pc:docMk/>
            <pc:sldMk cId="3784296414" sldId="299"/>
            <ac:cxnSpMk id="36" creationId="{65E70444-6611-6947-F6F7-D6028DC81024}"/>
          </ac:cxnSpMkLst>
        </pc:cxnChg>
        <pc:cxnChg chg="mod">
          <ac:chgData name="a xx" userId="6c68ed6e84215d36" providerId="LiveId" clId="{CAAA8C61-5CDF-4955-B084-C221EE7AA6F1}" dt="2024-04-18T17:52:57.779" v="204" actId="164"/>
          <ac:cxnSpMkLst>
            <pc:docMk/>
            <pc:sldMk cId="3784296414" sldId="299"/>
            <ac:cxnSpMk id="37" creationId="{F995EBAC-7A78-013C-A3F6-3B341947089F}"/>
          </ac:cxnSpMkLst>
        </pc:cxnChg>
        <pc:cxnChg chg="add del mod">
          <ac:chgData name="a xx" userId="6c68ed6e84215d36" providerId="LiveId" clId="{CAAA8C61-5CDF-4955-B084-C221EE7AA6F1}" dt="2024-04-18T17:50:27.463" v="166" actId="478"/>
          <ac:cxnSpMkLst>
            <pc:docMk/>
            <pc:sldMk cId="3784296414" sldId="299"/>
            <ac:cxnSpMk id="42" creationId="{A3466C8C-7754-6C09-389E-AB3D10E6F02C}"/>
          </ac:cxnSpMkLst>
        </pc:cxnChg>
        <pc:cxnChg chg="add del mod">
          <ac:chgData name="a xx" userId="6c68ed6e84215d36" providerId="LiveId" clId="{CAAA8C61-5CDF-4955-B084-C221EE7AA6F1}" dt="2024-04-18T17:50:27.463" v="166" actId="478"/>
          <ac:cxnSpMkLst>
            <pc:docMk/>
            <pc:sldMk cId="3784296414" sldId="299"/>
            <ac:cxnSpMk id="43" creationId="{6E20CE38-AAF8-DF93-D94F-8CA8CC5D47A3}"/>
          </ac:cxnSpMkLst>
        </pc:cxnChg>
        <pc:cxnChg chg="add del mod">
          <ac:chgData name="a xx" userId="6c68ed6e84215d36" providerId="LiveId" clId="{CAAA8C61-5CDF-4955-B084-C221EE7AA6F1}" dt="2024-04-18T17:50:27.463" v="166" actId="478"/>
          <ac:cxnSpMkLst>
            <pc:docMk/>
            <pc:sldMk cId="3784296414" sldId="299"/>
            <ac:cxnSpMk id="44" creationId="{6F45E4CB-857A-4693-AFB8-7486851C9AE1}"/>
          </ac:cxnSpMkLst>
        </pc:cxnChg>
        <pc:cxnChg chg="add mod">
          <ac:chgData name="a xx" userId="6c68ed6e84215d36" providerId="LiveId" clId="{CAAA8C61-5CDF-4955-B084-C221EE7AA6F1}" dt="2024-04-18T17:49:40.390" v="156" actId="164"/>
          <ac:cxnSpMkLst>
            <pc:docMk/>
            <pc:sldMk cId="3784296414" sldId="299"/>
            <ac:cxnSpMk id="57" creationId="{D865BBBB-DC35-6282-1694-CCF677B40481}"/>
          </ac:cxnSpMkLst>
        </pc:cxnChg>
        <pc:cxnChg chg="add mod">
          <ac:chgData name="a xx" userId="6c68ed6e84215d36" providerId="LiveId" clId="{CAAA8C61-5CDF-4955-B084-C221EE7AA6F1}" dt="2024-04-18T17:49:40.390" v="156" actId="164"/>
          <ac:cxnSpMkLst>
            <pc:docMk/>
            <pc:sldMk cId="3784296414" sldId="299"/>
            <ac:cxnSpMk id="58" creationId="{8AB601B5-2567-89C2-90EE-266F288516DC}"/>
          </ac:cxnSpMkLst>
        </pc:cxnChg>
        <pc:cxnChg chg="add mod">
          <ac:chgData name="a xx" userId="6c68ed6e84215d36" providerId="LiveId" clId="{CAAA8C61-5CDF-4955-B084-C221EE7AA6F1}" dt="2024-04-18T17:49:40.390" v="156" actId="164"/>
          <ac:cxnSpMkLst>
            <pc:docMk/>
            <pc:sldMk cId="3784296414" sldId="299"/>
            <ac:cxnSpMk id="59" creationId="{C0CA5402-11A2-F679-2CAE-F3B742F53A59}"/>
          </ac:cxnSpMkLst>
        </pc:cxnChg>
        <pc:cxnChg chg="mod">
          <ac:chgData name="a xx" userId="6c68ed6e84215d36" providerId="LiveId" clId="{CAAA8C61-5CDF-4955-B084-C221EE7AA6F1}" dt="2024-04-18T17:49:49.628" v="159"/>
          <ac:cxnSpMkLst>
            <pc:docMk/>
            <pc:sldMk cId="3784296414" sldId="299"/>
            <ac:cxnSpMk id="62" creationId="{C7278174-F5C5-0179-76E6-4F5CE3DC3A15}"/>
          </ac:cxnSpMkLst>
        </pc:cxnChg>
        <pc:cxnChg chg="mod">
          <ac:chgData name="a xx" userId="6c68ed6e84215d36" providerId="LiveId" clId="{CAAA8C61-5CDF-4955-B084-C221EE7AA6F1}" dt="2024-04-18T17:49:49.628" v="159"/>
          <ac:cxnSpMkLst>
            <pc:docMk/>
            <pc:sldMk cId="3784296414" sldId="299"/>
            <ac:cxnSpMk id="63" creationId="{A7035633-0A67-9BD7-15D1-D34117DBC137}"/>
          </ac:cxnSpMkLst>
        </pc:cxnChg>
        <pc:cxnChg chg="mod">
          <ac:chgData name="a xx" userId="6c68ed6e84215d36" providerId="LiveId" clId="{CAAA8C61-5CDF-4955-B084-C221EE7AA6F1}" dt="2024-04-18T17:49:49.628" v="159"/>
          <ac:cxnSpMkLst>
            <pc:docMk/>
            <pc:sldMk cId="3784296414" sldId="299"/>
            <ac:cxnSpMk id="64" creationId="{7660BF1F-99B6-10D5-BA2C-96DAAE3E8299}"/>
          </ac:cxnSpMkLst>
        </pc:cxnChg>
        <pc:cxnChg chg="mod">
          <ac:chgData name="a xx" userId="6c68ed6e84215d36" providerId="LiveId" clId="{CAAA8C61-5CDF-4955-B084-C221EE7AA6F1}" dt="2024-04-18T17:50:14.623" v="164"/>
          <ac:cxnSpMkLst>
            <pc:docMk/>
            <pc:sldMk cId="3784296414" sldId="299"/>
            <ac:cxnSpMk id="66" creationId="{17B2530E-D86F-6C56-0462-E5B74EA2E339}"/>
          </ac:cxnSpMkLst>
        </pc:cxnChg>
        <pc:cxnChg chg="mod">
          <ac:chgData name="a xx" userId="6c68ed6e84215d36" providerId="LiveId" clId="{CAAA8C61-5CDF-4955-B084-C221EE7AA6F1}" dt="2024-04-18T17:50:14.623" v="164"/>
          <ac:cxnSpMkLst>
            <pc:docMk/>
            <pc:sldMk cId="3784296414" sldId="299"/>
            <ac:cxnSpMk id="69" creationId="{80D2263A-7663-5DA0-32AA-6A47158AFA8D}"/>
          </ac:cxnSpMkLst>
        </pc:cxnChg>
        <pc:cxnChg chg="mod">
          <ac:chgData name="a xx" userId="6c68ed6e84215d36" providerId="LiveId" clId="{CAAA8C61-5CDF-4955-B084-C221EE7AA6F1}" dt="2024-04-18T17:50:14.623" v="164"/>
          <ac:cxnSpMkLst>
            <pc:docMk/>
            <pc:sldMk cId="3784296414" sldId="299"/>
            <ac:cxnSpMk id="73" creationId="{25D5C6AC-35E2-7F50-EE56-EDE35DDC60B1}"/>
          </ac:cxnSpMkLst>
        </pc:cxnChg>
        <pc:cxnChg chg="mod">
          <ac:chgData name="a xx" userId="6c68ed6e84215d36" providerId="LiveId" clId="{CAAA8C61-5CDF-4955-B084-C221EE7AA6F1}" dt="2024-04-18T17:52:16.102" v="174" actId="208"/>
          <ac:cxnSpMkLst>
            <pc:docMk/>
            <pc:sldMk cId="3784296414" sldId="299"/>
            <ac:cxnSpMk id="75" creationId="{033275D9-4DD9-2DB7-2C25-8BD0F8298F7B}"/>
          </ac:cxnSpMkLst>
        </pc:cxnChg>
        <pc:cxnChg chg="mod">
          <ac:chgData name="a xx" userId="6c68ed6e84215d36" providerId="LiveId" clId="{CAAA8C61-5CDF-4955-B084-C221EE7AA6F1}" dt="2024-04-18T17:52:16.102" v="174" actId="208"/>
          <ac:cxnSpMkLst>
            <pc:docMk/>
            <pc:sldMk cId="3784296414" sldId="299"/>
            <ac:cxnSpMk id="76" creationId="{05ADA144-3BFB-7E53-85CF-AAED075DE22E}"/>
          </ac:cxnSpMkLst>
        </pc:cxnChg>
        <pc:cxnChg chg="mod">
          <ac:chgData name="a xx" userId="6c68ed6e84215d36" providerId="LiveId" clId="{CAAA8C61-5CDF-4955-B084-C221EE7AA6F1}" dt="2024-04-18T17:52:16.102" v="174" actId="208"/>
          <ac:cxnSpMkLst>
            <pc:docMk/>
            <pc:sldMk cId="3784296414" sldId="299"/>
            <ac:cxnSpMk id="77" creationId="{6E17A919-938E-9D7F-B34B-24DCAD045C52}"/>
          </ac:cxnSpMkLst>
        </pc:cxnChg>
      </pc:sldChg>
      <pc:sldChg chg="addSp delSp modSp new mod ord">
        <pc:chgData name="a xx" userId="6c68ed6e84215d36" providerId="LiveId" clId="{CAAA8C61-5CDF-4955-B084-C221EE7AA6F1}" dt="2024-04-30T21:42:31.954" v="277" actId="20577"/>
        <pc:sldMkLst>
          <pc:docMk/>
          <pc:sldMk cId="2169597346" sldId="300"/>
        </pc:sldMkLst>
        <pc:spChg chg="del">
          <ac:chgData name="a xx" userId="6c68ed6e84215d36" providerId="LiveId" clId="{CAAA8C61-5CDF-4955-B084-C221EE7AA6F1}" dt="2024-04-30T21:40:46.017" v="213" actId="478"/>
          <ac:spMkLst>
            <pc:docMk/>
            <pc:sldMk cId="2169597346" sldId="300"/>
            <ac:spMk id="2" creationId="{0DD55A81-2342-C63B-883C-6797D27F4407}"/>
          </ac:spMkLst>
        </pc:spChg>
        <pc:spChg chg="del">
          <ac:chgData name="a xx" userId="6c68ed6e84215d36" providerId="LiveId" clId="{CAAA8C61-5CDF-4955-B084-C221EE7AA6F1}" dt="2024-04-30T21:40:46.894" v="214" actId="478"/>
          <ac:spMkLst>
            <pc:docMk/>
            <pc:sldMk cId="2169597346" sldId="300"/>
            <ac:spMk id="3" creationId="{82C1821D-893F-6183-F8A5-31B2ACCD0E56}"/>
          </ac:spMkLst>
        </pc:spChg>
        <pc:spChg chg="add mod">
          <ac:chgData name="a xx" userId="6c68ed6e84215d36" providerId="LiveId" clId="{CAAA8C61-5CDF-4955-B084-C221EE7AA6F1}" dt="2024-04-30T21:40:47.998" v="215"/>
          <ac:spMkLst>
            <pc:docMk/>
            <pc:sldMk cId="2169597346" sldId="300"/>
            <ac:spMk id="4" creationId="{E5129329-4368-7602-8057-BB7DE5B33009}"/>
          </ac:spMkLst>
        </pc:spChg>
        <pc:spChg chg="add mod">
          <ac:chgData name="a xx" userId="6c68ed6e84215d36" providerId="LiveId" clId="{CAAA8C61-5CDF-4955-B084-C221EE7AA6F1}" dt="2024-04-30T21:42:31.954" v="277" actId="20577"/>
          <ac:spMkLst>
            <pc:docMk/>
            <pc:sldMk cId="2169597346" sldId="300"/>
            <ac:spMk id="5" creationId="{D8E17B0E-7A50-5AF1-3B07-C418B5F22F99}"/>
          </ac:spMkLst>
        </pc:spChg>
      </pc:sldChg>
      <pc:sldChg chg="addSp delSp modSp add mod">
        <pc:chgData name="a xx" userId="6c68ed6e84215d36" providerId="LiveId" clId="{CAAA8C61-5CDF-4955-B084-C221EE7AA6F1}" dt="2024-05-03T20:19:27.756" v="545" actId="21"/>
        <pc:sldMkLst>
          <pc:docMk/>
          <pc:sldMk cId="3396544640" sldId="301"/>
        </pc:sldMkLst>
        <pc:spChg chg="add mod">
          <ac:chgData name="a xx" userId="6c68ed6e84215d36" providerId="LiveId" clId="{CAAA8C61-5CDF-4955-B084-C221EE7AA6F1}" dt="2024-04-30T21:46:03.266" v="305" actId="14100"/>
          <ac:spMkLst>
            <pc:docMk/>
            <pc:sldMk cId="3396544640" sldId="301"/>
            <ac:spMk id="2" creationId="{BC8FCDBB-DACF-3C5C-47CA-CF8F00FF185A}"/>
          </ac:spMkLst>
        </pc:spChg>
        <pc:spChg chg="mod">
          <ac:chgData name="a xx" userId="6c68ed6e84215d36" providerId="LiveId" clId="{CAAA8C61-5CDF-4955-B084-C221EE7AA6F1}" dt="2024-04-30T21:44:33.520" v="289" actId="14100"/>
          <ac:spMkLst>
            <pc:docMk/>
            <pc:sldMk cId="3396544640" sldId="301"/>
            <ac:spMk id="4" creationId="{E5129329-4368-7602-8057-BB7DE5B33009}"/>
          </ac:spMkLst>
        </pc:spChg>
        <pc:spChg chg="mod">
          <ac:chgData name="a xx" userId="6c68ed6e84215d36" providerId="LiveId" clId="{CAAA8C61-5CDF-4955-B084-C221EE7AA6F1}" dt="2024-04-30T21:46:42.949" v="320" actId="20577"/>
          <ac:spMkLst>
            <pc:docMk/>
            <pc:sldMk cId="3396544640" sldId="301"/>
            <ac:spMk id="5" creationId="{D8E17B0E-7A50-5AF1-3B07-C418B5F22F99}"/>
          </ac:spMkLst>
        </pc:spChg>
        <pc:grpChg chg="add del mod">
          <ac:chgData name="a xx" userId="6c68ed6e84215d36" providerId="LiveId" clId="{CAAA8C61-5CDF-4955-B084-C221EE7AA6F1}" dt="2024-05-03T20:18:19.969" v="536" actId="165"/>
          <ac:grpSpMkLst>
            <pc:docMk/>
            <pc:sldMk cId="3396544640" sldId="301"/>
            <ac:grpSpMk id="3" creationId="{24111E45-0C90-0C69-CE8D-968B6949974D}"/>
          </ac:grpSpMkLst>
        </pc:grpChg>
        <pc:grpChg chg="add mod">
          <ac:chgData name="a xx" userId="6c68ed6e84215d36" providerId="LiveId" clId="{CAAA8C61-5CDF-4955-B084-C221EE7AA6F1}" dt="2024-05-03T20:19:26.374" v="544" actId="164"/>
          <ac:grpSpMkLst>
            <pc:docMk/>
            <pc:sldMk cId="3396544640" sldId="301"/>
            <ac:grpSpMk id="6" creationId="{C74204FF-8204-3604-88F9-4E2DCF294825}"/>
          </ac:grpSpMkLst>
        </pc:grpChg>
        <pc:grpChg chg="add del mod">
          <ac:chgData name="a xx" userId="6c68ed6e84215d36" providerId="LiveId" clId="{CAAA8C61-5CDF-4955-B084-C221EE7AA6F1}" dt="2024-05-03T20:19:27.756" v="545" actId="21"/>
          <ac:grpSpMkLst>
            <pc:docMk/>
            <pc:sldMk cId="3396544640" sldId="301"/>
            <ac:grpSpMk id="7" creationId="{E9548586-1F2C-F57A-7BB3-AC03C8EACDFD}"/>
          </ac:grpSpMkLst>
        </pc:grpChg>
        <pc:grpChg chg="add del mod">
          <ac:chgData name="a xx" userId="6c68ed6e84215d36" providerId="LiveId" clId="{CAAA8C61-5CDF-4955-B084-C221EE7AA6F1}" dt="2024-05-03T20:17:37.897" v="529" actId="165"/>
          <ac:grpSpMkLst>
            <pc:docMk/>
            <pc:sldMk cId="3396544640" sldId="301"/>
            <ac:grpSpMk id="232" creationId="{18273EEB-76F2-0E10-0338-ACF80CA8EECD}"/>
          </ac:grpSpMkLst>
        </pc:grpChg>
        <pc:grpChg chg="mod topLvl">
          <ac:chgData name="a xx" userId="6c68ed6e84215d36" providerId="LiveId" clId="{CAAA8C61-5CDF-4955-B084-C221EE7AA6F1}" dt="2024-05-03T20:19:26.374" v="544" actId="164"/>
          <ac:grpSpMkLst>
            <pc:docMk/>
            <pc:sldMk cId="3396544640" sldId="301"/>
            <ac:grpSpMk id="283" creationId="{CAA39A54-6165-5B60-50A5-8737DEC88E89}"/>
          </ac:grpSpMkLst>
        </pc:grpChg>
        <pc:cxnChg chg="del mod topLvl">
          <ac:chgData name="a xx" userId="6c68ed6e84215d36" providerId="LiveId" clId="{CAAA8C61-5CDF-4955-B084-C221EE7AA6F1}" dt="2024-05-03T20:17:42.654" v="530" actId="478"/>
          <ac:cxnSpMkLst>
            <pc:docMk/>
            <pc:sldMk cId="3396544640" sldId="301"/>
            <ac:cxnSpMk id="233" creationId="{FD71361E-DDEB-FC27-398E-D24269D4B609}"/>
          </ac:cxnSpMkLst>
        </pc:cxnChg>
        <pc:cxnChg chg="del mod topLvl">
          <ac:chgData name="a xx" userId="6c68ed6e84215d36" providerId="LiveId" clId="{CAAA8C61-5CDF-4955-B084-C221EE7AA6F1}" dt="2024-05-03T20:17:42.654" v="530" actId="478"/>
          <ac:cxnSpMkLst>
            <pc:docMk/>
            <pc:sldMk cId="3396544640" sldId="301"/>
            <ac:cxnSpMk id="234" creationId="{D8A09CD0-8B31-0E64-CD1B-FE03C2347B47}"/>
          </ac:cxnSpMkLst>
        </pc:cxnChg>
        <pc:cxnChg chg="del mod topLvl">
          <ac:chgData name="a xx" userId="6c68ed6e84215d36" providerId="LiveId" clId="{CAAA8C61-5CDF-4955-B084-C221EE7AA6F1}" dt="2024-05-03T20:17:42.654" v="530" actId="478"/>
          <ac:cxnSpMkLst>
            <pc:docMk/>
            <pc:sldMk cId="3396544640" sldId="301"/>
            <ac:cxnSpMk id="235" creationId="{EF331DC4-3CAE-1DF7-579F-DA5215FCC137}"/>
          </ac:cxnSpMkLst>
        </pc:cxnChg>
        <pc:cxnChg chg="del mod topLvl">
          <ac:chgData name="a xx" userId="6c68ed6e84215d36" providerId="LiveId" clId="{CAAA8C61-5CDF-4955-B084-C221EE7AA6F1}" dt="2024-05-03T20:17:42.654" v="530" actId="478"/>
          <ac:cxnSpMkLst>
            <pc:docMk/>
            <pc:sldMk cId="3396544640" sldId="301"/>
            <ac:cxnSpMk id="236" creationId="{102F4FBD-11A0-FBE3-8A70-373B8689F1DA}"/>
          </ac:cxnSpMkLst>
        </pc:cxnChg>
        <pc:cxnChg chg="del mod topLvl">
          <ac:chgData name="a xx" userId="6c68ed6e84215d36" providerId="LiveId" clId="{CAAA8C61-5CDF-4955-B084-C221EE7AA6F1}" dt="2024-05-03T20:17:42.654" v="530" actId="478"/>
          <ac:cxnSpMkLst>
            <pc:docMk/>
            <pc:sldMk cId="3396544640" sldId="301"/>
            <ac:cxnSpMk id="237" creationId="{3D73B94A-4E43-B726-6817-6D5D6CC98FB1}"/>
          </ac:cxnSpMkLst>
        </pc:cxnChg>
        <pc:cxnChg chg="del mod topLvl">
          <ac:chgData name="a xx" userId="6c68ed6e84215d36" providerId="LiveId" clId="{CAAA8C61-5CDF-4955-B084-C221EE7AA6F1}" dt="2024-05-03T20:17:42.654" v="530" actId="478"/>
          <ac:cxnSpMkLst>
            <pc:docMk/>
            <pc:sldMk cId="3396544640" sldId="301"/>
            <ac:cxnSpMk id="238" creationId="{B92E389B-2593-B3B2-3727-52B4BB09B7E9}"/>
          </ac:cxnSpMkLst>
        </pc:cxnChg>
        <pc:cxnChg chg="del mod topLvl">
          <ac:chgData name="a xx" userId="6c68ed6e84215d36" providerId="LiveId" clId="{CAAA8C61-5CDF-4955-B084-C221EE7AA6F1}" dt="2024-05-03T20:17:42.654" v="530" actId="478"/>
          <ac:cxnSpMkLst>
            <pc:docMk/>
            <pc:sldMk cId="3396544640" sldId="301"/>
            <ac:cxnSpMk id="239" creationId="{79551DA8-B8A2-399D-5059-8A180B3136E6}"/>
          </ac:cxnSpMkLst>
        </pc:cxnChg>
        <pc:cxnChg chg="del mod topLvl">
          <ac:chgData name="a xx" userId="6c68ed6e84215d36" providerId="LiveId" clId="{CAAA8C61-5CDF-4955-B084-C221EE7AA6F1}" dt="2024-05-03T20:17:42.654" v="530" actId="478"/>
          <ac:cxnSpMkLst>
            <pc:docMk/>
            <pc:sldMk cId="3396544640" sldId="301"/>
            <ac:cxnSpMk id="240" creationId="{44BCB0FF-BE09-D122-5817-84FFA53EC8E9}"/>
          </ac:cxnSpMkLst>
        </pc:cxnChg>
        <pc:cxnChg chg="del mod topLvl">
          <ac:chgData name="a xx" userId="6c68ed6e84215d36" providerId="LiveId" clId="{CAAA8C61-5CDF-4955-B084-C221EE7AA6F1}" dt="2024-05-03T20:17:42.654" v="530" actId="478"/>
          <ac:cxnSpMkLst>
            <pc:docMk/>
            <pc:sldMk cId="3396544640" sldId="301"/>
            <ac:cxnSpMk id="241" creationId="{75701BF7-3F7F-FD7D-6BD5-F69FCA48E821}"/>
          </ac:cxnSpMkLst>
        </pc:cxnChg>
        <pc:cxnChg chg="del mod topLvl">
          <ac:chgData name="a xx" userId="6c68ed6e84215d36" providerId="LiveId" clId="{CAAA8C61-5CDF-4955-B084-C221EE7AA6F1}" dt="2024-05-03T20:17:42.654" v="530" actId="478"/>
          <ac:cxnSpMkLst>
            <pc:docMk/>
            <pc:sldMk cId="3396544640" sldId="301"/>
            <ac:cxnSpMk id="242" creationId="{3CD6F52D-9B7C-E218-10B5-8BB0A705949D}"/>
          </ac:cxnSpMkLst>
        </pc:cxnChg>
        <pc:cxnChg chg="del mod topLvl">
          <ac:chgData name="a xx" userId="6c68ed6e84215d36" providerId="LiveId" clId="{CAAA8C61-5CDF-4955-B084-C221EE7AA6F1}" dt="2024-05-03T20:17:42.654" v="530" actId="478"/>
          <ac:cxnSpMkLst>
            <pc:docMk/>
            <pc:sldMk cId="3396544640" sldId="301"/>
            <ac:cxnSpMk id="243" creationId="{84276E57-BCD2-8EE3-DA90-EA6218749D7E}"/>
          </ac:cxnSpMkLst>
        </pc:cxnChg>
        <pc:cxnChg chg="del mod topLvl">
          <ac:chgData name="a xx" userId="6c68ed6e84215d36" providerId="LiveId" clId="{CAAA8C61-5CDF-4955-B084-C221EE7AA6F1}" dt="2024-05-03T20:17:42.654" v="530" actId="478"/>
          <ac:cxnSpMkLst>
            <pc:docMk/>
            <pc:sldMk cId="3396544640" sldId="301"/>
            <ac:cxnSpMk id="244" creationId="{A59A350F-FC15-EDB7-9414-4B23B680CA88}"/>
          </ac:cxnSpMkLst>
        </pc:cxnChg>
        <pc:cxnChg chg="del mod topLvl">
          <ac:chgData name="a xx" userId="6c68ed6e84215d36" providerId="LiveId" clId="{CAAA8C61-5CDF-4955-B084-C221EE7AA6F1}" dt="2024-05-03T20:17:42.654" v="530" actId="478"/>
          <ac:cxnSpMkLst>
            <pc:docMk/>
            <pc:sldMk cId="3396544640" sldId="301"/>
            <ac:cxnSpMk id="245" creationId="{DAB3D085-C93D-39D9-033A-15F3BE87FF43}"/>
          </ac:cxnSpMkLst>
        </pc:cxnChg>
        <pc:cxnChg chg="del mod topLvl">
          <ac:chgData name="a xx" userId="6c68ed6e84215d36" providerId="LiveId" clId="{CAAA8C61-5CDF-4955-B084-C221EE7AA6F1}" dt="2024-05-03T20:17:42.654" v="530" actId="478"/>
          <ac:cxnSpMkLst>
            <pc:docMk/>
            <pc:sldMk cId="3396544640" sldId="301"/>
            <ac:cxnSpMk id="246" creationId="{EDE03363-A0B0-77C6-677F-4BF784523B92}"/>
          </ac:cxnSpMkLst>
        </pc:cxnChg>
        <pc:cxnChg chg="del mod topLvl">
          <ac:chgData name="a xx" userId="6c68ed6e84215d36" providerId="LiveId" clId="{CAAA8C61-5CDF-4955-B084-C221EE7AA6F1}" dt="2024-05-03T20:17:42.654" v="530" actId="478"/>
          <ac:cxnSpMkLst>
            <pc:docMk/>
            <pc:sldMk cId="3396544640" sldId="301"/>
            <ac:cxnSpMk id="247" creationId="{C50121AB-3393-D708-B171-B2984B623468}"/>
          </ac:cxnSpMkLst>
        </pc:cxnChg>
        <pc:cxnChg chg="del mod topLvl">
          <ac:chgData name="a xx" userId="6c68ed6e84215d36" providerId="LiveId" clId="{CAAA8C61-5CDF-4955-B084-C221EE7AA6F1}" dt="2024-05-03T20:17:42.654" v="530" actId="478"/>
          <ac:cxnSpMkLst>
            <pc:docMk/>
            <pc:sldMk cId="3396544640" sldId="301"/>
            <ac:cxnSpMk id="248" creationId="{FDE524D9-F642-8879-4BEF-16D3F4F06D47}"/>
          </ac:cxnSpMkLst>
        </pc:cxnChg>
        <pc:cxnChg chg="del mod topLvl">
          <ac:chgData name="a xx" userId="6c68ed6e84215d36" providerId="LiveId" clId="{CAAA8C61-5CDF-4955-B084-C221EE7AA6F1}" dt="2024-05-03T20:17:42.654" v="530" actId="478"/>
          <ac:cxnSpMkLst>
            <pc:docMk/>
            <pc:sldMk cId="3396544640" sldId="301"/>
            <ac:cxnSpMk id="249" creationId="{D7F681A8-CF87-43E0-10F1-344010271B36}"/>
          </ac:cxnSpMkLst>
        </pc:cxnChg>
        <pc:cxnChg chg="del mod topLvl">
          <ac:chgData name="a xx" userId="6c68ed6e84215d36" providerId="LiveId" clId="{CAAA8C61-5CDF-4955-B084-C221EE7AA6F1}" dt="2024-05-03T20:17:42.654" v="530" actId="478"/>
          <ac:cxnSpMkLst>
            <pc:docMk/>
            <pc:sldMk cId="3396544640" sldId="301"/>
            <ac:cxnSpMk id="250" creationId="{3945B230-1293-699D-EEEF-45B4245F465A}"/>
          </ac:cxnSpMkLst>
        </pc:cxnChg>
        <pc:cxnChg chg="del mod topLvl">
          <ac:chgData name="a xx" userId="6c68ed6e84215d36" providerId="LiveId" clId="{CAAA8C61-5CDF-4955-B084-C221EE7AA6F1}" dt="2024-05-03T20:17:42.654" v="530" actId="478"/>
          <ac:cxnSpMkLst>
            <pc:docMk/>
            <pc:sldMk cId="3396544640" sldId="301"/>
            <ac:cxnSpMk id="251" creationId="{42F9F1C1-6EDB-282D-34A9-EC11B5A0BF6A}"/>
          </ac:cxnSpMkLst>
        </pc:cxnChg>
        <pc:cxnChg chg="del mod topLvl">
          <ac:chgData name="a xx" userId="6c68ed6e84215d36" providerId="LiveId" clId="{CAAA8C61-5CDF-4955-B084-C221EE7AA6F1}" dt="2024-05-03T20:17:42.654" v="530" actId="478"/>
          <ac:cxnSpMkLst>
            <pc:docMk/>
            <pc:sldMk cId="3396544640" sldId="301"/>
            <ac:cxnSpMk id="252" creationId="{6E6CC189-6F9C-50C3-C383-99CD3530C103}"/>
          </ac:cxnSpMkLst>
        </pc:cxnChg>
        <pc:cxnChg chg="del mod topLvl">
          <ac:chgData name="a xx" userId="6c68ed6e84215d36" providerId="LiveId" clId="{CAAA8C61-5CDF-4955-B084-C221EE7AA6F1}" dt="2024-05-03T20:17:42.654" v="530" actId="478"/>
          <ac:cxnSpMkLst>
            <pc:docMk/>
            <pc:sldMk cId="3396544640" sldId="301"/>
            <ac:cxnSpMk id="253" creationId="{57A9941E-7A65-BC9D-CCB0-A1731DAF3392}"/>
          </ac:cxnSpMkLst>
        </pc:cxnChg>
        <pc:cxnChg chg="del mod topLvl">
          <ac:chgData name="a xx" userId="6c68ed6e84215d36" providerId="LiveId" clId="{CAAA8C61-5CDF-4955-B084-C221EE7AA6F1}" dt="2024-05-03T20:17:42.654" v="530" actId="478"/>
          <ac:cxnSpMkLst>
            <pc:docMk/>
            <pc:sldMk cId="3396544640" sldId="301"/>
            <ac:cxnSpMk id="254" creationId="{5F719D82-59B7-4E96-B711-F3E40D38A335}"/>
          </ac:cxnSpMkLst>
        </pc:cxnChg>
        <pc:cxnChg chg="del mod topLvl">
          <ac:chgData name="a xx" userId="6c68ed6e84215d36" providerId="LiveId" clId="{CAAA8C61-5CDF-4955-B084-C221EE7AA6F1}" dt="2024-05-03T20:17:42.654" v="530" actId="478"/>
          <ac:cxnSpMkLst>
            <pc:docMk/>
            <pc:sldMk cId="3396544640" sldId="301"/>
            <ac:cxnSpMk id="255" creationId="{A9363B83-BDBF-FDA0-559C-8B7593A0DFA3}"/>
          </ac:cxnSpMkLst>
        </pc:cxnChg>
        <pc:cxnChg chg="del mod topLvl">
          <ac:chgData name="a xx" userId="6c68ed6e84215d36" providerId="LiveId" clId="{CAAA8C61-5CDF-4955-B084-C221EE7AA6F1}" dt="2024-05-03T20:17:42.654" v="530" actId="478"/>
          <ac:cxnSpMkLst>
            <pc:docMk/>
            <pc:sldMk cId="3396544640" sldId="301"/>
            <ac:cxnSpMk id="256" creationId="{13FD8ACF-8B4A-ACD7-0286-8C3E2CBCDD12}"/>
          </ac:cxnSpMkLst>
        </pc:cxnChg>
        <pc:cxnChg chg="del mod topLvl">
          <ac:chgData name="a xx" userId="6c68ed6e84215d36" providerId="LiveId" clId="{CAAA8C61-5CDF-4955-B084-C221EE7AA6F1}" dt="2024-05-03T20:17:42.654" v="530" actId="478"/>
          <ac:cxnSpMkLst>
            <pc:docMk/>
            <pc:sldMk cId="3396544640" sldId="301"/>
            <ac:cxnSpMk id="257" creationId="{22E2BC4D-2986-70D3-74C7-B764C6D13F28}"/>
          </ac:cxnSpMkLst>
        </pc:cxnChg>
        <pc:cxnChg chg="mod topLvl">
          <ac:chgData name="a xx" userId="6c68ed6e84215d36" providerId="LiveId" clId="{CAAA8C61-5CDF-4955-B084-C221EE7AA6F1}" dt="2024-05-03T20:19:14.166" v="542" actId="164"/>
          <ac:cxnSpMkLst>
            <pc:docMk/>
            <pc:sldMk cId="3396544640" sldId="301"/>
            <ac:cxnSpMk id="258" creationId="{997543D8-CB4F-23CF-E7F3-616530D60522}"/>
          </ac:cxnSpMkLst>
        </pc:cxnChg>
        <pc:cxnChg chg="mod topLvl">
          <ac:chgData name="a xx" userId="6c68ed6e84215d36" providerId="LiveId" clId="{CAAA8C61-5CDF-4955-B084-C221EE7AA6F1}" dt="2024-05-03T20:19:14.166" v="542" actId="164"/>
          <ac:cxnSpMkLst>
            <pc:docMk/>
            <pc:sldMk cId="3396544640" sldId="301"/>
            <ac:cxnSpMk id="259" creationId="{6D97A200-0648-DD2C-558B-B4AE8238A050}"/>
          </ac:cxnSpMkLst>
        </pc:cxnChg>
        <pc:cxnChg chg="mod topLvl">
          <ac:chgData name="a xx" userId="6c68ed6e84215d36" providerId="LiveId" clId="{CAAA8C61-5CDF-4955-B084-C221EE7AA6F1}" dt="2024-05-03T20:19:14.166" v="542" actId="164"/>
          <ac:cxnSpMkLst>
            <pc:docMk/>
            <pc:sldMk cId="3396544640" sldId="301"/>
            <ac:cxnSpMk id="260" creationId="{5D40D413-D5B0-865A-565C-1125BDC6BB93}"/>
          </ac:cxnSpMkLst>
        </pc:cxnChg>
        <pc:cxnChg chg="mod topLvl">
          <ac:chgData name="a xx" userId="6c68ed6e84215d36" providerId="LiveId" clId="{CAAA8C61-5CDF-4955-B084-C221EE7AA6F1}" dt="2024-05-03T20:19:14.166" v="542" actId="164"/>
          <ac:cxnSpMkLst>
            <pc:docMk/>
            <pc:sldMk cId="3396544640" sldId="301"/>
            <ac:cxnSpMk id="261" creationId="{2987DEA0-0CF9-18E8-8B66-86029792EBBB}"/>
          </ac:cxnSpMkLst>
        </pc:cxnChg>
        <pc:cxnChg chg="mod topLvl">
          <ac:chgData name="a xx" userId="6c68ed6e84215d36" providerId="LiveId" clId="{CAAA8C61-5CDF-4955-B084-C221EE7AA6F1}" dt="2024-05-03T20:19:14.166" v="542" actId="164"/>
          <ac:cxnSpMkLst>
            <pc:docMk/>
            <pc:sldMk cId="3396544640" sldId="301"/>
            <ac:cxnSpMk id="262" creationId="{D0F7C507-935A-5CD1-C4A4-A47F6D3B39DB}"/>
          </ac:cxnSpMkLst>
        </pc:cxnChg>
        <pc:cxnChg chg="mod topLvl">
          <ac:chgData name="a xx" userId="6c68ed6e84215d36" providerId="LiveId" clId="{CAAA8C61-5CDF-4955-B084-C221EE7AA6F1}" dt="2024-05-03T20:19:14.166" v="542" actId="164"/>
          <ac:cxnSpMkLst>
            <pc:docMk/>
            <pc:sldMk cId="3396544640" sldId="301"/>
            <ac:cxnSpMk id="263" creationId="{E1A1EBCA-CCEC-0F27-877D-4C87D097FA57}"/>
          </ac:cxnSpMkLst>
        </pc:cxnChg>
        <pc:cxnChg chg="mod topLvl">
          <ac:chgData name="a xx" userId="6c68ed6e84215d36" providerId="LiveId" clId="{CAAA8C61-5CDF-4955-B084-C221EE7AA6F1}" dt="2024-05-03T20:19:14.166" v="542" actId="164"/>
          <ac:cxnSpMkLst>
            <pc:docMk/>
            <pc:sldMk cId="3396544640" sldId="301"/>
            <ac:cxnSpMk id="264" creationId="{427C02A1-DC26-E8BF-6EE6-E25864777E7B}"/>
          </ac:cxnSpMkLst>
        </pc:cxnChg>
        <pc:cxnChg chg="mod topLvl">
          <ac:chgData name="a xx" userId="6c68ed6e84215d36" providerId="LiveId" clId="{CAAA8C61-5CDF-4955-B084-C221EE7AA6F1}" dt="2024-05-03T20:19:14.166" v="542" actId="164"/>
          <ac:cxnSpMkLst>
            <pc:docMk/>
            <pc:sldMk cId="3396544640" sldId="301"/>
            <ac:cxnSpMk id="265" creationId="{C9D464C1-1B54-3905-59C3-E2DC76083D88}"/>
          </ac:cxnSpMkLst>
        </pc:cxnChg>
        <pc:cxnChg chg="mod topLvl">
          <ac:chgData name="a xx" userId="6c68ed6e84215d36" providerId="LiveId" clId="{CAAA8C61-5CDF-4955-B084-C221EE7AA6F1}" dt="2024-05-03T20:19:14.166" v="542" actId="164"/>
          <ac:cxnSpMkLst>
            <pc:docMk/>
            <pc:sldMk cId="3396544640" sldId="301"/>
            <ac:cxnSpMk id="266" creationId="{F241916B-5BD8-1432-803B-2D7EA303F10D}"/>
          </ac:cxnSpMkLst>
        </pc:cxnChg>
        <pc:cxnChg chg="mod topLvl">
          <ac:chgData name="a xx" userId="6c68ed6e84215d36" providerId="LiveId" clId="{CAAA8C61-5CDF-4955-B084-C221EE7AA6F1}" dt="2024-05-03T20:19:14.166" v="542" actId="164"/>
          <ac:cxnSpMkLst>
            <pc:docMk/>
            <pc:sldMk cId="3396544640" sldId="301"/>
            <ac:cxnSpMk id="267" creationId="{11ED0AA3-415B-CD6C-7CAA-05837A286AAB}"/>
          </ac:cxnSpMkLst>
        </pc:cxnChg>
        <pc:cxnChg chg="mod topLvl">
          <ac:chgData name="a xx" userId="6c68ed6e84215d36" providerId="LiveId" clId="{CAAA8C61-5CDF-4955-B084-C221EE7AA6F1}" dt="2024-05-03T20:19:14.166" v="542" actId="164"/>
          <ac:cxnSpMkLst>
            <pc:docMk/>
            <pc:sldMk cId="3396544640" sldId="301"/>
            <ac:cxnSpMk id="268" creationId="{916EA3AA-9F64-1D45-CCF3-01017CEE8AC5}"/>
          </ac:cxnSpMkLst>
        </pc:cxnChg>
        <pc:cxnChg chg="mod topLvl">
          <ac:chgData name="a xx" userId="6c68ed6e84215d36" providerId="LiveId" clId="{CAAA8C61-5CDF-4955-B084-C221EE7AA6F1}" dt="2024-05-03T20:19:14.166" v="542" actId="164"/>
          <ac:cxnSpMkLst>
            <pc:docMk/>
            <pc:sldMk cId="3396544640" sldId="301"/>
            <ac:cxnSpMk id="269" creationId="{52E6DDA8-41A2-0843-3FF2-C8A7CBF995EC}"/>
          </ac:cxnSpMkLst>
        </pc:cxnChg>
        <pc:cxnChg chg="mod topLvl">
          <ac:chgData name="a xx" userId="6c68ed6e84215d36" providerId="LiveId" clId="{CAAA8C61-5CDF-4955-B084-C221EE7AA6F1}" dt="2024-05-03T20:19:14.166" v="542" actId="164"/>
          <ac:cxnSpMkLst>
            <pc:docMk/>
            <pc:sldMk cId="3396544640" sldId="301"/>
            <ac:cxnSpMk id="270" creationId="{45A0852A-0A3C-8332-EF3B-FC013E69D413}"/>
          </ac:cxnSpMkLst>
        </pc:cxnChg>
        <pc:cxnChg chg="mod topLvl">
          <ac:chgData name="a xx" userId="6c68ed6e84215d36" providerId="LiveId" clId="{CAAA8C61-5CDF-4955-B084-C221EE7AA6F1}" dt="2024-05-03T20:19:14.166" v="542" actId="164"/>
          <ac:cxnSpMkLst>
            <pc:docMk/>
            <pc:sldMk cId="3396544640" sldId="301"/>
            <ac:cxnSpMk id="271" creationId="{6EF6B822-BB2A-53FC-8E80-0F1142D4D695}"/>
          </ac:cxnSpMkLst>
        </pc:cxnChg>
        <pc:cxnChg chg="mod topLvl">
          <ac:chgData name="a xx" userId="6c68ed6e84215d36" providerId="LiveId" clId="{CAAA8C61-5CDF-4955-B084-C221EE7AA6F1}" dt="2024-05-03T20:19:14.166" v="542" actId="164"/>
          <ac:cxnSpMkLst>
            <pc:docMk/>
            <pc:sldMk cId="3396544640" sldId="301"/>
            <ac:cxnSpMk id="272" creationId="{585050AC-4A98-A66A-9D91-F6370C9B038A}"/>
          </ac:cxnSpMkLst>
        </pc:cxnChg>
        <pc:cxnChg chg="mod topLvl">
          <ac:chgData name="a xx" userId="6c68ed6e84215d36" providerId="LiveId" clId="{CAAA8C61-5CDF-4955-B084-C221EE7AA6F1}" dt="2024-05-03T20:19:14.166" v="542" actId="164"/>
          <ac:cxnSpMkLst>
            <pc:docMk/>
            <pc:sldMk cId="3396544640" sldId="301"/>
            <ac:cxnSpMk id="273" creationId="{B72FE63E-F13B-C664-7196-21AC9771D312}"/>
          </ac:cxnSpMkLst>
        </pc:cxnChg>
        <pc:cxnChg chg="mod topLvl">
          <ac:chgData name="a xx" userId="6c68ed6e84215d36" providerId="LiveId" clId="{CAAA8C61-5CDF-4955-B084-C221EE7AA6F1}" dt="2024-05-03T20:19:14.166" v="542" actId="164"/>
          <ac:cxnSpMkLst>
            <pc:docMk/>
            <pc:sldMk cId="3396544640" sldId="301"/>
            <ac:cxnSpMk id="274" creationId="{424F3BDB-E322-92EB-4E07-91F6E6B3747D}"/>
          </ac:cxnSpMkLst>
        </pc:cxnChg>
        <pc:cxnChg chg="mod topLvl">
          <ac:chgData name="a xx" userId="6c68ed6e84215d36" providerId="LiveId" clId="{CAAA8C61-5CDF-4955-B084-C221EE7AA6F1}" dt="2024-05-03T20:19:14.166" v="542" actId="164"/>
          <ac:cxnSpMkLst>
            <pc:docMk/>
            <pc:sldMk cId="3396544640" sldId="301"/>
            <ac:cxnSpMk id="275" creationId="{68E72527-0625-6FBA-FF2D-FFCBBF11DA11}"/>
          </ac:cxnSpMkLst>
        </pc:cxnChg>
        <pc:cxnChg chg="mod topLvl">
          <ac:chgData name="a xx" userId="6c68ed6e84215d36" providerId="LiveId" clId="{CAAA8C61-5CDF-4955-B084-C221EE7AA6F1}" dt="2024-05-03T20:19:14.166" v="542" actId="164"/>
          <ac:cxnSpMkLst>
            <pc:docMk/>
            <pc:sldMk cId="3396544640" sldId="301"/>
            <ac:cxnSpMk id="276" creationId="{7C4420B2-864E-1B7D-C0AA-2373A5A9C464}"/>
          </ac:cxnSpMkLst>
        </pc:cxnChg>
        <pc:cxnChg chg="mod topLvl">
          <ac:chgData name="a xx" userId="6c68ed6e84215d36" providerId="LiveId" clId="{CAAA8C61-5CDF-4955-B084-C221EE7AA6F1}" dt="2024-05-03T20:19:14.166" v="542" actId="164"/>
          <ac:cxnSpMkLst>
            <pc:docMk/>
            <pc:sldMk cId="3396544640" sldId="301"/>
            <ac:cxnSpMk id="277" creationId="{7336EF53-8814-952C-077A-0AA3357D9764}"/>
          </ac:cxnSpMkLst>
        </pc:cxnChg>
        <pc:cxnChg chg="mod topLvl">
          <ac:chgData name="a xx" userId="6c68ed6e84215d36" providerId="LiveId" clId="{CAAA8C61-5CDF-4955-B084-C221EE7AA6F1}" dt="2024-05-03T20:19:14.166" v="542" actId="164"/>
          <ac:cxnSpMkLst>
            <pc:docMk/>
            <pc:sldMk cId="3396544640" sldId="301"/>
            <ac:cxnSpMk id="278" creationId="{094C5938-6B77-24E4-93F2-3C80770741F4}"/>
          </ac:cxnSpMkLst>
        </pc:cxnChg>
        <pc:cxnChg chg="mod topLvl">
          <ac:chgData name="a xx" userId="6c68ed6e84215d36" providerId="LiveId" clId="{CAAA8C61-5CDF-4955-B084-C221EE7AA6F1}" dt="2024-05-03T20:19:14.166" v="542" actId="164"/>
          <ac:cxnSpMkLst>
            <pc:docMk/>
            <pc:sldMk cId="3396544640" sldId="301"/>
            <ac:cxnSpMk id="279" creationId="{6D74AFEA-0966-84C2-3BB5-9C58B1D68A26}"/>
          </ac:cxnSpMkLst>
        </pc:cxnChg>
        <pc:cxnChg chg="mod topLvl">
          <ac:chgData name="a xx" userId="6c68ed6e84215d36" providerId="LiveId" clId="{CAAA8C61-5CDF-4955-B084-C221EE7AA6F1}" dt="2024-05-03T20:19:14.166" v="542" actId="164"/>
          <ac:cxnSpMkLst>
            <pc:docMk/>
            <pc:sldMk cId="3396544640" sldId="301"/>
            <ac:cxnSpMk id="280" creationId="{F69A6747-4578-108A-22C3-E6AB82DCCFCE}"/>
          </ac:cxnSpMkLst>
        </pc:cxnChg>
        <pc:cxnChg chg="mod topLvl">
          <ac:chgData name="a xx" userId="6c68ed6e84215d36" providerId="LiveId" clId="{CAAA8C61-5CDF-4955-B084-C221EE7AA6F1}" dt="2024-05-03T20:19:14.166" v="542" actId="164"/>
          <ac:cxnSpMkLst>
            <pc:docMk/>
            <pc:sldMk cId="3396544640" sldId="301"/>
            <ac:cxnSpMk id="281" creationId="{C0FC4DDF-134C-7385-1111-1D75B7C0B150}"/>
          </ac:cxnSpMkLst>
        </pc:cxnChg>
        <pc:cxnChg chg="mod topLvl">
          <ac:chgData name="a xx" userId="6c68ed6e84215d36" providerId="LiveId" clId="{CAAA8C61-5CDF-4955-B084-C221EE7AA6F1}" dt="2024-05-03T20:19:14.166" v="542" actId="164"/>
          <ac:cxnSpMkLst>
            <pc:docMk/>
            <pc:sldMk cId="3396544640" sldId="301"/>
            <ac:cxnSpMk id="282" creationId="{4D20BD5E-7A89-0DAD-9D5D-FA6A5D635D1C}"/>
          </ac:cxnSpMkLst>
        </pc:cxnChg>
        <pc:cxnChg chg="mod">
          <ac:chgData name="a xx" userId="6c68ed6e84215d36" providerId="LiveId" clId="{CAAA8C61-5CDF-4955-B084-C221EE7AA6F1}" dt="2024-05-03T20:17:37.897" v="529" actId="165"/>
          <ac:cxnSpMkLst>
            <pc:docMk/>
            <pc:sldMk cId="3396544640" sldId="301"/>
            <ac:cxnSpMk id="284" creationId="{0792D098-F56C-D33D-F524-D1CF68DA12C8}"/>
          </ac:cxnSpMkLst>
        </pc:cxnChg>
        <pc:cxnChg chg="mod">
          <ac:chgData name="a xx" userId="6c68ed6e84215d36" providerId="LiveId" clId="{CAAA8C61-5CDF-4955-B084-C221EE7AA6F1}" dt="2024-05-03T20:17:37.897" v="529" actId="165"/>
          <ac:cxnSpMkLst>
            <pc:docMk/>
            <pc:sldMk cId="3396544640" sldId="301"/>
            <ac:cxnSpMk id="285" creationId="{A8FBD031-7F93-0B91-A0BD-A27DEE1D0F02}"/>
          </ac:cxnSpMkLst>
        </pc:cxnChg>
        <pc:cxnChg chg="mod">
          <ac:chgData name="a xx" userId="6c68ed6e84215d36" providerId="LiveId" clId="{CAAA8C61-5CDF-4955-B084-C221EE7AA6F1}" dt="2024-05-03T20:17:37.897" v="529" actId="165"/>
          <ac:cxnSpMkLst>
            <pc:docMk/>
            <pc:sldMk cId="3396544640" sldId="301"/>
            <ac:cxnSpMk id="286" creationId="{51228220-CD4A-108C-A14F-3BC7DC303FB8}"/>
          </ac:cxnSpMkLst>
        </pc:cxnChg>
        <pc:cxnChg chg="mod">
          <ac:chgData name="a xx" userId="6c68ed6e84215d36" providerId="LiveId" clId="{CAAA8C61-5CDF-4955-B084-C221EE7AA6F1}" dt="2024-05-03T20:17:37.897" v="529" actId="165"/>
          <ac:cxnSpMkLst>
            <pc:docMk/>
            <pc:sldMk cId="3396544640" sldId="301"/>
            <ac:cxnSpMk id="287" creationId="{FEDAB306-3D8D-3C48-805E-E73585890246}"/>
          </ac:cxnSpMkLst>
        </pc:cxnChg>
        <pc:cxnChg chg="mod">
          <ac:chgData name="a xx" userId="6c68ed6e84215d36" providerId="LiveId" clId="{CAAA8C61-5CDF-4955-B084-C221EE7AA6F1}" dt="2024-05-03T20:17:37.897" v="529" actId="165"/>
          <ac:cxnSpMkLst>
            <pc:docMk/>
            <pc:sldMk cId="3396544640" sldId="301"/>
            <ac:cxnSpMk id="288" creationId="{9013C1BF-AFB5-EE1F-2DAC-37920C4ECC24}"/>
          </ac:cxnSpMkLst>
        </pc:cxnChg>
        <pc:cxnChg chg="mod">
          <ac:chgData name="a xx" userId="6c68ed6e84215d36" providerId="LiveId" clId="{CAAA8C61-5CDF-4955-B084-C221EE7AA6F1}" dt="2024-05-03T20:17:37.897" v="529" actId="165"/>
          <ac:cxnSpMkLst>
            <pc:docMk/>
            <pc:sldMk cId="3396544640" sldId="301"/>
            <ac:cxnSpMk id="289" creationId="{62C54160-3798-A288-699B-5E0F247B151F}"/>
          </ac:cxnSpMkLst>
        </pc:cxnChg>
        <pc:cxnChg chg="mod">
          <ac:chgData name="a xx" userId="6c68ed6e84215d36" providerId="LiveId" clId="{CAAA8C61-5CDF-4955-B084-C221EE7AA6F1}" dt="2024-05-03T20:17:37.897" v="529" actId="165"/>
          <ac:cxnSpMkLst>
            <pc:docMk/>
            <pc:sldMk cId="3396544640" sldId="301"/>
            <ac:cxnSpMk id="290" creationId="{8512A908-DDB3-0D68-81AF-5B48CFE3D366}"/>
          </ac:cxnSpMkLst>
        </pc:cxnChg>
        <pc:cxnChg chg="mod">
          <ac:chgData name="a xx" userId="6c68ed6e84215d36" providerId="LiveId" clId="{CAAA8C61-5CDF-4955-B084-C221EE7AA6F1}" dt="2024-05-03T20:17:37.897" v="529" actId="165"/>
          <ac:cxnSpMkLst>
            <pc:docMk/>
            <pc:sldMk cId="3396544640" sldId="301"/>
            <ac:cxnSpMk id="291" creationId="{2B9F7355-06E6-673D-5618-F6CA51636287}"/>
          </ac:cxnSpMkLst>
        </pc:cxnChg>
        <pc:cxnChg chg="mod">
          <ac:chgData name="a xx" userId="6c68ed6e84215d36" providerId="LiveId" clId="{CAAA8C61-5CDF-4955-B084-C221EE7AA6F1}" dt="2024-05-03T20:17:37.897" v="529" actId="165"/>
          <ac:cxnSpMkLst>
            <pc:docMk/>
            <pc:sldMk cId="3396544640" sldId="301"/>
            <ac:cxnSpMk id="292" creationId="{A60880C7-B07E-5B61-35E7-C7B9515FE27D}"/>
          </ac:cxnSpMkLst>
        </pc:cxnChg>
        <pc:cxnChg chg="mod">
          <ac:chgData name="a xx" userId="6c68ed6e84215d36" providerId="LiveId" clId="{CAAA8C61-5CDF-4955-B084-C221EE7AA6F1}" dt="2024-05-03T20:17:37.897" v="529" actId="165"/>
          <ac:cxnSpMkLst>
            <pc:docMk/>
            <pc:sldMk cId="3396544640" sldId="301"/>
            <ac:cxnSpMk id="293" creationId="{3A406BD8-2268-5754-2777-F1DE01608D44}"/>
          </ac:cxnSpMkLst>
        </pc:cxnChg>
        <pc:cxnChg chg="mod">
          <ac:chgData name="a xx" userId="6c68ed6e84215d36" providerId="LiveId" clId="{CAAA8C61-5CDF-4955-B084-C221EE7AA6F1}" dt="2024-05-03T20:17:37.897" v="529" actId="165"/>
          <ac:cxnSpMkLst>
            <pc:docMk/>
            <pc:sldMk cId="3396544640" sldId="301"/>
            <ac:cxnSpMk id="294" creationId="{BE4E0B68-F8E7-009B-A52B-F70D84393058}"/>
          </ac:cxnSpMkLst>
        </pc:cxnChg>
        <pc:cxnChg chg="mod">
          <ac:chgData name="a xx" userId="6c68ed6e84215d36" providerId="LiveId" clId="{CAAA8C61-5CDF-4955-B084-C221EE7AA6F1}" dt="2024-05-03T20:17:37.897" v="529" actId="165"/>
          <ac:cxnSpMkLst>
            <pc:docMk/>
            <pc:sldMk cId="3396544640" sldId="301"/>
            <ac:cxnSpMk id="295" creationId="{99CC415B-CA71-8C55-853A-0DF0107E593F}"/>
          </ac:cxnSpMkLst>
        </pc:cxnChg>
        <pc:cxnChg chg="mod">
          <ac:chgData name="a xx" userId="6c68ed6e84215d36" providerId="LiveId" clId="{CAAA8C61-5CDF-4955-B084-C221EE7AA6F1}" dt="2024-05-03T20:17:37.897" v="529" actId="165"/>
          <ac:cxnSpMkLst>
            <pc:docMk/>
            <pc:sldMk cId="3396544640" sldId="301"/>
            <ac:cxnSpMk id="296" creationId="{53584AF6-2758-8542-01C0-A6DC89910A2B}"/>
          </ac:cxnSpMkLst>
        </pc:cxnChg>
        <pc:cxnChg chg="del mod">
          <ac:chgData name="a xx" userId="6c68ed6e84215d36" providerId="LiveId" clId="{CAAA8C61-5CDF-4955-B084-C221EE7AA6F1}" dt="2024-05-03T20:17:46.433" v="531" actId="478"/>
          <ac:cxnSpMkLst>
            <pc:docMk/>
            <pc:sldMk cId="3396544640" sldId="301"/>
            <ac:cxnSpMk id="297" creationId="{7F2DDDF8-83F6-DF71-EE94-5E54B775820B}"/>
          </ac:cxnSpMkLst>
        </pc:cxnChg>
        <pc:cxnChg chg="mod">
          <ac:chgData name="a xx" userId="6c68ed6e84215d36" providerId="LiveId" clId="{CAAA8C61-5CDF-4955-B084-C221EE7AA6F1}" dt="2024-05-03T20:17:37.897" v="529" actId="165"/>
          <ac:cxnSpMkLst>
            <pc:docMk/>
            <pc:sldMk cId="3396544640" sldId="301"/>
            <ac:cxnSpMk id="298" creationId="{55BEB63F-9A9A-B6DA-6350-D352BBC7F87A}"/>
          </ac:cxnSpMkLst>
        </pc:cxnChg>
        <pc:cxnChg chg="mod">
          <ac:chgData name="a xx" userId="6c68ed6e84215d36" providerId="LiveId" clId="{CAAA8C61-5CDF-4955-B084-C221EE7AA6F1}" dt="2024-05-03T20:17:37.897" v="529" actId="165"/>
          <ac:cxnSpMkLst>
            <pc:docMk/>
            <pc:sldMk cId="3396544640" sldId="301"/>
            <ac:cxnSpMk id="299" creationId="{68784457-C34C-3E20-D88E-5D2B50FAAB77}"/>
          </ac:cxnSpMkLst>
        </pc:cxnChg>
        <pc:cxnChg chg="mod">
          <ac:chgData name="a xx" userId="6c68ed6e84215d36" providerId="LiveId" clId="{CAAA8C61-5CDF-4955-B084-C221EE7AA6F1}" dt="2024-05-03T20:17:37.897" v="529" actId="165"/>
          <ac:cxnSpMkLst>
            <pc:docMk/>
            <pc:sldMk cId="3396544640" sldId="301"/>
            <ac:cxnSpMk id="300" creationId="{6DCB365B-E4CB-E17E-E5D0-94CF777B6439}"/>
          </ac:cxnSpMkLst>
        </pc:cxnChg>
        <pc:cxnChg chg="mod">
          <ac:chgData name="a xx" userId="6c68ed6e84215d36" providerId="LiveId" clId="{CAAA8C61-5CDF-4955-B084-C221EE7AA6F1}" dt="2024-05-03T20:17:37.897" v="529" actId="165"/>
          <ac:cxnSpMkLst>
            <pc:docMk/>
            <pc:sldMk cId="3396544640" sldId="301"/>
            <ac:cxnSpMk id="301" creationId="{2C8B1A61-C2F6-B823-8A77-5E1CBF4CA6FE}"/>
          </ac:cxnSpMkLst>
        </pc:cxnChg>
        <pc:cxnChg chg="mod">
          <ac:chgData name="a xx" userId="6c68ed6e84215d36" providerId="LiveId" clId="{CAAA8C61-5CDF-4955-B084-C221EE7AA6F1}" dt="2024-05-03T20:17:37.897" v="529" actId="165"/>
          <ac:cxnSpMkLst>
            <pc:docMk/>
            <pc:sldMk cId="3396544640" sldId="301"/>
            <ac:cxnSpMk id="302" creationId="{B6E4C726-1D4B-10EB-BFAA-9B4A6367CF25}"/>
          </ac:cxnSpMkLst>
        </pc:cxnChg>
        <pc:cxnChg chg="mod">
          <ac:chgData name="a xx" userId="6c68ed6e84215d36" providerId="LiveId" clId="{CAAA8C61-5CDF-4955-B084-C221EE7AA6F1}" dt="2024-05-03T20:17:37.897" v="529" actId="165"/>
          <ac:cxnSpMkLst>
            <pc:docMk/>
            <pc:sldMk cId="3396544640" sldId="301"/>
            <ac:cxnSpMk id="303" creationId="{DE0DCCDF-BA5D-2F34-1624-BA3D0F757A25}"/>
          </ac:cxnSpMkLst>
        </pc:cxnChg>
        <pc:cxnChg chg="mod">
          <ac:chgData name="a xx" userId="6c68ed6e84215d36" providerId="LiveId" clId="{CAAA8C61-5CDF-4955-B084-C221EE7AA6F1}" dt="2024-05-03T20:17:37.897" v="529" actId="165"/>
          <ac:cxnSpMkLst>
            <pc:docMk/>
            <pc:sldMk cId="3396544640" sldId="301"/>
            <ac:cxnSpMk id="304" creationId="{F6D420F0-4F74-58AA-5FA5-9E2858D8058D}"/>
          </ac:cxnSpMkLst>
        </pc:cxnChg>
        <pc:cxnChg chg="mod">
          <ac:chgData name="a xx" userId="6c68ed6e84215d36" providerId="LiveId" clId="{CAAA8C61-5CDF-4955-B084-C221EE7AA6F1}" dt="2024-05-03T20:17:37.897" v="529" actId="165"/>
          <ac:cxnSpMkLst>
            <pc:docMk/>
            <pc:sldMk cId="3396544640" sldId="301"/>
            <ac:cxnSpMk id="305" creationId="{00944B1B-0E44-BA4E-D7C3-D82329E5287B}"/>
          </ac:cxnSpMkLst>
        </pc:cxnChg>
        <pc:cxnChg chg="mod">
          <ac:chgData name="a xx" userId="6c68ed6e84215d36" providerId="LiveId" clId="{CAAA8C61-5CDF-4955-B084-C221EE7AA6F1}" dt="2024-05-03T20:17:37.897" v="529" actId="165"/>
          <ac:cxnSpMkLst>
            <pc:docMk/>
            <pc:sldMk cId="3396544640" sldId="301"/>
            <ac:cxnSpMk id="306" creationId="{4F62865A-8A64-2344-2080-3ACBEDA3EF04}"/>
          </ac:cxnSpMkLst>
        </pc:cxnChg>
        <pc:cxnChg chg="mod">
          <ac:chgData name="a xx" userId="6c68ed6e84215d36" providerId="LiveId" clId="{CAAA8C61-5CDF-4955-B084-C221EE7AA6F1}" dt="2024-05-03T20:17:37.897" v="529" actId="165"/>
          <ac:cxnSpMkLst>
            <pc:docMk/>
            <pc:sldMk cId="3396544640" sldId="301"/>
            <ac:cxnSpMk id="307" creationId="{BF9793CE-9476-EAB4-5C1E-EDADD52A9D0E}"/>
          </ac:cxnSpMkLst>
        </pc:cxnChg>
        <pc:cxnChg chg="mod">
          <ac:chgData name="a xx" userId="6c68ed6e84215d36" providerId="LiveId" clId="{CAAA8C61-5CDF-4955-B084-C221EE7AA6F1}" dt="2024-05-03T20:17:37.897" v="529" actId="165"/>
          <ac:cxnSpMkLst>
            <pc:docMk/>
            <pc:sldMk cId="3396544640" sldId="301"/>
            <ac:cxnSpMk id="308" creationId="{4AD90494-E003-1DAC-366F-6F9EFF5C0A66}"/>
          </ac:cxnSpMkLst>
        </pc:cxnChg>
        <pc:cxnChg chg="mod">
          <ac:chgData name="a xx" userId="6c68ed6e84215d36" providerId="LiveId" clId="{CAAA8C61-5CDF-4955-B084-C221EE7AA6F1}" dt="2024-05-03T20:17:37.897" v="529" actId="165"/>
          <ac:cxnSpMkLst>
            <pc:docMk/>
            <pc:sldMk cId="3396544640" sldId="301"/>
            <ac:cxnSpMk id="309" creationId="{921FE429-4AFE-1AFB-F1C1-73D9B1BC445E}"/>
          </ac:cxnSpMkLst>
        </pc:cxnChg>
      </pc:sldChg>
      <pc:sldChg chg="addSp delSp modSp add mod">
        <pc:chgData name="a xx" userId="6c68ed6e84215d36" providerId="LiveId" clId="{CAAA8C61-5CDF-4955-B084-C221EE7AA6F1}" dt="2024-04-30T21:47:27.266" v="347" actId="14100"/>
        <pc:sldMkLst>
          <pc:docMk/>
          <pc:sldMk cId="1033154371" sldId="302"/>
        </pc:sldMkLst>
        <pc:spChg chg="del">
          <ac:chgData name="a xx" userId="6c68ed6e84215d36" providerId="LiveId" clId="{CAAA8C61-5CDF-4955-B084-C221EE7AA6F1}" dt="2024-04-30T21:47:09.555" v="343" actId="478"/>
          <ac:spMkLst>
            <pc:docMk/>
            <pc:sldMk cId="1033154371" sldId="302"/>
            <ac:spMk id="2" creationId="{BC8FCDBB-DACF-3C5C-47CA-CF8F00FF185A}"/>
          </ac:spMkLst>
        </pc:spChg>
        <pc:spChg chg="add mod">
          <ac:chgData name="a xx" userId="6c68ed6e84215d36" providerId="LiveId" clId="{CAAA8C61-5CDF-4955-B084-C221EE7AA6F1}" dt="2024-04-30T21:47:20.411" v="346" actId="14100"/>
          <ac:spMkLst>
            <pc:docMk/>
            <pc:sldMk cId="1033154371" sldId="302"/>
            <ac:spMk id="3" creationId="{96F1063F-8948-9E55-A77D-CE304B74A73C}"/>
          </ac:spMkLst>
        </pc:spChg>
        <pc:spChg chg="mod">
          <ac:chgData name="a xx" userId="6c68ed6e84215d36" providerId="LiveId" clId="{CAAA8C61-5CDF-4955-B084-C221EE7AA6F1}" dt="2024-04-30T21:47:27.266" v="347" actId="14100"/>
          <ac:spMkLst>
            <pc:docMk/>
            <pc:sldMk cId="1033154371" sldId="302"/>
            <ac:spMk id="4" creationId="{E5129329-4368-7602-8057-BB7DE5B33009}"/>
          </ac:spMkLst>
        </pc:spChg>
        <pc:spChg chg="mod">
          <ac:chgData name="a xx" userId="6c68ed6e84215d36" providerId="LiveId" clId="{CAAA8C61-5CDF-4955-B084-C221EE7AA6F1}" dt="2024-04-30T21:46:58.673" v="340" actId="20577"/>
          <ac:spMkLst>
            <pc:docMk/>
            <pc:sldMk cId="1033154371" sldId="302"/>
            <ac:spMk id="5" creationId="{D8E17B0E-7A50-5AF1-3B07-C418B5F22F99}"/>
          </ac:spMkLst>
        </pc:spChg>
      </pc:sldChg>
      <pc:sldChg chg="addSp delSp modSp add mod">
        <pc:chgData name="a xx" userId="6c68ed6e84215d36" providerId="LiveId" clId="{CAAA8C61-5CDF-4955-B084-C221EE7AA6F1}" dt="2024-05-03T20:33:17.721" v="1021" actId="1076"/>
        <pc:sldMkLst>
          <pc:docMk/>
          <pc:sldMk cId="821837548" sldId="303"/>
        </pc:sldMkLst>
        <pc:spChg chg="del mod topLvl">
          <ac:chgData name="a xx" userId="6c68ed6e84215d36" providerId="LiveId" clId="{CAAA8C61-5CDF-4955-B084-C221EE7AA6F1}" dt="2024-05-03T20:11:57.628" v="486" actId="478"/>
          <ac:spMkLst>
            <pc:docMk/>
            <pc:sldMk cId="821837548" sldId="303"/>
            <ac:spMk id="3" creationId="{C296625B-99B2-E1AC-5238-BF97956362CD}"/>
          </ac:spMkLst>
        </pc:spChg>
        <pc:spChg chg="mod ord topLvl">
          <ac:chgData name="a xx" userId="6c68ed6e84215d36" providerId="LiveId" clId="{CAAA8C61-5CDF-4955-B084-C221EE7AA6F1}" dt="2024-05-03T20:33:14.661" v="1019" actId="164"/>
          <ac:spMkLst>
            <pc:docMk/>
            <pc:sldMk cId="821837548" sldId="303"/>
            <ac:spMk id="7" creationId="{296EB9D4-75DA-26E3-AB94-0DB9DCB72AB3}"/>
          </ac:spMkLst>
        </pc:spChg>
        <pc:spChg chg="add del mod topLvl">
          <ac:chgData name="a xx" userId="6c68ed6e84215d36" providerId="LiveId" clId="{CAAA8C61-5CDF-4955-B084-C221EE7AA6F1}" dt="2024-05-03T19:37:32.974" v="358" actId="478"/>
          <ac:spMkLst>
            <pc:docMk/>
            <pc:sldMk cId="821837548" sldId="303"/>
            <ac:spMk id="12" creationId="{E79AFD5A-152D-2771-42E7-5EB528A9378E}"/>
          </ac:spMkLst>
        </pc:spChg>
        <pc:spChg chg="mod">
          <ac:chgData name="a xx" userId="6c68ed6e84215d36" providerId="LiveId" clId="{CAAA8C61-5CDF-4955-B084-C221EE7AA6F1}" dt="2024-05-03T19:37:20.697" v="351" actId="165"/>
          <ac:spMkLst>
            <pc:docMk/>
            <pc:sldMk cId="821837548" sldId="303"/>
            <ac:spMk id="13" creationId="{6CCC8EE3-CB2E-99EC-54C8-040BE2FF088F}"/>
          </ac:spMkLst>
        </pc:spChg>
        <pc:spChg chg="mod">
          <ac:chgData name="a xx" userId="6c68ed6e84215d36" providerId="LiveId" clId="{CAAA8C61-5CDF-4955-B084-C221EE7AA6F1}" dt="2024-05-03T19:37:20.697" v="351" actId="165"/>
          <ac:spMkLst>
            <pc:docMk/>
            <pc:sldMk cId="821837548" sldId="303"/>
            <ac:spMk id="14" creationId="{3A14089F-F15F-4FD2-9E31-F1FBC956F1B9}"/>
          </ac:spMkLst>
        </pc:spChg>
        <pc:spChg chg="mod">
          <ac:chgData name="a xx" userId="6c68ed6e84215d36" providerId="LiveId" clId="{CAAA8C61-5CDF-4955-B084-C221EE7AA6F1}" dt="2024-05-03T19:37:20.697" v="351" actId="165"/>
          <ac:spMkLst>
            <pc:docMk/>
            <pc:sldMk cId="821837548" sldId="303"/>
            <ac:spMk id="15" creationId="{83792148-9E4B-F19F-2762-4AE434688F62}"/>
          </ac:spMkLst>
        </pc:spChg>
        <pc:spChg chg="mod">
          <ac:chgData name="a xx" userId="6c68ed6e84215d36" providerId="LiveId" clId="{CAAA8C61-5CDF-4955-B084-C221EE7AA6F1}" dt="2024-05-03T19:37:20.697" v="351" actId="165"/>
          <ac:spMkLst>
            <pc:docMk/>
            <pc:sldMk cId="821837548" sldId="303"/>
            <ac:spMk id="16" creationId="{55E874E3-1037-1C87-282E-14F2BE9BC194}"/>
          </ac:spMkLst>
        </pc:spChg>
        <pc:spChg chg="mod">
          <ac:chgData name="a xx" userId="6c68ed6e84215d36" providerId="LiveId" clId="{CAAA8C61-5CDF-4955-B084-C221EE7AA6F1}" dt="2024-05-03T20:11:48.780" v="482" actId="165"/>
          <ac:spMkLst>
            <pc:docMk/>
            <pc:sldMk cId="821837548" sldId="303"/>
            <ac:spMk id="29" creationId="{3FDD3B61-7724-332F-2627-4B8BB24205F8}"/>
          </ac:spMkLst>
        </pc:spChg>
        <pc:spChg chg="mod">
          <ac:chgData name="a xx" userId="6c68ed6e84215d36" providerId="LiveId" clId="{CAAA8C61-5CDF-4955-B084-C221EE7AA6F1}" dt="2024-05-03T20:11:48.780" v="482" actId="165"/>
          <ac:spMkLst>
            <pc:docMk/>
            <pc:sldMk cId="821837548" sldId="303"/>
            <ac:spMk id="30" creationId="{CA39C35C-0B98-47D6-5490-A025A02FD4FF}"/>
          </ac:spMkLst>
        </pc:spChg>
        <pc:spChg chg="del mod topLvl">
          <ac:chgData name="a xx" userId="6c68ed6e84215d36" providerId="LiveId" clId="{CAAA8C61-5CDF-4955-B084-C221EE7AA6F1}" dt="2024-05-03T20:11:58.139" v="487" actId="478"/>
          <ac:spMkLst>
            <pc:docMk/>
            <pc:sldMk cId="821837548" sldId="303"/>
            <ac:spMk id="75" creationId="{301157EC-9176-EBE4-DD91-3B771C1036B9}"/>
          </ac:spMkLst>
        </pc:spChg>
        <pc:spChg chg="del mod topLvl">
          <ac:chgData name="a xx" userId="6c68ed6e84215d36" providerId="LiveId" clId="{CAAA8C61-5CDF-4955-B084-C221EE7AA6F1}" dt="2024-05-03T19:37:34.694" v="359" actId="478"/>
          <ac:spMkLst>
            <pc:docMk/>
            <pc:sldMk cId="821837548" sldId="303"/>
            <ac:spMk id="95" creationId="{90C89FE5-CE4C-EC79-81CE-0F4B09A005A1}"/>
          </ac:spMkLst>
        </pc:spChg>
        <pc:spChg chg="mod">
          <ac:chgData name="a xx" userId="6c68ed6e84215d36" providerId="LiveId" clId="{CAAA8C61-5CDF-4955-B084-C221EE7AA6F1}" dt="2024-05-03T19:37:20.697" v="351" actId="165"/>
          <ac:spMkLst>
            <pc:docMk/>
            <pc:sldMk cId="821837548" sldId="303"/>
            <ac:spMk id="96" creationId="{5F27D5CF-8067-8B67-B502-F81650BDB301}"/>
          </ac:spMkLst>
        </pc:spChg>
        <pc:spChg chg="mod">
          <ac:chgData name="a xx" userId="6c68ed6e84215d36" providerId="LiveId" clId="{CAAA8C61-5CDF-4955-B084-C221EE7AA6F1}" dt="2024-05-03T19:37:20.697" v="351" actId="165"/>
          <ac:spMkLst>
            <pc:docMk/>
            <pc:sldMk cId="821837548" sldId="303"/>
            <ac:spMk id="97" creationId="{D894237C-1064-022E-202D-3F5CC61C1539}"/>
          </ac:spMkLst>
        </pc:spChg>
        <pc:spChg chg="mod">
          <ac:chgData name="a xx" userId="6c68ed6e84215d36" providerId="LiveId" clId="{CAAA8C61-5CDF-4955-B084-C221EE7AA6F1}" dt="2024-05-03T19:37:20.697" v="351" actId="165"/>
          <ac:spMkLst>
            <pc:docMk/>
            <pc:sldMk cId="821837548" sldId="303"/>
            <ac:spMk id="98" creationId="{9512D55C-FED3-DC9B-ACEE-0CE27C33AD98}"/>
          </ac:spMkLst>
        </pc:spChg>
        <pc:spChg chg="mod">
          <ac:chgData name="a xx" userId="6c68ed6e84215d36" providerId="LiveId" clId="{CAAA8C61-5CDF-4955-B084-C221EE7AA6F1}" dt="2024-05-03T19:37:20.697" v="351" actId="165"/>
          <ac:spMkLst>
            <pc:docMk/>
            <pc:sldMk cId="821837548" sldId="303"/>
            <ac:spMk id="99" creationId="{AE55D0DA-204B-39A3-C86E-E48830C1A701}"/>
          </ac:spMkLst>
        </pc:spChg>
        <pc:spChg chg="mod">
          <ac:chgData name="a xx" userId="6c68ed6e84215d36" providerId="LiveId" clId="{CAAA8C61-5CDF-4955-B084-C221EE7AA6F1}" dt="2024-05-03T20:11:48.780" v="482" actId="165"/>
          <ac:spMkLst>
            <pc:docMk/>
            <pc:sldMk cId="821837548" sldId="303"/>
            <ac:spMk id="128" creationId="{570F0A7F-918D-1F7A-2748-317328035C00}"/>
          </ac:spMkLst>
        </pc:spChg>
        <pc:spChg chg="mod">
          <ac:chgData name="a xx" userId="6c68ed6e84215d36" providerId="LiveId" clId="{CAAA8C61-5CDF-4955-B084-C221EE7AA6F1}" dt="2024-05-03T20:11:48.780" v="482" actId="165"/>
          <ac:spMkLst>
            <pc:docMk/>
            <pc:sldMk cId="821837548" sldId="303"/>
            <ac:spMk id="129" creationId="{1758009B-95AD-FACF-70D5-1F7CCF464E07}"/>
          </ac:spMkLst>
        </pc:spChg>
        <pc:spChg chg="mod">
          <ac:chgData name="a xx" userId="6c68ed6e84215d36" providerId="LiveId" clId="{CAAA8C61-5CDF-4955-B084-C221EE7AA6F1}" dt="2024-05-03T20:11:48.780" v="482" actId="165"/>
          <ac:spMkLst>
            <pc:docMk/>
            <pc:sldMk cId="821837548" sldId="303"/>
            <ac:spMk id="130" creationId="{2EE099A5-3AF6-F954-D073-69142C8A83D9}"/>
          </ac:spMkLst>
        </pc:spChg>
        <pc:spChg chg="mod">
          <ac:chgData name="a xx" userId="6c68ed6e84215d36" providerId="LiveId" clId="{CAAA8C61-5CDF-4955-B084-C221EE7AA6F1}" dt="2024-05-03T20:11:48.780" v="482" actId="165"/>
          <ac:spMkLst>
            <pc:docMk/>
            <pc:sldMk cId="821837548" sldId="303"/>
            <ac:spMk id="131" creationId="{A40B3482-694D-BC6B-F65A-E2B44024C650}"/>
          </ac:spMkLst>
        </pc:spChg>
        <pc:spChg chg="mod">
          <ac:chgData name="a xx" userId="6c68ed6e84215d36" providerId="LiveId" clId="{CAAA8C61-5CDF-4955-B084-C221EE7AA6F1}" dt="2024-05-03T20:11:48.780" v="482" actId="165"/>
          <ac:spMkLst>
            <pc:docMk/>
            <pc:sldMk cId="821837548" sldId="303"/>
            <ac:spMk id="132" creationId="{7538F7D8-4183-525A-F622-F381EEA8FE9E}"/>
          </ac:spMkLst>
        </pc:spChg>
        <pc:spChg chg="mod">
          <ac:chgData name="a xx" userId="6c68ed6e84215d36" providerId="LiveId" clId="{CAAA8C61-5CDF-4955-B084-C221EE7AA6F1}" dt="2024-05-03T20:11:48.780" v="482" actId="165"/>
          <ac:spMkLst>
            <pc:docMk/>
            <pc:sldMk cId="821837548" sldId="303"/>
            <ac:spMk id="133" creationId="{8C171BDD-50AD-DC96-9A13-7DCE282D53D6}"/>
          </ac:spMkLst>
        </pc:spChg>
        <pc:spChg chg="mod">
          <ac:chgData name="a xx" userId="6c68ed6e84215d36" providerId="LiveId" clId="{CAAA8C61-5CDF-4955-B084-C221EE7AA6F1}" dt="2024-05-03T20:11:48.780" v="482" actId="165"/>
          <ac:spMkLst>
            <pc:docMk/>
            <pc:sldMk cId="821837548" sldId="303"/>
            <ac:spMk id="175" creationId="{5BC2C709-A1A9-4440-20A5-785C280F6C14}"/>
          </ac:spMkLst>
        </pc:spChg>
        <pc:spChg chg="mod">
          <ac:chgData name="a xx" userId="6c68ed6e84215d36" providerId="LiveId" clId="{CAAA8C61-5CDF-4955-B084-C221EE7AA6F1}" dt="2024-05-03T20:11:48.780" v="482" actId="165"/>
          <ac:spMkLst>
            <pc:docMk/>
            <pc:sldMk cId="821837548" sldId="303"/>
            <ac:spMk id="176" creationId="{3B0EFF33-903A-00E5-9D2C-9459FDF80E2F}"/>
          </ac:spMkLst>
        </pc:spChg>
        <pc:spChg chg="mod">
          <ac:chgData name="a xx" userId="6c68ed6e84215d36" providerId="LiveId" clId="{CAAA8C61-5CDF-4955-B084-C221EE7AA6F1}" dt="2024-05-03T20:11:48.780" v="482" actId="165"/>
          <ac:spMkLst>
            <pc:docMk/>
            <pc:sldMk cId="821837548" sldId="303"/>
            <ac:spMk id="177" creationId="{756F50DD-000D-3B5D-E754-F58D4A5BDA5C}"/>
          </ac:spMkLst>
        </pc:spChg>
        <pc:spChg chg="mod">
          <ac:chgData name="a xx" userId="6c68ed6e84215d36" providerId="LiveId" clId="{CAAA8C61-5CDF-4955-B084-C221EE7AA6F1}" dt="2024-05-03T20:11:48.780" v="482" actId="165"/>
          <ac:spMkLst>
            <pc:docMk/>
            <pc:sldMk cId="821837548" sldId="303"/>
            <ac:spMk id="178" creationId="{A313FFB5-853D-1806-596A-CE64F30827C5}"/>
          </ac:spMkLst>
        </pc:spChg>
        <pc:spChg chg="mod">
          <ac:chgData name="a xx" userId="6c68ed6e84215d36" providerId="LiveId" clId="{CAAA8C61-5CDF-4955-B084-C221EE7AA6F1}" dt="2024-05-03T20:11:48.780" v="482" actId="165"/>
          <ac:spMkLst>
            <pc:docMk/>
            <pc:sldMk cId="821837548" sldId="303"/>
            <ac:spMk id="179" creationId="{655D35EB-5A61-671C-3FE7-1D868E54E081}"/>
          </ac:spMkLst>
        </pc:spChg>
        <pc:spChg chg="mod">
          <ac:chgData name="a xx" userId="6c68ed6e84215d36" providerId="LiveId" clId="{CAAA8C61-5CDF-4955-B084-C221EE7AA6F1}" dt="2024-05-03T20:11:48.780" v="482" actId="165"/>
          <ac:spMkLst>
            <pc:docMk/>
            <pc:sldMk cId="821837548" sldId="303"/>
            <ac:spMk id="180" creationId="{1F49F457-0DC8-1458-C5E1-298A44FCDD3A}"/>
          </ac:spMkLst>
        </pc:spChg>
        <pc:spChg chg="del mod topLvl">
          <ac:chgData name="a xx" userId="6c68ed6e84215d36" providerId="LiveId" clId="{CAAA8C61-5CDF-4955-B084-C221EE7AA6F1}" dt="2024-05-03T20:20:06.494" v="555" actId="478"/>
          <ac:spMkLst>
            <pc:docMk/>
            <pc:sldMk cId="821837548" sldId="303"/>
            <ac:spMk id="185" creationId="{D47F0F39-0FA1-32E6-0B75-129528BFE3E5}"/>
          </ac:spMkLst>
        </pc:spChg>
        <pc:spChg chg="mod">
          <ac:chgData name="a xx" userId="6c68ed6e84215d36" providerId="LiveId" clId="{CAAA8C61-5CDF-4955-B084-C221EE7AA6F1}" dt="2024-05-03T20:11:48.780" v="482" actId="165"/>
          <ac:spMkLst>
            <pc:docMk/>
            <pc:sldMk cId="821837548" sldId="303"/>
            <ac:spMk id="199" creationId="{AAE5CE28-9BE0-97ED-9BAC-58B75CEA1FC9}"/>
          </ac:spMkLst>
        </pc:spChg>
        <pc:spChg chg="mod">
          <ac:chgData name="a xx" userId="6c68ed6e84215d36" providerId="LiveId" clId="{CAAA8C61-5CDF-4955-B084-C221EE7AA6F1}" dt="2024-05-03T20:11:48.780" v="482" actId="165"/>
          <ac:spMkLst>
            <pc:docMk/>
            <pc:sldMk cId="821837548" sldId="303"/>
            <ac:spMk id="200" creationId="{D780604B-B5E7-966B-8039-A16D7088294B}"/>
          </ac:spMkLst>
        </pc:spChg>
        <pc:spChg chg="mod topLvl">
          <ac:chgData name="a xx" userId="6c68ed6e84215d36" providerId="LiveId" clId="{CAAA8C61-5CDF-4955-B084-C221EE7AA6F1}" dt="2024-05-03T20:33:14.661" v="1019" actId="164"/>
          <ac:spMkLst>
            <pc:docMk/>
            <pc:sldMk cId="821837548" sldId="303"/>
            <ac:spMk id="203" creationId="{7C943F3F-EB20-CF78-85E5-E5405F228B3E}"/>
          </ac:spMkLst>
        </pc:spChg>
        <pc:spChg chg="add mod">
          <ac:chgData name="a xx" userId="6c68ed6e84215d36" providerId="LiveId" clId="{CAAA8C61-5CDF-4955-B084-C221EE7AA6F1}" dt="2024-05-03T20:27:43.560" v="898"/>
          <ac:spMkLst>
            <pc:docMk/>
            <pc:sldMk cId="821837548" sldId="303"/>
            <ac:spMk id="641" creationId="{EABA92EA-68A3-6C05-B54C-2F5E77647978}"/>
          </ac:spMkLst>
        </pc:spChg>
        <pc:spChg chg="add mod">
          <ac:chgData name="a xx" userId="6c68ed6e84215d36" providerId="LiveId" clId="{CAAA8C61-5CDF-4955-B084-C221EE7AA6F1}" dt="2024-05-03T20:27:49.648" v="899"/>
          <ac:spMkLst>
            <pc:docMk/>
            <pc:sldMk cId="821837548" sldId="303"/>
            <ac:spMk id="650" creationId="{9E36C61A-34F1-9712-5399-ED8213E4F86A}"/>
          </ac:spMkLst>
        </pc:spChg>
        <pc:spChg chg="add del mod">
          <ac:chgData name="a xx" userId="6c68ed6e84215d36" providerId="LiveId" clId="{CAAA8C61-5CDF-4955-B084-C221EE7AA6F1}" dt="2024-05-03T20:28:12.332" v="902" actId="478"/>
          <ac:spMkLst>
            <pc:docMk/>
            <pc:sldMk cId="821837548" sldId="303"/>
            <ac:spMk id="659" creationId="{BEE3512C-B551-6973-6CF3-56E39929B5CA}"/>
          </ac:spMkLst>
        </pc:spChg>
        <pc:grpChg chg="add del mod">
          <ac:chgData name="a xx" userId="6c68ed6e84215d36" providerId="LiveId" clId="{CAAA8C61-5CDF-4955-B084-C221EE7AA6F1}" dt="2024-05-03T19:37:14.947" v="350" actId="165"/>
          <ac:grpSpMkLst>
            <pc:docMk/>
            <pc:sldMk cId="821837548" sldId="303"/>
            <ac:grpSpMk id="2" creationId="{02B76895-005A-CA83-7CE9-FFE1A75D53C8}"/>
          </ac:grpSpMkLst>
        </pc:grpChg>
        <pc:grpChg chg="del mod topLvl">
          <ac:chgData name="a xx" userId="6c68ed6e84215d36" providerId="LiveId" clId="{CAAA8C61-5CDF-4955-B084-C221EE7AA6F1}" dt="2024-05-03T19:37:20.697" v="351" actId="165"/>
          <ac:grpSpMkLst>
            <pc:docMk/>
            <pc:sldMk cId="821837548" sldId="303"/>
            <ac:grpSpMk id="4" creationId="{3A68A82B-920E-9653-E399-C12B20E73B7B}"/>
          </ac:grpSpMkLst>
        </pc:grpChg>
        <pc:grpChg chg="del mod topLvl">
          <ac:chgData name="a xx" userId="6c68ed6e84215d36" providerId="LiveId" clId="{CAAA8C61-5CDF-4955-B084-C221EE7AA6F1}" dt="2024-05-03T19:37:20.697" v="351" actId="165"/>
          <ac:grpSpMkLst>
            <pc:docMk/>
            <pc:sldMk cId="821837548" sldId="303"/>
            <ac:grpSpMk id="5" creationId="{672BE24C-A850-23F8-9D5E-95569CE889BC}"/>
          </ac:grpSpMkLst>
        </pc:grpChg>
        <pc:grpChg chg="add del mod topLvl">
          <ac:chgData name="a xx" userId="6c68ed6e84215d36" providerId="LiveId" clId="{CAAA8C61-5CDF-4955-B084-C221EE7AA6F1}" dt="2024-05-03T19:37:58.533" v="365" actId="21"/>
          <ac:grpSpMkLst>
            <pc:docMk/>
            <pc:sldMk cId="821837548" sldId="303"/>
            <ac:grpSpMk id="6" creationId="{CCCFB052-18E3-F479-30BD-55120E96D490}"/>
          </ac:grpSpMkLst>
        </pc:grpChg>
        <pc:grpChg chg="del">
          <ac:chgData name="a xx" userId="6c68ed6e84215d36" providerId="LiveId" clId="{CAAA8C61-5CDF-4955-B084-C221EE7AA6F1}" dt="2024-05-03T20:11:48.780" v="482" actId="165"/>
          <ac:grpSpMkLst>
            <pc:docMk/>
            <pc:sldMk cId="821837548" sldId="303"/>
            <ac:grpSpMk id="8" creationId="{4F3BEDDF-7F20-ED1D-231E-6AB7E34877FD}"/>
          </ac:grpSpMkLst>
        </pc:grpChg>
        <pc:grpChg chg="del mod topLvl">
          <ac:chgData name="a xx" userId="6c68ed6e84215d36" providerId="LiveId" clId="{CAAA8C61-5CDF-4955-B084-C221EE7AA6F1}" dt="2024-05-03T19:37:30.979" v="356" actId="478"/>
          <ac:grpSpMkLst>
            <pc:docMk/>
            <pc:sldMk cId="821837548" sldId="303"/>
            <ac:grpSpMk id="9" creationId="{5B89E8FE-C9CA-610A-6D0F-4BB03486EDA9}"/>
          </ac:grpSpMkLst>
        </pc:grpChg>
        <pc:grpChg chg="add del mod topLvl">
          <ac:chgData name="a xx" userId="6c68ed6e84215d36" providerId="LiveId" clId="{CAAA8C61-5CDF-4955-B084-C221EE7AA6F1}" dt="2024-05-03T19:37:30.061" v="355" actId="478"/>
          <ac:grpSpMkLst>
            <pc:docMk/>
            <pc:sldMk cId="821837548" sldId="303"/>
            <ac:grpSpMk id="10" creationId="{CFF00FC7-07E2-07B3-8C69-6F349F3239E2}"/>
          </ac:grpSpMkLst>
        </pc:grpChg>
        <pc:grpChg chg="del mod topLvl">
          <ac:chgData name="a xx" userId="6c68ed6e84215d36" providerId="LiveId" clId="{CAAA8C61-5CDF-4955-B084-C221EE7AA6F1}" dt="2024-05-03T20:11:56.054" v="484" actId="478"/>
          <ac:grpSpMkLst>
            <pc:docMk/>
            <pc:sldMk cId="821837548" sldId="303"/>
            <ac:grpSpMk id="27" creationId="{C5A7C511-72B5-A813-08D1-871372F32917}"/>
          </ac:grpSpMkLst>
        </pc:grpChg>
        <pc:grpChg chg="del mod topLvl">
          <ac:chgData name="a xx" userId="6c68ed6e84215d36" providerId="LiveId" clId="{CAAA8C61-5CDF-4955-B084-C221EE7AA6F1}" dt="2024-05-03T20:11:56.789" v="485" actId="478"/>
          <ac:grpSpMkLst>
            <pc:docMk/>
            <pc:sldMk cId="821837548" sldId="303"/>
            <ac:grpSpMk id="74" creationId="{0EF33256-5E59-AD6B-2FE4-AD3CA4C72218}"/>
          </ac:grpSpMkLst>
        </pc:grpChg>
        <pc:grpChg chg="del mod topLvl">
          <ac:chgData name="a xx" userId="6c68ed6e84215d36" providerId="LiveId" clId="{CAAA8C61-5CDF-4955-B084-C221EE7AA6F1}" dt="2024-05-03T19:37:58.533" v="365" actId="21"/>
          <ac:grpSpMkLst>
            <pc:docMk/>
            <pc:sldMk cId="821837548" sldId="303"/>
            <ac:grpSpMk id="93" creationId="{FC2EE561-C632-FCE4-5191-30A957090753}"/>
          </ac:grpSpMkLst>
        </pc:grpChg>
        <pc:grpChg chg="del mod topLvl">
          <ac:chgData name="a xx" userId="6c68ed6e84215d36" providerId="LiveId" clId="{CAAA8C61-5CDF-4955-B084-C221EE7AA6F1}" dt="2024-05-03T19:37:37.388" v="361" actId="478"/>
          <ac:grpSpMkLst>
            <pc:docMk/>
            <pc:sldMk cId="821837548" sldId="303"/>
            <ac:grpSpMk id="94" creationId="{7DEA10D2-10E1-B3F8-DFA2-EEB1EA8199C5}"/>
          </ac:grpSpMkLst>
        </pc:grpChg>
        <pc:grpChg chg="mod">
          <ac:chgData name="a xx" userId="6c68ed6e84215d36" providerId="LiveId" clId="{CAAA8C61-5CDF-4955-B084-C221EE7AA6F1}" dt="2024-05-03T19:37:20.697" v="351" actId="165"/>
          <ac:grpSpMkLst>
            <pc:docMk/>
            <pc:sldMk cId="821837548" sldId="303"/>
            <ac:grpSpMk id="100" creationId="{1ED8E982-F3FB-DEC8-9F0B-D9C45F2B7CF7}"/>
          </ac:grpSpMkLst>
        </pc:grpChg>
        <pc:grpChg chg="mod">
          <ac:chgData name="a xx" userId="6c68ed6e84215d36" providerId="LiveId" clId="{CAAA8C61-5CDF-4955-B084-C221EE7AA6F1}" dt="2024-05-03T19:37:20.697" v="351" actId="165"/>
          <ac:grpSpMkLst>
            <pc:docMk/>
            <pc:sldMk cId="821837548" sldId="303"/>
            <ac:grpSpMk id="101" creationId="{D2003B96-4566-9B3E-1B30-476FD3F90487}"/>
          </ac:grpSpMkLst>
        </pc:grpChg>
        <pc:grpChg chg="mod">
          <ac:chgData name="a xx" userId="6c68ed6e84215d36" providerId="LiveId" clId="{CAAA8C61-5CDF-4955-B084-C221EE7AA6F1}" dt="2024-05-03T19:37:20.697" v="351" actId="165"/>
          <ac:grpSpMkLst>
            <pc:docMk/>
            <pc:sldMk cId="821837548" sldId="303"/>
            <ac:grpSpMk id="102" creationId="{7BC2934C-7AB3-DED0-06C9-F3746D2A1BC4}"/>
          </ac:grpSpMkLst>
        </pc:grpChg>
        <pc:grpChg chg="mod topLvl">
          <ac:chgData name="a xx" userId="6c68ed6e84215d36" providerId="LiveId" clId="{CAAA8C61-5CDF-4955-B084-C221EE7AA6F1}" dt="2024-05-03T20:33:14.661" v="1019" actId="164"/>
          <ac:grpSpMkLst>
            <pc:docMk/>
            <pc:sldMk cId="821837548" sldId="303"/>
            <ac:grpSpMk id="127" creationId="{6B4D1A04-9902-FA81-421F-D0E89E5E90F0}"/>
          </ac:grpSpMkLst>
        </pc:grpChg>
        <pc:grpChg chg="del mod topLvl">
          <ac:chgData name="a xx" userId="6c68ed6e84215d36" providerId="LiveId" clId="{CAAA8C61-5CDF-4955-B084-C221EE7AA6F1}" dt="2024-05-03T20:11:55.391" v="483" actId="478"/>
          <ac:grpSpMkLst>
            <pc:docMk/>
            <pc:sldMk cId="821837548" sldId="303"/>
            <ac:grpSpMk id="174" creationId="{39502A84-C03A-0353-F945-6450ECDEE300}"/>
          </ac:grpSpMkLst>
        </pc:grpChg>
        <pc:grpChg chg="del mod topLvl">
          <ac:chgData name="a xx" userId="6c68ed6e84215d36" providerId="LiveId" clId="{CAAA8C61-5CDF-4955-B084-C221EE7AA6F1}" dt="2024-05-03T20:20:16.946" v="559" actId="478"/>
          <ac:grpSpMkLst>
            <pc:docMk/>
            <pc:sldMk cId="821837548" sldId="303"/>
            <ac:grpSpMk id="184" creationId="{24AC7214-FDAF-3009-173B-7C1ED9613477}"/>
          </ac:grpSpMkLst>
        </pc:grpChg>
        <pc:grpChg chg="del mod topLvl">
          <ac:chgData name="a xx" userId="6c68ed6e84215d36" providerId="LiveId" clId="{CAAA8C61-5CDF-4955-B084-C221EE7AA6F1}" dt="2024-05-03T20:20:05.196" v="554" actId="478"/>
          <ac:grpSpMkLst>
            <pc:docMk/>
            <pc:sldMk cId="821837548" sldId="303"/>
            <ac:grpSpMk id="198" creationId="{DDAAB612-A343-9BF6-191A-746E336A1580}"/>
          </ac:grpSpMkLst>
        </pc:grpChg>
        <pc:grpChg chg="add del mod topLvl">
          <ac:chgData name="a xx" userId="6c68ed6e84215d36" providerId="LiveId" clId="{CAAA8C61-5CDF-4955-B084-C221EE7AA6F1}" dt="2024-05-03T20:33:14.661" v="1019" actId="164"/>
          <ac:grpSpMkLst>
            <pc:docMk/>
            <pc:sldMk cId="821837548" sldId="303"/>
            <ac:grpSpMk id="202" creationId="{10B3433C-8E81-48E9-216C-4D5D59946FA3}"/>
          </ac:grpSpMkLst>
        </pc:grpChg>
        <pc:grpChg chg="add del mod topLvl">
          <ac:chgData name="a xx" userId="6c68ed6e84215d36" providerId="LiveId" clId="{CAAA8C61-5CDF-4955-B084-C221EE7AA6F1}" dt="2024-05-03T20:33:14.661" v="1019" actId="164"/>
          <ac:grpSpMkLst>
            <pc:docMk/>
            <pc:sldMk cId="821837548" sldId="303"/>
            <ac:grpSpMk id="217" creationId="{04CA1476-DD39-A5A4-E698-7169CCC71D54}"/>
          </ac:grpSpMkLst>
        </pc:grpChg>
        <pc:grpChg chg="add del mod ord">
          <ac:chgData name="a xx" userId="6c68ed6e84215d36" providerId="LiveId" clId="{CAAA8C61-5CDF-4955-B084-C221EE7AA6F1}" dt="2024-05-03T20:17:28.039" v="527" actId="21"/>
          <ac:grpSpMkLst>
            <pc:docMk/>
            <pc:sldMk cId="821837548" sldId="303"/>
            <ac:grpSpMk id="232" creationId="{18273EEB-76F2-0E10-0338-ACF80CA8EECD}"/>
          </ac:grpSpMkLst>
        </pc:grpChg>
        <pc:grpChg chg="mod">
          <ac:chgData name="a xx" userId="6c68ed6e84215d36" providerId="LiveId" clId="{CAAA8C61-5CDF-4955-B084-C221EE7AA6F1}" dt="2024-05-03T20:11:35.393" v="481"/>
          <ac:grpSpMkLst>
            <pc:docMk/>
            <pc:sldMk cId="821837548" sldId="303"/>
            <ac:grpSpMk id="283" creationId="{CAA39A54-6165-5B60-50A5-8737DEC88E89}"/>
          </ac:grpSpMkLst>
        </pc:grpChg>
        <pc:grpChg chg="add del mod">
          <ac:chgData name="a xx" userId="6c68ed6e84215d36" providerId="LiveId" clId="{CAAA8C61-5CDF-4955-B084-C221EE7AA6F1}" dt="2024-05-03T20:12:35.506" v="494" actId="165"/>
          <ac:grpSpMkLst>
            <pc:docMk/>
            <pc:sldMk cId="821837548" sldId="303"/>
            <ac:grpSpMk id="310" creationId="{C1F71666-752E-0B75-0583-6B1B6E220B57}"/>
          </ac:grpSpMkLst>
        </pc:grpChg>
        <pc:grpChg chg="add del mod ord">
          <ac:chgData name="a xx" userId="6c68ed6e84215d36" providerId="LiveId" clId="{CAAA8C61-5CDF-4955-B084-C221EE7AA6F1}" dt="2024-05-03T20:33:14.661" v="1019" actId="164"/>
          <ac:grpSpMkLst>
            <pc:docMk/>
            <pc:sldMk cId="821837548" sldId="303"/>
            <ac:grpSpMk id="578" creationId="{2E59CB81-B699-42B5-040B-D61897F5585A}"/>
          </ac:grpSpMkLst>
        </pc:grpChg>
        <pc:grpChg chg="add del mod ord">
          <ac:chgData name="a xx" userId="6c68ed6e84215d36" providerId="LiveId" clId="{CAAA8C61-5CDF-4955-B084-C221EE7AA6F1}" dt="2024-05-03T20:21:43.484" v="568" actId="165"/>
          <ac:grpSpMkLst>
            <pc:docMk/>
            <pc:sldMk cId="821837548" sldId="303"/>
            <ac:grpSpMk id="579" creationId="{E9548586-1F2C-F57A-7BB3-AC03C8EACDFD}"/>
          </ac:grpSpMkLst>
        </pc:grpChg>
        <pc:grpChg chg="mod topLvl">
          <ac:chgData name="a xx" userId="6c68ed6e84215d36" providerId="LiveId" clId="{CAAA8C61-5CDF-4955-B084-C221EE7AA6F1}" dt="2024-05-03T20:22:48.886" v="575" actId="164"/>
          <ac:grpSpMkLst>
            <pc:docMk/>
            <pc:sldMk cId="821837548" sldId="303"/>
            <ac:grpSpMk id="580" creationId="{C74204FF-8204-3604-88F9-4E2DCF294825}"/>
          </ac:grpSpMkLst>
        </pc:grpChg>
        <pc:grpChg chg="mod topLvl">
          <ac:chgData name="a xx" userId="6c68ed6e84215d36" providerId="LiveId" clId="{CAAA8C61-5CDF-4955-B084-C221EE7AA6F1}" dt="2024-05-03T20:22:48.886" v="575" actId="164"/>
          <ac:grpSpMkLst>
            <pc:docMk/>
            <pc:sldMk cId="821837548" sldId="303"/>
            <ac:grpSpMk id="581" creationId="{CAA39A54-6165-5B60-50A5-8737DEC88E89}"/>
          </ac:grpSpMkLst>
        </pc:grpChg>
        <pc:grpChg chg="add mod">
          <ac:chgData name="a xx" userId="6c68ed6e84215d36" providerId="LiveId" clId="{CAAA8C61-5CDF-4955-B084-C221EE7AA6F1}" dt="2024-05-03T20:32:56.833" v="1018" actId="164"/>
          <ac:grpSpMkLst>
            <pc:docMk/>
            <pc:sldMk cId="821837548" sldId="303"/>
            <ac:grpSpMk id="632" creationId="{C4896550-D063-EC89-522B-C3AA1D51D182}"/>
          </ac:grpSpMkLst>
        </pc:grpChg>
        <pc:grpChg chg="add mod">
          <ac:chgData name="a xx" userId="6c68ed6e84215d36" providerId="LiveId" clId="{CAAA8C61-5CDF-4955-B084-C221EE7AA6F1}" dt="2024-05-03T20:33:14.661" v="1019" actId="164"/>
          <ac:grpSpMkLst>
            <pc:docMk/>
            <pc:sldMk cId="821837548" sldId="303"/>
            <ac:grpSpMk id="692" creationId="{B982697D-6DB2-5457-17CC-615D5F904FA4}"/>
          </ac:grpSpMkLst>
        </pc:grpChg>
        <pc:grpChg chg="add mod">
          <ac:chgData name="a xx" userId="6c68ed6e84215d36" providerId="LiveId" clId="{CAAA8C61-5CDF-4955-B084-C221EE7AA6F1}" dt="2024-05-03T20:33:17.721" v="1021" actId="1076"/>
          <ac:grpSpMkLst>
            <pc:docMk/>
            <pc:sldMk cId="821837548" sldId="303"/>
            <ac:grpSpMk id="693" creationId="{0765C989-2030-ABA4-40FA-31F2DFECB1E8}"/>
          </ac:grpSpMkLst>
        </pc:grpChg>
        <pc:cxnChg chg="add del mod topLvl">
          <ac:chgData name="a xx" userId="6c68ed6e84215d36" providerId="LiveId" clId="{CAAA8C61-5CDF-4955-B084-C221EE7AA6F1}" dt="2024-05-03T20:08:43.131" v="429" actId="478"/>
          <ac:cxnSpMkLst>
            <pc:docMk/>
            <pc:sldMk cId="821837548" sldId="303"/>
            <ac:cxnSpMk id="11" creationId="{36B2C456-4FD4-78DE-DA5E-D45012B4EC60}"/>
          </ac:cxnSpMkLst>
        </pc:cxnChg>
        <pc:cxnChg chg="mod">
          <ac:chgData name="a xx" userId="6c68ed6e84215d36" providerId="LiveId" clId="{CAAA8C61-5CDF-4955-B084-C221EE7AA6F1}" dt="2024-05-03T19:37:20.697" v="351" actId="165"/>
          <ac:cxnSpMkLst>
            <pc:docMk/>
            <pc:sldMk cId="821837548" sldId="303"/>
            <ac:cxnSpMk id="17" creationId="{69CBCD7B-7A72-5C3F-3137-48A552EEE3BA}"/>
          </ac:cxnSpMkLst>
        </pc:cxnChg>
        <pc:cxnChg chg="mod">
          <ac:chgData name="a xx" userId="6c68ed6e84215d36" providerId="LiveId" clId="{CAAA8C61-5CDF-4955-B084-C221EE7AA6F1}" dt="2024-05-03T19:37:20.697" v="351" actId="165"/>
          <ac:cxnSpMkLst>
            <pc:docMk/>
            <pc:sldMk cId="821837548" sldId="303"/>
            <ac:cxnSpMk id="18" creationId="{C20A795C-3D62-7DFC-BC33-DC2FEBF614E5}"/>
          </ac:cxnSpMkLst>
        </pc:cxnChg>
        <pc:cxnChg chg="mod">
          <ac:chgData name="a xx" userId="6c68ed6e84215d36" providerId="LiveId" clId="{CAAA8C61-5CDF-4955-B084-C221EE7AA6F1}" dt="2024-05-03T19:37:20.697" v="351" actId="165"/>
          <ac:cxnSpMkLst>
            <pc:docMk/>
            <pc:sldMk cId="821837548" sldId="303"/>
            <ac:cxnSpMk id="19" creationId="{BB264B55-1528-96FC-3FB1-F74C91E812F1}"/>
          </ac:cxnSpMkLst>
        </pc:cxnChg>
        <pc:cxnChg chg="mod">
          <ac:chgData name="a xx" userId="6c68ed6e84215d36" providerId="LiveId" clId="{CAAA8C61-5CDF-4955-B084-C221EE7AA6F1}" dt="2024-05-03T19:37:20.697" v="351" actId="165"/>
          <ac:cxnSpMkLst>
            <pc:docMk/>
            <pc:sldMk cId="821837548" sldId="303"/>
            <ac:cxnSpMk id="20" creationId="{1B41A9BA-F6E1-C1D4-C6A0-416FB53AACA1}"/>
          </ac:cxnSpMkLst>
        </pc:cxnChg>
        <pc:cxnChg chg="mod">
          <ac:chgData name="a xx" userId="6c68ed6e84215d36" providerId="LiveId" clId="{CAAA8C61-5CDF-4955-B084-C221EE7AA6F1}" dt="2024-05-03T19:37:20.697" v="351" actId="165"/>
          <ac:cxnSpMkLst>
            <pc:docMk/>
            <pc:sldMk cId="821837548" sldId="303"/>
            <ac:cxnSpMk id="21" creationId="{E012AF7F-D9EB-1509-2E6E-99DAA8773A35}"/>
          </ac:cxnSpMkLst>
        </pc:cxnChg>
        <pc:cxnChg chg="mod">
          <ac:chgData name="a xx" userId="6c68ed6e84215d36" providerId="LiveId" clId="{CAAA8C61-5CDF-4955-B084-C221EE7AA6F1}" dt="2024-05-03T19:37:20.697" v="351" actId="165"/>
          <ac:cxnSpMkLst>
            <pc:docMk/>
            <pc:sldMk cId="821837548" sldId="303"/>
            <ac:cxnSpMk id="22" creationId="{37B1F9C2-0C78-57EF-E668-599D599B9AF6}"/>
          </ac:cxnSpMkLst>
        </pc:cxnChg>
        <pc:cxnChg chg="mod">
          <ac:chgData name="a xx" userId="6c68ed6e84215d36" providerId="LiveId" clId="{CAAA8C61-5CDF-4955-B084-C221EE7AA6F1}" dt="2024-05-03T19:37:20.697" v="351" actId="165"/>
          <ac:cxnSpMkLst>
            <pc:docMk/>
            <pc:sldMk cId="821837548" sldId="303"/>
            <ac:cxnSpMk id="23" creationId="{FE7B025D-BAA1-FFBF-D5BA-626AA80A0498}"/>
          </ac:cxnSpMkLst>
        </pc:cxnChg>
        <pc:cxnChg chg="mod">
          <ac:chgData name="a xx" userId="6c68ed6e84215d36" providerId="LiveId" clId="{CAAA8C61-5CDF-4955-B084-C221EE7AA6F1}" dt="2024-05-03T19:37:20.697" v="351" actId="165"/>
          <ac:cxnSpMkLst>
            <pc:docMk/>
            <pc:sldMk cId="821837548" sldId="303"/>
            <ac:cxnSpMk id="24" creationId="{94BDF2EB-8B96-AD90-FFB2-E0DB602FEEFC}"/>
          </ac:cxnSpMkLst>
        </pc:cxnChg>
        <pc:cxnChg chg="mod">
          <ac:chgData name="a xx" userId="6c68ed6e84215d36" providerId="LiveId" clId="{CAAA8C61-5CDF-4955-B084-C221EE7AA6F1}" dt="2024-05-03T19:37:20.697" v="351" actId="165"/>
          <ac:cxnSpMkLst>
            <pc:docMk/>
            <pc:sldMk cId="821837548" sldId="303"/>
            <ac:cxnSpMk id="25" creationId="{FE29981C-5834-4D6E-B7C2-D86EF3CA23E9}"/>
          </ac:cxnSpMkLst>
        </pc:cxnChg>
        <pc:cxnChg chg="mod">
          <ac:chgData name="a xx" userId="6c68ed6e84215d36" providerId="LiveId" clId="{CAAA8C61-5CDF-4955-B084-C221EE7AA6F1}" dt="2024-05-03T19:37:20.697" v="351" actId="165"/>
          <ac:cxnSpMkLst>
            <pc:docMk/>
            <pc:sldMk cId="821837548" sldId="303"/>
            <ac:cxnSpMk id="26" creationId="{8A06B43C-E257-76A5-E8FE-1854B18CDF65}"/>
          </ac:cxnSpMkLst>
        </pc:cxnChg>
        <pc:cxnChg chg="mod">
          <ac:chgData name="a xx" userId="6c68ed6e84215d36" providerId="LiveId" clId="{CAAA8C61-5CDF-4955-B084-C221EE7AA6F1}" dt="2024-05-03T19:37:20.697" v="351" actId="165"/>
          <ac:cxnSpMkLst>
            <pc:docMk/>
            <pc:sldMk cId="821837548" sldId="303"/>
            <ac:cxnSpMk id="28" creationId="{90EEDFCE-E646-C9B2-50D1-335CC8B40681}"/>
          </ac:cxnSpMkLst>
        </pc:cxnChg>
        <pc:cxnChg chg="mod">
          <ac:chgData name="a xx" userId="6c68ed6e84215d36" providerId="LiveId" clId="{CAAA8C61-5CDF-4955-B084-C221EE7AA6F1}" dt="2024-05-03T19:37:20.697" v="351" actId="165"/>
          <ac:cxnSpMkLst>
            <pc:docMk/>
            <pc:sldMk cId="821837548" sldId="303"/>
            <ac:cxnSpMk id="31" creationId="{7FDD4B81-2393-AD37-42C2-9D47F3771F2D}"/>
          </ac:cxnSpMkLst>
        </pc:cxnChg>
        <pc:cxnChg chg="mod">
          <ac:chgData name="a xx" userId="6c68ed6e84215d36" providerId="LiveId" clId="{CAAA8C61-5CDF-4955-B084-C221EE7AA6F1}" dt="2024-05-03T19:37:20.697" v="351" actId="165"/>
          <ac:cxnSpMkLst>
            <pc:docMk/>
            <pc:sldMk cId="821837548" sldId="303"/>
            <ac:cxnSpMk id="32" creationId="{45041A75-82F3-A818-0F12-6B8DC231E1B9}"/>
          </ac:cxnSpMkLst>
        </pc:cxnChg>
        <pc:cxnChg chg="mod">
          <ac:chgData name="a xx" userId="6c68ed6e84215d36" providerId="LiveId" clId="{CAAA8C61-5CDF-4955-B084-C221EE7AA6F1}" dt="2024-05-03T19:37:20.697" v="351" actId="165"/>
          <ac:cxnSpMkLst>
            <pc:docMk/>
            <pc:sldMk cId="821837548" sldId="303"/>
            <ac:cxnSpMk id="33" creationId="{9F4490E0-E64D-4773-4A1B-F9F2701D61FD}"/>
          </ac:cxnSpMkLst>
        </pc:cxnChg>
        <pc:cxnChg chg="mod">
          <ac:chgData name="a xx" userId="6c68ed6e84215d36" providerId="LiveId" clId="{CAAA8C61-5CDF-4955-B084-C221EE7AA6F1}" dt="2024-05-03T19:37:20.697" v="351" actId="165"/>
          <ac:cxnSpMkLst>
            <pc:docMk/>
            <pc:sldMk cId="821837548" sldId="303"/>
            <ac:cxnSpMk id="34" creationId="{786F617A-4815-F59D-B0AB-494CEE18A8DB}"/>
          </ac:cxnSpMkLst>
        </pc:cxnChg>
        <pc:cxnChg chg="mod">
          <ac:chgData name="a xx" userId="6c68ed6e84215d36" providerId="LiveId" clId="{CAAA8C61-5CDF-4955-B084-C221EE7AA6F1}" dt="2024-05-03T19:37:20.697" v="351" actId="165"/>
          <ac:cxnSpMkLst>
            <pc:docMk/>
            <pc:sldMk cId="821837548" sldId="303"/>
            <ac:cxnSpMk id="35" creationId="{8C81C093-210B-F623-A69A-FBEC19CF69B9}"/>
          </ac:cxnSpMkLst>
        </pc:cxnChg>
        <pc:cxnChg chg="mod">
          <ac:chgData name="a xx" userId="6c68ed6e84215d36" providerId="LiveId" clId="{CAAA8C61-5CDF-4955-B084-C221EE7AA6F1}" dt="2024-05-03T19:37:20.697" v="351" actId="165"/>
          <ac:cxnSpMkLst>
            <pc:docMk/>
            <pc:sldMk cId="821837548" sldId="303"/>
            <ac:cxnSpMk id="36" creationId="{D96B5BF7-68EF-CD00-5B44-367A9FFB0CAA}"/>
          </ac:cxnSpMkLst>
        </pc:cxnChg>
        <pc:cxnChg chg="mod">
          <ac:chgData name="a xx" userId="6c68ed6e84215d36" providerId="LiveId" clId="{CAAA8C61-5CDF-4955-B084-C221EE7AA6F1}" dt="2024-05-03T19:37:20.697" v="351" actId="165"/>
          <ac:cxnSpMkLst>
            <pc:docMk/>
            <pc:sldMk cId="821837548" sldId="303"/>
            <ac:cxnSpMk id="37" creationId="{759D8F15-EED4-5C30-F746-22BAA1308CC8}"/>
          </ac:cxnSpMkLst>
        </pc:cxnChg>
        <pc:cxnChg chg="mod">
          <ac:chgData name="a xx" userId="6c68ed6e84215d36" providerId="LiveId" clId="{CAAA8C61-5CDF-4955-B084-C221EE7AA6F1}" dt="2024-05-03T19:37:20.697" v="351" actId="165"/>
          <ac:cxnSpMkLst>
            <pc:docMk/>
            <pc:sldMk cId="821837548" sldId="303"/>
            <ac:cxnSpMk id="38" creationId="{6AB664AB-2044-CCA1-33D2-537E9A6C1816}"/>
          </ac:cxnSpMkLst>
        </pc:cxnChg>
        <pc:cxnChg chg="mod">
          <ac:chgData name="a xx" userId="6c68ed6e84215d36" providerId="LiveId" clId="{CAAA8C61-5CDF-4955-B084-C221EE7AA6F1}" dt="2024-05-03T19:37:20.697" v="351" actId="165"/>
          <ac:cxnSpMkLst>
            <pc:docMk/>
            <pc:sldMk cId="821837548" sldId="303"/>
            <ac:cxnSpMk id="39" creationId="{F0C848B3-1853-840B-1A64-7C01DEB5A451}"/>
          </ac:cxnSpMkLst>
        </pc:cxnChg>
        <pc:cxnChg chg="mod">
          <ac:chgData name="a xx" userId="6c68ed6e84215d36" providerId="LiveId" clId="{CAAA8C61-5CDF-4955-B084-C221EE7AA6F1}" dt="2024-05-03T19:37:20.697" v="351" actId="165"/>
          <ac:cxnSpMkLst>
            <pc:docMk/>
            <pc:sldMk cId="821837548" sldId="303"/>
            <ac:cxnSpMk id="40" creationId="{18A73C4C-7480-6CD0-F1EF-E84F429FAB79}"/>
          </ac:cxnSpMkLst>
        </pc:cxnChg>
        <pc:cxnChg chg="mod">
          <ac:chgData name="a xx" userId="6c68ed6e84215d36" providerId="LiveId" clId="{CAAA8C61-5CDF-4955-B084-C221EE7AA6F1}" dt="2024-05-03T19:37:20.697" v="351" actId="165"/>
          <ac:cxnSpMkLst>
            <pc:docMk/>
            <pc:sldMk cId="821837548" sldId="303"/>
            <ac:cxnSpMk id="41" creationId="{0BA840E9-19AD-BD04-B9A7-7DFDF7DFB317}"/>
          </ac:cxnSpMkLst>
        </pc:cxnChg>
        <pc:cxnChg chg="mod">
          <ac:chgData name="a xx" userId="6c68ed6e84215d36" providerId="LiveId" clId="{CAAA8C61-5CDF-4955-B084-C221EE7AA6F1}" dt="2024-05-03T19:37:20.697" v="351" actId="165"/>
          <ac:cxnSpMkLst>
            <pc:docMk/>
            <pc:sldMk cId="821837548" sldId="303"/>
            <ac:cxnSpMk id="42" creationId="{F71CCA87-0B0A-19C3-2F8C-3BDF2E79EBE1}"/>
          </ac:cxnSpMkLst>
        </pc:cxnChg>
        <pc:cxnChg chg="mod">
          <ac:chgData name="a xx" userId="6c68ed6e84215d36" providerId="LiveId" clId="{CAAA8C61-5CDF-4955-B084-C221EE7AA6F1}" dt="2024-05-03T19:37:20.697" v="351" actId="165"/>
          <ac:cxnSpMkLst>
            <pc:docMk/>
            <pc:sldMk cId="821837548" sldId="303"/>
            <ac:cxnSpMk id="43" creationId="{B72F3330-5189-6CEB-2E2A-795B81795520}"/>
          </ac:cxnSpMkLst>
        </pc:cxnChg>
        <pc:cxnChg chg="mod">
          <ac:chgData name="a xx" userId="6c68ed6e84215d36" providerId="LiveId" clId="{CAAA8C61-5CDF-4955-B084-C221EE7AA6F1}" dt="2024-05-03T19:37:20.697" v="351" actId="165"/>
          <ac:cxnSpMkLst>
            <pc:docMk/>
            <pc:sldMk cId="821837548" sldId="303"/>
            <ac:cxnSpMk id="44" creationId="{EDFFF05A-4396-86B5-760C-D91B23311008}"/>
          </ac:cxnSpMkLst>
        </pc:cxnChg>
        <pc:cxnChg chg="mod">
          <ac:chgData name="a xx" userId="6c68ed6e84215d36" providerId="LiveId" clId="{CAAA8C61-5CDF-4955-B084-C221EE7AA6F1}" dt="2024-05-03T19:37:20.697" v="351" actId="165"/>
          <ac:cxnSpMkLst>
            <pc:docMk/>
            <pc:sldMk cId="821837548" sldId="303"/>
            <ac:cxnSpMk id="45" creationId="{B29C20F4-C47D-7AF8-B3B6-D8FB88C06410}"/>
          </ac:cxnSpMkLst>
        </pc:cxnChg>
        <pc:cxnChg chg="mod">
          <ac:chgData name="a xx" userId="6c68ed6e84215d36" providerId="LiveId" clId="{CAAA8C61-5CDF-4955-B084-C221EE7AA6F1}" dt="2024-05-03T19:37:20.697" v="351" actId="165"/>
          <ac:cxnSpMkLst>
            <pc:docMk/>
            <pc:sldMk cId="821837548" sldId="303"/>
            <ac:cxnSpMk id="46" creationId="{77B66094-88FF-9514-5F6B-F750EC6AC126}"/>
          </ac:cxnSpMkLst>
        </pc:cxnChg>
        <pc:cxnChg chg="mod">
          <ac:chgData name="a xx" userId="6c68ed6e84215d36" providerId="LiveId" clId="{CAAA8C61-5CDF-4955-B084-C221EE7AA6F1}" dt="2024-05-03T19:37:20.697" v="351" actId="165"/>
          <ac:cxnSpMkLst>
            <pc:docMk/>
            <pc:sldMk cId="821837548" sldId="303"/>
            <ac:cxnSpMk id="47" creationId="{84E021D3-308E-06F3-843D-1A8F6ABF3E4F}"/>
          </ac:cxnSpMkLst>
        </pc:cxnChg>
        <pc:cxnChg chg="mod">
          <ac:chgData name="a xx" userId="6c68ed6e84215d36" providerId="LiveId" clId="{CAAA8C61-5CDF-4955-B084-C221EE7AA6F1}" dt="2024-05-03T19:37:20.697" v="351" actId="165"/>
          <ac:cxnSpMkLst>
            <pc:docMk/>
            <pc:sldMk cId="821837548" sldId="303"/>
            <ac:cxnSpMk id="48" creationId="{49C22BAD-0AD9-ADCB-2EA4-D3B96A41B9C7}"/>
          </ac:cxnSpMkLst>
        </pc:cxnChg>
        <pc:cxnChg chg="mod">
          <ac:chgData name="a xx" userId="6c68ed6e84215d36" providerId="LiveId" clId="{CAAA8C61-5CDF-4955-B084-C221EE7AA6F1}" dt="2024-05-03T19:37:20.697" v="351" actId="165"/>
          <ac:cxnSpMkLst>
            <pc:docMk/>
            <pc:sldMk cId="821837548" sldId="303"/>
            <ac:cxnSpMk id="49" creationId="{54DA66A0-C13B-20A5-3DCA-8BA1C34715A2}"/>
          </ac:cxnSpMkLst>
        </pc:cxnChg>
        <pc:cxnChg chg="mod">
          <ac:chgData name="a xx" userId="6c68ed6e84215d36" providerId="LiveId" clId="{CAAA8C61-5CDF-4955-B084-C221EE7AA6F1}" dt="2024-05-03T19:37:20.697" v="351" actId="165"/>
          <ac:cxnSpMkLst>
            <pc:docMk/>
            <pc:sldMk cId="821837548" sldId="303"/>
            <ac:cxnSpMk id="50" creationId="{4369AB43-5C27-E9FD-2267-11DBF1174318}"/>
          </ac:cxnSpMkLst>
        </pc:cxnChg>
        <pc:cxnChg chg="mod">
          <ac:chgData name="a xx" userId="6c68ed6e84215d36" providerId="LiveId" clId="{CAAA8C61-5CDF-4955-B084-C221EE7AA6F1}" dt="2024-05-03T19:37:20.697" v="351" actId="165"/>
          <ac:cxnSpMkLst>
            <pc:docMk/>
            <pc:sldMk cId="821837548" sldId="303"/>
            <ac:cxnSpMk id="51" creationId="{A4C52CE4-BF1A-7FDB-5D21-CA4C8CA0CE2F}"/>
          </ac:cxnSpMkLst>
        </pc:cxnChg>
        <pc:cxnChg chg="mod">
          <ac:chgData name="a xx" userId="6c68ed6e84215d36" providerId="LiveId" clId="{CAAA8C61-5CDF-4955-B084-C221EE7AA6F1}" dt="2024-05-03T19:37:20.697" v="351" actId="165"/>
          <ac:cxnSpMkLst>
            <pc:docMk/>
            <pc:sldMk cId="821837548" sldId="303"/>
            <ac:cxnSpMk id="52" creationId="{E66B4A36-5F34-BAB4-9B29-FF4806D67E70}"/>
          </ac:cxnSpMkLst>
        </pc:cxnChg>
        <pc:cxnChg chg="mod">
          <ac:chgData name="a xx" userId="6c68ed6e84215d36" providerId="LiveId" clId="{CAAA8C61-5CDF-4955-B084-C221EE7AA6F1}" dt="2024-05-03T19:37:20.697" v="351" actId="165"/>
          <ac:cxnSpMkLst>
            <pc:docMk/>
            <pc:sldMk cId="821837548" sldId="303"/>
            <ac:cxnSpMk id="53" creationId="{62A11622-9574-8458-FCC2-EFC436E401E2}"/>
          </ac:cxnSpMkLst>
        </pc:cxnChg>
        <pc:cxnChg chg="mod">
          <ac:chgData name="a xx" userId="6c68ed6e84215d36" providerId="LiveId" clId="{CAAA8C61-5CDF-4955-B084-C221EE7AA6F1}" dt="2024-05-03T19:37:20.697" v="351" actId="165"/>
          <ac:cxnSpMkLst>
            <pc:docMk/>
            <pc:sldMk cId="821837548" sldId="303"/>
            <ac:cxnSpMk id="54" creationId="{BFA11BA7-D05C-690D-71DC-BE36B3659D90}"/>
          </ac:cxnSpMkLst>
        </pc:cxnChg>
        <pc:cxnChg chg="mod">
          <ac:chgData name="a xx" userId="6c68ed6e84215d36" providerId="LiveId" clId="{CAAA8C61-5CDF-4955-B084-C221EE7AA6F1}" dt="2024-05-03T19:37:20.697" v="351" actId="165"/>
          <ac:cxnSpMkLst>
            <pc:docMk/>
            <pc:sldMk cId="821837548" sldId="303"/>
            <ac:cxnSpMk id="55" creationId="{0942A739-7769-5A31-10B1-264EC5B992D9}"/>
          </ac:cxnSpMkLst>
        </pc:cxnChg>
        <pc:cxnChg chg="mod">
          <ac:chgData name="a xx" userId="6c68ed6e84215d36" providerId="LiveId" clId="{CAAA8C61-5CDF-4955-B084-C221EE7AA6F1}" dt="2024-05-03T19:37:20.697" v="351" actId="165"/>
          <ac:cxnSpMkLst>
            <pc:docMk/>
            <pc:sldMk cId="821837548" sldId="303"/>
            <ac:cxnSpMk id="56" creationId="{DAEAC2D1-E868-CEB0-09F2-B5C56F219200}"/>
          </ac:cxnSpMkLst>
        </pc:cxnChg>
        <pc:cxnChg chg="mod">
          <ac:chgData name="a xx" userId="6c68ed6e84215d36" providerId="LiveId" clId="{CAAA8C61-5CDF-4955-B084-C221EE7AA6F1}" dt="2024-05-03T19:37:20.697" v="351" actId="165"/>
          <ac:cxnSpMkLst>
            <pc:docMk/>
            <pc:sldMk cId="821837548" sldId="303"/>
            <ac:cxnSpMk id="57" creationId="{02A87EF5-44FF-F3D9-A557-4D762486FFC1}"/>
          </ac:cxnSpMkLst>
        </pc:cxnChg>
        <pc:cxnChg chg="mod">
          <ac:chgData name="a xx" userId="6c68ed6e84215d36" providerId="LiveId" clId="{CAAA8C61-5CDF-4955-B084-C221EE7AA6F1}" dt="2024-05-03T19:37:20.697" v="351" actId="165"/>
          <ac:cxnSpMkLst>
            <pc:docMk/>
            <pc:sldMk cId="821837548" sldId="303"/>
            <ac:cxnSpMk id="58" creationId="{EA1B6CA7-8F0D-EA85-C8C7-3B8B26E15D82}"/>
          </ac:cxnSpMkLst>
        </pc:cxnChg>
        <pc:cxnChg chg="mod">
          <ac:chgData name="a xx" userId="6c68ed6e84215d36" providerId="LiveId" clId="{CAAA8C61-5CDF-4955-B084-C221EE7AA6F1}" dt="2024-05-03T19:37:20.697" v="351" actId="165"/>
          <ac:cxnSpMkLst>
            <pc:docMk/>
            <pc:sldMk cId="821837548" sldId="303"/>
            <ac:cxnSpMk id="59" creationId="{D95ABEC1-E4D6-9886-E573-543588AFCCCA}"/>
          </ac:cxnSpMkLst>
        </pc:cxnChg>
        <pc:cxnChg chg="mod">
          <ac:chgData name="a xx" userId="6c68ed6e84215d36" providerId="LiveId" clId="{CAAA8C61-5CDF-4955-B084-C221EE7AA6F1}" dt="2024-05-03T19:37:20.697" v="351" actId="165"/>
          <ac:cxnSpMkLst>
            <pc:docMk/>
            <pc:sldMk cId="821837548" sldId="303"/>
            <ac:cxnSpMk id="60" creationId="{8E74A1A3-5442-608C-3F3B-359F7C644FF3}"/>
          </ac:cxnSpMkLst>
        </pc:cxnChg>
        <pc:cxnChg chg="mod">
          <ac:chgData name="a xx" userId="6c68ed6e84215d36" providerId="LiveId" clId="{CAAA8C61-5CDF-4955-B084-C221EE7AA6F1}" dt="2024-05-03T19:37:20.697" v="351" actId="165"/>
          <ac:cxnSpMkLst>
            <pc:docMk/>
            <pc:sldMk cId="821837548" sldId="303"/>
            <ac:cxnSpMk id="61" creationId="{65686CD4-3CD4-217D-F3DA-7CBB32549930}"/>
          </ac:cxnSpMkLst>
        </pc:cxnChg>
        <pc:cxnChg chg="mod">
          <ac:chgData name="a xx" userId="6c68ed6e84215d36" providerId="LiveId" clId="{CAAA8C61-5CDF-4955-B084-C221EE7AA6F1}" dt="2024-05-03T19:37:20.697" v="351" actId="165"/>
          <ac:cxnSpMkLst>
            <pc:docMk/>
            <pc:sldMk cId="821837548" sldId="303"/>
            <ac:cxnSpMk id="62" creationId="{819151D5-B375-2323-79C4-BDB00C93DE4D}"/>
          </ac:cxnSpMkLst>
        </pc:cxnChg>
        <pc:cxnChg chg="mod">
          <ac:chgData name="a xx" userId="6c68ed6e84215d36" providerId="LiveId" clId="{CAAA8C61-5CDF-4955-B084-C221EE7AA6F1}" dt="2024-05-03T19:37:20.697" v="351" actId="165"/>
          <ac:cxnSpMkLst>
            <pc:docMk/>
            <pc:sldMk cId="821837548" sldId="303"/>
            <ac:cxnSpMk id="63" creationId="{DB4D3A13-F960-D56A-69C8-C858FF613071}"/>
          </ac:cxnSpMkLst>
        </pc:cxnChg>
        <pc:cxnChg chg="mod">
          <ac:chgData name="a xx" userId="6c68ed6e84215d36" providerId="LiveId" clId="{CAAA8C61-5CDF-4955-B084-C221EE7AA6F1}" dt="2024-05-03T19:37:20.697" v="351" actId="165"/>
          <ac:cxnSpMkLst>
            <pc:docMk/>
            <pc:sldMk cId="821837548" sldId="303"/>
            <ac:cxnSpMk id="64" creationId="{A5DC5A71-DB12-2739-4287-C628BFB1A63A}"/>
          </ac:cxnSpMkLst>
        </pc:cxnChg>
        <pc:cxnChg chg="mod">
          <ac:chgData name="a xx" userId="6c68ed6e84215d36" providerId="LiveId" clId="{CAAA8C61-5CDF-4955-B084-C221EE7AA6F1}" dt="2024-05-03T19:37:20.697" v="351" actId="165"/>
          <ac:cxnSpMkLst>
            <pc:docMk/>
            <pc:sldMk cId="821837548" sldId="303"/>
            <ac:cxnSpMk id="65" creationId="{22E703A2-AD36-C366-D390-1D73D4717E92}"/>
          </ac:cxnSpMkLst>
        </pc:cxnChg>
        <pc:cxnChg chg="mod">
          <ac:chgData name="a xx" userId="6c68ed6e84215d36" providerId="LiveId" clId="{CAAA8C61-5CDF-4955-B084-C221EE7AA6F1}" dt="2024-05-03T19:37:20.697" v="351" actId="165"/>
          <ac:cxnSpMkLst>
            <pc:docMk/>
            <pc:sldMk cId="821837548" sldId="303"/>
            <ac:cxnSpMk id="66" creationId="{397D1AF3-768C-7847-E768-362CA298626E}"/>
          </ac:cxnSpMkLst>
        </pc:cxnChg>
        <pc:cxnChg chg="mod">
          <ac:chgData name="a xx" userId="6c68ed6e84215d36" providerId="LiveId" clId="{CAAA8C61-5CDF-4955-B084-C221EE7AA6F1}" dt="2024-05-03T19:37:20.697" v="351" actId="165"/>
          <ac:cxnSpMkLst>
            <pc:docMk/>
            <pc:sldMk cId="821837548" sldId="303"/>
            <ac:cxnSpMk id="67" creationId="{93FDF248-884A-D1C2-F6DC-91C2CD6E731D}"/>
          </ac:cxnSpMkLst>
        </pc:cxnChg>
        <pc:cxnChg chg="mod">
          <ac:chgData name="a xx" userId="6c68ed6e84215d36" providerId="LiveId" clId="{CAAA8C61-5CDF-4955-B084-C221EE7AA6F1}" dt="2024-05-03T19:37:20.697" v="351" actId="165"/>
          <ac:cxnSpMkLst>
            <pc:docMk/>
            <pc:sldMk cId="821837548" sldId="303"/>
            <ac:cxnSpMk id="68" creationId="{9BC589B4-498A-A86F-B1F1-4BF2C1D31E2D}"/>
          </ac:cxnSpMkLst>
        </pc:cxnChg>
        <pc:cxnChg chg="mod">
          <ac:chgData name="a xx" userId="6c68ed6e84215d36" providerId="LiveId" clId="{CAAA8C61-5CDF-4955-B084-C221EE7AA6F1}" dt="2024-05-03T19:37:20.697" v="351" actId="165"/>
          <ac:cxnSpMkLst>
            <pc:docMk/>
            <pc:sldMk cId="821837548" sldId="303"/>
            <ac:cxnSpMk id="69" creationId="{08A00581-C15B-BF2B-E148-DDF7A6CCECD1}"/>
          </ac:cxnSpMkLst>
        </pc:cxnChg>
        <pc:cxnChg chg="mod">
          <ac:chgData name="a xx" userId="6c68ed6e84215d36" providerId="LiveId" clId="{CAAA8C61-5CDF-4955-B084-C221EE7AA6F1}" dt="2024-05-03T19:37:20.697" v="351" actId="165"/>
          <ac:cxnSpMkLst>
            <pc:docMk/>
            <pc:sldMk cId="821837548" sldId="303"/>
            <ac:cxnSpMk id="70" creationId="{C202E313-A1CB-D2E8-F3D5-26F43B7CA68C}"/>
          </ac:cxnSpMkLst>
        </pc:cxnChg>
        <pc:cxnChg chg="mod">
          <ac:chgData name="a xx" userId="6c68ed6e84215d36" providerId="LiveId" clId="{CAAA8C61-5CDF-4955-B084-C221EE7AA6F1}" dt="2024-05-03T19:37:20.697" v="351" actId="165"/>
          <ac:cxnSpMkLst>
            <pc:docMk/>
            <pc:sldMk cId="821837548" sldId="303"/>
            <ac:cxnSpMk id="71" creationId="{8F0F2CDD-2CDF-5FAA-D92C-434A963B863C}"/>
          </ac:cxnSpMkLst>
        </pc:cxnChg>
        <pc:cxnChg chg="mod">
          <ac:chgData name="a xx" userId="6c68ed6e84215d36" providerId="LiveId" clId="{CAAA8C61-5CDF-4955-B084-C221EE7AA6F1}" dt="2024-05-03T19:37:20.697" v="351" actId="165"/>
          <ac:cxnSpMkLst>
            <pc:docMk/>
            <pc:sldMk cId="821837548" sldId="303"/>
            <ac:cxnSpMk id="72" creationId="{86F64F0D-5848-647B-CF7F-D6DD3ABC600E}"/>
          </ac:cxnSpMkLst>
        </pc:cxnChg>
        <pc:cxnChg chg="mod">
          <ac:chgData name="a xx" userId="6c68ed6e84215d36" providerId="LiveId" clId="{CAAA8C61-5CDF-4955-B084-C221EE7AA6F1}" dt="2024-05-03T19:37:20.697" v="351" actId="165"/>
          <ac:cxnSpMkLst>
            <pc:docMk/>
            <pc:sldMk cId="821837548" sldId="303"/>
            <ac:cxnSpMk id="73" creationId="{C2B68B1D-4F37-8200-CFB5-AF67A2B88F94}"/>
          </ac:cxnSpMkLst>
        </pc:cxnChg>
        <pc:cxnChg chg="mod">
          <ac:chgData name="a xx" userId="6c68ed6e84215d36" providerId="LiveId" clId="{CAAA8C61-5CDF-4955-B084-C221EE7AA6F1}" dt="2024-05-03T20:11:48.780" v="482" actId="165"/>
          <ac:cxnSpMkLst>
            <pc:docMk/>
            <pc:sldMk cId="821837548" sldId="303"/>
            <ac:cxnSpMk id="76" creationId="{077B6D8A-7676-5F97-F87A-44FA3BE1D336}"/>
          </ac:cxnSpMkLst>
        </pc:cxnChg>
        <pc:cxnChg chg="mod">
          <ac:chgData name="a xx" userId="6c68ed6e84215d36" providerId="LiveId" clId="{CAAA8C61-5CDF-4955-B084-C221EE7AA6F1}" dt="2024-05-03T20:11:48.780" v="482" actId="165"/>
          <ac:cxnSpMkLst>
            <pc:docMk/>
            <pc:sldMk cId="821837548" sldId="303"/>
            <ac:cxnSpMk id="77" creationId="{4B9A059C-9AD0-BA42-C33E-FC1D67DCE1B6}"/>
          </ac:cxnSpMkLst>
        </pc:cxnChg>
        <pc:cxnChg chg="mod">
          <ac:chgData name="a xx" userId="6c68ed6e84215d36" providerId="LiveId" clId="{CAAA8C61-5CDF-4955-B084-C221EE7AA6F1}" dt="2024-05-03T20:11:48.780" v="482" actId="165"/>
          <ac:cxnSpMkLst>
            <pc:docMk/>
            <pc:sldMk cId="821837548" sldId="303"/>
            <ac:cxnSpMk id="78" creationId="{053B10B1-6712-F54C-9611-3C09A5391547}"/>
          </ac:cxnSpMkLst>
        </pc:cxnChg>
        <pc:cxnChg chg="mod">
          <ac:chgData name="a xx" userId="6c68ed6e84215d36" providerId="LiveId" clId="{CAAA8C61-5CDF-4955-B084-C221EE7AA6F1}" dt="2024-05-03T20:11:48.780" v="482" actId="165"/>
          <ac:cxnSpMkLst>
            <pc:docMk/>
            <pc:sldMk cId="821837548" sldId="303"/>
            <ac:cxnSpMk id="79" creationId="{5806E2FC-8C2D-209B-3B56-1B89BE00367A}"/>
          </ac:cxnSpMkLst>
        </pc:cxnChg>
        <pc:cxnChg chg="mod">
          <ac:chgData name="a xx" userId="6c68ed6e84215d36" providerId="LiveId" clId="{CAAA8C61-5CDF-4955-B084-C221EE7AA6F1}" dt="2024-05-03T20:11:48.780" v="482" actId="165"/>
          <ac:cxnSpMkLst>
            <pc:docMk/>
            <pc:sldMk cId="821837548" sldId="303"/>
            <ac:cxnSpMk id="80" creationId="{119FD841-663F-E4F0-D634-0F81BD31A3A1}"/>
          </ac:cxnSpMkLst>
        </pc:cxnChg>
        <pc:cxnChg chg="mod">
          <ac:chgData name="a xx" userId="6c68ed6e84215d36" providerId="LiveId" clId="{CAAA8C61-5CDF-4955-B084-C221EE7AA6F1}" dt="2024-05-03T20:11:48.780" v="482" actId="165"/>
          <ac:cxnSpMkLst>
            <pc:docMk/>
            <pc:sldMk cId="821837548" sldId="303"/>
            <ac:cxnSpMk id="81" creationId="{5A763B53-8D05-9060-3740-1B2BD169067E}"/>
          </ac:cxnSpMkLst>
        </pc:cxnChg>
        <pc:cxnChg chg="mod">
          <ac:chgData name="a xx" userId="6c68ed6e84215d36" providerId="LiveId" clId="{CAAA8C61-5CDF-4955-B084-C221EE7AA6F1}" dt="2024-05-03T20:11:48.780" v="482" actId="165"/>
          <ac:cxnSpMkLst>
            <pc:docMk/>
            <pc:sldMk cId="821837548" sldId="303"/>
            <ac:cxnSpMk id="82" creationId="{B72C590E-82CA-F700-BC4F-46951758147A}"/>
          </ac:cxnSpMkLst>
        </pc:cxnChg>
        <pc:cxnChg chg="mod">
          <ac:chgData name="a xx" userId="6c68ed6e84215d36" providerId="LiveId" clId="{CAAA8C61-5CDF-4955-B084-C221EE7AA6F1}" dt="2024-05-03T20:11:48.780" v="482" actId="165"/>
          <ac:cxnSpMkLst>
            <pc:docMk/>
            <pc:sldMk cId="821837548" sldId="303"/>
            <ac:cxnSpMk id="83" creationId="{2CF70222-4B5D-A1A5-FD78-0DD8C8174741}"/>
          </ac:cxnSpMkLst>
        </pc:cxnChg>
        <pc:cxnChg chg="mod">
          <ac:chgData name="a xx" userId="6c68ed6e84215d36" providerId="LiveId" clId="{CAAA8C61-5CDF-4955-B084-C221EE7AA6F1}" dt="2024-05-03T20:11:48.780" v="482" actId="165"/>
          <ac:cxnSpMkLst>
            <pc:docMk/>
            <pc:sldMk cId="821837548" sldId="303"/>
            <ac:cxnSpMk id="84" creationId="{B1C1CBBD-8F18-C9D8-08D9-53C0985BE08A}"/>
          </ac:cxnSpMkLst>
        </pc:cxnChg>
        <pc:cxnChg chg="mod">
          <ac:chgData name="a xx" userId="6c68ed6e84215d36" providerId="LiveId" clId="{CAAA8C61-5CDF-4955-B084-C221EE7AA6F1}" dt="2024-05-03T20:11:48.780" v="482" actId="165"/>
          <ac:cxnSpMkLst>
            <pc:docMk/>
            <pc:sldMk cId="821837548" sldId="303"/>
            <ac:cxnSpMk id="85" creationId="{3058C56B-29D2-B4F6-8C9D-A4209068D171}"/>
          </ac:cxnSpMkLst>
        </pc:cxnChg>
        <pc:cxnChg chg="mod">
          <ac:chgData name="a xx" userId="6c68ed6e84215d36" providerId="LiveId" clId="{CAAA8C61-5CDF-4955-B084-C221EE7AA6F1}" dt="2024-05-03T20:11:48.780" v="482" actId="165"/>
          <ac:cxnSpMkLst>
            <pc:docMk/>
            <pc:sldMk cId="821837548" sldId="303"/>
            <ac:cxnSpMk id="86" creationId="{DC634893-EBE4-157D-8F7F-E5D2AD52795D}"/>
          </ac:cxnSpMkLst>
        </pc:cxnChg>
        <pc:cxnChg chg="mod">
          <ac:chgData name="a xx" userId="6c68ed6e84215d36" providerId="LiveId" clId="{CAAA8C61-5CDF-4955-B084-C221EE7AA6F1}" dt="2024-05-03T20:11:48.780" v="482" actId="165"/>
          <ac:cxnSpMkLst>
            <pc:docMk/>
            <pc:sldMk cId="821837548" sldId="303"/>
            <ac:cxnSpMk id="87" creationId="{A4F019F1-860D-916E-C895-EB37EE45CCC7}"/>
          </ac:cxnSpMkLst>
        </pc:cxnChg>
        <pc:cxnChg chg="mod">
          <ac:chgData name="a xx" userId="6c68ed6e84215d36" providerId="LiveId" clId="{CAAA8C61-5CDF-4955-B084-C221EE7AA6F1}" dt="2024-05-03T19:37:20.697" v="351" actId="165"/>
          <ac:cxnSpMkLst>
            <pc:docMk/>
            <pc:sldMk cId="821837548" sldId="303"/>
            <ac:cxnSpMk id="88" creationId="{CD7D30C9-4273-8F8F-F955-2C29A890D328}"/>
          </ac:cxnSpMkLst>
        </pc:cxnChg>
        <pc:cxnChg chg="mod">
          <ac:chgData name="a xx" userId="6c68ed6e84215d36" providerId="LiveId" clId="{CAAA8C61-5CDF-4955-B084-C221EE7AA6F1}" dt="2024-05-03T19:37:20.697" v="351" actId="165"/>
          <ac:cxnSpMkLst>
            <pc:docMk/>
            <pc:sldMk cId="821837548" sldId="303"/>
            <ac:cxnSpMk id="89" creationId="{AFDDCA3C-05CB-3978-F54D-75BE768F52FB}"/>
          </ac:cxnSpMkLst>
        </pc:cxnChg>
        <pc:cxnChg chg="mod">
          <ac:chgData name="a xx" userId="6c68ed6e84215d36" providerId="LiveId" clId="{CAAA8C61-5CDF-4955-B084-C221EE7AA6F1}" dt="2024-05-03T19:37:20.697" v="351" actId="165"/>
          <ac:cxnSpMkLst>
            <pc:docMk/>
            <pc:sldMk cId="821837548" sldId="303"/>
            <ac:cxnSpMk id="90" creationId="{6FB01649-92E5-AC4E-4A20-EF6975FDB9C7}"/>
          </ac:cxnSpMkLst>
        </pc:cxnChg>
        <pc:cxnChg chg="mod">
          <ac:chgData name="a xx" userId="6c68ed6e84215d36" providerId="LiveId" clId="{CAAA8C61-5CDF-4955-B084-C221EE7AA6F1}" dt="2024-05-03T19:37:20.697" v="351" actId="165"/>
          <ac:cxnSpMkLst>
            <pc:docMk/>
            <pc:sldMk cId="821837548" sldId="303"/>
            <ac:cxnSpMk id="91" creationId="{EB272AA6-752D-60A7-3F87-3804C3183C67}"/>
          </ac:cxnSpMkLst>
        </pc:cxnChg>
        <pc:cxnChg chg="mod">
          <ac:chgData name="a xx" userId="6c68ed6e84215d36" providerId="LiveId" clId="{CAAA8C61-5CDF-4955-B084-C221EE7AA6F1}" dt="2024-05-03T19:37:20.697" v="351" actId="165"/>
          <ac:cxnSpMkLst>
            <pc:docMk/>
            <pc:sldMk cId="821837548" sldId="303"/>
            <ac:cxnSpMk id="92" creationId="{6A9A262C-7B50-F30F-92D3-E247F2ABBF1B}"/>
          </ac:cxnSpMkLst>
        </pc:cxnChg>
        <pc:cxnChg chg="mod">
          <ac:chgData name="a xx" userId="6c68ed6e84215d36" providerId="LiveId" clId="{CAAA8C61-5CDF-4955-B084-C221EE7AA6F1}" dt="2024-05-03T19:37:20.697" v="351" actId="165"/>
          <ac:cxnSpMkLst>
            <pc:docMk/>
            <pc:sldMk cId="821837548" sldId="303"/>
            <ac:cxnSpMk id="103" creationId="{0792D098-F56C-D33D-F524-D1CF68DA12C8}"/>
          </ac:cxnSpMkLst>
        </pc:cxnChg>
        <pc:cxnChg chg="mod">
          <ac:chgData name="a xx" userId="6c68ed6e84215d36" providerId="LiveId" clId="{CAAA8C61-5CDF-4955-B084-C221EE7AA6F1}" dt="2024-05-03T19:37:20.697" v="351" actId="165"/>
          <ac:cxnSpMkLst>
            <pc:docMk/>
            <pc:sldMk cId="821837548" sldId="303"/>
            <ac:cxnSpMk id="104" creationId="{A8FBD031-7F93-0B91-A0BD-A27DEE1D0F02}"/>
          </ac:cxnSpMkLst>
        </pc:cxnChg>
        <pc:cxnChg chg="mod">
          <ac:chgData name="a xx" userId="6c68ed6e84215d36" providerId="LiveId" clId="{CAAA8C61-5CDF-4955-B084-C221EE7AA6F1}" dt="2024-05-03T19:37:20.697" v="351" actId="165"/>
          <ac:cxnSpMkLst>
            <pc:docMk/>
            <pc:sldMk cId="821837548" sldId="303"/>
            <ac:cxnSpMk id="105" creationId="{51228220-CD4A-108C-A14F-3BC7DC303FB8}"/>
          </ac:cxnSpMkLst>
        </pc:cxnChg>
        <pc:cxnChg chg="mod">
          <ac:chgData name="a xx" userId="6c68ed6e84215d36" providerId="LiveId" clId="{CAAA8C61-5CDF-4955-B084-C221EE7AA6F1}" dt="2024-05-03T19:37:20.697" v="351" actId="165"/>
          <ac:cxnSpMkLst>
            <pc:docMk/>
            <pc:sldMk cId="821837548" sldId="303"/>
            <ac:cxnSpMk id="106" creationId="{FEDAB306-3D8D-3C48-805E-E73585890246}"/>
          </ac:cxnSpMkLst>
        </pc:cxnChg>
        <pc:cxnChg chg="mod">
          <ac:chgData name="a xx" userId="6c68ed6e84215d36" providerId="LiveId" clId="{CAAA8C61-5CDF-4955-B084-C221EE7AA6F1}" dt="2024-05-03T19:37:20.697" v="351" actId="165"/>
          <ac:cxnSpMkLst>
            <pc:docMk/>
            <pc:sldMk cId="821837548" sldId="303"/>
            <ac:cxnSpMk id="107" creationId="{9013C1BF-AFB5-EE1F-2DAC-37920C4ECC24}"/>
          </ac:cxnSpMkLst>
        </pc:cxnChg>
        <pc:cxnChg chg="mod">
          <ac:chgData name="a xx" userId="6c68ed6e84215d36" providerId="LiveId" clId="{CAAA8C61-5CDF-4955-B084-C221EE7AA6F1}" dt="2024-05-03T19:37:20.697" v="351" actId="165"/>
          <ac:cxnSpMkLst>
            <pc:docMk/>
            <pc:sldMk cId="821837548" sldId="303"/>
            <ac:cxnSpMk id="108" creationId="{62C54160-3798-A288-699B-5E0F247B151F}"/>
          </ac:cxnSpMkLst>
        </pc:cxnChg>
        <pc:cxnChg chg="mod">
          <ac:chgData name="a xx" userId="6c68ed6e84215d36" providerId="LiveId" clId="{CAAA8C61-5CDF-4955-B084-C221EE7AA6F1}" dt="2024-05-03T19:37:20.697" v="351" actId="165"/>
          <ac:cxnSpMkLst>
            <pc:docMk/>
            <pc:sldMk cId="821837548" sldId="303"/>
            <ac:cxnSpMk id="109" creationId="{8512A908-DDB3-0D68-81AF-5B48CFE3D366}"/>
          </ac:cxnSpMkLst>
        </pc:cxnChg>
        <pc:cxnChg chg="mod">
          <ac:chgData name="a xx" userId="6c68ed6e84215d36" providerId="LiveId" clId="{CAAA8C61-5CDF-4955-B084-C221EE7AA6F1}" dt="2024-05-03T19:37:20.697" v="351" actId="165"/>
          <ac:cxnSpMkLst>
            <pc:docMk/>
            <pc:sldMk cId="821837548" sldId="303"/>
            <ac:cxnSpMk id="110" creationId="{2B9F7355-06E6-673D-5618-F6CA51636287}"/>
          </ac:cxnSpMkLst>
        </pc:cxnChg>
        <pc:cxnChg chg="mod">
          <ac:chgData name="a xx" userId="6c68ed6e84215d36" providerId="LiveId" clId="{CAAA8C61-5CDF-4955-B084-C221EE7AA6F1}" dt="2024-05-03T19:37:20.697" v="351" actId="165"/>
          <ac:cxnSpMkLst>
            <pc:docMk/>
            <pc:sldMk cId="821837548" sldId="303"/>
            <ac:cxnSpMk id="111" creationId="{A60880C7-B07E-5B61-35E7-C7B9515FE27D}"/>
          </ac:cxnSpMkLst>
        </pc:cxnChg>
        <pc:cxnChg chg="mod">
          <ac:chgData name="a xx" userId="6c68ed6e84215d36" providerId="LiveId" clId="{CAAA8C61-5CDF-4955-B084-C221EE7AA6F1}" dt="2024-05-03T19:37:20.697" v="351" actId="165"/>
          <ac:cxnSpMkLst>
            <pc:docMk/>
            <pc:sldMk cId="821837548" sldId="303"/>
            <ac:cxnSpMk id="112" creationId="{3A406BD8-2268-5754-2777-F1DE01608D44}"/>
          </ac:cxnSpMkLst>
        </pc:cxnChg>
        <pc:cxnChg chg="mod">
          <ac:chgData name="a xx" userId="6c68ed6e84215d36" providerId="LiveId" clId="{CAAA8C61-5CDF-4955-B084-C221EE7AA6F1}" dt="2024-05-03T19:37:20.697" v="351" actId="165"/>
          <ac:cxnSpMkLst>
            <pc:docMk/>
            <pc:sldMk cId="821837548" sldId="303"/>
            <ac:cxnSpMk id="113" creationId="{BE4E0B68-F8E7-009B-A52B-F70D84393058}"/>
          </ac:cxnSpMkLst>
        </pc:cxnChg>
        <pc:cxnChg chg="mod">
          <ac:chgData name="a xx" userId="6c68ed6e84215d36" providerId="LiveId" clId="{CAAA8C61-5CDF-4955-B084-C221EE7AA6F1}" dt="2024-05-03T19:37:20.697" v="351" actId="165"/>
          <ac:cxnSpMkLst>
            <pc:docMk/>
            <pc:sldMk cId="821837548" sldId="303"/>
            <ac:cxnSpMk id="114" creationId="{99CC415B-CA71-8C55-853A-0DF0107E593F}"/>
          </ac:cxnSpMkLst>
        </pc:cxnChg>
        <pc:cxnChg chg="mod">
          <ac:chgData name="a xx" userId="6c68ed6e84215d36" providerId="LiveId" clId="{CAAA8C61-5CDF-4955-B084-C221EE7AA6F1}" dt="2024-05-03T19:37:20.697" v="351" actId="165"/>
          <ac:cxnSpMkLst>
            <pc:docMk/>
            <pc:sldMk cId="821837548" sldId="303"/>
            <ac:cxnSpMk id="115" creationId="{53584AF6-2758-8542-01C0-A6DC89910A2B}"/>
          </ac:cxnSpMkLst>
        </pc:cxnChg>
        <pc:cxnChg chg="mod">
          <ac:chgData name="a xx" userId="6c68ed6e84215d36" providerId="LiveId" clId="{CAAA8C61-5CDF-4955-B084-C221EE7AA6F1}" dt="2024-05-03T19:37:20.697" v="351" actId="165"/>
          <ac:cxnSpMkLst>
            <pc:docMk/>
            <pc:sldMk cId="821837548" sldId="303"/>
            <ac:cxnSpMk id="116" creationId="{7F2DDDF8-83F6-DF71-EE94-5E54B775820B}"/>
          </ac:cxnSpMkLst>
        </pc:cxnChg>
        <pc:cxnChg chg="mod">
          <ac:chgData name="a xx" userId="6c68ed6e84215d36" providerId="LiveId" clId="{CAAA8C61-5CDF-4955-B084-C221EE7AA6F1}" dt="2024-05-03T19:37:20.697" v="351" actId="165"/>
          <ac:cxnSpMkLst>
            <pc:docMk/>
            <pc:sldMk cId="821837548" sldId="303"/>
            <ac:cxnSpMk id="117" creationId="{D9561B6B-A473-30DC-2856-94BA3217E9ED}"/>
          </ac:cxnSpMkLst>
        </pc:cxnChg>
        <pc:cxnChg chg="mod">
          <ac:chgData name="a xx" userId="6c68ed6e84215d36" providerId="LiveId" clId="{CAAA8C61-5CDF-4955-B084-C221EE7AA6F1}" dt="2024-05-03T19:37:20.697" v="351" actId="165"/>
          <ac:cxnSpMkLst>
            <pc:docMk/>
            <pc:sldMk cId="821837548" sldId="303"/>
            <ac:cxnSpMk id="118" creationId="{58C2CEA1-B878-49E4-AE9E-E36B8A88991F}"/>
          </ac:cxnSpMkLst>
        </pc:cxnChg>
        <pc:cxnChg chg="mod">
          <ac:chgData name="a xx" userId="6c68ed6e84215d36" providerId="LiveId" clId="{CAAA8C61-5CDF-4955-B084-C221EE7AA6F1}" dt="2024-05-03T19:37:20.697" v="351" actId="165"/>
          <ac:cxnSpMkLst>
            <pc:docMk/>
            <pc:sldMk cId="821837548" sldId="303"/>
            <ac:cxnSpMk id="119" creationId="{F05A8B63-C5EB-7879-0FBF-1240EB61F714}"/>
          </ac:cxnSpMkLst>
        </pc:cxnChg>
        <pc:cxnChg chg="mod">
          <ac:chgData name="a xx" userId="6c68ed6e84215d36" providerId="LiveId" clId="{CAAA8C61-5CDF-4955-B084-C221EE7AA6F1}" dt="2024-05-03T19:37:20.697" v="351" actId="165"/>
          <ac:cxnSpMkLst>
            <pc:docMk/>
            <pc:sldMk cId="821837548" sldId="303"/>
            <ac:cxnSpMk id="120" creationId="{6D1FB92C-B18E-156F-43F6-0FFFD0710508}"/>
          </ac:cxnSpMkLst>
        </pc:cxnChg>
        <pc:cxnChg chg="mod">
          <ac:chgData name="a xx" userId="6c68ed6e84215d36" providerId="LiveId" clId="{CAAA8C61-5CDF-4955-B084-C221EE7AA6F1}" dt="2024-05-03T19:37:20.697" v="351" actId="165"/>
          <ac:cxnSpMkLst>
            <pc:docMk/>
            <pc:sldMk cId="821837548" sldId="303"/>
            <ac:cxnSpMk id="121" creationId="{41CF8D23-65AD-FCC4-C6D2-A8BC8C31D77F}"/>
          </ac:cxnSpMkLst>
        </pc:cxnChg>
        <pc:cxnChg chg="mod">
          <ac:chgData name="a xx" userId="6c68ed6e84215d36" providerId="LiveId" clId="{CAAA8C61-5CDF-4955-B084-C221EE7AA6F1}" dt="2024-05-03T19:37:20.697" v="351" actId="165"/>
          <ac:cxnSpMkLst>
            <pc:docMk/>
            <pc:sldMk cId="821837548" sldId="303"/>
            <ac:cxnSpMk id="122" creationId="{9C5C3CD0-3130-47B1-1888-60C4B050BE5D}"/>
          </ac:cxnSpMkLst>
        </pc:cxnChg>
        <pc:cxnChg chg="mod">
          <ac:chgData name="a xx" userId="6c68ed6e84215d36" providerId="LiveId" clId="{CAAA8C61-5CDF-4955-B084-C221EE7AA6F1}" dt="2024-05-03T19:37:20.697" v="351" actId="165"/>
          <ac:cxnSpMkLst>
            <pc:docMk/>
            <pc:sldMk cId="821837548" sldId="303"/>
            <ac:cxnSpMk id="123" creationId="{1BC4DE23-342B-9A84-A52F-B879DAA037B1}"/>
          </ac:cxnSpMkLst>
        </pc:cxnChg>
        <pc:cxnChg chg="mod">
          <ac:chgData name="a xx" userId="6c68ed6e84215d36" providerId="LiveId" clId="{CAAA8C61-5CDF-4955-B084-C221EE7AA6F1}" dt="2024-05-03T19:37:20.697" v="351" actId="165"/>
          <ac:cxnSpMkLst>
            <pc:docMk/>
            <pc:sldMk cId="821837548" sldId="303"/>
            <ac:cxnSpMk id="124" creationId="{3E6C448D-5BA8-BDB0-ED1C-3B909E8C2867}"/>
          </ac:cxnSpMkLst>
        </pc:cxnChg>
        <pc:cxnChg chg="mod">
          <ac:chgData name="a xx" userId="6c68ed6e84215d36" providerId="LiveId" clId="{CAAA8C61-5CDF-4955-B084-C221EE7AA6F1}" dt="2024-05-03T19:37:20.697" v="351" actId="165"/>
          <ac:cxnSpMkLst>
            <pc:docMk/>
            <pc:sldMk cId="821837548" sldId="303"/>
            <ac:cxnSpMk id="125" creationId="{55BEB63F-9A9A-B6DA-6350-D352BBC7F87A}"/>
          </ac:cxnSpMkLst>
        </pc:cxnChg>
        <pc:cxnChg chg="mod">
          <ac:chgData name="a xx" userId="6c68ed6e84215d36" providerId="LiveId" clId="{CAAA8C61-5CDF-4955-B084-C221EE7AA6F1}" dt="2024-05-03T19:37:20.697" v="351" actId="165"/>
          <ac:cxnSpMkLst>
            <pc:docMk/>
            <pc:sldMk cId="821837548" sldId="303"/>
            <ac:cxnSpMk id="126" creationId="{68784457-C34C-3E20-D88E-5D2B50FAAB77}"/>
          </ac:cxnSpMkLst>
        </pc:cxnChg>
        <pc:cxnChg chg="mod">
          <ac:chgData name="a xx" userId="6c68ed6e84215d36" providerId="LiveId" clId="{CAAA8C61-5CDF-4955-B084-C221EE7AA6F1}" dt="2024-05-03T19:37:20.697" v="351" actId="165"/>
          <ac:cxnSpMkLst>
            <pc:docMk/>
            <pc:sldMk cId="821837548" sldId="303"/>
            <ac:cxnSpMk id="134" creationId="{6DCB365B-E4CB-E17E-E5D0-94CF777B6439}"/>
          </ac:cxnSpMkLst>
        </pc:cxnChg>
        <pc:cxnChg chg="mod">
          <ac:chgData name="a xx" userId="6c68ed6e84215d36" providerId="LiveId" clId="{CAAA8C61-5CDF-4955-B084-C221EE7AA6F1}" dt="2024-05-03T19:37:20.697" v="351" actId="165"/>
          <ac:cxnSpMkLst>
            <pc:docMk/>
            <pc:sldMk cId="821837548" sldId="303"/>
            <ac:cxnSpMk id="135" creationId="{997543D8-CB4F-23CF-E7F3-616530D60522}"/>
          </ac:cxnSpMkLst>
        </pc:cxnChg>
        <pc:cxnChg chg="mod">
          <ac:chgData name="a xx" userId="6c68ed6e84215d36" providerId="LiveId" clId="{CAAA8C61-5CDF-4955-B084-C221EE7AA6F1}" dt="2024-05-03T19:37:20.697" v="351" actId="165"/>
          <ac:cxnSpMkLst>
            <pc:docMk/>
            <pc:sldMk cId="821837548" sldId="303"/>
            <ac:cxnSpMk id="136" creationId="{6D97A200-0648-DD2C-558B-B4AE8238A050}"/>
          </ac:cxnSpMkLst>
        </pc:cxnChg>
        <pc:cxnChg chg="mod">
          <ac:chgData name="a xx" userId="6c68ed6e84215d36" providerId="LiveId" clId="{CAAA8C61-5CDF-4955-B084-C221EE7AA6F1}" dt="2024-05-03T19:37:20.697" v="351" actId="165"/>
          <ac:cxnSpMkLst>
            <pc:docMk/>
            <pc:sldMk cId="821837548" sldId="303"/>
            <ac:cxnSpMk id="137" creationId="{5D40D413-D5B0-865A-565C-1125BDC6BB93}"/>
          </ac:cxnSpMkLst>
        </pc:cxnChg>
        <pc:cxnChg chg="mod">
          <ac:chgData name="a xx" userId="6c68ed6e84215d36" providerId="LiveId" clId="{CAAA8C61-5CDF-4955-B084-C221EE7AA6F1}" dt="2024-05-03T19:37:20.697" v="351" actId="165"/>
          <ac:cxnSpMkLst>
            <pc:docMk/>
            <pc:sldMk cId="821837548" sldId="303"/>
            <ac:cxnSpMk id="138" creationId="{2987DEA0-0CF9-18E8-8B66-86029792EBBB}"/>
          </ac:cxnSpMkLst>
        </pc:cxnChg>
        <pc:cxnChg chg="mod">
          <ac:chgData name="a xx" userId="6c68ed6e84215d36" providerId="LiveId" clId="{CAAA8C61-5CDF-4955-B084-C221EE7AA6F1}" dt="2024-05-03T19:37:20.697" v="351" actId="165"/>
          <ac:cxnSpMkLst>
            <pc:docMk/>
            <pc:sldMk cId="821837548" sldId="303"/>
            <ac:cxnSpMk id="139" creationId="{D0F7C507-935A-5CD1-C4A4-A47F6D3B39DB}"/>
          </ac:cxnSpMkLst>
        </pc:cxnChg>
        <pc:cxnChg chg="mod">
          <ac:chgData name="a xx" userId="6c68ed6e84215d36" providerId="LiveId" clId="{CAAA8C61-5CDF-4955-B084-C221EE7AA6F1}" dt="2024-05-03T19:37:20.697" v="351" actId="165"/>
          <ac:cxnSpMkLst>
            <pc:docMk/>
            <pc:sldMk cId="821837548" sldId="303"/>
            <ac:cxnSpMk id="140" creationId="{E1A1EBCA-CCEC-0F27-877D-4C87D097FA57}"/>
          </ac:cxnSpMkLst>
        </pc:cxnChg>
        <pc:cxnChg chg="mod">
          <ac:chgData name="a xx" userId="6c68ed6e84215d36" providerId="LiveId" clId="{CAAA8C61-5CDF-4955-B084-C221EE7AA6F1}" dt="2024-05-03T19:37:20.697" v="351" actId="165"/>
          <ac:cxnSpMkLst>
            <pc:docMk/>
            <pc:sldMk cId="821837548" sldId="303"/>
            <ac:cxnSpMk id="141" creationId="{427C02A1-DC26-E8BF-6EE6-E25864777E7B}"/>
          </ac:cxnSpMkLst>
        </pc:cxnChg>
        <pc:cxnChg chg="mod">
          <ac:chgData name="a xx" userId="6c68ed6e84215d36" providerId="LiveId" clId="{CAAA8C61-5CDF-4955-B084-C221EE7AA6F1}" dt="2024-05-03T19:37:20.697" v="351" actId="165"/>
          <ac:cxnSpMkLst>
            <pc:docMk/>
            <pc:sldMk cId="821837548" sldId="303"/>
            <ac:cxnSpMk id="142" creationId="{C9D464C1-1B54-3905-59C3-E2DC76083D88}"/>
          </ac:cxnSpMkLst>
        </pc:cxnChg>
        <pc:cxnChg chg="mod">
          <ac:chgData name="a xx" userId="6c68ed6e84215d36" providerId="LiveId" clId="{CAAA8C61-5CDF-4955-B084-C221EE7AA6F1}" dt="2024-05-03T19:37:20.697" v="351" actId="165"/>
          <ac:cxnSpMkLst>
            <pc:docMk/>
            <pc:sldMk cId="821837548" sldId="303"/>
            <ac:cxnSpMk id="143" creationId="{F241916B-5BD8-1432-803B-2D7EA303F10D}"/>
          </ac:cxnSpMkLst>
        </pc:cxnChg>
        <pc:cxnChg chg="mod">
          <ac:chgData name="a xx" userId="6c68ed6e84215d36" providerId="LiveId" clId="{CAAA8C61-5CDF-4955-B084-C221EE7AA6F1}" dt="2024-05-03T19:37:20.697" v="351" actId="165"/>
          <ac:cxnSpMkLst>
            <pc:docMk/>
            <pc:sldMk cId="821837548" sldId="303"/>
            <ac:cxnSpMk id="144" creationId="{11ED0AA3-415B-CD6C-7CAA-05837A286AAB}"/>
          </ac:cxnSpMkLst>
        </pc:cxnChg>
        <pc:cxnChg chg="mod">
          <ac:chgData name="a xx" userId="6c68ed6e84215d36" providerId="LiveId" clId="{CAAA8C61-5CDF-4955-B084-C221EE7AA6F1}" dt="2024-05-03T19:37:20.697" v="351" actId="165"/>
          <ac:cxnSpMkLst>
            <pc:docMk/>
            <pc:sldMk cId="821837548" sldId="303"/>
            <ac:cxnSpMk id="145" creationId="{916EA3AA-9F64-1D45-CCF3-01017CEE8AC5}"/>
          </ac:cxnSpMkLst>
        </pc:cxnChg>
        <pc:cxnChg chg="mod">
          <ac:chgData name="a xx" userId="6c68ed6e84215d36" providerId="LiveId" clId="{CAAA8C61-5CDF-4955-B084-C221EE7AA6F1}" dt="2024-05-03T19:37:20.697" v="351" actId="165"/>
          <ac:cxnSpMkLst>
            <pc:docMk/>
            <pc:sldMk cId="821837548" sldId="303"/>
            <ac:cxnSpMk id="146" creationId="{52E6DDA8-41A2-0843-3FF2-C8A7CBF995EC}"/>
          </ac:cxnSpMkLst>
        </pc:cxnChg>
        <pc:cxnChg chg="mod">
          <ac:chgData name="a xx" userId="6c68ed6e84215d36" providerId="LiveId" clId="{CAAA8C61-5CDF-4955-B084-C221EE7AA6F1}" dt="2024-05-03T19:37:20.697" v="351" actId="165"/>
          <ac:cxnSpMkLst>
            <pc:docMk/>
            <pc:sldMk cId="821837548" sldId="303"/>
            <ac:cxnSpMk id="147" creationId="{45A0852A-0A3C-8332-EF3B-FC013E69D413}"/>
          </ac:cxnSpMkLst>
        </pc:cxnChg>
        <pc:cxnChg chg="mod">
          <ac:chgData name="a xx" userId="6c68ed6e84215d36" providerId="LiveId" clId="{CAAA8C61-5CDF-4955-B084-C221EE7AA6F1}" dt="2024-05-03T19:37:20.697" v="351" actId="165"/>
          <ac:cxnSpMkLst>
            <pc:docMk/>
            <pc:sldMk cId="821837548" sldId="303"/>
            <ac:cxnSpMk id="148" creationId="{6EF6B822-BB2A-53FC-8E80-0F1142D4D695}"/>
          </ac:cxnSpMkLst>
        </pc:cxnChg>
        <pc:cxnChg chg="mod">
          <ac:chgData name="a xx" userId="6c68ed6e84215d36" providerId="LiveId" clId="{CAAA8C61-5CDF-4955-B084-C221EE7AA6F1}" dt="2024-05-03T19:37:20.697" v="351" actId="165"/>
          <ac:cxnSpMkLst>
            <pc:docMk/>
            <pc:sldMk cId="821837548" sldId="303"/>
            <ac:cxnSpMk id="149" creationId="{585050AC-4A98-A66A-9D91-F6370C9B038A}"/>
          </ac:cxnSpMkLst>
        </pc:cxnChg>
        <pc:cxnChg chg="mod">
          <ac:chgData name="a xx" userId="6c68ed6e84215d36" providerId="LiveId" clId="{CAAA8C61-5CDF-4955-B084-C221EE7AA6F1}" dt="2024-05-03T19:37:20.697" v="351" actId="165"/>
          <ac:cxnSpMkLst>
            <pc:docMk/>
            <pc:sldMk cId="821837548" sldId="303"/>
            <ac:cxnSpMk id="150" creationId="{B72FE63E-F13B-C664-7196-21AC9771D312}"/>
          </ac:cxnSpMkLst>
        </pc:cxnChg>
        <pc:cxnChg chg="mod">
          <ac:chgData name="a xx" userId="6c68ed6e84215d36" providerId="LiveId" clId="{CAAA8C61-5CDF-4955-B084-C221EE7AA6F1}" dt="2024-05-03T19:37:20.697" v="351" actId="165"/>
          <ac:cxnSpMkLst>
            <pc:docMk/>
            <pc:sldMk cId="821837548" sldId="303"/>
            <ac:cxnSpMk id="151" creationId="{424F3BDB-E322-92EB-4E07-91F6E6B3747D}"/>
          </ac:cxnSpMkLst>
        </pc:cxnChg>
        <pc:cxnChg chg="mod">
          <ac:chgData name="a xx" userId="6c68ed6e84215d36" providerId="LiveId" clId="{CAAA8C61-5CDF-4955-B084-C221EE7AA6F1}" dt="2024-05-03T19:37:20.697" v="351" actId="165"/>
          <ac:cxnSpMkLst>
            <pc:docMk/>
            <pc:sldMk cId="821837548" sldId="303"/>
            <ac:cxnSpMk id="152" creationId="{68E72527-0625-6FBA-FF2D-FFCBBF11DA11}"/>
          </ac:cxnSpMkLst>
        </pc:cxnChg>
        <pc:cxnChg chg="mod">
          <ac:chgData name="a xx" userId="6c68ed6e84215d36" providerId="LiveId" clId="{CAAA8C61-5CDF-4955-B084-C221EE7AA6F1}" dt="2024-05-03T19:37:20.697" v="351" actId="165"/>
          <ac:cxnSpMkLst>
            <pc:docMk/>
            <pc:sldMk cId="821837548" sldId="303"/>
            <ac:cxnSpMk id="153" creationId="{7C4420B2-864E-1B7D-C0AA-2373A5A9C464}"/>
          </ac:cxnSpMkLst>
        </pc:cxnChg>
        <pc:cxnChg chg="mod">
          <ac:chgData name="a xx" userId="6c68ed6e84215d36" providerId="LiveId" clId="{CAAA8C61-5CDF-4955-B084-C221EE7AA6F1}" dt="2024-05-03T19:37:20.697" v="351" actId="165"/>
          <ac:cxnSpMkLst>
            <pc:docMk/>
            <pc:sldMk cId="821837548" sldId="303"/>
            <ac:cxnSpMk id="154" creationId="{7336EF53-8814-952C-077A-0AA3357D9764}"/>
          </ac:cxnSpMkLst>
        </pc:cxnChg>
        <pc:cxnChg chg="mod">
          <ac:chgData name="a xx" userId="6c68ed6e84215d36" providerId="LiveId" clId="{CAAA8C61-5CDF-4955-B084-C221EE7AA6F1}" dt="2024-05-03T19:37:20.697" v="351" actId="165"/>
          <ac:cxnSpMkLst>
            <pc:docMk/>
            <pc:sldMk cId="821837548" sldId="303"/>
            <ac:cxnSpMk id="155" creationId="{094C5938-6B77-24E4-93F2-3C80770741F4}"/>
          </ac:cxnSpMkLst>
        </pc:cxnChg>
        <pc:cxnChg chg="mod">
          <ac:chgData name="a xx" userId="6c68ed6e84215d36" providerId="LiveId" clId="{CAAA8C61-5CDF-4955-B084-C221EE7AA6F1}" dt="2024-05-03T19:37:20.697" v="351" actId="165"/>
          <ac:cxnSpMkLst>
            <pc:docMk/>
            <pc:sldMk cId="821837548" sldId="303"/>
            <ac:cxnSpMk id="156" creationId="{6D74AFEA-0966-84C2-3BB5-9C58B1D68A26}"/>
          </ac:cxnSpMkLst>
        </pc:cxnChg>
        <pc:cxnChg chg="mod">
          <ac:chgData name="a xx" userId="6c68ed6e84215d36" providerId="LiveId" clId="{CAAA8C61-5CDF-4955-B084-C221EE7AA6F1}" dt="2024-05-03T19:37:20.697" v="351" actId="165"/>
          <ac:cxnSpMkLst>
            <pc:docMk/>
            <pc:sldMk cId="821837548" sldId="303"/>
            <ac:cxnSpMk id="157" creationId="{F69A6747-4578-108A-22C3-E6AB82DCCFCE}"/>
          </ac:cxnSpMkLst>
        </pc:cxnChg>
        <pc:cxnChg chg="mod">
          <ac:chgData name="a xx" userId="6c68ed6e84215d36" providerId="LiveId" clId="{CAAA8C61-5CDF-4955-B084-C221EE7AA6F1}" dt="2024-05-03T19:37:20.697" v="351" actId="165"/>
          <ac:cxnSpMkLst>
            <pc:docMk/>
            <pc:sldMk cId="821837548" sldId="303"/>
            <ac:cxnSpMk id="158" creationId="{C0FC4DDF-134C-7385-1111-1D75B7C0B150}"/>
          </ac:cxnSpMkLst>
        </pc:cxnChg>
        <pc:cxnChg chg="mod">
          <ac:chgData name="a xx" userId="6c68ed6e84215d36" providerId="LiveId" clId="{CAAA8C61-5CDF-4955-B084-C221EE7AA6F1}" dt="2024-05-03T19:37:20.697" v="351" actId="165"/>
          <ac:cxnSpMkLst>
            <pc:docMk/>
            <pc:sldMk cId="821837548" sldId="303"/>
            <ac:cxnSpMk id="159" creationId="{4D20BD5E-7A89-0DAD-9D5D-FA6A5D635D1C}"/>
          </ac:cxnSpMkLst>
        </pc:cxnChg>
        <pc:cxnChg chg="mod">
          <ac:chgData name="a xx" userId="6c68ed6e84215d36" providerId="LiveId" clId="{CAAA8C61-5CDF-4955-B084-C221EE7AA6F1}" dt="2024-05-03T19:37:20.697" v="351" actId="165"/>
          <ac:cxnSpMkLst>
            <pc:docMk/>
            <pc:sldMk cId="821837548" sldId="303"/>
            <ac:cxnSpMk id="160" creationId="{FD71361E-DDEB-FC27-398E-D24269D4B609}"/>
          </ac:cxnSpMkLst>
        </pc:cxnChg>
        <pc:cxnChg chg="mod">
          <ac:chgData name="a xx" userId="6c68ed6e84215d36" providerId="LiveId" clId="{CAAA8C61-5CDF-4955-B084-C221EE7AA6F1}" dt="2024-05-03T19:37:20.697" v="351" actId="165"/>
          <ac:cxnSpMkLst>
            <pc:docMk/>
            <pc:sldMk cId="821837548" sldId="303"/>
            <ac:cxnSpMk id="161" creationId="{D8A09CD0-8B31-0E64-CD1B-FE03C2347B47}"/>
          </ac:cxnSpMkLst>
        </pc:cxnChg>
        <pc:cxnChg chg="mod">
          <ac:chgData name="a xx" userId="6c68ed6e84215d36" providerId="LiveId" clId="{CAAA8C61-5CDF-4955-B084-C221EE7AA6F1}" dt="2024-05-03T19:37:20.697" v="351" actId="165"/>
          <ac:cxnSpMkLst>
            <pc:docMk/>
            <pc:sldMk cId="821837548" sldId="303"/>
            <ac:cxnSpMk id="162" creationId="{EF331DC4-3CAE-1DF7-579F-DA5215FCC137}"/>
          </ac:cxnSpMkLst>
        </pc:cxnChg>
        <pc:cxnChg chg="mod">
          <ac:chgData name="a xx" userId="6c68ed6e84215d36" providerId="LiveId" clId="{CAAA8C61-5CDF-4955-B084-C221EE7AA6F1}" dt="2024-05-03T19:37:20.697" v="351" actId="165"/>
          <ac:cxnSpMkLst>
            <pc:docMk/>
            <pc:sldMk cId="821837548" sldId="303"/>
            <ac:cxnSpMk id="163" creationId="{102F4FBD-11A0-FBE3-8A70-373B8689F1DA}"/>
          </ac:cxnSpMkLst>
        </pc:cxnChg>
        <pc:cxnChg chg="mod">
          <ac:chgData name="a xx" userId="6c68ed6e84215d36" providerId="LiveId" clId="{CAAA8C61-5CDF-4955-B084-C221EE7AA6F1}" dt="2024-05-03T19:37:20.697" v="351" actId="165"/>
          <ac:cxnSpMkLst>
            <pc:docMk/>
            <pc:sldMk cId="821837548" sldId="303"/>
            <ac:cxnSpMk id="164" creationId="{3D73B94A-4E43-B726-6817-6D5D6CC98FB1}"/>
          </ac:cxnSpMkLst>
        </pc:cxnChg>
        <pc:cxnChg chg="mod">
          <ac:chgData name="a xx" userId="6c68ed6e84215d36" providerId="LiveId" clId="{CAAA8C61-5CDF-4955-B084-C221EE7AA6F1}" dt="2024-05-03T19:37:20.697" v="351" actId="165"/>
          <ac:cxnSpMkLst>
            <pc:docMk/>
            <pc:sldMk cId="821837548" sldId="303"/>
            <ac:cxnSpMk id="165" creationId="{B92E389B-2593-B3B2-3727-52B4BB09B7E9}"/>
          </ac:cxnSpMkLst>
        </pc:cxnChg>
        <pc:cxnChg chg="mod">
          <ac:chgData name="a xx" userId="6c68ed6e84215d36" providerId="LiveId" clId="{CAAA8C61-5CDF-4955-B084-C221EE7AA6F1}" dt="2024-05-03T19:37:20.697" v="351" actId="165"/>
          <ac:cxnSpMkLst>
            <pc:docMk/>
            <pc:sldMk cId="821837548" sldId="303"/>
            <ac:cxnSpMk id="166" creationId="{79551DA8-B8A2-399D-5059-8A180B3136E6}"/>
          </ac:cxnSpMkLst>
        </pc:cxnChg>
        <pc:cxnChg chg="mod">
          <ac:chgData name="a xx" userId="6c68ed6e84215d36" providerId="LiveId" clId="{CAAA8C61-5CDF-4955-B084-C221EE7AA6F1}" dt="2024-05-03T19:37:20.697" v="351" actId="165"/>
          <ac:cxnSpMkLst>
            <pc:docMk/>
            <pc:sldMk cId="821837548" sldId="303"/>
            <ac:cxnSpMk id="167" creationId="{44BCB0FF-BE09-D122-5817-84FFA53EC8E9}"/>
          </ac:cxnSpMkLst>
        </pc:cxnChg>
        <pc:cxnChg chg="mod">
          <ac:chgData name="a xx" userId="6c68ed6e84215d36" providerId="LiveId" clId="{CAAA8C61-5CDF-4955-B084-C221EE7AA6F1}" dt="2024-05-03T19:37:20.697" v="351" actId="165"/>
          <ac:cxnSpMkLst>
            <pc:docMk/>
            <pc:sldMk cId="821837548" sldId="303"/>
            <ac:cxnSpMk id="168" creationId="{75701BF7-3F7F-FD7D-6BD5-F69FCA48E821}"/>
          </ac:cxnSpMkLst>
        </pc:cxnChg>
        <pc:cxnChg chg="mod">
          <ac:chgData name="a xx" userId="6c68ed6e84215d36" providerId="LiveId" clId="{CAAA8C61-5CDF-4955-B084-C221EE7AA6F1}" dt="2024-05-03T19:37:20.697" v="351" actId="165"/>
          <ac:cxnSpMkLst>
            <pc:docMk/>
            <pc:sldMk cId="821837548" sldId="303"/>
            <ac:cxnSpMk id="169" creationId="{3CD6F52D-9B7C-E218-10B5-8BB0A705949D}"/>
          </ac:cxnSpMkLst>
        </pc:cxnChg>
        <pc:cxnChg chg="mod">
          <ac:chgData name="a xx" userId="6c68ed6e84215d36" providerId="LiveId" clId="{CAAA8C61-5CDF-4955-B084-C221EE7AA6F1}" dt="2024-05-03T19:37:20.697" v="351" actId="165"/>
          <ac:cxnSpMkLst>
            <pc:docMk/>
            <pc:sldMk cId="821837548" sldId="303"/>
            <ac:cxnSpMk id="170" creationId="{84276E57-BCD2-8EE3-DA90-EA6218749D7E}"/>
          </ac:cxnSpMkLst>
        </pc:cxnChg>
        <pc:cxnChg chg="mod">
          <ac:chgData name="a xx" userId="6c68ed6e84215d36" providerId="LiveId" clId="{CAAA8C61-5CDF-4955-B084-C221EE7AA6F1}" dt="2024-05-03T19:37:20.697" v="351" actId="165"/>
          <ac:cxnSpMkLst>
            <pc:docMk/>
            <pc:sldMk cId="821837548" sldId="303"/>
            <ac:cxnSpMk id="171" creationId="{A59A350F-FC15-EDB7-9414-4B23B680CA88}"/>
          </ac:cxnSpMkLst>
        </pc:cxnChg>
        <pc:cxnChg chg="mod">
          <ac:chgData name="a xx" userId="6c68ed6e84215d36" providerId="LiveId" clId="{CAAA8C61-5CDF-4955-B084-C221EE7AA6F1}" dt="2024-05-03T19:37:20.697" v="351" actId="165"/>
          <ac:cxnSpMkLst>
            <pc:docMk/>
            <pc:sldMk cId="821837548" sldId="303"/>
            <ac:cxnSpMk id="172" creationId="{DAB3D085-C93D-39D9-033A-15F3BE87FF43}"/>
          </ac:cxnSpMkLst>
        </pc:cxnChg>
        <pc:cxnChg chg="mod">
          <ac:chgData name="a xx" userId="6c68ed6e84215d36" providerId="LiveId" clId="{CAAA8C61-5CDF-4955-B084-C221EE7AA6F1}" dt="2024-05-03T19:37:20.697" v="351" actId="165"/>
          <ac:cxnSpMkLst>
            <pc:docMk/>
            <pc:sldMk cId="821837548" sldId="303"/>
            <ac:cxnSpMk id="173" creationId="{EDE03363-A0B0-77C6-677F-4BF784523B92}"/>
          </ac:cxnSpMkLst>
        </pc:cxnChg>
        <pc:cxnChg chg="mod">
          <ac:chgData name="a xx" userId="6c68ed6e84215d36" providerId="LiveId" clId="{CAAA8C61-5CDF-4955-B084-C221EE7AA6F1}" dt="2024-05-03T19:37:20.697" v="351" actId="165"/>
          <ac:cxnSpMkLst>
            <pc:docMk/>
            <pc:sldMk cId="821837548" sldId="303"/>
            <ac:cxnSpMk id="181" creationId="{C50121AB-3393-D708-B171-B2984B623468}"/>
          </ac:cxnSpMkLst>
        </pc:cxnChg>
        <pc:cxnChg chg="mod">
          <ac:chgData name="a xx" userId="6c68ed6e84215d36" providerId="LiveId" clId="{CAAA8C61-5CDF-4955-B084-C221EE7AA6F1}" dt="2024-05-03T19:37:20.697" v="351" actId="165"/>
          <ac:cxnSpMkLst>
            <pc:docMk/>
            <pc:sldMk cId="821837548" sldId="303"/>
            <ac:cxnSpMk id="182" creationId="{FDE524D9-F642-8879-4BEF-16D3F4F06D47}"/>
          </ac:cxnSpMkLst>
        </pc:cxnChg>
        <pc:cxnChg chg="mod">
          <ac:chgData name="a xx" userId="6c68ed6e84215d36" providerId="LiveId" clId="{CAAA8C61-5CDF-4955-B084-C221EE7AA6F1}" dt="2024-05-03T19:37:20.697" v="351" actId="165"/>
          <ac:cxnSpMkLst>
            <pc:docMk/>
            <pc:sldMk cId="821837548" sldId="303"/>
            <ac:cxnSpMk id="183" creationId="{D7F681A8-CF87-43E0-10F1-344010271B36}"/>
          </ac:cxnSpMkLst>
        </pc:cxnChg>
        <pc:cxnChg chg="mod">
          <ac:chgData name="a xx" userId="6c68ed6e84215d36" providerId="LiveId" clId="{CAAA8C61-5CDF-4955-B084-C221EE7AA6F1}" dt="2024-05-03T20:11:48.780" v="482" actId="165"/>
          <ac:cxnSpMkLst>
            <pc:docMk/>
            <pc:sldMk cId="821837548" sldId="303"/>
            <ac:cxnSpMk id="186" creationId="{FE7BA08E-00C4-34C3-F7A0-953BACB7FDB7}"/>
          </ac:cxnSpMkLst>
        </pc:cxnChg>
        <pc:cxnChg chg="mod">
          <ac:chgData name="a xx" userId="6c68ed6e84215d36" providerId="LiveId" clId="{CAAA8C61-5CDF-4955-B084-C221EE7AA6F1}" dt="2024-05-03T20:11:48.780" v="482" actId="165"/>
          <ac:cxnSpMkLst>
            <pc:docMk/>
            <pc:sldMk cId="821837548" sldId="303"/>
            <ac:cxnSpMk id="187" creationId="{AA46F3E0-4B84-2CE3-46DA-A9580013B9D6}"/>
          </ac:cxnSpMkLst>
        </pc:cxnChg>
        <pc:cxnChg chg="mod">
          <ac:chgData name="a xx" userId="6c68ed6e84215d36" providerId="LiveId" clId="{CAAA8C61-5CDF-4955-B084-C221EE7AA6F1}" dt="2024-05-03T20:11:48.780" v="482" actId="165"/>
          <ac:cxnSpMkLst>
            <pc:docMk/>
            <pc:sldMk cId="821837548" sldId="303"/>
            <ac:cxnSpMk id="188" creationId="{F354CD6F-F728-1D0E-ED69-EDAF9A8DB898}"/>
          </ac:cxnSpMkLst>
        </pc:cxnChg>
        <pc:cxnChg chg="mod">
          <ac:chgData name="a xx" userId="6c68ed6e84215d36" providerId="LiveId" clId="{CAAA8C61-5CDF-4955-B084-C221EE7AA6F1}" dt="2024-05-03T20:11:48.780" v="482" actId="165"/>
          <ac:cxnSpMkLst>
            <pc:docMk/>
            <pc:sldMk cId="821837548" sldId="303"/>
            <ac:cxnSpMk id="189" creationId="{5DD0DA3F-08C1-B826-C50E-70B499FB460D}"/>
          </ac:cxnSpMkLst>
        </pc:cxnChg>
        <pc:cxnChg chg="mod">
          <ac:chgData name="a xx" userId="6c68ed6e84215d36" providerId="LiveId" clId="{CAAA8C61-5CDF-4955-B084-C221EE7AA6F1}" dt="2024-05-03T20:11:48.780" v="482" actId="165"/>
          <ac:cxnSpMkLst>
            <pc:docMk/>
            <pc:sldMk cId="821837548" sldId="303"/>
            <ac:cxnSpMk id="190" creationId="{1E5EE0FF-3D25-586F-6F78-19E76653FD9C}"/>
          </ac:cxnSpMkLst>
        </pc:cxnChg>
        <pc:cxnChg chg="mod">
          <ac:chgData name="a xx" userId="6c68ed6e84215d36" providerId="LiveId" clId="{CAAA8C61-5CDF-4955-B084-C221EE7AA6F1}" dt="2024-05-03T20:11:48.780" v="482" actId="165"/>
          <ac:cxnSpMkLst>
            <pc:docMk/>
            <pc:sldMk cId="821837548" sldId="303"/>
            <ac:cxnSpMk id="191" creationId="{A73A6E8C-0AFC-3CC6-F883-C4F23EC2AC31}"/>
          </ac:cxnSpMkLst>
        </pc:cxnChg>
        <pc:cxnChg chg="mod">
          <ac:chgData name="a xx" userId="6c68ed6e84215d36" providerId="LiveId" clId="{CAAA8C61-5CDF-4955-B084-C221EE7AA6F1}" dt="2024-05-03T20:11:48.780" v="482" actId="165"/>
          <ac:cxnSpMkLst>
            <pc:docMk/>
            <pc:sldMk cId="821837548" sldId="303"/>
            <ac:cxnSpMk id="192" creationId="{02F56534-498F-4F30-02CE-00A398C437DF}"/>
          </ac:cxnSpMkLst>
        </pc:cxnChg>
        <pc:cxnChg chg="mod">
          <ac:chgData name="a xx" userId="6c68ed6e84215d36" providerId="LiveId" clId="{CAAA8C61-5CDF-4955-B084-C221EE7AA6F1}" dt="2024-05-03T20:11:48.780" v="482" actId="165"/>
          <ac:cxnSpMkLst>
            <pc:docMk/>
            <pc:sldMk cId="821837548" sldId="303"/>
            <ac:cxnSpMk id="193" creationId="{1F87FD60-A535-C778-A6F7-521A484EBE44}"/>
          </ac:cxnSpMkLst>
        </pc:cxnChg>
        <pc:cxnChg chg="mod">
          <ac:chgData name="a xx" userId="6c68ed6e84215d36" providerId="LiveId" clId="{CAAA8C61-5CDF-4955-B084-C221EE7AA6F1}" dt="2024-05-03T20:11:48.780" v="482" actId="165"/>
          <ac:cxnSpMkLst>
            <pc:docMk/>
            <pc:sldMk cId="821837548" sldId="303"/>
            <ac:cxnSpMk id="194" creationId="{ADC87505-664D-4ABB-E6DB-F7CA0E98BDB7}"/>
          </ac:cxnSpMkLst>
        </pc:cxnChg>
        <pc:cxnChg chg="mod">
          <ac:chgData name="a xx" userId="6c68ed6e84215d36" providerId="LiveId" clId="{CAAA8C61-5CDF-4955-B084-C221EE7AA6F1}" dt="2024-05-03T20:11:48.780" v="482" actId="165"/>
          <ac:cxnSpMkLst>
            <pc:docMk/>
            <pc:sldMk cId="821837548" sldId="303"/>
            <ac:cxnSpMk id="195" creationId="{9D63B081-FF7E-73FD-4053-0B4046A56BDF}"/>
          </ac:cxnSpMkLst>
        </pc:cxnChg>
        <pc:cxnChg chg="mod">
          <ac:chgData name="a xx" userId="6c68ed6e84215d36" providerId="LiveId" clId="{CAAA8C61-5CDF-4955-B084-C221EE7AA6F1}" dt="2024-05-03T20:11:48.780" v="482" actId="165"/>
          <ac:cxnSpMkLst>
            <pc:docMk/>
            <pc:sldMk cId="821837548" sldId="303"/>
            <ac:cxnSpMk id="196" creationId="{37187C80-AD0C-83AB-8BA4-29314D67CA40}"/>
          </ac:cxnSpMkLst>
        </pc:cxnChg>
        <pc:cxnChg chg="mod">
          <ac:chgData name="a xx" userId="6c68ed6e84215d36" providerId="LiveId" clId="{CAAA8C61-5CDF-4955-B084-C221EE7AA6F1}" dt="2024-05-03T20:11:48.780" v="482" actId="165"/>
          <ac:cxnSpMkLst>
            <pc:docMk/>
            <pc:sldMk cId="821837548" sldId="303"/>
            <ac:cxnSpMk id="197" creationId="{7FF3076A-F414-9226-CF1D-871141305E17}"/>
          </ac:cxnSpMkLst>
        </pc:cxnChg>
        <pc:cxnChg chg="mod">
          <ac:chgData name="a xx" userId="6c68ed6e84215d36" providerId="LiveId" clId="{CAAA8C61-5CDF-4955-B084-C221EE7AA6F1}" dt="2024-05-03T19:37:20.697" v="351" actId="165"/>
          <ac:cxnSpMkLst>
            <pc:docMk/>
            <pc:sldMk cId="821837548" sldId="303"/>
            <ac:cxnSpMk id="201" creationId="{3945B230-1293-699D-EEEF-45B4245F465A}"/>
          </ac:cxnSpMkLst>
        </pc:cxnChg>
        <pc:cxnChg chg="mod">
          <ac:chgData name="a xx" userId="6c68ed6e84215d36" providerId="LiveId" clId="{CAAA8C61-5CDF-4955-B084-C221EE7AA6F1}" dt="2024-05-03T20:11:48.780" v="482" actId="165"/>
          <ac:cxnSpMkLst>
            <pc:docMk/>
            <pc:sldMk cId="821837548" sldId="303"/>
            <ac:cxnSpMk id="204" creationId="{2A8461B7-D818-01C3-4EEF-66428D709B6F}"/>
          </ac:cxnSpMkLst>
        </pc:cxnChg>
        <pc:cxnChg chg="mod">
          <ac:chgData name="a xx" userId="6c68ed6e84215d36" providerId="LiveId" clId="{CAAA8C61-5CDF-4955-B084-C221EE7AA6F1}" dt="2024-05-03T20:11:48.780" v="482" actId="165"/>
          <ac:cxnSpMkLst>
            <pc:docMk/>
            <pc:sldMk cId="821837548" sldId="303"/>
            <ac:cxnSpMk id="205" creationId="{78023EEA-49B4-551F-E576-DF9108D17E8E}"/>
          </ac:cxnSpMkLst>
        </pc:cxnChg>
        <pc:cxnChg chg="mod">
          <ac:chgData name="a xx" userId="6c68ed6e84215d36" providerId="LiveId" clId="{CAAA8C61-5CDF-4955-B084-C221EE7AA6F1}" dt="2024-05-03T20:11:48.780" v="482" actId="165"/>
          <ac:cxnSpMkLst>
            <pc:docMk/>
            <pc:sldMk cId="821837548" sldId="303"/>
            <ac:cxnSpMk id="206" creationId="{987AFDD7-94C8-E290-63F0-C86178B62075}"/>
          </ac:cxnSpMkLst>
        </pc:cxnChg>
        <pc:cxnChg chg="mod">
          <ac:chgData name="a xx" userId="6c68ed6e84215d36" providerId="LiveId" clId="{CAAA8C61-5CDF-4955-B084-C221EE7AA6F1}" dt="2024-05-03T20:11:48.780" v="482" actId="165"/>
          <ac:cxnSpMkLst>
            <pc:docMk/>
            <pc:sldMk cId="821837548" sldId="303"/>
            <ac:cxnSpMk id="207" creationId="{E160DBF6-46CE-C8F2-0D65-8CF9F6D74824}"/>
          </ac:cxnSpMkLst>
        </pc:cxnChg>
        <pc:cxnChg chg="mod">
          <ac:chgData name="a xx" userId="6c68ed6e84215d36" providerId="LiveId" clId="{CAAA8C61-5CDF-4955-B084-C221EE7AA6F1}" dt="2024-05-03T20:11:48.780" v="482" actId="165"/>
          <ac:cxnSpMkLst>
            <pc:docMk/>
            <pc:sldMk cId="821837548" sldId="303"/>
            <ac:cxnSpMk id="208" creationId="{9FFF0144-19F5-9A19-A609-A160C1D52D01}"/>
          </ac:cxnSpMkLst>
        </pc:cxnChg>
        <pc:cxnChg chg="mod">
          <ac:chgData name="a xx" userId="6c68ed6e84215d36" providerId="LiveId" clId="{CAAA8C61-5CDF-4955-B084-C221EE7AA6F1}" dt="2024-05-03T20:11:48.780" v="482" actId="165"/>
          <ac:cxnSpMkLst>
            <pc:docMk/>
            <pc:sldMk cId="821837548" sldId="303"/>
            <ac:cxnSpMk id="209" creationId="{86DA8FC2-BBC3-780A-2B27-F4099A27EAAA}"/>
          </ac:cxnSpMkLst>
        </pc:cxnChg>
        <pc:cxnChg chg="mod">
          <ac:chgData name="a xx" userId="6c68ed6e84215d36" providerId="LiveId" clId="{CAAA8C61-5CDF-4955-B084-C221EE7AA6F1}" dt="2024-05-03T20:11:48.780" v="482" actId="165"/>
          <ac:cxnSpMkLst>
            <pc:docMk/>
            <pc:sldMk cId="821837548" sldId="303"/>
            <ac:cxnSpMk id="210" creationId="{9DFFABAA-196D-9643-34FB-660A0F0E5C88}"/>
          </ac:cxnSpMkLst>
        </pc:cxnChg>
        <pc:cxnChg chg="mod">
          <ac:chgData name="a xx" userId="6c68ed6e84215d36" providerId="LiveId" clId="{CAAA8C61-5CDF-4955-B084-C221EE7AA6F1}" dt="2024-05-03T20:11:48.780" v="482" actId="165"/>
          <ac:cxnSpMkLst>
            <pc:docMk/>
            <pc:sldMk cId="821837548" sldId="303"/>
            <ac:cxnSpMk id="211" creationId="{C799FBDB-48F2-735F-9F6F-E86F5CD2CCB1}"/>
          </ac:cxnSpMkLst>
        </pc:cxnChg>
        <pc:cxnChg chg="mod">
          <ac:chgData name="a xx" userId="6c68ed6e84215d36" providerId="LiveId" clId="{CAAA8C61-5CDF-4955-B084-C221EE7AA6F1}" dt="2024-05-03T20:11:48.780" v="482" actId="165"/>
          <ac:cxnSpMkLst>
            <pc:docMk/>
            <pc:sldMk cId="821837548" sldId="303"/>
            <ac:cxnSpMk id="212" creationId="{36B70523-EE3E-890F-832A-749DE52020A5}"/>
          </ac:cxnSpMkLst>
        </pc:cxnChg>
        <pc:cxnChg chg="mod">
          <ac:chgData name="a xx" userId="6c68ed6e84215d36" providerId="LiveId" clId="{CAAA8C61-5CDF-4955-B084-C221EE7AA6F1}" dt="2024-05-03T20:11:48.780" v="482" actId="165"/>
          <ac:cxnSpMkLst>
            <pc:docMk/>
            <pc:sldMk cId="821837548" sldId="303"/>
            <ac:cxnSpMk id="213" creationId="{1C01059C-B6A2-94D9-2992-ACBF6B268318}"/>
          </ac:cxnSpMkLst>
        </pc:cxnChg>
        <pc:cxnChg chg="mod">
          <ac:chgData name="a xx" userId="6c68ed6e84215d36" providerId="LiveId" clId="{CAAA8C61-5CDF-4955-B084-C221EE7AA6F1}" dt="2024-05-03T20:11:48.780" v="482" actId="165"/>
          <ac:cxnSpMkLst>
            <pc:docMk/>
            <pc:sldMk cId="821837548" sldId="303"/>
            <ac:cxnSpMk id="214" creationId="{DC051D6B-5876-8A8C-7186-E8B32B24847B}"/>
          </ac:cxnSpMkLst>
        </pc:cxnChg>
        <pc:cxnChg chg="mod">
          <ac:chgData name="a xx" userId="6c68ed6e84215d36" providerId="LiveId" clId="{CAAA8C61-5CDF-4955-B084-C221EE7AA6F1}" dt="2024-05-03T20:11:48.780" v="482" actId="165"/>
          <ac:cxnSpMkLst>
            <pc:docMk/>
            <pc:sldMk cId="821837548" sldId="303"/>
            <ac:cxnSpMk id="215" creationId="{C3CC967F-07AF-269E-D263-A970D77FD912}"/>
          </ac:cxnSpMkLst>
        </pc:cxnChg>
        <pc:cxnChg chg="mod">
          <ac:chgData name="a xx" userId="6c68ed6e84215d36" providerId="LiveId" clId="{CAAA8C61-5CDF-4955-B084-C221EE7AA6F1}" dt="2024-05-03T19:37:20.697" v="351" actId="165"/>
          <ac:cxnSpMkLst>
            <pc:docMk/>
            <pc:sldMk cId="821837548" sldId="303"/>
            <ac:cxnSpMk id="216" creationId="{42F9F1C1-6EDB-282D-34A9-EC11B5A0BF6A}"/>
          </ac:cxnSpMkLst>
        </pc:cxnChg>
        <pc:cxnChg chg="mod">
          <ac:chgData name="a xx" userId="6c68ed6e84215d36" providerId="LiveId" clId="{CAAA8C61-5CDF-4955-B084-C221EE7AA6F1}" dt="2024-05-03T19:37:20.697" v="351" actId="165"/>
          <ac:cxnSpMkLst>
            <pc:docMk/>
            <pc:sldMk cId="821837548" sldId="303"/>
            <ac:cxnSpMk id="218" creationId="{6E6CC189-6F9C-50C3-C383-99CD3530C103}"/>
          </ac:cxnSpMkLst>
        </pc:cxnChg>
        <pc:cxnChg chg="mod">
          <ac:chgData name="a xx" userId="6c68ed6e84215d36" providerId="LiveId" clId="{CAAA8C61-5CDF-4955-B084-C221EE7AA6F1}" dt="2024-05-03T20:11:48.780" v="482" actId="165"/>
          <ac:cxnSpMkLst>
            <pc:docMk/>
            <pc:sldMk cId="821837548" sldId="303"/>
            <ac:cxnSpMk id="219" creationId="{901447EC-3382-8846-9588-148F7DB61472}"/>
          </ac:cxnSpMkLst>
        </pc:cxnChg>
        <pc:cxnChg chg="mod">
          <ac:chgData name="a xx" userId="6c68ed6e84215d36" providerId="LiveId" clId="{CAAA8C61-5CDF-4955-B084-C221EE7AA6F1}" dt="2024-05-03T20:11:48.780" v="482" actId="165"/>
          <ac:cxnSpMkLst>
            <pc:docMk/>
            <pc:sldMk cId="821837548" sldId="303"/>
            <ac:cxnSpMk id="220" creationId="{C240E55A-2B14-90E1-1736-45843CEE8648}"/>
          </ac:cxnSpMkLst>
        </pc:cxnChg>
        <pc:cxnChg chg="mod">
          <ac:chgData name="a xx" userId="6c68ed6e84215d36" providerId="LiveId" clId="{CAAA8C61-5CDF-4955-B084-C221EE7AA6F1}" dt="2024-05-03T20:11:48.780" v="482" actId="165"/>
          <ac:cxnSpMkLst>
            <pc:docMk/>
            <pc:sldMk cId="821837548" sldId="303"/>
            <ac:cxnSpMk id="221" creationId="{E6D89019-7AC7-565A-9625-7141F622766B}"/>
          </ac:cxnSpMkLst>
        </pc:cxnChg>
        <pc:cxnChg chg="mod">
          <ac:chgData name="a xx" userId="6c68ed6e84215d36" providerId="LiveId" clId="{CAAA8C61-5CDF-4955-B084-C221EE7AA6F1}" dt="2024-05-03T20:11:48.780" v="482" actId="165"/>
          <ac:cxnSpMkLst>
            <pc:docMk/>
            <pc:sldMk cId="821837548" sldId="303"/>
            <ac:cxnSpMk id="222" creationId="{AD2E100D-B1E0-CAA9-527F-EA8600160ED3}"/>
          </ac:cxnSpMkLst>
        </pc:cxnChg>
        <pc:cxnChg chg="mod">
          <ac:chgData name="a xx" userId="6c68ed6e84215d36" providerId="LiveId" clId="{CAAA8C61-5CDF-4955-B084-C221EE7AA6F1}" dt="2024-05-03T19:37:20.697" v="351" actId="165"/>
          <ac:cxnSpMkLst>
            <pc:docMk/>
            <pc:sldMk cId="821837548" sldId="303"/>
            <ac:cxnSpMk id="223" creationId="{57A9941E-7A65-BC9D-CCB0-A1731DAF3392}"/>
          </ac:cxnSpMkLst>
        </pc:cxnChg>
        <pc:cxnChg chg="mod">
          <ac:chgData name="a xx" userId="6c68ed6e84215d36" providerId="LiveId" clId="{CAAA8C61-5CDF-4955-B084-C221EE7AA6F1}" dt="2024-05-03T19:37:20.697" v="351" actId="165"/>
          <ac:cxnSpMkLst>
            <pc:docMk/>
            <pc:sldMk cId="821837548" sldId="303"/>
            <ac:cxnSpMk id="224" creationId="{5F719D82-59B7-4E96-B711-F3E40D38A335}"/>
          </ac:cxnSpMkLst>
        </pc:cxnChg>
        <pc:cxnChg chg="mod">
          <ac:chgData name="a xx" userId="6c68ed6e84215d36" providerId="LiveId" clId="{CAAA8C61-5CDF-4955-B084-C221EE7AA6F1}" dt="2024-05-03T20:11:48.780" v="482" actId="165"/>
          <ac:cxnSpMkLst>
            <pc:docMk/>
            <pc:sldMk cId="821837548" sldId="303"/>
            <ac:cxnSpMk id="225" creationId="{1E53395B-9849-2BED-A570-3EC0CAC85519}"/>
          </ac:cxnSpMkLst>
        </pc:cxnChg>
        <pc:cxnChg chg="mod">
          <ac:chgData name="a xx" userId="6c68ed6e84215d36" providerId="LiveId" clId="{CAAA8C61-5CDF-4955-B084-C221EE7AA6F1}" dt="2024-05-03T20:11:48.780" v="482" actId="165"/>
          <ac:cxnSpMkLst>
            <pc:docMk/>
            <pc:sldMk cId="821837548" sldId="303"/>
            <ac:cxnSpMk id="226" creationId="{94578806-D866-4536-6802-2AE1AED98B23}"/>
          </ac:cxnSpMkLst>
        </pc:cxnChg>
        <pc:cxnChg chg="mod">
          <ac:chgData name="a xx" userId="6c68ed6e84215d36" providerId="LiveId" clId="{CAAA8C61-5CDF-4955-B084-C221EE7AA6F1}" dt="2024-05-03T20:11:48.780" v="482" actId="165"/>
          <ac:cxnSpMkLst>
            <pc:docMk/>
            <pc:sldMk cId="821837548" sldId="303"/>
            <ac:cxnSpMk id="227" creationId="{C6DC7A15-FF88-7B93-E2EB-046F87FF9D53}"/>
          </ac:cxnSpMkLst>
        </pc:cxnChg>
        <pc:cxnChg chg="mod">
          <ac:chgData name="a xx" userId="6c68ed6e84215d36" providerId="LiveId" clId="{CAAA8C61-5CDF-4955-B084-C221EE7AA6F1}" dt="2024-05-03T20:11:48.780" v="482" actId="165"/>
          <ac:cxnSpMkLst>
            <pc:docMk/>
            <pc:sldMk cId="821837548" sldId="303"/>
            <ac:cxnSpMk id="228" creationId="{613039A4-088E-BB07-FF81-E2A8242B80A4}"/>
          </ac:cxnSpMkLst>
        </pc:cxnChg>
        <pc:cxnChg chg="mod">
          <ac:chgData name="a xx" userId="6c68ed6e84215d36" providerId="LiveId" clId="{CAAA8C61-5CDF-4955-B084-C221EE7AA6F1}" dt="2024-05-03T19:37:20.697" v="351" actId="165"/>
          <ac:cxnSpMkLst>
            <pc:docMk/>
            <pc:sldMk cId="821837548" sldId="303"/>
            <ac:cxnSpMk id="229" creationId="{A9363B83-BDBF-FDA0-559C-8B7593A0DFA3}"/>
          </ac:cxnSpMkLst>
        </pc:cxnChg>
        <pc:cxnChg chg="mod">
          <ac:chgData name="a xx" userId="6c68ed6e84215d36" providerId="LiveId" clId="{CAAA8C61-5CDF-4955-B084-C221EE7AA6F1}" dt="2024-05-03T19:37:20.697" v="351" actId="165"/>
          <ac:cxnSpMkLst>
            <pc:docMk/>
            <pc:sldMk cId="821837548" sldId="303"/>
            <ac:cxnSpMk id="230" creationId="{13FD8ACF-8B4A-ACD7-0286-8C3E2CBCDD12}"/>
          </ac:cxnSpMkLst>
        </pc:cxnChg>
        <pc:cxnChg chg="mod">
          <ac:chgData name="a xx" userId="6c68ed6e84215d36" providerId="LiveId" clId="{CAAA8C61-5CDF-4955-B084-C221EE7AA6F1}" dt="2024-05-03T19:37:20.697" v="351" actId="165"/>
          <ac:cxnSpMkLst>
            <pc:docMk/>
            <pc:sldMk cId="821837548" sldId="303"/>
            <ac:cxnSpMk id="231" creationId="{22E2BC4D-2986-70D3-74C7-B764C6D13F28}"/>
          </ac:cxnSpMkLst>
        </pc:cxnChg>
        <pc:cxnChg chg="mod">
          <ac:chgData name="a xx" userId="6c68ed6e84215d36" providerId="LiveId" clId="{CAAA8C61-5CDF-4955-B084-C221EE7AA6F1}" dt="2024-05-03T20:11:35.393" v="481"/>
          <ac:cxnSpMkLst>
            <pc:docMk/>
            <pc:sldMk cId="821837548" sldId="303"/>
            <ac:cxnSpMk id="233" creationId="{FD71361E-DDEB-FC27-398E-D24269D4B609}"/>
          </ac:cxnSpMkLst>
        </pc:cxnChg>
        <pc:cxnChg chg="mod">
          <ac:chgData name="a xx" userId="6c68ed6e84215d36" providerId="LiveId" clId="{CAAA8C61-5CDF-4955-B084-C221EE7AA6F1}" dt="2024-05-03T20:11:35.393" v="481"/>
          <ac:cxnSpMkLst>
            <pc:docMk/>
            <pc:sldMk cId="821837548" sldId="303"/>
            <ac:cxnSpMk id="234" creationId="{D8A09CD0-8B31-0E64-CD1B-FE03C2347B47}"/>
          </ac:cxnSpMkLst>
        </pc:cxnChg>
        <pc:cxnChg chg="mod">
          <ac:chgData name="a xx" userId="6c68ed6e84215d36" providerId="LiveId" clId="{CAAA8C61-5CDF-4955-B084-C221EE7AA6F1}" dt="2024-05-03T20:11:35.393" v="481"/>
          <ac:cxnSpMkLst>
            <pc:docMk/>
            <pc:sldMk cId="821837548" sldId="303"/>
            <ac:cxnSpMk id="235" creationId="{EF331DC4-3CAE-1DF7-579F-DA5215FCC137}"/>
          </ac:cxnSpMkLst>
        </pc:cxnChg>
        <pc:cxnChg chg="mod">
          <ac:chgData name="a xx" userId="6c68ed6e84215d36" providerId="LiveId" clId="{CAAA8C61-5CDF-4955-B084-C221EE7AA6F1}" dt="2024-05-03T20:11:35.393" v="481"/>
          <ac:cxnSpMkLst>
            <pc:docMk/>
            <pc:sldMk cId="821837548" sldId="303"/>
            <ac:cxnSpMk id="236" creationId="{102F4FBD-11A0-FBE3-8A70-373B8689F1DA}"/>
          </ac:cxnSpMkLst>
        </pc:cxnChg>
        <pc:cxnChg chg="mod">
          <ac:chgData name="a xx" userId="6c68ed6e84215d36" providerId="LiveId" clId="{CAAA8C61-5CDF-4955-B084-C221EE7AA6F1}" dt="2024-05-03T20:11:35.393" v="481"/>
          <ac:cxnSpMkLst>
            <pc:docMk/>
            <pc:sldMk cId="821837548" sldId="303"/>
            <ac:cxnSpMk id="237" creationId="{3D73B94A-4E43-B726-6817-6D5D6CC98FB1}"/>
          </ac:cxnSpMkLst>
        </pc:cxnChg>
        <pc:cxnChg chg="mod">
          <ac:chgData name="a xx" userId="6c68ed6e84215d36" providerId="LiveId" clId="{CAAA8C61-5CDF-4955-B084-C221EE7AA6F1}" dt="2024-05-03T20:11:35.393" v="481"/>
          <ac:cxnSpMkLst>
            <pc:docMk/>
            <pc:sldMk cId="821837548" sldId="303"/>
            <ac:cxnSpMk id="238" creationId="{B92E389B-2593-B3B2-3727-52B4BB09B7E9}"/>
          </ac:cxnSpMkLst>
        </pc:cxnChg>
        <pc:cxnChg chg="mod">
          <ac:chgData name="a xx" userId="6c68ed6e84215d36" providerId="LiveId" clId="{CAAA8C61-5CDF-4955-B084-C221EE7AA6F1}" dt="2024-05-03T20:11:35.393" v="481"/>
          <ac:cxnSpMkLst>
            <pc:docMk/>
            <pc:sldMk cId="821837548" sldId="303"/>
            <ac:cxnSpMk id="239" creationId="{79551DA8-B8A2-399D-5059-8A180B3136E6}"/>
          </ac:cxnSpMkLst>
        </pc:cxnChg>
        <pc:cxnChg chg="mod">
          <ac:chgData name="a xx" userId="6c68ed6e84215d36" providerId="LiveId" clId="{CAAA8C61-5CDF-4955-B084-C221EE7AA6F1}" dt="2024-05-03T20:11:35.393" v="481"/>
          <ac:cxnSpMkLst>
            <pc:docMk/>
            <pc:sldMk cId="821837548" sldId="303"/>
            <ac:cxnSpMk id="240" creationId="{44BCB0FF-BE09-D122-5817-84FFA53EC8E9}"/>
          </ac:cxnSpMkLst>
        </pc:cxnChg>
        <pc:cxnChg chg="mod">
          <ac:chgData name="a xx" userId="6c68ed6e84215d36" providerId="LiveId" clId="{CAAA8C61-5CDF-4955-B084-C221EE7AA6F1}" dt="2024-05-03T20:11:35.393" v="481"/>
          <ac:cxnSpMkLst>
            <pc:docMk/>
            <pc:sldMk cId="821837548" sldId="303"/>
            <ac:cxnSpMk id="241" creationId="{75701BF7-3F7F-FD7D-6BD5-F69FCA48E821}"/>
          </ac:cxnSpMkLst>
        </pc:cxnChg>
        <pc:cxnChg chg="mod">
          <ac:chgData name="a xx" userId="6c68ed6e84215d36" providerId="LiveId" clId="{CAAA8C61-5CDF-4955-B084-C221EE7AA6F1}" dt="2024-05-03T20:11:35.393" v="481"/>
          <ac:cxnSpMkLst>
            <pc:docMk/>
            <pc:sldMk cId="821837548" sldId="303"/>
            <ac:cxnSpMk id="242" creationId="{3CD6F52D-9B7C-E218-10B5-8BB0A705949D}"/>
          </ac:cxnSpMkLst>
        </pc:cxnChg>
        <pc:cxnChg chg="mod">
          <ac:chgData name="a xx" userId="6c68ed6e84215d36" providerId="LiveId" clId="{CAAA8C61-5CDF-4955-B084-C221EE7AA6F1}" dt="2024-05-03T20:11:35.393" v="481"/>
          <ac:cxnSpMkLst>
            <pc:docMk/>
            <pc:sldMk cId="821837548" sldId="303"/>
            <ac:cxnSpMk id="243" creationId="{84276E57-BCD2-8EE3-DA90-EA6218749D7E}"/>
          </ac:cxnSpMkLst>
        </pc:cxnChg>
        <pc:cxnChg chg="mod">
          <ac:chgData name="a xx" userId="6c68ed6e84215d36" providerId="LiveId" clId="{CAAA8C61-5CDF-4955-B084-C221EE7AA6F1}" dt="2024-05-03T20:11:35.393" v="481"/>
          <ac:cxnSpMkLst>
            <pc:docMk/>
            <pc:sldMk cId="821837548" sldId="303"/>
            <ac:cxnSpMk id="244" creationId="{A59A350F-FC15-EDB7-9414-4B23B680CA88}"/>
          </ac:cxnSpMkLst>
        </pc:cxnChg>
        <pc:cxnChg chg="mod">
          <ac:chgData name="a xx" userId="6c68ed6e84215d36" providerId="LiveId" clId="{CAAA8C61-5CDF-4955-B084-C221EE7AA6F1}" dt="2024-05-03T20:11:35.393" v="481"/>
          <ac:cxnSpMkLst>
            <pc:docMk/>
            <pc:sldMk cId="821837548" sldId="303"/>
            <ac:cxnSpMk id="245" creationId="{DAB3D085-C93D-39D9-033A-15F3BE87FF43}"/>
          </ac:cxnSpMkLst>
        </pc:cxnChg>
        <pc:cxnChg chg="mod">
          <ac:chgData name="a xx" userId="6c68ed6e84215d36" providerId="LiveId" clId="{CAAA8C61-5CDF-4955-B084-C221EE7AA6F1}" dt="2024-05-03T20:11:35.393" v="481"/>
          <ac:cxnSpMkLst>
            <pc:docMk/>
            <pc:sldMk cId="821837548" sldId="303"/>
            <ac:cxnSpMk id="246" creationId="{EDE03363-A0B0-77C6-677F-4BF784523B92}"/>
          </ac:cxnSpMkLst>
        </pc:cxnChg>
        <pc:cxnChg chg="mod">
          <ac:chgData name="a xx" userId="6c68ed6e84215d36" providerId="LiveId" clId="{CAAA8C61-5CDF-4955-B084-C221EE7AA6F1}" dt="2024-05-03T20:11:35.393" v="481"/>
          <ac:cxnSpMkLst>
            <pc:docMk/>
            <pc:sldMk cId="821837548" sldId="303"/>
            <ac:cxnSpMk id="247" creationId="{C50121AB-3393-D708-B171-B2984B623468}"/>
          </ac:cxnSpMkLst>
        </pc:cxnChg>
        <pc:cxnChg chg="mod">
          <ac:chgData name="a xx" userId="6c68ed6e84215d36" providerId="LiveId" clId="{CAAA8C61-5CDF-4955-B084-C221EE7AA6F1}" dt="2024-05-03T20:11:35.393" v="481"/>
          <ac:cxnSpMkLst>
            <pc:docMk/>
            <pc:sldMk cId="821837548" sldId="303"/>
            <ac:cxnSpMk id="248" creationId="{FDE524D9-F642-8879-4BEF-16D3F4F06D47}"/>
          </ac:cxnSpMkLst>
        </pc:cxnChg>
        <pc:cxnChg chg="mod">
          <ac:chgData name="a xx" userId="6c68ed6e84215d36" providerId="LiveId" clId="{CAAA8C61-5CDF-4955-B084-C221EE7AA6F1}" dt="2024-05-03T20:11:35.393" v="481"/>
          <ac:cxnSpMkLst>
            <pc:docMk/>
            <pc:sldMk cId="821837548" sldId="303"/>
            <ac:cxnSpMk id="249" creationId="{D7F681A8-CF87-43E0-10F1-344010271B36}"/>
          </ac:cxnSpMkLst>
        </pc:cxnChg>
        <pc:cxnChg chg="mod">
          <ac:chgData name="a xx" userId="6c68ed6e84215d36" providerId="LiveId" clId="{CAAA8C61-5CDF-4955-B084-C221EE7AA6F1}" dt="2024-05-03T20:11:35.393" v="481"/>
          <ac:cxnSpMkLst>
            <pc:docMk/>
            <pc:sldMk cId="821837548" sldId="303"/>
            <ac:cxnSpMk id="250" creationId="{3945B230-1293-699D-EEEF-45B4245F465A}"/>
          </ac:cxnSpMkLst>
        </pc:cxnChg>
        <pc:cxnChg chg="mod">
          <ac:chgData name="a xx" userId="6c68ed6e84215d36" providerId="LiveId" clId="{CAAA8C61-5CDF-4955-B084-C221EE7AA6F1}" dt="2024-05-03T20:11:35.393" v="481"/>
          <ac:cxnSpMkLst>
            <pc:docMk/>
            <pc:sldMk cId="821837548" sldId="303"/>
            <ac:cxnSpMk id="251" creationId="{42F9F1C1-6EDB-282D-34A9-EC11B5A0BF6A}"/>
          </ac:cxnSpMkLst>
        </pc:cxnChg>
        <pc:cxnChg chg="mod">
          <ac:chgData name="a xx" userId="6c68ed6e84215d36" providerId="LiveId" clId="{CAAA8C61-5CDF-4955-B084-C221EE7AA6F1}" dt="2024-05-03T20:11:35.393" v="481"/>
          <ac:cxnSpMkLst>
            <pc:docMk/>
            <pc:sldMk cId="821837548" sldId="303"/>
            <ac:cxnSpMk id="252" creationId="{6E6CC189-6F9C-50C3-C383-99CD3530C103}"/>
          </ac:cxnSpMkLst>
        </pc:cxnChg>
        <pc:cxnChg chg="mod">
          <ac:chgData name="a xx" userId="6c68ed6e84215d36" providerId="LiveId" clId="{CAAA8C61-5CDF-4955-B084-C221EE7AA6F1}" dt="2024-05-03T20:11:35.393" v="481"/>
          <ac:cxnSpMkLst>
            <pc:docMk/>
            <pc:sldMk cId="821837548" sldId="303"/>
            <ac:cxnSpMk id="253" creationId="{57A9941E-7A65-BC9D-CCB0-A1731DAF3392}"/>
          </ac:cxnSpMkLst>
        </pc:cxnChg>
        <pc:cxnChg chg="mod">
          <ac:chgData name="a xx" userId="6c68ed6e84215d36" providerId="LiveId" clId="{CAAA8C61-5CDF-4955-B084-C221EE7AA6F1}" dt="2024-05-03T20:11:35.393" v="481"/>
          <ac:cxnSpMkLst>
            <pc:docMk/>
            <pc:sldMk cId="821837548" sldId="303"/>
            <ac:cxnSpMk id="254" creationId="{5F719D82-59B7-4E96-B711-F3E40D38A335}"/>
          </ac:cxnSpMkLst>
        </pc:cxnChg>
        <pc:cxnChg chg="mod">
          <ac:chgData name="a xx" userId="6c68ed6e84215d36" providerId="LiveId" clId="{CAAA8C61-5CDF-4955-B084-C221EE7AA6F1}" dt="2024-05-03T20:11:35.393" v="481"/>
          <ac:cxnSpMkLst>
            <pc:docMk/>
            <pc:sldMk cId="821837548" sldId="303"/>
            <ac:cxnSpMk id="255" creationId="{A9363B83-BDBF-FDA0-559C-8B7593A0DFA3}"/>
          </ac:cxnSpMkLst>
        </pc:cxnChg>
        <pc:cxnChg chg="mod">
          <ac:chgData name="a xx" userId="6c68ed6e84215d36" providerId="LiveId" clId="{CAAA8C61-5CDF-4955-B084-C221EE7AA6F1}" dt="2024-05-03T20:11:35.393" v="481"/>
          <ac:cxnSpMkLst>
            <pc:docMk/>
            <pc:sldMk cId="821837548" sldId="303"/>
            <ac:cxnSpMk id="256" creationId="{13FD8ACF-8B4A-ACD7-0286-8C3E2CBCDD12}"/>
          </ac:cxnSpMkLst>
        </pc:cxnChg>
        <pc:cxnChg chg="mod">
          <ac:chgData name="a xx" userId="6c68ed6e84215d36" providerId="LiveId" clId="{CAAA8C61-5CDF-4955-B084-C221EE7AA6F1}" dt="2024-05-03T20:11:35.393" v="481"/>
          <ac:cxnSpMkLst>
            <pc:docMk/>
            <pc:sldMk cId="821837548" sldId="303"/>
            <ac:cxnSpMk id="257" creationId="{22E2BC4D-2986-70D3-74C7-B764C6D13F28}"/>
          </ac:cxnSpMkLst>
        </pc:cxnChg>
        <pc:cxnChg chg="mod">
          <ac:chgData name="a xx" userId="6c68ed6e84215d36" providerId="LiveId" clId="{CAAA8C61-5CDF-4955-B084-C221EE7AA6F1}" dt="2024-05-03T20:11:35.393" v="481"/>
          <ac:cxnSpMkLst>
            <pc:docMk/>
            <pc:sldMk cId="821837548" sldId="303"/>
            <ac:cxnSpMk id="258" creationId="{997543D8-CB4F-23CF-E7F3-616530D60522}"/>
          </ac:cxnSpMkLst>
        </pc:cxnChg>
        <pc:cxnChg chg="mod">
          <ac:chgData name="a xx" userId="6c68ed6e84215d36" providerId="LiveId" clId="{CAAA8C61-5CDF-4955-B084-C221EE7AA6F1}" dt="2024-05-03T20:11:35.393" v="481"/>
          <ac:cxnSpMkLst>
            <pc:docMk/>
            <pc:sldMk cId="821837548" sldId="303"/>
            <ac:cxnSpMk id="259" creationId="{6D97A200-0648-DD2C-558B-B4AE8238A050}"/>
          </ac:cxnSpMkLst>
        </pc:cxnChg>
        <pc:cxnChg chg="mod">
          <ac:chgData name="a xx" userId="6c68ed6e84215d36" providerId="LiveId" clId="{CAAA8C61-5CDF-4955-B084-C221EE7AA6F1}" dt="2024-05-03T20:11:35.393" v="481"/>
          <ac:cxnSpMkLst>
            <pc:docMk/>
            <pc:sldMk cId="821837548" sldId="303"/>
            <ac:cxnSpMk id="260" creationId="{5D40D413-D5B0-865A-565C-1125BDC6BB93}"/>
          </ac:cxnSpMkLst>
        </pc:cxnChg>
        <pc:cxnChg chg="mod">
          <ac:chgData name="a xx" userId="6c68ed6e84215d36" providerId="LiveId" clId="{CAAA8C61-5CDF-4955-B084-C221EE7AA6F1}" dt="2024-05-03T20:11:35.393" v="481"/>
          <ac:cxnSpMkLst>
            <pc:docMk/>
            <pc:sldMk cId="821837548" sldId="303"/>
            <ac:cxnSpMk id="261" creationId="{2987DEA0-0CF9-18E8-8B66-86029792EBBB}"/>
          </ac:cxnSpMkLst>
        </pc:cxnChg>
        <pc:cxnChg chg="mod">
          <ac:chgData name="a xx" userId="6c68ed6e84215d36" providerId="LiveId" clId="{CAAA8C61-5CDF-4955-B084-C221EE7AA6F1}" dt="2024-05-03T20:11:35.393" v="481"/>
          <ac:cxnSpMkLst>
            <pc:docMk/>
            <pc:sldMk cId="821837548" sldId="303"/>
            <ac:cxnSpMk id="262" creationId="{D0F7C507-935A-5CD1-C4A4-A47F6D3B39DB}"/>
          </ac:cxnSpMkLst>
        </pc:cxnChg>
        <pc:cxnChg chg="mod">
          <ac:chgData name="a xx" userId="6c68ed6e84215d36" providerId="LiveId" clId="{CAAA8C61-5CDF-4955-B084-C221EE7AA6F1}" dt="2024-05-03T20:11:35.393" v="481"/>
          <ac:cxnSpMkLst>
            <pc:docMk/>
            <pc:sldMk cId="821837548" sldId="303"/>
            <ac:cxnSpMk id="263" creationId="{E1A1EBCA-CCEC-0F27-877D-4C87D097FA57}"/>
          </ac:cxnSpMkLst>
        </pc:cxnChg>
        <pc:cxnChg chg="mod">
          <ac:chgData name="a xx" userId="6c68ed6e84215d36" providerId="LiveId" clId="{CAAA8C61-5CDF-4955-B084-C221EE7AA6F1}" dt="2024-05-03T20:11:35.393" v="481"/>
          <ac:cxnSpMkLst>
            <pc:docMk/>
            <pc:sldMk cId="821837548" sldId="303"/>
            <ac:cxnSpMk id="264" creationId="{427C02A1-DC26-E8BF-6EE6-E25864777E7B}"/>
          </ac:cxnSpMkLst>
        </pc:cxnChg>
        <pc:cxnChg chg="mod">
          <ac:chgData name="a xx" userId="6c68ed6e84215d36" providerId="LiveId" clId="{CAAA8C61-5CDF-4955-B084-C221EE7AA6F1}" dt="2024-05-03T20:11:35.393" v="481"/>
          <ac:cxnSpMkLst>
            <pc:docMk/>
            <pc:sldMk cId="821837548" sldId="303"/>
            <ac:cxnSpMk id="265" creationId="{C9D464C1-1B54-3905-59C3-E2DC76083D88}"/>
          </ac:cxnSpMkLst>
        </pc:cxnChg>
        <pc:cxnChg chg="mod">
          <ac:chgData name="a xx" userId="6c68ed6e84215d36" providerId="LiveId" clId="{CAAA8C61-5CDF-4955-B084-C221EE7AA6F1}" dt="2024-05-03T20:11:35.393" v="481"/>
          <ac:cxnSpMkLst>
            <pc:docMk/>
            <pc:sldMk cId="821837548" sldId="303"/>
            <ac:cxnSpMk id="266" creationId="{F241916B-5BD8-1432-803B-2D7EA303F10D}"/>
          </ac:cxnSpMkLst>
        </pc:cxnChg>
        <pc:cxnChg chg="mod">
          <ac:chgData name="a xx" userId="6c68ed6e84215d36" providerId="LiveId" clId="{CAAA8C61-5CDF-4955-B084-C221EE7AA6F1}" dt="2024-05-03T20:11:35.393" v="481"/>
          <ac:cxnSpMkLst>
            <pc:docMk/>
            <pc:sldMk cId="821837548" sldId="303"/>
            <ac:cxnSpMk id="267" creationId="{11ED0AA3-415B-CD6C-7CAA-05837A286AAB}"/>
          </ac:cxnSpMkLst>
        </pc:cxnChg>
        <pc:cxnChg chg="mod">
          <ac:chgData name="a xx" userId="6c68ed6e84215d36" providerId="LiveId" clId="{CAAA8C61-5CDF-4955-B084-C221EE7AA6F1}" dt="2024-05-03T20:11:35.393" v="481"/>
          <ac:cxnSpMkLst>
            <pc:docMk/>
            <pc:sldMk cId="821837548" sldId="303"/>
            <ac:cxnSpMk id="268" creationId="{916EA3AA-9F64-1D45-CCF3-01017CEE8AC5}"/>
          </ac:cxnSpMkLst>
        </pc:cxnChg>
        <pc:cxnChg chg="mod">
          <ac:chgData name="a xx" userId="6c68ed6e84215d36" providerId="LiveId" clId="{CAAA8C61-5CDF-4955-B084-C221EE7AA6F1}" dt="2024-05-03T20:11:35.393" v="481"/>
          <ac:cxnSpMkLst>
            <pc:docMk/>
            <pc:sldMk cId="821837548" sldId="303"/>
            <ac:cxnSpMk id="269" creationId="{52E6DDA8-41A2-0843-3FF2-C8A7CBF995EC}"/>
          </ac:cxnSpMkLst>
        </pc:cxnChg>
        <pc:cxnChg chg="mod">
          <ac:chgData name="a xx" userId="6c68ed6e84215d36" providerId="LiveId" clId="{CAAA8C61-5CDF-4955-B084-C221EE7AA6F1}" dt="2024-05-03T20:11:35.393" v="481"/>
          <ac:cxnSpMkLst>
            <pc:docMk/>
            <pc:sldMk cId="821837548" sldId="303"/>
            <ac:cxnSpMk id="270" creationId="{45A0852A-0A3C-8332-EF3B-FC013E69D413}"/>
          </ac:cxnSpMkLst>
        </pc:cxnChg>
        <pc:cxnChg chg="mod">
          <ac:chgData name="a xx" userId="6c68ed6e84215d36" providerId="LiveId" clId="{CAAA8C61-5CDF-4955-B084-C221EE7AA6F1}" dt="2024-05-03T20:11:35.393" v="481"/>
          <ac:cxnSpMkLst>
            <pc:docMk/>
            <pc:sldMk cId="821837548" sldId="303"/>
            <ac:cxnSpMk id="271" creationId="{6EF6B822-BB2A-53FC-8E80-0F1142D4D695}"/>
          </ac:cxnSpMkLst>
        </pc:cxnChg>
        <pc:cxnChg chg="mod">
          <ac:chgData name="a xx" userId="6c68ed6e84215d36" providerId="LiveId" clId="{CAAA8C61-5CDF-4955-B084-C221EE7AA6F1}" dt="2024-05-03T20:11:35.393" v="481"/>
          <ac:cxnSpMkLst>
            <pc:docMk/>
            <pc:sldMk cId="821837548" sldId="303"/>
            <ac:cxnSpMk id="272" creationId="{585050AC-4A98-A66A-9D91-F6370C9B038A}"/>
          </ac:cxnSpMkLst>
        </pc:cxnChg>
        <pc:cxnChg chg="mod">
          <ac:chgData name="a xx" userId="6c68ed6e84215d36" providerId="LiveId" clId="{CAAA8C61-5CDF-4955-B084-C221EE7AA6F1}" dt="2024-05-03T20:11:35.393" v="481"/>
          <ac:cxnSpMkLst>
            <pc:docMk/>
            <pc:sldMk cId="821837548" sldId="303"/>
            <ac:cxnSpMk id="273" creationId="{B72FE63E-F13B-C664-7196-21AC9771D312}"/>
          </ac:cxnSpMkLst>
        </pc:cxnChg>
        <pc:cxnChg chg="mod">
          <ac:chgData name="a xx" userId="6c68ed6e84215d36" providerId="LiveId" clId="{CAAA8C61-5CDF-4955-B084-C221EE7AA6F1}" dt="2024-05-03T20:11:35.393" v="481"/>
          <ac:cxnSpMkLst>
            <pc:docMk/>
            <pc:sldMk cId="821837548" sldId="303"/>
            <ac:cxnSpMk id="274" creationId="{424F3BDB-E322-92EB-4E07-91F6E6B3747D}"/>
          </ac:cxnSpMkLst>
        </pc:cxnChg>
        <pc:cxnChg chg="mod">
          <ac:chgData name="a xx" userId="6c68ed6e84215d36" providerId="LiveId" clId="{CAAA8C61-5CDF-4955-B084-C221EE7AA6F1}" dt="2024-05-03T20:11:35.393" v="481"/>
          <ac:cxnSpMkLst>
            <pc:docMk/>
            <pc:sldMk cId="821837548" sldId="303"/>
            <ac:cxnSpMk id="275" creationId="{68E72527-0625-6FBA-FF2D-FFCBBF11DA11}"/>
          </ac:cxnSpMkLst>
        </pc:cxnChg>
        <pc:cxnChg chg="mod">
          <ac:chgData name="a xx" userId="6c68ed6e84215d36" providerId="LiveId" clId="{CAAA8C61-5CDF-4955-B084-C221EE7AA6F1}" dt="2024-05-03T20:11:35.393" v="481"/>
          <ac:cxnSpMkLst>
            <pc:docMk/>
            <pc:sldMk cId="821837548" sldId="303"/>
            <ac:cxnSpMk id="276" creationId="{7C4420B2-864E-1B7D-C0AA-2373A5A9C464}"/>
          </ac:cxnSpMkLst>
        </pc:cxnChg>
        <pc:cxnChg chg="mod">
          <ac:chgData name="a xx" userId="6c68ed6e84215d36" providerId="LiveId" clId="{CAAA8C61-5CDF-4955-B084-C221EE7AA6F1}" dt="2024-05-03T20:11:35.393" v="481"/>
          <ac:cxnSpMkLst>
            <pc:docMk/>
            <pc:sldMk cId="821837548" sldId="303"/>
            <ac:cxnSpMk id="277" creationId="{7336EF53-8814-952C-077A-0AA3357D9764}"/>
          </ac:cxnSpMkLst>
        </pc:cxnChg>
        <pc:cxnChg chg="mod">
          <ac:chgData name="a xx" userId="6c68ed6e84215d36" providerId="LiveId" clId="{CAAA8C61-5CDF-4955-B084-C221EE7AA6F1}" dt="2024-05-03T20:11:35.393" v="481"/>
          <ac:cxnSpMkLst>
            <pc:docMk/>
            <pc:sldMk cId="821837548" sldId="303"/>
            <ac:cxnSpMk id="278" creationId="{094C5938-6B77-24E4-93F2-3C80770741F4}"/>
          </ac:cxnSpMkLst>
        </pc:cxnChg>
        <pc:cxnChg chg="mod">
          <ac:chgData name="a xx" userId="6c68ed6e84215d36" providerId="LiveId" clId="{CAAA8C61-5CDF-4955-B084-C221EE7AA6F1}" dt="2024-05-03T20:11:35.393" v="481"/>
          <ac:cxnSpMkLst>
            <pc:docMk/>
            <pc:sldMk cId="821837548" sldId="303"/>
            <ac:cxnSpMk id="279" creationId="{6D74AFEA-0966-84C2-3BB5-9C58B1D68A26}"/>
          </ac:cxnSpMkLst>
        </pc:cxnChg>
        <pc:cxnChg chg="mod">
          <ac:chgData name="a xx" userId="6c68ed6e84215d36" providerId="LiveId" clId="{CAAA8C61-5CDF-4955-B084-C221EE7AA6F1}" dt="2024-05-03T20:11:35.393" v="481"/>
          <ac:cxnSpMkLst>
            <pc:docMk/>
            <pc:sldMk cId="821837548" sldId="303"/>
            <ac:cxnSpMk id="280" creationId="{F69A6747-4578-108A-22C3-E6AB82DCCFCE}"/>
          </ac:cxnSpMkLst>
        </pc:cxnChg>
        <pc:cxnChg chg="mod">
          <ac:chgData name="a xx" userId="6c68ed6e84215d36" providerId="LiveId" clId="{CAAA8C61-5CDF-4955-B084-C221EE7AA6F1}" dt="2024-05-03T20:11:35.393" v="481"/>
          <ac:cxnSpMkLst>
            <pc:docMk/>
            <pc:sldMk cId="821837548" sldId="303"/>
            <ac:cxnSpMk id="281" creationId="{C0FC4DDF-134C-7385-1111-1D75B7C0B150}"/>
          </ac:cxnSpMkLst>
        </pc:cxnChg>
        <pc:cxnChg chg="mod">
          <ac:chgData name="a xx" userId="6c68ed6e84215d36" providerId="LiveId" clId="{CAAA8C61-5CDF-4955-B084-C221EE7AA6F1}" dt="2024-05-03T20:11:35.393" v="481"/>
          <ac:cxnSpMkLst>
            <pc:docMk/>
            <pc:sldMk cId="821837548" sldId="303"/>
            <ac:cxnSpMk id="282" creationId="{4D20BD5E-7A89-0DAD-9D5D-FA6A5D635D1C}"/>
          </ac:cxnSpMkLst>
        </pc:cxnChg>
        <pc:cxnChg chg="mod">
          <ac:chgData name="a xx" userId="6c68ed6e84215d36" providerId="LiveId" clId="{CAAA8C61-5CDF-4955-B084-C221EE7AA6F1}" dt="2024-05-03T20:11:35.393" v="481"/>
          <ac:cxnSpMkLst>
            <pc:docMk/>
            <pc:sldMk cId="821837548" sldId="303"/>
            <ac:cxnSpMk id="284" creationId="{0792D098-F56C-D33D-F524-D1CF68DA12C8}"/>
          </ac:cxnSpMkLst>
        </pc:cxnChg>
        <pc:cxnChg chg="mod">
          <ac:chgData name="a xx" userId="6c68ed6e84215d36" providerId="LiveId" clId="{CAAA8C61-5CDF-4955-B084-C221EE7AA6F1}" dt="2024-05-03T20:11:35.393" v="481"/>
          <ac:cxnSpMkLst>
            <pc:docMk/>
            <pc:sldMk cId="821837548" sldId="303"/>
            <ac:cxnSpMk id="285" creationId="{A8FBD031-7F93-0B91-A0BD-A27DEE1D0F02}"/>
          </ac:cxnSpMkLst>
        </pc:cxnChg>
        <pc:cxnChg chg="mod">
          <ac:chgData name="a xx" userId="6c68ed6e84215d36" providerId="LiveId" clId="{CAAA8C61-5CDF-4955-B084-C221EE7AA6F1}" dt="2024-05-03T20:11:35.393" v="481"/>
          <ac:cxnSpMkLst>
            <pc:docMk/>
            <pc:sldMk cId="821837548" sldId="303"/>
            <ac:cxnSpMk id="286" creationId="{51228220-CD4A-108C-A14F-3BC7DC303FB8}"/>
          </ac:cxnSpMkLst>
        </pc:cxnChg>
        <pc:cxnChg chg="mod">
          <ac:chgData name="a xx" userId="6c68ed6e84215d36" providerId="LiveId" clId="{CAAA8C61-5CDF-4955-B084-C221EE7AA6F1}" dt="2024-05-03T20:11:35.393" v="481"/>
          <ac:cxnSpMkLst>
            <pc:docMk/>
            <pc:sldMk cId="821837548" sldId="303"/>
            <ac:cxnSpMk id="287" creationId="{FEDAB306-3D8D-3C48-805E-E73585890246}"/>
          </ac:cxnSpMkLst>
        </pc:cxnChg>
        <pc:cxnChg chg="mod">
          <ac:chgData name="a xx" userId="6c68ed6e84215d36" providerId="LiveId" clId="{CAAA8C61-5CDF-4955-B084-C221EE7AA6F1}" dt="2024-05-03T20:11:35.393" v="481"/>
          <ac:cxnSpMkLst>
            <pc:docMk/>
            <pc:sldMk cId="821837548" sldId="303"/>
            <ac:cxnSpMk id="288" creationId="{9013C1BF-AFB5-EE1F-2DAC-37920C4ECC24}"/>
          </ac:cxnSpMkLst>
        </pc:cxnChg>
        <pc:cxnChg chg="mod">
          <ac:chgData name="a xx" userId="6c68ed6e84215d36" providerId="LiveId" clId="{CAAA8C61-5CDF-4955-B084-C221EE7AA6F1}" dt="2024-05-03T20:11:35.393" v="481"/>
          <ac:cxnSpMkLst>
            <pc:docMk/>
            <pc:sldMk cId="821837548" sldId="303"/>
            <ac:cxnSpMk id="289" creationId="{62C54160-3798-A288-699B-5E0F247B151F}"/>
          </ac:cxnSpMkLst>
        </pc:cxnChg>
        <pc:cxnChg chg="mod">
          <ac:chgData name="a xx" userId="6c68ed6e84215d36" providerId="LiveId" clId="{CAAA8C61-5CDF-4955-B084-C221EE7AA6F1}" dt="2024-05-03T20:11:35.393" v="481"/>
          <ac:cxnSpMkLst>
            <pc:docMk/>
            <pc:sldMk cId="821837548" sldId="303"/>
            <ac:cxnSpMk id="290" creationId="{8512A908-DDB3-0D68-81AF-5B48CFE3D366}"/>
          </ac:cxnSpMkLst>
        </pc:cxnChg>
        <pc:cxnChg chg="mod">
          <ac:chgData name="a xx" userId="6c68ed6e84215d36" providerId="LiveId" clId="{CAAA8C61-5CDF-4955-B084-C221EE7AA6F1}" dt="2024-05-03T20:11:35.393" v="481"/>
          <ac:cxnSpMkLst>
            <pc:docMk/>
            <pc:sldMk cId="821837548" sldId="303"/>
            <ac:cxnSpMk id="291" creationId="{2B9F7355-06E6-673D-5618-F6CA51636287}"/>
          </ac:cxnSpMkLst>
        </pc:cxnChg>
        <pc:cxnChg chg="mod">
          <ac:chgData name="a xx" userId="6c68ed6e84215d36" providerId="LiveId" clId="{CAAA8C61-5CDF-4955-B084-C221EE7AA6F1}" dt="2024-05-03T20:11:35.393" v="481"/>
          <ac:cxnSpMkLst>
            <pc:docMk/>
            <pc:sldMk cId="821837548" sldId="303"/>
            <ac:cxnSpMk id="292" creationId="{A60880C7-B07E-5B61-35E7-C7B9515FE27D}"/>
          </ac:cxnSpMkLst>
        </pc:cxnChg>
        <pc:cxnChg chg="mod">
          <ac:chgData name="a xx" userId="6c68ed6e84215d36" providerId="LiveId" clId="{CAAA8C61-5CDF-4955-B084-C221EE7AA6F1}" dt="2024-05-03T20:11:35.393" v="481"/>
          <ac:cxnSpMkLst>
            <pc:docMk/>
            <pc:sldMk cId="821837548" sldId="303"/>
            <ac:cxnSpMk id="293" creationId="{3A406BD8-2268-5754-2777-F1DE01608D44}"/>
          </ac:cxnSpMkLst>
        </pc:cxnChg>
        <pc:cxnChg chg="mod">
          <ac:chgData name="a xx" userId="6c68ed6e84215d36" providerId="LiveId" clId="{CAAA8C61-5CDF-4955-B084-C221EE7AA6F1}" dt="2024-05-03T20:11:35.393" v="481"/>
          <ac:cxnSpMkLst>
            <pc:docMk/>
            <pc:sldMk cId="821837548" sldId="303"/>
            <ac:cxnSpMk id="294" creationId="{BE4E0B68-F8E7-009B-A52B-F70D84393058}"/>
          </ac:cxnSpMkLst>
        </pc:cxnChg>
        <pc:cxnChg chg="mod">
          <ac:chgData name="a xx" userId="6c68ed6e84215d36" providerId="LiveId" clId="{CAAA8C61-5CDF-4955-B084-C221EE7AA6F1}" dt="2024-05-03T20:11:35.393" v="481"/>
          <ac:cxnSpMkLst>
            <pc:docMk/>
            <pc:sldMk cId="821837548" sldId="303"/>
            <ac:cxnSpMk id="295" creationId="{99CC415B-CA71-8C55-853A-0DF0107E593F}"/>
          </ac:cxnSpMkLst>
        </pc:cxnChg>
        <pc:cxnChg chg="mod">
          <ac:chgData name="a xx" userId="6c68ed6e84215d36" providerId="LiveId" clId="{CAAA8C61-5CDF-4955-B084-C221EE7AA6F1}" dt="2024-05-03T20:11:35.393" v="481"/>
          <ac:cxnSpMkLst>
            <pc:docMk/>
            <pc:sldMk cId="821837548" sldId="303"/>
            <ac:cxnSpMk id="296" creationId="{53584AF6-2758-8542-01C0-A6DC89910A2B}"/>
          </ac:cxnSpMkLst>
        </pc:cxnChg>
        <pc:cxnChg chg="mod">
          <ac:chgData name="a xx" userId="6c68ed6e84215d36" providerId="LiveId" clId="{CAAA8C61-5CDF-4955-B084-C221EE7AA6F1}" dt="2024-05-03T20:11:35.393" v="481"/>
          <ac:cxnSpMkLst>
            <pc:docMk/>
            <pc:sldMk cId="821837548" sldId="303"/>
            <ac:cxnSpMk id="297" creationId="{7F2DDDF8-83F6-DF71-EE94-5E54B775820B}"/>
          </ac:cxnSpMkLst>
        </pc:cxnChg>
        <pc:cxnChg chg="mod">
          <ac:chgData name="a xx" userId="6c68ed6e84215d36" providerId="LiveId" clId="{CAAA8C61-5CDF-4955-B084-C221EE7AA6F1}" dt="2024-05-03T20:11:35.393" v="481"/>
          <ac:cxnSpMkLst>
            <pc:docMk/>
            <pc:sldMk cId="821837548" sldId="303"/>
            <ac:cxnSpMk id="298" creationId="{55BEB63F-9A9A-B6DA-6350-D352BBC7F87A}"/>
          </ac:cxnSpMkLst>
        </pc:cxnChg>
        <pc:cxnChg chg="mod">
          <ac:chgData name="a xx" userId="6c68ed6e84215d36" providerId="LiveId" clId="{CAAA8C61-5CDF-4955-B084-C221EE7AA6F1}" dt="2024-05-03T20:11:35.393" v="481"/>
          <ac:cxnSpMkLst>
            <pc:docMk/>
            <pc:sldMk cId="821837548" sldId="303"/>
            <ac:cxnSpMk id="299" creationId="{68784457-C34C-3E20-D88E-5D2B50FAAB77}"/>
          </ac:cxnSpMkLst>
        </pc:cxnChg>
        <pc:cxnChg chg="mod">
          <ac:chgData name="a xx" userId="6c68ed6e84215d36" providerId="LiveId" clId="{CAAA8C61-5CDF-4955-B084-C221EE7AA6F1}" dt="2024-05-03T20:11:35.393" v="481"/>
          <ac:cxnSpMkLst>
            <pc:docMk/>
            <pc:sldMk cId="821837548" sldId="303"/>
            <ac:cxnSpMk id="300" creationId="{6DCB365B-E4CB-E17E-E5D0-94CF777B6439}"/>
          </ac:cxnSpMkLst>
        </pc:cxnChg>
        <pc:cxnChg chg="mod">
          <ac:chgData name="a xx" userId="6c68ed6e84215d36" providerId="LiveId" clId="{CAAA8C61-5CDF-4955-B084-C221EE7AA6F1}" dt="2024-05-03T20:11:35.393" v="481"/>
          <ac:cxnSpMkLst>
            <pc:docMk/>
            <pc:sldMk cId="821837548" sldId="303"/>
            <ac:cxnSpMk id="301" creationId="{2C8B1A61-C2F6-B823-8A77-5E1CBF4CA6FE}"/>
          </ac:cxnSpMkLst>
        </pc:cxnChg>
        <pc:cxnChg chg="mod">
          <ac:chgData name="a xx" userId="6c68ed6e84215d36" providerId="LiveId" clId="{CAAA8C61-5CDF-4955-B084-C221EE7AA6F1}" dt="2024-05-03T20:11:35.393" v="481"/>
          <ac:cxnSpMkLst>
            <pc:docMk/>
            <pc:sldMk cId="821837548" sldId="303"/>
            <ac:cxnSpMk id="302" creationId="{B6E4C726-1D4B-10EB-BFAA-9B4A6367CF25}"/>
          </ac:cxnSpMkLst>
        </pc:cxnChg>
        <pc:cxnChg chg="mod">
          <ac:chgData name="a xx" userId="6c68ed6e84215d36" providerId="LiveId" clId="{CAAA8C61-5CDF-4955-B084-C221EE7AA6F1}" dt="2024-05-03T20:11:35.393" v="481"/>
          <ac:cxnSpMkLst>
            <pc:docMk/>
            <pc:sldMk cId="821837548" sldId="303"/>
            <ac:cxnSpMk id="303" creationId="{DE0DCCDF-BA5D-2F34-1624-BA3D0F757A25}"/>
          </ac:cxnSpMkLst>
        </pc:cxnChg>
        <pc:cxnChg chg="mod">
          <ac:chgData name="a xx" userId="6c68ed6e84215d36" providerId="LiveId" clId="{CAAA8C61-5CDF-4955-B084-C221EE7AA6F1}" dt="2024-05-03T20:11:35.393" v="481"/>
          <ac:cxnSpMkLst>
            <pc:docMk/>
            <pc:sldMk cId="821837548" sldId="303"/>
            <ac:cxnSpMk id="304" creationId="{F6D420F0-4F74-58AA-5FA5-9E2858D8058D}"/>
          </ac:cxnSpMkLst>
        </pc:cxnChg>
        <pc:cxnChg chg="mod">
          <ac:chgData name="a xx" userId="6c68ed6e84215d36" providerId="LiveId" clId="{CAAA8C61-5CDF-4955-B084-C221EE7AA6F1}" dt="2024-05-03T20:11:35.393" v="481"/>
          <ac:cxnSpMkLst>
            <pc:docMk/>
            <pc:sldMk cId="821837548" sldId="303"/>
            <ac:cxnSpMk id="305" creationId="{00944B1B-0E44-BA4E-D7C3-D82329E5287B}"/>
          </ac:cxnSpMkLst>
        </pc:cxnChg>
        <pc:cxnChg chg="mod">
          <ac:chgData name="a xx" userId="6c68ed6e84215d36" providerId="LiveId" clId="{CAAA8C61-5CDF-4955-B084-C221EE7AA6F1}" dt="2024-05-03T20:11:35.393" v="481"/>
          <ac:cxnSpMkLst>
            <pc:docMk/>
            <pc:sldMk cId="821837548" sldId="303"/>
            <ac:cxnSpMk id="306" creationId="{4F62865A-8A64-2344-2080-3ACBEDA3EF04}"/>
          </ac:cxnSpMkLst>
        </pc:cxnChg>
        <pc:cxnChg chg="mod">
          <ac:chgData name="a xx" userId="6c68ed6e84215d36" providerId="LiveId" clId="{CAAA8C61-5CDF-4955-B084-C221EE7AA6F1}" dt="2024-05-03T20:11:35.393" v="481"/>
          <ac:cxnSpMkLst>
            <pc:docMk/>
            <pc:sldMk cId="821837548" sldId="303"/>
            <ac:cxnSpMk id="307" creationId="{BF9793CE-9476-EAB4-5C1E-EDADD52A9D0E}"/>
          </ac:cxnSpMkLst>
        </pc:cxnChg>
        <pc:cxnChg chg="mod">
          <ac:chgData name="a xx" userId="6c68ed6e84215d36" providerId="LiveId" clId="{CAAA8C61-5CDF-4955-B084-C221EE7AA6F1}" dt="2024-05-03T20:11:35.393" v="481"/>
          <ac:cxnSpMkLst>
            <pc:docMk/>
            <pc:sldMk cId="821837548" sldId="303"/>
            <ac:cxnSpMk id="308" creationId="{4AD90494-E003-1DAC-366F-6F9EFF5C0A66}"/>
          </ac:cxnSpMkLst>
        </pc:cxnChg>
        <pc:cxnChg chg="mod">
          <ac:chgData name="a xx" userId="6c68ed6e84215d36" providerId="LiveId" clId="{CAAA8C61-5CDF-4955-B084-C221EE7AA6F1}" dt="2024-05-03T20:11:35.393" v="481"/>
          <ac:cxnSpMkLst>
            <pc:docMk/>
            <pc:sldMk cId="821837548" sldId="303"/>
            <ac:cxnSpMk id="309" creationId="{921FE429-4AFE-1AFB-F1C1-73D9B1BC445E}"/>
          </ac:cxnSpMkLst>
        </pc:cxnChg>
        <pc:cxnChg chg="mod topLvl">
          <ac:chgData name="a xx" userId="6c68ed6e84215d36" providerId="LiveId" clId="{CAAA8C61-5CDF-4955-B084-C221EE7AA6F1}" dt="2024-05-03T20:15:50.020" v="510" actId="165"/>
          <ac:cxnSpMkLst>
            <pc:docMk/>
            <pc:sldMk cId="821837548" sldId="303"/>
            <ac:cxnSpMk id="311" creationId="{06144573-AAA0-658F-4E43-D454A10BDCBE}"/>
          </ac:cxnSpMkLst>
        </pc:cxnChg>
        <pc:cxnChg chg="mod topLvl">
          <ac:chgData name="a xx" userId="6c68ed6e84215d36" providerId="LiveId" clId="{CAAA8C61-5CDF-4955-B084-C221EE7AA6F1}" dt="2024-05-03T20:15:50.020" v="510" actId="165"/>
          <ac:cxnSpMkLst>
            <pc:docMk/>
            <pc:sldMk cId="821837548" sldId="303"/>
            <ac:cxnSpMk id="312" creationId="{FB5B93CE-AE97-990C-5A21-453C3DA11AF0}"/>
          </ac:cxnSpMkLst>
        </pc:cxnChg>
        <pc:cxnChg chg="mod topLvl">
          <ac:chgData name="a xx" userId="6c68ed6e84215d36" providerId="LiveId" clId="{CAAA8C61-5CDF-4955-B084-C221EE7AA6F1}" dt="2024-05-03T20:15:50.020" v="510" actId="165"/>
          <ac:cxnSpMkLst>
            <pc:docMk/>
            <pc:sldMk cId="821837548" sldId="303"/>
            <ac:cxnSpMk id="313" creationId="{6417E0FF-0989-DCB4-E4BD-4E218C2EDFB0}"/>
          </ac:cxnSpMkLst>
        </pc:cxnChg>
        <pc:cxnChg chg="mod topLvl">
          <ac:chgData name="a xx" userId="6c68ed6e84215d36" providerId="LiveId" clId="{CAAA8C61-5CDF-4955-B084-C221EE7AA6F1}" dt="2024-05-03T20:15:50.020" v="510" actId="165"/>
          <ac:cxnSpMkLst>
            <pc:docMk/>
            <pc:sldMk cId="821837548" sldId="303"/>
            <ac:cxnSpMk id="314" creationId="{93EDFFAF-170A-0BC0-1ABC-4A7F8B4E5DFE}"/>
          </ac:cxnSpMkLst>
        </pc:cxnChg>
        <pc:cxnChg chg="mod topLvl">
          <ac:chgData name="a xx" userId="6c68ed6e84215d36" providerId="LiveId" clId="{CAAA8C61-5CDF-4955-B084-C221EE7AA6F1}" dt="2024-05-03T20:15:50.020" v="510" actId="165"/>
          <ac:cxnSpMkLst>
            <pc:docMk/>
            <pc:sldMk cId="821837548" sldId="303"/>
            <ac:cxnSpMk id="315" creationId="{C3C16854-D2D6-2A03-B8CA-5B5175B345F2}"/>
          </ac:cxnSpMkLst>
        </pc:cxnChg>
        <pc:cxnChg chg="mod topLvl">
          <ac:chgData name="a xx" userId="6c68ed6e84215d36" providerId="LiveId" clId="{CAAA8C61-5CDF-4955-B084-C221EE7AA6F1}" dt="2024-05-03T20:15:50.020" v="510" actId="165"/>
          <ac:cxnSpMkLst>
            <pc:docMk/>
            <pc:sldMk cId="821837548" sldId="303"/>
            <ac:cxnSpMk id="316" creationId="{3614A333-233C-F09E-0A3D-31BF963B002C}"/>
          </ac:cxnSpMkLst>
        </pc:cxnChg>
        <pc:cxnChg chg="mod topLvl">
          <ac:chgData name="a xx" userId="6c68ed6e84215d36" providerId="LiveId" clId="{CAAA8C61-5CDF-4955-B084-C221EE7AA6F1}" dt="2024-05-03T20:15:50.020" v="510" actId="165"/>
          <ac:cxnSpMkLst>
            <pc:docMk/>
            <pc:sldMk cId="821837548" sldId="303"/>
            <ac:cxnSpMk id="317" creationId="{76054653-9CB0-2C97-032E-4B7A0AE808F1}"/>
          </ac:cxnSpMkLst>
        </pc:cxnChg>
        <pc:cxnChg chg="mod topLvl">
          <ac:chgData name="a xx" userId="6c68ed6e84215d36" providerId="LiveId" clId="{CAAA8C61-5CDF-4955-B084-C221EE7AA6F1}" dt="2024-05-03T20:15:50.020" v="510" actId="165"/>
          <ac:cxnSpMkLst>
            <pc:docMk/>
            <pc:sldMk cId="821837548" sldId="303"/>
            <ac:cxnSpMk id="318" creationId="{D7BFF691-1669-4E3A-2E74-D122BBFB4E8D}"/>
          </ac:cxnSpMkLst>
        </pc:cxnChg>
        <pc:cxnChg chg="mod topLvl">
          <ac:chgData name="a xx" userId="6c68ed6e84215d36" providerId="LiveId" clId="{CAAA8C61-5CDF-4955-B084-C221EE7AA6F1}" dt="2024-05-03T20:15:50.020" v="510" actId="165"/>
          <ac:cxnSpMkLst>
            <pc:docMk/>
            <pc:sldMk cId="821837548" sldId="303"/>
            <ac:cxnSpMk id="319" creationId="{EADD2FE2-B7B2-F04A-8CF7-8A37A961582B}"/>
          </ac:cxnSpMkLst>
        </pc:cxnChg>
        <pc:cxnChg chg="mod topLvl">
          <ac:chgData name="a xx" userId="6c68ed6e84215d36" providerId="LiveId" clId="{CAAA8C61-5CDF-4955-B084-C221EE7AA6F1}" dt="2024-05-03T20:15:50.020" v="510" actId="165"/>
          <ac:cxnSpMkLst>
            <pc:docMk/>
            <pc:sldMk cId="821837548" sldId="303"/>
            <ac:cxnSpMk id="320" creationId="{2EBEA763-4E8E-1A00-0667-5B1E8611F3CD}"/>
          </ac:cxnSpMkLst>
        </pc:cxnChg>
        <pc:cxnChg chg="mod topLvl">
          <ac:chgData name="a xx" userId="6c68ed6e84215d36" providerId="LiveId" clId="{CAAA8C61-5CDF-4955-B084-C221EE7AA6F1}" dt="2024-05-03T20:15:50.020" v="510" actId="165"/>
          <ac:cxnSpMkLst>
            <pc:docMk/>
            <pc:sldMk cId="821837548" sldId="303"/>
            <ac:cxnSpMk id="321" creationId="{DCC7F0D2-DDE9-DAF8-9EAC-5C7E64E03612}"/>
          </ac:cxnSpMkLst>
        </pc:cxnChg>
        <pc:cxnChg chg="mod topLvl">
          <ac:chgData name="a xx" userId="6c68ed6e84215d36" providerId="LiveId" clId="{CAAA8C61-5CDF-4955-B084-C221EE7AA6F1}" dt="2024-05-03T20:15:50.020" v="510" actId="165"/>
          <ac:cxnSpMkLst>
            <pc:docMk/>
            <pc:sldMk cId="821837548" sldId="303"/>
            <ac:cxnSpMk id="322" creationId="{25F44E13-BF39-5B32-7B27-11DD80BCC4DC}"/>
          </ac:cxnSpMkLst>
        </pc:cxnChg>
        <pc:cxnChg chg="mod topLvl">
          <ac:chgData name="a xx" userId="6c68ed6e84215d36" providerId="LiveId" clId="{CAAA8C61-5CDF-4955-B084-C221EE7AA6F1}" dt="2024-05-03T20:15:50.020" v="510" actId="165"/>
          <ac:cxnSpMkLst>
            <pc:docMk/>
            <pc:sldMk cId="821837548" sldId="303"/>
            <ac:cxnSpMk id="323" creationId="{20B8BDE2-1822-E754-F7F2-FC2F59DBC54E}"/>
          </ac:cxnSpMkLst>
        </pc:cxnChg>
        <pc:cxnChg chg="mod topLvl">
          <ac:chgData name="a xx" userId="6c68ed6e84215d36" providerId="LiveId" clId="{CAAA8C61-5CDF-4955-B084-C221EE7AA6F1}" dt="2024-05-03T20:15:50.020" v="510" actId="165"/>
          <ac:cxnSpMkLst>
            <pc:docMk/>
            <pc:sldMk cId="821837548" sldId="303"/>
            <ac:cxnSpMk id="324" creationId="{6E9EF447-E252-A7F1-831B-1C3E04365C3A}"/>
          </ac:cxnSpMkLst>
        </pc:cxnChg>
        <pc:cxnChg chg="mod topLvl">
          <ac:chgData name="a xx" userId="6c68ed6e84215d36" providerId="LiveId" clId="{CAAA8C61-5CDF-4955-B084-C221EE7AA6F1}" dt="2024-05-03T20:15:50.020" v="510" actId="165"/>
          <ac:cxnSpMkLst>
            <pc:docMk/>
            <pc:sldMk cId="821837548" sldId="303"/>
            <ac:cxnSpMk id="325" creationId="{B01B107D-2207-F25B-1A70-BDEA9CC35667}"/>
          </ac:cxnSpMkLst>
        </pc:cxnChg>
        <pc:cxnChg chg="mod topLvl">
          <ac:chgData name="a xx" userId="6c68ed6e84215d36" providerId="LiveId" clId="{CAAA8C61-5CDF-4955-B084-C221EE7AA6F1}" dt="2024-05-03T20:15:50.020" v="510" actId="165"/>
          <ac:cxnSpMkLst>
            <pc:docMk/>
            <pc:sldMk cId="821837548" sldId="303"/>
            <ac:cxnSpMk id="326" creationId="{4F890F2F-412E-E24D-F634-AAD1D320D9F9}"/>
          </ac:cxnSpMkLst>
        </pc:cxnChg>
        <pc:cxnChg chg="mod topLvl">
          <ac:chgData name="a xx" userId="6c68ed6e84215d36" providerId="LiveId" clId="{CAAA8C61-5CDF-4955-B084-C221EE7AA6F1}" dt="2024-05-03T20:15:50.020" v="510" actId="165"/>
          <ac:cxnSpMkLst>
            <pc:docMk/>
            <pc:sldMk cId="821837548" sldId="303"/>
            <ac:cxnSpMk id="327" creationId="{16ED6ACB-88B1-BD67-7945-8B506199E4E1}"/>
          </ac:cxnSpMkLst>
        </pc:cxnChg>
        <pc:cxnChg chg="mod topLvl">
          <ac:chgData name="a xx" userId="6c68ed6e84215d36" providerId="LiveId" clId="{CAAA8C61-5CDF-4955-B084-C221EE7AA6F1}" dt="2024-05-03T20:15:50.020" v="510" actId="165"/>
          <ac:cxnSpMkLst>
            <pc:docMk/>
            <pc:sldMk cId="821837548" sldId="303"/>
            <ac:cxnSpMk id="328" creationId="{D0E361F8-281F-0B41-486D-E46E9AF550B3}"/>
          </ac:cxnSpMkLst>
        </pc:cxnChg>
        <pc:cxnChg chg="mod topLvl">
          <ac:chgData name="a xx" userId="6c68ed6e84215d36" providerId="LiveId" clId="{CAAA8C61-5CDF-4955-B084-C221EE7AA6F1}" dt="2024-05-03T20:15:50.020" v="510" actId="165"/>
          <ac:cxnSpMkLst>
            <pc:docMk/>
            <pc:sldMk cId="821837548" sldId="303"/>
            <ac:cxnSpMk id="329" creationId="{65CCE673-5433-066D-4FD8-708A869D5157}"/>
          </ac:cxnSpMkLst>
        </pc:cxnChg>
        <pc:cxnChg chg="mod topLvl">
          <ac:chgData name="a xx" userId="6c68ed6e84215d36" providerId="LiveId" clId="{CAAA8C61-5CDF-4955-B084-C221EE7AA6F1}" dt="2024-05-03T20:15:50.020" v="510" actId="165"/>
          <ac:cxnSpMkLst>
            <pc:docMk/>
            <pc:sldMk cId="821837548" sldId="303"/>
            <ac:cxnSpMk id="330" creationId="{820840F1-8570-3DC2-9995-61E35F7C8688}"/>
          </ac:cxnSpMkLst>
        </pc:cxnChg>
        <pc:cxnChg chg="mod topLvl">
          <ac:chgData name="a xx" userId="6c68ed6e84215d36" providerId="LiveId" clId="{CAAA8C61-5CDF-4955-B084-C221EE7AA6F1}" dt="2024-05-03T20:15:50.020" v="510" actId="165"/>
          <ac:cxnSpMkLst>
            <pc:docMk/>
            <pc:sldMk cId="821837548" sldId="303"/>
            <ac:cxnSpMk id="331" creationId="{7BFF18F5-A38B-E7C5-A904-7E41E505293B}"/>
          </ac:cxnSpMkLst>
        </pc:cxnChg>
        <pc:cxnChg chg="mod topLvl">
          <ac:chgData name="a xx" userId="6c68ed6e84215d36" providerId="LiveId" clId="{CAAA8C61-5CDF-4955-B084-C221EE7AA6F1}" dt="2024-05-03T20:15:50.020" v="510" actId="165"/>
          <ac:cxnSpMkLst>
            <pc:docMk/>
            <pc:sldMk cId="821837548" sldId="303"/>
            <ac:cxnSpMk id="332" creationId="{605E8F7D-CB97-7460-EF45-B59BFDB6826F}"/>
          </ac:cxnSpMkLst>
        </pc:cxnChg>
        <pc:cxnChg chg="mod topLvl">
          <ac:chgData name="a xx" userId="6c68ed6e84215d36" providerId="LiveId" clId="{CAAA8C61-5CDF-4955-B084-C221EE7AA6F1}" dt="2024-05-03T20:15:50.020" v="510" actId="165"/>
          <ac:cxnSpMkLst>
            <pc:docMk/>
            <pc:sldMk cId="821837548" sldId="303"/>
            <ac:cxnSpMk id="333" creationId="{AB0CB175-35A3-D7E3-8B53-4BA4A9ACB697}"/>
          </ac:cxnSpMkLst>
        </pc:cxnChg>
        <pc:cxnChg chg="mod topLvl">
          <ac:chgData name="a xx" userId="6c68ed6e84215d36" providerId="LiveId" clId="{CAAA8C61-5CDF-4955-B084-C221EE7AA6F1}" dt="2024-05-03T20:15:50.020" v="510" actId="165"/>
          <ac:cxnSpMkLst>
            <pc:docMk/>
            <pc:sldMk cId="821837548" sldId="303"/>
            <ac:cxnSpMk id="334" creationId="{EEDF7313-B99B-C2BB-0909-F725F035223B}"/>
          </ac:cxnSpMkLst>
        </pc:cxnChg>
        <pc:cxnChg chg="mod topLvl">
          <ac:chgData name="a xx" userId="6c68ed6e84215d36" providerId="LiveId" clId="{CAAA8C61-5CDF-4955-B084-C221EE7AA6F1}" dt="2024-05-03T20:15:50.020" v="510" actId="165"/>
          <ac:cxnSpMkLst>
            <pc:docMk/>
            <pc:sldMk cId="821837548" sldId="303"/>
            <ac:cxnSpMk id="335" creationId="{F11C88C0-FA69-C762-F335-6A995634AEE2}"/>
          </ac:cxnSpMkLst>
        </pc:cxnChg>
        <pc:cxnChg chg="mod topLvl">
          <ac:chgData name="a xx" userId="6c68ed6e84215d36" providerId="LiveId" clId="{CAAA8C61-5CDF-4955-B084-C221EE7AA6F1}" dt="2024-05-03T20:15:50.020" v="510" actId="165"/>
          <ac:cxnSpMkLst>
            <pc:docMk/>
            <pc:sldMk cId="821837548" sldId="303"/>
            <ac:cxnSpMk id="336" creationId="{B011F5DB-6727-2243-A639-6280FA7CF4D6}"/>
          </ac:cxnSpMkLst>
        </pc:cxnChg>
        <pc:cxnChg chg="mod topLvl">
          <ac:chgData name="a xx" userId="6c68ed6e84215d36" providerId="LiveId" clId="{CAAA8C61-5CDF-4955-B084-C221EE7AA6F1}" dt="2024-05-03T20:15:50.020" v="510" actId="165"/>
          <ac:cxnSpMkLst>
            <pc:docMk/>
            <pc:sldMk cId="821837548" sldId="303"/>
            <ac:cxnSpMk id="337" creationId="{6BBEB689-5FFA-8F73-A206-59EE629F15B5}"/>
          </ac:cxnSpMkLst>
        </pc:cxnChg>
        <pc:cxnChg chg="mod topLvl">
          <ac:chgData name="a xx" userId="6c68ed6e84215d36" providerId="LiveId" clId="{CAAA8C61-5CDF-4955-B084-C221EE7AA6F1}" dt="2024-05-03T20:15:50.020" v="510" actId="165"/>
          <ac:cxnSpMkLst>
            <pc:docMk/>
            <pc:sldMk cId="821837548" sldId="303"/>
            <ac:cxnSpMk id="338" creationId="{2734483F-6682-8D73-D609-C4695BE3EBAF}"/>
          </ac:cxnSpMkLst>
        </pc:cxnChg>
        <pc:cxnChg chg="mod topLvl">
          <ac:chgData name="a xx" userId="6c68ed6e84215d36" providerId="LiveId" clId="{CAAA8C61-5CDF-4955-B084-C221EE7AA6F1}" dt="2024-05-03T20:15:50.020" v="510" actId="165"/>
          <ac:cxnSpMkLst>
            <pc:docMk/>
            <pc:sldMk cId="821837548" sldId="303"/>
            <ac:cxnSpMk id="339" creationId="{1FF00E76-821D-9533-83F5-3C59A4944523}"/>
          </ac:cxnSpMkLst>
        </pc:cxnChg>
        <pc:cxnChg chg="mod topLvl">
          <ac:chgData name="a xx" userId="6c68ed6e84215d36" providerId="LiveId" clId="{CAAA8C61-5CDF-4955-B084-C221EE7AA6F1}" dt="2024-05-03T20:15:50.020" v="510" actId="165"/>
          <ac:cxnSpMkLst>
            <pc:docMk/>
            <pc:sldMk cId="821837548" sldId="303"/>
            <ac:cxnSpMk id="340" creationId="{0B1E6761-8FDF-D5FB-508E-48C0107FA521}"/>
          </ac:cxnSpMkLst>
        </pc:cxnChg>
        <pc:cxnChg chg="mod topLvl">
          <ac:chgData name="a xx" userId="6c68ed6e84215d36" providerId="LiveId" clId="{CAAA8C61-5CDF-4955-B084-C221EE7AA6F1}" dt="2024-05-03T20:15:50.020" v="510" actId="165"/>
          <ac:cxnSpMkLst>
            <pc:docMk/>
            <pc:sldMk cId="821837548" sldId="303"/>
            <ac:cxnSpMk id="341" creationId="{0A5283C4-D743-4C74-6D0B-F9EB67523E0C}"/>
          </ac:cxnSpMkLst>
        </pc:cxnChg>
        <pc:cxnChg chg="mod topLvl">
          <ac:chgData name="a xx" userId="6c68ed6e84215d36" providerId="LiveId" clId="{CAAA8C61-5CDF-4955-B084-C221EE7AA6F1}" dt="2024-05-03T20:15:50.020" v="510" actId="165"/>
          <ac:cxnSpMkLst>
            <pc:docMk/>
            <pc:sldMk cId="821837548" sldId="303"/>
            <ac:cxnSpMk id="342" creationId="{F8FF4667-556D-3336-F76A-1860C714DAA5}"/>
          </ac:cxnSpMkLst>
        </pc:cxnChg>
        <pc:cxnChg chg="mod topLvl">
          <ac:chgData name="a xx" userId="6c68ed6e84215d36" providerId="LiveId" clId="{CAAA8C61-5CDF-4955-B084-C221EE7AA6F1}" dt="2024-05-03T20:15:50.020" v="510" actId="165"/>
          <ac:cxnSpMkLst>
            <pc:docMk/>
            <pc:sldMk cId="821837548" sldId="303"/>
            <ac:cxnSpMk id="343" creationId="{0EDD6E49-9B3A-440D-9549-AB9C8CF1D148}"/>
          </ac:cxnSpMkLst>
        </pc:cxnChg>
        <pc:cxnChg chg="mod topLvl">
          <ac:chgData name="a xx" userId="6c68ed6e84215d36" providerId="LiveId" clId="{CAAA8C61-5CDF-4955-B084-C221EE7AA6F1}" dt="2024-05-03T20:15:50.020" v="510" actId="165"/>
          <ac:cxnSpMkLst>
            <pc:docMk/>
            <pc:sldMk cId="821837548" sldId="303"/>
            <ac:cxnSpMk id="344" creationId="{A19C5C85-9B37-D6C8-2659-6E8521CFB637}"/>
          </ac:cxnSpMkLst>
        </pc:cxnChg>
        <pc:cxnChg chg="mod topLvl">
          <ac:chgData name="a xx" userId="6c68ed6e84215d36" providerId="LiveId" clId="{CAAA8C61-5CDF-4955-B084-C221EE7AA6F1}" dt="2024-05-03T20:15:50.020" v="510" actId="165"/>
          <ac:cxnSpMkLst>
            <pc:docMk/>
            <pc:sldMk cId="821837548" sldId="303"/>
            <ac:cxnSpMk id="345" creationId="{1B4D7803-3CE4-A58C-1F53-9A61B48E5A61}"/>
          </ac:cxnSpMkLst>
        </pc:cxnChg>
        <pc:cxnChg chg="mod topLvl">
          <ac:chgData name="a xx" userId="6c68ed6e84215d36" providerId="LiveId" clId="{CAAA8C61-5CDF-4955-B084-C221EE7AA6F1}" dt="2024-05-03T20:15:50.020" v="510" actId="165"/>
          <ac:cxnSpMkLst>
            <pc:docMk/>
            <pc:sldMk cId="821837548" sldId="303"/>
            <ac:cxnSpMk id="346" creationId="{617968BF-A740-4372-0766-FDAD66C3B519}"/>
          </ac:cxnSpMkLst>
        </pc:cxnChg>
        <pc:cxnChg chg="mod topLvl">
          <ac:chgData name="a xx" userId="6c68ed6e84215d36" providerId="LiveId" clId="{CAAA8C61-5CDF-4955-B084-C221EE7AA6F1}" dt="2024-05-03T20:15:50.020" v="510" actId="165"/>
          <ac:cxnSpMkLst>
            <pc:docMk/>
            <pc:sldMk cId="821837548" sldId="303"/>
            <ac:cxnSpMk id="347" creationId="{18FB0B0C-552F-CFA9-C21C-9B7B7415F176}"/>
          </ac:cxnSpMkLst>
        </pc:cxnChg>
        <pc:cxnChg chg="mod topLvl">
          <ac:chgData name="a xx" userId="6c68ed6e84215d36" providerId="LiveId" clId="{CAAA8C61-5CDF-4955-B084-C221EE7AA6F1}" dt="2024-05-03T20:15:50.020" v="510" actId="165"/>
          <ac:cxnSpMkLst>
            <pc:docMk/>
            <pc:sldMk cId="821837548" sldId="303"/>
            <ac:cxnSpMk id="348" creationId="{5638D94F-D60F-9DD4-AE8F-B3D234EED4D5}"/>
          </ac:cxnSpMkLst>
        </pc:cxnChg>
        <pc:cxnChg chg="mod topLvl">
          <ac:chgData name="a xx" userId="6c68ed6e84215d36" providerId="LiveId" clId="{CAAA8C61-5CDF-4955-B084-C221EE7AA6F1}" dt="2024-05-03T20:15:50.020" v="510" actId="165"/>
          <ac:cxnSpMkLst>
            <pc:docMk/>
            <pc:sldMk cId="821837548" sldId="303"/>
            <ac:cxnSpMk id="349" creationId="{8CFF1399-1AB7-4AC8-A1B1-3AB4BA347C21}"/>
          </ac:cxnSpMkLst>
        </pc:cxnChg>
        <pc:cxnChg chg="mod topLvl">
          <ac:chgData name="a xx" userId="6c68ed6e84215d36" providerId="LiveId" clId="{CAAA8C61-5CDF-4955-B084-C221EE7AA6F1}" dt="2024-05-03T20:15:50.020" v="510" actId="165"/>
          <ac:cxnSpMkLst>
            <pc:docMk/>
            <pc:sldMk cId="821837548" sldId="303"/>
            <ac:cxnSpMk id="350" creationId="{CF7CEA7B-20C0-37C2-F03E-B475EA09109A}"/>
          </ac:cxnSpMkLst>
        </pc:cxnChg>
        <pc:cxnChg chg="mod topLvl">
          <ac:chgData name="a xx" userId="6c68ed6e84215d36" providerId="LiveId" clId="{CAAA8C61-5CDF-4955-B084-C221EE7AA6F1}" dt="2024-05-03T20:15:50.020" v="510" actId="165"/>
          <ac:cxnSpMkLst>
            <pc:docMk/>
            <pc:sldMk cId="821837548" sldId="303"/>
            <ac:cxnSpMk id="351" creationId="{74643430-1CF7-B6F3-BD70-B8470B91C38E}"/>
          </ac:cxnSpMkLst>
        </pc:cxnChg>
        <pc:cxnChg chg="mod topLvl">
          <ac:chgData name="a xx" userId="6c68ed6e84215d36" providerId="LiveId" clId="{CAAA8C61-5CDF-4955-B084-C221EE7AA6F1}" dt="2024-05-03T20:15:50.020" v="510" actId="165"/>
          <ac:cxnSpMkLst>
            <pc:docMk/>
            <pc:sldMk cId="821837548" sldId="303"/>
            <ac:cxnSpMk id="352" creationId="{84EAA273-55B9-692A-1672-CC05A18C7889}"/>
          </ac:cxnSpMkLst>
        </pc:cxnChg>
        <pc:cxnChg chg="mod topLvl">
          <ac:chgData name="a xx" userId="6c68ed6e84215d36" providerId="LiveId" clId="{CAAA8C61-5CDF-4955-B084-C221EE7AA6F1}" dt="2024-05-03T20:15:50.020" v="510" actId="165"/>
          <ac:cxnSpMkLst>
            <pc:docMk/>
            <pc:sldMk cId="821837548" sldId="303"/>
            <ac:cxnSpMk id="353" creationId="{BE5509C6-65F3-EEFC-9D1B-F33FECF217CC}"/>
          </ac:cxnSpMkLst>
        </pc:cxnChg>
        <pc:cxnChg chg="mod topLvl">
          <ac:chgData name="a xx" userId="6c68ed6e84215d36" providerId="LiveId" clId="{CAAA8C61-5CDF-4955-B084-C221EE7AA6F1}" dt="2024-05-03T20:15:50.020" v="510" actId="165"/>
          <ac:cxnSpMkLst>
            <pc:docMk/>
            <pc:sldMk cId="821837548" sldId="303"/>
            <ac:cxnSpMk id="354" creationId="{159FFDE4-7BB3-A207-B9D3-634E77FB09B7}"/>
          </ac:cxnSpMkLst>
        </pc:cxnChg>
        <pc:cxnChg chg="mod topLvl">
          <ac:chgData name="a xx" userId="6c68ed6e84215d36" providerId="LiveId" clId="{CAAA8C61-5CDF-4955-B084-C221EE7AA6F1}" dt="2024-05-03T20:15:50.020" v="510" actId="165"/>
          <ac:cxnSpMkLst>
            <pc:docMk/>
            <pc:sldMk cId="821837548" sldId="303"/>
            <ac:cxnSpMk id="355" creationId="{F16DEC31-EAFB-3ED9-6DA4-2E939E712797}"/>
          </ac:cxnSpMkLst>
        </pc:cxnChg>
        <pc:cxnChg chg="mod topLvl">
          <ac:chgData name="a xx" userId="6c68ed6e84215d36" providerId="LiveId" clId="{CAAA8C61-5CDF-4955-B084-C221EE7AA6F1}" dt="2024-05-03T20:15:50.020" v="510" actId="165"/>
          <ac:cxnSpMkLst>
            <pc:docMk/>
            <pc:sldMk cId="821837548" sldId="303"/>
            <ac:cxnSpMk id="356" creationId="{66ABCBC4-5E89-D84B-5EF0-74CCEB14F311}"/>
          </ac:cxnSpMkLst>
        </pc:cxnChg>
        <pc:cxnChg chg="mod topLvl">
          <ac:chgData name="a xx" userId="6c68ed6e84215d36" providerId="LiveId" clId="{CAAA8C61-5CDF-4955-B084-C221EE7AA6F1}" dt="2024-05-03T20:15:50.020" v="510" actId="165"/>
          <ac:cxnSpMkLst>
            <pc:docMk/>
            <pc:sldMk cId="821837548" sldId="303"/>
            <ac:cxnSpMk id="357" creationId="{E3CC34BA-81D6-C3C6-8D8E-33781BA509F5}"/>
          </ac:cxnSpMkLst>
        </pc:cxnChg>
        <pc:cxnChg chg="mod topLvl">
          <ac:chgData name="a xx" userId="6c68ed6e84215d36" providerId="LiveId" clId="{CAAA8C61-5CDF-4955-B084-C221EE7AA6F1}" dt="2024-05-03T20:15:50.020" v="510" actId="165"/>
          <ac:cxnSpMkLst>
            <pc:docMk/>
            <pc:sldMk cId="821837548" sldId="303"/>
            <ac:cxnSpMk id="358" creationId="{C9CAA638-785F-2D5F-3188-343F7674BC86}"/>
          </ac:cxnSpMkLst>
        </pc:cxnChg>
        <pc:cxnChg chg="mod topLvl">
          <ac:chgData name="a xx" userId="6c68ed6e84215d36" providerId="LiveId" clId="{CAAA8C61-5CDF-4955-B084-C221EE7AA6F1}" dt="2024-05-03T20:15:50.020" v="510" actId="165"/>
          <ac:cxnSpMkLst>
            <pc:docMk/>
            <pc:sldMk cId="821837548" sldId="303"/>
            <ac:cxnSpMk id="359" creationId="{AF2F4EE1-3B05-076E-0BAC-60E0B43CEBAB}"/>
          </ac:cxnSpMkLst>
        </pc:cxnChg>
        <pc:cxnChg chg="mod topLvl">
          <ac:chgData name="a xx" userId="6c68ed6e84215d36" providerId="LiveId" clId="{CAAA8C61-5CDF-4955-B084-C221EE7AA6F1}" dt="2024-05-03T20:15:50.020" v="510" actId="165"/>
          <ac:cxnSpMkLst>
            <pc:docMk/>
            <pc:sldMk cId="821837548" sldId="303"/>
            <ac:cxnSpMk id="360" creationId="{7BC4834C-CA14-46D5-3871-DDCBCBEA034F}"/>
          </ac:cxnSpMkLst>
        </pc:cxnChg>
        <pc:cxnChg chg="mod topLvl">
          <ac:chgData name="a xx" userId="6c68ed6e84215d36" providerId="LiveId" clId="{CAAA8C61-5CDF-4955-B084-C221EE7AA6F1}" dt="2024-05-03T20:15:50.020" v="510" actId="165"/>
          <ac:cxnSpMkLst>
            <pc:docMk/>
            <pc:sldMk cId="821837548" sldId="303"/>
            <ac:cxnSpMk id="361" creationId="{EFC1D7B6-1CF6-EBF4-FC74-CEEEF08D868F}"/>
          </ac:cxnSpMkLst>
        </pc:cxnChg>
        <pc:cxnChg chg="mod">
          <ac:chgData name="a xx" userId="6c68ed6e84215d36" providerId="LiveId" clId="{CAAA8C61-5CDF-4955-B084-C221EE7AA6F1}" dt="2024-05-03T20:21:43.484" v="568" actId="165"/>
          <ac:cxnSpMkLst>
            <pc:docMk/>
            <pc:sldMk cId="821837548" sldId="303"/>
            <ac:cxnSpMk id="582" creationId="{0792D098-F56C-D33D-F524-D1CF68DA12C8}"/>
          </ac:cxnSpMkLst>
        </pc:cxnChg>
        <pc:cxnChg chg="mod">
          <ac:chgData name="a xx" userId="6c68ed6e84215d36" providerId="LiveId" clId="{CAAA8C61-5CDF-4955-B084-C221EE7AA6F1}" dt="2024-05-03T20:21:43.484" v="568" actId="165"/>
          <ac:cxnSpMkLst>
            <pc:docMk/>
            <pc:sldMk cId="821837548" sldId="303"/>
            <ac:cxnSpMk id="583" creationId="{A8FBD031-7F93-0B91-A0BD-A27DEE1D0F02}"/>
          </ac:cxnSpMkLst>
        </pc:cxnChg>
        <pc:cxnChg chg="mod">
          <ac:chgData name="a xx" userId="6c68ed6e84215d36" providerId="LiveId" clId="{CAAA8C61-5CDF-4955-B084-C221EE7AA6F1}" dt="2024-05-03T20:21:43.484" v="568" actId="165"/>
          <ac:cxnSpMkLst>
            <pc:docMk/>
            <pc:sldMk cId="821837548" sldId="303"/>
            <ac:cxnSpMk id="584" creationId="{51228220-CD4A-108C-A14F-3BC7DC303FB8}"/>
          </ac:cxnSpMkLst>
        </pc:cxnChg>
        <pc:cxnChg chg="mod">
          <ac:chgData name="a xx" userId="6c68ed6e84215d36" providerId="LiveId" clId="{CAAA8C61-5CDF-4955-B084-C221EE7AA6F1}" dt="2024-05-03T20:21:43.484" v="568" actId="165"/>
          <ac:cxnSpMkLst>
            <pc:docMk/>
            <pc:sldMk cId="821837548" sldId="303"/>
            <ac:cxnSpMk id="585" creationId="{FEDAB306-3D8D-3C48-805E-E73585890246}"/>
          </ac:cxnSpMkLst>
        </pc:cxnChg>
        <pc:cxnChg chg="mod">
          <ac:chgData name="a xx" userId="6c68ed6e84215d36" providerId="LiveId" clId="{CAAA8C61-5CDF-4955-B084-C221EE7AA6F1}" dt="2024-05-03T20:21:43.484" v="568" actId="165"/>
          <ac:cxnSpMkLst>
            <pc:docMk/>
            <pc:sldMk cId="821837548" sldId="303"/>
            <ac:cxnSpMk id="586" creationId="{9013C1BF-AFB5-EE1F-2DAC-37920C4ECC24}"/>
          </ac:cxnSpMkLst>
        </pc:cxnChg>
        <pc:cxnChg chg="mod">
          <ac:chgData name="a xx" userId="6c68ed6e84215d36" providerId="LiveId" clId="{CAAA8C61-5CDF-4955-B084-C221EE7AA6F1}" dt="2024-05-03T20:21:43.484" v="568" actId="165"/>
          <ac:cxnSpMkLst>
            <pc:docMk/>
            <pc:sldMk cId="821837548" sldId="303"/>
            <ac:cxnSpMk id="587" creationId="{62C54160-3798-A288-699B-5E0F247B151F}"/>
          </ac:cxnSpMkLst>
        </pc:cxnChg>
        <pc:cxnChg chg="mod">
          <ac:chgData name="a xx" userId="6c68ed6e84215d36" providerId="LiveId" clId="{CAAA8C61-5CDF-4955-B084-C221EE7AA6F1}" dt="2024-05-03T20:21:43.484" v="568" actId="165"/>
          <ac:cxnSpMkLst>
            <pc:docMk/>
            <pc:sldMk cId="821837548" sldId="303"/>
            <ac:cxnSpMk id="588" creationId="{8512A908-DDB3-0D68-81AF-5B48CFE3D366}"/>
          </ac:cxnSpMkLst>
        </pc:cxnChg>
        <pc:cxnChg chg="mod">
          <ac:chgData name="a xx" userId="6c68ed6e84215d36" providerId="LiveId" clId="{CAAA8C61-5CDF-4955-B084-C221EE7AA6F1}" dt="2024-05-03T20:21:43.484" v="568" actId="165"/>
          <ac:cxnSpMkLst>
            <pc:docMk/>
            <pc:sldMk cId="821837548" sldId="303"/>
            <ac:cxnSpMk id="589" creationId="{2B9F7355-06E6-673D-5618-F6CA51636287}"/>
          </ac:cxnSpMkLst>
        </pc:cxnChg>
        <pc:cxnChg chg="mod">
          <ac:chgData name="a xx" userId="6c68ed6e84215d36" providerId="LiveId" clId="{CAAA8C61-5CDF-4955-B084-C221EE7AA6F1}" dt="2024-05-03T20:21:43.484" v="568" actId="165"/>
          <ac:cxnSpMkLst>
            <pc:docMk/>
            <pc:sldMk cId="821837548" sldId="303"/>
            <ac:cxnSpMk id="590" creationId="{A60880C7-B07E-5B61-35E7-C7B9515FE27D}"/>
          </ac:cxnSpMkLst>
        </pc:cxnChg>
        <pc:cxnChg chg="mod">
          <ac:chgData name="a xx" userId="6c68ed6e84215d36" providerId="LiveId" clId="{CAAA8C61-5CDF-4955-B084-C221EE7AA6F1}" dt="2024-05-03T20:21:43.484" v="568" actId="165"/>
          <ac:cxnSpMkLst>
            <pc:docMk/>
            <pc:sldMk cId="821837548" sldId="303"/>
            <ac:cxnSpMk id="591" creationId="{3A406BD8-2268-5754-2777-F1DE01608D44}"/>
          </ac:cxnSpMkLst>
        </pc:cxnChg>
        <pc:cxnChg chg="mod">
          <ac:chgData name="a xx" userId="6c68ed6e84215d36" providerId="LiveId" clId="{CAAA8C61-5CDF-4955-B084-C221EE7AA6F1}" dt="2024-05-03T20:21:43.484" v="568" actId="165"/>
          <ac:cxnSpMkLst>
            <pc:docMk/>
            <pc:sldMk cId="821837548" sldId="303"/>
            <ac:cxnSpMk id="592" creationId="{BE4E0B68-F8E7-009B-A52B-F70D84393058}"/>
          </ac:cxnSpMkLst>
        </pc:cxnChg>
        <pc:cxnChg chg="mod">
          <ac:chgData name="a xx" userId="6c68ed6e84215d36" providerId="LiveId" clId="{CAAA8C61-5CDF-4955-B084-C221EE7AA6F1}" dt="2024-05-03T20:21:43.484" v="568" actId="165"/>
          <ac:cxnSpMkLst>
            <pc:docMk/>
            <pc:sldMk cId="821837548" sldId="303"/>
            <ac:cxnSpMk id="593" creationId="{99CC415B-CA71-8C55-853A-0DF0107E593F}"/>
          </ac:cxnSpMkLst>
        </pc:cxnChg>
        <pc:cxnChg chg="mod">
          <ac:chgData name="a xx" userId="6c68ed6e84215d36" providerId="LiveId" clId="{CAAA8C61-5CDF-4955-B084-C221EE7AA6F1}" dt="2024-05-03T20:21:43.484" v="568" actId="165"/>
          <ac:cxnSpMkLst>
            <pc:docMk/>
            <pc:sldMk cId="821837548" sldId="303"/>
            <ac:cxnSpMk id="594" creationId="{53584AF6-2758-8542-01C0-A6DC89910A2B}"/>
          </ac:cxnSpMkLst>
        </pc:cxnChg>
        <pc:cxnChg chg="mod">
          <ac:chgData name="a xx" userId="6c68ed6e84215d36" providerId="LiveId" clId="{CAAA8C61-5CDF-4955-B084-C221EE7AA6F1}" dt="2024-05-03T20:21:43.484" v="568" actId="165"/>
          <ac:cxnSpMkLst>
            <pc:docMk/>
            <pc:sldMk cId="821837548" sldId="303"/>
            <ac:cxnSpMk id="595" creationId="{55BEB63F-9A9A-B6DA-6350-D352BBC7F87A}"/>
          </ac:cxnSpMkLst>
        </pc:cxnChg>
        <pc:cxnChg chg="mod">
          <ac:chgData name="a xx" userId="6c68ed6e84215d36" providerId="LiveId" clId="{CAAA8C61-5CDF-4955-B084-C221EE7AA6F1}" dt="2024-05-03T20:21:43.484" v="568" actId="165"/>
          <ac:cxnSpMkLst>
            <pc:docMk/>
            <pc:sldMk cId="821837548" sldId="303"/>
            <ac:cxnSpMk id="596" creationId="{68784457-C34C-3E20-D88E-5D2B50FAAB77}"/>
          </ac:cxnSpMkLst>
        </pc:cxnChg>
        <pc:cxnChg chg="mod">
          <ac:chgData name="a xx" userId="6c68ed6e84215d36" providerId="LiveId" clId="{CAAA8C61-5CDF-4955-B084-C221EE7AA6F1}" dt="2024-05-03T20:21:43.484" v="568" actId="165"/>
          <ac:cxnSpMkLst>
            <pc:docMk/>
            <pc:sldMk cId="821837548" sldId="303"/>
            <ac:cxnSpMk id="597" creationId="{6DCB365B-E4CB-E17E-E5D0-94CF777B6439}"/>
          </ac:cxnSpMkLst>
        </pc:cxnChg>
        <pc:cxnChg chg="mod">
          <ac:chgData name="a xx" userId="6c68ed6e84215d36" providerId="LiveId" clId="{CAAA8C61-5CDF-4955-B084-C221EE7AA6F1}" dt="2024-05-03T20:21:43.484" v="568" actId="165"/>
          <ac:cxnSpMkLst>
            <pc:docMk/>
            <pc:sldMk cId="821837548" sldId="303"/>
            <ac:cxnSpMk id="598" creationId="{2C8B1A61-C2F6-B823-8A77-5E1CBF4CA6FE}"/>
          </ac:cxnSpMkLst>
        </pc:cxnChg>
        <pc:cxnChg chg="mod">
          <ac:chgData name="a xx" userId="6c68ed6e84215d36" providerId="LiveId" clId="{CAAA8C61-5CDF-4955-B084-C221EE7AA6F1}" dt="2024-05-03T20:21:43.484" v="568" actId="165"/>
          <ac:cxnSpMkLst>
            <pc:docMk/>
            <pc:sldMk cId="821837548" sldId="303"/>
            <ac:cxnSpMk id="599" creationId="{B6E4C726-1D4B-10EB-BFAA-9B4A6367CF25}"/>
          </ac:cxnSpMkLst>
        </pc:cxnChg>
        <pc:cxnChg chg="mod">
          <ac:chgData name="a xx" userId="6c68ed6e84215d36" providerId="LiveId" clId="{CAAA8C61-5CDF-4955-B084-C221EE7AA6F1}" dt="2024-05-03T20:21:43.484" v="568" actId="165"/>
          <ac:cxnSpMkLst>
            <pc:docMk/>
            <pc:sldMk cId="821837548" sldId="303"/>
            <ac:cxnSpMk id="600" creationId="{DE0DCCDF-BA5D-2F34-1624-BA3D0F757A25}"/>
          </ac:cxnSpMkLst>
        </pc:cxnChg>
        <pc:cxnChg chg="mod">
          <ac:chgData name="a xx" userId="6c68ed6e84215d36" providerId="LiveId" clId="{CAAA8C61-5CDF-4955-B084-C221EE7AA6F1}" dt="2024-05-03T20:21:43.484" v="568" actId="165"/>
          <ac:cxnSpMkLst>
            <pc:docMk/>
            <pc:sldMk cId="821837548" sldId="303"/>
            <ac:cxnSpMk id="601" creationId="{F6D420F0-4F74-58AA-5FA5-9E2858D8058D}"/>
          </ac:cxnSpMkLst>
        </pc:cxnChg>
        <pc:cxnChg chg="mod">
          <ac:chgData name="a xx" userId="6c68ed6e84215d36" providerId="LiveId" clId="{CAAA8C61-5CDF-4955-B084-C221EE7AA6F1}" dt="2024-05-03T20:21:43.484" v="568" actId="165"/>
          <ac:cxnSpMkLst>
            <pc:docMk/>
            <pc:sldMk cId="821837548" sldId="303"/>
            <ac:cxnSpMk id="602" creationId="{00944B1B-0E44-BA4E-D7C3-D82329E5287B}"/>
          </ac:cxnSpMkLst>
        </pc:cxnChg>
        <pc:cxnChg chg="mod">
          <ac:chgData name="a xx" userId="6c68ed6e84215d36" providerId="LiveId" clId="{CAAA8C61-5CDF-4955-B084-C221EE7AA6F1}" dt="2024-05-03T20:21:43.484" v="568" actId="165"/>
          <ac:cxnSpMkLst>
            <pc:docMk/>
            <pc:sldMk cId="821837548" sldId="303"/>
            <ac:cxnSpMk id="603" creationId="{4F62865A-8A64-2344-2080-3ACBEDA3EF04}"/>
          </ac:cxnSpMkLst>
        </pc:cxnChg>
        <pc:cxnChg chg="mod">
          <ac:chgData name="a xx" userId="6c68ed6e84215d36" providerId="LiveId" clId="{CAAA8C61-5CDF-4955-B084-C221EE7AA6F1}" dt="2024-05-03T20:21:43.484" v="568" actId="165"/>
          <ac:cxnSpMkLst>
            <pc:docMk/>
            <pc:sldMk cId="821837548" sldId="303"/>
            <ac:cxnSpMk id="604" creationId="{BF9793CE-9476-EAB4-5C1E-EDADD52A9D0E}"/>
          </ac:cxnSpMkLst>
        </pc:cxnChg>
        <pc:cxnChg chg="mod">
          <ac:chgData name="a xx" userId="6c68ed6e84215d36" providerId="LiveId" clId="{CAAA8C61-5CDF-4955-B084-C221EE7AA6F1}" dt="2024-05-03T20:21:43.484" v="568" actId="165"/>
          <ac:cxnSpMkLst>
            <pc:docMk/>
            <pc:sldMk cId="821837548" sldId="303"/>
            <ac:cxnSpMk id="605" creationId="{4AD90494-E003-1DAC-366F-6F9EFF5C0A66}"/>
          </ac:cxnSpMkLst>
        </pc:cxnChg>
        <pc:cxnChg chg="mod">
          <ac:chgData name="a xx" userId="6c68ed6e84215d36" providerId="LiveId" clId="{CAAA8C61-5CDF-4955-B084-C221EE7AA6F1}" dt="2024-05-03T20:21:43.484" v="568" actId="165"/>
          <ac:cxnSpMkLst>
            <pc:docMk/>
            <pc:sldMk cId="821837548" sldId="303"/>
            <ac:cxnSpMk id="606" creationId="{921FE429-4AFE-1AFB-F1C1-73D9B1BC445E}"/>
          </ac:cxnSpMkLst>
        </pc:cxnChg>
        <pc:cxnChg chg="mod">
          <ac:chgData name="a xx" userId="6c68ed6e84215d36" providerId="LiveId" clId="{CAAA8C61-5CDF-4955-B084-C221EE7AA6F1}" dt="2024-05-03T20:21:43.484" v="568" actId="165"/>
          <ac:cxnSpMkLst>
            <pc:docMk/>
            <pc:sldMk cId="821837548" sldId="303"/>
            <ac:cxnSpMk id="607" creationId="{997543D8-CB4F-23CF-E7F3-616530D60522}"/>
          </ac:cxnSpMkLst>
        </pc:cxnChg>
        <pc:cxnChg chg="mod">
          <ac:chgData name="a xx" userId="6c68ed6e84215d36" providerId="LiveId" clId="{CAAA8C61-5CDF-4955-B084-C221EE7AA6F1}" dt="2024-05-03T20:21:43.484" v="568" actId="165"/>
          <ac:cxnSpMkLst>
            <pc:docMk/>
            <pc:sldMk cId="821837548" sldId="303"/>
            <ac:cxnSpMk id="608" creationId="{6D97A200-0648-DD2C-558B-B4AE8238A050}"/>
          </ac:cxnSpMkLst>
        </pc:cxnChg>
        <pc:cxnChg chg="mod">
          <ac:chgData name="a xx" userId="6c68ed6e84215d36" providerId="LiveId" clId="{CAAA8C61-5CDF-4955-B084-C221EE7AA6F1}" dt="2024-05-03T20:21:43.484" v="568" actId="165"/>
          <ac:cxnSpMkLst>
            <pc:docMk/>
            <pc:sldMk cId="821837548" sldId="303"/>
            <ac:cxnSpMk id="609" creationId="{5D40D413-D5B0-865A-565C-1125BDC6BB93}"/>
          </ac:cxnSpMkLst>
        </pc:cxnChg>
        <pc:cxnChg chg="mod">
          <ac:chgData name="a xx" userId="6c68ed6e84215d36" providerId="LiveId" clId="{CAAA8C61-5CDF-4955-B084-C221EE7AA6F1}" dt="2024-05-03T20:21:43.484" v="568" actId="165"/>
          <ac:cxnSpMkLst>
            <pc:docMk/>
            <pc:sldMk cId="821837548" sldId="303"/>
            <ac:cxnSpMk id="610" creationId="{2987DEA0-0CF9-18E8-8B66-86029792EBBB}"/>
          </ac:cxnSpMkLst>
        </pc:cxnChg>
        <pc:cxnChg chg="mod">
          <ac:chgData name="a xx" userId="6c68ed6e84215d36" providerId="LiveId" clId="{CAAA8C61-5CDF-4955-B084-C221EE7AA6F1}" dt="2024-05-03T20:21:43.484" v="568" actId="165"/>
          <ac:cxnSpMkLst>
            <pc:docMk/>
            <pc:sldMk cId="821837548" sldId="303"/>
            <ac:cxnSpMk id="611" creationId="{D0F7C507-935A-5CD1-C4A4-A47F6D3B39DB}"/>
          </ac:cxnSpMkLst>
        </pc:cxnChg>
        <pc:cxnChg chg="mod">
          <ac:chgData name="a xx" userId="6c68ed6e84215d36" providerId="LiveId" clId="{CAAA8C61-5CDF-4955-B084-C221EE7AA6F1}" dt="2024-05-03T20:21:43.484" v="568" actId="165"/>
          <ac:cxnSpMkLst>
            <pc:docMk/>
            <pc:sldMk cId="821837548" sldId="303"/>
            <ac:cxnSpMk id="612" creationId="{E1A1EBCA-CCEC-0F27-877D-4C87D097FA57}"/>
          </ac:cxnSpMkLst>
        </pc:cxnChg>
        <pc:cxnChg chg="mod">
          <ac:chgData name="a xx" userId="6c68ed6e84215d36" providerId="LiveId" clId="{CAAA8C61-5CDF-4955-B084-C221EE7AA6F1}" dt="2024-05-03T20:21:43.484" v="568" actId="165"/>
          <ac:cxnSpMkLst>
            <pc:docMk/>
            <pc:sldMk cId="821837548" sldId="303"/>
            <ac:cxnSpMk id="613" creationId="{427C02A1-DC26-E8BF-6EE6-E25864777E7B}"/>
          </ac:cxnSpMkLst>
        </pc:cxnChg>
        <pc:cxnChg chg="mod">
          <ac:chgData name="a xx" userId="6c68ed6e84215d36" providerId="LiveId" clId="{CAAA8C61-5CDF-4955-B084-C221EE7AA6F1}" dt="2024-05-03T20:21:43.484" v="568" actId="165"/>
          <ac:cxnSpMkLst>
            <pc:docMk/>
            <pc:sldMk cId="821837548" sldId="303"/>
            <ac:cxnSpMk id="614" creationId="{C9D464C1-1B54-3905-59C3-E2DC76083D88}"/>
          </ac:cxnSpMkLst>
        </pc:cxnChg>
        <pc:cxnChg chg="mod">
          <ac:chgData name="a xx" userId="6c68ed6e84215d36" providerId="LiveId" clId="{CAAA8C61-5CDF-4955-B084-C221EE7AA6F1}" dt="2024-05-03T20:21:43.484" v="568" actId="165"/>
          <ac:cxnSpMkLst>
            <pc:docMk/>
            <pc:sldMk cId="821837548" sldId="303"/>
            <ac:cxnSpMk id="615" creationId="{F241916B-5BD8-1432-803B-2D7EA303F10D}"/>
          </ac:cxnSpMkLst>
        </pc:cxnChg>
        <pc:cxnChg chg="mod">
          <ac:chgData name="a xx" userId="6c68ed6e84215d36" providerId="LiveId" clId="{CAAA8C61-5CDF-4955-B084-C221EE7AA6F1}" dt="2024-05-03T20:21:43.484" v="568" actId="165"/>
          <ac:cxnSpMkLst>
            <pc:docMk/>
            <pc:sldMk cId="821837548" sldId="303"/>
            <ac:cxnSpMk id="616" creationId="{11ED0AA3-415B-CD6C-7CAA-05837A286AAB}"/>
          </ac:cxnSpMkLst>
        </pc:cxnChg>
        <pc:cxnChg chg="mod">
          <ac:chgData name="a xx" userId="6c68ed6e84215d36" providerId="LiveId" clId="{CAAA8C61-5CDF-4955-B084-C221EE7AA6F1}" dt="2024-05-03T20:21:43.484" v="568" actId="165"/>
          <ac:cxnSpMkLst>
            <pc:docMk/>
            <pc:sldMk cId="821837548" sldId="303"/>
            <ac:cxnSpMk id="617" creationId="{916EA3AA-9F64-1D45-CCF3-01017CEE8AC5}"/>
          </ac:cxnSpMkLst>
        </pc:cxnChg>
        <pc:cxnChg chg="mod">
          <ac:chgData name="a xx" userId="6c68ed6e84215d36" providerId="LiveId" clId="{CAAA8C61-5CDF-4955-B084-C221EE7AA6F1}" dt="2024-05-03T20:21:43.484" v="568" actId="165"/>
          <ac:cxnSpMkLst>
            <pc:docMk/>
            <pc:sldMk cId="821837548" sldId="303"/>
            <ac:cxnSpMk id="618" creationId="{52E6DDA8-41A2-0843-3FF2-C8A7CBF995EC}"/>
          </ac:cxnSpMkLst>
        </pc:cxnChg>
        <pc:cxnChg chg="mod">
          <ac:chgData name="a xx" userId="6c68ed6e84215d36" providerId="LiveId" clId="{CAAA8C61-5CDF-4955-B084-C221EE7AA6F1}" dt="2024-05-03T20:21:43.484" v="568" actId="165"/>
          <ac:cxnSpMkLst>
            <pc:docMk/>
            <pc:sldMk cId="821837548" sldId="303"/>
            <ac:cxnSpMk id="619" creationId="{45A0852A-0A3C-8332-EF3B-FC013E69D413}"/>
          </ac:cxnSpMkLst>
        </pc:cxnChg>
        <pc:cxnChg chg="mod">
          <ac:chgData name="a xx" userId="6c68ed6e84215d36" providerId="LiveId" clId="{CAAA8C61-5CDF-4955-B084-C221EE7AA6F1}" dt="2024-05-03T20:21:43.484" v="568" actId="165"/>
          <ac:cxnSpMkLst>
            <pc:docMk/>
            <pc:sldMk cId="821837548" sldId="303"/>
            <ac:cxnSpMk id="620" creationId="{6EF6B822-BB2A-53FC-8E80-0F1142D4D695}"/>
          </ac:cxnSpMkLst>
        </pc:cxnChg>
        <pc:cxnChg chg="mod">
          <ac:chgData name="a xx" userId="6c68ed6e84215d36" providerId="LiveId" clId="{CAAA8C61-5CDF-4955-B084-C221EE7AA6F1}" dt="2024-05-03T20:21:43.484" v="568" actId="165"/>
          <ac:cxnSpMkLst>
            <pc:docMk/>
            <pc:sldMk cId="821837548" sldId="303"/>
            <ac:cxnSpMk id="621" creationId="{585050AC-4A98-A66A-9D91-F6370C9B038A}"/>
          </ac:cxnSpMkLst>
        </pc:cxnChg>
        <pc:cxnChg chg="mod">
          <ac:chgData name="a xx" userId="6c68ed6e84215d36" providerId="LiveId" clId="{CAAA8C61-5CDF-4955-B084-C221EE7AA6F1}" dt="2024-05-03T20:21:43.484" v="568" actId="165"/>
          <ac:cxnSpMkLst>
            <pc:docMk/>
            <pc:sldMk cId="821837548" sldId="303"/>
            <ac:cxnSpMk id="622" creationId="{B72FE63E-F13B-C664-7196-21AC9771D312}"/>
          </ac:cxnSpMkLst>
        </pc:cxnChg>
        <pc:cxnChg chg="mod">
          <ac:chgData name="a xx" userId="6c68ed6e84215d36" providerId="LiveId" clId="{CAAA8C61-5CDF-4955-B084-C221EE7AA6F1}" dt="2024-05-03T20:21:43.484" v="568" actId="165"/>
          <ac:cxnSpMkLst>
            <pc:docMk/>
            <pc:sldMk cId="821837548" sldId="303"/>
            <ac:cxnSpMk id="623" creationId="{424F3BDB-E322-92EB-4E07-91F6E6B3747D}"/>
          </ac:cxnSpMkLst>
        </pc:cxnChg>
        <pc:cxnChg chg="mod">
          <ac:chgData name="a xx" userId="6c68ed6e84215d36" providerId="LiveId" clId="{CAAA8C61-5CDF-4955-B084-C221EE7AA6F1}" dt="2024-05-03T20:21:43.484" v="568" actId="165"/>
          <ac:cxnSpMkLst>
            <pc:docMk/>
            <pc:sldMk cId="821837548" sldId="303"/>
            <ac:cxnSpMk id="624" creationId="{68E72527-0625-6FBA-FF2D-FFCBBF11DA11}"/>
          </ac:cxnSpMkLst>
        </pc:cxnChg>
        <pc:cxnChg chg="mod">
          <ac:chgData name="a xx" userId="6c68ed6e84215d36" providerId="LiveId" clId="{CAAA8C61-5CDF-4955-B084-C221EE7AA6F1}" dt="2024-05-03T20:21:43.484" v="568" actId="165"/>
          <ac:cxnSpMkLst>
            <pc:docMk/>
            <pc:sldMk cId="821837548" sldId="303"/>
            <ac:cxnSpMk id="625" creationId="{7C4420B2-864E-1B7D-C0AA-2373A5A9C464}"/>
          </ac:cxnSpMkLst>
        </pc:cxnChg>
        <pc:cxnChg chg="mod">
          <ac:chgData name="a xx" userId="6c68ed6e84215d36" providerId="LiveId" clId="{CAAA8C61-5CDF-4955-B084-C221EE7AA6F1}" dt="2024-05-03T20:21:43.484" v="568" actId="165"/>
          <ac:cxnSpMkLst>
            <pc:docMk/>
            <pc:sldMk cId="821837548" sldId="303"/>
            <ac:cxnSpMk id="626" creationId="{7336EF53-8814-952C-077A-0AA3357D9764}"/>
          </ac:cxnSpMkLst>
        </pc:cxnChg>
        <pc:cxnChg chg="mod">
          <ac:chgData name="a xx" userId="6c68ed6e84215d36" providerId="LiveId" clId="{CAAA8C61-5CDF-4955-B084-C221EE7AA6F1}" dt="2024-05-03T20:21:43.484" v="568" actId="165"/>
          <ac:cxnSpMkLst>
            <pc:docMk/>
            <pc:sldMk cId="821837548" sldId="303"/>
            <ac:cxnSpMk id="627" creationId="{094C5938-6B77-24E4-93F2-3C80770741F4}"/>
          </ac:cxnSpMkLst>
        </pc:cxnChg>
        <pc:cxnChg chg="mod">
          <ac:chgData name="a xx" userId="6c68ed6e84215d36" providerId="LiveId" clId="{CAAA8C61-5CDF-4955-B084-C221EE7AA6F1}" dt="2024-05-03T20:21:43.484" v="568" actId="165"/>
          <ac:cxnSpMkLst>
            <pc:docMk/>
            <pc:sldMk cId="821837548" sldId="303"/>
            <ac:cxnSpMk id="628" creationId="{6D74AFEA-0966-84C2-3BB5-9C58B1D68A26}"/>
          </ac:cxnSpMkLst>
        </pc:cxnChg>
        <pc:cxnChg chg="mod">
          <ac:chgData name="a xx" userId="6c68ed6e84215d36" providerId="LiveId" clId="{CAAA8C61-5CDF-4955-B084-C221EE7AA6F1}" dt="2024-05-03T20:21:43.484" v="568" actId="165"/>
          <ac:cxnSpMkLst>
            <pc:docMk/>
            <pc:sldMk cId="821837548" sldId="303"/>
            <ac:cxnSpMk id="629" creationId="{F69A6747-4578-108A-22C3-E6AB82DCCFCE}"/>
          </ac:cxnSpMkLst>
        </pc:cxnChg>
        <pc:cxnChg chg="mod">
          <ac:chgData name="a xx" userId="6c68ed6e84215d36" providerId="LiveId" clId="{CAAA8C61-5CDF-4955-B084-C221EE7AA6F1}" dt="2024-05-03T20:21:43.484" v="568" actId="165"/>
          <ac:cxnSpMkLst>
            <pc:docMk/>
            <pc:sldMk cId="821837548" sldId="303"/>
            <ac:cxnSpMk id="630" creationId="{C0FC4DDF-134C-7385-1111-1D75B7C0B150}"/>
          </ac:cxnSpMkLst>
        </pc:cxnChg>
        <pc:cxnChg chg="mod">
          <ac:chgData name="a xx" userId="6c68ed6e84215d36" providerId="LiveId" clId="{CAAA8C61-5CDF-4955-B084-C221EE7AA6F1}" dt="2024-05-03T20:21:43.484" v="568" actId="165"/>
          <ac:cxnSpMkLst>
            <pc:docMk/>
            <pc:sldMk cId="821837548" sldId="303"/>
            <ac:cxnSpMk id="631" creationId="{4D20BD5E-7A89-0DAD-9D5D-FA6A5D635D1C}"/>
          </ac:cxnSpMkLst>
        </pc:cxnChg>
        <pc:cxnChg chg="add mod">
          <ac:chgData name="a xx" userId="6c68ed6e84215d36" providerId="LiveId" clId="{CAAA8C61-5CDF-4955-B084-C221EE7AA6F1}" dt="2024-05-03T20:32:56.833" v="1018" actId="164"/>
          <ac:cxnSpMkLst>
            <pc:docMk/>
            <pc:sldMk cId="821837548" sldId="303"/>
            <ac:cxnSpMk id="633" creationId="{D75C676B-8D55-74D8-FD19-9075C7C98A6E}"/>
          </ac:cxnSpMkLst>
        </pc:cxnChg>
        <pc:cxnChg chg="add mod">
          <ac:chgData name="a xx" userId="6c68ed6e84215d36" providerId="LiveId" clId="{CAAA8C61-5CDF-4955-B084-C221EE7AA6F1}" dt="2024-05-03T20:32:56.833" v="1018" actId="164"/>
          <ac:cxnSpMkLst>
            <pc:docMk/>
            <pc:sldMk cId="821837548" sldId="303"/>
            <ac:cxnSpMk id="634" creationId="{C3100FB3-2D22-B5E0-E97A-349A5828FDC2}"/>
          </ac:cxnSpMkLst>
        </pc:cxnChg>
        <pc:cxnChg chg="add mod">
          <ac:chgData name="a xx" userId="6c68ed6e84215d36" providerId="LiveId" clId="{CAAA8C61-5CDF-4955-B084-C221EE7AA6F1}" dt="2024-05-03T20:32:56.833" v="1018" actId="164"/>
          <ac:cxnSpMkLst>
            <pc:docMk/>
            <pc:sldMk cId="821837548" sldId="303"/>
            <ac:cxnSpMk id="635" creationId="{186CB187-F435-E4F1-3976-BA250483BC12}"/>
          </ac:cxnSpMkLst>
        </pc:cxnChg>
        <pc:cxnChg chg="add mod">
          <ac:chgData name="a xx" userId="6c68ed6e84215d36" providerId="LiveId" clId="{CAAA8C61-5CDF-4955-B084-C221EE7AA6F1}" dt="2024-05-03T20:32:56.833" v="1018" actId="164"/>
          <ac:cxnSpMkLst>
            <pc:docMk/>
            <pc:sldMk cId="821837548" sldId="303"/>
            <ac:cxnSpMk id="636" creationId="{AA128693-7B68-3554-83C3-E73B8736D3DC}"/>
          </ac:cxnSpMkLst>
        </pc:cxnChg>
        <pc:cxnChg chg="add mod">
          <ac:chgData name="a xx" userId="6c68ed6e84215d36" providerId="LiveId" clId="{CAAA8C61-5CDF-4955-B084-C221EE7AA6F1}" dt="2024-05-03T20:32:56.833" v="1018" actId="164"/>
          <ac:cxnSpMkLst>
            <pc:docMk/>
            <pc:sldMk cId="821837548" sldId="303"/>
            <ac:cxnSpMk id="637" creationId="{DD6B8364-326C-4291-67B1-5CDB3EF1EAE4}"/>
          </ac:cxnSpMkLst>
        </pc:cxnChg>
        <pc:cxnChg chg="add mod">
          <ac:chgData name="a xx" userId="6c68ed6e84215d36" providerId="LiveId" clId="{CAAA8C61-5CDF-4955-B084-C221EE7AA6F1}" dt="2024-05-03T20:32:56.833" v="1018" actId="164"/>
          <ac:cxnSpMkLst>
            <pc:docMk/>
            <pc:sldMk cId="821837548" sldId="303"/>
            <ac:cxnSpMk id="638" creationId="{EA66A7A1-12EF-30A0-1B0A-028A81082409}"/>
          </ac:cxnSpMkLst>
        </pc:cxnChg>
        <pc:cxnChg chg="add mod">
          <ac:chgData name="a xx" userId="6c68ed6e84215d36" providerId="LiveId" clId="{CAAA8C61-5CDF-4955-B084-C221EE7AA6F1}" dt="2024-05-03T20:32:56.833" v="1018" actId="164"/>
          <ac:cxnSpMkLst>
            <pc:docMk/>
            <pc:sldMk cId="821837548" sldId="303"/>
            <ac:cxnSpMk id="639" creationId="{1863FE48-59CB-E0A9-4638-3ABEA2D7600F}"/>
          </ac:cxnSpMkLst>
        </pc:cxnChg>
        <pc:cxnChg chg="add mod">
          <ac:chgData name="a xx" userId="6c68ed6e84215d36" providerId="LiveId" clId="{CAAA8C61-5CDF-4955-B084-C221EE7AA6F1}" dt="2024-05-03T20:32:56.833" v="1018" actId="164"/>
          <ac:cxnSpMkLst>
            <pc:docMk/>
            <pc:sldMk cId="821837548" sldId="303"/>
            <ac:cxnSpMk id="640" creationId="{C6921F02-D75A-C4F7-9933-57BD89654B9C}"/>
          </ac:cxnSpMkLst>
        </pc:cxnChg>
        <pc:cxnChg chg="add mod">
          <ac:chgData name="a xx" userId="6c68ed6e84215d36" providerId="LiveId" clId="{CAAA8C61-5CDF-4955-B084-C221EE7AA6F1}" dt="2024-05-03T20:27:43.560" v="898"/>
          <ac:cxnSpMkLst>
            <pc:docMk/>
            <pc:sldMk cId="821837548" sldId="303"/>
            <ac:cxnSpMk id="642" creationId="{CAADC809-C82E-6F84-53E5-D73B7B84D0AC}"/>
          </ac:cxnSpMkLst>
        </pc:cxnChg>
        <pc:cxnChg chg="add mod">
          <ac:chgData name="a xx" userId="6c68ed6e84215d36" providerId="LiveId" clId="{CAAA8C61-5CDF-4955-B084-C221EE7AA6F1}" dt="2024-05-03T20:27:43.560" v="898"/>
          <ac:cxnSpMkLst>
            <pc:docMk/>
            <pc:sldMk cId="821837548" sldId="303"/>
            <ac:cxnSpMk id="643" creationId="{96D012FC-810E-E79E-2C41-653B7096482F}"/>
          </ac:cxnSpMkLst>
        </pc:cxnChg>
        <pc:cxnChg chg="add mod">
          <ac:chgData name="a xx" userId="6c68ed6e84215d36" providerId="LiveId" clId="{CAAA8C61-5CDF-4955-B084-C221EE7AA6F1}" dt="2024-05-03T20:27:43.560" v="898"/>
          <ac:cxnSpMkLst>
            <pc:docMk/>
            <pc:sldMk cId="821837548" sldId="303"/>
            <ac:cxnSpMk id="644" creationId="{8EB3B064-46F3-CFC7-65B9-1075D7100A67}"/>
          </ac:cxnSpMkLst>
        </pc:cxnChg>
        <pc:cxnChg chg="add mod">
          <ac:chgData name="a xx" userId="6c68ed6e84215d36" providerId="LiveId" clId="{CAAA8C61-5CDF-4955-B084-C221EE7AA6F1}" dt="2024-05-03T20:27:43.560" v="898"/>
          <ac:cxnSpMkLst>
            <pc:docMk/>
            <pc:sldMk cId="821837548" sldId="303"/>
            <ac:cxnSpMk id="645" creationId="{7E5086F4-F909-D790-56EB-65163AB94D26}"/>
          </ac:cxnSpMkLst>
        </pc:cxnChg>
        <pc:cxnChg chg="add mod">
          <ac:chgData name="a xx" userId="6c68ed6e84215d36" providerId="LiveId" clId="{CAAA8C61-5CDF-4955-B084-C221EE7AA6F1}" dt="2024-05-03T20:27:43.560" v="898"/>
          <ac:cxnSpMkLst>
            <pc:docMk/>
            <pc:sldMk cId="821837548" sldId="303"/>
            <ac:cxnSpMk id="646" creationId="{7292C646-C5DA-5FFD-EF38-E484B00018FC}"/>
          </ac:cxnSpMkLst>
        </pc:cxnChg>
        <pc:cxnChg chg="add mod">
          <ac:chgData name="a xx" userId="6c68ed6e84215d36" providerId="LiveId" clId="{CAAA8C61-5CDF-4955-B084-C221EE7AA6F1}" dt="2024-05-03T20:27:43.560" v="898"/>
          <ac:cxnSpMkLst>
            <pc:docMk/>
            <pc:sldMk cId="821837548" sldId="303"/>
            <ac:cxnSpMk id="647" creationId="{E482B46A-BDA9-C69B-8226-5FC47867C289}"/>
          </ac:cxnSpMkLst>
        </pc:cxnChg>
        <pc:cxnChg chg="add mod">
          <ac:chgData name="a xx" userId="6c68ed6e84215d36" providerId="LiveId" clId="{CAAA8C61-5CDF-4955-B084-C221EE7AA6F1}" dt="2024-05-03T20:27:43.560" v="898"/>
          <ac:cxnSpMkLst>
            <pc:docMk/>
            <pc:sldMk cId="821837548" sldId="303"/>
            <ac:cxnSpMk id="648" creationId="{28E9E26F-C826-0846-A1DA-3CA1EF378AA9}"/>
          </ac:cxnSpMkLst>
        </pc:cxnChg>
        <pc:cxnChg chg="add mod">
          <ac:chgData name="a xx" userId="6c68ed6e84215d36" providerId="LiveId" clId="{CAAA8C61-5CDF-4955-B084-C221EE7AA6F1}" dt="2024-05-03T20:27:43.560" v="898"/>
          <ac:cxnSpMkLst>
            <pc:docMk/>
            <pc:sldMk cId="821837548" sldId="303"/>
            <ac:cxnSpMk id="649" creationId="{6D94015B-39CF-E108-D779-3C22ECD1D9D8}"/>
          </ac:cxnSpMkLst>
        </pc:cxnChg>
        <pc:cxnChg chg="add mod">
          <ac:chgData name="a xx" userId="6c68ed6e84215d36" providerId="LiveId" clId="{CAAA8C61-5CDF-4955-B084-C221EE7AA6F1}" dt="2024-05-03T20:27:49.648" v="899"/>
          <ac:cxnSpMkLst>
            <pc:docMk/>
            <pc:sldMk cId="821837548" sldId="303"/>
            <ac:cxnSpMk id="651" creationId="{9287C9B8-290A-DF19-7268-24207650257A}"/>
          </ac:cxnSpMkLst>
        </pc:cxnChg>
        <pc:cxnChg chg="add mod">
          <ac:chgData name="a xx" userId="6c68ed6e84215d36" providerId="LiveId" clId="{CAAA8C61-5CDF-4955-B084-C221EE7AA6F1}" dt="2024-05-03T20:27:49.648" v="899"/>
          <ac:cxnSpMkLst>
            <pc:docMk/>
            <pc:sldMk cId="821837548" sldId="303"/>
            <ac:cxnSpMk id="652" creationId="{A116FF02-C740-C7E8-C0CE-519B9BC87FA6}"/>
          </ac:cxnSpMkLst>
        </pc:cxnChg>
        <pc:cxnChg chg="add mod">
          <ac:chgData name="a xx" userId="6c68ed6e84215d36" providerId="LiveId" clId="{CAAA8C61-5CDF-4955-B084-C221EE7AA6F1}" dt="2024-05-03T20:27:49.648" v="899"/>
          <ac:cxnSpMkLst>
            <pc:docMk/>
            <pc:sldMk cId="821837548" sldId="303"/>
            <ac:cxnSpMk id="653" creationId="{51940CA7-C165-D82F-2B5D-423D64E01ADC}"/>
          </ac:cxnSpMkLst>
        </pc:cxnChg>
        <pc:cxnChg chg="add mod">
          <ac:chgData name="a xx" userId="6c68ed6e84215d36" providerId="LiveId" clId="{CAAA8C61-5CDF-4955-B084-C221EE7AA6F1}" dt="2024-05-03T20:27:49.648" v="899"/>
          <ac:cxnSpMkLst>
            <pc:docMk/>
            <pc:sldMk cId="821837548" sldId="303"/>
            <ac:cxnSpMk id="654" creationId="{5881B4AF-F25E-EF3B-BDD9-A6A8A89AB0BF}"/>
          </ac:cxnSpMkLst>
        </pc:cxnChg>
        <pc:cxnChg chg="add mod">
          <ac:chgData name="a xx" userId="6c68ed6e84215d36" providerId="LiveId" clId="{CAAA8C61-5CDF-4955-B084-C221EE7AA6F1}" dt="2024-05-03T20:27:49.648" v="899"/>
          <ac:cxnSpMkLst>
            <pc:docMk/>
            <pc:sldMk cId="821837548" sldId="303"/>
            <ac:cxnSpMk id="655" creationId="{EB80A070-9B9D-5089-3622-73A54F7FCA7E}"/>
          </ac:cxnSpMkLst>
        </pc:cxnChg>
        <pc:cxnChg chg="add mod">
          <ac:chgData name="a xx" userId="6c68ed6e84215d36" providerId="LiveId" clId="{CAAA8C61-5CDF-4955-B084-C221EE7AA6F1}" dt="2024-05-03T20:27:49.648" v="899"/>
          <ac:cxnSpMkLst>
            <pc:docMk/>
            <pc:sldMk cId="821837548" sldId="303"/>
            <ac:cxnSpMk id="656" creationId="{6BC8026F-BFD2-557D-1CC8-4E3C548C7359}"/>
          </ac:cxnSpMkLst>
        </pc:cxnChg>
        <pc:cxnChg chg="add mod">
          <ac:chgData name="a xx" userId="6c68ed6e84215d36" providerId="LiveId" clId="{CAAA8C61-5CDF-4955-B084-C221EE7AA6F1}" dt="2024-05-03T20:27:49.648" v="899"/>
          <ac:cxnSpMkLst>
            <pc:docMk/>
            <pc:sldMk cId="821837548" sldId="303"/>
            <ac:cxnSpMk id="657" creationId="{6E1B3391-E76B-68B4-C8DC-6B5D62EF819F}"/>
          </ac:cxnSpMkLst>
        </pc:cxnChg>
        <pc:cxnChg chg="add mod">
          <ac:chgData name="a xx" userId="6c68ed6e84215d36" providerId="LiveId" clId="{CAAA8C61-5CDF-4955-B084-C221EE7AA6F1}" dt="2024-05-03T20:27:49.648" v="899"/>
          <ac:cxnSpMkLst>
            <pc:docMk/>
            <pc:sldMk cId="821837548" sldId="303"/>
            <ac:cxnSpMk id="658" creationId="{25992316-271D-CC44-2FD4-88DEECA31079}"/>
          </ac:cxnSpMkLst>
        </pc:cxnChg>
        <pc:cxnChg chg="add mod">
          <ac:chgData name="a xx" userId="6c68ed6e84215d36" providerId="LiveId" clId="{CAAA8C61-5CDF-4955-B084-C221EE7AA6F1}" dt="2024-05-03T20:28:03.275" v="900"/>
          <ac:cxnSpMkLst>
            <pc:docMk/>
            <pc:sldMk cId="821837548" sldId="303"/>
            <ac:cxnSpMk id="660" creationId="{944910F6-CA6B-888B-F4F1-1D15942239EA}"/>
          </ac:cxnSpMkLst>
        </pc:cxnChg>
        <pc:cxnChg chg="add mod">
          <ac:chgData name="a xx" userId="6c68ed6e84215d36" providerId="LiveId" clId="{CAAA8C61-5CDF-4955-B084-C221EE7AA6F1}" dt="2024-05-03T20:28:03.275" v="900"/>
          <ac:cxnSpMkLst>
            <pc:docMk/>
            <pc:sldMk cId="821837548" sldId="303"/>
            <ac:cxnSpMk id="661" creationId="{B8769F11-45B6-2F47-3C86-0B78F3C05ED4}"/>
          </ac:cxnSpMkLst>
        </pc:cxnChg>
        <pc:cxnChg chg="add mod">
          <ac:chgData name="a xx" userId="6c68ed6e84215d36" providerId="LiveId" clId="{CAAA8C61-5CDF-4955-B084-C221EE7AA6F1}" dt="2024-05-03T20:28:03.275" v="900"/>
          <ac:cxnSpMkLst>
            <pc:docMk/>
            <pc:sldMk cId="821837548" sldId="303"/>
            <ac:cxnSpMk id="662" creationId="{71EB9C0A-44B2-73BF-1E43-92053791A090}"/>
          </ac:cxnSpMkLst>
        </pc:cxnChg>
        <pc:cxnChg chg="add mod">
          <ac:chgData name="a xx" userId="6c68ed6e84215d36" providerId="LiveId" clId="{CAAA8C61-5CDF-4955-B084-C221EE7AA6F1}" dt="2024-05-03T20:28:03.275" v="900"/>
          <ac:cxnSpMkLst>
            <pc:docMk/>
            <pc:sldMk cId="821837548" sldId="303"/>
            <ac:cxnSpMk id="663" creationId="{772F9B1A-381D-667A-3B16-FFC5EAF93693}"/>
          </ac:cxnSpMkLst>
        </pc:cxnChg>
        <pc:cxnChg chg="add mod">
          <ac:chgData name="a xx" userId="6c68ed6e84215d36" providerId="LiveId" clId="{CAAA8C61-5CDF-4955-B084-C221EE7AA6F1}" dt="2024-05-03T20:28:03.275" v="900"/>
          <ac:cxnSpMkLst>
            <pc:docMk/>
            <pc:sldMk cId="821837548" sldId="303"/>
            <ac:cxnSpMk id="664" creationId="{985ED820-6242-AC1A-12DE-7D10B2FAC6DF}"/>
          </ac:cxnSpMkLst>
        </pc:cxnChg>
        <pc:cxnChg chg="add mod">
          <ac:chgData name="a xx" userId="6c68ed6e84215d36" providerId="LiveId" clId="{CAAA8C61-5CDF-4955-B084-C221EE7AA6F1}" dt="2024-05-03T20:28:03.275" v="900"/>
          <ac:cxnSpMkLst>
            <pc:docMk/>
            <pc:sldMk cId="821837548" sldId="303"/>
            <ac:cxnSpMk id="665" creationId="{D976EAC8-FF59-DAEC-CC16-A622C6FCEDD0}"/>
          </ac:cxnSpMkLst>
        </pc:cxnChg>
        <pc:cxnChg chg="add mod">
          <ac:chgData name="a xx" userId="6c68ed6e84215d36" providerId="LiveId" clId="{CAAA8C61-5CDF-4955-B084-C221EE7AA6F1}" dt="2024-05-03T20:28:03.275" v="900"/>
          <ac:cxnSpMkLst>
            <pc:docMk/>
            <pc:sldMk cId="821837548" sldId="303"/>
            <ac:cxnSpMk id="666" creationId="{637D6A5B-A95A-A3E0-D9FF-AFBA5F504442}"/>
          </ac:cxnSpMkLst>
        </pc:cxnChg>
        <pc:cxnChg chg="add mod">
          <ac:chgData name="a xx" userId="6c68ed6e84215d36" providerId="LiveId" clId="{CAAA8C61-5CDF-4955-B084-C221EE7AA6F1}" dt="2024-05-03T20:28:03.275" v="900"/>
          <ac:cxnSpMkLst>
            <pc:docMk/>
            <pc:sldMk cId="821837548" sldId="303"/>
            <ac:cxnSpMk id="667" creationId="{30A7F82C-1009-BA6A-5562-FF9522100CCD}"/>
          </ac:cxnSpMkLst>
        </pc:cxnChg>
        <pc:cxnChg chg="add mod">
          <ac:chgData name="a xx" userId="6c68ed6e84215d36" providerId="LiveId" clId="{CAAA8C61-5CDF-4955-B084-C221EE7AA6F1}" dt="2024-05-03T20:32:56.833" v="1018" actId="164"/>
          <ac:cxnSpMkLst>
            <pc:docMk/>
            <pc:sldMk cId="821837548" sldId="303"/>
            <ac:cxnSpMk id="668" creationId="{B48512DF-9F46-CE3B-55DA-6D00D88C0DB3}"/>
          </ac:cxnSpMkLst>
        </pc:cxnChg>
        <pc:cxnChg chg="add mod">
          <ac:chgData name="a xx" userId="6c68ed6e84215d36" providerId="LiveId" clId="{CAAA8C61-5CDF-4955-B084-C221EE7AA6F1}" dt="2024-05-03T20:32:56.833" v="1018" actId="164"/>
          <ac:cxnSpMkLst>
            <pc:docMk/>
            <pc:sldMk cId="821837548" sldId="303"/>
            <ac:cxnSpMk id="669" creationId="{B1E81D6F-E8BC-72B2-D5A7-AC623EE3AA8E}"/>
          </ac:cxnSpMkLst>
        </pc:cxnChg>
        <pc:cxnChg chg="add mod">
          <ac:chgData name="a xx" userId="6c68ed6e84215d36" providerId="LiveId" clId="{CAAA8C61-5CDF-4955-B084-C221EE7AA6F1}" dt="2024-05-03T20:32:56.833" v="1018" actId="164"/>
          <ac:cxnSpMkLst>
            <pc:docMk/>
            <pc:sldMk cId="821837548" sldId="303"/>
            <ac:cxnSpMk id="670" creationId="{76088F8B-D2D1-4858-61CA-683DC466111A}"/>
          </ac:cxnSpMkLst>
        </pc:cxnChg>
        <pc:cxnChg chg="add mod">
          <ac:chgData name="a xx" userId="6c68ed6e84215d36" providerId="LiveId" clId="{CAAA8C61-5CDF-4955-B084-C221EE7AA6F1}" dt="2024-05-03T20:32:56.833" v="1018" actId="164"/>
          <ac:cxnSpMkLst>
            <pc:docMk/>
            <pc:sldMk cId="821837548" sldId="303"/>
            <ac:cxnSpMk id="671" creationId="{A91FB331-A304-7E6F-0495-B72843CB98F3}"/>
          </ac:cxnSpMkLst>
        </pc:cxnChg>
        <pc:cxnChg chg="add mod">
          <ac:chgData name="a xx" userId="6c68ed6e84215d36" providerId="LiveId" clId="{CAAA8C61-5CDF-4955-B084-C221EE7AA6F1}" dt="2024-05-03T20:32:56.833" v="1018" actId="164"/>
          <ac:cxnSpMkLst>
            <pc:docMk/>
            <pc:sldMk cId="821837548" sldId="303"/>
            <ac:cxnSpMk id="672" creationId="{225B944F-51E0-638D-96D5-D4563481C0A9}"/>
          </ac:cxnSpMkLst>
        </pc:cxnChg>
        <pc:cxnChg chg="add mod">
          <ac:chgData name="a xx" userId="6c68ed6e84215d36" providerId="LiveId" clId="{CAAA8C61-5CDF-4955-B084-C221EE7AA6F1}" dt="2024-05-03T20:32:56.833" v="1018" actId="164"/>
          <ac:cxnSpMkLst>
            <pc:docMk/>
            <pc:sldMk cId="821837548" sldId="303"/>
            <ac:cxnSpMk id="673" creationId="{55BC63DD-BAC0-845E-BF52-9F9FB1E81D69}"/>
          </ac:cxnSpMkLst>
        </pc:cxnChg>
        <pc:cxnChg chg="add mod">
          <ac:chgData name="a xx" userId="6c68ed6e84215d36" providerId="LiveId" clId="{CAAA8C61-5CDF-4955-B084-C221EE7AA6F1}" dt="2024-05-03T20:32:56.833" v="1018" actId="164"/>
          <ac:cxnSpMkLst>
            <pc:docMk/>
            <pc:sldMk cId="821837548" sldId="303"/>
            <ac:cxnSpMk id="674" creationId="{7DC04C11-9F95-7B17-FC06-F30ADA8A0CAC}"/>
          </ac:cxnSpMkLst>
        </pc:cxnChg>
        <pc:cxnChg chg="add mod">
          <ac:chgData name="a xx" userId="6c68ed6e84215d36" providerId="LiveId" clId="{CAAA8C61-5CDF-4955-B084-C221EE7AA6F1}" dt="2024-05-03T20:32:56.833" v="1018" actId="164"/>
          <ac:cxnSpMkLst>
            <pc:docMk/>
            <pc:sldMk cId="821837548" sldId="303"/>
            <ac:cxnSpMk id="675" creationId="{044A59C8-28A7-C199-B89A-83D7BBBB2A8B}"/>
          </ac:cxnSpMkLst>
        </pc:cxnChg>
        <pc:cxnChg chg="add mod">
          <ac:chgData name="a xx" userId="6c68ed6e84215d36" providerId="LiveId" clId="{CAAA8C61-5CDF-4955-B084-C221EE7AA6F1}" dt="2024-05-03T20:32:56.833" v="1018" actId="164"/>
          <ac:cxnSpMkLst>
            <pc:docMk/>
            <pc:sldMk cId="821837548" sldId="303"/>
            <ac:cxnSpMk id="676" creationId="{EA84F857-038B-DA1E-6060-5D933CCEADC6}"/>
          </ac:cxnSpMkLst>
        </pc:cxnChg>
        <pc:cxnChg chg="add mod">
          <ac:chgData name="a xx" userId="6c68ed6e84215d36" providerId="LiveId" clId="{CAAA8C61-5CDF-4955-B084-C221EE7AA6F1}" dt="2024-05-03T20:32:56.833" v="1018" actId="164"/>
          <ac:cxnSpMkLst>
            <pc:docMk/>
            <pc:sldMk cId="821837548" sldId="303"/>
            <ac:cxnSpMk id="677" creationId="{9771563F-32E3-350B-50E1-4E34FD62753E}"/>
          </ac:cxnSpMkLst>
        </pc:cxnChg>
        <pc:cxnChg chg="add mod">
          <ac:chgData name="a xx" userId="6c68ed6e84215d36" providerId="LiveId" clId="{CAAA8C61-5CDF-4955-B084-C221EE7AA6F1}" dt="2024-05-03T20:32:56.833" v="1018" actId="164"/>
          <ac:cxnSpMkLst>
            <pc:docMk/>
            <pc:sldMk cId="821837548" sldId="303"/>
            <ac:cxnSpMk id="678" creationId="{822BCCC4-2E50-E1CB-181B-796385D6FDE2}"/>
          </ac:cxnSpMkLst>
        </pc:cxnChg>
        <pc:cxnChg chg="add mod">
          <ac:chgData name="a xx" userId="6c68ed6e84215d36" providerId="LiveId" clId="{CAAA8C61-5CDF-4955-B084-C221EE7AA6F1}" dt="2024-05-03T20:32:56.833" v="1018" actId="164"/>
          <ac:cxnSpMkLst>
            <pc:docMk/>
            <pc:sldMk cId="821837548" sldId="303"/>
            <ac:cxnSpMk id="679" creationId="{CF06180F-1DAF-AD4D-49BF-324CE4204788}"/>
          </ac:cxnSpMkLst>
        </pc:cxnChg>
        <pc:cxnChg chg="add mod">
          <ac:chgData name="a xx" userId="6c68ed6e84215d36" providerId="LiveId" clId="{CAAA8C61-5CDF-4955-B084-C221EE7AA6F1}" dt="2024-05-03T20:32:56.833" v="1018" actId="164"/>
          <ac:cxnSpMkLst>
            <pc:docMk/>
            <pc:sldMk cId="821837548" sldId="303"/>
            <ac:cxnSpMk id="680" creationId="{D89788D0-5188-C351-6FF7-F0094DF610FF}"/>
          </ac:cxnSpMkLst>
        </pc:cxnChg>
        <pc:cxnChg chg="add mod">
          <ac:chgData name="a xx" userId="6c68ed6e84215d36" providerId="LiveId" clId="{CAAA8C61-5CDF-4955-B084-C221EE7AA6F1}" dt="2024-05-03T20:32:56.833" v="1018" actId="164"/>
          <ac:cxnSpMkLst>
            <pc:docMk/>
            <pc:sldMk cId="821837548" sldId="303"/>
            <ac:cxnSpMk id="681" creationId="{9D1A69BC-077E-A1AE-7A4D-1992E74302AA}"/>
          </ac:cxnSpMkLst>
        </pc:cxnChg>
        <pc:cxnChg chg="add mod">
          <ac:chgData name="a xx" userId="6c68ed6e84215d36" providerId="LiveId" clId="{CAAA8C61-5CDF-4955-B084-C221EE7AA6F1}" dt="2024-05-03T20:32:56.833" v="1018" actId="164"/>
          <ac:cxnSpMkLst>
            <pc:docMk/>
            <pc:sldMk cId="821837548" sldId="303"/>
            <ac:cxnSpMk id="682" creationId="{7CEE9636-CE19-A815-3600-81958C3612A3}"/>
          </ac:cxnSpMkLst>
        </pc:cxnChg>
        <pc:cxnChg chg="add mod">
          <ac:chgData name="a xx" userId="6c68ed6e84215d36" providerId="LiveId" clId="{CAAA8C61-5CDF-4955-B084-C221EE7AA6F1}" dt="2024-05-03T20:32:56.833" v="1018" actId="164"/>
          <ac:cxnSpMkLst>
            <pc:docMk/>
            <pc:sldMk cId="821837548" sldId="303"/>
            <ac:cxnSpMk id="683" creationId="{423E2C76-D007-AF9E-1949-8DECCAF4699D}"/>
          </ac:cxnSpMkLst>
        </pc:cxnChg>
        <pc:cxnChg chg="add mod">
          <ac:chgData name="a xx" userId="6c68ed6e84215d36" providerId="LiveId" clId="{CAAA8C61-5CDF-4955-B084-C221EE7AA6F1}" dt="2024-05-03T20:32:56.833" v="1018" actId="164"/>
          <ac:cxnSpMkLst>
            <pc:docMk/>
            <pc:sldMk cId="821837548" sldId="303"/>
            <ac:cxnSpMk id="684" creationId="{3015EB0B-28DF-1EF5-7FE3-13F43FFA0E46}"/>
          </ac:cxnSpMkLst>
        </pc:cxnChg>
        <pc:cxnChg chg="add mod">
          <ac:chgData name="a xx" userId="6c68ed6e84215d36" providerId="LiveId" clId="{CAAA8C61-5CDF-4955-B084-C221EE7AA6F1}" dt="2024-05-03T20:32:56.833" v="1018" actId="164"/>
          <ac:cxnSpMkLst>
            <pc:docMk/>
            <pc:sldMk cId="821837548" sldId="303"/>
            <ac:cxnSpMk id="685" creationId="{80BEFA66-DC5C-AC91-863E-0324E18E3CC1}"/>
          </ac:cxnSpMkLst>
        </pc:cxnChg>
        <pc:cxnChg chg="add mod">
          <ac:chgData name="a xx" userId="6c68ed6e84215d36" providerId="LiveId" clId="{CAAA8C61-5CDF-4955-B084-C221EE7AA6F1}" dt="2024-05-03T20:32:56.833" v="1018" actId="164"/>
          <ac:cxnSpMkLst>
            <pc:docMk/>
            <pc:sldMk cId="821837548" sldId="303"/>
            <ac:cxnSpMk id="686" creationId="{6A2B5EEE-EE82-0401-C899-C1524DDBFC88}"/>
          </ac:cxnSpMkLst>
        </pc:cxnChg>
        <pc:cxnChg chg="add del mod">
          <ac:chgData name="a xx" userId="6c68ed6e84215d36" providerId="LiveId" clId="{CAAA8C61-5CDF-4955-B084-C221EE7AA6F1}" dt="2024-05-03T20:29:02.738" v="910" actId="478"/>
          <ac:cxnSpMkLst>
            <pc:docMk/>
            <pc:sldMk cId="821837548" sldId="303"/>
            <ac:cxnSpMk id="687" creationId="{A2AADFC0-227E-F341-57D6-0CCCCF39D82E}"/>
          </ac:cxnSpMkLst>
        </pc:cxnChg>
        <pc:cxnChg chg="add del mod">
          <ac:chgData name="a xx" userId="6c68ed6e84215d36" providerId="LiveId" clId="{CAAA8C61-5CDF-4955-B084-C221EE7AA6F1}" dt="2024-05-03T20:29:02.738" v="910" actId="478"/>
          <ac:cxnSpMkLst>
            <pc:docMk/>
            <pc:sldMk cId="821837548" sldId="303"/>
            <ac:cxnSpMk id="688" creationId="{D12A3486-D0D1-A682-15AA-6DE4AD66527E}"/>
          </ac:cxnSpMkLst>
        </pc:cxnChg>
        <pc:cxnChg chg="add del mod">
          <ac:chgData name="a xx" userId="6c68ed6e84215d36" providerId="LiveId" clId="{CAAA8C61-5CDF-4955-B084-C221EE7AA6F1}" dt="2024-05-03T20:29:02.738" v="910" actId="478"/>
          <ac:cxnSpMkLst>
            <pc:docMk/>
            <pc:sldMk cId="821837548" sldId="303"/>
            <ac:cxnSpMk id="689" creationId="{E3856913-C156-7430-A790-4B7395A973AA}"/>
          </ac:cxnSpMkLst>
        </pc:cxnChg>
        <pc:cxnChg chg="add del mod">
          <ac:chgData name="a xx" userId="6c68ed6e84215d36" providerId="LiveId" clId="{CAAA8C61-5CDF-4955-B084-C221EE7AA6F1}" dt="2024-05-03T20:29:02.738" v="910" actId="478"/>
          <ac:cxnSpMkLst>
            <pc:docMk/>
            <pc:sldMk cId="821837548" sldId="303"/>
            <ac:cxnSpMk id="690" creationId="{EDF1D512-4BEC-68E1-254D-BED20403C7B0}"/>
          </ac:cxnSpMkLst>
        </pc:cxnChg>
        <pc:cxnChg chg="add del mod">
          <ac:chgData name="a xx" userId="6c68ed6e84215d36" providerId="LiveId" clId="{CAAA8C61-5CDF-4955-B084-C221EE7AA6F1}" dt="2024-05-03T20:29:02.738" v="910" actId="478"/>
          <ac:cxnSpMkLst>
            <pc:docMk/>
            <pc:sldMk cId="821837548" sldId="303"/>
            <ac:cxnSpMk id="691" creationId="{8B87498C-D9F7-CD92-9BE1-6A336E2D720D}"/>
          </ac:cxnSpMkLst>
        </pc:cxnChg>
      </pc:sldChg>
      <pc:sldChg chg="addSp delSp modSp new del mod">
        <pc:chgData name="a xx" userId="6c68ed6e84215d36" providerId="LiveId" clId="{CAAA8C61-5CDF-4955-B084-C221EE7AA6F1}" dt="2024-05-03T20:11:29.943" v="480" actId="2696"/>
        <pc:sldMkLst>
          <pc:docMk/>
          <pc:sldMk cId="297749929" sldId="304"/>
        </pc:sldMkLst>
        <pc:spChg chg="del">
          <ac:chgData name="a xx" userId="6c68ed6e84215d36" providerId="LiveId" clId="{CAAA8C61-5CDF-4955-B084-C221EE7AA6F1}" dt="2024-05-03T19:38:01.713" v="368" actId="478"/>
          <ac:spMkLst>
            <pc:docMk/>
            <pc:sldMk cId="297749929" sldId="304"/>
            <ac:spMk id="2" creationId="{01C517D8-4E59-765E-CE85-FFDC2A7C8800}"/>
          </ac:spMkLst>
        </pc:spChg>
        <pc:spChg chg="del mod">
          <ac:chgData name="a xx" userId="6c68ed6e84215d36" providerId="LiveId" clId="{CAAA8C61-5CDF-4955-B084-C221EE7AA6F1}" dt="2024-05-03T19:38:01.136" v="367" actId="478"/>
          <ac:spMkLst>
            <pc:docMk/>
            <pc:sldMk cId="297749929" sldId="304"/>
            <ac:spMk id="3" creationId="{2AA5EBAC-92AD-5724-002C-BCCBCC52250A}"/>
          </ac:spMkLst>
        </pc:spChg>
        <pc:grpChg chg="add del mod">
          <ac:chgData name="a xx" userId="6c68ed6e84215d36" providerId="LiveId" clId="{CAAA8C61-5CDF-4955-B084-C221EE7AA6F1}" dt="2024-05-03T20:11:07.726" v="477" actId="478"/>
          <ac:grpSpMkLst>
            <pc:docMk/>
            <pc:sldMk cId="297749929" sldId="304"/>
            <ac:grpSpMk id="6" creationId="{CCCFB052-18E3-F479-30BD-55120E96D490}"/>
          </ac:grpSpMkLst>
        </pc:grpChg>
        <pc:grpChg chg="add del mod">
          <ac:chgData name="a xx" userId="6c68ed6e84215d36" providerId="LiveId" clId="{CAAA8C61-5CDF-4955-B084-C221EE7AA6F1}" dt="2024-05-03T19:38:15.171" v="370" actId="165"/>
          <ac:grpSpMkLst>
            <pc:docMk/>
            <pc:sldMk cId="297749929" sldId="304"/>
            <ac:grpSpMk id="93" creationId="{FC2EE561-C632-FCE4-5191-30A957090753}"/>
          </ac:grpSpMkLst>
        </pc:grpChg>
        <pc:grpChg chg="add del mod">
          <ac:chgData name="a xx" userId="6c68ed6e84215d36" providerId="LiveId" clId="{CAAA8C61-5CDF-4955-B084-C221EE7AA6F1}" dt="2024-05-03T19:41:19.187" v="420" actId="165"/>
          <ac:grpSpMkLst>
            <pc:docMk/>
            <pc:sldMk cId="297749929" sldId="304"/>
            <ac:grpSpMk id="96" creationId="{5375108F-466E-71B9-066D-8A1B01846A9E}"/>
          </ac:grpSpMkLst>
        </pc:grpChg>
        <pc:grpChg chg="add mod">
          <ac:chgData name="a xx" userId="6c68ed6e84215d36" providerId="LiveId" clId="{CAAA8C61-5CDF-4955-B084-C221EE7AA6F1}" dt="2024-05-03T19:42:00.437" v="426" actId="164"/>
          <ac:grpSpMkLst>
            <pc:docMk/>
            <pc:sldMk cId="297749929" sldId="304"/>
            <ac:grpSpMk id="97" creationId="{CAA39A54-6165-5B60-50A5-8737DEC88E89}"/>
          </ac:grpSpMkLst>
        </pc:grpChg>
        <pc:grpChg chg="add del mod">
          <ac:chgData name="a xx" userId="6c68ed6e84215d36" providerId="LiveId" clId="{CAAA8C61-5CDF-4955-B084-C221EE7AA6F1}" dt="2024-05-03T20:11:26.534" v="479" actId="21"/>
          <ac:grpSpMkLst>
            <pc:docMk/>
            <pc:sldMk cId="297749929" sldId="304"/>
            <ac:grpSpMk id="98" creationId="{18273EEB-76F2-0E10-0338-ACF80CA8EECD}"/>
          </ac:grpSpMkLst>
        </pc:grpChg>
        <pc:grpChg chg="add del mod">
          <ac:chgData name="a xx" userId="6c68ed6e84215d36" providerId="LiveId" clId="{CAAA8C61-5CDF-4955-B084-C221EE7AA6F1}" dt="2024-05-03T20:09:17.929" v="432" actId="165"/>
          <ac:grpSpMkLst>
            <pc:docMk/>
            <pc:sldMk cId="297749929" sldId="304"/>
            <ac:grpSpMk id="99" creationId="{F0BB1422-86D7-F2B6-6278-DA69367DAFE2}"/>
          </ac:grpSpMkLst>
        </pc:grpChg>
        <pc:grpChg chg="del mod topLvl">
          <ac:chgData name="a xx" userId="6c68ed6e84215d36" providerId="LiveId" clId="{CAAA8C61-5CDF-4955-B084-C221EE7AA6F1}" dt="2024-05-03T19:39:36.925" v="382" actId="165"/>
          <ac:grpSpMkLst>
            <pc:docMk/>
            <pc:sldMk cId="297749929" sldId="304"/>
            <ac:grpSpMk id="100" creationId="{1ED8E982-F3FB-DEC8-9F0B-D9C45F2B7CF7}"/>
          </ac:grpSpMkLst>
        </pc:grpChg>
        <pc:grpChg chg="del mod topLvl">
          <ac:chgData name="a xx" userId="6c68ed6e84215d36" providerId="LiveId" clId="{CAAA8C61-5CDF-4955-B084-C221EE7AA6F1}" dt="2024-05-03T19:39:19.962" v="378" actId="165"/>
          <ac:grpSpMkLst>
            <pc:docMk/>
            <pc:sldMk cId="297749929" sldId="304"/>
            <ac:grpSpMk id="101" creationId="{D2003B96-4566-9B3E-1B30-476FD3F90487}"/>
          </ac:grpSpMkLst>
        </pc:grpChg>
        <pc:grpChg chg="del mod topLvl">
          <ac:chgData name="a xx" userId="6c68ed6e84215d36" providerId="LiveId" clId="{CAAA8C61-5CDF-4955-B084-C221EE7AA6F1}" dt="2024-05-03T19:38:32.300" v="373" actId="165"/>
          <ac:grpSpMkLst>
            <pc:docMk/>
            <pc:sldMk cId="297749929" sldId="304"/>
            <ac:grpSpMk id="102" creationId="{7BC2934C-7AB3-DED0-06C9-F3746D2A1BC4}"/>
          </ac:grpSpMkLst>
        </pc:grpChg>
        <pc:grpChg chg="del mod topLvl">
          <ac:chgData name="a xx" userId="6c68ed6e84215d36" providerId="LiveId" clId="{CAAA8C61-5CDF-4955-B084-C221EE7AA6F1}" dt="2024-05-03T20:09:38.902" v="434" actId="165"/>
          <ac:grpSpMkLst>
            <pc:docMk/>
            <pc:sldMk cId="297749929" sldId="304"/>
            <ac:grpSpMk id="225" creationId="{1DBCD578-9590-58B7-E99A-D0587A65B1B0}"/>
          </ac:grpSpMkLst>
        </pc:grpChg>
        <pc:grpChg chg="add del mod">
          <ac:chgData name="a xx" userId="6c68ed6e84215d36" providerId="LiveId" clId="{CAAA8C61-5CDF-4955-B084-C221EE7AA6F1}" dt="2024-05-03T20:11:26.534" v="479" actId="21"/>
          <ac:grpSpMkLst>
            <pc:docMk/>
            <pc:sldMk cId="297749929" sldId="304"/>
            <ac:grpSpMk id="255" creationId="{C1F71666-752E-0B75-0583-6B1B6E220B57}"/>
          </ac:grpSpMkLst>
        </pc:grpChg>
        <pc:cxnChg chg="add mod topLvl">
          <ac:chgData name="a xx" userId="6c68ed6e84215d36" providerId="LiveId" clId="{CAAA8C61-5CDF-4955-B084-C221EE7AA6F1}" dt="2024-05-03T19:41:46.264" v="424" actId="164"/>
          <ac:cxnSpMkLst>
            <pc:docMk/>
            <pc:sldMk cId="297749929" sldId="304"/>
            <ac:cxnSpMk id="4" creationId="{2C8B1A61-C2F6-B823-8A77-5E1CBF4CA6FE}"/>
          </ac:cxnSpMkLst>
        </pc:cxnChg>
        <pc:cxnChg chg="add mod topLvl">
          <ac:chgData name="a xx" userId="6c68ed6e84215d36" providerId="LiveId" clId="{CAAA8C61-5CDF-4955-B084-C221EE7AA6F1}" dt="2024-05-03T19:41:46.264" v="424" actId="164"/>
          <ac:cxnSpMkLst>
            <pc:docMk/>
            <pc:sldMk cId="297749929" sldId="304"/>
            <ac:cxnSpMk id="5" creationId="{B6E4C726-1D4B-10EB-BFAA-9B4A6367CF25}"/>
          </ac:cxnSpMkLst>
        </pc:cxnChg>
        <pc:cxnChg chg="add mod topLvl">
          <ac:chgData name="a xx" userId="6c68ed6e84215d36" providerId="LiveId" clId="{CAAA8C61-5CDF-4955-B084-C221EE7AA6F1}" dt="2024-05-03T19:41:46.264" v="424" actId="164"/>
          <ac:cxnSpMkLst>
            <pc:docMk/>
            <pc:sldMk cId="297749929" sldId="304"/>
            <ac:cxnSpMk id="7" creationId="{DE0DCCDF-BA5D-2F34-1624-BA3D0F757A25}"/>
          </ac:cxnSpMkLst>
        </pc:cxnChg>
        <pc:cxnChg chg="add mod topLvl">
          <ac:chgData name="a xx" userId="6c68ed6e84215d36" providerId="LiveId" clId="{CAAA8C61-5CDF-4955-B084-C221EE7AA6F1}" dt="2024-05-03T19:41:46.264" v="424" actId="164"/>
          <ac:cxnSpMkLst>
            <pc:docMk/>
            <pc:sldMk cId="297749929" sldId="304"/>
            <ac:cxnSpMk id="8" creationId="{F6D420F0-4F74-58AA-5FA5-9E2858D8058D}"/>
          </ac:cxnSpMkLst>
        </pc:cxnChg>
        <pc:cxnChg chg="add mod topLvl">
          <ac:chgData name="a xx" userId="6c68ed6e84215d36" providerId="LiveId" clId="{CAAA8C61-5CDF-4955-B084-C221EE7AA6F1}" dt="2024-05-03T19:41:46.264" v="424" actId="164"/>
          <ac:cxnSpMkLst>
            <pc:docMk/>
            <pc:sldMk cId="297749929" sldId="304"/>
            <ac:cxnSpMk id="9" creationId="{00944B1B-0E44-BA4E-D7C3-D82329E5287B}"/>
          </ac:cxnSpMkLst>
        </pc:cxnChg>
        <pc:cxnChg chg="add mod topLvl">
          <ac:chgData name="a xx" userId="6c68ed6e84215d36" providerId="LiveId" clId="{CAAA8C61-5CDF-4955-B084-C221EE7AA6F1}" dt="2024-05-03T19:41:46.264" v="424" actId="164"/>
          <ac:cxnSpMkLst>
            <pc:docMk/>
            <pc:sldMk cId="297749929" sldId="304"/>
            <ac:cxnSpMk id="10" creationId="{4F62865A-8A64-2344-2080-3ACBEDA3EF04}"/>
          </ac:cxnSpMkLst>
        </pc:cxnChg>
        <pc:cxnChg chg="add mod topLvl">
          <ac:chgData name="a xx" userId="6c68ed6e84215d36" providerId="LiveId" clId="{CAAA8C61-5CDF-4955-B084-C221EE7AA6F1}" dt="2024-05-03T19:41:46.264" v="424" actId="164"/>
          <ac:cxnSpMkLst>
            <pc:docMk/>
            <pc:sldMk cId="297749929" sldId="304"/>
            <ac:cxnSpMk id="11" creationId="{BF9793CE-9476-EAB4-5C1E-EDADD52A9D0E}"/>
          </ac:cxnSpMkLst>
        </pc:cxnChg>
        <pc:cxnChg chg="add mod topLvl">
          <ac:chgData name="a xx" userId="6c68ed6e84215d36" providerId="LiveId" clId="{CAAA8C61-5CDF-4955-B084-C221EE7AA6F1}" dt="2024-05-03T19:41:46.264" v="424" actId="164"/>
          <ac:cxnSpMkLst>
            <pc:docMk/>
            <pc:sldMk cId="297749929" sldId="304"/>
            <ac:cxnSpMk id="12" creationId="{4AD90494-E003-1DAC-366F-6F9EFF5C0A66}"/>
          </ac:cxnSpMkLst>
        </pc:cxnChg>
        <pc:cxnChg chg="add mod topLvl">
          <ac:chgData name="a xx" userId="6c68ed6e84215d36" providerId="LiveId" clId="{CAAA8C61-5CDF-4955-B084-C221EE7AA6F1}" dt="2024-05-03T19:41:46.264" v="424" actId="164"/>
          <ac:cxnSpMkLst>
            <pc:docMk/>
            <pc:sldMk cId="297749929" sldId="304"/>
            <ac:cxnSpMk id="13" creationId="{921FE429-4AFE-1AFB-F1C1-73D9B1BC445E}"/>
          </ac:cxnSpMkLst>
        </pc:cxnChg>
        <pc:cxnChg chg="mod">
          <ac:chgData name="a xx" userId="6c68ed6e84215d36" providerId="LiveId" clId="{CAAA8C61-5CDF-4955-B084-C221EE7AA6F1}" dt="2024-05-03T19:38:02.927" v="369"/>
          <ac:cxnSpMkLst>
            <pc:docMk/>
            <pc:sldMk cId="297749929" sldId="304"/>
            <ac:cxnSpMk id="32" creationId="{45041A75-82F3-A818-0F12-6B8DC231E1B9}"/>
          </ac:cxnSpMkLst>
        </pc:cxnChg>
        <pc:cxnChg chg="mod">
          <ac:chgData name="a xx" userId="6c68ed6e84215d36" providerId="LiveId" clId="{CAAA8C61-5CDF-4955-B084-C221EE7AA6F1}" dt="2024-05-03T19:38:02.927" v="369"/>
          <ac:cxnSpMkLst>
            <pc:docMk/>
            <pc:sldMk cId="297749929" sldId="304"/>
            <ac:cxnSpMk id="33" creationId="{9F4490E0-E64D-4773-4A1B-F9F2701D61FD}"/>
          </ac:cxnSpMkLst>
        </pc:cxnChg>
        <pc:cxnChg chg="mod">
          <ac:chgData name="a xx" userId="6c68ed6e84215d36" providerId="LiveId" clId="{CAAA8C61-5CDF-4955-B084-C221EE7AA6F1}" dt="2024-05-03T19:38:02.927" v="369"/>
          <ac:cxnSpMkLst>
            <pc:docMk/>
            <pc:sldMk cId="297749929" sldId="304"/>
            <ac:cxnSpMk id="34" creationId="{786F617A-4815-F59D-B0AB-494CEE18A8DB}"/>
          </ac:cxnSpMkLst>
        </pc:cxnChg>
        <pc:cxnChg chg="mod">
          <ac:chgData name="a xx" userId="6c68ed6e84215d36" providerId="LiveId" clId="{CAAA8C61-5CDF-4955-B084-C221EE7AA6F1}" dt="2024-05-03T19:38:02.927" v="369"/>
          <ac:cxnSpMkLst>
            <pc:docMk/>
            <pc:sldMk cId="297749929" sldId="304"/>
            <ac:cxnSpMk id="35" creationId="{8C81C093-210B-F623-A69A-FBEC19CF69B9}"/>
          </ac:cxnSpMkLst>
        </pc:cxnChg>
        <pc:cxnChg chg="mod">
          <ac:chgData name="a xx" userId="6c68ed6e84215d36" providerId="LiveId" clId="{CAAA8C61-5CDF-4955-B084-C221EE7AA6F1}" dt="2024-05-03T19:38:02.927" v="369"/>
          <ac:cxnSpMkLst>
            <pc:docMk/>
            <pc:sldMk cId="297749929" sldId="304"/>
            <ac:cxnSpMk id="36" creationId="{D96B5BF7-68EF-CD00-5B44-367A9FFB0CAA}"/>
          </ac:cxnSpMkLst>
        </pc:cxnChg>
        <pc:cxnChg chg="mod">
          <ac:chgData name="a xx" userId="6c68ed6e84215d36" providerId="LiveId" clId="{CAAA8C61-5CDF-4955-B084-C221EE7AA6F1}" dt="2024-05-03T19:38:02.927" v="369"/>
          <ac:cxnSpMkLst>
            <pc:docMk/>
            <pc:sldMk cId="297749929" sldId="304"/>
            <ac:cxnSpMk id="37" creationId="{759D8F15-EED4-5C30-F746-22BAA1308CC8}"/>
          </ac:cxnSpMkLst>
        </pc:cxnChg>
        <pc:cxnChg chg="mod">
          <ac:chgData name="a xx" userId="6c68ed6e84215d36" providerId="LiveId" clId="{CAAA8C61-5CDF-4955-B084-C221EE7AA6F1}" dt="2024-05-03T19:38:02.927" v="369"/>
          <ac:cxnSpMkLst>
            <pc:docMk/>
            <pc:sldMk cId="297749929" sldId="304"/>
            <ac:cxnSpMk id="38" creationId="{6AB664AB-2044-CCA1-33D2-537E9A6C1816}"/>
          </ac:cxnSpMkLst>
        </pc:cxnChg>
        <pc:cxnChg chg="mod">
          <ac:chgData name="a xx" userId="6c68ed6e84215d36" providerId="LiveId" clId="{CAAA8C61-5CDF-4955-B084-C221EE7AA6F1}" dt="2024-05-03T19:38:02.927" v="369"/>
          <ac:cxnSpMkLst>
            <pc:docMk/>
            <pc:sldMk cId="297749929" sldId="304"/>
            <ac:cxnSpMk id="39" creationId="{F0C848B3-1853-840B-1A64-7C01DEB5A451}"/>
          </ac:cxnSpMkLst>
        </pc:cxnChg>
        <pc:cxnChg chg="mod">
          <ac:chgData name="a xx" userId="6c68ed6e84215d36" providerId="LiveId" clId="{CAAA8C61-5CDF-4955-B084-C221EE7AA6F1}" dt="2024-05-03T19:38:02.927" v="369"/>
          <ac:cxnSpMkLst>
            <pc:docMk/>
            <pc:sldMk cId="297749929" sldId="304"/>
            <ac:cxnSpMk id="40" creationId="{18A73C4C-7480-6CD0-F1EF-E84F429FAB79}"/>
          </ac:cxnSpMkLst>
        </pc:cxnChg>
        <pc:cxnChg chg="mod">
          <ac:chgData name="a xx" userId="6c68ed6e84215d36" providerId="LiveId" clId="{CAAA8C61-5CDF-4955-B084-C221EE7AA6F1}" dt="2024-05-03T19:38:02.927" v="369"/>
          <ac:cxnSpMkLst>
            <pc:docMk/>
            <pc:sldMk cId="297749929" sldId="304"/>
            <ac:cxnSpMk id="41" creationId="{0BA840E9-19AD-BD04-B9A7-7DFDF7DFB317}"/>
          </ac:cxnSpMkLst>
        </pc:cxnChg>
        <pc:cxnChg chg="mod">
          <ac:chgData name="a xx" userId="6c68ed6e84215d36" providerId="LiveId" clId="{CAAA8C61-5CDF-4955-B084-C221EE7AA6F1}" dt="2024-05-03T19:38:02.927" v="369"/>
          <ac:cxnSpMkLst>
            <pc:docMk/>
            <pc:sldMk cId="297749929" sldId="304"/>
            <ac:cxnSpMk id="42" creationId="{F71CCA87-0B0A-19C3-2F8C-3BDF2E79EBE1}"/>
          </ac:cxnSpMkLst>
        </pc:cxnChg>
        <pc:cxnChg chg="mod">
          <ac:chgData name="a xx" userId="6c68ed6e84215d36" providerId="LiveId" clId="{CAAA8C61-5CDF-4955-B084-C221EE7AA6F1}" dt="2024-05-03T19:38:02.927" v="369"/>
          <ac:cxnSpMkLst>
            <pc:docMk/>
            <pc:sldMk cId="297749929" sldId="304"/>
            <ac:cxnSpMk id="43" creationId="{B72F3330-5189-6CEB-2E2A-795B81795520}"/>
          </ac:cxnSpMkLst>
        </pc:cxnChg>
        <pc:cxnChg chg="mod">
          <ac:chgData name="a xx" userId="6c68ed6e84215d36" providerId="LiveId" clId="{CAAA8C61-5CDF-4955-B084-C221EE7AA6F1}" dt="2024-05-03T19:38:02.927" v="369"/>
          <ac:cxnSpMkLst>
            <pc:docMk/>
            <pc:sldMk cId="297749929" sldId="304"/>
            <ac:cxnSpMk id="44" creationId="{EDFFF05A-4396-86B5-760C-D91B23311008}"/>
          </ac:cxnSpMkLst>
        </pc:cxnChg>
        <pc:cxnChg chg="mod">
          <ac:chgData name="a xx" userId="6c68ed6e84215d36" providerId="LiveId" clId="{CAAA8C61-5CDF-4955-B084-C221EE7AA6F1}" dt="2024-05-03T19:38:02.927" v="369"/>
          <ac:cxnSpMkLst>
            <pc:docMk/>
            <pc:sldMk cId="297749929" sldId="304"/>
            <ac:cxnSpMk id="45" creationId="{B29C20F4-C47D-7AF8-B3B6-D8FB88C06410}"/>
          </ac:cxnSpMkLst>
        </pc:cxnChg>
        <pc:cxnChg chg="mod">
          <ac:chgData name="a xx" userId="6c68ed6e84215d36" providerId="LiveId" clId="{CAAA8C61-5CDF-4955-B084-C221EE7AA6F1}" dt="2024-05-03T19:38:02.927" v="369"/>
          <ac:cxnSpMkLst>
            <pc:docMk/>
            <pc:sldMk cId="297749929" sldId="304"/>
            <ac:cxnSpMk id="46" creationId="{77B66094-88FF-9514-5F6B-F750EC6AC126}"/>
          </ac:cxnSpMkLst>
        </pc:cxnChg>
        <pc:cxnChg chg="mod">
          <ac:chgData name="a xx" userId="6c68ed6e84215d36" providerId="LiveId" clId="{CAAA8C61-5CDF-4955-B084-C221EE7AA6F1}" dt="2024-05-03T19:38:02.927" v="369"/>
          <ac:cxnSpMkLst>
            <pc:docMk/>
            <pc:sldMk cId="297749929" sldId="304"/>
            <ac:cxnSpMk id="47" creationId="{84E021D3-308E-06F3-843D-1A8F6ABF3E4F}"/>
          </ac:cxnSpMkLst>
        </pc:cxnChg>
        <pc:cxnChg chg="mod">
          <ac:chgData name="a xx" userId="6c68ed6e84215d36" providerId="LiveId" clId="{CAAA8C61-5CDF-4955-B084-C221EE7AA6F1}" dt="2024-05-03T19:38:02.927" v="369"/>
          <ac:cxnSpMkLst>
            <pc:docMk/>
            <pc:sldMk cId="297749929" sldId="304"/>
            <ac:cxnSpMk id="48" creationId="{49C22BAD-0AD9-ADCB-2EA4-D3B96A41B9C7}"/>
          </ac:cxnSpMkLst>
        </pc:cxnChg>
        <pc:cxnChg chg="mod">
          <ac:chgData name="a xx" userId="6c68ed6e84215d36" providerId="LiveId" clId="{CAAA8C61-5CDF-4955-B084-C221EE7AA6F1}" dt="2024-05-03T19:38:02.927" v="369"/>
          <ac:cxnSpMkLst>
            <pc:docMk/>
            <pc:sldMk cId="297749929" sldId="304"/>
            <ac:cxnSpMk id="49" creationId="{54DA66A0-C13B-20A5-3DCA-8BA1C34715A2}"/>
          </ac:cxnSpMkLst>
        </pc:cxnChg>
        <pc:cxnChg chg="mod">
          <ac:chgData name="a xx" userId="6c68ed6e84215d36" providerId="LiveId" clId="{CAAA8C61-5CDF-4955-B084-C221EE7AA6F1}" dt="2024-05-03T19:38:02.927" v="369"/>
          <ac:cxnSpMkLst>
            <pc:docMk/>
            <pc:sldMk cId="297749929" sldId="304"/>
            <ac:cxnSpMk id="50" creationId="{4369AB43-5C27-E9FD-2267-11DBF1174318}"/>
          </ac:cxnSpMkLst>
        </pc:cxnChg>
        <pc:cxnChg chg="mod">
          <ac:chgData name="a xx" userId="6c68ed6e84215d36" providerId="LiveId" clId="{CAAA8C61-5CDF-4955-B084-C221EE7AA6F1}" dt="2024-05-03T19:38:02.927" v="369"/>
          <ac:cxnSpMkLst>
            <pc:docMk/>
            <pc:sldMk cId="297749929" sldId="304"/>
            <ac:cxnSpMk id="51" creationId="{A4C52CE4-BF1A-7FDB-5D21-CA4C8CA0CE2F}"/>
          </ac:cxnSpMkLst>
        </pc:cxnChg>
        <pc:cxnChg chg="mod">
          <ac:chgData name="a xx" userId="6c68ed6e84215d36" providerId="LiveId" clId="{CAAA8C61-5CDF-4955-B084-C221EE7AA6F1}" dt="2024-05-03T19:38:02.927" v="369"/>
          <ac:cxnSpMkLst>
            <pc:docMk/>
            <pc:sldMk cId="297749929" sldId="304"/>
            <ac:cxnSpMk id="52" creationId="{E66B4A36-5F34-BAB4-9B29-FF4806D67E70}"/>
          </ac:cxnSpMkLst>
        </pc:cxnChg>
        <pc:cxnChg chg="mod">
          <ac:chgData name="a xx" userId="6c68ed6e84215d36" providerId="LiveId" clId="{CAAA8C61-5CDF-4955-B084-C221EE7AA6F1}" dt="2024-05-03T19:38:02.927" v="369"/>
          <ac:cxnSpMkLst>
            <pc:docMk/>
            <pc:sldMk cId="297749929" sldId="304"/>
            <ac:cxnSpMk id="53" creationId="{62A11622-9574-8458-FCC2-EFC436E401E2}"/>
          </ac:cxnSpMkLst>
        </pc:cxnChg>
        <pc:cxnChg chg="mod">
          <ac:chgData name="a xx" userId="6c68ed6e84215d36" providerId="LiveId" clId="{CAAA8C61-5CDF-4955-B084-C221EE7AA6F1}" dt="2024-05-03T19:38:02.927" v="369"/>
          <ac:cxnSpMkLst>
            <pc:docMk/>
            <pc:sldMk cId="297749929" sldId="304"/>
            <ac:cxnSpMk id="54" creationId="{BFA11BA7-D05C-690D-71DC-BE36B3659D90}"/>
          </ac:cxnSpMkLst>
        </pc:cxnChg>
        <pc:cxnChg chg="mod">
          <ac:chgData name="a xx" userId="6c68ed6e84215d36" providerId="LiveId" clId="{CAAA8C61-5CDF-4955-B084-C221EE7AA6F1}" dt="2024-05-03T19:38:02.927" v="369"/>
          <ac:cxnSpMkLst>
            <pc:docMk/>
            <pc:sldMk cId="297749929" sldId="304"/>
            <ac:cxnSpMk id="55" creationId="{0942A739-7769-5A31-10B1-264EC5B992D9}"/>
          </ac:cxnSpMkLst>
        </pc:cxnChg>
        <pc:cxnChg chg="mod">
          <ac:chgData name="a xx" userId="6c68ed6e84215d36" providerId="LiveId" clId="{CAAA8C61-5CDF-4955-B084-C221EE7AA6F1}" dt="2024-05-03T19:38:02.927" v="369"/>
          <ac:cxnSpMkLst>
            <pc:docMk/>
            <pc:sldMk cId="297749929" sldId="304"/>
            <ac:cxnSpMk id="56" creationId="{DAEAC2D1-E868-CEB0-09F2-B5C56F219200}"/>
          </ac:cxnSpMkLst>
        </pc:cxnChg>
        <pc:cxnChg chg="mod">
          <ac:chgData name="a xx" userId="6c68ed6e84215d36" providerId="LiveId" clId="{CAAA8C61-5CDF-4955-B084-C221EE7AA6F1}" dt="2024-05-03T19:38:02.927" v="369"/>
          <ac:cxnSpMkLst>
            <pc:docMk/>
            <pc:sldMk cId="297749929" sldId="304"/>
            <ac:cxnSpMk id="57" creationId="{02A87EF5-44FF-F3D9-A557-4D762486FFC1}"/>
          </ac:cxnSpMkLst>
        </pc:cxnChg>
        <pc:cxnChg chg="mod">
          <ac:chgData name="a xx" userId="6c68ed6e84215d36" providerId="LiveId" clId="{CAAA8C61-5CDF-4955-B084-C221EE7AA6F1}" dt="2024-05-03T19:38:02.927" v="369"/>
          <ac:cxnSpMkLst>
            <pc:docMk/>
            <pc:sldMk cId="297749929" sldId="304"/>
            <ac:cxnSpMk id="58" creationId="{EA1B6CA7-8F0D-EA85-C8C7-3B8B26E15D82}"/>
          </ac:cxnSpMkLst>
        </pc:cxnChg>
        <pc:cxnChg chg="mod">
          <ac:chgData name="a xx" userId="6c68ed6e84215d36" providerId="LiveId" clId="{CAAA8C61-5CDF-4955-B084-C221EE7AA6F1}" dt="2024-05-03T19:38:02.927" v="369"/>
          <ac:cxnSpMkLst>
            <pc:docMk/>
            <pc:sldMk cId="297749929" sldId="304"/>
            <ac:cxnSpMk id="59" creationId="{D95ABEC1-E4D6-9886-E573-543588AFCCCA}"/>
          </ac:cxnSpMkLst>
        </pc:cxnChg>
        <pc:cxnChg chg="mod">
          <ac:chgData name="a xx" userId="6c68ed6e84215d36" providerId="LiveId" clId="{CAAA8C61-5CDF-4955-B084-C221EE7AA6F1}" dt="2024-05-03T19:38:02.927" v="369"/>
          <ac:cxnSpMkLst>
            <pc:docMk/>
            <pc:sldMk cId="297749929" sldId="304"/>
            <ac:cxnSpMk id="60" creationId="{8E74A1A3-5442-608C-3F3B-359F7C644FF3}"/>
          </ac:cxnSpMkLst>
        </pc:cxnChg>
        <pc:cxnChg chg="mod">
          <ac:chgData name="a xx" userId="6c68ed6e84215d36" providerId="LiveId" clId="{CAAA8C61-5CDF-4955-B084-C221EE7AA6F1}" dt="2024-05-03T19:38:02.927" v="369"/>
          <ac:cxnSpMkLst>
            <pc:docMk/>
            <pc:sldMk cId="297749929" sldId="304"/>
            <ac:cxnSpMk id="61" creationId="{65686CD4-3CD4-217D-F3DA-7CBB32549930}"/>
          </ac:cxnSpMkLst>
        </pc:cxnChg>
        <pc:cxnChg chg="mod">
          <ac:chgData name="a xx" userId="6c68ed6e84215d36" providerId="LiveId" clId="{CAAA8C61-5CDF-4955-B084-C221EE7AA6F1}" dt="2024-05-03T19:38:02.927" v="369"/>
          <ac:cxnSpMkLst>
            <pc:docMk/>
            <pc:sldMk cId="297749929" sldId="304"/>
            <ac:cxnSpMk id="62" creationId="{819151D5-B375-2323-79C4-BDB00C93DE4D}"/>
          </ac:cxnSpMkLst>
        </pc:cxnChg>
        <pc:cxnChg chg="mod">
          <ac:chgData name="a xx" userId="6c68ed6e84215d36" providerId="LiveId" clId="{CAAA8C61-5CDF-4955-B084-C221EE7AA6F1}" dt="2024-05-03T19:38:02.927" v="369"/>
          <ac:cxnSpMkLst>
            <pc:docMk/>
            <pc:sldMk cId="297749929" sldId="304"/>
            <ac:cxnSpMk id="63" creationId="{DB4D3A13-F960-D56A-69C8-C858FF613071}"/>
          </ac:cxnSpMkLst>
        </pc:cxnChg>
        <pc:cxnChg chg="mod">
          <ac:chgData name="a xx" userId="6c68ed6e84215d36" providerId="LiveId" clId="{CAAA8C61-5CDF-4955-B084-C221EE7AA6F1}" dt="2024-05-03T19:38:02.927" v="369"/>
          <ac:cxnSpMkLst>
            <pc:docMk/>
            <pc:sldMk cId="297749929" sldId="304"/>
            <ac:cxnSpMk id="64" creationId="{A5DC5A71-DB12-2739-4287-C628BFB1A63A}"/>
          </ac:cxnSpMkLst>
        </pc:cxnChg>
        <pc:cxnChg chg="mod">
          <ac:chgData name="a xx" userId="6c68ed6e84215d36" providerId="LiveId" clId="{CAAA8C61-5CDF-4955-B084-C221EE7AA6F1}" dt="2024-05-03T19:38:02.927" v="369"/>
          <ac:cxnSpMkLst>
            <pc:docMk/>
            <pc:sldMk cId="297749929" sldId="304"/>
            <ac:cxnSpMk id="65" creationId="{22E703A2-AD36-C366-D390-1D73D4717E92}"/>
          </ac:cxnSpMkLst>
        </pc:cxnChg>
        <pc:cxnChg chg="mod">
          <ac:chgData name="a xx" userId="6c68ed6e84215d36" providerId="LiveId" clId="{CAAA8C61-5CDF-4955-B084-C221EE7AA6F1}" dt="2024-05-03T19:38:02.927" v="369"/>
          <ac:cxnSpMkLst>
            <pc:docMk/>
            <pc:sldMk cId="297749929" sldId="304"/>
            <ac:cxnSpMk id="66" creationId="{397D1AF3-768C-7847-E768-362CA298626E}"/>
          </ac:cxnSpMkLst>
        </pc:cxnChg>
        <pc:cxnChg chg="mod">
          <ac:chgData name="a xx" userId="6c68ed6e84215d36" providerId="LiveId" clId="{CAAA8C61-5CDF-4955-B084-C221EE7AA6F1}" dt="2024-05-03T19:38:02.927" v="369"/>
          <ac:cxnSpMkLst>
            <pc:docMk/>
            <pc:sldMk cId="297749929" sldId="304"/>
            <ac:cxnSpMk id="67" creationId="{93FDF248-884A-D1C2-F6DC-91C2CD6E731D}"/>
          </ac:cxnSpMkLst>
        </pc:cxnChg>
        <pc:cxnChg chg="mod">
          <ac:chgData name="a xx" userId="6c68ed6e84215d36" providerId="LiveId" clId="{CAAA8C61-5CDF-4955-B084-C221EE7AA6F1}" dt="2024-05-03T19:38:02.927" v="369"/>
          <ac:cxnSpMkLst>
            <pc:docMk/>
            <pc:sldMk cId="297749929" sldId="304"/>
            <ac:cxnSpMk id="68" creationId="{9BC589B4-498A-A86F-B1F1-4BF2C1D31E2D}"/>
          </ac:cxnSpMkLst>
        </pc:cxnChg>
        <pc:cxnChg chg="mod">
          <ac:chgData name="a xx" userId="6c68ed6e84215d36" providerId="LiveId" clId="{CAAA8C61-5CDF-4955-B084-C221EE7AA6F1}" dt="2024-05-03T19:38:02.927" v="369"/>
          <ac:cxnSpMkLst>
            <pc:docMk/>
            <pc:sldMk cId="297749929" sldId="304"/>
            <ac:cxnSpMk id="69" creationId="{08A00581-C15B-BF2B-E148-DDF7A6CCECD1}"/>
          </ac:cxnSpMkLst>
        </pc:cxnChg>
        <pc:cxnChg chg="mod">
          <ac:chgData name="a xx" userId="6c68ed6e84215d36" providerId="LiveId" clId="{CAAA8C61-5CDF-4955-B084-C221EE7AA6F1}" dt="2024-05-03T19:38:02.927" v="369"/>
          <ac:cxnSpMkLst>
            <pc:docMk/>
            <pc:sldMk cId="297749929" sldId="304"/>
            <ac:cxnSpMk id="70" creationId="{C202E313-A1CB-D2E8-F3D5-26F43B7CA68C}"/>
          </ac:cxnSpMkLst>
        </pc:cxnChg>
        <pc:cxnChg chg="mod">
          <ac:chgData name="a xx" userId="6c68ed6e84215d36" providerId="LiveId" clId="{CAAA8C61-5CDF-4955-B084-C221EE7AA6F1}" dt="2024-05-03T19:38:02.927" v="369"/>
          <ac:cxnSpMkLst>
            <pc:docMk/>
            <pc:sldMk cId="297749929" sldId="304"/>
            <ac:cxnSpMk id="71" creationId="{8F0F2CDD-2CDF-5FAA-D92C-434A963B863C}"/>
          </ac:cxnSpMkLst>
        </pc:cxnChg>
        <pc:cxnChg chg="mod">
          <ac:chgData name="a xx" userId="6c68ed6e84215d36" providerId="LiveId" clId="{CAAA8C61-5CDF-4955-B084-C221EE7AA6F1}" dt="2024-05-03T19:38:02.927" v="369"/>
          <ac:cxnSpMkLst>
            <pc:docMk/>
            <pc:sldMk cId="297749929" sldId="304"/>
            <ac:cxnSpMk id="72" creationId="{86F64F0D-5848-647B-CF7F-D6DD3ABC600E}"/>
          </ac:cxnSpMkLst>
        </pc:cxnChg>
        <pc:cxnChg chg="mod">
          <ac:chgData name="a xx" userId="6c68ed6e84215d36" providerId="LiveId" clId="{CAAA8C61-5CDF-4955-B084-C221EE7AA6F1}" dt="2024-05-03T19:38:02.927" v="369"/>
          <ac:cxnSpMkLst>
            <pc:docMk/>
            <pc:sldMk cId="297749929" sldId="304"/>
            <ac:cxnSpMk id="73" creationId="{C2B68B1D-4F37-8200-CFB5-AF67A2B88F94}"/>
          </ac:cxnSpMkLst>
        </pc:cxnChg>
        <pc:cxnChg chg="mod">
          <ac:chgData name="a xx" userId="6c68ed6e84215d36" providerId="LiveId" clId="{CAAA8C61-5CDF-4955-B084-C221EE7AA6F1}" dt="2024-05-03T19:38:02.927" v="369"/>
          <ac:cxnSpMkLst>
            <pc:docMk/>
            <pc:sldMk cId="297749929" sldId="304"/>
            <ac:cxnSpMk id="88" creationId="{CD7D30C9-4273-8F8F-F955-2C29A890D328}"/>
          </ac:cxnSpMkLst>
        </pc:cxnChg>
        <pc:cxnChg chg="mod">
          <ac:chgData name="a xx" userId="6c68ed6e84215d36" providerId="LiveId" clId="{CAAA8C61-5CDF-4955-B084-C221EE7AA6F1}" dt="2024-05-03T19:38:02.927" v="369"/>
          <ac:cxnSpMkLst>
            <pc:docMk/>
            <pc:sldMk cId="297749929" sldId="304"/>
            <ac:cxnSpMk id="89" creationId="{AFDDCA3C-05CB-3978-F54D-75BE768F52FB}"/>
          </ac:cxnSpMkLst>
        </pc:cxnChg>
        <pc:cxnChg chg="mod">
          <ac:chgData name="a xx" userId="6c68ed6e84215d36" providerId="LiveId" clId="{CAAA8C61-5CDF-4955-B084-C221EE7AA6F1}" dt="2024-05-03T19:38:02.927" v="369"/>
          <ac:cxnSpMkLst>
            <pc:docMk/>
            <pc:sldMk cId="297749929" sldId="304"/>
            <ac:cxnSpMk id="90" creationId="{6FB01649-92E5-AC4E-4A20-EF6975FDB9C7}"/>
          </ac:cxnSpMkLst>
        </pc:cxnChg>
        <pc:cxnChg chg="mod">
          <ac:chgData name="a xx" userId="6c68ed6e84215d36" providerId="LiveId" clId="{CAAA8C61-5CDF-4955-B084-C221EE7AA6F1}" dt="2024-05-03T19:38:02.927" v="369"/>
          <ac:cxnSpMkLst>
            <pc:docMk/>
            <pc:sldMk cId="297749929" sldId="304"/>
            <ac:cxnSpMk id="91" creationId="{EB272AA6-752D-60A7-3F87-3804C3183C67}"/>
          </ac:cxnSpMkLst>
        </pc:cxnChg>
        <pc:cxnChg chg="mod">
          <ac:chgData name="a xx" userId="6c68ed6e84215d36" providerId="LiveId" clId="{CAAA8C61-5CDF-4955-B084-C221EE7AA6F1}" dt="2024-05-03T19:38:02.927" v="369"/>
          <ac:cxnSpMkLst>
            <pc:docMk/>
            <pc:sldMk cId="297749929" sldId="304"/>
            <ac:cxnSpMk id="92" creationId="{6A9A262C-7B50-F30F-92D3-E247F2ABBF1B}"/>
          </ac:cxnSpMkLst>
        </pc:cxnChg>
        <pc:cxnChg chg="mod topLvl">
          <ac:chgData name="a xx" userId="6c68ed6e84215d36" providerId="LiveId" clId="{CAAA8C61-5CDF-4955-B084-C221EE7AA6F1}" dt="2024-05-03T19:41:46.264" v="424" actId="164"/>
          <ac:cxnSpMkLst>
            <pc:docMk/>
            <pc:sldMk cId="297749929" sldId="304"/>
            <ac:cxnSpMk id="103" creationId="{0792D098-F56C-D33D-F524-D1CF68DA12C8}"/>
          </ac:cxnSpMkLst>
        </pc:cxnChg>
        <pc:cxnChg chg="mod topLvl">
          <ac:chgData name="a xx" userId="6c68ed6e84215d36" providerId="LiveId" clId="{CAAA8C61-5CDF-4955-B084-C221EE7AA6F1}" dt="2024-05-03T19:41:46.264" v="424" actId="164"/>
          <ac:cxnSpMkLst>
            <pc:docMk/>
            <pc:sldMk cId="297749929" sldId="304"/>
            <ac:cxnSpMk id="104" creationId="{A8FBD031-7F93-0B91-A0BD-A27DEE1D0F02}"/>
          </ac:cxnSpMkLst>
        </pc:cxnChg>
        <pc:cxnChg chg="mod topLvl">
          <ac:chgData name="a xx" userId="6c68ed6e84215d36" providerId="LiveId" clId="{CAAA8C61-5CDF-4955-B084-C221EE7AA6F1}" dt="2024-05-03T19:41:46.264" v="424" actId="164"/>
          <ac:cxnSpMkLst>
            <pc:docMk/>
            <pc:sldMk cId="297749929" sldId="304"/>
            <ac:cxnSpMk id="105" creationId="{51228220-CD4A-108C-A14F-3BC7DC303FB8}"/>
          </ac:cxnSpMkLst>
        </pc:cxnChg>
        <pc:cxnChg chg="mod topLvl">
          <ac:chgData name="a xx" userId="6c68ed6e84215d36" providerId="LiveId" clId="{CAAA8C61-5CDF-4955-B084-C221EE7AA6F1}" dt="2024-05-03T19:41:46.264" v="424" actId="164"/>
          <ac:cxnSpMkLst>
            <pc:docMk/>
            <pc:sldMk cId="297749929" sldId="304"/>
            <ac:cxnSpMk id="106" creationId="{FEDAB306-3D8D-3C48-805E-E73585890246}"/>
          </ac:cxnSpMkLst>
        </pc:cxnChg>
        <pc:cxnChg chg="mod topLvl">
          <ac:chgData name="a xx" userId="6c68ed6e84215d36" providerId="LiveId" clId="{CAAA8C61-5CDF-4955-B084-C221EE7AA6F1}" dt="2024-05-03T19:41:46.264" v="424" actId="164"/>
          <ac:cxnSpMkLst>
            <pc:docMk/>
            <pc:sldMk cId="297749929" sldId="304"/>
            <ac:cxnSpMk id="107" creationId="{9013C1BF-AFB5-EE1F-2DAC-37920C4ECC24}"/>
          </ac:cxnSpMkLst>
        </pc:cxnChg>
        <pc:cxnChg chg="mod topLvl">
          <ac:chgData name="a xx" userId="6c68ed6e84215d36" providerId="LiveId" clId="{CAAA8C61-5CDF-4955-B084-C221EE7AA6F1}" dt="2024-05-03T19:41:46.264" v="424" actId="164"/>
          <ac:cxnSpMkLst>
            <pc:docMk/>
            <pc:sldMk cId="297749929" sldId="304"/>
            <ac:cxnSpMk id="108" creationId="{62C54160-3798-A288-699B-5E0F247B151F}"/>
          </ac:cxnSpMkLst>
        </pc:cxnChg>
        <pc:cxnChg chg="mod topLvl">
          <ac:chgData name="a xx" userId="6c68ed6e84215d36" providerId="LiveId" clId="{CAAA8C61-5CDF-4955-B084-C221EE7AA6F1}" dt="2024-05-03T19:41:46.264" v="424" actId="164"/>
          <ac:cxnSpMkLst>
            <pc:docMk/>
            <pc:sldMk cId="297749929" sldId="304"/>
            <ac:cxnSpMk id="109" creationId="{8512A908-DDB3-0D68-81AF-5B48CFE3D366}"/>
          </ac:cxnSpMkLst>
        </pc:cxnChg>
        <pc:cxnChg chg="mod topLvl">
          <ac:chgData name="a xx" userId="6c68ed6e84215d36" providerId="LiveId" clId="{CAAA8C61-5CDF-4955-B084-C221EE7AA6F1}" dt="2024-05-03T19:41:46.264" v="424" actId="164"/>
          <ac:cxnSpMkLst>
            <pc:docMk/>
            <pc:sldMk cId="297749929" sldId="304"/>
            <ac:cxnSpMk id="110" creationId="{2B9F7355-06E6-673D-5618-F6CA51636287}"/>
          </ac:cxnSpMkLst>
        </pc:cxnChg>
        <pc:cxnChg chg="mod topLvl">
          <ac:chgData name="a xx" userId="6c68ed6e84215d36" providerId="LiveId" clId="{CAAA8C61-5CDF-4955-B084-C221EE7AA6F1}" dt="2024-05-03T19:41:46.264" v="424" actId="164"/>
          <ac:cxnSpMkLst>
            <pc:docMk/>
            <pc:sldMk cId="297749929" sldId="304"/>
            <ac:cxnSpMk id="111" creationId="{A60880C7-B07E-5B61-35E7-C7B9515FE27D}"/>
          </ac:cxnSpMkLst>
        </pc:cxnChg>
        <pc:cxnChg chg="mod topLvl">
          <ac:chgData name="a xx" userId="6c68ed6e84215d36" providerId="LiveId" clId="{CAAA8C61-5CDF-4955-B084-C221EE7AA6F1}" dt="2024-05-03T19:41:46.264" v="424" actId="164"/>
          <ac:cxnSpMkLst>
            <pc:docMk/>
            <pc:sldMk cId="297749929" sldId="304"/>
            <ac:cxnSpMk id="112" creationId="{3A406BD8-2268-5754-2777-F1DE01608D44}"/>
          </ac:cxnSpMkLst>
        </pc:cxnChg>
        <pc:cxnChg chg="mod topLvl">
          <ac:chgData name="a xx" userId="6c68ed6e84215d36" providerId="LiveId" clId="{CAAA8C61-5CDF-4955-B084-C221EE7AA6F1}" dt="2024-05-03T19:41:46.264" v="424" actId="164"/>
          <ac:cxnSpMkLst>
            <pc:docMk/>
            <pc:sldMk cId="297749929" sldId="304"/>
            <ac:cxnSpMk id="113" creationId="{BE4E0B68-F8E7-009B-A52B-F70D84393058}"/>
          </ac:cxnSpMkLst>
        </pc:cxnChg>
        <pc:cxnChg chg="mod topLvl">
          <ac:chgData name="a xx" userId="6c68ed6e84215d36" providerId="LiveId" clId="{CAAA8C61-5CDF-4955-B084-C221EE7AA6F1}" dt="2024-05-03T19:41:46.264" v="424" actId="164"/>
          <ac:cxnSpMkLst>
            <pc:docMk/>
            <pc:sldMk cId="297749929" sldId="304"/>
            <ac:cxnSpMk id="114" creationId="{99CC415B-CA71-8C55-853A-0DF0107E593F}"/>
          </ac:cxnSpMkLst>
        </pc:cxnChg>
        <pc:cxnChg chg="mod topLvl">
          <ac:chgData name="a xx" userId="6c68ed6e84215d36" providerId="LiveId" clId="{CAAA8C61-5CDF-4955-B084-C221EE7AA6F1}" dt="2024-05-03T19:41:46.264" v="424" actId="164"/>
          <ac:cxnSpMkLst>
            <pc:docMk/>
            <pc:sldMk cId="297749929" sldId="304"/>
            <ac:cxnSpMk id="115" creationId="{53584AF6-2758-8542-01C0-A6DC89910A2B}"/>
          </ac:cxnSpMkLst>
        </pc:cxnChg>
        <pc:cxnChg chg="mod topLvl">
          <ac:chgData name="a xx" userId="6c68ed6e84215d36" providerId="LiveId" clId="{CAAA8C61-5CDF-4955-B084-C221EE7AA6F1}" dt="2024-05-03T19:41:46.264" v="424" actId="164"/>
          <ac:cxnSpMkLst>
            <pc:docMk/>
            <pc:sldMk cId="297749929" sldId="304"/>
            <ac:cxnSpMk id="116" creationId="{7F2DDDF8-83F6-DF71-EE94-5E54B775820B}"/>
          </ac:cxnSpMkLst>
        </pc:cxnChg>
        <pc:cxnChg chg="del mod topLvl">
          <ac:chgData name="a xx" userId="6c68ed6e84215d36" providerId="LiveId" clId="{CAAA8C61-5CDF-4955-B084-C221EE7AA6F1}" dt="2024-05-03T19:41:26.796" v="421" actId="478"/>
          <ac:cxnSpMkLst>
            <pc:docMk/>
            <pc:sldMk cId="297749929" sldId="304"/>
            <ac:cxnSpMk id="117" creationId="{D9561B6B-A473-30DC-2856-94BA3217E9ED}"/>
          </ac:cxnSpMkLst>
        </pc:cxnChg>
        <pc:cxnChg chg="del mod topLvl">
          <ac:chgData name="a xx" userId="6c68ed6e84215d36" providerId="LiveId" clId="{CAAA8C61-5CDF-4955-B084-C221EE7AA6F1}" dt="2024-05-03T19:41:26.796" v="421" actId="478"/>
          <ac:cxnSpMkLst>
            <pc:docMk/>
            <pc:sldMk cId="297749929" sldId="304"/>
            <ac:cxnSpMk id="118" creationId="{58C2CEA1-B878-49E4-AE9E-E36B8A88991F}"/>
          </ac:cxnSpMkLst>
        </pc:cxnChg>
        <pc:cxnChg chg="del mod topLvl">
          <ac:chgData name="a xx" userId="6c68ed6e84215d36" providerId="LiveId" clId="{CAAA8C61-5CDF-4955-B084-C221EE7AA6F1}" dt="2024-05-03T19:41:26.796" v="421" actId="478"/>
          <ac:cxnSpMkLst>
            <pc:docMk/>
            <pc:sldMk cId="297749929" sldId="304"/>
            <ac:cxnSpMk id="119" creationId="{F05A8B63-C5EB-7879-0FBF-1240EB61F714}"/>
          </ac:cxnSpMkLst>
        </pc:cxnChg>
        <pc:cxnChg chg="del mod topLvl">
          <ac:chgData name="a xx" userId="6c68ed6e84215d36" providerId="LiveId" clId="{CAAA8C61-5CDF-4955-B084-C221EE7AA6F1}" dt="2024-05-03T19:41:26.796" v="421" actId="478"/>
          <ac:cxnSpMkLst>
            <pc:docMk/>
            <pc:sldMk cId="297749929" sldId="304"/>
            <ac:cxnSpMk id="120" creationId="{6D1FB92C-B18E-156F-43F6-0FFFD0710508}"/>
          </ac:cxnSpMkLst>
        </pc:cxnChg>
        <pc:cxnChg chg="del mod topLvl">
          <ac:chgData name="a xx" userId="6c68ed6e84215d36" providerId="LiveId" clId="{CAAA8C61-5CDF-4955-B084-C221EE7AA6F1}" dt="2024-05-03T19:41:26.796" v="421" actId="478"/>
          <ac:cxnSpMkLst>
            <pc:docMk/>
            <pc:sldMk cId="297749929" sldId="304"/>
            <ac:cxnSpMk id="121" creationId="{41CF8D23-65AD-FCC4-C6D2-A8BC8C31D77F}"/>
          </ac:cxnSpMkLst>
        </pc:cxnChg>
        <pc:cxnChg chg="del mod topLvl">
          <ac:chgData name="a xx" userId="6c68ed6e84215d36" providerId="LiveId" clId="{CAAA8C61-5CDF-4955-B084-C221EE7AA6F1}" dt="2024-05-03T19:41:26.796" v="421" actId="478"/>
          <ac:cxnSpMkLst>
            <pc:docMk/>
            <pc:sldMk cId="297749929" sldId="304"/>
            <ac:cxnSpMk id="122" creationId="{9C5C3CD0-3130-47B1-1888-60C4B050BE5D}"/>
          </ac:cxnSpMkLst>
        </pc:cxnChg>
        <pc:cxnChg chg="del mod topLvl">
          <ac:chgData name="a xx" userId="6c68ed6e84215d36" providerId="LiveId" clId="{CAAA8C61-5CDF-4955-B084-C221EE7AA6F1}" dt="2024-05-03T19:41:26.796" v="421" actId="478"/>
          <ac:cxnSpMkLst>
            <pc:docMk/>
            <pc:sldMk cId="297749929" sldId="304"/>
            <ac:cxnSpMk id="123" creationId="{1BC4DE23-342B-9A84-A52F-B879DAA037B1}"/>
          </ac:cxnSpMkLst>
        </pc:cxnChg>
        <pc:cxnChg chg="del mod topLvl">
          <ac:chgData name="a xx" userId="6c68ed6e84215d36" providerId="LiveId" clId="{CAAA8C61-5CDF-4955-B084-C221EE7AA6F1}" dt="2024-05-03T19:41:26.796" v="421" actId="478"/>
          <ac:cxnSpMkLst>
            <pc:docMk/>
            <pc:sldMk cId="297749929" sldId="304"/>
            <ac:cxnSpMk id="124" creationId="{3E6C448D-5BA8-BDB0-ED1C-3B909E8C2867}"/>
          </ac:cxnSpMkLst>
        </pc:cxnChg>
        <pc:cxnChg chg="mod topLvl">
          <ac:chgData name="a xx" userId="6c68ed6e84215d36" providerId="LiveId" clId="{CAAA8C61-5CDF-4955-B084-C221EE7AA6F1}" dt="2024-05-03T19:41:46.264" v="424" actId="164"/>
          <ac:cxnSpMkLst>
            <pc:docMk/>
            <pc:sldMk cId="297749929" sldId="304"/>
            <ac:cxnSpMk id="125" creationId="{55BEB63F-9A9A-B6DA-6350-D352BBC7F87A}"/>
          </ac:cxnSpMkLst>
        </pc:cxnChg>
        <pc:cxnChg chg="mod topLvl">
          <ac:chgData name="a xx" userId="6c68ed6e84215d36" providerId="LiveId" clId="{CAAA8C61-5CDF-4955-B084-C221EE7AA6F1}" dt="2024-05-03T19:41:46.264" v="424" actId="164"/>
          <ac:cxnSpMkLst>
            <pc:docMk/>
            <pc:sldMk cId="297749929" sldId="304"/>
            <ac:cxnSpMk id="126" creationId="{68784457-C34C-3E20-D88E-5D2B50FAAB77}"/>
          </ac:cxnSpMkLst>
        </pc:cxnChg>
        <pc:cxnChg chg="del mod topLvl">
          <ac:chgData name="a xx" userId="6c68ed6e84215d36" providerId="LiveId" clId="{CAAA8C61-5CDF-4955-B084-C221EE7AA6F1}" dt="2024-05-03T20:09:26.704" v="433" actId="478"/>
          <ac:cxnSpMkLst>
            <pc:docMk/>
            <pc:sldMk cId="297749929" sldId="304"/>
            <ac:cxnSpMk id="127" creationId="{CB2A9868-FBD2-A18A-692F-BAF363120F22}"/>
          </ac:cxnSpMkLst>
        </pc:cxnChg>
        <pc:cxnChg chg="del mod topLvl">
          <ac:chgData name="a xx" userId="6c68ed6e84215d36" providerId="LiveId" clId="{CAAA8C61-5CDF-4955-B084-C221EE7AA6F1}" dt="2024-05-03T20:09:26.704" v="433" actId="478"/>
          <ac:cxnSpMkLst>
            <pc:docMk/>
            <pc:sldMk cId="297749929" sldId="304"/>
            <ac:cxnSpMk id="128" creationId="{92F16EB1-D0AD-ABD9-ADCE-32005D2FE4EA}"/>
          </ac:cxnSpMkLst>
        </pc:cxnChg>
        <pc:cxnChg chg="del mod topLvl">
          <ac:chgData name="a xx" userId="6c68ed6e84215d36" providerId="LiveId" clId="{CAAA8C61-5CDF-4955-B084-C221EE7AA6F1}" dt="2024-05-03T20:09:26.704" v="433" actId="478"/>
          <ac:cxnSpMkLst>
            <pc:docMk/>
            <pc:sldMk cId="297749929" sldId="304"/>
            <ac:cxnSpMk id="129" creationId="{665D814C-6AC7-A8AE-F6C3-0BED71BD7099}"/>
          </ac:cxnSpMkLst>
        </pc:cxnChg>
        <pc:cxnChg chg="del mod topLvl">
          <ac:chgData name="a xx" userId="6c68ed6e84215d36" providerId="LiveId" clId="{CAAA8C61-5CDF-4955-B084-C221EE7AA6F1}" dt="2024-05-03T20:09:26.704" v="433" actId="478"/>
          <ac:cxnSpMkLst>
            <pc:docMk/>
            <pc:sldMk cId="297749929" sldId="304"/>
            <ac:cxnSpMk id="130" creationId="{17E65616-DD75-E3E6-DD70-55F5B86DDD55}"/>
          </ac:cxnSpMkLst>
        </pc:cxnChg>
        <pc:cxnChg chg="del mod topLvl">
          <ac:chgData name="a xx" userId="6c68ed6e84215d36" providerId="LiveId" clId="{CAAA8C61-5CDF-4955-B084-C221EE7AA6F1}" dt="2024-05-03T20:09:26.704" v="433" actId="478"/>
          <ac:cxnSpMkLst>
            <pc:docMk/>
            <pc:sldMk cId="297749929" sldId="304"/>
            <ac:cxnSpMk id="131" creationId="{4BCE5DD3-4343-C8A8-1E7A-0E14563CF52C}"/>
          </ac:cxnSpMkLst>
        </pc:cxnChg>
        <pc:cxnChg chg="del mod topLvl">
          <ac:chgData name="a xx" userId="6c68ed6e84215d36" providerId="LiveId" clId="{CAAA8C61-5CDF-4955-B084-C221EE7AA6F1}" dt="2024-05-03T20:09:26.704" v="433" actId="478"/>
          <ac:cxnSpMkLst>
            <pc:docMk/>
            <pc:sldMk cId="297749929" sldId="304"/>
            <ac:cxnSpMk id="132" creationId="{BA71E3CC-818F-BF18-DF85-3C749D5779C0}"/>
          </ac:cxnSpMkLst>
        </pc:cxnChg>
        <pc:cxnChg chg="del mod topLvl">
          <ac:chgData name="a xx" userId="6c68ed6e84215d36" providerId="LiveId" clId="{CAAA8C61-5CDF-4955-B084-C221EE7AA6F1}" dt="2024-05-03T20:09:26.704" v="433" actId="478"/>
          <ac:cxnSpMkLst>
            <pc:docMk/>
            <pc:sldMk cId="297749929" sldId="304"/>
            <ac:cxnSpMk id="133" creationId="{31A79A84-7575-59C0-2E98-A1D85EBB8D68}"/>
          </ac:cxnSpMkLst>
        </pc:cxnChg>
        <pc:cxnChg chg="mod topLvl">
          <ac:chgData name="a xx" userId="6c68ed6e84215d36" providerId="LiveId" clId="{CAAA8C61-5CDF-4955-B084-C221EE7AA6F1}" dt="2024-05-03T19:41:46.264" v="424" actId="164"/>
          <ac:cxnSpMkLst>
            <pc:docMk/>
            <pc:sldMk cId="297749929" sldId="304"/>
            <ac:cxnSpMk id="134" creationId="{6DCB365B-E4CB-E17E-E5D0-94CF777B6439}"/>
          </ac:cxnSpMkLst>
        </pc:cxnChg>
        <pc:cxnChg chg="mod topLvl">
          <ac:chgData name="a xx" userId="6c68ed6e84215d36" providerId="LiveId" clId="{CAAA8C61-5CDF-4955-B084-C221EE7AA6F1}" dt="2024-05-03T19:42:00.437" v="426" actId="164"/>
          <ac:cxnSpMkLst>
            <pc:docMk/>
            <pc:sldMk cId="297749929" sldId="304"/>
            <ac:cxnSpMk id="135" creationId="{997543D8-CB4F-23CF-E7F3-616530D60522}"/>
          </ac:cxnSpMkLst>
        </pc:cxnChg>
        <pc:cxnChg chg="mod topLvl">
          <ac:chgData name="a xx" userId="6c68ed6e84215d36" providerId="LiveId" clId="{CAAA8C61-5CDF-4955-B084-C221EE7AA6F1}" dt="2024-05-03T19:42:00.437" v="426" actId="164"/>
          <ac:cxnSpMkLst>
            <pc:docMk/>
            <pc:sldMk cId="297749929" sldId="304"/>
            <ac:cxnSpMk id="136" creationId="{6D97A200-0648-DD2C-558B-B4AE8238A050}"/>
          </ac:cxnSpMkLst>
        </pc:cxnChg>
        <pc:cxnChg chg="mod topLvl">
          <ac:chgData name="a xx" userId="6c68ed6e84215d36" providerId="LiveId" clId="{CAAA8C61-5CDF-4955-B084-C221EE7AA6F1}" dt="2024-05-03T19:42:00.437" v="426" actId="164"/>
          <ac:cxnSpMkLst>
            <pc:docMk/>
            <pc:sldMk cId="297749929" sldId="304"/>
            <ac:cxnSpMk id="137" creationId="{5D40D413-D5B0-865A-565C-1125BDC6BB93}"/>
          </ac:cxnSpMkLst>
        </pc:cxnChg>
        <pc:cxnChg chg="mod topLvl">
          <ac:chgData name="a xx" userId="6c68ed6e84215d36" providerId="LiveId" clId="{CAAA8C61-5CDF-4955-B084-C221EE7AA6F1}" dt="2024-05-03T19:42:00.437" v="426" actId="164"/>
          <ac:cxnSpMkLst>
            <pc:docMk/>
            <pc:sldMk cId="297749929" sldId="304"/>
            <ac:cxnSpMk id="138" creationId="{2987DEA0-0CF9-18E8-8B66-86029792EBBB}"/>
          </ac:cxnSpMkLst>
        </pc:cxnChg>
        <pc:cxnChg chg="mod topLvl">
          <ac:chgData name="a xx" userId="6c68ed6e84215d36" providerId="LiveId" clId="{CAAA8C61-5CDF-4955-B084-C221EE7AA6F1}" dt="2024-05-03T19:42:00.437" v="426" actId="164"/>
          <ac:cxnSpMkLst>
            <pc:docMk/>
            <pc:sldMk cId="297749929" sldId="304"/>
            <ac:cxnSpMk id="139" creationId="{D0F7C507-935A-5CD1-C4A4-A47F6D3B39DB}"/>
          </ac:cxnSpMkLst>
        </pc:cxnChg>
        <pc:cxnChg chg="mod topLvl">
          <ac:chgData name="a xx" userId="6c68ed6e84215d36" providerId="LiveId" clId="{CAAA8C61-5CDF-4955-B084-C221EE7AA6F1}" dt="2024-05-03T19:42:00.437" v="426" actId="164"/>
          <ac:cxnSpMkLst>
            <pc:docMk/>
            <pc:sldMk cId="297749929" sldId="304"/>
            <ac:cxnSpMk id="140" creationId="{E1A1EBCA-CCEC-0F27-877D-4C87D097FA57}"/>
          </ac:cxnSpMkLst>
        </pc:cxnChg>
        <pc:cxnChg chg="mod topLvl">
          <ac:chgData name="a xx" userId="6c68ed6e84215d36" providerId="LiveId" clId="{CAAA8C61-5CDF-4955-B084-C221EE7AA6F1}" dt="2024-05-03T19:42:00.437" v="426" actId="164"/>
          <ac:cxnSpMkLst>
            <pc:docMk/>
            <pc:sldMk cId="297749929" sldId="304"/>
            <ac:cxnSpMk id="141" creationId="{427C02A1-DC26-E8BF-6EE6-E25864777E7B}"/>
          </ac:cxnSpMkLst>
        </pc:cxnChg>
        <pc:cxnChg chg="mod topLvl">
          <ac:chgData name="a xx" userId="6c68ed6e84215d36" providerId="LiveId" clId="{CAAA8C61-5CDF-4955-B084-C221EE7AA6F1}" dt="2024-05-03T19:42:00.437" v="426" actId="164"/>
          <ac:cxnSpMkLst>
            <pc:docMk/>
            <pc:sldMk cId="297749929" sldId="304"/>
            <ac:cxnSpMk id="142" creationId="{C9D464C1-1B54-3905-59C3-E2DC76083D88}"/>
          </ac:cxnSpMkLst>
        </pc:cxnChg>
        <pc:cxnChg chg="mod topLvl">
          <ac:chgData name="a xx" userId="6c68ed6e84215d36" providerId="LiveId" clId="{CAAA8C61-5CDF-4955-B084-C221EE7AA6F1}" dt="2024-05-03T19:42:00.437" v="426" actId="164"/>
          <ac:cxnSpMkLst>
            <pc:docMk/>
            <pc:sldMk cId="297749929" sldId="304"/>
            <ac:cxnSpMk id="143" creationId="{F241916B-5BD8-1432-803B-2D7EA303F10D}"/>
          </ac:cxnSpMkLst>
        </pc:cxnChg>
        <pc:cxnChg chg="mod topLvl">
          <ac:chgData name="a xx" userId="6c68ed6e84215d36" providerId="LiveId" clId="{CAAA8C61-5CDF-4955-B084-C221EE7AA6F1}" dt="2024-05-03T19:42:00.437" v="426" actId="164"/>
          <ac:cxnSpMkLst>
            <pc:docMk/>
            <pc:sldMk cId="297749929" sldId="304"/>
            <ac:cxnSpMk id="144" creationId="{11ED0AA3-415B-CD6C-7CAA-05837A286AAB}"/>
          </ac:cxnSpMkLst>
        </pc:cxnChg>
        <pc:cxnChg chg="mod topLvl">
          <ac:chgData name="a xx" userId="6c68ed6e84215d36" providerId="LiveId" clId="{CAAA8C61-5CDF-4955-B084-C221EE7AA6F1}" dt="2024-05-03T19:42:00.437" v="426" actId="164"/>
          <ac:cxnSpMkLst>
            <pc:docMk/>
            <pc:sldMk cId="297749929" sldId="304"/>
            <ac:cxnSpMk id="145" creationId="{916EA3AA-9F64-1D45-CCF3-01017CEE8AC5}"/>
          </ac:cxnSpMkLst>
        </pc:cxnChg>
        <pc:cxnChg chg="mod topLvl">
          <ac:chgData name="a xx" userId="6c68ed6e84215d36" providerId="LiveId" clId="{CAAA8C61-5CDF-4955-B084-C221EE7AA6F1}" dt="2024-05-03T19:42:00.437" v="426" actId="164"/>
          <ac:cxnSpMkLst>
            <pc:docMk/>
            <pc:sldMk cId="297749929" sldId="304"/>
            <ac:cxnSpMk id="146" creationId="{52E6DDA8-41A2-0843-3FF2-C8A7CBF995EC}"/>
          </ac:cxnSpMkLst>
        </pc:cxnChg>
        <pc:cxnChg chg="mod topLvl">
          <ac:chgData name="a xx" userId="6c68ed6e84215d36" providerId="LiveId" clId="{CAAA8C61-5CDF-4955-B084-C221EE7AA6F1}" dt="2024-05-03T19:42:00.437" v="426" actId="164"/>
          <ac:cxnSpMkLst>
            <pc:docMk/>
            <pc:sldMk cId="297749929" sldId="304"/>
            <ac:cxnSpMk id="147" creationId="{45A0852A-0A3C-8332-EF3B-FC013E69D413}"/>
          </ac:cxnSpMkLst>
        </pc:cxnChg>
        <pc:cxnChg chg="mod topLvl">
          <ac:chgData name="a xx" userId="6c68ed6e84215d36" providerId="LiveId" clId="{CAAA8C61-5CDF-4955-B084-C221EE7AA6F1}" dt="2024-05-03T19:42:00.437" v="426" actId="164"/>
          <ac:cxnSpMkLst>
            <pc:docMk/>
            <pc:sldMk cId="297749929" sldId="304"/>
            <ac:cxnSpMk id="148" creationId="{6EF6B822-BB2A-53FC-8E80-0F1142D4D695}"/>
          </ac:cxnSpMkLst>
        </pc:cxnChg>
        <pc:cxnChg chg="mod topLvl">
          <ac:chgData name="a xx" userId="6c68ed6e84215d36" providerId="LiveId" clId="{CAAA8C61-5CDF-4955-B084-C221EE7AA6F1}" dt="2024-05-03T19:42:00.437" v="426" actId="164"/>
          <ac:cxnSpMkLst>
            <pc:docMk/>
            <pc:sldMk cId="297749929" sldId="304"/>
            <ac:cxnSpMk id="149" creationId="{585050AC-4A98-A66A-9D91-F6370C9B038A}"/>
          </ac:cxnSpMkLst>
        </pc:cxnChg>
        <pc:cxnChg chg="mod topLvl">
          <ac:chgData name="a xx" userId="6c68ed6e84215d36" providerId="LiveId" clId="{CAAA8C61-5CDF-4955-B084-C221EE7AA6F1}" dt="2024-05-03T19:42:00.437" v="426" actId="164"/>
          <ac:cxnSpMkLst>
            <pc:docMk/>
            <pc:sldMk cId="297749929" sldId="304"/>
            <ac:cxnSpMk id="150" creationId="{B72FE63E-F13B-C664-7196-21AC9771D312}"/>
          </ac:cxnSpMkLst>
        </pc:cxnChg>
        <pc:cxnChg chg="mod topLvl">
          <ac:chgData name="a xx" userId="6c68ed6e84215d36" providerId="LiveId" clId="{CAAA8C61-5CDF-4955-B084-C221EE7AA6F1}" dt="2024-05-03T19:42:00.437" v="426" actId="164"/>
          <ac:cxnSpMkLst>
            <pc:docMk/>
            <pc:sldMk cId="297749929" sldId="304"/>
            <ac:cxnSpMk id="151" creationId="{424F3BDB-E322-92EB-4E07-91F6E6B3747D}"/>
          </ac:cxnSpMkLst>
        </pc:cxnChg>
        <pc:cxnChg chg="mod topLvl">
          <ac:chgData name="a xx" userId="6c68ed6e84215d36" providerId="LiveId" clId="{CAAA8C61-5CDF-4955-B084-C221EE7AA6F1}" dt="2024-05-03T19:42:00.437" v="426" actId="164"/>
          <ac:cxnSpMkLst>
            <pc:docMk/>
            <pc:sldMk cId="297749929" sldId="304"/>
            <ac:cxnSpMk id="152" creationId="{68E72527-0625-6FBA-FF2D-FFCBBF11DA11}"/>
          </ac:cxnSpMkLst>
        </pc:cxnChg>
        <pc:cxnChg chg="mod topLvl">
          <ac:chgData name="a xx" userId="6c68ed6e84215d36" providerId="LiveId" clId="{CAAA8C61-5CDF-4955-B084-C221EE7AA6F1}" dt="2024-05-03T19:42:00.437" v="426" actId="164"/>
          <ac:cxnSpMkLst>
            <pc:docMk/>
            <pc:sldMk cId="297749929" sldId="304"/>
            <ac:cxnSpMk id="153" creationId="{7C4420B2-864E-1B7D-C0AA-2373A5A9C464}"/>
          </ac:cxnSpMkLst>
        </pc:cxnChg>
        <pc:cxnChg chg="mod topLvl">
          <ac:chgData name="a xx" userId="6c68ed6e84215d36" providerId="LiveId" clId="{CAAA8C61-5CDF-4955-B084-C221EE7AA6F1}" dt="2024-05-03T19:42:00.437" v="426" actId="164"/>
          <ac:cxnSpMkLst>
            <pc:docMk/>
            <pc:sldMk cId="297749929" sldId="304"/>
            <ac:cxnSpMk id="154" creationId="{7336EF53-8814-952C-077A-0AA3357D9764}"/>
          </ac:cxnSpMkLst>
        </pc:cxnChg>
        <pc:cxnChg chg="mod topLvl">
          <ac:chgData name="a xx" userId="6c68ed6e84215d36" providerId="LiveId" clId="{CAAA8C61-5CDF-4955-B084-C221EE7AA6F1}" dt="2024-05-03T19:42:00.437" v="426" actId="164"/>
          <ac:cxnSpMkLst>
            <pc:docMk/>
            <pc:sldMk cId="297749929" sldId="304"/>
            <ac:cxnSpMk id="155" creationId="{094C5938-6B77-24E4-93F2-3C80770741F4}"/>
          </ac:cxnSpMkLst>
        </pc:cxnChg>
        <pc:cxnChg chg="mod topLvl">
          <ac:chgData name="a xx" userId="6c68ed6e84215d36" providerId="LiveId" clId="{CAAA8C61-5CDF-4955-B084-C221EE7AA6F1}" dt="2024-05-03T19:42:00.437" v="426" actId="164"/>
          <ac:cxnSpMkLst>
            <pc:docMk/>
            <pc:sldMk cId="297749929" sldId="304"/>
            <ac:cxnSpMk id="156" creationId="{6D74AFEA-0966-84C2-3BB5-9C58B1D68A26}"/>
          </ac:cxnSpMkLst>
        </pc:cxnChg>
        <pc:cxnChg chg="mod topLvl">
          <ac:chgData name="a xx" userId="6c68ed6e84215d36" providerId="LiveId" clId="{CAAA8C61-5CDF-4955-B084-C221EE7AA6F1}" dt="2024-05-03T19:42:00.437" v="426" actId="164"/>
          <ac:cxnSpMkLst>
            <pc:docMk/>
            <pc:sldMk cId="297749929" sldId="304"/>
            <ac:cxnSpMk id="157" creationId="{F69A6747-4578-108A-22C3-E6AB82DCCFCE}"/>
          </ac:cxnSpMkLst>
        </pc:cxnChg>
        <pc:cxnChg chg="mod topLvl">
          <ac:chgData name="a xx" userId="6c68ed6e84215d36" providerId="LiveId" clId="{CAAA8C61-5CDF-4955-B084-C221EE7AA6F1}" dt="2024-05-03T19:42:00.437" v="426" actId="164"/>
          <ac:cxnSpMkLst>
            <pc:docMk/>
            <pc:sldMk cId="297749929" sldId="304"/>
            <ac:cxnSpMk id="158" creationId="{C0FC4DDF-134C-7385-1111-1D75B7C0B150}"/>
          </ac:cxnSpMkLst>
        </pc:cxnChg>
        <pc:cxnChg chg="mod topLvl">
          <ac:chgData name="a xx" userId="6c68ed6e84215d36" providerId="LiveId" clId="{CAAA8C61-5CDF-4955-B084-C221EE7AA6F1}" dt="2024-05-03T19:42:00.437" v="426" actId="164"/>
          <ac:cxnSpMkLst>
            <pc:docMk/>
            <pc:sldMk cId="297749929" sldId="304"/>
            <ac:cxnSpMk id="159" creationId="{4D20BD5E-7A89-0DAD-9D5D-FA6A5D635D1C}"/>
          </ac:cxnSpMkLst>
        </pc:cxnChg>
        <pc:cxnChg chg="mod topLvl">
          <ac:chgData name="a xx" userId="6c68ed6e84215d36" providerId="LiveId" clId="{CAAA8C61-5CDF-4955-B084-C221EE7AA6F1}" dt="2024-05-03T19:42:00.437" v="426" actId="164"/>
          <ac:cxnSpMkLst>
            <pc:docMk/>
            <pc:sldMk cId="297749929" sldId="304"/>
            <ac:cxnSpMk id="160" creationId="{FD71361E-DDEB-FC27-398E-D24269D4B609}"/>
          </ac:cxnSpMkLst>
        </pc:cxnChg>
        <pc:cxnChg chg="mod topLvl">
          <ac:chgData name="a xx" userId="6c68ed6e84215d36" providerId="LiveId" clId="{CAAA8C61-5CDF-4955-B084-C221EE7AA6F1}" dt="2024-05-03T19:42:00.437" v="426" actId="164"/>
          <ac:cxnSpMkLst>
            <pc:docMk/>
            <pc:sldMk cId="297749929" sldId="304"/>
            <ac:cxnSpMk id="161" creationId="{D8A09CD0-8B31-0E64-CD1B-FE03C2347B47}"/>
          </ac:cxnSpMkLst>
        </pc:cxnChg>
        <pc:cxnChg chg="mod topLvl">
          <ac:chgData name="a xx" userId="6c68ed6e84215d36" providerId="LiveId" clId="{CAAA8C61-5CDF-4955-B084-C221EE7AA6F1}" dt="2024-05-03T19:42:00.437" v="426" actId="164"/>
          <ac:cxnSpMkLst>
            <pc:docMk/>
            <pc:sldMk cId="297749929" sldId="304"/>
            <ac:cxnSpMk id="162" creationId="{EF331DC4-3CAE-1DF7-579F-DA5215FCC137}"/>
          </ac:cxnSpMkLst>
        </pc:cxnChg>
        <pc:cxnChg chg="mod topLvl">
          <ac:chgData name="a xx" userId="6c68ed6e84215d36" providerId="LiveId" clId="{CAAA8C61-5CDF-4955-B084-C221EE7AA6F1}" dt="2024-05-03T19:42:00.437" v="426" actId="164"/>
          <ac:cxnSpMkLst>
            <pc:docMk/>
            <pc:sldMk cId="297749929" sldId="304"/>
            <ac:cxnSpMk id="163" creationId="{102F4FBD-11A0-FBE3-8A70-373B8689F1DA}"/>
          </ac:cxnSpMkLst>
        </pc:cxnChg>
        <pc:cxnChg chg="mod topLvl">
          <ac:chgData name="a xx" userId="6c68ed6e84215d36" providerId="LiveId" clId="{CAAA8C61-5CDF-4955-B084-C221EE7AA6F1}" dt="2024-05-03T19:42:00.437" v="426" actId="164"/>
          <ac:cxnSpMkLst>
            <pc:docMk/>
            <pc:sldMk cId="297749929" sldId="304"/>
            <ac:cxnSpMk id="164" creationId="{3D73B94A-4E43-B726-6817-6D5D6CC98FB1}"/>
          </ac:cxnSpMkLst>
        </pc:cxnChg>
        <pc:cxnChg chg="mod topLvl">
          <ac:chgData name="a xx" userId="6c68ed6e84215d36" providerId="LiveId" clId="{CAAA8C61-5CDF-4955-B084-C221EE7AA6F1}" dt="2024-05-03T19:42:00.437" v="426" actId="164"/>
          <ac:cxnSpMkLst>
            <pc:docMk/>
            <pc:sldMk cId="297749929" sldId="304"/>
            <ac:cxnSpMk id="165" creationId="{B92E389B-2593-B3B2-3727-52B4BB09B7E9}"/>
          </ac:cxnSpMkLst>
        </pc:cxnChg>
        <pc:cxnChg chg="mod topLvl">
          <ac:chgData name="a xx" userId="6c68ed6e84215d36" providerId="LiveId" clId="{CAAA8C61-5CDF-4955-B084-C221EE7AA6F1}" dt="2024-05-03T19:42:00.437" v="426" actId="164"/>
          <ac:cxnSpMkLst>
            <pc:docMk/>
            <pc:sldMk cId="297749929" sldId="304"/>
            <ac:cxnSpMk id="166" creationId="{79551DA8-B8A2-399D-5059-8A180B3136E6}"/>
          </ac:cxnSpMkLst>
        </pc:cxnChg>
        <pc:cxnChg chg="mod topLvl">
          <ac:chgData name="a xx" userId="6c68ed6e84215d36" providerId="LiveId" clId="{CAAA8C61-5CDF-4955-B084-C221EE7AA6F1}" dt="2024-05-03T19:42:00.437" v="426" actId="164"/>
          <ac:cxnSpMkLst>
            <pc:docMk/>
            <pc:sldMk cId="297749929" sldId="304"/>
            <ac:cxnSpMk id="167" creationId="{44BCB0FF-BE09-D122-5817-84FFA53EC8E9}"/>
          </ac:cxnSpMkLst>
        </pc:cxnChg>
        <pc:cxnChg chg="mod topLvl">
          <ac:chgData name="a xx" userId="6c68ed6e84215d36" providerId="LiveId" clId="{CAAA8C61-5CDF-4955-B084-C221EE7AA6F1}" dt="2024-05-03T19:42:00.437" v="426" actId="164"/>
          <ac:cxnSpMkLst>
            <pc:docMk/>
            <pc:sldMk cId="297749929" sldId="304"/>
            <ac:cxnSpMk id="168" creationId="{75701BF7-3F7F-FD7D-6BD5-F69FCA48E821}"/>
          </ac:cxnSpMkLst>
        </pc:cxnChg>
        <pc:cxnChg chg="mod topLvl">
          <ac:chgData name="a xx" userId="6c68ed6e84215d36" providerId="LiveId" clId="{CAAA8C61-5CDF-4955-B084-C221EE7AA6F1}" dt="2024-05-03T19:42:00.437" v="426" actId="164"/>
          <ac:cxnSpMkLst>
            <pc:docMk/>
            <pc:sldMk cId="297749929" sldId="304"/>
            <ac:cxnSpMk id="169" creationId="{3CD6F52D-9B7C-E218-10B5-8BB0A705949D}"/>
          </ac:cxnSpMkLst>
        </pc:cxnChg>
        <pc:cxnChg chg="mod topLvl">
          <ac:chgData name="a xx" userId="6c68ed6e84215d36" providerId="LiveId" clId="{CAAA8C61-5CDF-4955-B084-C221EE7AA6F1}" dt="2024-05-03T19:42:00.437" v="426" actId="164"/>
          <ac:cxnSpMkLst>
            <pc:docMk/>
            <pc:sldMk cId="297749929" sldId="304"/>
            <ac:cxnSpMk id="170" creationId="{84276E57-BCD2-8EE3-DA90-EA6218749D7E}"/>
          </ac:cxnSpMkLst>
        </pc:cxnChg>
        <pc:cxnChg chg="mod topLvl">
          <ac:chgData name="a xx" userId="6c68ed6e84215d36" providerId="LiveId" clId="{CAAA8C61-5CDF-4955-B084-C221EE7AA6F1}" dt="2024-05-03T19:42:00.437" v="426" actId="164"/>
          <ac:cxnSpMkLst>
            <pc:docMk/>
            <pc:sldMk cId="297749929" sldId="304"/>
            <ac:cxnSpMk id="171" creationId="{A59A350F-FC15-EDB7-9414-4B23B680CA88}"/>
          </ac:cxnSpMkLst>
        </pc:cxnChg>
        <pc:cxnChg chg="mod topLvl">
          <ac:chgData name="a xx" userId="6c68ed6e84215d36" providerId="LiveId" clId="{CAAA8C61-5CDF-4955-B084-C221EE7AA6F1}" dt="2024-05-03T19:42:00.437" v="426" actId="164"/>
          <ac:cxnSpMkLst>
            <pc:docMk/>
            <pc:sldMk cId="297749929" sldId="304"/>
            <ac:cxnSpMk id="172" creationId="{DAB3D085-C93D-39D9-033A-15F3BE87FF43}"/>
          </ac:cxnSpMkLst>
        </pc:cxnChg>
        <pc:cxnChg chg="mod topLvl">
          <ac:chgData name="a xx" userId="6c68ed6e84215d36" providerId="LiveId" clId="{CAAA8C61-5CDF-4955-B084-C221EE7AA6F1}" dt="2024-05-03T19:42:00.437" v="426" actId="164"/>
          <ac:cxnSpMkLst>
            <pc:docMk/>
            <pc:sldMk cId="297749929" sldId="304"/>
            <ac:cxnSpMk id="173" creationId="{EDE03363-A0B0-77C6-677F-4BF784523B92}"/>
          </ac:cxnSpMkLst>
        </pc:cxnChg>
        <pc:cxnChg chg="del mod topLvl">
          <ac:chgData name="a xx" userId="6c68ed6e84215d36" providerId="LiveId" clId="{CAAA8C61-5CDF-4955-B084-C221EE7AA6F1}" dt="2024-05-03T20:09:26.704" v="433" actId="478"/>
          <ac:cxnSpMkLst>
            <pc:docMk/>
            <pc:sldMk cId="297749929" sldId="304"/>
            <ac:cxnSpMk id="174" creationId="{17B89322-ADDA-13F0-B2F1-765EB9421998}"/>
          </ac:cxnSpMkLst>
        </pc:cxnChg>
        <pc:cxnChg chg="del mod topLvl">
          <ac:chgData name="a xx" userId="6c68ed6e84215d36" providerId="LiveId" clId="{CAAA8C61-5CDF-4955-B084-C221EE7AA6F1}" dt="2024-05-03T20:09:26.704" v="433" actId="478"/>
          <ac:cxnSpMkLst>
            <pc:docMk/>
            <pc:sldMk cId="297749929" sldId="304"/>
            <ac:cxnSpMk id="175" creationId="{49BF221A-189F-106F-92DD-DCCE8CFBAC22}"/>
          </ac:cxnSpMkLst>
        </pc:cxnChg>
        <pc:cxnChg chg="del mod topLvl">
          <ac:chgData name="a xx" userId="6c68ed6e84215d36" providerId="LiveId" clId="{CAAA8C61-5CDF-4955-B084-C221EE7AA6F1}" dt="2024-05-03T20:09:26.704" v="433" actId="478"/>
          <ac:cxnSpMkLst>
            <pc:docMk/>
            <pc:sldMk cId="297749929" sldId="304"/>
            <ac:cxnSpMk id="176" creationId="{32EB884A-D114-6DC9-EB13-53C070422E95}"/>
          </ac:cxnSpMkLst>
        </pc:cxnChg>
        <pc:cxnChg chg="del mod topLvl">
          <ac:chgData name="a xx" userId="6c68ed6e84215d36" providerId="LiveId" clId="{CAAA8C61-5CDF-4955-B084-C221EE7AA6F1}" dt="2024-05-03T20:09:26.704" v="433" actId="478"/>
          <ac:cxnSpMkLst>
            <pc:docMk/>
            <pc:sldMk cId="297749929" sldId="304"/>
            <ac:cxnSpMk id="177" creationId="{D4A67429-8F39-E88C-8826-BA1E27C9B3CF}"/>
          </ac:cxnSpMkLst>
        </pc:cxnChg>
        <pc:cxnChg chg="del mod topLvl">
          <ac:chgData name="a xx" userId="6c68ed6e84215d36" providerId="LiveId" clId="{CAAA8C61-5CDF-4955-B084-C221EE7AA6F1}" dt="2024-05-03T20:09:26.704" v="433" actId="478"/>
          <ac:cxnSpMkLst>
            <pc:docMk/>
            <pc:sldMk cId="297749929" sldId="304"/>
            <ac:cxnSpMk id="178" creationId="{7170DFF2-790C-0509-0F3C-A29322B55CED}"/>
          </ac:cxnSpMkLst>
        </pc:cxnChg>
        <pc:cxnChg chg="del mod topLvl">
          <ac:chgData name="a xx" userId="6c68ed6e84215d36" providerId="LiveId" clId="{CAAA8C61-5CDF-4955-B084-C221EE7AA6F1}" dt="2024-05-03T20:09:26.704" v="433" actId="478"/>
          <ac:cxnSpMkLst>
            <pc:docMk/>
            <pc:sldMk cId="297749929" sldId="304"/>
            <ac:cxnSpMk id="179" creationId="{BFFF0F4B-913C-8B70-04CA-7389E1D1046B}"/>
          </ac:cxnSpMkLst>
        </pc:cxnChg>
        <pc:cxnChg chg="del mod topLvl">
          <ac:chgData name="a xx" userId="6c68ed6e84215d36" providerId="LiveId" clId="{CAAA8C61-5CDF-4955-B084-C221EE7AA6F1}" dt="2024-05-03T20:09:26.704" v="433" actId="478"/>
          <ac:cxnSpMkLst>
            <pc:docMk/>
            <pc:sldMk cId="297749929" sldId="304"/>
            <ac:cxnSpMk id="180" creationId="{CF5BB303-90F0-AB57-C37E-971ECF30F787}"/>
          </ac:cxnSpMkLst>
        </pc:cxnChg>
        <pc:cxnChg chg="mod topLvl">
          <ac:chgData name="a xx" userId="6c68ed6e84215d36" providerId="LiveId" clId="{CAAA8C61-5CDF-4955-B084-C221EE7AA6F1}" dt="2024-05-03T19:42:00.437" v="426" actId="164"/>
          <ac:cxnSpMkLst>
            <pc:docMk/>
            <pc:sldMk cId="297749929" sldId="304"/>
            <ac:cxnSpMk id="181" creationId="{C50121AB-3393-D708-B171-B2984B623468}"/>
          </ac:cxnSpMkLst>
        </pc:cxnChg>
        <pc:cxnChg chg="mod topLvl">
          <ac:chgData name="a xx" userId="6c68ed6e84215d36" providerId="LiveId" clId="{CAAA8C61-5CDF-4955-B084-C221EE7AA6F1}" dt="2024-05-03T19:42:00.437" v="426" actId="164"/>
          <ac:cxnSpMkLst>
            <pc:docMk/>
            <pc:sldMk cId="297749929" sldId="304"/>
            <ac:cxnSpMk id="182" creationId="{FDE524D9-F642-8879-4BEF-16D3F4F06D47}"/>
          </ac:cxnSpMkLst>
        </pc:cxnChg>
        <pc:cxnChg chg="mod topLvl">
          <ac:chgData name="a xx" userId="6c68ed6e84215d36" providerId="LiveId" clId="{CAAA8C61-5CDF-4955-B084-C221EE7AA6F1}" dt="2024-05-03T19:42:00.437" v="426" actId="164"/>
          <ac:cxnSpMkLst>
            <pc:docMk/>
            <pc:sldMk cId="297749929" sldId="304"/>
            <ac:cxnSpMk id="183" creationId="{D7F681A8-CF87-43E0-10F1-344010271B36}"/>
          </ac:cxnSpMkLst>
        </pc:cxnChg>
        <pc:cxnChg chg="del mod topLvl">
          <ac:chgData name="a xx" userId="6c68ed6e84215d36" providerId="LiveId" clId="{CAAA8C61-5CDF-4955-B084-C221EE7AA6F1}" dt="2024-05-03T20:09:26.704" v="433" actId="478"/>
          <ac:cxnSpMkLst>
            <pc:docMk/>
            <pc:sldMk cId="297749929" sldId="304"/>
            <ac:cxnSpMk id="184" creationId="{1FBE749A-F452-BCA1-068B-5CD6C3B572BE}"/>
          </ac:cxnSpMkLst>
        </pc:cxnChg>
        <pc:cxnChg chg="del mod topLvl">
          <ac:chgData name="a xx" userId="6c68ed6e84215d36" providerId="LiveId" clId="{CAAA8C61-5CDF-4955-B084-C221EE7AA6F1}" dt="2024-05-03T20:09:26.704" v="433" actId="478"/>
          <ac:cxnSpMkLst>
            <pc:docMk/>
            <pc:sldMk cId="297749929" sldId="304"/>
            <ac:cxnSpMk id="185" creationId="{B38CE0D4-1372-6177-181E-E0107F8DAD88}"/>
          </ac:cxnSpMkLst>
        </pc:cxnChg>
        <pc:cxnChg chg="del mod topLvl">
          <ac:chgData name="a xx" userId="6c68ed6e84215d36" providerId="LiveId" clId="{CAAA8C61-5CDF-4955-B084-C221EE7AA6F1}" dt="2024-05-03T20:09:26.704" v="433" actId="478"/>
          <ac:cxnSpMkLst>
            <pc:docMk/>
            <pc:sldMk cId="297749929" sldId="304"/>
            <ac:cxnSpMk id="186" creationId="{B11B0A21-11A5-A517-EB8E-D447FEBF1DEB}"/>
          </ac:cxnSpMkLst>
        </pc:cxnChg>
        <pc:cxnChg chg="del mod topLvl">
          <ac:chgData name="a xx" userId="6c68ed6e84215d36" providerId="LiveId" clId="{CAAA8C61-5CDF-4955-B084-C221EE7AA6F1}" dt="2024-05-03T20:09:26.704" v="433" actId="478"/>
          <ac:cxnSpMkLst>
            <pc:docMk/>
            <pc:sldMk cId="297749929" sldId="304"/>
            <ac:cxnSpMk id="187" creationId="{EDB96784-FEBA-7A71-6B97-C3F62B956D32}"/>
          </ac:cxnSpMkLst>
        </pc:cxnChg>
        <pc:cxnChg chg="del mod topLvl">
          <ac:chgData name="a xx" userId="6c68ed6e84215d36" providerId="LiveId" clId="{CAAA8C61-5CDF-4955-B084-C221EE7AA6F1}" dt="2024-05-03T20:09:26.704" v="433" actId="478"/>
          <ac:cxnSpMkLst>
            <pc:docMk/>
            <pc:sldMk cId="297749929" sldId="304"/>
            <ac:cxnSpMk id="188" creationId="{781F1246-7627-3FB2-79D9-86E307CA34D6}"/>
          </ac:cxnSpMkLst>
        </pc:cxnChg>
        <pc:cxnChg chg="del mod topLvl">
          <ac:chgData name="a xx" userId="6c68ed6e84215d36" providerId="LiveId" clId="{CAAA8C61-5CDF-4955-B084-C221EE7AA6F1}" dt="2024-05-03T20:09:26.704" v="433" actId="478"/>
          <ac:cxnSpMkLst>
            <pc:docMk/>
            <pc:sldMk cId="297749929" sldId="304"/>
            <ac:cxnSpMk id="189" creationId="{391CFFB9-0D97-96D2-BD3C-F2A77B3AEDAC}"/>
          </ac:cxnSpMkLst>
        </pc:cxnChg>
        <pc:cxnChg chg="del mod topLvl">
          <ac:chgData name="a xx" userId="6c68ed6e84215d36" providerId="LiveId" clId="{CAAA8C61-5CDF-4955-B084-C221EE7AA6F1}" dt="2024-05-03T20:09:26.704" v="433" actId="478"/>
          <ac:cxnSpMkLst>
            <pc:docMk/>
            <pc:sldMk cId="297749929" sldId="304"/>
            <ac:cxnSpMk id="190" creationId="{1881826F-6160-D41C-91A5-72EF4BA9158F}"/>
          </ac:cxnSpMkLst>
        </pc:cxnChg>
        <pc:cxnChg chg="del mod topLvl">
          <ac:chgData name="a xx" userId="6c68ed6e84215d36" providerId="LiveId" clId="{CAAA8C61-5CDF-4955-B084-C221EE7AA6F1}" dt="2024-05-03T20:09:26.704" v="433" actId="478"/>
          <ac:cxnSpMkLst>
            <pc:docMk/>
            <pc:sldMk cId="297749929" sldId="304"/>
            <ac:cxnSpMk id="191" creationId="{68038BEA-CFA1-23F7-8775-42F80E8D86E0}"/>
          </ac:cxnSpMkLst>
        </pc:cxnChg>
        <pc:cxnChg chg="del mod topLvl">
          <ac:chgData name="a xx" userId="6c68ed6e84215d36" providerId="LiveId" clId="{CAAA8C61-5CDF-4955-B084-C221EE7AA6F1}" dt="2024-05-03T20:09:26.704" v="433" actId="478"/>
          <ac:cxnSpMkLst>
            <pc:docMk/>
            <pc:sldMk cId="297749929" sldId="304"/>
            <ac:cxnSpMk id="192" creationId="{C1AEA5A5-16F2-F1C1-638C-342F79095A79}"/>
          </ac:cxnSpMkLst>
        </pc:cxnChg>
        <pc:cxnChg chg="del mod topLvl">
          <ac:chgData name="a xx" userId="6c68ed6e84215d36" providerId="LiveId" clId="{CAAA8C61-5CDF-4955-B084-C221EE7AA6F1}" dt="2024-05-03T20:09:26.704" v="433" actId="478"/>
          <ac:cxnSpMkLst>
            <pc:docMk/>
            <pc:sldMk cId="297749929" sldId="304"/>
            <ac:cxnSpMk id="193" creationId="{495B7D4D-1BEA-9DC3-BDB7-0FD058085A16}"/>
          </ac:cxnSpMkLst>
        </pc:cxnChg>
        <pc:cxnChg chg="del mod topLvl">
          <ac:chgData name="a xx" userId="6c68ed6e84215d36" providerId="LiveId" clId="{CAAA8C61-5CDF-4955-B084-C221EE7AA6F1}" dt="2024-05-03T20:09:26.704" v="433" actId="478"/>
          <ac:cxnSpMkLst>
            <pc:docMk/>
            <pc:sldMk cId="297749929" sldId="304"/>
            <ac:cxnSpMk id="194" creationId="{61D0232C-45C3-A3F2-3AF0-371D895C1D24}"/>
          </ac:cxnSpMkLst>
        </pc:cxnChg>
        <pc:cxnChg chg="mod topLvl">
          <ac:chgData name="a xx" userId="6c68ed6e84215d36" providerId="LiveId" clId="{CAAA8C61-5CDF-4955-B084-C221EE7AA6F1}" dt="2024-05-03T20:11:05.206" v="476" actId="164"/>
          <ac:cxnSpMkLst>
            <pc:docMk/>
            <pc:sldMk cId="297749929" sldId="304"/>
            <ac:cxnSpMk id="195" creationId="{06144573-AAA0-658F-4E43-D454A10BDCBE}"/>
          </ac:cxnSpMkLst>
        </pc:cxnChg>
        <pc:cxnChg chg="mod topLvl">
          <ac:chgData name="a xx" userId="6c68ed6e84215d36" providerId="LiveId" clId="{CAAA8C61-5CDF-4955-B084-C221EE7AA6F1}" dt="2024-05-03T20:11:05.206" v="476" actId="164"/>
          <ac:cxnSpMkLst>
            <pc:docMk/>
            <pc:sldMk cId="297749929" sldId="304"/>
            <ac:cxnSpMk id="196" creationId="{FB5B93CE-AE97-990C-5A21-453C3DA11AF0}"/>
          </ac:cxnSpMkLst>
        </pc:cxnChg>
        <pc:cxnChg chg="mod topLvl">
          <ac:chgData name="a xx" userId="6c68ed6e84215d36" providerId="LiveId" clId="{CAAA8C61-5CDF-4955-B084-C221EE7AA6F1}" dt="2024-05-03T20:11:05.206" v="476" actId="164"/>
          <ac:cxnSpMkLst>
            <pc:docMk/>
            <pc:sldMk cId="297749929" sldId="304"/>
            <ac:cxnSpMk id="197" creationId="{6417E0FF-0989-DCB4-E4BD-4E218C2EDFB0}"/>
          </ac:cxnSpMkLst>
        </pc:cxnChg>
        <pc:cxnChg chg="mod topLvl">
          <ac:chgData name="a xx" userId="6c68ed6e84215d36" providerId="LiveId" clId="{CAAA8C61-5CDF-4955-B084-C221EE7AA6F1}" dt="2024-05-03T20:11:05.206" v="476" actId="164"/>
          <ac:cxnSpMkLst>
            <pc:docMk/>
            <pc:sldMk cId="297749929" sldId="304"/>
            <ac:cxnSpMk id="198" creationId="{93EDFFAF-170A-0BC0-1ABC-4A7F8B4E5DFE}"/>
          </ac:cxnSpMkLst>
        </pc:cxnChg>
        <pc:cxnChg chg="mod topLvl">
          <ac:chgData name="a xx" userId="6c68ed6e84215d36" providerId="LiveId" clId="{CAAA8C61-5CDF-4955-B084-C221EE7AA6F1}" dt="2024-05-03T20:11:05.206" v="476" actId="164"/>
          <ac:cxnSpMkLst>
            <pc:docMk/>
            <pc:sldMk cId="297749929" sldId="304"/>
            <ac:cxnSpMk id="199" creationId="{C3C16854-D2D6-2A03-B8CA-5B5175B345F2}"/>
          </ac:cxnSpMkLst>
        </pc:cxnChg>
        <pc:cxnChg chg="mod topLvl">
          <ac:chgData name="a xx" userId="6c68ed6e84215d36" providerId="LiveId" clId="{CAAA8C61-5CDF-4955-B084-C221EE7AA6F1}" dt="2024-05-03T20:11:05.206" v="476" actId="164"/>
          <ac:cxnSpMkLst>
            <pc:docMk/>
            <pc:sldMk cId="297749929" sldId="304"/>
            <ac:cxnSpMk id="200" creationId="{3614A333-233C-F09E-0A3D-31BF963B002C}"/>
          </ac:cxnSpMkLst>
        </pc:cxnChg>
        <pc:cxnChg chg="mod topLvl">
          <ac:chgData name="a xx" userId="6c68ed6e84215d36" providerId="LiveId" clId="{CAAA8C61-5CDF-4955-B084-C221EE7AA6F1}" dt="2024-05-03T19:42:00.437" v="426" actId="164"/>
          <ac:cxnSpMkLst>
            <pc:docMk/>
            <pc:sldMk cId="297749929" sldId="304"/>
            <ac:cxnSpMk id="201" creationId="{3945B230-1293-699D-EEEF-45B4245F465A}"/>
          </ac:cxnSpMkLst>
        </pc:cxnChg>
        <pc:cxnChg chg="mod topLvl">
          <ac:chgData name="a xx" userId="6c68ed6e84215d36" providerId="LiveId" clId="{CAAA8C61-5CDF-4955-B084-C221EE7AA6F1}" dt="2024-05-03T20:11:05.206" v="476" actId="164"/>
          <ac:cxnSpMkLst>
            <pc:docMk/>
            <pc:sldMk cId="297749929" sldId="304"/>
            <ac:cxnSpMk id="202" creationId="{76054653-9CB0-2C97-032E-4B7A0AE808F1}"/>
          </ac:cxnSpMkLst>
        </pc:cxnChg>
        <pc:cxnChg chg="mod topLvl">
          <ac:chgData name="a xx" userId="6c68ed6e84215d36" providerId="LiveId" clId="{CAAA8C61-5CDF-4955-B084-C221EE7AA6F1}" dt="2024-05-03T20:11:05.206" v="476" actId="164"/>
          <ac:cxnSpMkLst>
            <pc:docMk/>
            <pc:sldMk cId="297749929" sldId="304"/>
            <ac:cxnSpMk id="203" creationId="{D7BFF691-1669-4E3A-2E74-D122BBFB4E8D}"/>
          </ac:cxnSpMkLst>
        </pc:cxnChg>
        <pc:cxnChg chg="mod topLvl">
          <ac:chgData name="a xx" userId="6c68ed6e84215d36" providerId="LiveId" clId="{CAAA8C61-5CDF-4955-B084-C221EE7AA6F1}" dt="2024-05-03T20:11:05.206" v="476" actId="164"/>
          <ac:cxnSpMkLst>
            <pc:docMk/>
            <pc:sldMk cId="297749929" sldId="304"/>
            <ac:cxnSpMk id="204" creationId="{EADD2FE2-B7B2-F04A-8CF7-8A37A961582B}"/>
          </ac:cxnSpMkLst>
        </pc:cxnChg>
        <pc:cxnChg chg="mod topLvl">
          <ac:chgData name="a xx" userId="6c68ed6e84215d36" providerId="LiveId" clId="{CAAA8C61-5CDF-4955-B084-C221EE7AA6F1}" dt="2024-05-03T20:11:05.206" v="476" actId="164"/>
          <ac:cxnSpMkLst>
            <pc:docMk/>
            <pc:sldMk cId="297749929" sldId="304"/>
            <ac:cxnSpMk id="205" creationId="{2EBEA763-4E8E-1A00-0667-5B1E8611F3CD}"/>
          </ac:cxnSpMkLst>
        </pc:cxnChg>
        <pc:cxnChg chg="mod topLvl">
          <ac:chgData name="a xx" userId="6c68ed6e84215d36" providerId="LiveId" clId="{CAAA8C61-5CDF-4955-B084-C221EE7AA6F1}" dt="2024-05-03T20:11:05.206" v="476" actId="164"/>
          <ac:cxnSpMkLst>
            <pc:docMk/>
            <pc:sldMk cId="297749929" sldId="304"/>
            <ac:cxnSpMk id="206" creationId="{DCC7F0D2-DDE9-DAF8-9EAC-5C7E64E03612}"/>
          </ac:cxnSpMkLst>
        </pc:cxnChg>
        <pc:cxnChg chg="mod topLvl">
          <ac:chgData name="a xx" userId="6c68ed6e84215d36" providerId="LiveId" clId="{CAAA8C61-5CDF-4955-B084-C221EE7AA6F1}" dt="2024-05-03T20:11:05.206" v="476" actId="164"/>
          <ac:cxnSpMkLst>
            <pc:docMk/>
            <pc:sldMk cId="297749929" sldId="304"/>
            <ac:cxnSpMk id="207" creationId="{25F44E13-BF39-5B32-7B27-11DD80BCC4DC}"/>
          </ac:cxnSpMkLst>
        </pc:cxnChg>
        <pc:cxnChg chg="mod topLvl">
          <ac:chgData name="a xx" userId="6c68ed6e84215d36" providerId="LiveId" clId="{CAAA8C61-5CDF-4955-B084-C221EE7AA6F1}" dt="2024-05-03T20:11:05.206" v="476" actId="164"/>
          <ac:cxnSpMkLst>
            <pc:docMk/>
            <pc:sldMk cId="297749929" sldId="304"/>
            <ac:cxnSpMk id="208" creationId="{20B8BDE2-1822-E754-F7F2-FC2F59DBC54E}"/>
          </ac:cxnSpMkLst>
        </pc:cxnChg>
        <pc:cxnChg chg="mod topLvl">
          <ac:chgData name="a xx" userId="6c68ed6e84215d36" providerId="LiveId" clId="{CAAA8C61-5CDF-4955-B084-C221EE7AA6F1}" dt="2024-05-03T20:11:05.206" v="476" actId="164"/>
          <ac:cxnSpMkLst>
            <pc:docMk/>
            <pc:sldMk cId="297749929" sldId="304"/>
            <ac:cxnSpMk id="209" creationId="{6E9EF447-E252-A7F1-831B-1C3E04365C3A}"/>
          </ac:cxnSpMkLst>
        </pc:cxnChg>
        <pc:cxnChg chg="mod topLvl">
          <ac:chgData name="a xx" userId="6c68ed6e84215d36" providerId="LiveId" clId="{CAAA8C61-5CDF-4955-B084-C221EE7AA6F1}" dt="2024-05-03T20:11:05.206" v="476" actId="164"/>
          <ac:cxnSpMkLst>
            <pc:docMk/>
            <pc:sldMk cId="297749929" sldId="304"/>
            <ac:cxnSpMk id="210" creationId="{B01B107D-2207-F25B-1A70-BDEA9CC35667}"/>
          </ac:cxnSpMkLst>
        </pc:cxnChg>
        <pc:cxnChg chg="mod topLvl">
          <ac:chgData name="a xx" userId="6c68ed6e84215d36" providerId="LiveId" clId="{CAAA8C61-5CDF-4955-B084-C221EE7AA6F1}" dt="2024-05-03T20:11:05.206" v="476" actId="164"/>
          <ac:cxnSpMkLst>
            <pc:docMk/>
            <pc:sldMk cId="297749929" sldId="304"/>
            <ac:cxnSpMk id="211" creationId="{4F890F2F-412E-E24D-F634-AAD1D320D9F9}"/>
          </ac:cxnSpMkLst>
        </pc:cxnChg>
        <pc:cxnChg chg="mod topLvl">
          <ac:chgData name="a xx" userId="6c68ed6e84215d36" providerId="LiveId" clId="{CAAA8C61-5CDF-4955-B084-C221EE7AA6F1}" dt="2024-05-03T20:11:05.206" v="476" actId="164"/>
          <ac:cxnSpMkLst>
            <pc:docMk/>
            <pc:sldMk cId="297749929" sldId="304"/>
            <ac:cxnSpMk id="212" creationId="{16ED6ACB-88B1-BD67-7945-8B506199E4E1}"/>
          </ac:cxnSpMkLst>
        </pc:cxnChg>
        <pc:cxnChg chg="mod topLvl">
          <ac:chgData name="a xx" userId="6c68ed6e84215d36" providerId="LiveId" clId="{CAAA8C61-5CDF-4955-B084-C221EE7AA6F1}" dt="2024-05-03T20:11:05.206" v="476" actId="164"/>
          <ac:cxnSpMkLst>
            <pc:docMk/>
            <pc:sldMk cId="297749929" sldId="304"/>
            <ac:cxnSpMk id="213" creationId="{D0E361F8-281F-0B41-486D-E46E9AF550B3}"/>
          </ac:cxnSpMkLst>
        </pc:cxnChg>
        <pc:cxnChg chg="mod topLvl">
          <ac:chgData name="a xx" userId="6c68ed6e84215d36" providerId="LiveId" clId="{CAAA8C61-5CDF-4955-B084-C221EE7AA6F1}" dt="2024-05-03T20:11:05.206" v="476" actId="164"/>
          <ac:cxnSpMkLst>
            <pc:docMk/>
            <pc:sldMk cId="297749929" sldId="304"/>
            <ac:cxnSpMk id="214" creationId="{65CCE673-5433-066D-4FD8-708A869D5157}"/>
          </ac:cxnSpMkLst>
        </pc:cxnChg>
        <pc:cxnChg chg="mod topLvl">
          <ac:chgData name="a xx" userId="6c68ed6e84215d36" providerId="LiveId" clId="{CAAA8C61-5CDF-4955-B084-C221EE7AA6F1}" dt="2024-05-03T20:11:05.206" v="476" actId="164"/>
          <ac:cxnSpMkLst>
            <pc:docMk/>
            <pc:sldMk cId="297749929" sldId="304"/>
            <ac:cxnSpMk id="215" creationId="{820840F1-8570-3DC2-9995-61E35F7C8688}"/>
          </ac:cxnSpMkLst>
        </pc:cxnChg>
        <pc:cxnChg chg="mod topLvl">
          <ac:chgData name="a xx" userId="6c68ed6e84215d36" providerId="LiveId" clId="{CAAA8C61-5CDF-4955-B084-C221EE7AA6F1}" dt="2024-05-03T19:42:00.437" v="426" actId="164"/>
          <ac:cxnSpMkLst>
            <pc:docMk/>
            <pc:sldMk cId="297749929" sldId="304"/>
            <ac:cxnSpMk id="216" creationId="{42F9F1C1-6EDB-282D-34A9-EC11B5A0BF6A}"/>
          </ac:cxnSpMkLst>
        </pc:cxnChg>
        <pc:cxnChg chg="mod topLvl">
          <ac:chgData name="a xx" userId="6c68ed6e84215d36" providerId="LiveId" clId="{CAAA8C61-5CDF-4955-B084-C221EE7AA6F1}" dt="2024-05-03T20:11:05.206" v="476" actId="164"/>
          <ac:cxnSpMkLst>
            <pc:docMk/>
            <pc:sldMk cId="297749929" sldId="304"/>
            <ac:cxnSpMk id="217" creationId="{7BFF18F5-A38B-E7C5-A904-7E41E505293B}"/>
          </ac:cxnSpMkLst>
        </pc:cxnChg>
        <pc:cxnChg chg="mod topLvl">
          <ac:chgData name="a xx" userId="6c68ed6e84215d36" providerId="LiveId" clId="{CAAA8C61-5CDF-4955-B084-C221EE7AA6F1}" dt="2024-05-03T19:42:00.437" v="426" actId="164"/>
          <ac:cxnSpMkLst>
            <pc:docMk/>
            <pc:sldMk cId="297749929" sldId="304"/>
            <ac:cxnSpMk id="218" creationId="{6E6CC189-6F9C-50C3-C383-99CD3530C103}"/>
          </ac:cxnSpMkLst>
        </pc:cxnChg>
        <pc:cxnChg chg="mod topLvl">
          <ac:chgData name="a xx" userId="6c68ed6e84215d36" providerId="LiveId" clId="{CAAA8C61-5CDF-4955-B084-C221EE7AA6F1}" dt="2024-05-03T20:11:05.206" v="476" actId="164"/>
          <ac:cxnSpMkLst>
            <pc:docMk/>
            <pc:sldMk cId="297749929" sldId="304"/>
            <ac:cxnSpMk id="219" creationId="{605E8F7D-CB97-7460-EF45-B59BFDB6826F}"/>
          </ac:cxnSpMkLst>
        </pc:cxnChg>
        <pc:cxnChg chg="mod topLvl">
          <ac:chgData name="a xx" userId="6c68ed6e84215d36" providerId="LiveId" clId="{CAAA8C61-5CDF-4955-B084-C221EE7AA6F1}" dt="2024-05-03T20:11:05.206" v="476" actId="164"/>
          <ac:cxnSpMkLst>
            <pc:docMk/>
            <pc:sldMk cId="297749929" sldId="304"/>
            <ac:cxnSpMk id="220" creationId="{AB0CB175-35A3-D7E3-8B53-4BA4A9ACB697}"/>
          </ac:cxnSpMkLst>
        </pc:cxnChg>
        <pc:cxnChg chg="mod topLvl">
          <ac:chgData name="a xx" userId="6c68ed6e84215d36" providerId="LiveId" clId="{CAAA8C61-5CDF-4955-B084-C221EE7AA6F1}" dt="2024-05-03T20:11:05.206" v="476" actId="164"/>
          <ac:cxnSpMkLst>
            <pc:docMk/>
            <pc:sldMk cId="297749929" sldId="304"/>
            <ac:cxnSpMk id="221" creationId="{EEDF7313-B99B-C2BB-0909-F725F035223B}"/>
          </ac:cxnSpMkLst>
        </pc:cxnChg>
        <pc:cxnChg chg="mod topLvl">
          <ac:chgData name="a xx" userId="6c68ed6e84215d36" providerId="LiveId" clId="{CAAA8C61-5CDF-4955-B084-C221EE7AA6F1}" dt="2024-05-03T20:11:05.206" v="476" actId="164"/>
          <ac:cxnSpMkLst>
            <pc:docMk/>
            <pc:sldMk cId="297749929" sldId="304"/>
            <ac:cxnSpMk id="222" creationId="{F11C88C0-FA69-C762-F335-6A995634AEE2}"/>
          </ac:cxnSpMkLst>
        </pc:cxnChg>
        <pc:cxnChg chg="mod topLvl">
          <ac:chgData name="a xx" userId="6c68ed6e84215d36" providerId="LiveId" clId="{CAAA8C61-5CDF-4955-B084-C221EE7AA6F1}" dt="2024-05-03T19:42:00.437" v="426" actId="164"/>
          <ac:cxnSpMkLst>
            <pc:docMk/>
            <pc:sldMk cId="297749929" sldId="304"/>
            <ac:cxnSpMk id="223" creationId="{57A9941E-7A65-BC9D-CCB0-A1731DAF3392}"/>
          </ac:cxnSpMkLst>
        </pc:cxnChg>
        <pc:cxnChg chg="mod topLvl">
          <ac:chgData name="a xx" userId="6c68ed6e84215d36" providerId="LiveId" clId="{CAAA8C61-5CDF-4955-B084-C221EE7AA6F1}" dt="2024-05-03T19:42:00.437" v="426" actId="164"/>
          <ac:cxnSpMkLst>
            <pc:docMk/>
            <pc:sldMk cId="297749929" sldId="304"/>
            <ac:cxnSpMk id="224" creationId="{5F719D82-59B7-4E96-B711-F3E40D38A335}"/>
          </ac:cxnSpMkLst>
        </pc:cxnChg>
        <pc:cxnChg chg="mod topLvl">
          <ac:chgData name="a xx" userId="6c68ed6e84215d36" providerId="LiveId" clId="{CAAA8C61-5CDF-4955-B084-C221EE7AA6F1}" dt="2024-05-03T20:11:05.206" v="476" actId="164"/>
          <ac:cxnSpMkLst>
            <pc:docMk/>
            <pc:sldMk cId="297749929" sldId="304"/>
            <ac:cxnSpMk id="226" creationId="{B011F5DB-6727-2243-A639-6280FA7CF4D6}"/>
          </ac:cxnSpMkLst>
        </pc:cxnChg>
        <pc:cxnChg chg="mod topLvl">
          <ac:chgData name="a xx" userId="6c68ed6e84215d36" providerId="LiveId" clId="{CAAA8C61-5CDF-4955-B084-C221EE7AA6F1}" dt="2024-05-03T20:11:05.206" v="476" actId="164"/>
          <ac:cxnSpMkLst>
            <pc:docMk/>
            <pc:sldMk cId="297749929" sldId="304"/>
            <ac:cxnSpMk id="227" creationId="{6BBEB689-5FFA-8F73-A206-59EE629F15B5}"/>
          </ac:cxnSpMkLst>
        </pc:cxnChg>
        <pc:cxnChg chg="mod topLvl">
          <ac:chgData name="a xx" userId="6c68ed6e84215d36" providerId="LiveId" clId="{CAAA8C61-5CDF-4955-B084-C221EE7AA6F1}" dt="2024-05-03T20:11:05.206" v="476" actId="164"/>
          <ac:cxnSpMkLst>
            <pc:docMk/>
            <pc:sldMk cId="297749929" sldId="304"/>
            <ac:cxnSpMk id="228" creationId="{2734483F-6682-8D73-D609-C4695BE3EBAF}"/>
          </ac:cxnSpMkLst>
        </pc:cxnChg>
        <pc:cxnChg chg="mod topLvl">
          <ac:chgData name="a xx" userId="6c68ed6e84215d36" providerId="LiveId" clId="{CAAA8C61-5CDF-4955-B084-C221EE7AA6F1}" dt="2024-05-03T19:42:00.437" v="426" actId="164"/>
          <ac:cxnSpMkLst>
            <pc:docMk/>
            <pc:sldMk cId="297749929" sldId="304"/>
            <ac:cxnSpMk id="229" creationId="{A9363B83-BDBF-FDA0-559C-8B7593A0DFA3}"/>
          </ac:cxnSpMkLst>
        </pc:cxnChg>
        <pc:cxnChg chg="mod topLvl">
          <ac:chgData name="a xx" userId="6c68ed6e84215d36" providerId="LiveId" clId="{CAAA8C61-5CDF-4955-B084-C221EE7AA6F1}" dt="2024-05-03T19:42:00.437" v="426" actId="164"/>
          <ac:cxnSpMkLst>
            <pc:docMk/>
            <pc:sldMk cId="297749929" sldId="304"/>
            <ac:cxnSpMk id="230" creationId="{13FD8ACF-8B4A-ACD7-0286-8C3E2CBCDD12}"/>
          </ac:cxnSpMkLst>
        </pc:cxnChg>
        <pc:cxnChg chg="mod topLvl">
          <ac:chgData name="a xx" userId="6c68ed6e84215d36" providerId="LiveId" clId="{CAAA8C61-5CDF-4955-B084-C221EE7AA6F1}" dt="2024-05-03T19:42:00.437" v="426" actId="164"/>
          <ac:cxnSpMkLst>
            <pc:docMk/>
            <pc:sldMk cId="297749929" sldId="304"/>
            <ac:cxnSpMk id="231" creationId="{22E2BC4D-2986-70D3-74C7-B764C6D13F28}"/>
          </ac:cxnSpMkLst>
        </pc:cxnChg>
        <pc:cxnChg chg="mod topLvl">
          <ac:chgData name="a xx" userId="6c68ed6e84215d36" providerId="LiveId" clId="{CAAA8C61-5CDF-4955-B084-C221EE7AA6F1}" dt="2024-05-03T20:11:05.206" v="476" actId="164"/>
          <ac:cxnSpMkLst>
            <pc:docMk/>
            <pc:sldMk cId="297749929" sldId="304"/>
            <ac:cxnSpMk id="232" creationId="{1FF00E76-821D-9533-83F5-3C59A4944523}"/>
          </ac:cxnSpMkLst>
        </pc:cxnChg>
        <pc:cxnChg chg="mod topLvl">
          <ac:chgData name="a xx" userId="6c68ed6e84215d36" providerId="LiveId" clId="{CAAA8C61-5CDF-4955-B084-C221EE7AA6F1}" dt="2024-05-03T20:11:05.206" v="476" actId="164"/>
          <ac:cxnSpMkLst>
            <pc:docMk/>
            <pc:sldMk cId="297749929" sldId="304"/>
            <ac:cxnSpMk id="233" creationId="{0B1E6761-8FDF-D5FB-508E-48C0107FA521}"/>
          </ac:cxnSpMkLst>
        </pc:cxnChg>
        <pc:cxnChg chg="mod topLvl">
          <ac:chgData name="a xx" userId="6c68ed6e84215d36" providerId="LiveId" clId="{CAAA8C61-5CDF-4955-B084-C221EE7AA6F1}" dt="2024-05-03T20:11:05.206" v="476" actId="164"/>
          <ac:cxnSpMkLst>
            <pc:docMk/>
            <pc:sldMk cId="297749929" sldId="304"/>
            <ac:cxnSpMk id="234" creationId="{0A5283C4-D743-4C74-6D0B-F9EB67523E0C}"/>
          </ac:cxnSpMkLst>
        </pc:cxnChg>
        <pc:cxnChg chg="mod topLvl">
          <ac:chgData name="a xx" userId="6c68ed6e84215d36" providerId="LiveId" clId="{CAAA8C61-5CDF-4955-B084-C221EE7AA6F1}" dt="2024-05-03T20:11:05.206" v="476" actId="164"/>
          <ac:cxnSpMkLst>
            <pc:docMk/>
            <pc:sldMk cId="297749929" sldId="304"/>
            <ac:cxnSpMk id="235" creationId="{F8FF4667-556D-3336-F76A-1860C714DAA5}"/>
          </ac:cxnSpMkLst>
        </pc:cxnChg>
        <pc:cxnChg chg="mod topLvl">
          <ac:chgData name="a xx" userId="6c68ed6e84215d36" providerId="LiveId" clId="{CAAA8C61-5CDF-4955-B084-C221EE7AA6F1}" dt="2024-05-03T20:11:05.206" v="476" actId="164"/>
          <ac:cxnSpMkLst>
            <pc:docMk/>
            <pc:sldMk cId="297749929" sldId="304"/>
            <ac:cxnSpMk id="236" creationId="{0EDD6E49-9B3A-440D-9549-AB9C8CF1D148}"/>
          </ac:cxnSpMkLst>
        </pc:cxnChg>
        <pc:cxnChg chg="mod topLvl">
          <ac:chgData name="a xx" userId="6c68ed6e84215d36" providerId="LiveId" clId="{CAAA8C61-5CDF-4955-B084-C221EE7AA6F1}" dt="2024-05-03T20:11:05.206" v="476" actId="164"/>
          <ac:cxnSpMkLst>
            <pc:docMk/>
            <pc:sldMk cId="297749929" sldId="304"/>
            <ac:cxnSpMk id="237" creationId="{A19C5C85-9B37-D6C8-2659-6E8521CFB637}"/>
          </ac:cxnSpMkLst>
        </pc:cxnChg>
        <pc:cxnChg chg="mod topLvl">
          <ac:chgData name="a xx" userId="6c68ed6e84215d36" providerId="LiveId" clId="{CAAA8C61-5CDF-4955-B084-C221EE7AA6F1}" dt="2024-05-03T20:11:05.206" v="476" actId="164"/>
          <ac:cxnSpMkLst>
            <pc:docMk/>
            <pc:sldMk cId="297749929" sldId="304"/>
            <ac:cxnSpMk id="238" creationId="{1B4D7803-3CE4-A58C-1F53-9A61B48E5A61}"/>
          </ac:cxnSpMkLst>
        </pc:cxnChg>
        <pc:cxnChg chg="mod topLvl">
          <ac:chgData name="a xx" userId="6c68ed6e84215d36" providerId="LiveId" clId="{CAAA8C61-5CDF-4955-B084-C221EE7AA6F1}" dt="2024-05-03T20:11:05.206" v="476" actId="164"/>
          <ac:cxnSpMkLst>
            <pc:docMk/>
            <pc:sldMk cId="297749929" sldId="304"/>
            <ac:cxnSpMk id="239" creationId="{617968BF-A740-4372-0766-FDAD66C3B519}"/>
          </ac:cxnSpMkLst>
        </pc:cxnChg>
        <pc:cxnChg chg="mod topLvl">
          <ac:chgData name="a xx" userId="6c68ed6e84215d36" providerId="LiveId" clId="{CAAA8C61-5CDF-4955-B084-C221EE7AA6F1}" dt="2024-05-03T20:11:05.206" v="476" actId="164"/>
          <ac:cxnSpMkLst>
            <pc:docMk/>
            <pc:sldMk cId="297749929" sldId="304"/>
            <ac:cxnSpMk id="240" creationId="{18FB0B0C-552F-CFA9-C21C-9B7B7415F176}"/>
          </ac:cxnSpMkLst>
        </pc:cxnChg>
        <pc:cxnChg chg="mod topLvl">
          <ac:chgData name="a xx" userId="6c68ed6e84215d36" providerId="LiveId" clId="{CAAA8C61-5CDF-4955-B084-C221EE7AA6F1}" dt="2024-05-03T20:11:05.206" v="476" actId="164"/>
          <ac:cxnSpMkLst>
            <pc:docMk/>
            <pc:sldMk cId="297749929" sldId="304"/>
            <ac:cxnSpMk id="241" creationId="{5638D94F-D60F-9DD4-AE8F-B3D234EED4D5}"/>
          </ac:cxnSpMkLst>
        </pc:cxnChg>
        <pc:cxnChg chg="mod topLvl">
          <ac:chgData name="a xx" userId="6c68ed6e84215d36" providerId="LiveId" clId="{CAAA8C61-5CDF-4955-B084-C221EE7AA6F1}" dt="2024-05-03T20:11:05.206" v="476" actId="164"/>
          <ac:cxnSpMkLst>
            <pc:docMk/>
            <pc:sldMk cId="297749929" sldId="304"/>
            <ac:cxnSpMk id="242" creationId="{8CFF1399-1AB7-4AC8-A1B1-3AB4BA347C21}"/>
          </ac:cxnSpMkLst>
        </pc:cxnChg>
        <pc:cxnChg chg="mod topLvl">
          <ac:chgData name="a xx" userId="6c68ed6e84215d36" providerId="LiveId" clId="{CAAA8C61-5CDF-4955-B084-C221EE7AA6F1}" dt="2024-05-03T20:11:05.206" v="476" actId="164"/>
          <ac:cxnSpMkLst>
            <pc:docMk/>
            <pc:sldMk cId="297749929" sldId="304"/>
            <ac:cxnSpMk id="243" creationId="{CF7CEA7B-20C0-37C2-F03E-B475EA09109A}"/>
          </ac:cxnSpMkLst>
        </pc:cxnChg>
        <pc:cxnChg chg="mod topLvl">
          <ac:chgData name="a xx" userId="6c68ed6e84215d36" providerId="LiveId" clId="{CAAA8C61-5CDF-4955-B084-C221EE7AA6F1}" dt="2024-05-03T20:11:05.206" v="476" actId="164"/>
          <ac:cxnSpMkLst>
            <pc:docMk/>
            <pc:sldMk cId="297749929" sldId="304"/>
            <ac:cxnSpMk id="244" creationId="{74643430-1CF7-B6F3-BD70-B8470B91C38E}"/>
          </ac:cxnSpMkLst>
        </pc:cxnChg>
        <pc:cxnChg chg="mod topLvl">
          <ac:chgData name="a xx" userId="6c68ed6e84215d36" providerId="LiveId" clId="{CAAA8C61-5CDF-4955-B084-C221EE7AA6F1}" dt="2024-05-03T20:11:05.206" v="476" actId="164"/>
          <ac:cxnSpMkLst>
            <pc:docMk/>
            <pc:sldMk cId="297749929" sldId="304"/>
            <ac:cxnSpMk id="245" creationId="{84EAA273-55B9-692A-1672-CC05A18C7889}"/>
          </ac:cxnSpMkLst>
        </pc:cxnChg>
        <pc:cxnChg chg="mod topLvl">
          <ac:chgData name="a xx" userId="6c68ed6e84215d36" providerId="LiveId" clId="{CAAA8C61-5CDF-4955-B084-C221EE7AA6F1}" dt="2024-05-03T20:11:05.206" v="476" actId="164"/>
          <ac:cxnSpMkLst>
            <pc:docMk/>
            <pc:sldMk cId="297749929" sldId="304"/>
            <ac:cxnSpMk id="246" creationId="{BE5509C6-65F3-EEFC-9D1B-F33FECF217CC}"/>
          </ac:cxnSpMkLst>
        </pc:cxnChg>
        <pc:cxnChg chg="mod topLvl">
          <ac:chgData name="a xx" userId="6c68ed6e84215d36" providerId="LiveId" clId="{CAAA8C61-5CDF-4955-B084-C221EE7AA6F1}" dt="2024-05-03T20:11:05.206" v="476" actId="164"/>
          <ac:cxnSpMkLst>
            <pc:docMk/>
            <pc:sldMk cId="297749929" sldId="304"/>
            <ac:cxnSpMk id="247" creationId="{159FFDE4-7BB3-A207-B9D3-634E77FB09B7}"/>
          </ac:cxnSpMkLst>
        </pc:cxnChg>
        <pc:cxnChg chg="mod topLvl">
          <ac:chgData name="a xx" userId="6c68ed6e84215d36" providerId="LiveId" clId="{CAAA8C61-5CDF-4955-B084-C221EE7AA6F1}" dt="2024-05-03T20:11:05.206" v="476" actId="164"/>
          <ac:cxnSpMkLst>
            <pc:docMk/>
            <pc:sldMk cId="297749929" sldId="304"/>
            <ac:cxnSpMk id="248" creationId="{F16DEC31-EAFB-3ED9-6DA4-2E939E712797}"/>
          </ac:cxnSpMkLst>
        </pc:cxnChg>
        <pc:cxnChg chg="mod topLvl">
          <ac:chgData name="a xx" userId="6c68ed6e84215d36" providerId="LiveId" clId="{CAAA8C61-5CDF-4955-B084-C221EE7AA6F1}" dt="2024-05-03T20:11:05.206" v="476" actId="164"/>
          <ac:cxnSpMkLst>
            <pc:docMk/>
            <pc:sldMk cId="297749929" sldId="304"/>
            <ac:cxnSpMk id="249" creationId="{66ABCBC4-5E89-D84B-5EF0-74CCEB14F311}"/>
          </ac:cxnSpMkLst>
        </pc:cxnChg>
        <pc:cxnChg chg="mod topLvl">
          <ac:chgData name="a xx" userId="6c68ed6e84215d36" providerId="LiveId" clId="{CAAA8C61-5CDF-4955-B084-C221EE7AA6F1}" dt="2024-05-03T20:11:05.206" v="476" actId="164"/>
          <ac:cxnSpMkLst>
            <pc:docMk/>
            <pc:sldMk cId="297749929" sldId="304"/>
            <ac:cxnSpMk id="250" creationId="{E3CC34BA-81D6-C3C6-8D8E-33781BA509F5}"/>
          </ac:cxnSpMkLst>
        </pc:cxnChg>
        <pc:cxnChg chg="mod topLvl">
          <ac:chgData name="a xx" userId="6c68ed6e84215d36" providerId="LiveId" clId="{CAAA8C61-5CDF-4955-B084-C221EE7AA6F1}" dt="2024-05-03T20:11:05.206" v="476" actId="164"/>
          <ac:cxnSpMkLst>
            <pc:docMk/>
            <pc:sldMk cId="297749929" sldId="304"/>
            <ac:cxnSpMk id="251" creationId="{C9CAA638-785F-2D5F-3188-343F7674BC86}"/>
          </ac:cxnSpMkLst>
        </pc:cxnChg>
        <pc:cxnChg chg="mod topLvl">
          <ac:chgData name="a xx" userId="6c68ed6e84215d36" providerId="LiveId" clId="{CAAA8C61-5CDF-4955-B084-C221EE7AA6F1}" dt="2024-05-03T20:11:05.206" v="476" actId="164"/>
          <ac:cxnSpMkLst>
            <pc:docMk/>
            <pc:sldMk cId="297749929" sldId="304"/>
            <ac:cxnSpMk id="252" creationId="{AF2F4EE1-3B05-076E-0BAC-60E0B43CEBAB}"/>
          </ac:cxnSpMkLst>
        </pc:cxnChg>
        <pc:cxnChg chg="mod topLvl">
          <ac:chgData name="a xx" userId="6c68ed6e84215d36" providerId="LiveId" clId="{CAAA8C61-5CDF-4955-B084-C221EE7AA6F1}" dt="2024-05-03T20:11:05.206" v="476" actId="164"/>
          <ac:cxnSpMkLst>
            <pc:docMk/>
            <pc:sldMk cId="297749929" sldId="304"/>
            <ac:cxnSpMk id="253" creationId="{7BC4834C-CA14-46D5-3871-DDCBCBEA034F}"/>
          </ac:cxnSpMkLst>
        </pc:cxnChg>
        <pc:cxnChg chg="mod topLvl">
          <ac:chgData name="a xx" userId="6c68ed6e84215d36" providerId="LiveId" clId="{CAAA8C61-5CDF-4955-B084-C221EE7AA6F1}" dt="2024-05-03T20:11:05.206" v="476" actId="164"/>
          <ac:cxnSpMkLst>
            <pc:docMk/>
            <pc:sldMk cId="297749929" sldId="304"/>
            <ac:cxnSpMk id="254" creationId="{EFC1D7B6-1CF6-EBF4-FC74-CEEEF08D868F}"/>
          </ac:cxnSpMkLst>
        </pc:cxnChg>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grpChg chg="mod">
          <ac:chgData name="a xx" userId="6c68ed6e84215d36" providerId="LiveId" clId="{84A390DF-D03D-4A60-9F53-CB79C024D8D7}" dt="2023-09-13T17:41:05.225" v="340" actId="1076"/>
          <ac:grpSpMkLst>
            <pc:docMk/>
            <pc:sldMk cId="4159172848" sldId="271"/>
            <ac:grpSpMk id="2" creationId="{9A14CF3F-0B87-E985-BC24-E09162EC6997}"/>
          </ac:grpSpMkLst>
        </pc:grpChg>
      </pc:sldChg>
      <pc:sldChg chg="addSp delSp modSp new mod">
        <pc:chgData name="a xx" userId="6c68ed6e84215d36" providerId="LiveId" clId="{84A390DF-D03D-4A60-9F53-CB79C024D8D7}" dt="2023-09-07T14:11:29.554" v="339" actId="164"/>
        <pc:sldMkLst>
          <pc:docMk/>
          <pc:sldMk cId="1856698815" sldId="292"/>
        </pc:sldMkLst>
        <pc:spChg chg="del">
          <ac:chgData name="a xx" userId="6c68ed6e84215d36" providerId="LiveId" clId="{84A390DF-D03D-4A60-9F53-CB79C024D8D7}" dt="2023-09-07T13:32:18.624" v="1" actId="478"/>
          <ac:spMkLst>
            <pc:docMk/>
            <pc:sldMk cId="1856698815" sldId="292"/>
            <ac:spMk id="2" creationId="{B59CE4BD-5E47-AB63-392F-351F51D58173}"/>
          </ac:spMkLst>
        </pc:spChg>
        <pc:spChg chg="del">
          <ac:chgData name="a xx" userId="6c68ed6e84215d36" providerId="LiveId" clId="{84A390DF-D03D-4A60-9F53-CB79C024D8D7}" dt="2023-09-07T13:32:18.624" v="1" actId="478"/>
          <ac:spMkLst>
            <pc:docMk/>
            <pc:sldMk cId="1856698815" sldId="292"/>
            <ac:spMk id="3" creationId="{84DC59F3-52F0-249A-5ACA-62B28F0707FC}"/>
          </ac:spMkLst>
        </pc:spChg>
        <pc:spChg chg="del mod topLvl">
          <ac:chgData name="a xx" userId="6c68ed6e84215d36" providerId="LiveId" clId="{84A390DF-D03D-4A60-9F53-CB79C024D8D7}" dt="2023-09-07T13:35:41.837" v="8" actId="478"/>
          <ac:spMkLst>
            <pc:docMk/>
            <pc:sldMk cId="1856698815" sldId="292"/>
            <ac:spMk id="7" creationId="{414418B3-CB49-C575-AD6D-D2C62E50CCCE}"/>
          </ac:spMkLst>
        </pc:spChg>
        <pc:spChg chg="del mod topLvl">
          <ac:chgData name="a xx" userId="6c68ed6e84215d36" providerId="LiveId" clId="{84A390DF-D03D-4A60-9F53-CB79C024D8D7}" dt="2023-09-07T13:35:41.837" v="8" actId="478"/>
          <ac:spMkLst>
            <pc:docMk/>
            <pc:sldMk cId="1856698815" sldId="292"/>
            <ac:spMk id="8" creationId="{E6C4CAB0-8BAD-F768-341E-C3A3A2CB6F07}"/>
          </ac:spMkLst>
        </pc:spChg>
        <pc:spChg chg="del mod topLvl">
          <ac:chgData name="a xx" userId="6c68ed6e84215d36" providerId="LiveId" clId="{84A390DF-D03D-4A60-9F53-CB79C024D8D7}" dt="2023-09-07T13:35:41.837" v="8" actId="478"/>
          <ac:spMkLst>
            <pc:docMk/>
            <pc:sldMk cId="1856698815" sldId="292"/>
            <ac:spMk id="9" creationId="{9D671205-B86F-A011-45C2-E92509E7A128}"/>
          </ac:spMkLst>
        </pc:spChg>
        <pc:spChg chg="del mod">
          <ac:chgData name="a xx" userId="6c68ed6e84215d36" providerId="LiveId" clId="{84A390DF-D03D-4A60-9F53-CB79C024D8D7}" dt="2023-09-07T13:46:01.871" v="23" actId="478"/>
          <ac:spMkLst>
            <pc:docMk/>
            <pc:sldMk cId="1856698815" sldId="292"/>
            <ac:spMk id="18" creationId="{476AC1BA-79AF-2E4C-7E20-E9BCCF563673}"/>
          </ac:spMkLst>
        </pc:spChg>
        <pc:spChg chg="del mod">
          <ac:chgData name="a xx" userId="6c68ed6e84215d36" providerId="LiveId" clId="{84A390DF-D03D-4A60-9F53-CB79C024D8D7}" dt="2023-09-07T13:46:05.091" v="24" actId="478"/>
          <ac:spMkLst>
            <pc:docMk/>
            <pc:sldMk cId="1856698815" sldId="292"/>
            <ac:spMk id="19" creationId="{F94E29CA-EF30-53CC-53F7-622C0532F154}"/>
          </ac:spMkLst>
        </pc:spChg>
        <pc:spChg chg="add del mod topLvl">
          <ac:chgData name="a xx" userId="6c68ed6e84215d36" providerId="LiveId" clId="{84A390DF-D03D-4A60-9F53-CB79C024D8D7}" dt="2023-09-07T13:46:05.091" v="24" actId="478"/>
          <ac:spMkLst>
            <pc:docMk/>
            <pc:sldMk cId="1856698815" sldId="292"/>
            <ac:spMk id="21" creationId="{609E210D-6106-75BE-97F4-EB74F09C8C91}"/>
          </ac:spMkLst>
        </pc:spChg>
        <pc:spChg chg="add del mod topLvl">
          <ac:chgData name="a xx" userId="6c68ed6e84215d36" providerId="LiveId" clId="{84A390DF-D03D-4A60-9F53-CB79C024D8D7}" dt="2023-09-07T13:46:05.091" v="24" actId="478"/>
          <ac:spMkLst>
            <pc:docMk/>
            <pc:sldMk cId="1856698815" sldId="292"/>
            <ac:spMk id="22" creationId="{CDA197C0-7238-2ACC-3692-B1B9667FB5F3}"/>
          </ac:spMkLst>
        </pc:spChg>
        <pc:spChg chg="add del mod topLvl">
          <ac:chgData name="a xx" userId="6c68ed6e84215d36" providerId="LiveId" clId="{84A390DF-D03D-4A60-9F53-CB79C024D8D7}" dt="2023-09-07T13:46:05.091" v="24" actId="478"/>
          <ac:spMkLst>
            <pc:docMk/>
            <pc:sldMk cId="1856698815" sldId="292"/>
            <ac:spMk id="23" creationId="{69AC51C0-8D8D-49F1-63F4-C962D75B190B}"/>
          </ac:spMkLst>
        </pc:spChg>
        <pc:spChg chg="add del mod topLvl">
          <ac:chgData name="a xx" userId="6c68ed6e84215d36" providerId="LiveId" clId="{84A390DF-D03D-4A60-9F53-CB79C024D8D7}" dt="2023-09-07T13:46:05.091" v="24" actId="478"/>
          <ac:spMkLst>
            <pc:docMk/>
            <pc:sldMk cId="1856698815" sldId="292"/>
            <ac:spMk id="24" creationId="{4880831A-D96E-3C9D-7E8F-0803F9DC525E}"/>
          </ac:spMkLst>
        </pc:spChg>
        <pc:spChg chg="add del mod topLvl">
          <ac:chgData name="a xx" userId="6c68ed6e84215d36" providerId="LiveId" clId="{84A390DF-D03D-4A60-9F53-CB79C024D8D7}" dt="2023-09-07T13:46:05.091" v="24" actId="478"/>
          <ac:spMkLst>
            <pc:docMk/>
            <pc:sldMk cId="1856698815" sldId="292"/>
            <ac:spMk id="25" creationId="{39A46A6B-302B-4020-23F2-B444E52AFF5A}"/>
          </ac:spMkLst>
        </pc:spChg>
        <pc:spChg chg="add del mod topLvl">
          <ac:chgData name="a xx" userId="6c68ed6e84215d36" providerId="LiveId" clId="{84A390DF-D03D-4A60-9F53-CB79C024D8D7}" dt="2023-09-07T13:46:05.091" v="24" actId="478"/>
          <ac:spMkLst>
            <pc:docMk/>
            <pc:sldMk cId="1856698815" sldId="292"/>
            <ac:spMk id="27" creationId="{06A6EFB5-F7FD-C169-4109-E25409B935EA}"/>
          </ac:spMkLst>
        </pc:spChg>
        <pc:spChg chg="add del mod topLvl">
          <ac:chgData name="a xx" userId="6c68ed6e84215d36" providerId="LiveId" clId="{84A390DF-D03D-4A60-9F53-CB79C024D8D7}" dt="2023-09-07T13:46:05.091" v="24" actId="478"/>
          <ac:spMkLst>
            <pc:docMk/>
            <pc:sldMk cId="1856698815" sldId="292"/>
            <ac:spMk id="28" creationId="{3C85B332-6CC9-7968-B7F1-04F27A6E3472}"/>
          </ac:spMkLst>
        </pc:spChg>
        <pc:spChg chg="add del mod topLvl">
          <ac:chgData name="a xx" userId="6c68ed6e84215d36" providerId="LiveId" clId="{84A390DF-D03D-4A60-9F53-CB79C024D8D7}" dt="2023-09-07T13:46:05.091" v="24" actId="478"/>
          <ac:spMkLst>
            <pc:docMk/>
            <pc:sldMk cId="1856698815" sldId="292"/>
            <ac:spMk id="29" creationId="{B6734290-099B-D396-1FFD-B4ED3E53DCBD}"/>
          </ac:spMkLst>
        </pc:spChg>
        <pc:spChg chg="mod">
          <ac:chgData name="a xx" userId="6c68ed6e84215d36" providerId="LiveId" clId="{84A390DF-D03D-4A60-9F53-CB79C024D8D7}" dt="2023-09-07T13:54:05.760" v="30" actId="27803"/>
          <ac:spMkLst>
            <pc:docMk/>
            <pc:sldMk cId="1856698815" sldId="292"/>
            <ac:spMk id="35" creationId="{E5BAC50D-956B-19E9-6009-C1B9BA68D927}"/>
          </ac:spMkLst>
        </pc:spChg>
        <pc:spChg chg="mod">
          <ac:chgData name="a xx" userId="6c68ed6e84215d36" providerId="LiveId" clId="{84A390DF-D03D-4A60-9F53-CB79C024D8D7}" dt="2023-09-07T13:54:05.760" v="30" actId="27803"/>
          <ac:spMkLst>
            <pc:docMk/>
            <pc:sldMk cId="1856698815" sldId="292"/>
            <ac:spMk id="36" creationId="{9DAE9F45-1337-A51B-400A-7FF1CAD19488}"/>
          </ac:spMkLst>
        </pc:spChg>
        <pc:spChg chg="mod">
          <ac:chgData name="a xx" userId="6c68ed6e84215d36" providerId="LiveId" clId="{84A390DF-D03D-4A60-9F53-CB79C024D8D7}" dt="2023-09-07T13:54:05.760" v="30" actId="27803"/>
          <ac:spMkLst>
            <pc:docMk/>
            <pc:sldMk cId="1856698815" sldId="292"/>
            <ac:spMk id="37" creationId="{54120269-9B47-F73D-12FC-F99599A62CB4}"/>
          </ac:spMkLst>
        </pc:spChg>
        <pc:spChg chg="mod">
          <ac:chgData name="a xx" userId="6c68ed6e84215d36" providerId="LiveId" clId="{84A390DF-D03D-4A60-9F53-CB79C024D8D7}" dt="2023-09-07T13:54:05.760" v="30" actId="27803"/>
          <ac:spMkLst>
            <pc:docMk/>
            <pc:sldMk cId="1856698815" sldId="292"/>
            <ac:spMk id="38" creationId="{FAD8DB11-05DD-0C55-AC04-29F174F77E2D}"/>
          </ac:spMkLst>
        </pc:spChg>
        <pc:spChg chg="mod">
          <ac:chgData name="a xx" userId="6c68ed6e84215d36" providerId="LiveId" clId="{84A390DF-D03D-4A60-9F53-CB79C024D8D7}" dt="2023-09-07T13:54:05.760" v="30" actId="27803"/>
          <ac:spMkLst>
            <pc:docMk/>
            <pc:sldMk cId="1856698815" sldId="292"/>
            <ac:spMk id="39" creationId="{4F6E0E36-12BE-7A6A-17D5-569680C0FB7F}"/>
          </ac:spMkLst>
        </pc:spChg>
        <pc:spChg chg="mod">
          <ac:chgData name="a xx" userId="6c68ed6e84215d36" providerId="LiveId" clId="{84A390DF-D03D-4A60-9F53-CB79C024D8D7}" dt="2023-09-07T13:54:05.760" v="30" actId="27803"/>
          <ac:spMkLst>
            <pc:docMk/>
            <pc:sldMk cId="1856698815" sldId="292"/>
            <ac:spMk id="40" creationId="{D74A3CD3-DB94-94A6-27E8-F96714C3B805}"/>
          </ac:spMkLst>
        </pc:spChg>
        <pc:spChg chg="mod">
          <ac:chgData name="a xx" userId="6c68ed6e84215d36" providerId="LiveId" clId="{84A390DF-D03D-4A60-9F53-CB79C024D8D7}" dt="2023-09-07T13:54:05.760" v="30" actId="27803"/>
          <ac:spMkLst>
            <pc:docMk/>
            <pc:sldMk cId="1856698815" sldId="292"/>
            <ac:spMk id="41" creationId="{AB8D5861-C9DA-6EC3-C616-F2AE1534629B}"/>
          </ac:spMkLst>
        </pc:spChg>
        <pc:spChg chg="mod">
          <ac:chgData name="a xx" userId="6c68ed6e84215d36" providerId="LiveId" clId="{84A390DF-D03D-4A60-9F53-CB79C024D8D7}" dt="2023-09-07T13:54:05.760" v="30" actId="27803"/>
          <ac:spMkLst>
            <pc:docMk/>
            <pc:sldMk cId="1856698815" sldId="292"/>
            <ac:spMk id="42" creationId="{50F6AD20-EF13-D61E-F48B-5F912E675116}"/>
          </ac:spMkLst>
        </pc:spChg>
        <pc:spChg chg="mod">
          <ac:chgData name="a xx" userId="6c68ed6e84215d36" providerId="LiveId" clId="{84A390DF-D03D-4A60-9F53-CB79C024D8D7}" dt="2023-09-07T13:54:05.760" v="30" actId="27803"/>
          <ac:spMkLst>
            <pc:docMk/>
            <pc:sldMk cId="1856698815" sldId="292"/>
            <ac:spMk id="43" creationId="{9C2F0893-DED3-7DF8-E0C9-0AAD7C84ACFA}"/>
          </ac:spMkLst>
        </pc:spChg>
        <pc:spChg chg="del mod">
          <ac:chgData name="a xx" userId="6c68ed6e84215d36" providerId="LiveId" clId="{84A390DF-D03D-4A60-9F53-CB79C024D8D7}" dt="2023-09-07T13:55:54.198" v="46" actId="478"/>
          <ac:spMkLst>
            <pc:docMk/>
            <pc:sldMk cId="1856698815" sldId="292"/>
            <ac:spMk id="45" creationId="{264831AD-2AF5-7FC7-B30B-C1257CCEB49A}"/>
          </ac:spMkLst>
        </pc:spChg>
        <pc:spChg chg="del mod">
          <ac:chgData name="a xx" userId="6c68ed6e84215d36" providerId="LiveId" clId="{84A390DF-D03D-4A60-9F53-CB79C024D8D7}" dt="2023-09-07T13:55:50.980" v="45" actId="478"/>
          <ac:spMkLst>
            <pc:docMk/>
            <pc:sldMk cId="1856698815" sldId="292"/>
            <ac:spMk id="46" creationId="{A40737ED-EC8F-BC62-CCB4-4CBE3BC049E6}"/>
          </ac:spMkLst>
        </pc:spChg>
        <pc:spChg chg="del mod">
          <ac:chgData name="a xx" userId="6c68ed6e84215d36" providerId="LiveId" clId="{84A390DF-D03D-4A60-9F53-CB79C024D8D7}" dt="2023-09-07T13:55:50.980" v="45" actId="478"/>
          <ac:spMkLst>
            <pc:docMk/>
            <pc:sldMk cId="1856698815" sldId="292"/>
            <ac:spMk id="47" creationId="{C8BC865D-AFC7-E9F9-2D21-F738108BDE45}"/>
          </ac:spMkLst>
        </pc:spChg>
        <pc:spChg chg="del mod">
          <ac:chgData name="a xx" userId="6c68ed6e84215d36" providerId="LiveId" clId="{84A390DF-D03D-4A60-9F53-CB79C024D8D7}" dt="2023-09-07T13:55:50.980" v="45" actId="478"/>
          <ac:spMkLst>
            <pc:docMk/>
            <pc:sldMk cId="1856698815" sldId="292"/>
            <ac:spMk id="48" creationId="{DCF4973F-E735-BA98-B388-53ACEA74156A}"/>
          </ac:spMkLst>
        </pc:spChg>
        <pc:spChg chg="del mod">
          <ac:chgData name="a xx" userId="6c68ed6e84215d36" providerId="LiveId" clId="{84A390DF-D03D-4A60-9F53-CB79C024D8D7}" dt="2023-09-07T13:55:50.980" v="45" actId="478"/>
          <ac:spMkLst>
            <pc:docMk/>
            <pc:sldMk cId="1856698815" sldId="292"/>
            <ac:spMk id="49" creationId="{546AF4EA-BC27-44F2-7DFE-10BB0E753BC6}"/>
          </ac:spMkLst>
        </pc:spChg>
        <pc:spChg chg="del mod">
          <ac:chgData name="a xx" userId="6c68ed6e84215d36" providerId="LiveId" clId="{84A390DF-D03D-4A60-9F53-CB79C024D8D7}" dt="2023-09-07T13:55:50.980" v="45" actId="478"/>
          <ac:spMkLst>
            <pc:docMk/>
            <pc:sldMk cId="1856698815" sldId="292"/>
            <ac:spMk id="50" creationId="{65CC7616-4E1F-38C0-9671-64443CB9CD09}"/>
          </ac:spMkLst>
        </pc:spChg>
        <pc:spChg chg="del mod">
          <ac:chgData name="a xx" userId="6c68ed6e84215d36" providerId="LiveId" clId="{84A390DF-D03D-4A60-9F53-CB79C024D8D7}" dt="2023-09-07T13:55:50.980" v="45" actId="478"/>
          <ac:spMkLst>
            <pc:docMk/>
            <pc:sldMk cId="1856698815" sldId="292"/>
            <ac:spMk id="51" creationId="{D4D2A72B-91DF-4623-633E-76205A8391D8}"/>
          </ac:spMkLst>
        </pc:spChg>
        <pc:spChg chg="del mod">
          <ac:chgData name="a xx" userId="6c68ed6e84215d36" providerId="LiveId" clId="{84A390DF-D03D-4A60-9F53-CB79C024D8D7}" dt="2023-09-07T13:55:50.980" v="45" actId="478"/>
          <ac:spMkLst>
            <pc:docMk/>
            <pc:sldMk cId="1856698815" sldId="292"/>
            <ac:spMk id="52" creationId="{8459BF1E-5C1F-6780-D533-219CFADFFFB8}"/>
          </ac:spMkLst>
        </pc:spChg>
        <pc:spChg chg="del mod">
          <ac:chgData name="a xx" userId="6c68ed6e84215d36" providerId="LiveId" clId="{84A390DF-D03D-4A60-9F53-CB79C024D8D7}" dt="2023-09-07T13:55:50.980" v="45" actId="478"/>
          <ac:spMkLst>
            <pc:docMk/>
            <pc:sldMk cId="1856698815" sldId="292"/>
            <ac:spMk id="53" creationId="{0A0A0E65-8390-FE01-B9F1-7CCD71498A82}"/>
          </ac:spMkLst>
        </pc:spChg>
        <pc:spChg chg="add del">
          <ac:chgData name="a xx" userId="6c68ed6e84215d36" providerId="LiveId" clId="{84A390DF-D03D-4A60-9F53-CB79C024D8D7}" dt="2023-09-07T13:56:03.337" v="48" actId="11529"/>
          <ac:spMkLst>
            <pc:docMk/>
            <pc:sldMk cId="1856698815" sldId="292"/>
            <ac:spMk id="54" creationId="{828BF429-0374-5056-363B-CFE59BA34A18}"/>
          </ac:spMkLst>
        </pc:spChg>
        <pc:spChg chg="add mod">
          <ac:chgData name="a xx" userId="6c68ed6e84215d36" providerId="LiveId" clId="{84A390DF-D03D-4A60-9F53-CB79C024D8D7}" dt="2023-09-07T14:05:17.674" v="184" actId="164"/>
          <ac:spMkLst>
            <pc:docMk/>
            <pc:sldMk cId="1856698815" sldId="292"/>
            <ac:spMk id="55" creationId="{7DDD1819-076D-8C10-53B5-19D82580E001}"/>
          </ac:spMkLst>
        </pc:spChg>
        <pc:spChg chg="add del">
          <ac:chgData name="a xx" userId="6c68ed6e84215d36" providerId="LiveId" clId="{84A390DF-D03D-4A60-9F53-CB79C024D8D7}" dt="2023-09-07T13:56:54.616" v="96" actId="478"/>
          <ac:spMkLst>
            <pc:docMk/>
            <pc:sldMk cId="1856698815" sldId="292"/>
            <ac:spMk id="57" creationId="{2C8C2D81-AF70-F163-31F3-AB13E0F52E47}"/>
          </ac:spMkLst>
        </pc:spChg>
        <pc:spChg chg="add del">
          <ac:chgData name="a xx" userId="6c68ed6e84215d36" providerId="LiveId" clId="{84A390DF-D03D-4A60-9F53-CB79C024D8D7}" dt="2023-09-07T13:58:06.201" v="142" actId="11529"/>
          <ac:spMkLst>
            <pc:docMk/>
            <pc:sldMk cId="1856698815" sldId="292"/>
            <ac:spMk id="58" creationId="{0AF65626-8C23-7BAF-1E03-CB57DB629355}"/>
          </ac:spMkLst>
        </pc:spChg>
        <pc:spChg chg="add del">
          <ac:chgData name="a xx" userId="6c68ed6e84215d36" providerId="LiveId" clId="{84A390DF-D03D-4A60-9F53-CB79C024D8D7}" dt="2023-09-07T13:58:26.065" v="144" actId="11529"/>
          <ac:spMkLst>
            <pc:docMk/>
            <pc:sldMk cId="1856698815" sldId="292"/>
            <ac:spMk id="59" creationId="{3241B63B-2120-FD94-9C6D-461637A0A6FD}"/>
          </ac:spMkLst>
        </pc:spChg>
        <pc:spChg chg="add mod">
          <ac:chgData name="a xx" userId="6c68ed6e84215d36" providerId="LiveId" clId="{84A390DF-D03D-4A60-9F53-CB79C024D8D7}" dt="2023-09-07T14:05:17.674" v="184" actId="164"/>
          <ac:spMkLst>
            <pc:docMk/>
            <pc:sldMk cId="1856698815" sldId="292"/>
            <ac:spMk id="60" creationId="{9CDE9B3A-7C7F-BF83-F861-91249EFD343F}"/>
          </ac:spMkLst>
        </pc:spChg>
        <pc:spChg chg="mod topLvl">
          <ac:chgData name="a xx" userId="6c68ed6e84215d36" providerId="LiveId" clId="{84A390DF-D03D-4A60-9F53-CB79C024D8D7}" dt="2023-09-07T14:08:41.979" v="214" actId="164"/>
          <ac:spMkLst>
            <pc:docMk/>
            <pc:sldMk cId="1856698815" sldId="292"/>
            <ac:spMk id="77" creationId="{2AA7B476-BCCE-B321-EC15-1AC0B517C2E4}"/>
          </ac:spMkLst>
        </pc:spChg>
        <pc:spChg chg="mod topLvl">
          <ac:chgData name="a xx" userId="6c68ed6e84215d36" providerId="LiveId" clId="{84A390DF-D03D-4A60-9F53-CB79C024D8D7}" dt="2023-09-07T14:08:41.979" v="214" actId="164"/>
          <ac:spMkLst>
            <pc:docMk/>
            <pc:sldMk cId="1856698815" sldId="292"/>
            <ac:spMk id="78" creationId="{731F1D9A-F19D-5F33-90F8-990CEEECA0E6}"/>
          </ac:spMkLst>
        </pc:spChg>
        <pc:spChg chg="add mod">
          <ac:chgData name="a xx" userId="6c68ed6e84215d36" providerId="LiveId" clId="{84A390DF-D03D-4A60-9F53-CB79C024D8D7}" dt="2023-09-07T14:11:29.554" v="339" actId="164"/>
          <ac:spMkLst>
            <pc:docMk/>
            <pc:sldMk cId="1856698815" sldId="292"/>
            <ac:spMk id="85" creationId="{EC5C686D-09D6-8E6E-6F4E-05E7B74A879C}"/>
          </ac:spMkLst>
        </pc:spChg>
        <pc:spChg chg="add mod">
          <ac:chgData name="a xx" userId="6c68ed6e84215d36" providerId="LiveId" clId="{84A390DF-D03D-4A60-9F53-CB79C024D8D7}" dt="2023-09-07T14:11:29.554" v="339" actId="164"/>
          <ac:spMkLst>
            <pc:docMk/>
            <pc:sldMk cId="1856698815" sldId="292"/>
            <ac:spMk id="86" creationId="{6BBD46BF-E7F1-A3DF-1441-321BB072CE07}"/>
          </ac:spMkLst>
        </pc:spChg>
        <pc:grpChg chg="del mod">
          <ac:chgData name="a xx" userId="6c68ed6e84215d36" providerId="LiveId" clId="{84A390DF-D03D-4A60-9F53-CB79C024D8D7}" dt="2023-09-07T13:35:34.144" v="6" actId="165"/>
          <ac:grpSpMkLst>
            <pc:docMk/>
            <pc:sldMk cId="1856698815" sldId="292"/>
            <ac:grpSpMk id="6" creationId="{73021B2C-5CF5-E6B5-8E83-ED542DE3480B}"/>
          </ac:grpSpMkLst>
        </pc:grpChg>
        <pc:grpChg chg="del mod">
          <ac:chgData name="a xx" userId="6c68ed6e84215d36" providerId="LiveId" clId="{84A390DF-D03D-4A60-9F53-CB79C024D8D7}" dt="2023-09-07T13:43:19.141" v="11" actId="165"/>
          <ac:grpSpMkLst>
            <pc:docMk/>
            <pc:sldMk cId="1856698815" sldId="292"/>
            <ac:grpSpMk id="20" creationId="{EBF0DDEB-2ABF-36C4-C394-ADDC5B21D615}"/>
          </ac:grpSpMkLst>
        </pc:grpChg>
        <pc:grpChg chg="del mod">
          <ac:chgData name="a xx" userId="6c68ed6e84215d36" providerId="LiveId" clId="{84A390DF-D03D-4A60-9F53-CB79C024D8D7}" dt="2023-09-07T13:43:19.141" v="11" actId="165"/>
          <ac:grpSpMkLst>
            <pc:docMk/>
            <pc:sldMk cId="1856698815" sldId="292"/>
            <ac:grpSpMk id="26" creationId="{D983C08E-22DE-8D97-B095-D95FC3CA6382}"/>
          </ac:grpSpMkLst>
        </pc:grpChg>
        <pc:grpChg chg="add del mod">
          <ac:chgData name="a xx" userId="6c68ed6e84215d36" providerId="LiveId" clId="{84A390DF-D03D-4A60-9F53-CB79C024D8D7}" dt="2023-09-07T13:54:05.760" v="30" actId="27803"/>
          <ac:grpSpMkLst>
            <pc:docMk/>
            <pc:sldMk cId="1856698815" sldId="292"/>
            <ac:grpSpMk id="34" creationId="{C7F2C4BA-3C48-DD57-0398-FB5E94C3C084}"/>
          </ac:grpSpMkLst>
        </pc:grpChg>
        <pc:grpChg chg="del mod">
          <ac:chgData name="a xx" userId="6c68ed6e84215d36" providerId="LiveId" clId="{84A390DF-D03D-4A60-9F53-CB79C024D8D7}" dt="2023-09-07T13:54:37.055" v="34" actId="27803"/>
          <ac:grpSpMkLst>
            <pc:docMk/>
            <pc:sldMk cId="1856698815" sldId="292"/>
            <ac:grpSpMk id="44" creationId="{AA99F295-3ED7-F326-F525-96241B9BBD8A}"/>
          </ac:grpSpMkLst>
        </pc:grpChg>
        <pc:grpChg chg="mod">
          <ac:chgData name="a xx" userId="6c68ed6e84215d36" providerId="LiveId" clId="{84A390DF-D03D-4A60-9F53-CB79C024D8D7}" dt="2023-09-07T14:02:59.064" v="159"/>
          <ac:grpSpMkLst>
            <pc:docMk/>
            <pc:sldMk cId="1856698815" sldId="292"/>
            <ac:grpSpMk id="65" creationId="{8A9AA19C-9078-36D1-2779-FCA40B4FB75E}"/>
          </ac:grpSpMkLst>
        </pc:grpChg>
        <pc:grpChg chg="add del mod">
          <ac:chgData name="a xx" userId="6c68ed6e84215d36" providerId="LiveId" clId="{84A390DF-D03D-4A60-9F53-CB79C024D8D7}" dt="2023-09-07T14:08:41.979" v="214" actId="164"/>
          <ac:grpSpMkLst>
            <pc:docMk/>
            <pc:sldMk cId="1856698815" sldId="292"/>
            <ac:grpSpMk id="75" creationId="{1D5157CE-076C-3BFD-ABFE-F28EDE95429A}"/>
          </ac:grpSpMkLst>
        </pc:grpChg>
        <pc:grpChg chg="add del mod">
          <ac:chgData name="a xx" userId="6c68ed6e84215d36" providerId="LiveId" clId="{84A390DF-D03D-4A60-9F53-CB79C024D8D7}" dt="2023-09-07T14:06:53.255" v="192" actId="165"/>
          <ac:grpSpMkLst>
            <pc:docMk/>
            <pc:sldMk cId="1856698815" sldId="292"/>
            <ac:grpSpMk id="76" creationId="{9F7DFD09-C909-176A-AA2C-AA1D7059CB45}"/>
          </ac:grpSpMkLst>
        </pc:grpChg>
        <pc:grpChg chg="add mod">
          <ac:chgData name="a xx" userId="6c68ed6e84215d36" providerId="LiveId" clId="{84A390DF-D03D-4A60-9F53-CB79C024D8D7}" dt="2023-09-07T14:11:29.554" v="339" actId="164"/>
          <ac:grpSpMkLst>
            <pc:docMk/>
            <pc:sldMk cId="1856698815" sldId="292"/>
            <ac:grpSpMk id="84" creationId="{AD7A5F42-C69C-A6D0-C5F8-58DB1BEEDAFE}"/>
          </ac:grpSpMkLst>
        </pc:grpChg>
        <pc:grpChg chg="add mod">
          <ac:chgData name="a xx" userId="6c68ed6e84215d36" providerId="LiveId" clId="{84A390DF-D03D-4A60-9F53-CB79C024D8D7}" dt="2023-09-07T14:11:29.554" v="339" actId="164"/>
          <ac:grpSpMkLst>
            <pc:docMk/>
            <pc:sldMk cId="1856698815" sldId="292"/>
            <ac:grpSpMk id="87" creationId="{D32E6B22-C716-86F7-10BB-ED17820394B0}"/>
          </ac:grpSpMkLst>
        </pc:grpChg>
        <pc:picChg chg="add del mod">
          <ac:chgData name="a xx" userId="6c68ed6e84215d36" providerId="LiveId" clId="{84A390DF-D03D-4A60-9F53-CB79C024D8D7}" dt="2023-09-07T13:35:30.503" v="5" actId="27803"/>
          <ac:picMkLst>
            <pc:docMk/>
            <pc:sldMk cId="1856698815" sldId="292"/>
            <ac:picMk id="5" creationId="{467D7555-E5C8-DAB5-1AB2-52A1BE12434B}"/>
          </ac:picMkLst>
        </pc:picChg>
        <pc:picChg chg="add del mod">
          <ac:chgData name="a xx" userId="6c68ed6e84215d36" providerId="LiveId" clId="{84A390DF-D03D-4A60-9F53-CB79C024D8D7}" dt="2023-09-07T13:43:17.522" v="10" actId="27803"/>
          <ac:picMkLst>
            <pc:docMk/>
            <pc:sldMk cId="1856698815" sldId="292"/>
            <ac:picMk id="11" creationId="{476AC1BA-79AF-2E4C-7E20-E9BCCF563673}"/>
          </ac:picMkLst>
        </pc:picChg>
        <pc:picChg chg="add del mod">
          <ac:chgData name="a xx" userId="6c68ed6e84215d36" providerId="LiveId" clId="{84A390DF-D03D-4A60-9F53-CB79C024D8D7}" dt="2023-09-07T13:43:17.522" v="10" actId="27803"/>
          <ac:picMkLst>
            <pc:docMk/>
            <pc:sldMk cId="1856698815" sldId="292"/>
            <ac:picMk id="13" creationId="{F94E29CA-EF30-53CC-53F7-622C0532F154}"/>
          </ac:picMkLst>
        </pc:picChg>
        <pc:picChg chg="add del mod">
          <ac:chgData name="a xx" userId="6c68ed6e84215d36" providerId="LiveId" clId="{84A390DF-D03D-4A60-9F53-CB79C024D8D7}" dt="2023-09-07T13:43:17.522" v="10" actId="27803"/>
          <ac:picMkLst>
            <pc:docMk/>
            <pc:sldMk cId="1856698815" sldId="292"/>
            <ac:picMk id="15" creationId="{F582C172-4C33-873A-5184-16AA4572C919}"/>
          </ac:picMkLst>
        </pc:picChg>
        <pc:picChg chg="add del mod">
          <ac:chgData name="a xx" userId="6c68ed6e84215d36" providerId="LiveId" clId="{84A390DF-D03D-4A60-9F53-CB79C024D8D7}" dt="2023-09-07T13:43:17.522" v="10" actId="27803"/>
          <ac:picMkLst>
            <pc:docMk/>
            <pc:sldMk cId="1856698815" sldId="292"/>
            <ac:picMk id="17" creationId="{2520D051-DC87-C9A2-0773-575BC3F9BC96}"/>
          </ac:picMkLst>
        </pc:picChg>
        <pc:picChg chg="add del mod">
          <ac:chgData name="a xx" userId="6c68ed6e84215d36" providerId="LiveId" clId="{84A390DF-D03D-4A60-9F53-CB79C024D8D7}" dt="2023-09-07T13:48:52.752" v="27" actId="478"/>
          <ac:picMkLst>
            <pc:docMk/>
            <pc:sldMk cId="1856698815" sldId="292"/>
            <ac:picMk id="31" creationId="{09C2B7C7-EB04-1CBB-0470-6833E3A1B968}"/>
          </ac:picMkLst>
        </pc:picChg>
        <pc:picChg chg="add del mod">
          <ac:chgData name="a xx" userId="6c68ed6e84215d36" providerId="LiveId" clId="{84A390DF-D03D-4A60-9F53-CB79C024D8D7}" dt="2023-09-07T13:54:37.055" v="34" actId="27803"/>
          <ac:picMkLst>
            <pc:docMk/>
            <pc:sldMk cId="1856698815" sldId="292"/>
            <ac:picMk id="33" creationId="{65F2F35D-846A-7FED-29CD-5AF517CFC072}"/>
          </ac:picMkLst>
        </pc:picChg>
        <pc:inkChg chg="add del mod">
          <ac:chgData name="a xx" userId="6c68ed6e84215d36" providerId="LiveId" clId="{84A390DF-D03D-4A60-9F53-CB79C024D8D7}" dt="2023-09-07T14:02:59.817" v="160" actId="9405"/>
          <ac:inkMkLst>
            <pc:docMk/>
            <pc:sldMk cId="1856698815" sldId="292"/>
            <ac:inkMk id="63" creationId="{AC4A51F3-7644-70D4-DD42-D9D5393D9B2D}"/>
          </ac:inkMkLst>
        </pc:inkChg>
        <pc:inkChg chg="add del mod">
          <ac:chgData name="a xx" userId="6c68ed6e84215d36" providerId="LiveId" clId="{84A390DF-D03D-4A60-9F53-CB79C024D8D7}" dt="2023-09-07T14:02:59.064" v="159"/>
          <ac:inkMkLst>
            <pc:docMk/>
            <pc:sldMk cId="1856698815" sldId="292"/>
            <ac:inkMk id="64" creationId="{76D2CDDF-3711-32B8-4C32-A243E1DA4A07}"/>
          </ac:inkMkLst>
        </pc:inkChg>
        <pc:inkChg chg="add del">
          <ac:chgData name="a xx" userId="6c68ed6e84215d36" providerId="LiveId" clId="{84A390DF-D03D-4A60-9F53-CB79C024D8D7}" dt="2023-09-07T14:03:05.491" v="162" actId="9405"/>
          <ac:inkMkLst>
            <pc:docMk/>
            <pc:sldMk cId="1856698815" sldId="292"/>
            <ac:inkMk id="66" creationId="{E6928EB1-EA77-1457-E2ED-899C2C1942C4}"/>
          </ac:inkMkLst>
        </pc:inkChg>
        <pc:inkChg chg="add del">
          <ac:chgData name="a xx" userId="6c68ed6e84215d36" providerId="LiveId" clId="{84A390DF-D03D-4A60-9F53-CB79C024D8D7}" dt="2023-09-07T14:03:24.224" v="164" actId="9405"/>
          <ac:inkMkLst>
            <pc:docMk/>
            <pc:sldMk cId="1856698815" sldId="292"/>
            <ac:inkMk id="67" creationId="{382F4C69-2116-7C6A-09FD-572C6E490220}"/>
          </ac:inkMkLst>
        </pc:inkChg>
        <pc:inkChg chg="add del">
          <ac:chgData name="a xx" userId="6c68ed6e84215d36" providerId="LiveId" clId="{84A390DF-D03D-4A60-9F53-CB79C024D8D7}" dt="2023-09-07T14:03:45.792" v="166" actId="9405"/>
          <ac:inkMkLst>
            <pc:docMk/>
            <pc:sldMk cId="1856698815" sldId="292"/>
            <ac:inkMk id="68" creationId="{79E74BD7-E8C7-9B4F-C6D6-CF5B1E0483AC}"/>
          </ac:inkMkLst>
        </pc:inkChg>
        <pc:inkChg chg="add del">
          <ac:chgData name="a xx" userId="6c68ed6e84215d36" providerId="LiveId" clId="{84A390DF-D03D-4A60-9F53-CB79C024D8D7}" dt="2023-09-07T14:04:02.323" v="168" actId="9405"/>
          <ac:inkMkLst>
            <pc:docMk/>
            <pc:sldMk cId="1856698815" sldId="292"/>
            <ac:inkMk id="69" creationId="{8FE55FF1-96E1-81F2-840B-2C2D5CFA5A7B}"/>
          </ac:inkMkLst>
        </pc:inkChg>
        <pc:inkChg chg="add mod">
          <ac:chgData name="a xx" userId="6c68ed6e84215d36" providerId="LiveId" clId="{84A390DF-D03D-4A60-9F53-CB79C024D8D7}" dt="2023-09-07T14:05:17.674" v="184" actId="164"/>
          <ac:inkMkLst>
            <pc:docMk/>
            <pc:sldMk cId="1856698815" sldId="292"/>
            <ac:inkMk id="70" creationId="{A41A6F7A-F689-6209-E377-E01275E355D8}"/>
          </ac:inkMkLst>
        </pc:inkChg>
        <pc:inkChg chg="add mod">
          <ac:chgData name="a xx" userId="6c68ed6e84215d36" providerId="LiveId" clId="{84A390DF-D03D-4A60-9F53-CB79C024D8D7}" dt="2023-09-07T14:05:17.674" v="184" actId="164"/>
          <ac:inkMkLst>
            <pc:docMk/>
            <pc:sldMk cId="1856698815" sldId="292"/>
            <ac:inkMk id="71" creationId="{92FC8DE5-AB33-677A-DC10-247229DB373C}"/>
          </ac:inkMkLst>
        </pc:inkChg>
        <pc:inkChg chg="add del mod">
          <ac:chgData name="a xx" userId="6c68ed6e84215d36" providerId="LiveId" clId="{84A390DF-D03D-4A60-9F53-CB79C024D8D7}" dt="2023-09-07T14:05:17.674" v="184" actId="164"/>
          <ac:inkMkLst>
            <pc:docMk/>
            <pc:sldMk cId="1856698815" sldId="292"/>
            <ac:inkMk id="72" creationId="{CD095F08-3279-B883-8861-2C2955FF8985}"/>
          </ac:inkMkLst>
        </pc:inkChg>
        <pc:inkChg chg="add del mod">
          <ac:chgData name="a xx" userId="6c68ed6e84215d36" providerId="LiveId" clId="{84A390DF-D03D-4A60-9F53-CB79C024D8D7}" dt="2023-09-07T14:05:01.420" v="181"/>
          <ac:inkMkLst>
            <pc:docMk/>
            <pc:sldMk cId="1856698815" sldId="292"/>
            <ac:inkMk id="73" creationId="{BFAA5878-5C48-314E-D7E4-FD02F4BD07E9}"/>
          </ac:inkMkLst>
        </pc:inkChg>
        <pc:inkChg chg="add mod">
          <ac:chgData name="a xx" userId="6c68ed6e84215d36" providerId="LiveId" clId="{84A390DF-D03D-4A60-9F53-CB79C024D8D7}" dt="2023-09-07T14:05:17.674" v="184" actId="164"/>
          <ac:inkMkLst>
            <pc:docMk/>
            <pc:sldMk cId="1856698815" sldId="292"/>
            <ac:inkMk id="74" creationId="{93701DC9-5B4B-069E-CC57-44DF4EB70123}"/>
          </ac:inkMkLst>
        </pc:inkChg>
        <pc:inkChg chg="mod topLvl">
          <ac:chgData name="a xx" userId="6c68ed6e84215d36" providerId="LiveId" clId="{84A390DF-D03D-4A60-9F53-CB79C024D8D7}" dt="2023-09-07T14:08:41.979" v="214" actId="164"/>
          <ac:inkMkLst>
            <pc:docMk/>
            <pc:sldMk cId="1856698815" sldId="292"/>
            <ac:inkMk id="79" creationId="{BE6D2405-21D3-E28D-31A3-C8A2EBE52FC9}"/>
          </ac:inkMkLst>
        </pc:inkChg>
        <pc:inkChg chg="mod topLvl">
          <ac:chgData name="a xx" userId="6c68ed6e84215d36" providerId="LiveId" clId="{84A390DF-D03D-4A60-9F53-CB79C024D8D7}" dt="2023-09-07T14:08:41.979" v="214" actId="164"/>
          <ac:inkMkLst>
            <pc:docMk/>
            <pc:sldMk cId="1856698815" sldId="292"/>
            <ac:inkMk id="80" creationId="{9CB5E5E3-D048-BEDC-2EC3-CE3B8D73C852}"/>
          </ac:inkMkLst>
        </pc:inkChg>
        <pc:inkChg chg="del mod topLvl">
          <ac:chgData name="a xx" userId="6c68ed6e84215d36" providerId="LiveId" clId="{84A390DF-D03D-4A60-9F53-CB79C024D8D7}" dt="2023-09-07T14:08:14.235" v="211" actId="478"/>
          <ac:inkMkLst>
            <pc:docMk/>
            <pc:sldMk cId="1856698815" sldId="292"/>
            <ac:inkMk id="81" creationId="{B52FE571-2995-B23B-2A27-D338C83FC6E6}"/>
          </ac:inkMkLst>
        </pc:inkChg>
        <pc:inkChg chg="mod topLvl">
          <ac:chgData name="a xx" userId="6c68ed6e84215d36" providerId="LiveId" clId="{84A390DF-D03D-4A60-9F53-CB79C024D8D7}" dt="2023-09-07T14:08:41.979" v="214" actId="164"/>
          <ac:inkMkLst>
            <pc:docMk/>
            <pc:sldMk cId="1856698815" sldId="292"/>
            <ac:inkMk id="82" creationId="{0F264594-594C-2CBA-6D54-EBE3E3BAECAC}"/>
          </ac:inkMkLst>
        </pc:inkChg>
        <pc:inkChg chg="add mod">
          <ac:chgData name="a xx" userId="6c68ed6e84215d36" providerId="LiveId" clId="{84A390DF-D03D-4A60-9F53-CB79C024D8D7}" dt="2023-09-07T14:08:41.979" v="214" actId="164"/>
          <ac:inkMkLst>
            <pc:docMk/>
            <pc:sldMk cId="1856698815" sldId="292"/>
            <ac:inkMk id="83" creationId="{7365020F-7DFE-EEF7-3E9E-415FF8D252EF}"/>
          </ac:inkMkLst>
        </pc:inkChg>
        <pc:cxnChg chg="add del">
          <ac:chgData name="a xx" userId="6c68ed6e84215d36" providerId="LiveId" clId="{84A390DF-D03D-4A60-9F53-CB79C024D8D7}" dt="2023-09-07T14:02:28.362" v="154" actId="11529"/>
          <ac:cxnSpMkLst>
            <pc:docMk/>
            <pc:sldMk cId="1856698815" sldId="292"/>
            <ac:cxnSpMk id="62" creationId="{71F06FDC-060D-C351-DF6D-16E478B307AA}"/>
          </ac:cxnSpMkLst>
        </pc:cxnChg>
      </pc:sldChg>
    </pc:docChg>
  </pc:docChgLst>
  <pc:docChgLst>
    <pc:chgData name="a xx" userId="6c68ed6e84215d36" providerId="LiveId" clId="{1731E12C-6024-458E-885C-24A2A4E3F369}"/>
    <pc:docChg chg="undo redo custSel addSld modSld">
      <pc:chgData name="a xx" userId="6c68ed6e84215d36" providerId="LiveId" clId="{1731E12C-6024-458E-885C-24A2A4E3F369}" dt="2024-05-26T10:07:36.637" v="187" actId="1076"/>
      <pc:docMkLst>
        <pc:docMk/>
      </pc:docMkLst>
      <pc:sldChg chg="addSp delSp modSp mod">
        <pc:chgData name="a xx" userId="6c68ed6e84215d36" providerId="LiveId" clId="{1731E12C-6024-458E-885C-24A2A4E3F369}" dt="2024-05-26T10:07:36.637" v="187" actId="1076"/>
        <pc:sldMkLst>
          <pc:docMk/>
          <pc:sldMk cId="1114583583" sldId="297"/>
        </pc:sldMkLst>
        <pc:spChg chg="del mod topLvl">
          <ac:chgData name="a xx" userId="6c68ed6e84215d36" providerId="LiveId" clId="{1731E12C-6024-458E-885C-24A2A4E3F369}" dt="2024-05-25T23:21:47.941" v="65" actId="478"/>
          <ac:spMkLst>
            <pc:docMk/>
            <pc:sldMk cId="1114583583" sldId="297"/>
            <ac:spMk id="2" creationId="{B6777DEF-64F0-8D98-3089-CDFD57D7965A}"/>
          </ac:spMkLst>
        </pc:spChg>
        <pc:spChg chg="del mod topLvl">
          <ac:chgData name="a xx" userId="6c68ed6e84215d36" providerId="LiveId" clId="{1731E12C-6024-458E-885C-24A2A4E3F369}" dt="2024-05-25T23:21:53.497" v="66" actId="478"/>
          <ac:spMkLst>
            <pc:docMk/>
            <pc:sldMk cId="1114583583" sldId="297"/>
            <ac:spMk id="3" creationId="{FB0E4428-392E-053A-D0EA-47E1B4EC82EA}"/>
          </ac:spMkLst>
        </pc:spChg>
        <pc:spChg chg="mod topLvl">
          <ac:chgData name="a xx" userId="6c68ed6e84215d36" providerId="LiveId" clId="{1731E12C-6024-458E-885C-24A2A4E3F369}" dt="2024-05-25T23:33:10.060" v="183" actId="164"/>
          <ac:spMkLst>
            <pc:docMk/>
            <pc:sldMk cId="1114583583" sldId="297"/>
            <ac:spMk id="9" creationId="{A1E4CCE3-594A-15A4-91D3-407EF2A86839}"/>
          </ac:spMkLst>
        </pc:spChg>
        <pc:spChg chg="mod topLvl">
          <ac:chgData name="a xx" userId="6c68ed6e84215d36" providerId="LiveId" clId="{1731E12C-6024-458E-885C-24A2A4E3F369}" dt="2024-05-25T23:33:10.060" v="183" actId="164"/>
          <ac:spMkLst>
            <pc:docMk/>
            <pc:sldMk cId="1114583583" sldId="297"/>
            <ac:spMk id="12" creationId="{F81FC453-5CA3-AEBC-D30D-959CECA52A95}"/>
          </ac:spMkLst>
        </pc:spChg>
        <pc:spChg chg="del mod topLvl">
          <ac:chgData name="a xx" userId="6c68ed6e84215d36" providerId="LiveId" clId="{1731E12C-6024-458E-885C-24A2A4E3F369}" dt="2024-05-25T23:22:52.335" v="76" actId="478"/>
          <ac:spMkLst>
            <pc:docMk/>
            <pc:sldMk cId="1114583583" sldId="297"/>
            <ac:spMk id="13" creationId="{E1E8AADF-7780-A9BF-ADF4-3F68ADAD9AFB}"/>
          </ac:spMkLst>
        </pc:spChg>
        <pc:spChg chg="mod">
          <ac:chgData name="a xx" userId="6c68ed6e84215d36" providerId="LiveId" clId="{1731E12C-6024-458E-885C-24A2A4E3F369}" dt="2024-05-25T23:33:18.610" v="185" actId="165"/>
          <ac:spMkLst>
            <pc:docMk/>
            <pc:sldMk cId="1114583583" sldId="297"/>
            <ac:spMk id="27" creationId="{67EF6719-23E5-10B0-825C-6C8E58D1F303}"/>
          </ac:spMkLst>
        </pc:spChg>
        <pc:spChg chg="mod">
          <ac:chgData name="a xx" userId="6c68ed6e84215d36" providerId="LiveId" clId="{1731E12C-6024-458E-885C-24A2A4E3F369}" dt="2024-05-25T23:33:18.610" v="185" actId="165"/>
          <ac:spMkLst>
            <pc:docMk/>
            <pc:sldMk cId="1114583583" sldId="297"/>
            <ac:spMk id="54" creationId="{0FB7C8B1-8088-491D-BDCC-1EBA56AB4F97}"/>
          </ac:spMkLst>
        </pc:spChg>
        <pc:spChg chg="del mod">
          <ac:chgData name="a xx" userId="6c68ed6e84215d36" providerId="LiveId" clId="{1731E12C-6024-458E-885C-24A2A4E3F369}" dt="2024-05-25T23:22:13.279" v="69" actId="478"/>
          <ac:spMkLst>
            <pc:docMk/>
            <pc:sldMk cId="1114583583" sldId="297"/>
            <ac:spMk id="55" creationId="{857411DF-0ECA-3179-DCB5-AB6EA9EA5E06}"/>
          </ac:spMkLst>
        </pc:spChg>
        <pc:spChg chg="mod">
          <ac:chgData name="a xx" userId="6c68ed6e84215d36" providerId="LiveId" clId="{1731E12C-6024-458E-885C-24A2A4E3F369}" dt="2024-05-25T23:33:18.610" v="185" actId="165"/>
          <ac:spMkLst>
            <pc:docMk/>
            <pc:sldMk cId="1114583583" sldId="297"/>
            <ac:spMk id="56" creationId="{08588B93-B5FF-A25F-81DF-A13D3F156490}"/>
          </ac:spMkLst>
        </pc:spChg>
        <pc:spChg chg="mod topLvl">
          <ac:chgData name="a xx" userId="6c68ed6e84215d36" providerId="LiveId" clId="{1731E12C-6024-458E-885C-24A2A4E3F369}" dt="2024-05-25T23:33:10.060" v="183" actId="164"/>
          <ac:spMkLst>
            <pc:docMk/>
            <pc:sldMk cId="1114583583" sldId="297"/>
            <ac:spMk id="82" creationId="{8B66430B-CD2F-B922-667C-C8BE53437AAB}"/>
          </ac:spMkLst>
        </pc:spChg>
        <pc:spChg chg="mod topLvl">
          <ac:chgData name="a xx" userId="6c68ed6e84215d36" providerId="LiveId" clId="{1731E12C-6024-458E-885C-24A2A4E3F369}" dt="2024-05-25T23:33:10.060" v="183" actId="164"/>
          <ac:spMkLst>
            <pc:docMk/>
            <pc:sldMk cId="1114583583" sldId="297"/>
            <ac:spMk id="125" creationId="{B50516EA-D9D2-3FCF-C3B6-EC1C60B51430}"/>
          </ac:spMkLst>
        </pc:spChg>
        <pc:spChg chg="mod topLvl">
          <ac:chgData name="a xx" userId="6c68ed6e84215d36" providerId="LiveId" clId="{1731E12C-6024-458E-885C-24A2A4E3F369}" dt="2024-05-25T23:33:10.060" v="183" actId="164"/>
          <ac:spMkLst>
            <pc:docMk/>
            <pc:sldMk cId="1114583583" sldId="297"/>
            <ac:spMk id="127" creationId="{57EE6430-5135-07A3-79A1-09C4BFD08B4D}"/>
          </ac:spMkLst>
        </pc:spChg>
        <pc:spChg chg="del mod topLvl">
          <ac:chgData name="a xx" userId="6c68ed6e84215d36" providerId="LiveId" clId="{1731E12C-6024-458E-885C-24A2A4E3F369}" dt="2024-05-25T23:22:56.555" v="77" actId="478"/>
          <ac:spMkLst>
            <pc:docMk/>
            <pc:sldMk cId="1114583583" sldId="297"/>
            <ac:spMk id="128" creationId="{567E5121-BFF0-349D-A398-0898710B5109}"/>
          </ac:spMkLst>
        </pc:spChg>
        <pc:spChg chg="mod topLvl">
          <ac:chgData name="a xx" userId="6c68ed6e84215d36" providerId="LiveId" clId="{1731E12C-6024-458E-885C-24A2A4E3F369}" dt="2024-05-25T23:33:10.060" v="183" actId="164"/>
          <ac:spMkLst>
            <pc:docMk/>
            <pc:sldMk cId="1114583583" sldId="297"/>
            <ac:spMk id="130" creationId="{EAE1424E-1345-E31D-3B0C-B867545E6D36}"/>
          </ac:spMkLst>
        </pc:spChg>
        <pc:spChg chg="mod topLvl">
          <ac:chgData name="a xx" userId="6c68ed6e84215d36" providerId="LiveId" clId="{1731E12C-6024-458E-885C-24A2A4E3F369}" dt="2024-05-25T23:33:10.060" v="183" actId="164"/>
          <ac:spMkLst>
            <pc:docMk/>
            <pc:sldMk cId="1114583583" sldId="297"/>
            <ac:spMk id="160" creationId="{14353DEC-D59B-12CE-0378-F5625CE669A1}"/>
          </ac:spMkLst>
        </pc:spChg>
        <pc:spChg chg="mod topLvl">
          <ac:chgData name="a xx" userId="6c68ed6e84215d36" providerId="LiveId" clId="{1731E12C-6024-458E-885C-24A2A4E3F369}" dt="2024-05-25T23:33:10.060" v="183" actId="164"/>
          <ac:spMkLst>
            <pc:docMk/>
            <pc:sldMk cId="1114583583" sldId="297"/>
            <ac:spMk id="166" creationId="{DAF6D3D2-2405-6819-6305-8AC7C43C660A}"/>
          </ac:spMkLst>
        </pc:spChg>
        <pc:spChg chg="mod topLvl">
          <ac:chgData name="a xx" userId="6c68ed6e84215d36" providerId="LiveId" clId="{1731E12C-6024-458E-885C-24A2A4E3F369}" dt="2024-05-25T23:33:10.060" v="183" actId="164"/>
          <ac:spMkLst>
            <pc:docMk/>
            <pc:sldMk cId="1114583583" sldId="297"/>
            <ac:spMk id="170" creationId="{A54A44CB-A21F-E84B-E5A8-C5A4BDA2F0B4}"/>
          </ac:spMkLst>
        </pc:spChg>
        <pc:grpChg chg="del">
          <ac:chgData name="a xx" userId="6c68ed6e84215d36" providerId="LiveId" clId="{1731E12C-6024-458E-885C-24A2A4E3F369}" dt="2024-05-25T23:21:39.796" v="63" actId="165"/>
          <ac:grpSpMkLst>
            <pc:docMk/>
            <pc:sldMk cId="1114583583" sldId="297"/>
            <ac:grpSpMk id="4" creationId="{23B13FFC-0393-A3AA-D6F4-104E1B89A039}"/>
          </ac:grpSpMkLst>
        </pc:grpChg>
        <pc:grpChg chg="add del mod">
          <ac:chgData name="a xx" userId="6c68ed6e84215d36" providerId="LiveId" clId="{1731E12C-6024-458E-885C-24A2A4E3F369}" dt="2024-05-25T23:33:18.610" v="185" actId="165"/>
          <ac:grpSpMkLst>
            <pc:docMk/>
            <pc:sldMk cId="1114583583" sldId="297"/>
            <ac:grpSpMk id="5" creationId="{D93CC4ED-CE54-1C46-C7A6-A4ECD4C352BD}"/>
          </ac:grpSpMkLst>
        </pc:grpChg>
        <pc:grpChg chg="del mod topLvl">
          <ac:chgData name="a xx" userId="6c68ed6e84215d36" providerId="LiveId" clId="{1731E12C-6024-458E-885C-24A2A4E3F369}" dt="2024-05-25T23:22:52.335" v="76" actId="478"/>
          <ac:grpSpMkLst>
            <pc:docMk/>
            <pc:sldMk cId="1114583583" sldId="297"/>
            <ac:grpSpMk id="11" creationId="{1320EADA-8BAC-D4D6-A84E-C4559CFD8AB4}"/>
          </ac:grpSpMkLst>
        </pc:grpChg>
        <pc:grpChg chg="mod topLvl">
          <ac:chgData name="a xx" userId="6c68ed6e84215d36" providerId="LiveId" clId="{1731E12C-6024-458E-885C-24A2A4E3F369}" dt="2024-05-25T23:33:18.610" v="185" actId="165"/>
          <ac:grpSpMkLst>
            <pc:docMk/>
            <pc:sldMk cId="1114583583" sldId="297"/>
            <ac:grpSpMk id="22" creationId="{D5609885-5AC5-3098-51E5-F97D95BFBBDF}"/>
          </ac:grpSpMkLst>
        </pc:grpChg>
        <pc:grpChg chg="del mod">
          <ac:chgData name="a xx" userId="6c68ed6e84215d36" providerId="LiveId" clId="{1731E12C-6024-458E-885C-24A2A4E3F369}" dt="2024-05-25T23:22:13.279" v="69" actId="478"/>
          <ac:grpSpMkLst>
            <pc:docMk/>
            <pc:sldMk cId="1114583583" sldId="297"/>
            <ac:grpSpMk id="24" creationId="{BD52C5E6-FE2F-A32B-A834-35578E07C3DF}"/>
          </ac:grpSpMkLst>
        </pc:grpChg>
        <pc:grpChg chg="add mod">
          <ac:chgData name="a xx" userId="6c68ed6e84215d36" providerId="LiveId" clId="{1731E12C-6024-458E-885C-24A2A4E3F369}" dt="2024-05-26T10:07:36.637" v="187" actId="1076"/>
          <ac:grpSpMkLst>
            <pc:docMk/>
            <pc:sldMk cId="1114583583" sldId="297"/>
            <ac:grpSpMk id="28" creationId="{B142B294-B875-6583-7DDF-66EEF8A69F98}"/>
          </ac:grpSpMkLst>
        </pc:grpChg>
        <pc:grpChg chg="mod topLvl">
          <ac:chgData name="a xx" userId="6c68ed6e84215d36" providerId="LiveId" clId="{1731E12C-6024-458E-885C-24A2A4E3F369}" dt="2024-05-25T23:33:18.610" v="185" actId="165"/>
          <ac:grpSpMkLst>
            <pc:docMk/>
            <pc:sldMk cId="1114583583" sldId="297"/>
            <ac:grpSpMk id="79" creationId="{FC01DE1B-9EC2-E212-71AF-9D2C00BD13BB}"/>
          </ac:grpSpMkLst>
        </pc:grpChg>
        <pc:grpChg chg="mod topLvl">
          <ac:chgData name="a xx" userId="6c68ed6e84215d36" providerId="LiveId" clId="{1731E12C-6024-458E-885C-24A2A4E3F369}" dt="2024-05-25T23:33:18.610" v="185" actId="165"/>
          <ac:grpSpMkLst>
            <pc:docMk/>
            <pc:sldMk cId="1114583583" sldId="297"/>
            <ac:grpSpMk id="85" creationId="{9D920DFD-4D2A-9F43-3579-10F103429FD7}"/>
          </ac:grpSpMkLst>
        </pc:grpChg>
        <pc:grpChg chg="del mod topLvl">
          <ac:chgData name="a xx" userId="6c68ed6e84215d36" providerId="LiveId" clId="{1731E12C-6024-458E-885C-24A2A4E3F369}" dt="2024-05-25T23:22:15.933" v="70" actId="478"/>
          <ac:grpSpMkLst>
            <pc:docMk/>
            <pc:sldMk cId="1114583583" sldId="297"/>
            <ac:grpSpMk id="94" creationId="{7552821B-349A-7E53-AE9A-65E2DC9D535A}"/>
          </ac:grpSpMkLst>
        </pc:grpChg>
        <pc:grpChg chg="del mod topLvl">
          <ac:chgData name="a xx" userId="6c68ed6e84215d36" providerId="LiveId" clId="{1731E12C-6024-458E-885C-24A2A4E3F369}" dt="2024-05-25T23:22:07.326" v="68" actId="165"/>
          <ac:grpSpMkLst>
            <pc:docMk/>
            <pc:sldMk cId="1114583583" sldId="297"/>
            <ac:grpSpMk id="97" creationId="{7127389D-8917-B9BB-E1E3-58E60CD86773}"/>
          </ac:grpSpMkLst>
        </pc:grpChg>
        <pc:grpChg chg="del mod topLvl">
          <ac:chgData name="a xx" userId="6c68ed6e84215d36" providerId="LiveId" clId="{1731E12C-6024-458E-885C-24A2A4E3F369}" dt="2024-05-25T23:22:01.052" v="67" actId="165"/>
          <ac:grpSpMkLst>
            <pc:docMk/>
            <pc:sldMk cId="1114583583" sldId="297"/>
            <ac:grpSpMk id="100" creationId="{86599B7B-D7DF-DF59-342E-C7DE626051CE}"/>
          </ac:grpSpMkLst>
        </pc:grpChg>
        <pc:grpChg chg="del mod topLvl">
          <ac:chgData name="a xx" userId="6c68ed6e84215d36" providerId="LiveId" clId="{1731E12C-6024-458E-885C-24A2A4E3F369}" dt="2024-05-25T23:22:56.555" v="77" actId="478"/>
          <ac:grpSpMkLst>
            <pc:docMk/>
            <pc:sldMk cId="1114583583" sldId="297"/>
            <ac:grpSpMk id="126" creationId="{A5782E1A-D7AD-34C1-AC8B-4491CC5DDF8F}"/>
          </ac:grpSpMkLst>
        </pc:grpChg>
        <pc:grpChg chg="del mod topLvl">
          <ac:chgData name="a xx" userId="6c68ed6e84215d36" providerId="LiveId" clId="{1731E12C-6024-458E-885C-24A2A4E3F369}" dt="2024-05-25T23:21:44.755" v="64" actId="165"/>
          <ac:grpSpMkLst>
            <pc:docMk/>
            <pc:sldMk cId="1114583583" sldId="297"/>
            <ac:grpSpMk id="172" creationId="{A9906D7C-8956-5C6B-288F-E7B1D0AD8504}"/>
          </ac:grpSpMkLst>
        </pc:grpChg>
        <pc:cxnChg chg="mod topLvl">
          <ac:chgData name="a xx" userId="6c68ed6e84215d36" providerId="LiveId" clId="{1731E12C-6024-458E-885C-24A2A4E3F369}" dt="2024-05-25T23:33:10.060" v="183" actId="164"/>
          <ac:cxnSpMkLst>
            <pc:docMk/>
            <pc:sldMk cId="1114583583" sldId="297"/>
            <ac:cxnSpMk id="61" creationId="{0D76A6BA-D04F-D273-6DA0-1A76B8BDC5AB}"/>
          </ac:cxnSpMkLst>
        </pc:cxnChg>
        <pc:cxnChg chg="mod topLvl">
          <ac:chgData name="a xx" userId="6c68ed6e84215d36" providerId="LiveId" clId="{1731E12C-6024-458E-885C-24A2A4E3F369}" dt="2024-05-25T23:33:10.060" v="183" actId="164"/>
          <ac:cxnSpMkLst>
            <pc:docMk/>
            <pc:sldMk cId="1114583583" sldId="297"/>
            <ac:cxnSpMk id="62" creationId="{D7B97416-7FBB-DD17-73B7-ADEF7075D5B5}"/>
          </ac:cxnSpMkLst>
        </pc:cxnChg>
        <pc:cxnChg chg="mod">
          <ac:chgData name="a xx" userId="6c68ed6e84215d36" providerId="LiveId" clId="{1731E12C-6024-458E-885C-24A2A4E3F369}" dt="2024-05-25T23:33:18.610" v="185" actId="165"/>
          <ac:cxnSpMkLst>
            <pc:docMk/>
            <pc:sldMk cId="1114583583" sldId="297"/>
            <ac:cxnSpMk id="69" creationId="{007F390C-B901-BBB7-522A-262A3EB0E922}"/>
          </ac:cxnSpMkLst>
        </pc:cxnChg>
        <pc:cxnChg chg="mod">
          <ac:chgData name="a xx" userId="6c68ed6e84215d36" providerId="LiveId" clId="{1731E12C-6024-458E-885C-24A2A4E3F369}" dt="2024-05-25T23:33:18.610" v="185" actId="165"/>
          <ac:cxnSpMkLst>
            <pc:docMk/>
            <pc:sldMk cId="1114583583" sldId="297"/>
            <ac:cxnSpMk id="72" creationId="{7DC4A383-170D-67EC-D896-4E29ECA6A537}"/>
          </ac:cxnSpMkLst>
        </pc:cxnChg>
        <pc:cxnChg chg="mod">
          <ac:chgData name="a xx" userId="6c68ed6e84215d36" providerId="LiveId" clId="{1731E12C-6024-458E-885C-24A2A4E3F369}" dt="2024-05-25T23:33:18.610" v="185" actId="165"/>
          <ac:cxnSpMkLst>
            <pc:docMk/>
            <pc:sldMk cId="1114583583" sldId="297"/>
            <ac:cxnSpMk id="89" creationId="{39B3C586-60EE-B304-9E42-8C82A9B46B26}"/>
          </ac:cxnSpMkLst>
        </pc:cxnChg>
        <pc:cxnChg chg="mod">
          <ac:chgData name="a xx" userId="6c68ed6e84215d36" providerId="LiveId" clId="{1731E12C-6024-458E-885C-24A2A4E3F369}" dt="2024-05-25T23:33:18.610" v="185" actId="165"/>
          <ac:cxnSpMkLst>
            <pc:docMk/>
            <pc:sldMk cId="1114583583" sldId="297"/>
            <ac:cxnSpMk id="90" creationId="{D18F5C0C-68FD-E97D-ADB8-793E5E1C3DC0}"/>
          </ac:cxnSpMkLst>
        </pc:cxnChg>
        <pc:cxnChg chg="mod">
          <ac:chgData name="a xx" userId="6c68ed6e84215d36" providerId="LiveId" clId="{1731E12C-6024-458E-885C-24A2A4E3F369}" dt="2024-05-25T23:22:07.326" v="68" actId="165"/>
          <ac:cxnSpMkLst>
            <pc:docMk/>
            <pc:sldMk cId="1114583583" sldId="297"/>
            <ac:cxnSpMk id="95" creationId="{C674834D-3444-EA0D-D226-576727E3AE2B}"/>
          </ac:cxnSpMkLst>
        </pc:cxnChg>
        <pc:cxnChg chg="mod">
          <ac:chgData name="a xx" userId="6c68ed6e84215d36" providerId="LiveId" clId="{1731E12C-6024-458E-885C-24A2A4E3F369}" dt="2024-05-25T23:22:07.326" v="68" actId="165"/>
          <ac:cxnSpMkLst>
            <pc:docMk/>
            <pc:sldMk cId="1114583583" sldId="297"/>
            <ac:cxnSpMk id="96" creationId="{8CFFA094-417D-C0A9-04F5-5926A1E348EB}"/>
          </ac:cxnSpMkLst>
        </pc:cxnChg>
        <pc:cxnChg chg="mod topLvl">
          <ac:chgData name="a xx" userId="6c68ed6e84215d36" providerId="LiveId" clId="{1731E12C-6024-458E-885C-24A2A4E3F369}" dt="2024-05-25T23:33:10.060" v="183" actId="164"/>
          <ac:cxnSpMkLst>
            <pc:docMk/>
            <pc:sldMk cId="1114583583" sldId="297"/>
            <ac:cxnSpMk id="120" creationId="{CA957222-D824-8F71-F7AC-4190A98909B2}"/>
          </ac:cxnSpMkLst>
        </pc:cxnChg>
        <pc:cxnChg chg="mod topLvl">
          <ac:chgData name="a xx" userId="6c68ed6e84215d36" providerId="LiveId" clId="{1731E12C-6024-458E-885C-24A2A4E3F369}" dt="2024-05-25T23:33:10.060" v="183" actId="164"/>
          <ac:cxnSpMkLst>
            <pc:docMk/>
            <pc:sldMk cId="1114583583" sldId="297"/>
            <ac:cxnSpMk id="121" creationId="{C360B3BA-3CC0-63A2-3D91-2B5703E2215D}"/>
          </ac:cxnSpMkLst>
        </pc:cxnChg>
        <pc:cxnChg chg="del mod topLvl">
          <ac:chgData name="a xx" userId="6c68ed6e84215d36" providerId="LiveId" clId="{1731E12C-6024-458E-885C-24A2A4E3F369}" dt="2024-05-25T23:22:41.504" v="74" actId="478"/>
          <ac:cxnSpMkLst>
            <pc:docMk/>
            <pc:sldMk cId="1114583583" sldId="297"/>
            <ac:cxnSpMk id="122" creationId="{29FC0E6E-137A-54E8-C87D-1431514AD6E1}"/>
          </ac:cxnSpMkLst>
        </pc:cxnChg>
        <pc:cxnChg chg="del mod topLvl">
          <ac:chgData name="a xx" userId="6c68ed6e84215d36" providerId="LiveId" clId="{1731E12C-6024-458E-885C-24A2A4E3F369}" dt="2024-05-25T23:22:44.213" v="75" actId="478"/>
          <ac:cxnSpMkLst>
            <pc:docMk/>
            <pc:sldMk cId="1114583583" sldId="297"/>
            <ac:cxnSpMk id="123" creationId="{7EE25FFD-568B-7CD7-F52F-EB0BE3D7A413}"/>
          </ac:cxnSpMkLst>
        </pc:cxnChg>
        <pc:cxnChg chg="mod topLvl">
          <ac:chgData name="a xx" userId="6c68ed6e84215d36" providerId="LiveId" clId="{1731E12C-6024-458E-885C-24A2A4E3F369}" dt="2024-05-25T23:33:10.060" v="183" actId="164"/>
          <ac:cxnSpMkLst>
            <pc:docMk/>
            <pc:sldMk cId="1114583583" sldId="297"/>
            <ac:cxnSpMk id="159" creationId="{15EB5D31-2C18-0EFA-E3B6-6628D4835D9F}"/>
          </ac:cxnSpMkLst>
        </pc:cxnChg>
      </pc:sldChg>
      <pc:sldChg chg="addSp delSp modSp add mod">
        <pc:chgData name="a xx" userId="6c68ed6e84215d36" providerId="LiveId" clId="{1731E12C-6024-458E-885C-24A2A4E3F369}" dt="2024-05-20T17:21:55.180" v="62" actId="164"/>
        <pc:sldMkLst>
          <pc:docMk/>
          <pc:sldMk cId="3666263389" sldId="304"/>
        </pc:sldMkLst>
        <pc:spChg chg="mod">
          <ac:chgData name="a xx" userId="6c68ed6e84215d36" providerId="LiveId" clId="{1731E12C-6024-458E-885C-24A2A4E3F369}" dt="2024-05-20T17:18:29.103" v="30" actId="165"/>
          <ac:spMkLst>
            <pc:docMk/>
            <pc:sldMk cId="3666263389" sldId="304"/>
            <ac:spMk id="3" creationId="{2F2B5CC2-3C66-BA4A-863F-3F049CD85EFD}"/>
          </ac:spMkLst>
        </pc:spChg>
        <pc:spChg chg="mod topLvl">
          <ac:chgData name="a xx" userId="6c68ed6e84215d36" providerId="LiveId" clId="{1731E12C-6024-458E-885C-24A2A4E3F369}" dt="2024-05-20T17:21:55.180" v="62" actId="164"/>
          <ac:spMkLst>
            <pc:docMk/>
            <pc:sldMk cId="3666263389" sldId="304"/>
            <ac:spMk id="4" creationId="{8AFEDE2F-1412-793B-6092-1D40761343AD}"/>
          </ac:spMkLst>
        </pc:spChg>
        <pc:spChg chg="mod">
          <ac:chgData name="a xx" userId="6c68ed6e84215d36" providerId="LiveId" clId="{1731E12C-6024-458E-885C-24A2A4E3F369}" dt="2024-05-20T17:18:29.103" v="30" actId="165"/>
          <ac:spMkLst>
            <pc:docMk/>
            <pc:sldMk cId="3666263389" sldId="304"/>
            <ac:spMk id="12" creationId="{6C701B1C-97CB-7699-998C-4F88D29BE565}"/>
          </ac:spMkLst>
        </pc:spChg>
        <pc:spChg chg="mod topLvl">
          <ac:chgData name="a xx" userId="6c68ed6e84215d36" providerId="LiveId" clId="{1731E12C-6024-458E-885C-24A2A4E3F369}" dt="2024-05-20T17:21:55.180" v="62" actId="164"/>
          <ac:spMkLst>
            <pc:docMk/>
            <pc:sldMk cId="3666263389" sldId="304"/>
            <ac:spMk id="28" creationId="{E0AF48AB-C23C-C5F6-A29E-DFE954D3CF60}"/>
          </ac:spMkLst>
        </pc:spChg>
        <pc:spChg chg="mod topLvl">
          <ac:chgData name="a xx" userId="6c68ed6e84215d36" providerId="LiveId" clId="{1731E12C-6024-458E-885C-24A2A4E3F369}" dt="2024-05-20T17:21:55.180" v="62" actId="164"/>
          <ac:spMkLst>
            <pc:docMk/>
            <pc:sldMk cId="3666263389" sldId="304"/>
            <ac:spMk id="29" creationId="{1044FC7F-2AE7-8B6B-B327-163AE99EE2D6}"/>
          </ac:spMkLst>
        </pc:spChg>
        <pc:spChg chg="mod">
          <ac:chgData name="a xx" userId="6c68ed6e84215d36" providerId="LiveId" clId="{1731E12C-6024-458E-885C-24A2A4E3F369}" dt="2024-05-20T17:15:59.952" v="12" actId="165"/>
          <ac:spMkLst>
            <pc:docMk/>
            <pc:sldMk cId="3666263389" sldId="304"/>
            <ac:spMk id="54" creationId="{736083C8-3C62-3657-BFF5-F50AAA10A316}"/>
          </ac:spMkLst>
        </pc:spChg>
        <pc:spChg chg="mod">
          <ac:chgData name="a xx" userId="6c68ed6e84215d36" providerId="LiveId" clId="{1731E12C-6024-458E-885C-24A2A4E3F369}" dt="2024-05-20T17:15:59.952" v="12" actId="165"/>
          <ac:spMkLst>
            <pc:docMk/>
            <pc:sldMk cId="3666263389" sldId="304"/>
            <ac:spMk id="55" creationId="{7DE24A33-3278-220C-CFCA-0027AD57EC14}"/>
          </ac:spMkLst>
        </pc:spChg>
        <pc:spChg chg="mod">
          <ac:chgData name="a xx" userId="6c68ed6e84215d36" providerId="LiveId" clId="{1731E12C-6024-458E-885C-24A2A4E3F369}" dt="2024-05-20T17:15:59.952" v="12" actId="165"/>
          <ac:spMkLst>
            <pc:docMk/>
            <pc:sldMk cId="3666263389" sldId="304"/>
            <ac:spMk id="56" creationId="{6439EF81-36A8-4759-C6EF-B756A21B4A18}"/>
          </ac:spMkLst>
        </pc:spChg>
        <pc:spChg chg="mod">
          <ac:chgData name="a xx" userId="6c68ed6e84215d36" providerId="LiveId" clId="{1731E12C-6024-458E-885C-24A2A4E3F369}" dt="2024-05-20T17:15:59.952" v="12" actId="165"/>
          <ac:spMkLst>
            <pc:docMk/>
            <pc:sldMk cId="3666263389" sldId="304"/>
            <ac:spMk id="57" creationId="{B968325B-4E54-9AB2-EF0C-EF92E78B2010}"/>
          </ac:spMkLst>
        </pc:spChg>
        <pc:spChg chg="del mod topLvl">
          <ac:chgData name="a xx" userId="6c68ed6e84215d36" providerId="LiveId" clId="{1731E12C-6024-458E-885C-24A2A4E3F369}" dt="2024-05-20T17:15:26.151" v="3" actId="478"/>
          <ac:spMkLst>
            <pc:docMk/>
            <pc:sldMk cId="3666263389" sldId="304"/>
            <ac:spMk id="75" creationId="{284F562A-1816-863C-EE7A-7E0B7F15DFA4}"/>
          </ac:spMkLst>
        </pc:spChg>
        <pc:spChg chg="del mod topLvl">
          <ac:chgData name="a xx" userId="6c68ed6e84215d36" providerId="LiveId" clId="{1731E12C-6024-458E-885C-24A2A4E3F369}" dt="2024-05-20T17:15:28.025" v="4" actId="478"/>
          <ac:spMkLst>
            <pc:docMk/>
            <pc:sldMk cId="3666263389" sldId="304"/>
            <ac:spMk id="79" creationId="{0E660722-3AE2-706A-0676-544443F94388}"/>
          </ac:spMkLst>
        </pc:spChg>
        <pc:spChg chg="mod">
          <ac:chgData name="a xx" userId="6c68ed6e84215d36" providerId="LiveId" clId="{1731E12C-6024-458E-885C-24A2A4E3F369}" dt="2024-05-20T17:20:13.883" v="54" actId="1076"/>
          <ac:spMkLst>
            <pc:docMk/>
            <pc:sldMk cId="3666263389" sldId="304"/>
            <ac:spMk id="109" creationId="{37D3F5E0-882C-BBE9-F957-D04B30CF3A2A}"/>
          </ac:spMkLst>
        </pc:spChg>
        <pc:spChg chg="mod">
          <ac:chgData name="a xx" userId="6c68ed6e84215d36" providerId="LiveId" clId="{1731E12C-6024-458E-885C-24A2A4E3F369}" dt="2024-05-20T17:20:08.391" v="52" actId="1076"/>
          <ac:spMkLst>
            <pc:docMk/>
            <pc:sldMk cId="3666263389" sldId="304"/>
            <ac:spMk id="113" creationId="{EE845685-C075-BEB9-F485-25B9C315C3E8}"/>
          </ac:spMkLst>
        </pc:spChg>
        <pc:spChg chg="mod">
          <ac:chgData name="a xx" userId="6c68ed6e84215d36" providerId="LiveId" clId="{1731E12C-6024-458E-885C-24A2A4E3F369}" dt="2024-05-20T17:20:53.955" v="57" actId="1076"/>
          <ac:spMkLst>
            <pc:docMk/>
            <pc:sldMk cId="3666263389" sldId="304"/>
            <ac:spMk id="116" creationId="{93E35B1C-8BDE-42FA-6956-C521E034BA3D}"/>
          </ac:spMkLst>
        </pc:spChg>
        <pc:spChg chg="mod topLvl">
          <ac:chgData name="a xx" userId="6c68ed6e84215d36" providerId="LiveId" clId="{1731E12C-6024-458E-885C-24A2A4E3F369}" dt="2024-05-20T17:21:55.180" v="62" actId="164"/>
          <ac:spMkLst>
            <pc:docMk/>
            <pc:sldMk cId="3666263389" sldId="304"/>
            <ac:spMk id="118" creationId="{44B5B91F-9403-5D56-CEB9-C4A9129900E8}"/>
          </ac:spMkLst>
        </pc:spChg>
        <pc:spChg chg="mod topLvl">
          <ac:chgData name="a xx" userId="6c68ed6e84215d36" providerId="LiveId" clId="{1731E12C-6024-458E-885C-24A2A4E3F369}" dt="2024-05-20T17:21:55.180" v="62" actId="164"/>
          <ac:spMkLst>
            <pc:docMk/>
            <pc:sldMk cId="3666263389" sldId="304"/>
            <ac:spMk id="119" creationId="{D25C79FA-4F92-5827-7B4F-D7C3AE93F13A}"/>
          </ac:spMkLst>
        </pc:spChg>
        <pc:grpChg chg="del">
          <ac:chgData name="a xx" userId="6c68ed6e84215d36" providerId="LiveId" clId="{1731E12C-6024-458E-885C-24A2A4E3F369}" dt="2024-05-20T17:15:13.382" v="1" actId="165"/>
          <ac:grpSpMkLst>
            <pc:docMk/>
            <pc:sldMk cId="3666263389" sldId="304"/>
            <ac:grpSpMk id="5" creationId="{ABE8DB57-E4B3-0A54-4C6B-E92B96BF6073}"/>
          </ac:grpSpMkLst>
        </pc:grpChg>
        <pc:grpChg chg="add del mod">
          <ac:chgData name="a xx" userId="6c68ed6e84215d36" providerId="LiveId" clId="{1731E12C-6024-458E-885C-24A2A4E3F369}" dt="2024-05-20T17:18:43.183" v="34" actId="478"/>
          <ac:grpSpMkLst>
            <pc:docMk/>
            <pc:sldMk cId="3666263389" sldId="304"/>
            <ac:grpSpMk id="13" creationId="{4E5B7C81-7614-5EF9-0B4A-2A6C527DAAA2}"/>
          </ac:grpSpMkLst>
        </pc:grpChg>
        <pc:grpChg chg="add mod">
          <ac:chgData name="a xx" userId="6c68ed6e84215d36" providerId="LiveId" clId="{1731E12C-6024-458E-885C-24A2A4E3F369}" dt="2024-05-20T17:21:55.180" v="62" actId="164"/>
          <ac:grpSpMkLst>
            <pc:docMk/>
            <pc:sldMk cId="3666263389" sldId="304"/>
            <ac:grpSpMk id="19" creationId="{B69A5F9C-7051-EF0C-F443-4E4B6A6579EC}"/>
          </ac:grpSpMkLst>
        </pc:grpChg>
        <pc:grpChg chg="add del mod topLvl">
          <ac:chgData name="a xx" userId="6c68ed6e84215d36" providerId="LiveId" clId="{1731E12C-6024-458E-885C-24A2A4E3F369}" dt="2024-05-20T17:15:59.952" v="12" actId="165"/>
          <ac:grpSpMkLst>
            <pc:docMk/>
            <pc:sldMk cId="3666263389" sldId="304"/>
            <ac:grpSpMk id="30" creationId="{F1C19C9A-B42F-8822-8995-415159635E1A}"/>
          </ac:grpSpMkLst>
        </pc:grpChg>
        <pc:grpChg chg="mod topLvl">
          <ac:chgData name="a xx" userId="6c68ed6e84215d36" providerId="LiveId" clId="{1731E12C-6024-458E-885C-24A2A4E3F369}" dt="2024-05-20T17:18:29.103" v="30" actId="165"/>
          <ac:grpSpMkLst>
            <pc:docMk/>
            <pc:sldMk cId="3666263389" sldId="304"/>
            <ac:grpSpMk id="32" creationId="{C1C01883-6155-F3C0-0DC5-8630F89AC1F3}"/>
          </ac:grpSpMkLst>
        </pc:grpChg>
        <pc:grpChg chg="add del mod topLvl">
          <ac:chgData name="a xx" userId="6c68ed6e84215d36" providerId="LiveId" clId="{1731E12C-6024-458E-885C-24A2A4E3F369}" dt="2024-05-20T17:21:55.180" v="62" actId="164"/>
          <ac:grpSpMkLst>
            <pc:docMk/>
            <pc:sldMk cId="3666263389" sldId="304"/>
            <ac:grpSpMk id="58" creationId="{589720BC-BD2F-E380-2E0A-A0AD19E77400}"/>
          </ac:grpSpMkLst>
        </pc:grpChg>
        <pc:grpChg chg="mod topLvl">
          <ac:chgData name="a xx" userId="6c68ed6e84215d36" providerId="LiveId" clId="{1731E12C-6024-458E-885C-24A2A4E3F369}" dt="2024-05-20T17:21:55.180" v="62" actId="164"/>
          <ac:grpSpMkLst>
            <pc:docMk/>
            <pc:sldMk cId="3666263389" sldId="304"/>
            <ac:grpSpMk id="59" creationId="{3ED814BE-8896-0365-45CF-AA9F21DC80C5}"/>
          </ac:grpSpMkLst>
        </pc:grpChg>
        <pc:grpChg chg="del mod topLvl">
          <ac:chgData name="a xx" userId="6c68ed6e84215d36" providerId="LiveId" clId="{1731E12C-6024-458E-885C-24A2A4E3F369}" dt="2024-05-20T17:18:32.902" v="31" actId="478"/>
          <ac:grpSpMkLst>
            <pc:docMk/>
            <pc:sldMk cId="3666263389" sldId="304"/>
            <ac:grpSpMk id="74" creationId="{B36F35F6-EB0F-2D4E-A644-980BE8F6A202}"/>
          </ac:grpSpMkLst>
        </pc:grpChg>
        <pc:grpChg chg="del mod topLvl">
          <ac:chgData name="a xx" userId="6c68ed6e84215d36" providerId="LiveId" clId="{1731E12C-6024-458E-885C-24A2A4E3F369}" dt="2024-05-20T17:15:42.994" v="8" actId="478"/>
          <ac:grpSpMkLst>
            <pc:docMk/>
            <pc:sldMk cId="3666263389" sldId="304"/>
            <ac:grpSpMk id="78" creationId="{6333D2D9-A918-9A55-C45B-727310147412}"/>
          </ac:grpSpMkLst>
        </pc:grpChg>
        <pc:grpChg chg="del mod topLvl">
          <ac:chgData name="a xx" userId="6c68ed6e84215d36" providerId="LiveId" clId="{1731E12C-6024-458E-885C-24A2A4E3F369}" dt="2024-05-20T17:16:28.374" v="17" actId="478"/>
          <ac:grpSpMkLst>
            <pc:docMk/>
            <pc:sldMk cId="3666263389" sldId="304"/>
            <ac:grpSpMk id="89" creationId="{F9BE8300-4868-C74D-53FE-59501D2BDF38}"/>
          </ac:grpSpMkLst>
        </pc:grpChg>
        <pc:grpChg chg="del mod topLvl">
          <ac:chgData name="a xx" userId="6c68ed6e84215d36" providerId="LiveId" clId="{1731E12C-6024-458E-885C-24A2A4E3F369}" dt="2024-05-20T17:18:29.103" v="30" actId="165"/>
          <ac:grpSpMkLst>
            <pc:docMk/>
            <pc:sldMk cId="3666263389" sldId="304"/>
            <ac:grpSpMk id="105" creationId="{D6CB409E-C5B8-7613-C283-E30BFF907C7B}"/>
          </ac:grpSpMkLst>
        </pc:grpChg>
        <pc:grpChg chg="del mod topLvl">
          <ac:chgData name="a xx" userId="6c68ed6e84215d36" providerId="LiveId" clId="{1731E12C-6024-458E-885C-24A2A4E3F369}" dt="2024-05-20T17:15:37.742" v="7" actId="165"/>
          <ac:grpSpMkLst>
            <pc:docMk/>
            <pc:sldMk cId="3666263389" sldId="304"/>
            <ac:grpSpMk id="106" creationId="{AEFDFBD3-A533-646B-11B1-073272532F02}"/>
          </ac:grpSpMkLst>
        </pc:grpChg>
        <pc:grpChg chg="mod topLvl">
          <ac:chgData name="a xx" userId="6c68ed6e84215d36" providerId="LiveId" clId="{1731E12C-6024-458E-885C-24A2A4E3F369}" dt="2024-05-20T17:19:35.766" v="44" actId="14100"/>
          <ac:grpSpMkLst>
            <pc:docMk/>
            <pc:sldMk cId="3666263389" sldId="304"/>
            <ac:grpSpMk id="110" creationId="{5E5727CF-B423-1BD9-D40E-51057437CD23}"/>
          </ac:grpSpMkLst>
        </pc:grpChg>
        <pc:grpChg chg="mod topLvl">
          <ac:chgData name="a xx" userId="6c68ed6e84215d36" providerId="LiveId" clId="{1731E12C-6024-458E-885C-24A2A4E3F369}" dt="2024-05-20T17:21:55.180" v="62" actId="164"/>
          <ac:grpSpMkLst>
            <pc:docMk/>
            <pc:sldMk cId="3666263389" sldId="304"/>
            <ac:grpSpMk id="111" creationId="{EB4CF18F-B356-F429-E9E0-F3B997A55F7F}"/>
          </ac:grpSpMkLst>
        </pc:grpChg>
        <pc:grpChg chg="mod topLvl">
          <ac:chgData name="a xx" userId="6c68ed6e84215d36" providerId="LiveId" clId="{1731E12C-6024-458E-885C-24A2A4E3F369}" dt="2024-05-20T17:21:55.180" v="62" actId="164"/>
          <ac:grpSpMkLst>
            <pc:docMk/>
            <pc:sldMk cId="3666263389" sldId="304"/>
            <ac:grpSpMk id="114" creationId="{0F2CCFE1-6236-96B7-8992-8F25C9105292}"/>
          </ac:grpSpMkLst>
        </pc:grpChg>
        <pc:grpChg chg="del mod topLvl">
          <ac:chgData name="a xx" userId="6c68ed6e84215d36" providerId="LiveId" clId="{1731E12C-6024-458E-885C-24A2A4E3F369}" dt="2024-05-20T17:15:19.509" v="2" actId="165"/>
          <ac:grpSpMkLst>
            <pc:docMk/>
            <pc:sldMk cId="3666263389" sldId="304"/>
            <ac:grpSpMk id="120" creationId="{F98F7C5E-04A8-136C-D635-EC45472B9BBA}"/>
          </ac:grpSpMkLst>
        </pc:grpChg>
        <pc:cxnChg chg="mod topLvl">
          <ac:chgData name="a xx" userId="6c68ed6e84215d36" providerId="LiveId" clId="{1731E12C-6024-458E-885C-24A2A4E3F369}" dt="2024-05-20T17:21:55.180" v="62" actId="164"/>
          <ac:cxnSpMkLst>
            <pc:docMk/>
            <pc:sldMk cId="3666263389" sldId="304"/>
            <ac:cxnSpMk id="2" creationId="{94C785CA-9510-179B-3190-AF7B306D0DC1}"/>
          </ac:cxnSpMkLst>
        </pc:cxnChg>
        <pc:cxnChg chg="del mod">
          <ac:chgData name="a xx" userId="6c68ed6e84215d36" providerId="LiveId" clId="{1731E12C-6024-458E-885C-24A2A4E3F369}" dt="2024-05-20T17:18:47.478" v="35" actId="478"/>
          <ac:cxnSpMkLst>
            <pc:docMk/>
            <pc:sldMk cId="3666263389" sldId="304"/>
            <ac:cxnSpMk id="24" creationId="{0F4E158F-092D-A42C-F2F8-C5FB1C52B439}"/>
          </ac:cxnSpMkLst>
        </pc:cxnChg>
        <pc:cxnChg chg="add del mod">
          <ac:chgData name="a xx" userId="6c68ed6e84215d36" providerId="LiveId" clId="{1731E12C-6024-458E-885C-24A2A4E3F369}" dt="2024-05-20T17:18:43.183" v="34" actId="478"/>
          <ac:cxnSpMkLst>
            <pc:docMk/>
            <pc:sldMk cId="3666263389" sldId="304"/>
            <ac:cxnSpMk id="27" creationId="{63A62086-9D5B-2548-CB7B-D385E1F3ACD5}"/>
          </ac:cxnSpMkLst>
        </pc:cxnChg>
        <pc:cxnChg chg="add del mod topLvl">
          <ac:chgData name="a xx" userId="6c68ed6e84215d36" providerId="LiveId" clId="{1731E12C-6024-458E-885C-24A2A4E3F369}" dt="2024-05-20T17:16:40.598" v="20" actId="478"/>
          <ac:cxnSpMkLst>
            <pc:docMk/>
            <pc:sldMk cId="3666263389" sldId="304"/>
            <ac:cxnSpMk id="64" creationId="{BC587F7E-128A-932E-404A-BBFE5ACC3000}"/>
          </ac:cxnSpMkLst>
        </pc:cxnChg>
        <pc:cxnChg chg="mod">
          <ac:chgData name="a xx" userId="6c68ed6e84215d36" providerId="LiveId" clId="{1731E12C-6024-458E-885C-24A2A4E3F369}" dt="2024-05-20T17:18:29.103" v="30" actId="165"/>
          <ac:cxnSpMkLst>
            <pc:docMk/>
            <pc:sldMk cId="3666263389" sldId="304"/>
            <ac:cxnSpMk id="66" creationId="{0C10348C-9EDB-D81B-0AB9-D3232563FF76}"/>
          </ac:cxnSpMkLst>
        </pc:cxnChg>
        <pc:cxnChg chg="mod">
          <ac:chgData name="a xx" userId="6c68ed6e84215d36" providerId="LiveId" clId="{1731E12C-6024-458E-885C-24A2A4E3F369}" dt="2024-05-20T17:18:29.103" v="30" actId="165"/>
          <ac:cxnSpMkLst>
            <pc:docMk/>
            <pc:sldMk cId="3666263389" sldId="304"/>
            <ac:cxnSpMk id="68" creationId="{2275935F-B157-C7FA-CDA1-216C631A64E3}"/>
          </ac:cxnSpMkLst>
        </pc:cxnChg>
        <pc:cxnChg chg="mod">
          <ac:chgData name="a xx" userId="6c68ed6e84215d36" providerId="LiveId" clId="{1731E12C-6024-458E-885C-24A2A4E3F369}" dt="2024-05-20T17:18:29.103" v="30" actId="165"/>
          <ac:cxnSpMkLst>
            <pc:docMk/>
            <pc:sldMk cId="3666263389" sldId="304"/>
            <ac:cxnSpMk id="69" creationId="{CCB46D8B-0DB1-20B5-784B-0C0BAEEF70FC}"/>
          </ac:cxnSpMkLst>
        </pc:cxnChg>
        <pc:cxnChg chg="mod">
          <ac:chgData name="a xx" userId="6c68ed6e84215d36" providerId="LiveId" clId="{1731E12C-6024-458E-885C-24A2A4E3F369}" dt="2024-05-20T17:15:37.742" v="7" actId="165"/>
          <ac:cxnSpMkLst>
            <pc:docMk/>
            <pc:sldMk cId="3666263389" sldId="304"/>
            <ac:cxnSpMk id="80" creationId="{2757F8E1-CF14-446D-6816-302B4E8BB3E0}"/>
          </ac:cxnSpMkLst>
        </pc:cxnChg>
        <pc:cxnChg chg="mod">
          <ac:chgData name="a xx" userId="6c68ed6e84215d36" providerId="LiveId" clId="{1731E12C-6024-458E-885C-24A2A4E3F369}" dt="2024-05-20T17:15:37.742" v="7" actId="165"/>
          <ac:cxnSpMkLst>
            <pc:docMk/>
            <pc:sldMk cId="3666263389" sldId="304"/>
            <ac:cxnSpMk id="86" creationId="{8332F6F9-B411-C10B-F0FB-7601469B9C14}"/>
          </ac:cxnSpMkLst>
        </pc:cxnChg>
        <pc:cxnChg chg="mod">
          <ac:chgData name="a xx" userId="6c68ed6e84215d36" providerId="LiveId" clId="{1731E12C-6024-458E-885C-24A2A4E3F369}" dt="2024-05-20T17:15:37.742" v="7" actId="165"/>
          <ac:cxnSpMkLst>
            <pc:docMk/>
            <pc:sldMk cId="3666263389" sldId="304"/>
            <ac:cxnSpMk id="87" creationId="{F99389F2-8819-291B-A48C-7E2957BEC4F9}"/>
          </ac:cxnSpMkLst>
        </pc:cxnChg>
        <pc:cxnChg chg="mod">
          <ac:chgData name="a xx" userId="6c68ed6e84215d36" providerId="LiveId" clId="{1731E12C-6024-458E-885C-24A2A4E3F369}" dt="2024-05-20T17:15:37.742" v="7" actId="165"/>
          <ac:cxnSpMkLst>
            <pc:docMk/>
            <pc:sldMk cId="3666263389" sldId="304"/>
            <ac:cxnSpMk id="91" creationId="{A30FFA31-53D1-8ACE-B5B0-902B78EB369C}"/>
          </ac:cxnSpMkLst>
        </pc:cxnChg>
        <pc:cxnChg chg="mod">
          <ac:chgData name="a xx" userId="6c68ed6e84215d36" providerId="LiveId" clId="{1731E12C-6024-458E-885C-24A2A4E3F369}" dt="2024-05-20T17:15:37.742" v="7" actId="165"/>
          <ac:cxnSpMkLst>
            <pc:docMk/>
            <pc:sldMk cId="3666263389" sldId="304"/>
            <ac:cxnSpMk id="92" creationId="{B1B9DE93-8EFC-48C3-BB05-92A3BE30C7AF}"/>
          </ac:cxnSpMkLst>
        </pc:cxnChg>
        <pc:cxnChg chg="mod">
          <ac:chgData name="a xx" userId="6c68ed6e84215d36" providerId="LiveId" clId="{1731E12C-6024-458E-885C-24A2A4E3F369}" dt="2024-05-20T17:15:37.742" v="7" actId="165"/>
          <ac:cxnSpMkLst>
            <pc:docMk/>
            <pc:sldMk cId="3666263389" sldId="304"/>
            <ac:cxnSpMk id="93" creationId="{2754262C-CA5D-EB9E-CD2D-88AB8E37DD04}"/>
          </ac:cxnSpMkLst>
        </pc:cxnChg>
        <pc:cxnChg chg="del mod topLvl">
          <ac:chgData name="a xx" userId="6c68ed6e84215d36" providerId="LiveId" clId="{1731E12C-6024-458E-885C-24A2A4E3F369}" dt="2024-05-20T17:15:52.706" v="9" actId="478"/>
          <ac:cxnSpMkLst>
            <pc:docMk/>
            <pc:sldMk cId="3666263389" sldId="304"/>
            <ac:cxnSpMk id="94" creationId="{4DC47076-7B7C-AA1F-B7F1-4D405A5DD2F6}"/>
          </ac:cxnSpMkLst>
        </pc:cxnChg>
        <pc:cxnChg chg="mod topLvl">
          <ac:chgData name="a xx" userId="6c68ed6e84215d36" providerId="LiveId" clId="{1731E12C-6024-458E-885C-24A2A4E3F369}" dt="2024-05-20T17:21:55.180" v="62" actId="164"/>
          <ac:cxnSpMkLst>
            <pc:docMk/>
            <pc:sldMk cId="3666263389" sldId="304"/>
            <ac:cxnSpMk id="96" creationId="{055A09A6-97CF-3641-1C8A-8D30E98DB657}"/>
          </ac:cxnSpMkLst>
        </pc:cxnChg>
        <pc:cxnChg chg="mod topLvl">
          <ac:chgData name="a xx" userId="6c68ed6e84215d36" providerId="LiveId" clId="{1731E12C-6024-458E-885C-24A2A4E3F369}" dt="2024-05-20T17:21:55.180" v="62" actId="164"/>
          <ac:cxnSpMkLst>
            <pc:docMk/>
            <pc:sldMk cId="3666263389" sldId="304"/>
            <ac:cxnSpMk id="98" creationId="{4509BBBE-2A15-D230-6A87-6544B688F8EC}"/>
          </ac:cxnSpMkLst>
        </pc:cxnChg>
        <pc:cxnChg chg="mod topLvl">
          <ac:chgData name="a xx" userId="6c68ed6e84215d36" providerId="LiveId" clId="{1731E12C-6024-458E-885C-24A2A4E3F369}" dt="2024-05-20T17:19:19.528" v="41" actId="14100"/>
          <ac:cxnSpMkLst>
            <pc:docMk/>
            <pc:sldMk cId="3666263389" sldId="304"/>
            <ac:cxnSpMk id="101" creationId="{B0752943-F5A9-A7BE-D99C-76325D2FFEBD}"/>
          </ac:cxnSpMkLst>
        </pc:cxnChg>
        <pc:cxnChg chg="mod topLvl">
          <ac:chgData name="a xx" userId="6c68ed6e84215d36" providerId="LiveId" clId="{1731E12C-6024-458E-885C-24A2A4E3F369}" dt="2024-05-20T17:19:13.880" v="40" actId="14100"/>
          <ac:cxnSpMkLst>
            <pc:docMk/>
            <pc:sldMk cId="3666263389" sldId="304"/>
            <ac:cxnSpMk id="102" creationId="{525E7D97-B76D-FC43-9C44-16C00241CCAF}"/>
          </ac:cxnSpMkLst>
        </pc:cxnChg>
        <pc:cxnChg chg="mod">
          <ac:chgData name="a xx" userId="6c68ed6e84215d36" providerId="LiveId" clId="{1731E12C-6024-458E-885C-24A2A4E3F369}" dt="2024-05-20T17:15:19.509" v="2" actId="165"/>
          <ac:cxnSpMkLst>
            <pc:docMk/>
            <pc:sldMk cId="3666263389" sldId="304"/>
            <ac:cxnSpMk id="108" creationId="{5A3695FE-DF25-4A11-BCAF-7C5043E1364D}"/>
          </ac:cxnSpMkLst>
        </pc:cxnChg>
        <pc:cxnChg chg="mod">
          <ac:chgData name="a xx" userId="6c68ed6e84215d36" providerId="LiveId" clId="{1731E12C-6024-458E-885C-24A2A4E3F369}" dt="2024-05-20T17:15:19.509" v="2" actId="165"/>
          <ac:cxnSpMkLst>
            <pc:docMk/>
            <pc:sldMk cId="3666263389" sldId="304"/>
            <ac:cxnSpMk id="112" creationId="{E0076532-87A0-5A97-CAC7-57EB435B9684}"/>
          </ac:cxnSpMkLst>
        </pc:cxnChg>
        <pc:cxnChg chg="mod">
          <ac:chgData name="a xx" userId="6c68ed6e84215d36" providerId="LiveId" clId="{1731E12C-6024-458E-885C-24A2A4E3F369}" dt="2024-05-20T17:15:19.509" v="2" actId="165"/>
          <ac:cxnSpMkLst>
            <pc:docMk/>
            <pc:sldMk cId="3666263389" sldId="304"/>
            <ac:cxnSpMk id="115" creationId="{F51D67AE-4795-903A-A43D-D2AE219470EB}"/>
          </ac:cxnSpMkLst>
        </pc:cxnChg>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picChg chg="mod">
          <ac:chgData name="a xx" userId="6c68ed6e84215d36" providerId="LiveId" clId="{69CAA304-0A92-4D4B-A43E-BFE3FFD49F1C}" dt="2023-07-08T21:14:07.568" v="3258" actId="1076"/>
          <ac:picMkLst>
            <pc:docMk/>
            <pc:sldMk cId="3787560069" sldId="257"/>
            <ac:picMk id="2" creationId="{29DBE3AC-77A4-29F1-5C30-7E4938940B65}"/>
          </ac:picMkLst>
        </pc:picChg>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pChg chg="mod">
          <ac:chgData name="a xx" userId="6c68ed6e84215d36" providerId="LiveId" clId="{69CAA304-0A92-4D4B-A43E-BFE3FFD49F1C}" dt="2023-07-08T21:13:53.470" v="3255" actId="206"/>
          <ac:spMkLst>
            <pc:docMk/>
            <pc:sldMk cId="3138434968" sldId="259"/>
            <ac:spMk id="2" creationId="{B6BEA4C3-8167-004A-C23C-3B49D2F894D5}"/>
          </ac:spMkLst>
        </pc:spChg>
        <pc:spChg chg="mod">
          <ac:chgData name="a xx" userId="6c68ed6e84215d36" providerId="LiveId" clId="{69CAA304-0A92-4D4B-A43E-BFE3FFD49F1C}" dt="2023-07-08T21:13:53.470" v="3255" actId="206"/>
          <ac:spMkLst>
            <pc:docMk/>
            <pc:sldMk cId="3138434968" sldId="259"/>
            <ac:spMk id="29" creationId="{3FDD3B61-7724-332F-2627-4B8BB24205F8}"/>
          </ac:spMkLst>
        </pc:spChg>
        <pc:spChg chg="mod">
          <ac:chgData name="a xx" userId="6c68ed6e84215d36" providerId="LiveId" clId="{69CAA304-0A92-4D4B-A43E-BFE3FFD49F1C}" dt="2023-07-08T21:13:53.470" v="3255" actId="206"/>
          <ac:spMkLst>
            <pc:docMk/>
            <pc:sldMk cId="3138434968" sldId="259"/>
            <ac:spMk id="30" creationId="{CA39C35C-0B98-47D6-5490-A025A02FD4FF}"/>
          </ac:spMkLst>
        </pc:spChg>
        <pc:spChg chg="mod">
          <ac:chgData name="a xx" userId="6c68ed6e84215d36" providerId="LiveId" clId="{69CAA304-0A92-4D4B-A43E-BFE3FFD49F1C}" dt="2023-07-08T21:13:53.470" v="3255" actId="206"/>
          <ac:spMkLst>
            <pc:docMk/>
            <pc:sldMk cId="3138434968" sldId="259"/>
            <ac:spMk id="75" creationId="{301157EC-9176-EBE4-DD91-3B771C1036B9}"/>
          </ac:spMkLst>
        </pc:spChg>
        <pc:spChg chg="mod">
          <ac:chgData name="a xx" userId="6c68ed6e84215d36" providerId="LiveId" clId="{69CAA304-0A92-4D4B-A43E-BFE3FFD49F1C}" dt="2023-07-08T21:13:53.470" v="3255" actId="206"/>
          <ac:spMkLst>
            <pc:docMk/>
            <pc:sldMk cId="3138434968" sldId="259"/>
            <ac:spMk id="126" creationId="{1033214D-5404-9D6D-36C5-6E236313017E}"/>
          </ac:spMkLst>
        </pc:spChg>
        <pc:spChg chg="mod">
          <ac:chgData name="a xx" userId="6c68ed6e84215d36" providerId="LiveId" clId="{69CAA304-0A92-4D4B-A43E-BFE3FFD49F1C}" dt="2023-07-08T21:13:53.470" v="3255" actId="206"/>
          <ac:spMkLst>
            <pc:docMk/>
            <pc:sldMk cId="3138434968" sldId="259"/>
            <ac:spMk id="128" creationId="{570F0A7F-918D-1F7A-2748-317328035C00}"/>
          </ac:spMkLst>
        </pc:spChg>
        <pc:spChg chg="mod">
          <ac:chgData name="a xx" userId="6c68ed6e84215d36" providerId="LiveId" clId="{69CAA304-0A92-4D4B-A43E-BFE3FFD49F1C}" dt="2023-07-08T21:13:53.470" v="3255" actId="206"/>
          <ac:spMkLst>
            <pc:docMk/>
            <pc:sldMk cId="3138434968" sldId="259"/>
            <ac:spMk id="129" creationId="{1758009B-95AD-FACF-70D5-1F7CCF464E07}"/>
          </ac:spMkLst>
        </pc:spChg>
        <pc:spChg chg="mod">
          <ac:chgData name="a xx" userId="6c68ed6e84215d36" providerId="LiveId" clId="{69CAA304-0A92-4D4B-A43E-BFE3FFD49F1C}" dt="2023-07-08T21:13:53.470" v="3255" actId="206"/>
          <ac:spMkLst>
            <pc:docMk/>
            <pc:sldMk cId="3138434968" sldId="259"/>
            <ac:spMk id="130" creationId="{2EE099A5-3AF6-F954-D073-69142C8A83D9}"/>
          </ac:spMkLst>
        </pc:spChg>
        <pc:spChg chg="mod">
          <ac:chgData name="a xx" userId="6c68ed6e84215d36" providerId="LiveId" clId="{69CAA304-0A92-4D4B-A43E-BFE3FFD49F1C}" dt="2023-07-08T21:13:53.470" v="3255" actId="206"/>
          <ac:spMkLst>
            <pc:docMk/>
            <pc:sldMk cId="3138434968" sldId="259"/>
            <ac:spMk id="131" creationId="{A40B3482-694D-BC6B-F65A-E2B44024C650}"/>
          </ac:spMkLst>
        </pc:spChg>
        <pc:spChg chg="mod">
          <ac:chgData name="a xx" userId="6c68ed6e84215d36" providerId="LiveId" clId="{69CAA304-0A92-4D4B-A43E-BFE3FFD49F1C}" dt="2023-07-08T21:13:53.470" v="3255" actId="206"/>
          <ac:spMkLst>
            <pc:docMk/>
            <pc:sldMk cId="3138434968" sldId="259"/>
            <ac:spMk id="132" creationId="{7538F7D8-4183-525A-F622-F381EEA8FE9E}"/>
          </ac:spMkLst>
        </pc:spChg>
        <pc:spChg chg="mod">
          <ac:chgData name="a xx" userId="6c68ed6e84215d36" providerId="LiveId" clId="{69CAA304-0A92-4D4B-A43E-BFE3FFD49F1C}" dt="2023-07-08T21:13:53.470" v="3255" actId="206"/>
          <ac:spMkLst>
            <pc:docMk/>
            <pc:sldMk cId="3138434968" sldId="259"/>
            <ac:spMk id="133" creationId="{8C171BDD-50AD-DC96-9A13-7DCE282D53D6}"/>
          </ac:spMkLst>
        </pc:spChg>
        <pc:spChg chg="mod">
          <ac:chgData name="a xx" userId="6c68ed6e84215d36" providerId="LiveId" clId="{69CAA304-0A92-4D4B-A43E-BFE3FFD49F1C}" dt="2023-07-08T21:13:53.470" v="3255" actId="206"/>
          <ac:spMkLst>
            <pc:docMk/>
            <pc:sldMk cId="3138434968" sldId="259"/>
            <ac:spMk id="175" creationId="{5BC2C709-A1A9-4440-20A5-785C280F6C14}"/>
          </ac:spMkLst>
        </pc:spChg>
        <pc:spChg chg="mod">
          <ac:chgData name="a xx" userId="6c68ed6e84215d36" providerId="LiveId" clId="{69CAA304-0A92-4D4B-A43E-BFE3FFD49F1C}" dt="2023-07-08T21:13:53.470" v="3255" actId="206"/>
          <ac:spMkLst>
            <pc:docMk/>
            <pc:sldMk cId="3138434968" sldId="259"/>
            <ac:spMk id="176" creationId="{3B0EFF33-903A-00E5-9D2C-9459FDF80E2F}"/>
          </ac:spMkLst>
        </pc:spChg>
        <pc:spChg chg="mod">
          <ac:chgData name="a xx" userId="6c68ed6e84215d36" providerId="LiveId" clId="{69CAA304-0A92-4D4B-A43E-BFE3FFD49F1C}" dt="2023-07-08T21:13:53.470" v="3255" actId="206"/>
          <ac:spMkLst>
            <pc:docMk/>
            <pc:sldMk cId="3138434968" sldId="259"/>
            <ac:spMk id="177" creationId="{756F50DD-000D-3B5D-E754-F58D4A5BDA5C}"/>
          </ac:spMkLst>
        </pc:spChg>
        <pc:spChg chg="mod">
          <ac:chgData name="a xx" userId="6c68ed6e84215d36" providerId="LiveId" clId="{69CAA304-0A92-4D4B-A43E-BFE3FFD49F1C}" dt="2023-07-08T21:13:53.470" v="3255" actId="206"/>
          <ac:spMkLst>
            <pc:docMk/>
            <pc:sldMk cId="3138434968" sldId="259"/>
            <ac:spMk id="178" creationId="{A313FFB5-853D-1806-596A-CE64F30827C5}"/>
          </ac:spMkLst>
        </pc:spChg>
        <pc:spChg chg="mod">
          <ac:chgData name="a xx" userId="6c68ed6e84215d36" providerId="LiveId" clId="{69CAA304-0A92-4D4B-A43E-BFE3FFD49F1C}" dt="2023-07-08T21:13:53.470" v="3255" actId="206"/>
          <ac:spMkLst>
            <pc:docMk/>
            <pc:sldMk cId="3138434968" sldId="259"/>
            <ac:spMk id="179" creationId="{655D35EB-5A61-671C-3FE7-1D868E54E081}"/>
          </ac:spMkLst>
        </pc:spChg>
        <pc:spChg chg="mod">
          <ac:chgData name="a xx" userId="6c68ed6e84215d36" providerId="LiveId" clId="{69CAA304-0A92-4D4B-A43E-BFE3FFD49F1C}" dt="2023-07-08T21:13:53.470" v="3255" actId="206"/>
          <ac:spMkLst>
            <pc:docMk/>
            <pc:sldMk cId="3138434968" sldId="259"/>
            <ac:spMk id="180" creationId="{1F49F457-0DC8-1458-C5E1-298A44FCDD3A}"/>
          </ac:spMkLst>
        </pc:spChg>
        <pc:spChg chg="mod">
          <ac:chgData name="a xx" userId="6c68ed6e84215d36" providerId="LiveId" clId="{69CAA304-0A92-4D4B-A43E-BFE3FFD49F1C}" dt="2023-07-08T21:13:53.470" v="3255" actId="206"/>
          <ac:spMkLst>
            <pc:docMk/>
            <pc:sldMk cId="3138434968" sldId="259"/>
            <ac:spMk id="185" creationId="{D47F0F39-0FA1-32E6-0B75-129528BFE3E5}"/>
          </ac:spMkLst>
        </pc:spChg>
        <pc:spChg chg="mod">
          <ac:chgData name="a xx" userId="6c68ed6e84215d36" providerId="LiveId" clId="{69CAA304-0A92-4D4B-A43E-BFE3FFD49F1C}" dt="2023-07-08T21:13:53.470" v="3255" actId="206"/>
          <ac:spMkLst>
            <pc:docMk/>
            <pc:sldMk cId="3138434968" sldId="259"/>
            <ac:spMk id="199" creationId="{AAE5CE28-9BE0-97ED-9BAC-58B75CEA1FC9}"/>
          </ac:spMkLst>
        </pc:spChg>
        <pc:spChg chg="mod">
          <ac:chgData name="a xx" userId="6c68ed6e84215d36" providerId="LiveId" clId="{69CAA304-0A92-4D4B-A43E-BFE3FFD49F1C}" dt="2023-07-08T21:13:53.470" v="3255" actId="206"/>
          <ac:spMkLst>
            <pc:docMk/>
            <pc:sldMk cId="3138434968" sldId="259"/>
            <ac:spMk id="200" creationId="{D780604B-B5E7-966B-8039-A16D7088294B}"/>
          </ac:spMkLst>
        </pc:spChg>
        <pc:spChg chg="mod">
          <ac:chgData name="a xx" userId="6c68ed6e84215d36" providerId="LiveId" clId="{69CAA304-0A92-4D4B-A43E-BFE3FFD49F1C}" dt="2023-07-08T21:13:53.470" v="3255" actId="206"/>
          <ac:spMkLst>
            <pc:docMk/>
            <pc:sldMk cId="3138434968" sldId="259"/>
            <ac:spMk id="203" creationId="{7C943F3F-EB20-CF78-85E5-E5405F228B3E}"/>
          </ac:spMkLst>
        </pc:spChg>
        <pc:grpChg chg="add mod">
          <ac:chgData name="a xx" userId="6c68ed6e84215d36" providerId="LiveId" clId="{69CAA304-0A92-4D4B-A43E-BFE3FFD49F1C}" dt="2023-06-29T15:18:05.152" v="30" actId="164"/>
          <ac:grpSpMkLst>
            <pc:docMk/>
            <pc:sldMk cId="3138434968" sldId="259"/>
            <ac:grpSpMk id="3" creationId="{27C54896-0E73-3BD2-A968-DEE449B3ED22}"/>
          </ac:grpSpMkLst>
        </pc:grpChg>
        <pc:grpChg chg="add mod">
          <ac:chgData name="a xx" userId="6c68ed6e84215d36" providerId="LiveId" clId="{69CAA304-0A92-4D4B-A43E-BFE3FFD49F1C}" dt="2023-07-08T21:13:53.470" v="3255" actId="206"/>
          <ac:grpSpMkLst>
            <pc:docMk/>
            <pc:sldMk cId="3138434968" sldId="259"/>
            <ac:grpSpMk id="4" creationId="{41DFFC82-9DCA-3E71-9475-4841B2D64811}"/>
          </ac:grpSpMkLst>
        </pc:grpChg>
        <pc:grpChg chg="add mod">
          <ac:chgData name="a xx" userId="6c68ed6e84215d36" providerId="LiveId" clId="{69CAA304-0A92-4D4B-A43E-BFE3FFD49F1C}" dt="2023-07-08T21:13:53.470" v="3255" actId="206"/>
          <ac:grpSpMkLst>
            <pc:docMk/>
            <pc:sldMk cId="3138434968" sldId="259"/>
            <ac:grpSpMk id="5" creationId="{C3FEFB5D-D241-2AEB-62EE-E49F0B931B60}"/>
          </ac:grpSpMkLst>
        </pc:grpChg>
        <pc:grpChg chg="add mod">
          <ac:chgData name="a xx" userId="6c68ed6e84215d36" providerId="LiveId" clId="{69CAA304-0A92-4D4B-A43E-BFE3FFD49F1C}" dt="2023-07-08T21:13:53.470" v="3255" actId="206"/>
          <ac:grpSpMkLst>
            <pc:docMk/>
            <pc:sldMk cId="3138434968" sldId="259"/>
            <ac:grpSpMk id="6" creationId="{536F1210-0AAC-18BA-A013-EFFA59DD1ACE}"/>
          </ac:grpSpMkLst>
        </pc:grpChg>
        <pc:grpChg chg="mod">
          <ac:chgData name="a xx" userId="6c68ed6e84215d36" providerId="LiveId" clId="{69CAA304-0A92-4D4B-A43E-BFE3FFD49F1C}" dt="2023-07-08T21:13:53.470" v="3255" actId="206"/>
          <ac:grpSpMkLst>
            <pc:docMk/>
            <pc:sldMk cId="3138434968" sldId="259"/>
            <ac:grpSpMk id="27" creationId="{C5A7C511-72B5-A813-08D1-871372F32917}"/>
          </ac:grpSpMkLst>
        </pc:grpChg>
        <pc:grpChg chg="mod">
          <ac:chgData name="a xx" userId="6c68ed6e84215d36" providerId="LiveId" clId="{69CAA304-0A92-4D4B-A43E-BFE3FFD49F1C}" dt="2023-07-08T21:13:53.470" v="3255" actId="206"/>
          <ac:grpSpMkLst>
            <pc:docMk/>
            <pc:sldMk cId="3138434968" sldId="259"/>
            <ac:grpSpMk id="74" creationId="{0EF33256-5E59-AD6B-2FE4-AD3CA4C72218}"/>
          </ac:grpSpMkLst>
        </pc:grpChg>
        <pc:grpChg chg="mod">
          <ac:chgData name="a xx" userId="6c68ed6e84215d36" providerId="LiveId" clId="{69CAA304-0A92-4D4B-A43E-BFE3FFD49F1C}" dt="2023-07-08T21:13:53.470" v="3255" actId="206"/>
          <ac:grpSpMkLst>
            <pc:docMk/>
            <pc:sldMk cId="3138434968" sldId="259"/>
            <ac:grpSpMk id="127" creationId="{6B4D1A04-9902-FA81-421F-D0E89E5E90F0}"/>
          </ac:grpSpMkLst>
        </pc:grpChg>
        <pc:grpChg chg="mod">
          <ac:chgData name="a xx" userId="6c68ed6e84215d36" providerId="LiveId" clId="{69CAA304-0A92-4D4B-A43E-BFE3FFD49F1C}" dt="2023-07-08T21:13:53.470" v="3255" actId="206"/>
          <ac:grpSpMkLst>
            <pc:docMk/>
            <pc:sldMk cId="3138434968" sldId="259"/>
            <ac:grpSpMk id="174" creationId="{39502A84-C03A-0353-F945-6450ECDEE300}"/>
          </ac:grpSpMkLst>
        </pc:grpChg>
        <pc:grpChg chg="mod">
          <ac:chgData name="a xx" userId="6c68ed6e84215d36" providerId="LiveId" clId="{69CAA304-0A92-4D4B-A43E-BFE3FFD49F1C}" dt="2023-07-08T21:13:53.470" v="3255" actId="206"/>
          <ac:grpSpMkLst>
            <pc:docMk/>
            <pc:sldMk cId="3138434968" sldId="259"/>
            <ac:grpSpMk id="182" creationId="{71B668C1-1CAC-4D7B-BD12-37CD0F50C739}"/>
          </ac:grpSpMkLst>
        </pc:grpChg>
        <pc:grpChg chg="mod">
          <ac:chgData name="a xx" userId="6c68ed6e84215d36" providerId="LiveId" clId="{69CAA304-0A92-4D4B-A43E-BFE3FFD49F1C}" dt="2023-07-08T21:13:53.470" v="3255" actId="206"/>
          <ac:grpSpMkLst>
            <pc:docMk/>
            <pc:sldMk cId="3138434968" sldId="259"/>
            <ac:grpSpMk id="183" creationId="{4E9ED5A7-73CD-A32E-2831-EB17B1AA6C90}"/>
          </ac:grpSpMkLst>
        </pc:grpChg>
        <pc:grpChg chg="mod">
          <ac:chgData name="a xx" userId="6c68ed6e84215d36" providerId="LiveId" clId="{69CAA304-0A92-4D4B-A43E-BFE3FFD49F1C}" dt="2023-07-08T21:13:53.470" v="3255" actId="206"/>
          <ac:grpSpMkLst>
            <pc:docMk/>
            <pc:sldMk cId="3138434968" sldId="259"/>
            <ac:grpSpMk id="184" creationId="{24AC7214-FDAF-3009-173B-7C1ED9613477}"/>
          </ac:grpSpMkLst>
        </pc:grpChg>
        <pc:grpChg chg="mod">
          <ac:chgData name="a xx" userId="6c68ed6e84215d36" providerId="LiveId" clId="{69CAA304-0A92-4D4B-A43E-BFE3FFD49F1C}" dt="2023-07-08T21:13:53.470" v="3255" actId="206"/>
          <ac:grpSpMkLst>
            <pc:docMk/>
            <pc:sldMk cId="3138434968" sldId="259"/>
            <ac:grpSpMk id="198" creationId="{DDAAB612-A343-9BF6-191A-746E336A1580}"/>
          </ac:grpSpMkLst>
        </pc:grpChg>
        <pc:grpChg chg="mod">
          <ac:chgData name="a xx" userId="6c68ed6e84215d36" providerId="LiveId" clId="{69CAA304-0A92-4D4B-A43E-BFE3FFD49F1C}" dt="2023-07-08T21:13:53.470" v="3255" actId="206"/>
          <ac:grpSpMkLst>
            <pc:docMk/>
            <pc:sldMk cId="3138434968" sldId="259"/>
            <ac:grpSpMk id="201" creationId="{018C4544-9965-350A-64C5-B06F5C238391}"/>
          </ac:grpSpMkLst>
        </pc:grpChg>
        <pc:grpChg chg="mod">
          <ac:chgData name="a xx" userId="6c68ed6e84215d36" providerId="LiveId" clId="{69CAA304-0A92-4D4B-A43E-BFE3FFD49F1C}" dt="2023-07-08T21:13:53.470" v="3255" actId="206"/>
          <ac:grpSpMkLst>
            <pc:docMk/>
            <pc:sldMk cId="3138434968" sldId="259"/>
            <ac:grpSpMk id="202" creationId="{10B3433C-8E81-48E9-216C-4D5D59946FA3}"/>
          </ac:grpSpMkLst>
        </pc:grpChg>
        <pc:grpChg chg="mod">
          <ac:chgData name="a xx" userId="6c68ed6e84215d36" providerId="LiveId" clId="{69CAA304-0A92-4D4B-A43E-BFE3FFD49F1C}" dt="2023-07-08T21:13:53.470" v="3255" actId="206"/>
          <ac:grpSpMkLst>
            <pc:docMk/>
            <pc:sldMk cId="3138434968" sldId="259"/>
            <ac:grpSpMk id="217" creationId="{04CA1476-DD39-A5A4-E698-7169CCC71D54}"/>
          </ac:grpSpMkLst>
        </pc:grpChg>
        <pc:cxnChg chg="mod">
          <ac:chgData name="a xx" userId="6c68ed6e84215d36" providerId="LiveId" clId="{69CAA304-0A92-4D4B-A43E-BFE3FFD49F1C}" dt="2023-07-08T21:13:53.470" v="3255" actId="206"/>
          <ac:cxnSpMkLst>
            <pc:docMk/>
            <pc:sldMk cId="3138434968" sldId="259"/>
            <ac:cxnSpMk id="76" creationId="{077B6D8A-7676-5F97-F87A-44FA3BE1D336}"/>
          </ac:cxnSpMkLst>
        </pc:cxnChg>
        <pc:cxnChg chg="mod">
          <ac:chgData name="a xx" userId="6c68ed6e84215d36" providerId="LiveId" clId="{69CAA304-0A92-4D4B-A43E-BFE3FFD49F1C}" dt="2023-07-08T21:13:53.470" v="3255" actId="206"/>
          <ac:cxnSpMkLst>
            <pc:docMk/>
            <pc:sldMk cId="3138434968" sldId="259"/>
            <ac:cxnSpMk id="77" creationId="{4B9A059C-9AD0-BA42-C33E-FC1D67DCE1B6}"/>
          </ac:cxnSpMkLst>
        </pc:cxnChg>
        <pc:cxnChg chg="mod">
          <ac:chgData name="a xx" userId="6c68ed6e84215d36" providerId="LiveId" clId="{69CAA304-0A92-4D4B-A43E-BFE3FFD49F1C}" dt="2023-07-08T21:13:53.470" v="3255" actId="206"/>
          <ac:cxnSpMkLst>
            <pc:docMk/>
            <pc:sldMk cId="3138434968" sldId="259"/>
            <ac:cxnSpMk id="78" creationId="{053B10B1-6712-F54C-9611-3C09A5391547}"/>
          </ac:cxnSpMkLst>
        </pc:cxnChg>
        <pc:cxnChg chg="mod">
          <ac:chgData name="a xx" userId="6c68ed6e84215d36" providerId="LiveId" clId="{69CAA304-0A92-4D4B-A43E-BFE3FFD49F1C}" dt="2023-07-08T21:13:53.470" v="3255" actId="206"/>
          <ac:cxnSpMkLst>
            <pc:docMk/>
            <pc:sldMk cId="3138434968" sldId="259"/>
            <ac:cxnSpMk id="79" creationId="{5806E2FC-8C2D-209B-3B56-1B89BE00367A}"/>
          </ac:cxnSpMkLst>
        </pc:cxnChg>
        <pc:cxnChg chg="mod">
          <ac:chgData name="a xx" userId="6c68ed6e84215d36" providerId="LiveId" clId="{69CAA304-0A92-4D4B-A43E-BFE3FFD49F1C}" dt="2023-07-08T21:13:53.470" v="3255" actId="206"/>
          <ac:cxnSpMkLst>
            <pc:docMk/>
            <pc:sldMk cId="3138434968" sldId="259"/>
            <ac:cxnSpMk id="80" creationId="{119FD841-663F-E4F0-D634-0F81BD31A3A1}"/>
          </ac:cxnSpMkLst>
        </pc:cxnChg>
        <pc:cxnChg chg="mod">
          <ac:chgData name="a xx" userId="6c68ed6e84215d36" providerId="LiveId" clId="{69CAA304-0A92-4D4B-A43E-BFE3FFD49F1C}" dt="2023-07-08T21:13:53.470" v="3255" actId="206"/>
          <ac:cxnSpMkLst>
            <pc:docMk/>
            <pc:sldMk cId="3138434968" sldId="259"/>
            <ac:cxnSpMk id="81" creationId="{5A763B53-8D05-9060-3740-1B2BD169067E}"/>
          </ac:cxnSpMkLst>
        </pc:cxnChg>
        <pc:cxnChg chg="mod">
          <ac:chgData name="a xx" userId="6c68ed6e84215d36" providerId="LiveId" clId="{69CAA304-0A92-4D4B-A43E-BFE3FFD49F1C}" dt="2023-07-08T21:13:53.470" v="3255" actId="206"/>
          <ac:cxnSpMkLst>
            <pc:docMk/>
            <pc:sldMk cId="3138434968" sldId="259"/>
            <ac:cxnSpMk id="82" creationId="{B72C590E-82CA-F700-BC4F-46951758147A}"/>
          </ac:cxnSpMkLst>
        </pc:cxnChg>
        <pc:cxnChg chg="mod">
          <ac:chgData name="a xx" userId="6c68ed6e84215d36" providerId="LiveId" clId="{69CAA304-0A92-4D4B-A43E-BFE3FFD49F1C}" dt="2023-07-08T21:13:53.470" v="3255" actId="206"/>
          <ac:cxnSpMkLst>
            <pc:docMk/>
            <pc:sldMk cId="3138434968" sldId="259"/>
            <ac:cxnSpMk id="83" creationId="{2CF70222-4B5D-A1A5-FD78-0DD8C8174741}"/>
          </ac:cxnSpMkLst>
        </pc:cxnChg>
        <pc:cxnChg chg="mod">
          <ac:chgData name="a xx" userId="6c68ed6e84215d36" providerId="LiveId" clId="{69CAA304-0A92-4D4B-A43E-BFE3FFD49F1C}" dt="2023-07-08T21:13:53.470" v="3255" actId="206"/>
          <ac:cxnSpMkLst>
            <pc:docMk/>
            <pc:sldMk cId="3138434968" sldId="259"/>
            <ac:cxnSpMk id="84" creationId="{B1C1CBBD-8F18-C9D8-08D9-53C0985BE08A}"/>
          </ac:cxnSpMkLst>
        </pc:cxnChg>
        <pc:cxnChg chg="mod">
          <ac:chgData name="a xx" userId="6c68ed6e84215d36" providerId="LiveId" clId="{69CAA304-0A92-4D4B-A43E-BFE3FFD49F1C}" dt="2023-07-08T21:13:53.470" v="3255" actId="206"/>
          <ac:cxnSpMkLst>
            <pc:docMk/>
            <pc:sldMk cId="3138434968" sldId="259"/>
            <ac:cxnSpMk id="85" creationId="{3058C56B-29D2-B4F6-8C9D-A4209068D171}"/>
          </ac:cxnSpMkLst>
        </pc:cxnChg>
        <pc:cxnChg chg="mod">
          <ac:chgData name="a xx" userId="6c68ed6e84215d36" providerId="LiveId" clId="{69CAA304-0A92-4D4B-A43E-BFE3FFD49F1C}" dt="2023-07-08T21:13:53.470" v="3255" actId="206"/>
          <ac:cxnSpMkLst>
            <pc:docMk/>
            <pc:sldMk cId="3138434968" sldId="259"/>
            <ac:cxnSpMk id="86" creationId="{DC634893-EBE4-157D-8F7F-E5D2AD52795D}"/>
          </ac:cxnSpMkLst>
        </pc:cxnChg>
        <pc:cxnChg chg="mod">
          <ac:chgData name="a xx" userId="6c68ed6e84215d36" providerId="LiveId" clId="{69CAA304-0A92-4D4B-A43E-BFE3FFD49F1C}" dt="2023-07-08T21:13:53.470" v="3255" actId="206"/>
          <ac:cxnSpMkLst>
            <pc:docMk/>
            <pc:sldMk cId="3138434968" sldId="259"/>
            <ac:cxnSpMk id="87" creationId="{A4F019F1-860D-916E-C895-EB37EE45CCC7}"/>
          </ac:cxnSpMkLst>
        </pc:cxnChg>
        <pc:cxnChg chg="mod">
          <ac:chgData name="a xx" userId="6c68ed6e84215d36" providerId="LiveId" clId="{69CAA304-0A92-4D4B-A43E-BFE3FFD49F1C}" dt="2023-07-08T21:13:53.470" v="3255" actId="206"/>
          <ac:cxnSpMkLst>
            <pc:docMk/>
            <pc:sldMk cId="3138434968" sldId="259"/>
            <ac:cxnSpMk id="186" creationId="{FE7BA08E-00C4-34C3-F7A0-953BACB7FDB7}"/>
          </ac:cxnSpMkLst>
        </pc:cxnChg>
        <pc:cxnChg chg="mod">
          <ac:chgData name="a xx" userId="6c68ed6e84215d36" providerId="LiveId" clId="{69CAA304-0A92-4D4B-A43E-BFE3FFD49F1C}" dt="2023-07-08T21:13:53.470" v="3255" actId="206"/>
          <ac:cxnSpMkLst>
            <pc:docMk/>
            <pc:sldMk cId="3138434968" sldId="259"/>
            <ac:cxnSpMk id="187" creationId="{AA46F3E0-4B84-2CE3-46DA-A9580013B9D6}"/>
          </ac:cxnSpMkLst>
        </pc:cxnChg>
        <pc:cxnChg chg="mod">
          <ac:chgData name="a xx" userId="6c68ed6e84215d36" providerId="LiveId" clId="{69CAA304-0A92-4D4B-A43E-BFE3FFD49F1C}" dt="2023-07-08T21:13:53.470" v="3255" actId="206"/>
          <ac:cxnSpMkLst>
            <pc:docMk/>
            <pc:sldMk cId="3138434968" sldId="259"/>
            <ac:cxnSpMk id="188" creationId="{F354CD6F-F728-1D0E-ED69-EDAF9A8DB898}"/>
          </ac:cxnSpMkLst>
        </pc:cxnChg>
        <pc:cxnChg chg="mod">
          <ac:chgData name="a xx" userId="6c68ed6e84215d36" providerId="LiveId" clId="{69CAA304-0A92-4D4B-A43E-BFE3FFD49F1C}" dt="2023-07-08T21:13:53.470" v="3255" actId="206"/>
          <ac:cxnSpMkLst>
            <pc:docMk/>
            <pc:sldMk cId="3138434968" sldId="259"/>
            <ac:cxnSpMk id="189" creationId="{5DD0DA3F-08C1-B826-C50E-70B499FB460D}"/>
          </ac:cxnSpMkLst>
        </pc:cxnChg>
        <pc:cxnChg chg="mod">
          <ac:chgData name="a xx" userId="6c68ed6e84215d36" providerId="LiveId" clId="{69CAA304-0A92-4D4B-A43E-BFE3FFD49F1C}" dt="2023-07-08T21:13:53.470" v="3255" actId="206"/>
          <ac:cxnSpMkLst>
            <pc:docMk/>
            <pc:sldMk cId="3138434968" sldId="259"/>
            <ac:cxnSpMk id="190" creationId="{1E5EE0FF-3D25-586F-6F78-19E76653FD9C}"/>
          </ac:cxnSpMkLst>
        </pc:cxnChg>
        <pc:cxnChg chg="mod">
          <ac:chgData name="a xx" userId="6c68ed6e84215d36" providerId="LiveId" clId="{69CAA304-0A92-4D4B-A43E-BFE3FFD49F1C}" dt="2023-07-08T21:13:53.470" v="3255" actId="206"/>
          <ac:cxnSpMkLst>
            <pc:docMk/>
            <pc:sldMk cId="3138434968" sldId="259"/>
            <ac:cxnSpMk id="191" creationId="{A73A6E8C-0AFC-3CC6-F883-C4F23EC2AC31}"/>
          </ac:cxnSpMkLst>
        </pc:cxnChg>
        <pc:cxnChg chg="mod">
          <ac:chgData name="a xx" userId="6c68ed6e84215d36" providerId="LiveId" clId="{69CAA304-0A92-4D4B-A43E-BFE3FFD49F1C}" dt="2023-07-08T21:13:53.470" v="3255" actId="206"/>
          <ac:cxnSpMkLst>
            <pc:docMk/>
            <pc:sldMk cId="3138434968" sldId="259"/>
            <ac:cxnSpMk id="192" creationId="{02F56534-498F-4F30-02CE-00A398C437DF}"/>
          </ac:cxnSpMkLst>
        </pc:cxnChg>
        <pc:cxnChg chg="mod">
          <ac:chgData name="a xx" userId="6c68ed6e84215d36" providerId="LiveId" clId="{69CAA304-0A92-4D4B-A43E-BFE3FFD49F1C}" dt="2023-07-08T21:13:53.470" v="3255" actId="206"/>
          <ac:cxnSpMkLst>
            <pc:docMk/>
            <pc:sldMk cId="3138434968" sldId="259"/>
            <ac:cxnSpMk id="193" creationId="{1F87FD60-A535-C778-A6F7-521A484EBE44}"/>
          </ac:cxnSpMkLst>
        </pc:cxnChg>
        <pc:cxnChg chg="mod">
          <ac:chgData name="a xx" userId="6c68ed6e84215d36" providerId="LiveId" clId="{69CAA304-0A92-4D4B-A43E-BFE3FFD49F1C}" dt="2023-07-08T21:13:53.470" v="3255" actId="206"/>
          <ac:cxnSpMkLst>
            <pc:docMk/>
            <pc:sldMk cId="3138434968" sldId="259"/>
            <ac:cxnSpMk id="194" creationId="{ADC87505-664D-4ABB-E6DB-F7CA0E98BDB7}"/>
          </ac:cxnSpMkLst>
        </pc:cxnChg>
        <pc:cxnChg chg="mod">
          <ac:chgData name="a xx" userId="6c68ed6e84215d36" providerId="LiveId" clId="{69CAA304-0A92-4D4B-A43E-BFE3FFD49F1C}" dt="2023-07-08T21:13:53.470" v="3255" actId="206"/>
          <ac:cxnSpMkLst>
            <pc:docMk/>
            <pc:sldMk cId="3138434968" sldId="259"/>
            <ac:cxnSpMk id="195" creationId="{9D63B081-FF7E-73FD-4053-0B4046A56BDF}"/>
          </ac:cxnSpMkLst>
        </pc:cxnChg>
        <pc:cxnChg chg="mod">
          <ac:chgData name="a xx" userId="6c68ed6e84215d36" providerId="LiveId" clId="{69CAA304-0A92-4D4B-A43E-BFE3FFD49F1C}" dt="2023-07-08T21:13:53.470" v="3255" actId="206"/>
          <ac:cxnSpMkLst>
            <pc:docMk/>
            <pc:sldMk cId="3138434968" sldId="259"/>
            <ac:cxnSpMk id="196" creationId="{37187C80-AD0C-83AB-8BA4-29314D67CA40}"/>
          </ac:cxnSpMkLst>
        </pc:cxnChg>
        <pc:cxnChg chg="mod">
          <ac:chgData name="a xx" userId="6c68ed6e84215d36" providerId="LiveId" clId="{69CAA304-0A92-4D4B-A43E-BFE3FFD49F1C}" dt="2023-07-08T21:13:53.470" v="3255" actId="206"/>
          <ac:cxnSpMkLst>
            <pc:docMk/>
            <pc:sldMk cId="3138434968" sldId="259"/>
            <ac:cxnSpMk id="197" creationId="{7FF3076A-F414-9226-CF1D-871141305E17}"/>
          </ac:cxnSpMkLst>
        </pc:cxnChg>
        <pc:cxnChg chg="mod">
          <ac:chgData name="a xx" userId="6c68ed6e84215d36" providerId="LiveId" clId="{69CAA304-0A92-4D4B-A43E-BFE3FFD49F1C}" dt="2023-07-08T21:13:53.470" v="3255" actId="206"/>
          <ac:cxnSpMkLst>
            <pc:docMk/>
            <pc:sldMk cId="3138434968" sldId="259"/>
            <ac:cxnSpMk id="204" creationId="{2A8461B7-D818-01C3-4EEF-66428D709B6F}"/>
          </ac:cxnSpMkLst>
        </pc:cxnChg>
        <pc:cxnChg chg="mod">
          <ac:chgData name="a xx" userId="6c68ed6e84215d36" providerId="LiveId" clId="{69CAA304-0A92-4D4B-A43E-BFE3FFD49F1C}" dt="2023-07-08T21:13:53.470" v="3255" actId="206"/>
          <ac:cxnSpMkLst>
            <pc:docMk/>
            <pc:sldMk cId="3138434968" sldId="259"/>
            <ac:cxnSpMk id="205" creationId="{78023EEA-49B4-551F-E576-DF9108D17E8E}"/>
          </ac:cxnSpMkLst>
        </pc:cxnChg>
        <pc:cxnChg chg="mod">
          <ac:chgData name="a xx" userId="6c68ed6e84215d36" providerId="LiveId" clId="{69CAA304-0A92-4D4B-A43E-BFE3FFD49F1C}" dt="2023-07-08T21:13:53.470" v="3255" actId="206"/>
          <ac:cxnSpMkLst>
            <pc:docMk/>
            <pc:sldMk cId="3138434968" sldId="259"/>
            <ac:cxnSpMk id="206" creationId="{987AFDD7-94C8-E290-63F0-C86178B62075}"/>
          </ac:cxnSpMkLst>
        </pc:cxnChg>
        <pc:cxnChg chg="mod">
          <ac:chgData name="a xx" userId="6c68ed6e84215d36" providerId="LiveId" clId="{69CAA304-0A92-4D4B-A43E-BFE3FFD49F1C}" dt="2023-07-08T21:13:53.470" v="3255" actId="206"/>
          <ac:cxnSpMkLst>
            <pc:docMk/>
            <pc:sldMk cId="3138434968" sldId="259"/>
            <ac:cxnSpMk id="207" creationId="{E160DBF6-46CE-C8F2-0D65-8CF9F6D74824}"/>
          </ac:cxnSpMkLst>
        </pc:cxnChg>
        <pc:cxnChg chg="mod">
          <ac:chgData name="a xx" userId="6c68ed6e84215d36" providerId="LiveId" clId="{69CAA304-0A92-4D4B-A43E-BFE3FFD49F1C}" dt="2023-07-08T21:13:53.470" v="3255" actId="206"/>
          <ac:cxnSpMkLst>
            <pc:docMk/>
            <pc:sldMk cId="3138434968" sldId="259"/>
            <ac:cxnSpMk id="208" creationId="{9FFF0144-19F5-9A19-A609-A160C1D52D01}"/>
          </ac:cxnSpMkLst>
        </pc:cxnChg>
        <pc:cxnChg chg="mod">
          <ac:chgData name="a xx" userId="6c68ed6e84215d36" providerId="LiveId" clId="{69CAA304-0A92-4D4B-A43E-BFE3FFD49F1C}" dt="2023-07-08T21:13:53.470" v="3255" actId="206"/>
          <ac:cxnSpMkLst>
            <pc:docMk/>
            <pc:sldMk cId="3138434968" sldId="259"/>
            <ac:cxnSpMk id="209" creationId="{86DA8FC2-BBC3-780A-2B27-F4099A27EAAA}"/>
          </ac:cxnSpMkLst>
        </pc:cxnChg>
        <pc:cxnChg chg="mod">
          <ac:chgData name="a xx" userId="6c68ed6e84215d36" providerId="LiveId" clId="{69CAA304-0A92-4D4B-A43E-BFE3FFD49F1C}" dt="2023-07-08T21:13:53.470" v="3255" actId="206"/>
          <ac:cxnSpMkLst>
            <pc:docMk/>
            <pc:sldMk cId="3138434968" sldId="259"/>
            <ac:cxnSpMk id="210" creationId="{9DFFABAA-196D-9643-34FB-660A0F0E5C88}"/>
          </ac:cxnSpMkLst>
        </pc:cxnChg>
        <pc:cxnChg chg="mod">
          <ac:chgData name="a xx" userId="6c68ed6e84215d36" providerId="LiveId" clId="{69CAA304-0A92-4D4B-A43E-BFE3FFD49F1C}" dt="2023-07-08T21:13:53.470" v="3255" actId="206"/>
          <ac:cxnSpMkLst>
            <pc:docMk/>
            <pc:sldMk cId="3138434968" sldId="259"/>
            <ac:cxnSpMk id="211" creationId="{C799FBDB-48F2-735F-9F6F-E86F5CD2CCB1}"/>
          </ac:cxnSpMkLst>
        </pc:cxnChg>
        <pc:cxnChg chg="mod">
          <ac:chgData name="a xx" userId="6c68ed6e84215d36" providerId="LiveId" clId="{69CAA304-0A92-4D4B-A43E-BFE3FFD49F1C}" dt="2023-07-08T21:13:53.470" v="3255" actId="206"/>
          <ac:cxnSpMkLst>
            <pc:docMk/>
            <pc:sldMk cId="3138434968" sldId="259"/>
            <ac:cxnSpMk id="212" creationId="{36B70523-EE3E-890F-832A-749DE52020A5}"/>
          </ac:cxnSpMkLst>
        </pc:cxnChg>
        <pc:cxnChg chg="mod">
          <ac:chgData name="a xx" userId="6c68ed6e84215d36" providerId="LiveId" clId="{69CAA304-0A92-4D4B-A43E-BFE3FFD49F1C}" dt="2023-07-08T21:13:53.470" v="3255" actId="206"/>
          <ac:cxnSpMkLst>
            <pc:docMk/>
            <pc:sldMk cId="3138434968" sldId="259"/>
            <ac:cxnSpMk id="213" creationId="{1C01059C-B6A2-94D9-2992-ACBF6B268318}"/>
          </ac:cxnSpMkLst>
        </pc:cxnChg>
        <pc:cxnChg chg="mod">
          <ac:chgData name="a xx" userId="6c68ed6e84215d36" providerId="LiveId" clId="{69CAA304-0A92-4D4B-A43E-BFE3FFD49F1C}" dt="2023-07-08T21:13:53.470" v="3255" actId="206"/>
          <ac:cxnSpMkLst>
            <pc:docMk/>
            <pc:sldMk cId="3138434968" sldId="259"/>
            <ac:cxnSpMk id="214" creationId="{DC051D6B-5876-8A8C-7186-E8B32B24847B}"/>
          </ac:cxnSpMkLst>
        </pc:cxnChg>
        <pc:cxnChg chg="mod">
          <ac:chgData name="a xx" userId="6c68ed6e84215d36" providerId="LiveId" clId="{69CAA304-0A92-4D4B-A43E-BFE3FFD49F1C}" dt="2023-07-08T21:13:53.470" v="3255" actId="206"/>
          <ac:cxnSpMkLst>
            <pc:docMk/>
            <pc:sldMk cId="3138434968" sldId="259"/>
            <ac:cxnSpMk id="215" creationId="{C3CC967F-07AF-269E-D263-A970D77FD912}"/>
          </ac:cxnSpMkLst>
        </pc:cxnChg>
        <pc:cxnChg chg="mod">
          <ac:chgData name="a xx" userId="6c68ed6e84215d36" providerId="LiveId" clId="{69CAA304-0A92-4D4B-A43E-BFE3FFD49F1C}" dt="2023-07-08T21:13:53.470" v="3255" actId="206"/>
          <ac:cxnSpMkLst>
            <pc:docMk/>
            <pc:sldMk cId="3138434968" sldId="259"/>
            <ac:cxnSpMk id="219" creationId="{901447EC-3382-8846-9588-148F7DB61472}"/>
          </ac:cxnSpMkLst>
        </pc:cxnChg>
        <pc:cxnChg chg="mod">
          <ac:chgData name="a xx" userId="6c68ed6e84215d36" providerId="LiveId" clId="{69CAA304-0A92-4D4B-A43E-BFE3FFD49F1C}" dt="2023-07-08T21:13:53.470" v="3255" actId="206"/>
          <ac:cxnSpMkLst>
            <pc:docMk/>
            <pc:sldMk cId="3138434968" sldId="259"/>
            <ac:cxnSpMk id="220" creationId="{C240E55A-2B14-90E1-1736-45843CEE8648}"/>
          </ac:cxnSpMkLst>
        </pc:cxnChg>
        <pc:cxnChg chg="mod">
          <ac:chgData name="a xx" userId="6c68ed6e84215d36" providerId="LiveId" clId="{69CAA304-0A92-4D4B-A43E-BFE3FFD49F1C}" dt="2023-07-08T21:13:53.470" v="3255" actId="206"/>
          <ac:cxnSpMkLst>
            <pc:docMk/>
            <pc:sldMk cId="3138434968" sldId="259"/>
            <ac:cxnSpMk id="221" creationId="{E6D89019-7AC7-565A-9625-7141F622766B}"/>
          </ac:cxnSpMkLst>
        </pc:cxnChg>
        <pc:cxnChg chg="mod">
          <ac:chgData name="a xx" userId="6c68ed6e84215d36" providerId="LiveId" clId="{69CAA304-0A92-4D4B-A43E-BFE3FFD49F1C}" dt="2023-07-08T21:13:53.470" v="3255" actId="206"/>
          <ac:cxnSpMkLst>
            <pc:docMk/>
            <pc:sldMk cId="3138434968" sldId="259"/>
            <ac:cxnSpMk id="222" creationId="{AD2E100D-B1E0-CAA9-527F-EA8600160ED3}"/>
          </ac:cxnSpMkLst>
        </pc:cxnChg>
        <pc:cxnChg chg="mod">
          <ac:chgData name="a xx" userId="6c68ed6e84215d36" providerId="LiveId" clId="{69CAA304-0A92-4D4B-A43E-BFE3FFD49F1C}" dt="2023-07-08T21:13:53.470" v="3255" actId="206"/>
          <ac:cxnSpMkLst>
            <pc:docMk/>
            <pc:sldMk cId="3138434968" sldId="259"/>
            <ac:cxnSpMk id="225" creationId="{1E53395B-9849-2BED-A570-3EC0CAC85519}"/>
          </ac:cxnSpMkLst>
        </pc:cxnChg>
        <pc:cxnChg chg="mod">
          <ac:chgData name="a xx" userId="6c68ed6e84215d36" providerId="LiveId" clId="{69CAA304-0A92-4D4B-A43E-BFE3FFD49F1C}" dt="2023-07-08T21:13:53.470" v="3255" actId="206"/>
          <ac:cxnSpMkLst>
            <pc:docMk/>
            <pc:sldMk cId="3138434968" sldId="259"/>
            <ac:cxnSpMk id="226" creationId="{94578806-D866-4536-6802-2AE1AED98B23}"/>
          </ac:cxnSpMkLst>
        </pc:cxnChg>
        <pc:cxnChg chg="mod">
          <ac:chgData name="a xx" userId="6c68ed6e84215d36" providerId="LiveId" clId="{69CAA304-0A92-4D4B-A43E-BFE3FFD49F1C}" dt="2023-07-08T21:13:53.470" v="3255" actId="206"/>
          <ac:cxnSpMkLst>
            <pc:docMk/>
            <pc:sldMk cId="3138434968" sldId="259"/>
            <ac:cxnSpMk id="227" creationId="{C6DC7A15-FF88-7B93-E2EB-046F87FF9D53}"/>
          </ac:cxnSpMkLst>
        </pc:cxnChg>
        <pc:cxnChg chg="mod">
          <ac:chgData name="a xx" userId="6c68ed6e84215d36" providerId="LiveId" clId="{69CAA304-0A92-4D4B-A43E-BFE3FFD49F1C}" dt="2023-07-08T21:13:53.470" v="3255" actId="206"/>
          <ac:cxnSpMkLst>
            <pc:docMk/>
            <pc:sldMk cId="3138434968" sldId="259"/>
            <ac:cxnSpMk id="228" creationId="{613039A4-088E-BB07-FF81-E2A8242B80A4}"/>
          </ac:cxnSpMkLst>
        </pc:cxnChg>
      </pc:sldChg>
      <pc:sldChg chg="addSp delSp modSp mod">
        <pc:chgData name="a xx" userId="6c68ed6e84215d36" providerId="LiveId" clId="{69CAA304-0A92-4D4B-A43E-BFE3FFD49F1C}" dt="2023-07-10T14:10:28.073" v="3478" actId="165"/>
        <pc:sldMkLst>
          <pc:docMk/>
          <pc:sldMk cId="3374352379" sldId="260"/>
        </pc:sldMkLst>
        <pc:spChg chg="mod">
          <ac:chgData name="a xx" userId="6c68ed6e84215d36" providerId="LiveId" clId="{69CAA304-0A92-4D4B-A43E-BFE3FFD49F1C}" dt="2023-07-08T21:12:32.710" v="3243" actId="27803"/>
          <ac:spMkLst>
            <pc:docMk/>
            <pc:sldMk cId="3374352379" sldId="260"/>
            <ac:spMk id="6" creationId="{77956CB0-D12E-9EC7-2115-D67E07FD675E}"/>
          </ac:spMkLst>
        </pc:spChg>
        <pc:spChg chg="mod">
          <ac:chgData name="a xx" userId="6c68ed6e84215d36" providerId="LiveId" clId="{69CAA304-0A92-4D4B-A43E-BFE3FFD49F1C}" dt="2023-07-08T21:12:32.710" v="3243" actId="27803"/>
          <ac:spMkLst>
            <pc:docMk/>
            <pc:sldMk cId="3374352379" sldId="260"/>
            <ac:spMk id="7" creationId="{45312A4B-CF30-36D9-9D8F-3B51D11DDAC5}"/>
          </ac:spMkLst>
        </pc:spChg>
        <pc:spChg chg="mod">
          <ac:chgData name="a xx" userId="6c68ed6e84215d36" providerId="LiveId" clId="{69CAA304-0A92-4D4B-A43E-BFE3FFD49F1C}" dt="2023-07-08T21:12:32.710" v="3243" actId="27803"/>
          <ac:spMkLst>
            <pc:docMk/>
            <pc:sldMk cId="3374352379" sldId="260"/>
            <ac:spMk id="8" creationId="{BF87007E-7E5A-0DA4-A753-0FEF3DB61DFF}"/>
          </ac:spMkLst>
        </pc:spChg>
        <pc:spChg chg="mod">
          <ac:chgData name="a xx" userId="6c68ed6e84215d36" providerId="LiveId" clId="{69CAA304-0A92-4D4B-A43E-BFE3FFD49F1C}" dt="2023-07-08T21:12:32.710" v="3243" actId="27803"/>
          <ac:spMkLst>
            <pc:docMk/>
            <pc:sldMk cId="3374352379" sldId="260"/>
            <ac:spMk id="9" creationId="{1FB77AD4-5D71-9797-9944-B4522E24EA15}"/>
          </ac:spMkLst>
        </pc:spChg>
        <pc:spChg chg="mod">
          <ac:chgData name="a xx" userId="6c68ed6e84215d36" providerId="LiveId" clId="{69CAA304-0A92-4D4B-A43E-BFE3FFD49F1C}" dt="2023-07-08T21:12:32.710" v="3243" actId="27803"/>
          <ac:spMkLst>
            <pc:docMk/>
            <pc:sldMk cId="3374352379" sldId="260"/>
            <ac:spMk id="10" creationId="{AAFC708C-2A85-9E56-480D-218AE89B004A}"/>
          </ac:spMkLst>
        </pc:spChg>
        <pc:spChg chg="mod">
          <ac:chgData name="a xx" userId="6c68ed6e84215d36" providerId="LiveId" clId="{69CAA304-0A92-4D4B-A43E-BFE3FFD49F1C}" dt="2023-07-08T21:12:32.710" v="3243" actId="27803"/>
          <ac:spMkLst>
            <pc:docMk/>
            <pc:sldMk cId="3374352379" sldId="260"/>
            <ac:spMk id="11" creationId="{6BE598AC-5F23-1932-09E3-AE5533C26586}"/>
          </ac:spMkLst>
        </pc:spChg>
        <pc:spChg chg="mod">
          <ac:chgData name="a xx" userId="6c68ed6e84215d36" providerId="LiveId" clId="{69CAA304-0A92-4D4B-A43E-BFE3FFD49F1C}" dt="2023-07-08T21:12:32.710" v="3243" actId="27803"/>
          <ac:spMkLst>
            <pc:docMk/>
            <pc:sldMk cId="3374352379" sldId="260"/>
            <ac:spMk id="13" creationId="{76D0245C-233D-3DBF-19EB-48360F88799C}"/>
          </ac:spMkLst>
        </pc:spChg>
        <pc:spChg chg="mod">
          <ac:chgData name="a xx" userId="6c68ed6e84215d36" providerId="LiveId" clId="{69CAA304-0A92-4D4B-A43E-BFE3FFD49F1C}" dt="2023-07-08T21:12:32.710" v="3243" actId="27803"/>
          <ac:spMkLst>
            <pc:docMk/>
            <pc:sldMk cId="3374352379" sldId="260"/>
            <ac:spMk id="14" creationId="{31A8BF20-4F32-248E-367C-935F764C2467}"/>
          </ac:spMkLst>
        </pc:spChg>
        <pc:spChg chg="mod">
          <ac:chgData name="a xx" userId="6c68ed6e84215d36" providerId="LiveId" clId="{69CAA304-0A92-4D4B-A43E-BFE3FFD49F1C}" dt="2023-07-08T21:12:32.710" v="3243" actId="27803"/>
          <ac:spMkLst>
            <pc:docMk/>
            <pc:sldMk cId="3374352379" sldId="260"/>
            <ac:spMk id="15" creationId="{563AA2BA-337F-F04B-0605-CC7CDF3DDB81}"/>
          </ac:spMkLst>
        </pc:spChg>
        <pc:spChg chg="mod">
          <ac:chgData name="a xx" userId="6c68ed6e84215d36" providerId="LiveId" clId="{69CAA304-0A92-4D4B-A43E-BFE3FFD49F1C}" dt="2023-07-08T21:12:32.710" v="3243" actId="27803"/>
          <ac:spMkLst>
            <pc:docMk/>
            <pc:sldMk cId="3374352379" sldId="260"/>
            <ac:spMk id="16" creationId="{7C31378A-569C-C9CA-B98F-534F13E85D28}"/>
          </ac:spMkLst>
        </pc:spChg>
        <pc:spChg chg="mod">
          <ac:chgData name="a xx" userId="6c68ed6e84215d36" providerId="LiveId" clId="{69CAA304-0A92-4D4B-A43E-BFE3FFD49F1C}" dt="2023-07-08T21:12:32.710" v="3243" actId="27803"/>
          <ac:spMkLst>
            <pc:docMk/>
            <pc:sldMk cId="3374352379" sldId="260"/>
            <ac:spMk id="17" creationId="{232634AB-80B4-3B23-7A0B-C530473F3407}"/>
          </ac:spMkLst>
        </pc:spChg>
        <pc:spChg chg="mod">
          <ac:chgData name="a xx" userId="6c68ed6e84215d36" providerId="LiveId" clId="{69CAA304-0A92-4D4B-A43E-BFE3FFD49F1C}" dt="2023-07-08T21:12:32.710" v="3243" actId="27803"/>
          <ac:spMkLst>
            <pc:docMk/>
            <pc:sldMk cId="3374352379" sldId="260"/>
            <ac:spMk id="18" creationId="{2D2C5396-13F9-4441-4D8C-543FB6266F02}"/>
          </ac:spMkLst>
        </pc:spChg>
        <pc:spChg chg="mod">
          <ac:chgData name="a xx" userId="6c68ed6e84215d36" providerId="LiveId" clId="{69CAA304-0A92-4D4B-A43E-BFE3FFD49F1C}" dt="2023-07-08T21:12:32.710" v="3243" actId="27803"/>
          <ac:spMkLst>
            <pc:docMk/>
            <pc:sldMk cId="3374352379" sldId="260"/>
            <ac:spMk id="19" creationId="{F50B0140-E675-25D1-538A-15547FE4BF50}"/>
          </ac:spMkLst>
        </pc:spChg>
        <pc:spChg chg="mod">
          <ac:chgData name="a xx" userId="6c68ed6e84215d36" providerId="LiveId" clId="{69CAA304-0A92-4D4B-A43E-BFE3FFD49F1C}" dt="2023-07-08T21:12:32.710" v="3243" actId="27803"/>
          <ac:spMkLst>
            <pc:docMk/>
            <pc:sldMk cId="3374352379" sldId="260"/>
            <ac:spMk id="20" creationId="{8F13A672-7E94-F3E4-A9A6-9BA0A7D3A013}"/>
          </ac:spMkLst>
        </pc:spChg>
        <pc:spChg chg="mod">
          <ac:chgData name="a xx" userId="6c68ed6e84215d36" providerId="LiveId" clId="{69CAA304-0A92-4D4B-A43E-BFE3FFD49F1C}" dt="2023-07-08T21:12:46.070" v="3250" actId="1076"/>
          <ac:spMkLst>
            <pc:docMk/>
            <pc:sldMk cId="3374352379" sldId="260"/>
            <ac:spMk id="22" creationId="{50FBDA44-B3C2-6E66-07A8-9325D056771D}"/>
          </ac:spMkLst>
        </pc:spChg>
        <pc:spChg chg="mod">
          <ac:chgData name="a xx" userId="6c68ed6e84215d36" providerId="LiveId" clId="{69CAA304-0A92-4D4B-A43E-BFE3FFD49F1C}" dt="2023-07-08T21:12:32.710" v="3243" actId="27803"/>
          <ac:spMkLst>
            <pc:docMk/>
            <pc:sldMk cId="3374352379" sldId="260"/>
            <ac:spMk id="23" creationId="{E35A2123-36C4-454C-65D6-BFE97262DDC7}"/>
          </ac:spMkLst>
        </pc:spChg>
        <pc:spChg chg="mod">
          <ac:chgData name="a xx" userId="6c68ed6e84215d36" providerId="LiveId" clId="{69CAA304-0A92-4D4B-A43E-BFE3FFD49F1C}" dt="2023-07-08T21:12:32.710" v="3243" actId="27803"/>
          <ac:spMkLst>
            <pc:docMk/>
            <pc:sldMk cId="3374352379" sldId="260"/>
            <ac:spMk id="24" creationId="{011F8E25-56C8-2EB5-E0AA-D19160DA65A1}"/>
          </ac:spMkLst>
        </pc:spChg>
        <pc:spChg chg="mod">
          <ac:chgData name="a xx" userId="6c68ed6e84215d36" providerId="LiveId" clId="{69CAA304-0A92-4D4B-A43E-BFE3FFD49F1C}" dt="2023-07-08T21:12:32.710" v="3243" actId="27803"/>
          <ac:spMkLst>
            <pc:docMk/>
            <pc:sldMk cId="3374352379" sldId="260"/>
            <ac:spMk id="25" creationId="{AC62FEF7-28D2-92A9-646F-FFCED8093FD3}"/>
          </ac:spMkLst>
        </pc:spChg>
        <pc:spChg chg="mod">
          <ac:chgData name="a xx" userId="6c68ed6e84215d36" providerId="LiveId" clId="{69CAA304-0A92-4D4B-A43E-BFE3FFD49F1C}" dt="2023-07-10T14:10:28.073" v="3478" actId="165"/>
          <ac:spMkLst>
            <pc:docMk/>
            <pc:sldMk cId="3374352379" sldId="260"/>
            <ac:spMk id="68" creationId="{1EE10256-ADFB-9C36-0574-CDF737373933}"/>
          </ac:spMkLst>
        </pc:spChg>
        <pc:spChg chg="mod topLvl">
          <ac:chgData name="a xx" userId="6c68ed6e84215d36" providerId="LiveId" clId="{69CAA304-0A92-4D4B-A43E-BFE3FFD49F1C}" dt="2023-07-10T14:10:28.073" v="3478" actId="165"/>
          <ac:spMkLst>
            <pc:docMk/>
            <pc:sldMk cId="3374352379" sldId="260"/>
            <ac:spMk id="69" creationId="{8B1C2436-2285-F6A5-C530-DB0A774D8562}"/>
          </ac:spMkLst>
        </pc:spChg>
        <pc:spChg chg="mod">
          <ac:chgData name="a xx" userId="6c68ed6e84215d36" providerId="LiveId" clId="{69CAA304-0A92-4D4B-A43E-BFE3FFD49F1C}" dt="2023-07-10T14:10:28.073" v="3478" actId="165"/>
          <ac:spMkLst>
            <pc:docMk/>
            <pc:sldMk cId="3374352379" sldId="260"/>
            <ac:spMk id="70" creationId="{A045DD01-3510-5065-ED0B-E1F0167EEB62}"/>
          </ac:spMkLst>
        </pc:spChg>
        <pc:spChg chg="mod">
          <ac:chgData name="a xx" userId="6c68ed6e84215d36" providerId="LiveId" clId="{69CAA304-0A92-4D4B-A43E-BFE3FFD49F1C}" dt="2023-07-10T14:10:28.073" v="3478" actId="165"/>
          <ac:spMkLst>
            <pc:docMk/>
            <pc:sldMk cId="3374352379" sldId="260"/>
            <ac:spMk id="71" creationId="{11253565-6C01-7710-7BCA-A9D469FEBE7F}"/>
          </ac:spMkLst>
        </pc:spChg>
        <pc:spChg chg="mod">
          <ac:chgData name="a xx" userId="6c68ed6e84215d36" providerId="LiveId" clId="{69CAA304-0A92-4D4B-A43E-BFE3FFD49F1C}" dt="2023-07-10T14:10:28.073" v="3478" actId="165"/>
          <ac:spMkLst>
            <pc:docMk/>
            <pc:sldMk cId="3374352379" sldId="260"/>
            <ac:spMk id="72" creationId="{39B8518B-3641-79EE-56B1-ED4E8EDEC879}"/>
          </ac:spMkLst>
        </pc:spChg>
        <pc:grpChg chg="del mod">
          <ac:chgData name="a xx" userId="6c68ed6e84215d36" providerId="LiveId" clId="{69CAA304-0A92-4D4B-A43E-BFE3FFD49F1C}" dt="2023-07-08T21:12:32.710" v="3243" actId="27803"/>
          <ac:grpSpMkLst>
            <pc:docMk/>
            <pc:sldMk cId="3374352379" sldId="260"/>
            <ac:grpSpMk id="4" creationId="{91A13D6E-817B-F5AE-9119-C7337BC51B3A}"/>
          </ac:grpSpMkLst>
        </pc:grpChg>
        <pc:grpChg chg="del mod">
          <ac:chgData name="a xx" userId="6c68ed6e84215d36" providerId="LiveId" clId="{69CAA304-0A92-4D4B-A43E-BFE3FFD49F1C}" dt="2023-07-08T21:12:39.125" v="3246" actId="478"/>
          <ac:grpSpMkLst>
            <pc:docMk/>
            <pc:sldMk cId="3374352379" sldId="260"/>
            <ac:grpSpMk id="5" creationId="{C4A68BE9-E935-9CF7-B5CB-310CF10555EC}"/>
          </ac:grpSpMkLst>
        </pc:grpChg>
        <pc:grpChg chg="add del mod">
          <ac:chgData name="a xx" userId="6c68ed6e84215d36" providerId="LiveId" clId="{69CAA304-0A92-4D4B-A43E-BFE3FFD49F1C}" dt="2023-07-08T21:12:40.335" v="3247" actId="478"/>
          <ac:grpSpMkLst>
            <pc:docMk/>
            <pc:sldMk cId="3374352379" sldId="260"/>
            <ac:grpSpMk id="12" creationId="{B5E6588A-2CFC-2118-C665-49305BD3F61D}"/>
          </ac:grpSpMkLst>
        </pc:grpChg>
        <pc:grpChg chg="add del mod">
          <ac:chgData name="a xx" userId="6c68ed6e84215d36" providerId="LiveId" clId="{69CAA304-0A92-4D4B-A43E-BFE3FFD49F1C}" dt="2023-07-08T21:13:56.466" v="3257" actId="478"/>
          <ac:grpSpMkLst>
            <pc:docMk/>
            <pc:sldMk cId="3374352379" sldId="260"/>
            <ac:grpSpMk id="21" creationId="{4694887F-E8BF-C810-0647-77D918D99B85}"/>
          </ac:grpSpMkLst>
        </pc:grpChg>
        <pc:grpChg chg="mod topLvl">
          <ac:chgData name="a xx" userId="6c68ed6e84215d36" providerId="LiveId" clId="{69CAA304-0A92-4D4B-A43E-BFE3FFD49F1C}" dt="2023-07-10T14:10:28.073" v="3478" actId="165"/>
          <ac:grpSpMkLst>
            <pc:docMk/>
            <pc:sldMk cId="3374352379" sldId="260"/>
            <ac:grpSpMk id="67" creationId="{B4CE0F43-73CA-20AB-A8E2-85CBFD1DB4B5}"/>
          </ac:grpSpMkLst>
        </pc:grpChg>
        <pc:grpChg chg="mod topLvl">
          <ac:chgData name="a xx" userId="6c68ed6e84215d36" providerId="LiveId" clId="{69CAA304-0A92-4D4B-A43E-BFE3FFD49F1C}" dt="2023-07-10T14:10:28.073" v="3478" actId="165"/>
          <ac:grpSpMkLst>
            <pc:docMk/>
            <pc:sldMk cId="3374352379" sldId="260"/>
            <ac:grpSpMk id="150" creationId="{DFF9934C-FD80-02A9-2536-299253545AAD}"/>
          </ac:grpSpMkLst>
        </pc:grpChg>
        <pc:grpChg chg="mod topLvl">
          <ac:chgData name="a xx" userId="6c68ed6e84215d36" providerId="LiveId" clId="{69CAA304-0A92-4D4B-A43E-BFE3FFD49F1C}" dt="2023-07-10T14:10:28.073" v="3478" actId="165"/>
          <ac:grpSpMkLst>
            <pc:docMk/>
            <pc:sldMk cId="3374352379" sldId="260"/>
            <ac:grpSpMk id="154" creationId="{ADDAF5D7-AAE1-ACB5-5F19-EDCE174365CE}"/>
          </ac:grpSpMkLst>
        </pc:grpChg>
        <pc:grpChg chg="add del mod">
          <ac:chgData name="a xx" userId="6c68ed6e84215d36" providerId="LiveId" clId="{69CAA304-0A92-4D4B-A43E-BFE3FFD49F1C}" dt="2023-07-10T14:10:28.073" v="3478" actId="165"/>
          <ac:grpSpMkLst>
            <pc:docMk/>
            <pc:sldMk cId="3374352379" sldId="260"/>
            <ac:grpSpMk id="158" creationId="{363CC35B-E771-5DB3-21B9-18CBE772BB74}"/>
          </ac:grpSpMkLst>
        </pc:grpChg>
        <pc:picChg chg="add del mod">
          <ac:chgData name="a xx" userId="6c68ed6e84215d36" providerId="LiveId" clId="{69CAA304-0A92-4D4B-A43E-BFE3FFD49F1C}" dt="2023-07-08T21:12:32.710" v="3243" actId="27803"/>
          <ac:picMkLst>
            <pc:docMk/>
            <pc:sldMk cId="3374352379" sldId="260"/>
            <ac:picMk id="3" creationId="{0E71A32E-82D1-9CC8-D697-C76CF00BF0AB}"/>
          </ac:picMkLst>
        </pc:picChg>
        <pc:cxnChg chg="mod">
          <ac:chgData name="a xx" userId="6c68ed6e84215d36" providerId="LiveId" clId="{69CAA304-0A92-4D4B-A43E-BFE3FFD49F1C}" dt="2023-07-10T14:10:28.073" v="3478" actId="165"/>
          <ac:cxnSpMkLst>
            <pc:docMk/>
            <pc:sldMk cId="3374352379" sldId="260"/>
            <ac:cxnSpMk id="38" creationId="{262DE73E-66E1-510C-52EE-B742BE746679}"/>
          </ac:cxnSpMkLst>
        </pc:cxnChg>
        <pc:cxnChg chg="mod">
          <ac:chgData name="a xx" userId="6c68ed6e84215d36" providerId="LiveId" clId="{69CAA304-0A92-4D4B-A43E-BFE3FFD49F1C}" dt="2023-07-10T14:10:28.073" v="3478" actId="165"/>
          <ac:cxnSpMkLst>
            <pc:docMk/>
            <pc:sldMk cId="3374352379" sldId="260"/>
            <ac:cxnSpMk id="40" creationId="{BEE5AED1-158F-B8A8-7630-A9526970A780}"/>
          </ac:cxnSpMkLst>
        </pc:cxnChg>
        <pc:cxnChg chg="mod">
          <ac:chgData name="a xx" userId="6c68ed6e84215d36" providerId="LiveId" clId="{69CAA304-0A92-4D4B-A43E-BFE3FFD49F1C}" dt="2023-07-10T14:10:28.073" v="3478" actId="165"/>
          <ac:cxnSpMkLst>
            <pc:docMk/>
            <pc:sldMk cId="3374352379" sldId="260"/>
            <ac:cxnSpMk id="41" creationId="{38637371-3BEE-4E47-AD0F-722A6BB807CB}"/>
          </ac:cxnSpMkLst>
        </pc:cxnChg>
        <pc:cxnChg chg="mod">
          <ac:chgData name="a xx" userId="6c68ed6e84215d36" providerId="LiveId" clId="{69CAA304-0A92-4D4B-A43E-BFE3FFD49F1C}" dt="2023-07-10T14:10:28.073" v="3478" actId="165"/>
          <ac:cxnSpMkLst>
            <pc:docMk/>
            <pc:sldMk cId="3374352379" sldId="260"/>
            <ac:cxnSpMk id="42" creationId="{97C493A8-AD99-D144-FD11-73754367FF4F}"/>
          </ac:cxnSpMkLst>
        </pc:cxnChg>
        <pc:cxnChg chg="mod">
          <ac:chgData name="a xx" userId="6c68ed6e84215d36" providerId="LiveId" clId="{69CAA304-0A92-4D4B-A43E-BFE3FFD49F1C}" dt="2023-07-10T14:10:28.073" v="3478" actId="165"/>
          <ac:cxnSpMkLst>
            <pc:docMk/>
            <pc:sldMk cId="3374352379" sldId="260"/>
            <ac:cxnSpMk id="43" creationId="{DF8239BF-3FDA-3B37-4525-FB5E35F10EEA}"/>
          </ac:cxnSpMkLst>
        </pc:cxnChg>
        <pc:cxnChg chg="mod">
          <ac:chgData name="a xx" userId="6c68ed6e84215d36" providerId="LiveId" clId="{69CAA304-0A92-4D4B-A43E-BFE3FFD49F1C}" dt="2023-07-10T14:10:28.073" v="3478" actId="165"/>
          <ac:cxnSpMkLst>
            <pc:docMk/>
            <pc:sldMk cId="3374352379" sldId="260"/>
            <ac:cxnSpMk id="44" creationId="{2DD602A2-8594-32D1-B6CE-2DB0C9EA79EB}"/>
          </ac:cxnSpMkLst>
        </pc:cxnChg>
        <pc:cxnChg chg="mod">
          <ac:chgData name="a xx" userId="6c68ed6e84215d36" providerId="LiveId" clId="{69CAA304-0A92-4D4B-A43E-BFE3FFD49F1C}" dt="2023-07-10T14:10:28.073" v="3478" actId="165"/>
          <ac:cxnSpMkLst>
            <pc:docMk/>
            <pc:sldMk cId="3374352379" sldId="260"/>
            <ac:cxnSpMk id="45" creationId="{45EE4942-4DC3-CE34-E8CE-74EAA4F75B1E}"/>
          </ac:cxnSpMkLst>
        </pc:cxnChg>
        <pc:cxnChg chg="mod">
          <ac:chgData name="a xx" userId="6c68ed6e84215d36" providerId="LiveId" clId="{69CAA304-0A92-4D4B-A43E-BFE3FFD49F1C}" dt="2023-07-10T14:10:28.073" v="3478" actId="165"/>
          <ac:cxnSpMkLst>
            <pc:docMk/>
            <pc:sldMk cId="3374352379" sldId="260"/>
            <ac:cxnSpMk id="46" creationId="{3E433542-EDE3-1DC3-9166-449B6B0CBD97}"/>
          </ac:cxnSpMkLst>
        </pc:cxnChg>
        <pc:cxnChg chg="mod">
          <ac:chgData name="a xx" userId="6c68ed6e84215d36" providerId="LiveId" clId="{69CAA304-0A92-4D4B-A43E-BFE3FFD49F1C}" dt="2023-07-10T14:10:28.073" v="3478" actId="165"/>
          <ac:cxnSpMkLst>
            <pc:docMk/>
            <pc:sldMk cId="3374352379" sldId="260"/>
            <ac:cxnSpMk id="47" creationId="{D0235645-25FC-FD60-5483-F65275713EB0}"/>
          </ac:cxnSpMkLst>
        </pc:cxnChg>
        <pc:cxnChg chg="mod">
          <ac:chgData name="a xx" userId="6c68ed6e84215d36" providerId="LiveId" clId="{69CAA304-0A92-4D4B-A43E-BFE3FFD49F1C}" dt="2023-07-10T14:10:28.073" v="3478" actId="165"/>
          <ac:cxnSpMkLst>
            <pc:docMk/>
            <pc:sldMk cId="3374352379" sldId="260"/>
            <ac:cxnSpMk id="48" creationId="{1AFB51D4-6072-BFAA-12A8-3F8278215F2D}"/>
          </ac:cxnSpMkLst>
        </pc:cxnChg>
        <pc:cxnChg chg="mod">
          <ac:chgData name="a xx" userId="6c68ed6e84215d36" providerId="LiveId" clId="{69CAA304-0A92-4D4B-A43E-BFE3FFD49F1C}" dt="2023-07-10T14:10:28.073" v="3478" actId="165"/>
          <ac:cxnSpMkLst>
            <pc:docMk/>
            <pc:sldMk cId="3374352379" sldId="260"/>
            <ac:cxnSpMk id="49" creationId="{FD541963-D3E8-4982-B3D7-0366E02D46C7}"/>
          </ac:cxnSpMkLst>
        </pc:cxnChg>
        <pc:cxnChg chg="mod">
          <ac:chgData name="a xx" userId="6c68ed6e84215d36" providerId="LiveId" clId="{69CAA304-0A92-4D4B-A43E-BFE3FFD49F1C}" dt="2023-07-10T14:10:28.073" v="3478" actId="165"/>
          <ac:cxnSpMkLst>
            <pc:docMk/>
            <pc:sldMk cId="3374352379" sldId="260"/>
            <ac:cxnSpMk id="50" creationId="{3DC7DD7C-5548-317D-C5FB-C9B10CEEAE28}"/>
          </ac:cxnSpMkLst>
        </pc:cxnChg>
        <pc:cxnChg chg="mod">
          <ac:chgData name="a xx" userId="6c68ed6e84215d36" providerId="LiveId" clId="{69CAA304-0A92-4D4B-A43E-BFE3FFD49F1C}" dt="2023-07-10T14:10:28.073" v="3478" actId="165"/>
          <ac:cxnSpMkLst>
            <pc:docMk/>
            <pc:sldMk cId="3374352379" sldId="260"/>
            <ac:cxnSpMk id="51" creationId="{9FA82480-0BA5-E8ED-2396-0BC372B8A29A}"/>
          </ac:cxnSpMkLst>
        </pc:cxnChg>
        <pc:cxnChg chg="mod">
          <ac:chgData name="a xx" userId="6c68ed6e84215d36" providerId="LiveId" clId="{69CAA304-0A92-4D4B-A43E-BFE3FFD49F1C}" dt="2023-07-10T14:10:28.073" v="3478" actId="165"/>
          <ac:cxnSpMkLst>
            <pc:docMk/>
            <pc:sldMk cId="3374352379" sldId="260"/>
            <ac:cxnSpMk id="52" creationId="{532B9ABC-49AD-CC9D-5341-8A240D44B06F}"/>
          </ac:cxnSpMkLst>
        </pc:cxnChg>
        <pc:cxnChg chg="mod">
          <ac:chgData name="a xx" userId="6c68ed6e84215d36" providerId="LiveId" clId="{69CAA304-0A92-4D4B-A43E-BFE3FFD49F1C}" dt="2023-07-10T14:10:28.073" v="3478" actId="165"/>
          <ac:cxnSpMkLst>
            <pc:docMk/>
            <pc:sldMk cId="3374352379" sldId="260"/>
            <ac:cxnSpMk id="53" creationId="{A4E6FE42-51FD-A05F-CAFA-352342E80EBB}"/>
          </ac:cxnSpMkLst>
        </pc:cxnChg>
        <pc:cxnChg chg="mod">
          <ac:chgData name="a xx" userId="6c68ed6e84215d36" providerId="LiveId" clId="{69CAA304-0A92-4D4B-A43E-BFE3FFD49F1C}" dt="2023-07-10T14:10:28.073" v="3478" actId="165"/>
          <ac:cxnSpMkLst>
            <pc:docMk/>
            <pc:sldMk cId="3374352379" sldId="260"/>
            <ac:cxnSpMk id="54" creationId="{30E3F986-6FDC-F61A-4C62-3906081C2E03}"/>
          </ac:cxnSpMkLst>
        </pc:cxnChg>
        <pc:cxnChg chg="mod">
          <ac:chgData name="a xx" userId="6c68ed6e84215d36" providerId="LiveId" clId="{69CAA304-0A92-4D4B-A43E-BFE3FFD49F1C}" dt="2023-07-10T14:10:28.073" v="3478" actId="165"/>
          <ac:cxnSpMkLst>
            <pc:docMk/>
            <pc:sldMk cId="3374352379" sldId="260"/>
            <ac:cxnSpMk id="55" creationId="{E31CDA07-49F2-5244-6AE3-3C8E489BA27B}"/>
          </ac:cxnSpMkLst>
        </pc:cxnChg>
        <pc:cxnChg chg="mod">
          <ac:chgData name="a xx" userId="6c68ed6e84215d36" providerId="LiveId" clId="{69CAA304-0A92-4D4B-A43E-BFE3FFD49F1C}" dt="2023-07-10T14:10:28.073" v="3478" actId="165"/>
          <ac:cxnSpMkLst>
            <pc:docMk/>
            <pc:sldMk cId="3374352379" sldId="260"/>
            <ac:cxnSpMk id="56" creationId="{BB69101B-B190-DF8D-FBC9-631BB6DDBA15}"/>
          </ac:cxnSpMkLst>
        </pc:cxnChg>
        <pc:cxnChg chg="mod">
          <ac:chgData name="a xx" userId="6c68ed6e84215d36" providerId="LiveId" clId="{69CAA304-0A92-4D4B-A43E-BFE3FFD49F1C}" dt="2023-07-10T14:10:28.073" v="3478" actId="165"/>
          <ac:cxnSpMkLst>
            <pc:docMk/>
            <pc:sldMk cId="3374352379" sldId="260"/>
            <ac:cxnSpMk id="57" creationId="{1443182F-99C7-C292-B3FE-82F6C24D6E77}"/>
          </ac:cxnSpMkLst>
        </pc:cxnChg>
        <pc:cxnChg chg="mod">
          <ac:chgData name="a xx" userId="6c68ed6e84215d36" providerId="LiveId" clId="{69CAA304-0A92-4D4B-A43E-BFE3FFD49F1C}" dt="2023-07-10T14:10:28.073" v="3478" actId="165"/>
          <ac:cxnSpMkLst>
            <pc:docMk/>
            <pc:sldMk cId="3374352379" sldId="260"/>
            <ac:cxnSpMk id="58" creationId="{298CDE3A-DC7B-3E77-16BB-834C42B34789}"/>
          </ac:cxnSpMkLst>
        </pc:cxnChg>
        <pc:cxnChg chg="mod">
          <ac:chgData name="a xx" userId="6c68ed6e84215d36" providerId="LiveId" clId="{69CAA304-0A92-4D4B-A43E-BFE3FFD49F1C}" dt="2023-07-10T14:10:28.073" v="3478" actId="165"/>
          <ac:cxnSpMkLst>
            <pc:docMk/>
            <pc:sldMk cId="3374352379" sldId="260"/>
            <ac:cxnSpMk id="59" creationId="{CB604BDF-7871-BECE-43B6-87193C07507C}"/>
          </ac:cxnSpMkLst>
        </pc:cxnChg>
        <pc:cxnChg chg="mod">
          <ac:chgData name="a xx" userId="6c68ed6e84215d36" providerId="LiveId" clId="{69CAA304-0A92-4D4B-A43E-BFE3FFD49F1C}" dt="2023-07-10T14:10:28.073" v="3478" actId="165"/>
          <ac:cxnSpMkLst>
            <pc:docMk/>
            <pc:sldMk cId="3374352379" sldId="260"/>
            <ac:cxnSpMk id="60" creationId="{9EA4601E-4975-B646-DD21-8D4308513259}"/>
          </ac:cxnSpMkLst>
        </pc:cxnChg>
        <pc:cxnChg chg="mod">
          <ac:chgData name="a xx" userId="6c68ed6e84215d36" providerId="LiveId" clId="{69CAA304-0A92-4D4B-A43E-BFE3FFD49F1C}" dt="2023-07-10T14:10:28.073" v="3478" actId="165"/>
          <ac:cxnSpMkLst>
            <pc:docMk/>
            <pc:sldMk cId="3374352379" sldId="260"/>
            <ac:cxnSpMk id="61" creationId="{4CC27BFE-2A6A-D549-2DCB-0931EB6B8F57}"/>
          </ac:cxnSpMkLst>
        </pc:cxnChg>
        <pc:cxnChg chg="mod">
          <ac:chgData name="a xx" userId="6c68ed6e84215d36" providerId="LiveId" clId="{69CAA304-0A92-4D4B-A43E-BFE3FFD49F1C}" dt="2023-07-10T14:10:28.073" v="3478" actId="165"/>
          <ac:cxnSpMkLst>
            <pc:docMk/>
            <pc:sldMk cId="3374352379" sldId="260"/>
            <ac:cxnSpMk id="62" creationId="{1650E257-C83B-B11C-8E94-F6DAD4402AD5}"/>
          </ac:cxnSpMkLst>
        </pc:cxnChg>
        <pc:cxnChg chg="mod">
          <ac:chgData name="a xx" userId="6c68ed6e84215d36" providerId="LiveId" clId="{69CAA304-0A92-4D4B-A43E-BFE3FFD49F1C}" dt="2023-07-10T14:10:28.073" v="3478" actId="165"/>
          <ac:cxnSpMkLst>
            <pc:docMk/>
            <pc:sldMk cId="3374352379" sldId="260"/>
            <ac:cxnSpMk id="65" creationId="{3427C207-5198-D35E-78AD-00836415B037}"/>
          </ac:cxnSpMkLst>
        </pc:cxnChg>
        <pc:cxnChg chg="mod">
          <ac:chgData name="a xx" userId="6c68ed6e84215d36" providerId="LiveId" clId="{69CAA304-0A92-4D4B-A43E-BFE3FFD49F1C}" dt="2023-07-10T14:10:28.073" v="3478" actId="165"/>
          <ac:cxnSpMkLst>
            <pc:docMk/>
            <pc:sldMk cId="3374352379" sldId="260"/>
            <ac:cxnSpMk id="66" creationId="{C31806C7-EB37-1482-CA91-527F9673C1B1}"/>
          </ac:cxnSpMkLst>
        </pc:cxnChg>
        <pc:cxnChg chg="mod topLvl">
          <ac:chgData name="a xx" userId="6c68ed6e84215d36" providerId="LiveId" clId="{69CAA304-0A92-4D4B-A43E-BFE3FFD49F1C}" dt="2023-07-10T14:10:28.073" v="3478" actId="165"/>
          <ac:cxnSpMkLst>
            <pc:docMk/>
            <pc:sldMk cId="3374352379" sldId="260"/>
            <ac:cxnSpMk id="74" creationId="{A1A5FBF0-A05A-3A25-ED5F-C648D04059F1}"/>
          </ac:cxnSpMkLst>
        </pc:cxnChg>
        <pc:cxnChg chg="mod">
          <ac:chgData name="a xx" userId="6c68ed6e84215d36" providerId="LiveId" clId="{69CAA304-0A92-4D4B-A43E-BFE3FFD49F1C}" dt="2023-07-10T14:10:28.073" v="3478" actId="165"/>
          <ac:cxnSpMkLst>
            <pc:docMk/>
            <pc:sldMk cId="3374352379" sldId="260"/>
            <ac:cxnSpMk id="86" creationId="{7DC02A98-D90C-21EC-9C0A-58095C040A03}"/>
          </ac:cxnSpMkLst>
        </pc:cxnChg>
        <pc:cxnChg chg="mod">
          <ac:chgData name="a xx" userId="6c68ed6e84215d36" providerId="LiveId" clId="{69CAA304-0A92-4D4B-A43E-BFE3FFD49F1C}" dt="2023-07-10T14:10:28.073" v="3478" actId="165"/>
          <ac:cxnSpMkLst>
            <pc:docMk/>
            <pc:sldMk cId="3374352379" sldId="260"/>
            <ac:cxnSpMk id="87" creationId="{D3DD6864-7A9B-A52D-AA45-4493DC979882}"/>
          </ac:cxnSpMkLst>
        </pc:cxnChg>
        <pc:cxnChg chg="mod">
          <ac:chgData name="a xx" userId="6c68ed6e84215d36" providerId="LiveId" clId="{69CAA304-0A92-4D4B-A43E-BFE3FFD49F1C}" dt="2023-07-10T14:10:28.073" v="3478" actId="165"/>
          <ac:cxnSpMkLst>
            <pc:docMk/>
            <pc:sldMk cId="3374352379" sldId="260"/>
            <ac:cxnSpMk id="88" creationId="{BA9AEFEF-E850-A60B-7C38-E954E0844C9C}"/>
          </ac:cxnSpMkLst>
        </pc:cxnChg>
        <pc:cxnChg chg="mod">
          <ac:chgData name="a xx" userId="6c68ed6e84215d36" providerId="LiveId" clId="{69CAA304-0A92-4D4B-A43E-BFE3FFD49F1C}" dt="2023-07-10T14:10:28.073" v="3478" actId="165"/>
          <ac:cxnSpMkLst>
            <pc:docMk/>
            <pc:sldMk cId="3374352379" sldId="260"/>
            <ac:cxnSpMk id="89" creationId="{9784CB02-F3AB-461A-3015-2730E50142D0}"/>
          </ac:cxnSpMkLst>
        </pc:cxnChg>
        <pc:cxnChg chg="mod">
          <ac:chgData name="a xx" userId="6c68ed6e84215d36" providerId="LiveId" clId="{69CAA304-0A92-4D4B-A43E-BFE3FFD49F1C}" dt="2023-07-10T14:10:28.073" v="3478" actId="165"/>
          <ac:cxnSpMkLst>
            <pc:docMk/>
            <pc:sldMk cId="3374352379" sldId="260"/>
            <ac:cxnSpMk id="90" creationId="{2E764E33-11FC-240A-140C-48E767AFC283}"/>
          </ac:cxnSpMkLst>
        </pc:cxnChg>
        <pc:cxnChg chg="mod">
          <ac:chgData name="a xx" userId="6c68ed6e84215d36" providerId="LiveId" clId="{69CAA304-0A92-4D4B-A43E-BFE3FFD49F1C}" dt="2023-07-10T14:10:28.073" v="3478" actId="165"/>
          <ac:cxnSpMkLst>
            <pc:docMk/>
            <pc:sldMk cId="3374352379" sldId="260"/>
            <ac:cxnSpMk id="91" creationId="{F0B6FEC7-6274-C2CF-E3B7-5971353AFAC0}"/>
          </ac:cxnSpMkLst>
        </pc:cxnChg>
        <pc:cxnChg chg="mod">
          <ac:chgData name="a xx" userId="6c68ed6e84215d36" providerId="LiveId" clId="{69CAA304-0A92-4D4B-A43E-BFE3FFD49F1C}" dt="2023-07-10T14:10:28.073" v="3478" actId="165"/>
          <ac:cxnSpMkLst>
            <pc:docMk/>
            <pc:sldMk cId="3374352379" sldId="260"/>
            <ac:cxnSpMk id="96" creationId="{38042CDF-1468-0DF9-4584-60BEBE79BAF6}"/>
          </ac:cxnSpMkLst>
        </pc:cxnChg>
        <pc:cxnChg chg="mod">
          <ac:chgData name="a xx" userId="6c68ed6e84215d36" providerId="LiveId" clId="{69CAA304-0A92-4D4B-A43E-BFE3FFD49F1C}" dt="2023-07-10T14:10:28.073" v="3478" actId="165"/>
          <ac:cxnSpMkLst>
            <pc:docMk/>
            <pc:sldMk cId="3374352379" sldId="260"/>
            <ac:cxnSpMk id="97" creationId="{D1EA2AF1-B902-E11E-9F60-9395E6221559}"/>
          </ac:cxnSpMkLst>
        </pc:cxnChg>
        <pc:cxnChg chg="mod">
          <ac:chgData name="a xx" userId="6c68ed6e84215d36" providerId="LiveId" clId="{69CAA304-0A92-4D4B-A43E-BFE3FFD49F1C}" dt="2023-07-10T14:10:28.073" v="3478" actId="165"/>
          <ac:cxnSpMkLst>
            <pc:docMk/>
            <pc:sldMk cId="3374352379" sldId="260"/>
            <ac:cxnSpMk id="98" creationId="{B6014FDC-E7EB-2558-2715-89C32B1A5BAB}"/>
          </ac:cxnSpMkLst>
        </pc:cxnChg>
        <pc:cxnChg chg="mod">
          <ac:chgData name="a xx" userId="6c68ed6e84215d36" providerId="LiveId" clId="{69CAA304-0A92-4D4B-A43E-BFE3FFD49F1C}" dt="2023-07-10T14:10:28.073" v="3478" actId="165"/>
          <ac:cxnSpMkLst>
            <pc:docMk/>
            <pc:sldMk cId="3374352379" sldId="260"/>
            <ac:cxnSpMk id="99" creationId="{5087944B-4393-2C1B-A813-25C0108DB3E7}"/>
          </ac:cxnSpMkLst>
        </pc:cxnChg>
        <pc:cxnChg chg="mod">
          <ac:chgData name="a xx" userId="6c68ed6e84215d36" providerId="LiveId" clId="{69CAA304-0A92-4D4B-A43E-BFE3FFD49F1C}" dt="2023-07-10T14:10:28.073" v="3478" actId="165"/>
          <ac:cxnSpMkLst>
            <pc:docMk/>
            <pc:sldMk cId="3374352379" sldId="260"/>
            <ac:cxnSpMk id="100" creationId="{73EF571D-6F07-F4FD-C5E4-06B81CB2F0FF}"/>
          </ac:cxnSpMkLst>
        </pc:cxnChg>
        <pc:cxnChg chg="mod">
          <ac:chgData name="a xx" userId="6c68ed6e84215d36" providerId="LiveId" clId="{69CAA304-0A92-4D4B-A43E-BFE3FFD49F1C}" dt="2023-07-10T14:10:28.073" v="3478" actId="165"/>
          <ac:cxnSpMkLst>
            <pc:docMk/>
            <pc:sldMk cId="3374352379" sldId="260"/>
            <ac:cxnSpMk id="101" creationId="{FA963DD8-7145-FA14-53A7-0154C0028482}"/>
          </ac:cxnSpMkLst>
        </pc:cxnChg>
        <pc:cxnChg chg="mod">
          <ac:chgData name="a xx" userId="6c68ed6e84215d36" providerId="LiveId" clId="{69CAA304-0A92-4D4B-A43E-BFE3FFD49F1C}" dt="2023-07-10T14:10:28.073" v="3478" actId="165"/>
          <ac:cxnSpMkLst>
            <pc:docMk/>
            <pc:sldMk cId="3374352379" sldId="260"/>
            <ac:cxnSpMk id="102" creationId="{369E1849-BBB8-E9EF-4AB7-95B8F690C8E8}"/>
          </ac:cxnSpMkLst>
        </pc:cxnChg>
        <pc:cxnChg chg="mod">
          <ac:chgData name="a xx" userId="6c68ed6e84215d36" providerId="LiveId" clId="{69CAA304-0A92-4D4B-A43E-BFE3FFD49F1C}" dt="2023-07-10T14:10:28.073" v="3478" actId="165"/>
          <ac:cxnSpMkLst>
            <pc:docMk/>
            <pc:sldMk cId="3374352379" sldId="260"/>
            <ac:cxnSpMk id="103" creationId="{B1396DEB-7EF0-CE8E-EC83-3F3F623143D2}"/>
          </ac:cxnSpMkLst>
        </pc:cxnChg>
        <pc:cxnChg chg="mod">
          <ac:chgData name="a xx" userId="6c68ed6e84215d36" providerId="LiveId" clId="{69CAA304-0A92-4D4B-A43E-BFE3FFD49F1C}" dt="2023-07-10T14:10:28.073" v="3478" actId="165"/>
          <ac:cxnSpMkLst>
            <pc:docMk/>
            <pc:sldMk cId="3374352379" sldId="260"/>
            <ac:cxnSpMk id="104" creationId="{75EB30B1-1979-22E2-4E0A-356E829E05C4}"/>
          </ac:cxnSpMkLst>
        </pc:cxnChg>
        <pc:cxnChg chg="mod">
          <ac:chgData name="a xx" userId="6c68ed6e84215d36" providerId="LiveId" clId="{69CAA304-0A92-4D4B-A43E-BFE3FFD49F1C}" dt="2023-07-10T14:10:28.073" v="3478" actId="165"/>
          <ac:cxnSpMkLst>
            <pc:docMk/>
            <pc:sldMk cId="3374352379" sldId="260"/>
            <ac:cxnSpMk id="105" creationId="{24BF81C8-AD7C-D2B3-BB80-EDA2939FB393}"/>
          </ac:cxnSpMkLst>
        </pc:cxnChg>
        <pc:cxnChg chg="mod">
          <ac:chgData name="a xx" userId="6c68ed6e84215d36" providerId="LiveId" clId="{69CAA304-0A92-4D4B-A43E-BFE3FFD49F1C}" dt="2023-07-10T14:10:28.073" v="3478" actId="165"/>
          <ac:cxnSpMkLst>
            <pc:docMk/>
            <pc:sldMk cId="3374352379" sldId="260"/>
            <ac:cxnSpMk id="106" creationId="{B187DB11-DCBF-194F-D7E0-B06AA32EE654}"/>
          </ac:cxnSpMkLst>
        </pc:cxnChg>
        <pc:cxnChg chg="mod">
          <ac:chgData name="a xx" userId="6c68ed6e84215d36" providerId="LiveId" clId="{69CAA304-0A92-4D4B-A43E-BFE3FFD49F1C}" dt="2023-07-10T14:10:28.073" v="3478" actId="165"/>
          <ac:cxnSpMkLst>
            <pc:docMk/>
            <pc:sldMk cId="3374352379" sldId="260"/>
            <ac:cxnSpMk id="107" creationId="{59D22CB0-648E-4610-8B00-6011F79B0442}"/>
          </ac:cxnSpMkLst>
        </pc:cxnChg>
        <pc:cxnChg chg="mod">
          <ac:chgData name="a xx" userId="6c68ed6e84215d36" providerId="LiveId" clId="{69CAA304-0A92-4D4B-A43E-BFE3FFD49F1C}" dt="2023-07-10T14:10:28.073" v="3478" actId="165"/>
          <ac:cxnSpMkLst>
            <pc:docMk/>
            <pc:sldMk cId="3374352379" sldId="260"/>
            <ac:cxnSpMk id="108" creationId="{830CDFB9-462E-FC0E-76CC-3856F32239D9}"/>
          </ac:cxnSpMkLst>
        </pc:cxnChg>
        <pc:cxnChg chg="mod">
          <ac:chgData name="a xx" userId="6c68ed6e84215d36" providerId="LiveId" clId="{69CAA304-0A92-4D4B-A43E-BFE3FFD49F1C}" dt="2023-07-10T14:10:28.073" v="3478" actId="165"/>
          <ac:cxnSpMkLst>
            <pc:docMk/>
            <pc:sldMk cId="3374352379" sldId="260"/>
            <ac:cxnSpMk id="109" creationId="{0AB12D44-F4E3-C523-4919-EDA86FF28AC7}"/>
          </ac:cxnSpMkLst>
        </pc:cxnChg>
        <pc:cxnChg chg="mod">
          <ac:chgData name="a xx" userId="6c68ed6e84215d36" providerId="LiveId" clId="{69CAA304-0A92-4D4B-A43E-BFE3FFD49F1C}" dt="2023-07-10T14:10:28.073" v="3478" actId="165"/>
          <ac:cxnSpMkLst>
            <pc:docMk/>
            <pc:sldMk cId="3374352379" sldId="260"/>
            <ac:cxnSpMk id="110" creationId="{1A6D6ECE-7FD5-E6E5-BA11-68B821D3ADCB}"/>
          </ac:cxnSpMkLst>
        </pc:cxnChg>
        <pc:cxnChg chg="mod">
          <ac:chgData name="a xx" userId="6c68ed6e84215d36" providerId="LiveId" clId="{69CAA304-0A92-4D4B-A43E-BFE3FFD49F1C}" dt="2023-07-10T14:10:28.073" v="3478" actId="165"/>
          <ac:cxnSpMkLst>
            <pc:docMk/>
            <pc:sldMk cId="3374352379" sldId="260"/>
            <ac:cxnSpMk id="111" creationId="{1625D627-F83E-334F-831D-1F78E9A0D8ED}"/>
          </ac:cxnSpMkLst>
        </pc:cxnChg>
        <pc:cxnChg chg="mod">
          <ac:chgData name="a xx" userId="6c68ed6e84215d36" providerId="LiveId" clId="{69CAA304-0A92-4D4B-A43E-BFE3FFD49F1C}" dt="2023-07-10T14:10:28.073" v="3478" actId="165"/>
          <ac:cxnSpMkLst>
            <pc:docMk/>
            <pc:sldMk cId="3374352379" sldId="260"/>
            <ac:cxnSpMk id="112" creationId="{2EF4211E-075A-A1AB-D8FF-FE31BFC7CC80}"/>
          </ac:cxnSpMkLst>
        </pc:cxnChg>
        <pc:cxnChg chg="mod">
          <ac:chgData name="a xx" userId="6c68ed6e84215d36" providerId="LiveId" clId="{69CAA304-0A92-4D4B-A43E-BFE3FFD49F1C}" dt="2023-07-10T14:10:28.073" v="3478" actId="165"/>
          <ac:cxnSpMkLst>
            <pc:docMk/>
            <pc:sldMk cId="3374352379" sldId="260"/>
            <ac:cxnSpMk id="113" creationId="{2A00D0FD-3EF5-8646-87DB-4F436B818FD6}"/>
          </ac:cxnSpMkLst>
        </pc:cxnChg>
        <pc:cxnChg chg="mod">
          <ac:chgData name="a xx" userId="6c68ed6e84215d36" providerId="LiveId" clId="{69CAA304-0A92-4D4B-A43E-BFE3FFD49F1C}" dt="2023-07-10T14:10:28.073" v="3478" actId="165"/>
          <ac:cxnSpMkLst>
            <pc:docMk/>
            <pc:sldMk cId="3374352379" sldId="260"/>
            <ac:cxnSpMk id="114" creationId="{AED44629-BF58-A1A3-5BF0-37D0F81A1CB8}"/>
          </ac:cxnSpMkLst>
        </pc:cxnChg>
        <pc:cxnChg chg="mod">
          <ac:chgData name="a xx" userId="6c68ed6e84215d36" providerId="LiveId" clId="{69CAA304-0A92-4D4B-A43E-BFE3FFD49F1C}" dt="2023-07-10T14:10:28.073" v="3478" actId="165"/>
          <ac:cxnSpMkLst>
            <pc:docMk/>
            <pc:sldMk cId="3374352379" sldId="260"/>
            <ac:cxnSpMk id="115" creationId="{A15B17B6-09C6-04C1-8A12-4C524640130D}"/>
          </ac:cxnSpMkLst>
        </pc:cxnChg>
        <pc:cxnChg chg="mod">
          <ac:chgData name="a xx" userId="6c68ed6e84215d36" providerId="LiveId" clId="{69CAA304-0A92-4D4B-A43E-BFE3FFD49F1C}" dt="2023-07-10T14:10:28.073" v="3478" actId="165"/>
          <ac:cxnSpMkLst>
            <pc:docMk/>
            <pc:sldMk cId="3374352379" sldId="260"/>
            <ac:cxnSpMk id="116" creationId="{3B5695A0-511C-3AB0-2CF0-E3F99DC66CDE}"/>
          </ac:cxnSpMkLst>
        </pc:cxnChg>
        <pc:cxnChg chg="mod">
          <ac:chgData name="a xx" userId="6c68ed6e84215d36" providerId="LiveId" clId="{69CAA304-0A92-4D4B-A43E-BFE3FFD49F1C}" dt="2023-07-10T14:10:28.073" v="3478" actId="165"/>
          <ac:cxnSpMkLst>
            <pc:docMk/>
            <pc:sldMk cId="3374352379" sldId="260"/>
            <ac:cxnSpMk id="144" creationId="{84ACBFAB-C506-8F27-B497-01E9D0B87FE8}"/>
          </ac:cxnSpMkLst>
        </pc:cxnChg>
        <pc:cxnChg chg="mod">
          <ac:chgData name="a xx" userId="6c68ed6e84215d36" providerId="LiveId" clId="{69CAA304-0A92-4D4B-A43E-BFE3FFD49F1C}" dt="2023-07-10T14:10:28.073" v="3478" actId="165"/>
          <ac:cxnSpMkLst>
            <pc:docMk/>
            <pc:sldMk cId="3374352379" sldId="260"/>
            <ac:cxnSpMk id="145" creationId="{D055D55B-CF3B-9FB7-8114-BABE4DD31ECB}"/>
          </ac:cxnSpMkLst>
        </pc:cxnChg>
        <pc:cxnChg chg="mod">
          <ac:chgData name="a xx" userId="6c68ed6e84215d36" providerId="LiveId" clId="{69CAA304-0A92-4D4B-A43E-BFE3FFD49F1C}" dt="2023-07-10T14:10:28.073" v="3478" actId="165"/>
          <ac:cxnSpMkLst>
            <pc:docMk/>
            <pc:sldMk cId="3374352379" sldId="260"/>
            <ac:cxnSpMk id="146" creationId="{D3FF181D-1157-CA4A-9E9B-A3E354AEF481}"/>
          </ac:cxnSpMkLst>
        </pc:cxnChg>
        <pc:cxnChg chg="mod">
          <ac:chgData name="a xx" userId="6c68ed6e84215d36" providerId="LiveId" clId="{69CAA304-0A92-4D4B-A43E-BFE3FFD49F1C}" dt="2023-07-10T14:10:28.073" v="3478" actId="165"/>
          <ac:cxnSpMkLst>
            <pc:docMk/>
            <pc:sldMk cId="3374352379" sldId="260"/>
            <ac:cxnSpMk id="147" creationId="{E7824795-44D3-C120-1FFA-59CDF2ECEAE9}"/>
          </ac:cxnSpMkLst>
        </pc:cxnChg>
        <pc:cxnChg chg="mod">
          <ac:chgData name="a xx" userId="6c68ed6e84215d36" providerId="LiveId" clId="{69CAA304-0A92-4D4B-A43E-BFE3FFD49F1C}" dt="2023-07-10T14:10:28.073" v="3478" actId="165"/>
          <ac:cxnSpMkLst>
            <pc:docMk/>
            <pc:sldMk cId="3374352379" sldId="260"/>
            <ac:cxnSpMk id="148" creationId="{6CE0D5EE-62F6-19DC-1A25-47646628A19E}"/>
          </ac:cxnSpMkLst>
        </pc:cxnChg>
        <pc:cxnChg chg="mod">
          <ac:chgData name="a xx" userId="6c68ed6e84215d36" providerId="LiveId" clId="{69CAA304-0A92-4D4B-A43E-BFE3FFD49F1C}" dt="2023-07-10T14:10:28.073" v="3478" actId="165"/>
          <ac:cxnSpMkLst>
            <pc:docMk/>
            <pc:sldMk cId="3374352379" sldId="260"/>
            <ac:cxnSpMk id="149" creationId="{F47E797B-9FB3-C9AC-5588-AE39261550E3}"/>
          </ac:cxnSpMkLst>
        </pc:cxnChg>
      </pc:sldChg>
      <pc:sldChg chg="addSp modSp mod">
        <pc:chgData name="a xx" userId="6c68ed6e84215d36" providerId="LiveId" clId="{69CAA304-0A92-4D4B-A43E-BFE3FFD49F1C}" dt="2023-06-30T14:27:10.638" v="1307" actId="1076"/>
        <pc:sldMkLst>
          <pc:docMk/>
          <pc:sldMk cId="1758787679" sldId="261"/>
        </pc:sldMkLst>
        <pc:spChg chg="mod">
          <ac:chgData name="a xx" userId="6c68ed6e84215d36" providerId="LiveId" clId="{69CAA304-0A92-4D4B-A43E-BFE3FFD49F1C}" dt="2023-06-30T14:26:48.483" v="1303"/>
          <ac:spMkLst>
            <pc:docMk/>
            <pc:sldMk cId="1758787679" sldId="261"/>
            <ac:spMk id="3" creationId="{CEA0A4FA-FC04-A418-488F-EDB4B9BE898F}"/>
          </ac:spMkLst>
        </pc:spChg>
        <pc:spChg chg="mod">
          <ac:chgData name="a xx" userId="6c68ed6e84215d36" providerId="LiveId" clId="{69CAA304-0A92-4D4B-A43E-BFE3FFD49F1C}" dt="2023-06-30T14:26:48.483" v="1303"/>
          <ac:spMkLst>
            <pc:docMk/>
            <pc:sldMk cId="1758787679" sldId="261"/>
            <ac:spMk id="11" creationId="{32602712-8C31-D733-D9B2-A485D0FB89CF}"/>
          </ac:spMkLst>
        </pc:spChg>
        <pc:spChg chg="mod">
          <ac:chgData name="a xx" userId="6c68ed6e84215d36" providerId="LiveId" clId="{69CAA304-0A92-4D4B-A43E-BFE3FFD49F1C}" dt="2023-06-30T14:26:48.483" v="1303"/>
          <ac:spMkLst>
            <pc:docMk/>
            <pc:sldMk cId="1758787679" sldId="261"/>
            <ac:spMk id="12" creationId="{4B449870-FA2A-C06E-68CC-EE7EC755D93A}"/>
          </ac:spMkLst>
        </pc:spChg>
        <pc:spChg chg="mod">
          <ac:chgData name="a xx" userId="6c68ed6e84215d36" providerId="LiveId" clId="{69CAA304-0A92-4D4B-A43E-BFE3FFD49F1C}" dt="2023-06-30T14:26:48.483" v="1303"/>
          <ac:spMkLst>
            <pc:docMk/>
            <pc:sldMk cId="1758787679" sldId="261"/>
            <ac:spMk id="16" creationId="{85618846-F456-7180-C6CA-A0163FD9F499}"/>
          </ac:spMkLst>
        </pc:spChg>
        <pc:spChg chg="mod">
          <ac:chgData name="a xx" userId="6c68ed6e84215d36" providerId="LiveId" clId="{69CAA304-0A92-4D4B-A43E-BFE3FFD49F1C}" dt="2023-06-30T14:26:48.483" v="1303"/>
          <ac:spMkLst>
            <pc:docMk/>
            <pc:sldMk cId="1758787679" sldId="261"/>
            <ac:spMk id="17" creationId="{B4213F32-4E7D-8E52-7437-AEE912760D09}"/>
          </ac:spMkLst>
        </pc:spChg>
        <pc:spChg chg="mod">
          <ac:chgData name="a xx" userId="6c68ed6e84215d36" providerId="LiveId" clId="{69CAA304-0A92-4D4B-A43E-BFE3FFD49F1C}" dt="2023-06-30T14:26:48.483" v="1303"/>
          <ac:spMkLst>
            <pc:docMk/>
            <pc:sldMk cId="1758787679" sldId="261"/>
            <ac:spMk id="18" creationId="{993D2467-DB28-7A06-BBF1-ECE2042E5F93}"/>
          </ac:spMkLst>
        </pc:spChg>
        <pc:spChg chg="mod">
          <ac:chgData name="a xx" userId="6c68ed6e84215d36" providerId="LiveId" clId="{69CAA304-0A92-4D4B-A43E-BFE3FFD49F1C}" dt="2023-06-30T14:26:48.483" v="1303"/>
          <ac:spMkLst>
            <pc:docMk/>
            <pc:sldMk cId="1758787679" sldId="261"/>
            <ac:spMk id="19" creationId="{0FBAF42E-2C03-CF2B-DB6C-4B16D2F0823C}"/>
          </ac:spMkLst>
        </pc:spChg>
        <pc:grpChg chg="add mod ord">
          <ac:chgData name="a xx" userId="6c68ed6e84215d36" providerId="LiveId" clId="{69CAA304-0A92-4D4B-A43E-BFE3FFD49F1C}" dt="2023-06-30T14:27:10.638" v="1307" actId="1076"/>
          <ac:grpSpMkLst>
            <pc:docMk/>
            <pc:sldMk cId="1758787679" sldId="261"/>
            <ac:grpSpMk id="2" creationId="{85AD0EBA-4652-A6BC-6205-DA0EA1702612}"/>
          </ac:grpSpMkLst>
        </pc:grpChg>
        <pc:grpChg chg="mod">
          <ac:chgData name="a xx" userId="6c68ed6e84215d36" providerId="LiveId" clId="{69CAA304-0A92-4D4B-A43E-BFE3FFD49F1C}" dt="2023-06-30T14:26:48.483" v="1303"/>
          <ac:grpSpMkLst>
            <pc:docMk/>
            <pc:sldMk cId="1758787679" sldId="261"/>
            <ac:grpSpMk id="10" creationId="{D228CF89-2CCA-3676-75A9-5CDE29FB8BBE}"/>
          </ac:grpSpMkLst>
        </pc:grpChg>
        <pc:grpChg chg="mod">
          <ac:chgData name="a xx" userId="6c68ed6e84215d36" providerId="LiveId" clId="{69CAA304-0A92-4D4B-A43E-BFE3FFD49F1C}" dt="2023-06-30T14:26:48.483" v="1303"/>
          <ac:grpSpMkLst>
            <pc:docMk/>
            <pc:sldMk cId="1758787679" sldId="261"/>
            <ac:grpSpMk id="14" creationId="{E4D407A2-6D17-E147-D0C2-B0DA31259989}"/>
          </ac:grpSpMkLst>
        </pc:grpChg>
        <pc:grpChg chg="mod">
          <ac:chgData name="a xx" userId="6c68ed6e84215d36" providerId="LiveId" clId="{69CAA304-0A92-4D4B-A43E-BFE3FFD49F1C}" dt="2023-06-30T14:26:48.483" v="1303"/>
          <ac:grpSpMkLst>
            <pc:docMk/>
            <pc:sldMk cId="1758787679" sldId="261"/>
            <ac:grpSpMk id="15" creationId="{57726CE9-09FA-242B-5CE3-1A199B0B4E55}"/>
          </ac:grpSpMkLst>
        </pc:grpChg>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pChg chg="mod topLvl">
          <ac:chgData name="a xx" userId="6c68ed6e84215d36" providerId="LiveId" clId="{69CAA304-0A92-4D4B-A43E-BFE3FFD49F1C}" dt="2023-06-30T12:51:33.941" v="315" actId="165"/>
          <ac:spMkLst>
            <pc:docMk/>
            <pc:sldMk cId="922911412" sldId="264"/>
            <ac:spMk id="2" creationId="{B6BEA4C3-8167-004A-C23C-3B49D2F894D5}"/>
          </ac:spMkLst>
        </pc:spChg>
        <pc:spChg chg="mod topLvl">
          <ac:chgData name="a xx" userId="6c68ed6e84215d36" providerId="LiveId" clId="{69CAA304-0A92-4D4B-A43E-BFE3FFD49F1C}" dt="2023-06-30T12:51:33.941" v="315" actId="165"/>
          <ac:spMkLst>
            <pc:docMk/>
            <pc:sldMk cId="922911412" sldId="264"/>
            <ac:spMk id="5" creationId="{B88435A5-D0F1-F31D-07BC-242B94EA3361}"/>
          </ac:spMkLst>
        </pc:spChg>
        <pc:spChg chg="mod ord topLvl">
          <ac:chgData name="a xx" userId="6c68ed6e84215d36" providerId="LiveId" clId="{69CAA304-0A92-4D4B-A43E-BFE3FFD49F1C}" dt="2023-06-30T12:51:33.941" v="315" actId="165"/>
          <ac:spMkLst>
            <pc:docMk/>
            <pc:sldMk cId="922911412" sldId="264"/>
            <ac:spMk id="6" creationId="{EEF5EC6B-3DA3-58B7-EB3C-C30707E3E628}"/>
          </ac:spMkLst>
        </pc:spChg>
        <pc:spChg chg="mod">
          <ac:chgData name="a xx" userId="6c68ed6e84215d36" providerId="LiveId" clId="{69CAA304-0A92-4D4B-A43E-BFE3FFD49F1C}" dt="2023-06-30T12:51:33.941" v="315" actId="165"/>
          <ac:spMkLst>
            <pc:docMk/>
            <pc:sldMk cId="922911412" sldId="264"/>
            <ac:spMk id="13" creationId="{CD4AE048-8BEE-4543-F5BC-E9511B3A9ADF}"/>
          </ac:spMkLst>
        </pc:spChg>
        <pc:spChg chg="mod">
          <ac:chgData name="a xx" userId="6c68ed6e84215d36" providerId="LiveId" clId="{69CAA304-0A92-4D4B-A43E-BFE3FFD49F1C}" dt="2023-06-30T12:51:33.941" v="315" actId="165"/>
          <ac:spMkLst>
            <pc:docMk/>
            <pc:sldMk cId="922911412" sldId="264"/>
            <ac:spMk id="14" creationId="{72F4F498-C592-BA2D-9433-AAF54632F8FA}"/>
          </ac:spMkLst>
        </pc:spChg>
        <pc:spChg chg="mod">
          <ac:chgData name="a xx" userId="6c68ed6e84215d36" providerId="LiveId" clId="{69CAA304-0A92-4D4B-A43E-BFE3FFD49F1C}" dt="2023-06-30T12:51:33.941" v="315" actId="165"/>
          <ac:spMkLst>
            <pc:docMk/>
            <pc:sldMk cId="922911412" sldId="264"/>
            <ac:spMk id="15" creationId="{84A1A4DE-E330-41C2-0634-0B2AD096066A}"/>
          </ac:spMkLst>
        </pc:spChg>
        <pc:spChg chg="mod">
          <ac:chgData name="a xx" userId="6c68ed6e84215d36" providerId="LiveId" clId="{69CAA304-0A92-4D4B-A43E-BFE3FFD49F1C}" dt="2023-06-30T12:51:33.941" v="315" actId="165"/>
          <ac:spMkLst>
            <pc:docMk/>
            <pc:sldMk cId="922911412" sldId="264"/>
            <ac:spMk id="16" creationId="{97847B37-B02F-4A44-9E38-936F88213B0E}"/>
          </ac:spMkLst>
        </pc:spChg>
        <pc:spChg chg="mod">
          <ac:chgData name="a xx" userId="6c68ed6e84215d36" providerId="LiveId" clId="{69CAA304-0A92-4D4B-A43E-BFE3FFD49F1C}" dt="2023-06-30T12:51:33.941" v="315" actId="165"/>
          <ac:spMkLst>
            <pc:docMk/>
            <pc:sldMk cId="922911412" sldId="264"/>
            <ac:spMk id="24" creationId="{A0ADF506-EFF8-DF3F-FCC3-A8D017B72961}"/>
          </ac:spMkLst>
        </pc:spChg>
        <pc:spChg chg="mod">
          <ac:chgData name="a xx" userId="6c68ed6e84215d36" providerId="LiveId" clId="{69CAA304-0A92-4D4B-A43E-BFE3FFD49F1C}" dt="2023-06-30T12:51:33.941" v="315" actId="165"/>
          <ac:spMkLst>
            <pc:docMk/>
            <pc:sldMk cId="922911412" sldId="264"/>
            <ac:spMk id="25" creationId="{A4DFC4B8-4890-1681-3D12-5F3920861FC0}"/>
          </ac:spMkLst>
        </pc:spChg>
        <pc:spChg chg="mod">
          <ac:chgData name="a xx" userId="6c68ed6e84215d36" providerId="LiveId" clId="{69CAA304-0A92-4D4B-A43E-BFE3FFD49F1C}" dt="2023-06-30T12:51:33.941" v="315" actId="165"/>
          <ac:spMkLst>
            <pc:docMk/>
            <pc:sldMk cId="922911412" sldId="264"/>
            <ac:spMk id="26" creationId="{8BDAD50F-B099-6DEA-8A5B-DBFD90FEFE13}"/>
          </ac:spMkLst>
        </pc:spChg>
        <pc:spChg chg="mod">
          <ac:chgData name="a xx" userId="6c68ed6e84215d36" providerId="LiveId" clId="{69CAA304-0A92-4D4B-A43E-BFE3FFD49F1C}" dt="2023-06-30T12:51:33.941" v="315" actId="165"/>
          <ac:spMkLst>
            <pc:docMk/>
            <pc:sldMk cId="922911412" sldId="264"/>
            <ac:spMk id="28" creationId="{235CC7EC-5B40-2B22-74AA-5D982E1289C1}"/>
          </ac:spMkLst>
        </pc:spChg>
        <pc:spChg chg="mod topLvl">
          <ac:chgData name="a xx" userId="6c68ed6e84215d36" providerId="LiveId" clId="{69CAA304-0A92-4D4B-A43E-BFE3FFD49F1C}" dt="2023-06-30T12:51:33.941" v="315" actId="165"/>
          <ac:spMkLst>
            <pc:docMk/>
            <pc:sldMk cId="922911412" sldId="264"/>
            <ac:spMk id="126" creationId="{1033214D-5404-9D6D-36C5-6E236313017E}"/>
          </ac:spMkLst>
        </pc:spChg>
        <pc:spChg chg="mod">
          <ac:chgData name="a xx" userId="6c68ed6e84215d36" providerId="LiveId" clId="{69CAA304-0A92-4D4B-A43E-BFE3FFD49F1C}" dt="2023-06-30T12:51:33.941" v="315" actId="165"/>
          <ac:spMkLst>
            <pc:docMk/>
            <pc:sldMk cId="922911412" sldId="264"/>
            <ac:spMk id="128" creationId="{570F0A7F-918D-1F7A-2748-317328035C00}"/>
          </ac:spMkLst>
        </pc:spChg>
        <pc:spChg chg="mod">
          <ac:chgData name="a xx" userId="6c68ed6e84215d36" providerId="LiveId" clId="{69CAA304-0A92-4D4B-A43E-BFE3FFD49F1C}" dt="2023-06-30T12:51:33.941" v="315" actId="165"/>
          <ac:spMkLst>
            <pc:docMk/>
            <pc:sldMk cId="922911412" sldId="264"/>
            <ac:spMk id="129" creationId="{1758009B-95AD-FACF-70D5-1F7CCF464E07}"/>
          </ac:spMkLst>
        </pc:spChg>
        <pc:spChg chg="mod">
          <ac:chgData name="a xx" userId="6c68ed6e84215d36" providerId="LiveId" clId="{69CAA304-0A92-4D4B-A43E-BFE3FFD49F1C}" dt="2023-06-30T12:51:33.941" v="315" actId="165"/>
          <ac:spMkLst>
            <pc:docMk/>
            <pc:sldMk cId="922911412" sldId="264"/>
            <ac:spMk id="130" creationId="{2EE099A5-3AF6-F954-D073-69142C8A83D9}"/>
          </ac:spMkLst>
        </pc:spChg>
        <pc:spChg chg="mod">
          <ac:chgData name="a xx" userId="6c68ed6e84215d36" providerId="LiveId" clId="{69CAA304-0A92-4D4B-A43E-BFE3FFD49F1C}" dt="2023-06-30T12:51:33.941" v="315" actId="165"/>
          <ac:spMkLst>
            <pc:docMk/>
            <pc:sldMk cId="922911412" sldId="264"/>
            <ac:spMk id="131" creationId="{A40B3482-694D-BC6B-F65A-E2B44024C650}"/>
          </ac:spMkLst>
        </pc:spChg>
        <pc:spChg chg="mod">
          <ac:chgData name="a xx" userId="6c68ed6e84215d36" providerId="LiveId" clId="{69CAA304-0A92-4D4B-A43E-BFE3FFD49F1C}" dt="2023-06-30T12:51:33.941" v="315" actId="165"/>
          <ac:spMkLst>
            <pc:docMk/>
            <pc:sldMk cId="922911412" sldId="264"/>
            <ac:spMk id="132" creationId="{7538F7D8-4183-525A-F622-F381EEA8FE9E}"/>
          </ac:spMkLst>
        </pc:spChg>
        <pc:spChg chg="mod">
          <ac:chgData name="a xx" userId="6c68ed6e84215d36" providerId="LiveId" clId="{69CAA304-0A92-4D4B-A43E-BFE3FFD49F1C}" dt="2023-06-30T12:51:33.941" v="315" actId="165"/>
          <ac:spMkLst>
            <pc:docMk/>
            <pc:sldMk cId="922911412" sldId="264"/>
            <ac:spMk id="133" creationId="{8C171BDD-50AD-DC96-9A13-7DCE282D53D6}"/>
          </ac:spMkLst>
        </pc:spChg>
        <pc:spChg chg="mod">
          <ac:chgData name="a xx" userId="6c68ed6e84215d36" providerId="LiveId" clId="{69CAA304-0A92-4D4B-A43E-BFE3FFD49F1C}" dt="2023-06-30T12:51:33.941" v="315" actId="165"/>
          <ac:spMkLst>
            <pc:docMk/>
            <pc:sldMk cId="922911412" sldId="264"/>
            <ac:spMk id="175" creationId="{5BC2C709-A1A9-4440-20A5-785C280F6C14}"/>
          </ac:spMkLst>
        </pc:spChg>
        <pc:spChg chg="mod">
          <ac:chgData name="a xx" userId="6c68ed6e84215d36" providerId="LiveId" clId="{69CAA304-0A92-4D4B-A43E-BFE3FFD49F1C}" dt="2023-06-30T12:51:33.941" v="315" actId="165"/>
          <ac:spMkLst>
            <pc:docMk/>
            <pc:sldMk cId="922911412" sldId="264"/>
            <ac:spMk id="176" creationId="{3B0EFF33-903A-00E5-9D2C-9459FDF80E2F}"/>
          </ac:spMkLst>
        </pc:spChg>
        <pc:spChg chg="mod">
          <ac:chgData name="a xx" userId="6c68ed6e84215d36" providerId="LiveId" clId="{69CAA304-0A92-4D4B-A43E-BFE3FFD49F1C}" dt="2023-06-30T12:51:33.941" v="315" actId="165"/>
          <ac:spMkLst>
            <pc:docMk/>
            <pc:sldMk cId="922911412" sldId="264"/>
            <ac:spMk id="177" creationId="{756F50DD-000D-3B5D-E754-F58D4A5BDA5C}"/>
          </ac:spMkLst>
        </pc:spChg>
        <pc:spChg chg="mod">
          <ac:chgData name="a xx" userId="6c68ed6e84215d36" providerId="LiveId" clId="{69CAA304-0A92-4D4B-A43E-BFE3FFD49F1C}" dt="2023-06-30T12:51:33.941" v="315" actId="165"/>
          <ac:spMkLst>
            <pc:docMk/>
            <pc:sldMk cId="922911412" sldId="264"/>
            <ac:spMk id="178" creationId="{A313FFB5-853D-1806-596A-CE64F30827C5}"/>
          </ac:spMkLst>
        </pc:spChg>
        <pc:spChg chg="mod">
          <ac:chgData name="a xx" userId="6c68ed6e84215d36" providerId="LiveId" clId="{69CAA304-0A92-4D4B-A43E-BFE3FFD49F1C}" dt="2023-06-30T12:51:33.941" v="315" actId="165"/>
          <ac:spMkLst>
            <pc:docMk/>
            <pc:sldMk cId="922911412" sldId="264"/>
            <ac:spMk id="179" creationId="{655D35EB-5A61-671C-3FE7-1D868E54E081}"/>
          </ac:spMkLst>
        </pc:spChg>
        <pc:spChg chg="mod">
          <ac:chgData name="a xx" userId="6c68ed6e84215d36" providerId="LiveId" clId="{69CAA304-0A92-4D4B-A43E-BFE3FFD49F1C}" dt="2023-06-30T12:51:33.941" v="315" actId="165"/>
          <ac:spMkLst>
            <pc:docMk/>
            <pc:sldMk cId="922911412" sldId="264"/>
            <ac:spMk id="180" creationId="{1F49F457-0DC8-1458-C5E1-298A44FCDD3A}"/>
          </ac:spMkLst>
        </pc:spChg>
        <pc:spChg chg="mod">
          <ac:chgData name="a xx" userId="6c68ed6e84215d36" providerId="LiveId" clId="{69CAA304-0A92-4D4B-A43E-BFE3FFD49F1C}" dt="2023-06-30T12:51:33.941" v="315" actId="165"/>
          <ac:spMkLst>
            <pc:docMk/>
            <pc:sldMk cId="922911412" sldId="264"/>
            <ac:spMk id="203" creationId="{7C943F3F-EB20-CF78-85E5-E5405F228B3E}"/>
          </ac:spMkLst>
        </pc:spChg>
        <pc:grpChg chg="add del mod topLvl">
          <ac:chgData name="a xx" userId="6c68ed6e84215d36" providerId="LiveId" clId="{69CAA304-0A92-4D4B-A43E-BFE3FFD49F1C}" dt="2023-06-30T12:51:33.941" v="315" actId="165"/>
          <ac:grpSpMkLst>
            <pc:docMk/>
            <pc:sldMk cId="922911412" sldId="264"/>
            <ac:grpSpMk id="3" creationId="{539873EA-E326-9A83-8330-1937E2B48794}"/>
          </ac:grpSpMkLst>
        </pc:grpChg>
        <pc:grpChg chg="add del mod topLvl">
          <ac:chgData name="a xx" userId="6c68ed6e84215d36" providerId="LiveId" clId="{69CAA304-0A92-4D4B-A43E-BFE3FFD49F1C}" dt="2023-06-30T12:51:33.941" v="315" actId="165"/>
          <ac:grpSpMkLst>
            <pc:docMk/>
            <pc:sldMk cId="922911412" sldId="264"/>
            <ac:grpSpMk id="8" creationId="{79ED511F-11E7-43AB-05CD-55943EE89E87}"/>
          </ac:grpSpMkLst>
        </pc:grpChg>
        <pc:grpChg chg="add del mod">
          <ac:chgData name="a xx" userId="6c68ed6e84215d36" providerId="LiveId" clId="{69CAA304-0A92-4D4B-A43E-BFE3FFD49F1C}" dt="2023-06-30T12:51:33.941" v="315" actId="165"/>
          <ac:grpSpMkLst>
            <pc:docMk/>
            <pc:sldMk cId="922911412" sldId="264"/>
            <ac:grpSpMk id="9" creationId="{5B8783D4-0283-0EFA-073C-961A9E8E2013}"/>
          </ac:grpSpMkLst>
        </pc:grpChg>
        <pc:grpChg chg="mod topLvl">
          <ac:chgData name="a xx" userId="6c68ed6e84215d36" providerId="LiveId" clId="{69CAA304-0A92-4D4B-A43E-BFE3FFD49F1C}" dt="2023-06-30T12:51:33.941" v="315" actId="165"/>
          <ac:grpSpMkLst>
            <pc:docMk/>
            <pc:sldMk cId="922911412" sldId="264"/>
            <ac:grpSpMk id="12" creationId="{918C9854-795B-7044-37C1-01735FC79A80}"/>
          </ac:grpSpMkLst>
        </pc:grpChg>
        <pc:grpChg chg="mod topLvl">
          <ac:chgData name="a xx" userId="6c68ed6e84215d36" providerId="LiveId" clId="{69CAA304-0A92-4D4B-A43E-BFE3FFD49F1C}" dt="2023-06-30T12:51:33.941" v="315" actId="165"/>
          <ac:grpSpMkLst>
            <pc:docMk/>
            <pc:sldMk cId="922911412" sldId="264"/>
            <ac:grpSpMk id="23" creationId="{4EAB359F-EFE1-C202-FAF0-DC64FDB9E2D6}"/>
          </ac:grpSpMkLst>
        </pc:grpChg>
        <pc:grpChg chg="mod topLvl">
          <ac:chgData name="a xx" userId="6c68ed6e84215d36" providerId="LiveId" clId="{69CAA304-0A92-4D4B-A43E-BFE3FFD49F1C}" dt="2023-06-30T12:51:33.941" v="315" actId="165"/>
          <ac:grpSpMkLst>
            <pc:docMk/>
            <pc:sldMk cId="922911412" sldId="264"/>
            <ac:grpSpMk id="127" creationId="{6B4D1A04-9902-FA81-421F-D0E89E5E90F0}"/>
          </ac:grpSpMkLst>
        </pc:grpChg>
        <pc:grpChg chg="mod topLvl">
          <ac:chgData name="a xx" userId="6c68ed6e84215d36" providerId="LiveId" clId="{69CAA304-0A92-4D4B-A43E-BFE3FFD49F1C}" dt="2023-06-30T12:51:33.941" v="315" actId="165"/>
          <ac:grpSpMkLst>
            <pc:docMk/>
            <pc:sldMk cId="922911412" sldId="264"/>
            <ac:grpSpMk id="174" creationId="{39502A84-C03A-0353-F945-6450ECDEE300}"/>
          </ac:grpSpMkLst>
        </pc:grpChg>
        <pc:grpChg chg="mod topLvl">
          <ac:chgData name="a xx" userId="6c68ed6e84215d36" providerId="LiveId" clId="{69CAA304-0A92-4D4B-A43E-BFE3FFD49F1C}" dt="2023-06-30T12:51:33.941" v="315" actId="165"/>
          <ac:grpSpMkLst>
            <pc:docMk/>
            <pc:sldMk cId="922911412" sldId="264"/>
            <ac:grpSpMk id="201" creationId="{018C4544-9965-350A-64C5-B06F5C238391}"/>
          </ac:grpSpMkLst>
        </pc:grpChg>
        <pc:grpChg chg="mod">
          <ac:chgData name="a xx" userId="6c68ed6e84215d36" providerId="LiveId" clId="{69CAA304-0A92-4D4B-A43E-BFE3FFD49F1C}" dt="2023-06-30T12:51:33.941" v="315" actId="165"/>
          <ac:grpSpMkLst>
            <pc:docMk/>
            <pc:sldMk cId="922911412" sldId="264"/>
            <ac:grpSpMk id="202" creationId="{10B3433C-8E81-48E9-216C-4D5D59946FA3}"/>
          </ac:grpSpMkLst>
        </pc:grpChg>
        <pc:grpChg chg="mod topLvl">
          <ac:chgData name="a xx" userId="6c68ed6e84215d36" providerId="LiveId" clId="{69CAA304-0A92-4D4B-A43E-BFE3FFD49F1C}" dt="2023-06-30T12:51:33.941" v="315" actId="165"/>
          <ac:grpSpMkLst>
            <pc:docMk/>
            <pc:sldMk cId="922911412" sldId="264"/>
            <ac:grpSpMk id="217" creationId="{04CA1476-DD39-A5A4-E698-7169CCC71D54}"/>
          </ac:grpSpMkLst>
        </pc:grpChg>
        <pc:picChg chg="mod topLvl">
          <ac:chgData name="a xx" userId="6c68ed6e84215d36" providerId="LiveId" clId="{69CAA304-0A92-4D4B-A43E-BFE3FFD49F1C}" dt="2023-06-30T12:51:33.941" v="315" actId="165"/>
          <ac:picMkLst>
            <pc:docMk/>
            <pc:sldMk cId="922911412" sldId="264"/>
            <ac:picMk id="4" creationId="{279A9100-5B4A-1675-AD59-CED2F2045FF2}"/>
          </ac:picMkLst>
        </pc:picChg>
        <pc:picChg chg="mod ord topLvl">
          <ac:chgData name="a xx" userId="6c68ed6e84215d36" providerId="LiveId" clId="{69CAA304-0A92-4D4B-A43E-BFE3FFD49F1C}" dt="2023-06-30T12:51:33.941" v="315" actId="165"/>
          <ac:picMkLst>
            <pc:docMk/>
            <pc:sldMk cId="922911412" sldId="264"/>
            <ac:picMk id="7" creationId="{C8DF1D82-78B1-8599-FCF0-FD4CA175326C}"/>
          </ac:picMkLst>
        </pc:picChg>
        <pc:cxnChg chg="mod">
          <ac:chgData name="a xx" userId="6c68ed6e84215d36" providerId="LiveId" clId="{69CAA304-0A92-4D4B-A43E-BFE3FFD49F1C}" dt="2023-06-30T12:51:33.941" v="315" actId="165"/>
          <ac:cxnSpMkLst>
            <pc:docMk/>
            <pc:sldMk cId="922911412" sldId="264"/>
            <ac:cxnSpMk id="204" creationId="{2A8461B7-D818-01C3-4EEF-66428D709B6F}"/>
          </ac:cxnSpMkLst>
        </pc:cxnChg>
        <pc:cxnChg chg="mod">
          <ac:chgData name="a xx" userId="6c68ed6e84215d36" providerId="LiveId" clId="{69CAA304-0A92-4D4B-A43E-BFE3FFD49F1C}" dt="2023-06-30T12:51:33.941" v="315" actId="165"/>
          <ac:cxnSpMkLst>
            <pc:docMk/>
            <pc:sldMk cId="922911412" sldId="264"/>
            <ac:cxnSpMk id="205" creationId="{78023EEA-49B4-551F-E576-DF9108D17E8E}"/>
          </ac:cxnSpMkLst>
        </pc:cxnChg>
        <pc:cxnChg chg="mod">
          <ac:chgData name="a xx" userId="6c68ed6e84215d36" providerId="LiveId" clId="{69CAA304-0A92-4D4B-A43E-BFE3FFD49F1C}" dt="2023-06-30T12:51:33.941" v="315" actId="165"/>
          <ac:cxnSpMkLst>
            <pc:docMk/>
            <pc:sldMk cId="922911412" sldId="264"/>
            <ac:cxnSpMk id="206" creationId="{987AFDD7-94C8-E290-63F0-C86178B62075}"/>
          </ac:cxnSpMkLst>
        </pc:cxnChg>
        <pc:cxnChg chg="mod">
          <ac:chgData name="a xx" userId="6c68ed6e84215d36" providerId="LiveId" clId="{69CAA304-0A92-4D4B-A43E-BFE3FFD49F1C}" dt="2023-06-30T12:51:33.941" v="315" actId="165"/>
          <ac:cxnSpMkLst>
            <pc:docMk/>
            <pc:sldMk cId="922911412" sldId="264"/>
            <ac:cxnSpMk id="207" creationId="{E160DBF6-46CE-C8F2-0D65-8CF9F6D74824}"/>
          </ac:cxnSpMkLst>
        </pc:cxnChg>
        <pc:cxnChg chg="mod">
          <ac:chgData name="a xx" userId="6c68ed6e84215d36" providerId="LiveId" clId="{69CAA304-0A92-4D4B-A43E-BFE3FFD49F1C}" dt="2023-06-30T12:51:33.941" v="315" actId="165"/>
          <ac:cxnSpMkLst>
            <pc:docMk/>
            <pc:sldMk cId="922911412" sldId="264"/>
            <ac:cxnSpMk id="208" creationId="{9FFF0144-19F5-9A19-A609-A160C1D52D01}"/>
          </ac:cxnSpMkLst>
        </pc:cxnChg>
        <pc:cxnChg chg="mod">
          <ac:chgData name="a xx" userId="6c68ed6e84215d36" providerId="LiveId" clId="{69CAA304-0A92-4D4B-A43E-BFE3FFD49F1C}" dt="2023-06-30T12:51:33.941" v="315" actId="165"/>
          <ac:cxnSpMkLst>
            <pc:docMk/>
            <pc:sldMk cId="922911412" sldId="264"/>
            <ac:cxnSpMk id="209" creationId="{86DA8FC2-BBC3-780A-2B27-F4099A27EAAA}"/>
          </ac:cxnSpMkLst>
        </pc:cxnChg>
        <pc:cxnChg chg="mod">
          <ac:chgData name="a xx" userId="6c68ed6e84215d36" providerId="LiveId" clId="{69CAA304-0A92-4D4B-A43E-BFE3FFD49F1C}" dt="2023-06-30T12:51:33.941" v="315" actId="165"/>
          <ac:cxnSpMkLst>
            <pc:docMk/>
            <pc:sldMk cId="922911412" sldId="264"/>
            <ac:cxnSpMk id="210" creationId="{9DFFABAA-196D-9643-34FB-660A0F0E5C88}"/>
          </ac:cxnSpMkLst>
        </pc:cxnChg>
        <pc:cxnChg chg="mod">
          <ac:chgData name="a xx" userId="6c68ed6e84215d36" providerId="LiveId" clId="{69CAA304-0A92-4D4B-A43E-BFE3FFD49F1C}" dt="2023-06-30T12:51:33.941" v="315" actId="165"/>
          <ac:cxnSpMkLst>
            <pc:docMk/>
            <pc:sldMk cId="922911412" sldId="264"/>
            <ac:cxnSpMk id="211" creationId="{C799FBDB-48F2-735F-9F6F-E86F5CD2CCB1}"/>
          </ac:cxnSpMkLst>
        </pc:cxnChg>
        <pc:cxnChg chg="mod">
          <ac:chgData name="a xx" userId="6c68ed6e84215d36" providerId="LiveId" clId="{69CAA304-0A92-4D4B-A43E-BFE3FFD49F1C}" dt="2023-06-30T12:51:33.941" v="315" actId="165"/>
          <ac:cxnSpMkLst>
            <pc:docMk/>
            <pc:sldMk cId="922911412" sldId="264"/>
            <ac:cxnSpMk id="212" creationId="{36B70523-EE3E-890F-832A-749DE52020A5}"/>
          </ac:cxnSpMkLst>
        </pc:cxnChg>
        <pc:cxnChg chg="mod">
          <ac:chgData name="a xx" userId="6c68ed6e84215d36" providerId="LiveId" clId="{69CAA304-0A92-4D4B-A43E-BFE3FFD49F1C}" dt="2023-06-30T12:51:33.941" v="315" actId="165"/>
          <ac:cxnSpMkLst>
            <pc:docMk/>
            <pc:sldMk cId="922911412" sldId="264"/>
            <ac:cxnSpMk id="213" creationId="{1C01059C-B6A2-94D9-2992-ACBF6B268318}"/>
          </ac:cxnSpMkLst>
        </pc:cxnChg>
        <pc:cxnChg chg="mod">
          <ac:chgData name="a xx" userId="6c68ed6e84215d36" providerId="LiveId" clId="{69CAA304-0A92-4D4B-A43E-BFE3FFD49F1C}" dt="2023-06-30T12:51:33.941" v="315" actId="165"/>
          <ac:cxnSpMkLst>
            <pc:docMk/>
            <pc:sldMk cId="922911412" sldId="264"/>
            <ac:cxnSpMk id="214" creationId="{DC051D6B-5876-8A8C-7186-E8B32B24847B}"/>
          </ac:cxnSpMkLst>
        </pc:cxnChg>
        <pc:cxnChg chg="mod">
          <ac:chgData name="a xx" userId="6c68ed6e84215d36" providerId="LiveId" clId="{69CAA304-0A92-4D4B-A43E-BFE3FFD49F1C}" dt="2023-06-30T12:51:33.941" v="315" actId="165"/>
          <ac:cxnSpMkLst>
            <pc:docMk/>
            <pc:sldMk cId="922911412" sldId="264"/>
            <ac:cxnSpMk id="215" creationId="{C3CC967F-07AF-269E-D263-A970D77FD912}"/>
          </ac:cxnSpMkLst>
        </pc:cxnChg>
        <pc:cxnChg chg="mod">
          <ac:chgData name="a xx" userId="6c68ed6e84215d36" providerId="LiveId" clId="{69CAA304-0A92-4D4B-A43E-BFE3FFD49F1C}" dt="2023-06-30T12:51:33.941" v="315" actId="165"/>
          <ac:cxnSpMkLst>
            <pc:docMk/>
            <pc:sldMk cId="922911412" sldId="264"/>
            <ac:cxnSpMk id="219" creationId="{901447EC-3382-8846-9588-148F7DB61472}"/>
          </ac:cxnSpMkLst>
        </pc:cxnChg>
        <pc:cxnChg chg="mod">
          <ac:chgData name="a xx" userId="6c68ed6e84215d36" providerId="LiveId" clId="{69CAA304-0A92-4D4B-A43E-BFE3FFD49F1C}" dt="2023-06-30T12:51:33.941" v="315" actId="165"/>
          <ac:cxnSpMkLst>
            <pc:docMk/>
            <pc:sldMk cId="922911412" sldId="264"/>
            <ac:cxnSpMk id="220" creationId="{C240E55A-2B14-90E1-1736-45843CEE8648}"/>
          </ac:cxnSpMkLst>
        </pc:cxnChg>
        <pc:cxnChg chg="mod">
          <ac:chgData name="a xx" userId="6c68ed6e84215d36" providerId="LiveId" clId="{69CAA304-0A92-4D4B-A43E-BFE3FFD49F1C}" dt="2023-06-30T12:51:33.941" v="315" actId="165"/>
          <ac:cxnSpMkLst>
            <pc:docMk/>
            <pc:sldMk cId="922911412" sldId="264"/>
            <ac:cxnSpMk id="221" creationId="{E6D89019-7AC7-565A-9625-7141F622766B}"/>
          </ac:cxnSpMkLst>
        </pc:cxnChg>
        <pc:cxnChg chg="mod">
          <ac:chgData name="a xx" userId="6c68ed6e84215d36" providerId="LiveId" clId="{69CAA304-0A92-4D4B-A43E-BFE3FFD49F1C}" dt="2023-06-30T12:51:33.941" v="315" actId="165"/>
          <ac:cxnSpMkLst>
            <pc:docMk/>
            <pc:sldMk cId="922911412" sldId="264"/>
            <ac:cxnSpMk id="222" creationId="{AD2E100D-B1E0-CAA9-527F-EA8600160ED3}"/>
          </ac:cxnSpMkLst>
        </pc:cxnChg>
        <pc:cxnChg chg="mod">
          <ac:chgData name="a xx" userId="6c68ed6e84215d36" providerId="LiveId" clId="{69CAA304-0A92-4D4B-A43E-BFE3FFD49F1C}" dt="2023-06-30T12:51:33.941" v="315" actId="165"/>
          <ac:cxnSpMkLst>
            <pc:docMk/>
            <pc:sldMk cId="922911412" sldId="264"/>
            <ac:cxnSpMk id="225" creationId="{1E53395B-9849-2BED-A570-3EC0CAC85519}"/>
          </ac:cxnSpMkLst>
        </pc:cxnChg>
        <pc:cxnChg chg="mod">
          <ac:chgData name="a xx" userId="6c68ed6e84215d36" providerId="LiveId" clId="{69CAA304-0A92-4D4B-A43E-BFE3FFD49F1C}" dt="2023-06-30T12:51:33.941" v="315" actId="165"/>
          <ac:cxnSpMkLst>
            <pc:docMk/>
            <pc:sldMk cId="922911412" sldId="264"/>
            <ac:cxnSpMk id="226" creationId="{94578806-D866-4536-6802-2AE1AED98B23}"/>
          </ac:cxnSpMkLst>
        </pc:cxnChg>
        <pc:cxnChg chg="mod">
          <ac:chgData name="a xx" userId="6c68ed6e84215d36" providerId="LiveId" clId="{69CAA304-0A92-4D4B-A43E-BFE3FFD49F1C}" dt="2023-06-30T12:51:33.941" v="315" actId="165"/>
          <ac:cxnSpMkLst>
            <pc:docMk/>
            <pc:sldMk cId="922911412" sldId="264"/>
            <ac:cxnSpMk id="227" creationId="{C6DC7A15-FF88-7B93-E2EB-046F87FF9D53}"/>
          </ac:cxnSpMkLst>
        </pc:cxnChg>
        <pc:cxnChg chg="mod">
          <ac:chgData name="a xx" userId="6c68ed6e84215d36" providerId="LiveId" clId="{69CAA304-0A92-4D4B-A43E-BFE3FFD49F1C}" dt="2023-06-30T12:51:33.941" v="315" actId="165"/>
          <ac:cxnSpMkLst>
            <pc:docMk/>
            <pc:sldMk cId="922911412" sldId="264"/>
            <ac:cxnSpMk id="228" creationId="{613039A4-088E-BB07-FF81-E2A8242B80A4}"/>
          </ac:cxnSpMkLst>
        </pc:cxnChg>
      </pc:sldChg>
      <pc:sldChg chg="addSp delSp modSp mod">
        <pc:chgData name="a xx" userId="6c68ed6e84215d36" providerId="LiveId" clId="{69CAA304-0A92-4D4B-A43E-BFE3FFD49F1C}" dt="2023-07-10T14:45:18.680" v="4268" actId="478"/>
        <pc:sldMkLst>
          <pc:docMk/>
          <pc:sldMk cId="1376058991" sldId="266"/>
        </pc:sldMkLst>
        <pc:grpChg chg="mod">
          <ac:chgData name="a xx" userId="6c68ed6e84215d36" providerId="LiveId" clId="{69CAA304-0A92-4D4B-A43E-BFE3FFD49F1C}" dt="2023-06-30T14:27:58.070" v="1309" actId="14100"/>
          <ac:grpSpMkLst>
            <pc:docMk/>
            <pc:sldMk cId="1376058991" sldId="266"/>
            <ac:grpSpMk id="2" creationId="{A06F7672-1B78-465A-6C09-A0D845DBBC2C}"/>
          </ac:grpSpMkLst>
        </pc:grpChg>
        <pc:grpChg chg="add del">
          <ac:chgData name="a xx" userId="6c68ed6e84215d36" providerId="LiveId" clId="{69CAA304-0A92-4D4B-A43E-BFE3FFD49F1C}" dt="2023-07-10T14:45:18.680" v="4268" actId="478"/>
          <ac:grpSpMkLst>
            <pc:docMk/>
            <pc:sldMk cId="1376058991" sldId="266"/>
            <ac:grpSpMk id="136" creationId="{7C8ADFE0-1CAF-2DDB-92CD-10868341C4DA}"/>
          </ac:grpSpMkLst>
        </pc:grpChg>
        <pc:cxnChg chg="add del mod">
          <ac:chgData name="a xx" userId="6c68ed6e84215d36" providerId="LiveId" clId="{69CAA304-0A92-4D4B-A43E-BFE3FFD49F1C}" dt="2023-07-10T14:45:18.680" v="4268" actId="478"/>
          <ac:cxnSpMkLst>
            <pc:docMk/>
            <pc:sldMk cId="1376058991" sldId="266"/>
            <ac:cxnSpMk id="130" creationId="{00439370-734E-000A-5042-030BD49603B6}"/>
          </ac:cxnSpMkLst>
        </pc:cxnChg>
        <pc:cxnChg chg="mod">
          <ac:chgData name="a xx" userId="6c68ed6e84215d36" providerId="LiveId" clId="{69CAA304-0A92-4D4B-A43E-BFE3FFD49F1C}" dt="2023-07-10T14:45:18.680" v="4268" actId="478"/>
          <ac:cxnSpMkLst>
            <pc:docMk/>
            <pc:sldMk cId="1376058991" sldId="266"/>
            <ac:cxnSpMk id="135" creationId="{7D326160-6662-8647-2A40-881C8D642921}"/>
          </ac:cxnSpMkLst>
        </pc:cxnChg>
      </pc:sldChg>
      <pc:sldChg chg="addSp delSp modSp mod">
        <pc:chgData name="a xx" userId="6c68ed6e84215d36" providerId="LiveId" clId="{69CAA304-0A92-4D4B-A43E-BFE3FFD49F1C}" dt="2023-06-30T13:05:39.518" v="905" actId="1076"/>
        <pc:sldMkLst>
          <pc:docMk/>
          <pc:sldMk cId="13920175" sldId="268"/>
        </pc:sldMkLst>
        <pc:spChg chg="mod">
          <ac:chgData name="a xx" userId="6c68ed6e84215d36" providerId="LiveId" clId="{69CAA304-0A92-4D4B-A43E-BFE3FFD49F1C}" dt="2023-06-30T13:05:22.706" v="902" actId="164"/>
          <ac:spMkLst>
            <pc:docMk/>
            <pc:sldMk cId="13920175" sldId="268"/>
            <ac:spMk id="2" creationId="{B6BEA4C3-8167-004A-C23C-3B49D2F894D5}"/>
          </ac:spMkLst>
        </pc:spChg>
        <pc:spChg chg="mod">
          <ac:chgData name="a xx" userId="6c68ed6e84215d36" providerId="LiveId" clId="{69CAA304-0A92-4D4B-A43E-BFE3FFD49F1C}" dt="2023-06-30T12:48:06.472" v="118" actId="164"/>
          <ac:spMkLst>
            <pc:docMk/>
            <pc:sldMk cId="13920175" sldId="268"/>
            <ac:spMk id="3" creationId="{2F2B5CC2-3C66-BA4A-863F-3F049CD85EFD}"/>
          </ac:spMkLst>
        </pc:spChg>
        <pc:spChg chg="add mod">
          <ac:chgData name="a xx" userId="6c68ed6e84215d36" providerId="LiveId" clId="{69CAA304-0A92-4D4B-A43E-BFE3FFD49F1C}" dt="2023-06-30T12:49:59.194" v="148" actId="164"/>
          <ac:spMkLst>
            <pc:docMk/>
            <pc:sldMk cId="13920175" sldId="268"/>
            <ac:spMk id="11" creationId="{2A434491-79BE-C463-CBFD-B21198F32C2D}"/>
          </ac:spMkLst>
        </pc:spChg>
        <pc:spChg chg="mod">
          <ac:chgData name="a xx" userId="6c68ed6e84215d36" providerId="LiveId" clId="{69CAA304-0A92-4D4B-A43E-BFE3FFD49F1C}" dt="2023-06-30T12:48:06.472" v="118" actId="164"/>
          <ac:spMkLst>
            <pc:docMk/>
            <pc:sldMk cId="13920175" sldId="268"/>
            <ac:spMk id="12" creationId="{6C701B1C-97CB-7699-998C-4F88D29BE565}"/>
          </ac:spMkLst>
        </pc:spChg>
        <pc:spChg chg="mod">
          <ac:chgData name="a xx" userId="6c68ed6e84215d36" providerId="LiveId" clId="{69CAA304-0A92-4D4B-A43E-BFE3FFD49F1C}" dt="2023-06-30T12:49:59.194" v="148" actId="164"/>
          <ac:spMkLst>
            <pc:docMk/>
            <pc:sldMk cId="13920175" sldId="268"/>
            <ac:spMk id="14" creationId="{CF7D2766-CAFD-2CB5-9742-02C366C4DC4C}"/>
          </ac:spMkLst>
        </pc:spChg>
        <pc:spChg chg="mod">
          <ac:chgData name="a xx" userId="6c68ed6e84215d36" providerId="LiveId" clId="{69CAA304-0A92-4D4B-A43E-BFE3FFD49F1C}" dt="2023-06-30T13:05:14.170" v="901" actId="164"/>
          <ac:spMkLst>
            <pc:docMk/>
            <pc:sldMk cId="13920175" sldId="268"/>
            <ac:spMk id="17" creationId="{7F6EDE4C-6D28-5842-6633-4FCF32969989}"/>
          </ac:spMkLst>
        </pc:spChg>
        <pc:spChg chg="mod">
          <ac:chgData name="a xx" userId="6c68ed6e84215d36" providerId="LiveId" clId="{69CAA304-0A92-4D4B-A43E-BFE3FFD49F1C}" dt="2023-06-30T13:04:46.717" v="899" actId="1036"/>
          <ac:spMkLst>
            <pc:docMk/>
            <pc:sldMk cId="13920175" sldId="268"/>
            <ac:spMk id="28" creationId="{E0AF48AB-C23C-C5F6-A29E-DFE954D3CF60}"/>
          </ac:spMkLst>
        </pc:spChg>
        <pc:spChg chg="mod">
          <ac:chgData name="a xx" userId="6c68ed6e84215d36" providerId="LiveId" clId="{69CAA304-0A92-4D4B-A43E-BFE3FFD49F1C}" dt="2023-06-30T13:04:51.931" v="900" actId="1036"/>
          <ac:spMkLst>
            <pc:docMk/>
            <pc:sldMk cId="13920175" sldId="268"/>
            <ac:spMk id="29" creationId="{1044FC7F-2AE7-8B6B-B327-163AE99EE2D6}"/>
          </ac:spMkLst>
        </pc:spChg>
        <pc:spChg chg="del mod topLvl">
          <ac:chgData name="a xx" userId="6c68ed6e84215d36" providerId="LiveId" clId="{69CAA304-0A92-4D4B-A43E-BFE3FFD49F1C}" dt="2023-06-30T12:51:53.125" v="321" actId="478"/>
          <ac:spMkLst>
            <pc:docMk/>
            <pc:sldMk cId="13920175" sldId="268"/>
            <ac:spMk id="32" creationId="{8F7E6832-7C56-8C5F-33F5-BC14AF799DAC}"/>
          </ac:spMkLst>
        </pc:spChg>
        <pc:spChg chg="add mod">
          <ac:chgData name="a xx" userId="6c68ed6e84215d36" providerId="LiveId" clId="{69CAA304-0A92-4D4B-A43E-BFE3FFD49F1C}" dt="2023-06-30T12:55:51.358" v="569" actId="164"/>
          <ac:spMkLst>
            <pc:docMk/>
            <pc:sldMk cId="13920175" sldId="268"/>
            <ac:spMk id="54" creationId="{736083C8-3C62-3657-BFF5-F50AAA10A316}"/>
          </ac:spMkLst>
        </pc:spChg>
        <pc:spChg chg="add mod">
          <ac:chgData name="a xx" userId="6c68ed6e84215d36" providerId="LiveId" clId="{69CAA304-0A92-4D4B-A43E-BFE3FFD49F1C}" dt="2023-06-30T12:55:51.358" v="569" actId="164"/>
          <ac:spMkLst>
            <pc:docMk/>
            <pc:sldMk cId="13920175" sldId="268"/>
            <ac:spMk id="55" creationId="{7DE24A33-3278-220C-CFCA-0027AD57EC14}"/>
          </ac:spMkLst>
        </pc:spChg>
        <pc:spChg chg="add mod">
          <ac:chgData name="a xx" userId="6c68ed6e84215d36" providerId="LiveId" clId="{69CAA304-0A92-4D4B-A43E-BFE3FFD49F1C}" dt="2023-06-30T12:55:46.661" v="568" actId="164"/>
          <ac:spMkLst>
            <pc:docMk/>
            <pc:sldMk cId="13920175" sldId="268"/>
            <ac:spMk id="56" creationId="{6439EF81-36A8-4759-C6EF-B756A21B4A18}"/>
          </ac:spMkLst>
        </pc:spChg>
        <pc:spChg chg="add mod">
          <ac:chgData name="a xx" userId="6c68ed6e84215d36" providerId="LiveId" clId="{69CAA304-0A92-4D4B-A43E-BFE3FFD49F1C}" dt="2023-06-30T12:55:46.661" v="568" actId="164"/>
          <ac:spMkLst>
            <pc:docMk/>
            <pc:sldMk cId="13920175" sldId="268"/>
            <ac:spMk id="57" creationId="{B968325B-4E54-9AB2-EF0C-EF92E78B2010}"/>
          </ac:spMkLst>
        </pc:spChg>
        <pc:spChg chg="mod">
          <ac:chgData name="a xx" userId="6c68ed6e84215d36" providerId="LiveId" clId="{69CAA304-0A92-4D4B-A43E-BFE3FFD49F1C}" dt="2023-06-30T13:04:08.272" v="888" actId="571"/>
          <ac:spMkLst>
            <pc:docMk/>
            <pc:sldMk cId="13920175" sldId="268"/>
            <ac:spMk id="70" creationId="{26F3681B-18BF-080A-A31D-5276EE1C0F70}"/>
          </ac:spMkLst>
        </pc:spChg>
        <pc:spChg chg="mod">
          <ac:chgData name="a xx" userId="6c68ed6e84215d36" providerId="LiveId" clId="{69CAA304-0A92-4D4B-A43E-BFE3FFD49F1C}" dt="2023-06-30T13:04:08.272" v="888" actId="571"/>
          <ac:spMkLst>
            <pc:docMk/>
            <pc:sldMk cId="13920175" sldId="268"/>
            <ac:spMk id="71" creationId="{8C0434CF-3A63-767A-36BB-AF001936782C}"/>
          </ac:spMkLst>
        </pc:spChg>
        <pc:spChg chg="mod">
          <ac:chgData name="a xx" userId="6c68ed6e84215d36" providerId="LiveId" clId="{69CAA304-0A92-4D4B-A43E-BFE3FFD49F1C}" dt="2023-06-30T13:04:08.272" v="888" actId="571"/>
          <ac:spMkLst>
            <pc:docMk/>
            <pc:sldMk cId="13920175" sldId="268"/>
            <ac:spMk id="72" creationId="{1BC61153-2C5F-230C-4DE4-C0E5D4891C50}"/>
          </ac:spMkLst>
        </pc:spChg>
        <pc:spChg chg="mod">
          <ac:chgData name="a xx" userId="6c68ed6e84215d36" providerId="LiveId" clId="{69CAA304-0A92-4D4B-A43E-BFE3FFD49F1C}" dt="2023-06-30T13:04:08.272" v="888" actId="571"/>
          <ac:spMkLst>
            <pc:docMk/>
            <pc:sldMk cId="13920175" sldId="268"/>
            <ac:spMk id="73" creationId="{C00BBC55-4B39-3C0E-3041-DB6D1C38EB14}"/>
          </ac:spMkLst>
        </pc:spChg>
        <pc:spChg chg="mod">
          <ac:chgData name="a xx" userId="6c68ed6e84215d36" providerId="LiveId" clId="{69CAA304-0A92-4D4B-A43E-BFE3FFD49F1C}" dt="2023-06-30T13:04:08.272" v="888" actId="571"/>
          <ac:spMkLst>
            <pc:docMk/>
            <pc:sldMk cId="13920175" sldId="268"/>
            <ac:spMk id="74" creationId="{BBAB9381-9E65-BAC1-F28C-67352CA98272}"/>
          </ac:spMkLst>
        </pc:spChg>
        <pc:spChg chg="mod">
          <ac:chgData name="a xx" userId="6c68ed6e84215d36" providerId="LiveId" clId="{69CAA304-0A92-4D4B-A43E-BFE3FFD49F1C}" dt="2023-06-30T13:04:08.272" v="888" actId="571"/>
          <ac:spMkLst>
            <pc:docMk/>
            <pc:sldMk cId="13920175" sldId="268"/>
            <ac:spMk id="75" creationId="{014531FC-1ACE-21E7-4693-2E7189F01711}"/>
          </ac:spMkLst>
        </pc:spChg>
        <pc:spChg chg="mod">
          <ac:chgData name="a xx" userId="6c68ed6e84215d36" providerId="LiveId" clId="{69CAA304-0A92-4D4B-A43E-BFE3FFD49F1C}" dt="2023-06-30T13:04:08.272" v="888" actId="571"/>
          <ac:spMkLst>
            <pc:docMk/>
            <pc:sldMk cId="13920175" sldId="268"/>
            <ac:spMk id="76" creationId="{93E85FC0-F43B-D087-C4A6-3CB0990D001D}"/>
          </ac:spMkLst>
        </pc:spChg>
        <pc:spChg chg="mod">
          <ac:chgData name="a xx" userId="6c68ed6e84215d36" providerId="LiveId" clId="{69CAA304-0A92-4D4B-A43E-BFE3FFD49F1C}" dt="2023-06-30T13:04:08.272" v="888" actId="571"/>
          <ac:spMkLst>
            <pc:docMk/>
            <pc:sldMk cId="13920175" sldId="268"/>
            <ac:spMk id="77" creationId="{36DC1FF8-F4B6-92F2-08D4-559EE62D234A}"/>
          </ac:spMkLst>
        </pc:spChg>
        <pc:spChg chg="mod">
          <ac:chgData name="a xx" userId="6c68ed6e84215d36" providerId="LiveId" clId="{69CAA304-0A92-4D4B-A43E-BFE3FFD49F1C}" dt="2023-06-30T13:04:08.272" v="888" actId="571"/>
          <ac:spMkLst>
            <pc:docMk/>
            <pc:sldMk cId="13920175" sldId="268"/>
            <ac:spMk id="79" creationId="{43F1ED6F-C4EB-FBF5-0D4F-88538BF7DF54}"/>
          </ac:spMkLst>
        </pc:spChg>
        <pc:spChg chg="mod">
          <ac:chgData name="a xx" userId="6c68ed6e84215d36" providerId="LiveId" clId="{69CAA304-0A92-4D4B-A43E-BFE3FFD49F1C}" dt="2023-06-30T13:04:08.272" v="888" actId="571"/>
          <ac:spMkLst>
            <pc:docMk/>
            <pc:sldMk cId="13920175" sldId="268"/>
            <ac:spMk id="80" creationId="{621D881D-A6F4-C458-719B-40C7009C2701}"/>
          </ac:spMkLst>
        </pc:spChg>
        <pc:grpChg chg="add mod ord">
          <ac:chgData name="a xx" userId="6c68ed6e84215d36" providerId="LiveId" clId="{69CAA304-0A92-4D4B-A43E-BFE3FFD49F1C}" dt="2023-06-30T13:04:21.369" v="889" actId="164"/>
          <ac:grpSpMkLst>
            <pc:docMk/>
            <pc:sldMk cId="13920175" sldId="268"/>
            <ac:grpSpMk id="4" creationId="{18D5930E-F17C-2974-2230-85EDCBA898AC}"/>
          </ac:grpSpMkLst>
        </pc:grpChg>
        <pc:grpChg chg="add mod ord">
          <ac:chgData name="a xx" userId="6c68ed6e84215d36" providerId="LiveId" clId="{69CAA304-0A92-4D4B-A43E-BFE3FFD49F1C}" dt="2023-06-30T13:05:22.706" v="902" actId="164"/>
          <ac:grpSpMkLst>
            <pc:docMk/>
            <pc:sldMk cId="13920175" sldId="268"/>
            <ac:grpSpMk id="10" creationId="{62A97A07-0E5F-FFAD-ADFF-4437C12785EA}"/>
          </ac:grpSpMkLst>
        </pc:grpChg>
        <pc:grpChg chg="add del mod">
          <ac:chgData name="a xx" userId="6c68ed6e84215d36" providerId="LiveId" clId="{69CAA304-0A92-4D4B-A43E-BFE3FFD49F1C}" dt="2023-06-30T13:00:19.967" v="764" actId="21"/>
          <ac:grpSpMkLst>
            <pc:docMk/>
            <pc:sldMk cId="13920175" sldId="268"/>
            <ac:grpSpMk id="13" creationId="{4E5B7C81-7614-5EF9-0B4A-2A6C527DAAA2}"/>
          </ac:grpSpMkLst>
        </pc:grpChg>
        <pc:grpChg chg="mod">
          <ac:chgData name="a xx" userId="6c68ed6e84215d36" providerId="LiveId" clId="{69CAA304-0A92-4D4B-A43E-BFE3FFD49F1C}" dt="2023-06-30T12:48:06.472" v="118" actId="164"/>
          <ac:grpSpMkLst>
            <pc:docMk/>
            <pc:sldMk cId="13920175" sldId="268"/>
            <ac:grpSpMk id="16" creationId="{21F04010-CD9A-B73B-1BCE-7944CEA5626C}"/>
          </ac:grpSpMkLst>
        </pc:grpChg>
        <pc:grpChg chg="mod">
          <ac:chgData name="a xx" userId="6c68ed6e84215d36" providerId="LiveId" clId="{69CAA304-0A92-4D4B-A43E-BFE3FFD49F1C}" dt="2023-06-30T12:47:06.776" v="109" actId="164"/>
          <ac:grpSpMkLst>
            <pc:docMk/>
            <pc:sldMk cId="13920175" sldId="268"/>
            <ac:grpSpMk id="18" creationId="{E0D76DC9-75E8-E3CF-F794-C302734A009F}"/>
          </ac:grpSpMkLst>
        </pc:grpChg>
        <pc:grpChg chg="add mod">
          <ac:chgData name="a xx" userId="6c68ed6e84215d36" providerId="LiveId" clId="{69CAA304-0A92-4D4B-A43E-BFE3FFD49F1C}" dt="2023-06-30T12:50:54.344" v="238" actId="1076"/>
          <ac:grpSpMkLst>
            <pc:docMk/>
            <pc:sldMk cId="13920175" sldId="268"/>
            <ac:grpSpMk id="22" creationId="{EFC24BEC-ECC4-5024-EE08-E0110387745E}"/>
          </ac:grpSpMkLst>
        </pc:grpChg>
        <pc:grpChg chg="add del mod">
          <ac:chgData name="a xx" userId="6c68ed6e84215d36" providerId="LiveId" clId="{69CAA304-0A92-4D4B-A43E-BFE3FFD49F1C}" dt="2023-06-30T12:51:47.572" v="320" actId="165"/>
          <ac:grpSpMkLst>
            <pc:docMk/>
            <pc:sldMk cId="13920175" sldId="268"/>
            <ac:grpSpMk id="30" creationId="{1398012B-483B-5925-C9B9-333E1A529FE4}"/>
          </ac:grpSpMkLst>
        </pc:grpChg>
        <pc:grpChg chg="mod topLvl">
          <ac:chgData name="a xx" userId="6c68ed6e84215d36" providerId="LiveId" clId="{69CAA304-0A92-4D4B-A43E-BFE3FFD49F1C}" dt="2023-06-30T13:04:28.024" v="890" actId="164"/>
          <ac:grpSpMkLst>
            <pc:docMk/>
            <pc:sldMk cId="13920175" sldId="268"/>
            <ac:grpSpMk id="31" creationId="{28BEAFCA-7DFC-8ED4-60DD-DBF138F7D1B2}"/>
          </ac:grpSpMkLst>
        </pc:grpChg>
        <pc:grpChg chg="add mod">
          <ac:chgData name="a xx" userId="6c68ed6e84215d36" providerId="LiveId" clId="{69CAA304-0A92-4D4B-A43E-BFE3FFD49F1C}" dt="2023-06-30T13:04:28.024" v="890" actId="164"/>
          <ac:grpSpMkLst>
            <pc:docMk/>
            <pc:sldMk cId="13920175" sldId="268"/>
            <ac:grpSpMk id="45" creationId="{69812D7F-3AB8-8F9B-6429-05E5EC570DFE}"/>
          </ac:grpSpMkLst>
        </pc:grpChg>
        <pc:grpChg chg="add mod">
          <ac:chgData name="a xx" userId="6c68ed6e84215d36" providerId="LiveId" clId="{69CAA304-0A92-4D4B-A43E-BFE3FFD49F1C}" dt="2023-06-30T13:04:21.369" v="889" actId="164"/>
          <ac:grpSpMkLst>
            <pc:docMk/>
            <pc:sldMk cId="13920175" sldId="268"/>
            <ac:grpSpMk id="58" creationId="{589720BC-BD2F-E380-2E0A-A0AD19E77400}"/>
          </ac:grpSpMkLst>
        </pc:grpChg>
        <pc:grpChg chg="add mod">
          <ac:chgData name="a xx" userId="6c68ed6e84215d36" providerId="LiveId" clId="{69CAA304-0A92-4D4B-A43E-BFE3FFD49F1C}" dt="2023-06-30T13:04:21.369" v="889" actId="164"/>
          <ac:grpSpMkLst>
            <pc:docMk/>
            <pc:sldMk cId="13920175" sldId="268"/>
            <ac:grpSpMk id="59" creationId="{3ED814BE-8896-0365-45CF-AA9F21DC80C5}"/>
          </ac:grpSpMkLst>
        </pc:grpChg>
        <pc:grpChg chg="add mod">
          <ac:chgData name="a xx" userId="6c68ed6e84215d36" providerId="LiveId" clId="{69CAA304-0A92-4D4B-A43E-BFE3FFD49F1C}" dt="2023-06-30T13:04:21.369" v="889" actId="164"/>
          <ac:grpSpMkLst>
            <pc:docMk/>
            <pc:sldMk cId="13920175" sldId="268"/>
            <ac:grpSpMk id="67" creationId="{2F9E6460-08BC-8899-2585-7FBA132F07A0}"/>
          </ac:grpSpMkLst>
        </pc:grpChg>
        <pc:grpChg chg="add mod">
          <ac:chgData name="a xx" userId="6c68ed6e84215d36" providerId="LiveId" clId="{69CAA304-0A92-4D4B-A43E-BFE3FFD49F1C}" dt="2023-06-30T13:04:08.272" v="888" actId="571"/>
          <ac:grpSpMkLst>
            <pc:docMk/>
            <pc:sldMk cId="13920175" sldId="268"/>
            <ac:grpSpMk id="68" creationId="{90D7D08D-8E7D-EA32-525A-1D40F779AB04}"/>
          </ac:grpSpMkLst>
        </pc:grpChg>
        <pc:grpChg chg="mod">
          <ac:chgData name="a xx" userId="6c68ed6e84215d36" providerId="LiveId" clId="{69CAA304-0A92-4D4B-A43E-BFE3FFD49F1C}" dt="2023-06-30T13:04:08.272" v="888" actId="571"/>
          <ac:grpSpMkLst>
            <pc:docMk/>
            <pc:sldMk cId="13920175" sldId="268"/>
            <ac:grpSpMk id="69" creationId="{76FAF9D3-5255-1A03-81EC-643DC7262C51}"/>
          </ac:grpSpMkLst>
        </pc:grpChg>
        <pc:grpChg chg="add mod">
          <ac:chgData name="a xx" userId="6c68ed6e84215d36" providerId="LiveId" clId="{69CAA304-0A92-4D4B-A43E-BFE3FFD49F1C}" dt="2023-06-30T13:04:08.272" v="888" actId="571"/>
          <ac:grpSpMkLst>
            <pc:docMk/>
            <pc:sldMk cId="13920175" sldId="268"/>
            <ac:grpSpMk id="78" creationId="{9765FADE-02B1-BAE6-9803-3D0AD1DBE414}"/>
          </ac:grpSpMkLst>
        </pc:grpChg>
        <pc:grpChg chg="add mod">
          <ac:chgData name="a xx" userId="6c68ed6e84215d36" providerId="LiveId" clId="{69CAA304-0A92-4D4B-A43E-BFE3FFD49F1C}" dt="2023-06-30T13:04:28.024" v="890" actId="164"/>
          <ac:grpSpMkLst>
            <pc:docMk/>
            <pc:sldMk cId="13920175" sldId="268"/>
            <ac:grpSpMk id="81" creationId="{50F3F1DC-FA98-5369-35B6-849579C1B631}"/>
          </ac:grpSpMkLst>
        </pc:grpChg>
        <pc:grpChg chg="add mod">
          <ac:chgData name="a xx" userId="6c68ed6e84215d36" providerId="LiveId" clId="{69CAA304-0A92-4D4B-A43E-BFE3FFD49F1C}" dt="2023-06-30T13:05:14.170" v="901" actId="164"/>
          <ac:grpSpMkLst>
            <pc:docMk/>
            <pc:sldMk cId="13920175" sldId="268"/>
            <ac:grpSpMk id="82" creationId="{0FAA54A6-C14C-CE53-5F8A-32079A3D45A8}"/>
          </ac:grpSpMkLst>
        </pc:grpChg>
        <pc:grpChg chg="add mod">
          <ac:chgData name="a xx" userId="6c68ed6e84215d36" providerId="LiveId" clId="{69CAA304-0A92-4D4B-A43E-BFE3FFD49F1C}" dt="2023-06-30T13:05:26.596" v="903" actId="164"/>
          <ac:grpSpMkLst>
            <pc:docMk/>
            <pc:sldMk cId="13920175" sldId="268"/>
            <ac:grpSpMk id="83" creationId="{63B085D3-1AC8-6EF0-0E35-80B308A1FB8B}"/>
          </ac:grpSpMkLst>
        </pc:grpChg>
        <pc:grpChg chg="add mod">
          <ac:chgData name="a xx" userId="6c68ed6e84215d36" providerId="LiveId" clId="{69CAA304-0A92-4D4B-A43E-BFE3FFD49F1C}" dt="2023-06-30T13:05:26.596" v="903" actId="164"/>
          <ac:grpSpMkLst>
            <pc:docMk/>
            <pc:sldMk cId="13920175" sldId="268"/>
            <ac:grpSpMk id="84" creationId="{E87E435B-319F-DD13-5C3E-2AC4DC961B5C}"/>
          </ac:grpSpMkLst>
        </pc:grpChg>
        <pc:grpChg chg="add mod">
          <ac:chgData name="a xx" userId="6c68ed6e84215d36" providerId="LiveId" clId="{69CAA304-0A92-4D4B-A43E-BFE3FFD49F1C}" dt="2023-06-30T13:05:39.518" v="905" actId="1076"/>
          <ac:grpSpMkLst>
            <pc:docMk/>
            <pc:sldMk cId="13920175" sldId="268"/>
            <ac:grpSpMk id="85" creationId="{B67C63CE-5D4C-E11A-9623-890A57D432E6}"/>
          </ac:grpSpMkLst>
        </pc:grpChg>
        <pc:cxnChg chg="mod">
          <ac:chgData name="a xx" userId="6c68ed6e84215d36" providerId="LiveId" clId="{69CAA304-0A92-4D4B-A43E-BFE3FFD49F1C}" dt="2023-06-30T13:03:25.306" v="885" actId="692"/>
          <ac:cxnSpMkLst>
            <pc:docMk/>
            <pc:sldMk cId="13920175" sldId="268"/>
            <ac:cxnSpMk id="24" creationId="{0F4E158F-092D-A42C-F2F8-C5FB1C52B439}"/>
          </ac:cxnSpMkLst>
        </pc:cxnChg>
        <pc:cxnChg chg="add del mod">
          <ac:chgData name="a xx" userId="6c68ed6e84215d36" providerId="LiveId" clId="{69CAA304-0A92-4D4B-A43E-BFE3FFD49F1C}" dt="2023-06-30T13:03:25.306" v="885" actId="692"/>
          <ac:cxnSpMkLst>
            <pc:docMk/>
            <pc:sldMk cId="13920175" sldId="268"/>
            <ac:cxnSpMk id="27" creationId="{63A62086-9D5B-2548-CB7B-D385E1F3ACD5}"/>
          </ac:cxnSpMkLst>
        </pc:cxnChg>
        <pc:cxnChg chg="mod">
          <ac:chgData name="a xx" userId="6c68ed6e84215d36" providerId="LiveId" clId="{69CAA304-0A92-4D4B-A43E-BFE3FFD49F1C}" dt="2023-06-30T12:51:47.572" v="320" actId="165"/>
          <ac:cxnSpMkLst>
            <pc:docMk/>
            <pc:sldMk cId="13920175" sldId="268"/>
            <ac:cxnSpMk id="33" creationId="{E7A3C898-B908-ACCB-2AAD-B8A32280DCB4}"/>
          </ac:cxnSpMkLst>
        </pc:cxnChg>
        <pc:cxnChg chg="mod">
          <ac:chgData name="a xx" userId="6c68ed6e84215d36" providerId="LiveId" clId="{69CAA304-0A92-4D4B-A43E-BFE3FFD49F1C}" dt="2023-06-30T12:51:47.572" v="320" actId="165"/>
          <ac:cxnSpMkLst>
            <pc:docMk/>
            <pc:sldMk cId="13920175" sldId="268"/>
            <ac:cxnSpMk id="34" creationId="{DD6390BC-7365-90E3-C4EB-2D70C911C9D6}"/>
          </ac:cxnSpMkLst>
        </pc:cxnChg>
        <pc:cxnChg chg="mod">
          <ac:chgData name="a xx" userId="6c68ed6e84215d36" providerId="LiveId" clId="{69CAA304-0A92-4D4B-A43E-BFE3FFD49F1C}" dt="2023-06-30T12:51:47.572" v="320" actId="165"/>
          <ac:cxnSpMkLst>
            <pc:docMk/>
            <pc:sldMk cId="13920175" sldId="268"/>
            <ac:cxnSpMk id="35" creationId="{4D7F63D2-77DA-7950-8AEC-E7EF5E718960}"/>
          </ac:cxnSpMkLst>
        </pc:cxnChg>
        <pc:cxnChg chg="mod">
          <ac:chgData name="a xx" userId="6c68ed6e84215d36" providerId="LiveId" clId="{69CAA304-0A92-4D4B-A43E-BFE3FFD49F1C}" dt="2023-06-30T12:51:47.572" v="320" actId="165"/>
          <ac:cxnSpMkLst>
            <pc:docMk/>
            <pc:sldMk cId="13920175" sldId="268"/>
            <ac:cxnSpMk id="36" creationId="{C7E356D5-6905-B960-4503-C15D2BCBD6C2}"/>
          </ac:cxnSpMkLst>
        </pc:cxnChg>
        <pc:cxnChg chg="mod">
          <ac:chgData name="a xx" userId="6c68ed6e84215d36" providerId="LiveId" clId="{69CAA304-0A92-4D4B-A43E-BFE3FFD49F1C}" dt="2023-06-30T12:51:47.572" v="320" actId="165"/>
          <ac:cxnSpMkLst>
            <pc:docMk/>
            <pc:sldMk cId="13920175" sldId="268"/>
            <ac:cxnSpMk id="37" creationId="{96FE4BC3-500C-9212-7F0A-F6A5FC6B2836}"/>
          </ac:cxnSpMkLst>
        </pc:cxnChg>
        <pc:cxnChg chg="mod">
          <ac:chgData name="a xx" userId="6c68ed6e84215d36" providerId="LiveId" clId="{69CAA304-0A92-4D4B-A43E-BFE3FFD49F1C}" dt="2023-06-30T12:51:47.572" v="320" actId="165"/>
          <ac:cxnSpMkLst>
            <pc:docMk/>
            <pc:sldMk cId="13920175" sldId="268"/>
            <ac:cxnSpMk id="38" creationId="{A8D5F691-43C7-FEE1-A4F6-DB89F8BDB4BF}"/>
          </ac:cxnSpMkLst>
        </pc:cxnChg>
        <pc:cxnChg chg="mod">
          <ac:chgData name="a xx" userId="6c68ed6e84215d36" providerId="LiveId" clId="{69CAA304-0A92-4D4B-A43E-BFE3FFD49F1C}" dt="2023-06-30T12:51:47.572" v="320" actId="165"/>
          <ac:cxnSpMkLst>
            <pc:docMk/>
            <pc:sldMk cId="13920175" sldId="268"/>
            <ac:cxnSpMk id="39" creationId="{23292E78-8D7F-8D67-0139-B9CED6655366}"/>
          </ac:cxnSpMkLst>
        </pc:cxnChg>
        <pc:cxnChg chg="mod">
          <ac:chgData name="a xx" userId="6c68ed6e84215d36" providerId="LiveId" clId="{69CAA304-0A92-4D4B-A43E-BFE3FFD49F1C}" dt="2023-06-30T12:51:47.572" v="320" actId="165"/>
          <ac:cxnSpMkLst>
            <pc:docMk/>
            <pc:sldMk cId="13920175" sldId="268"/>
            <ac:cxnSpMk id="40" creationId="{3ABFD22C-A5AB-45E7-82EC-C1A3C21BA3FD}"/>
          </ac:cxnSpMkLst>
        </pc:cxnChg>
        <pc:cxnChg chg="mod">
          <ac:chgData name="a xx" userId="6c68ed6e84215d36" providerId="LiveId" clId="{69CAA304-0A92-4D4B-A43E-BFE3FFD49F1C}" dt="2023-06-30T12:51:47.572" v="320" actId="165"/>
          <ac:cxnSpMkLst>
            <pc:docMk/>
            <pc:sldMk cId="13920175" sldId="268"/>
            <ac:cxnSpMk id="41" creationId="{ADB235EA-5D16-62CB-65E3-338C932FCE17}"/>
          </ac:cxnSpMkLst>
        </pc:cxnChg>
        <pc:cxnChg chg="mod">
          <ac:chgData name="a xx" userId="6c68ed6e84215d36" providerId="LiveId" clId="{69CAA304-0A92-4D4B-A43E-BFE3FFD49F1C}" dt="2023-06-30T12:51:47.572" v="320" actId="165"/>
          <ac:cxnSpMkLst>
            <pc:docMk/>
            <pc:sldMk cId="13920175" sldId="268"/>
            <ac:cxnSpMk id="42" creationId="{1D2E143F-5641-BB5B-DE46-D3E19831EB86}"/>
          </ac:cxnSpMkLst>
        </pc:cxnChg>
        <pc:cxnChg chg="mod">
          <ac:chgData name="a xx" userId="6c68ed6e84215d36" providerId="LiveId" clId="{69CAA304-0A92-4D4B-A43E-BFE3FFD49F1C}" dt="2023-06-30T12:51:47.572" v="320" actId="165"/>
          <ac:cxnSpMkLst>
            <pc:docMk/>
            <pc:sldMk cId="13920175" sldId="268"/>
            <ac:cxnSpMk id="43" creationId="{3709985B-C331-A4C1-9B55-33DF6E7B61B6}"/>
          </ac:cxnSpMkLst>
        </pc:cxnChg>
        <pc:cxnChg chg="mod">
          <ac:chgData name="a xx" userId="6c68ed6e84215d36" providerId="LiveId" clId="{69CAA304-0A92-4D4B-A43E-BFE3FFD49F1C}" dt="2023-06-30T12:51:47.572" v="320" actId="165"/>
          <ac:cxnSpMkLst>
            <pc:docMk/>
            <pc:sldMk cId="13920175" sldId="268"/>
            <ac:cxnSpMk id="44" creationId="{65C94CE8-ACE9-9AB5-5500-8C65C3DD3417}"/>
          </ac:cxnSpMkLst>
        </pc:cxnChg>
        <pc:cxnChg chg="mod">
          <ac:chgData name="a xx" userId="6c68ed6e84215d36" providerId="LiveId" clId="{69CAA304-0A92-4D4B-A43E-BFE3FFD49F1C}" dt="2023-06-30T12:51:40.142" v="318"/>
          <ac:cxnSpMkLst>
            <pc:docMk/>
            <pc:sldMk cId="13920175" sldId="268"/>
            <ac:cxnSpMk id="46" creationId="{2547FB67-C358-8557-6272-5299458494A6}"/>
          </ac:cxnSpMkLst>
        </pc:cxnChg>
        <pc:cxnChg chg="mod">
          <ac:chgData name="a xx" userId="6c68ed6e84215d36" providerId="LiveId" clId="{69CAA304-0A92-4D4B-A43E-BFE3FFD49F1C}" dt="2023-06-30T12:51:40.142" v="318"/>
          <ac:cxnSpMkLst>
            <pc:docMk/>
            <pc:sldMk cId="13920175" sldId="268"/>
            <ac:cxnSpMk id="47" creationId="{6E3F292C-3D55-B36C-4F6E-C11AC45280EB}"/>
          </ac:cxnSpMkLst>
        </pc:cxnChg>
        <pc:cxnChg chg="mod">
          <ac:chgData name="a xx" userId="6c68ed6e84215d36" providerId="LiveId" clId="{69CAA304-0A92-4D4B-A43E-BFE3FFD49F1C}" dt="2023-06-30T12:51:40.142" v="318"/>
          <ac:cxnSpMkLst>
            <pc:docMk/>
            <pc:sldMk cId="13920175" sldId="268"/>
            <ac:cxnSpMk id="48" creationId="{53DDEE1B-0778-5F8C-99B7-8F7B7B67F412}"/>
          </ac:cxnSpMkLst>
        </pc:cxnChg>
        <pc:cxnChg chg="mod">
          <ac:chgData name="a xx" userId="6c68ed6e84215d36" providerId="LiveId" clId="{69CAA304-0A92-4D4B-A43E-BFE3FFD49F1C}" dt="2023-06-30T12:51:40.142" v="318"/>
          <ac:cxnSpMkLst>
            <pc:docMk/>
            <pc:sldMk cId="13920175" sldId="268"/>
            <ac:cxnSpMk id="49" creationId="{6BDE7277-1C68-1E7C-B0F4-2C9E3F607D1D}"/>
          </ac:cxnSpMkLst>
        </pc:cxnChg>
        <pc:cxnChg chg="mod">
          <ac:chgData name="a xx" userId="6c68ed6e84215d36" providerId="LiveId" clId="{69CAA304-0A92-4D4B-A43E-BFE3FFD49F1C}" dt="2023-06-30T12:51:40.142" v="318"/>
          <ac:cxnSpMkLst>
            <pc:docMk/>
            <pc:sldMk cId="13920175" sldId="268"/>
            <ac:cxnSpMk id="50" creationId="{246D0D22-CA39-0ADA-E0CF-52FD4CCC9468}"/>
          </ac:cxnSpMkLst>
        </pc:cxnChg>
        <pc:cxnChg chg="mod">
          <ac:chgData name="a xx" userId="6c68ed6e84215d36" providerId="LiveId" clId="{69CAA304-0A92-4D4B-A43E-BFE3FFD49F1C}" dt="2023-06-30T12:51:40.142" v="318"/>
          <ac:cxnSpMkLst>
            <pc:docMk/>
            <pc:sldMk cId="13920175" sldId="268"/>
            <ac:cxnSpMk id="51" creationId="{D448FCE8-6F5A-7D21-2E1C-AD2289DC292D}"/>
          </ac:cxnSpMkLst>
        </pc:cxnChg>
        <pc:cxnChg chg="mod">
          <ac:chgData name="a xx" userId="6c68ed6e84215d36" providerId="LiveId" clId="{69CAA304-0A92-4D4B-A43E-BFE3FFD49F1C}" dt="2023-06-30T12:51:40.142" v="318"/>
          <ac:cxnSpMkLst>
            <pc:docMk/>
            <pc:sldMk cId="13920175" sldId="268"/>
            <ac:cxnSpMk id="52" creationId="{D409B1CB-C548-21C1-D344-6B262F7853CE}"/>
          </ac:cxnSpMkLst>
        </pc:cxnChg>
        <pc:cxnChg chg="mod">
          <ac:chgData name="a xx" userId="6c68ed6e84215d36" providerId="LiveId" clId="{69CAA304-0A92-4D4B-A43E-BFE3FFD49F1C}" dt="2023-06-30T12:51:40.142" v="318"/>
          <ac:cxnSpMkLst>
            <pc:docMk/>
            <pc:sldMk cId="13920175" sldId="268"/>
            <ac:cxnSpMk id="53" creationId="{29E8B808-444B-4CF5-C8AC-E10DF0CA897A}"/>
          </ac:cxnSpMkLst>
        </pc:cxnChg>
        <pc:cxnChg chg="add mod">
          <ac:chgData name="a xx" userId="6c68ed6e84215d36" providerId="LiveId" clId="{69CAA304-0A92-4D4B-A43E-BFE3FFD49F1C}" dt="2023-06-30T13:04:02.373" v="886" actId="164"/>
          <ac:cxnSpMkLst>
            <pc:docMk/>
            <pc:sldMk cId="13920175" sldId="268"/>
            <ac:cxnSpMk id="60" creationId="{62BC096A-D41C-FE05-AB66-7D81DB116687}"/>
          </ac:cxnSpMkLst>
        </pc:cxnChg>
        <pc:cxnChg chg="add mod">
          <ac:chgData name="a xx" userId="6c68ed6e84215d36" providerId="LiveId" clId="{69CAA304-0A92-4D4B-A43E-BFE3FFD49F1C}" dt="2023-06-30T13:04:02.373" v="886" actId="164"/>
          <ac:cxnSpMkLst>
            <pc:docMk/>
            <pc:sldMk cId="13920175" sldId="268"/>
            <ac:cxnSpMk id="64" creationId="{BC587F7E-128A-932E-404A-BBFE5ACC3000}"/>
          </ac:cxnSpMkLst>
        </pc:cxnChg>
      </pc:sldChg>
      <pc:sldChg chg="addSp delSp modSp mod">
        <pc:chgData name="a xx" userId="6c68ed6e84215d36" providerId="LiveId" clId="{69CAA304-0A92-4D4B-A43E-BFE3FFD49F1C}" dt="2023-07-10T14:50:39.545" v="4414" actId="165"/>
        <pc:sldMkLst>
          <pc:docMk/>
          <pc:sldMk cId="3902351842" sldId="269"/>
        </pc:sldMkLst>
        <pc:spChg chg="mod">
          <ac:chgData name="a xx" userId="6c68ed6e84215d36" providerId="LiveId" clId="{69CAA304-0A92-4D4B-A43E-BFE3FFD49F1C}" dt="2023-07-10T14:50:39.545" v="4414" actId="165"/>
          <ac:spMkLst>
            <pc:docMk/>
            <pc:sldMk cId="3902351842" sldId="269"/>
            <ac:spMk id="6" creationId="{FC1AF859-7EC2-AA84-0882-9C744EE7C83D}"/>
          </ac:spMkLst>
        </pc:spChg>
        <pc:spChg chg="mod">
          <ac:chgData name="a xx" userId="6c68ed6e84215d36" providerId="LiveId" clId="{69CAA304-0A92-4D4B-A43E-BFE3FFD49F1C}" dt="2023-06-30T14:49:39.887" v="1652" actId="164"/>
          <ac:spMkLst>
            <pc:docMk/>
            <pc:sldMk cId="3902351842" sldId="269"/>
            <ac:spMk id="14" creationId="{29E068D6-4645-7E66-F785-6AE387D7F0DE}"/>
          </ac:spMkLst>
        </pc:spChg>
        <pc:spChg chg="mod">
          <ac:chgData name="a xx" userId="6c68ed6e84215d36" providerId="LiveId" clId="{69CAA304-0A92-4D4B-A43E-BFE3FFD49F1C}" dt="2023-06-30T14:49:39.887" v="1652" actId="164"/>
          <ac:spMkLst>
            <pc:docMk/>
            <pc:sldMk cId="3902351842" sldId="269"/>
            <ac:spMk id="15" creationId="{E67B8ECF-EA9C-5450-A5B0-B2450CB81A31}"/>
          </ac:spMkLst>
        </pc:spChg>
        <pc:spChg chg="mod">
          <ac:chgData name="a xx" userId="6c68ed6e84215d36" providerId="LiveId" clId="{69CAA304-0A92-4D4B-A43E-BFE3FFD49F1C}" dt="2023-06-30T14:28:12.804" v="1310" actId="165"/>
          <ac:spMkLst>
            <pc:docMk/>
            <pc:sldMk cId="3902351842" sldId="269"/>
            <ac:spMk id="20" creationId="{6F5AA508-DC99-DE66-0904-9034F13F4A17}"/>
          </ac:spMkLst>
        </pc:spChg>
        <pc:spChg chg="mod">
          <ac:chgData name="a xx" userId="6c68ed6e84215d36" providerId="LiveId" clId="{69CAA304-0A92-4D4B-A43E-BFE3FFD49F1C}" dt="2023-06-30T14:49:39.887" v="1652" actId="164"/>
          <ac:spMkLst>
            <pc:docMk/>
            <pc:sldMk cId="3902351842" sldId="269"/>
            <ac:spMk id="21" creationId="{0B9F91F2-AF75-31F7-7C41-4C7462F80C5B}"/>
          </ac:spMkLst>
        </pc:spChg>
        <pc:spChg chg="mod">
          <ac:chgData name="a xx" userId="6c68ed6e84215d36" providerId="LiveId" clId="{69CAA304-0A92-4D4B-A43E-BFE3FFD49F1C}" dt="2023-06-30T14:49:39.887" v="1652" actId="164"/>
          <ac:spMkLst>
            <pc:docMk/>
            <pc:sldMk cId="3902351842" sldId="269"/>
            <ac:spMk id="24" creationId="{A9EBF18A-9EE6-0822-3903-C81F75777DFA}"/>
          </ac:spMkLst>
        </pc:spChg>
        <pc:spChg chg="mod topLvl">
          <ac:chgData name="a xx" userId="6c68ed6e84215d36" providerId="LiveId" clId="{69CAA304-0A92-4D4B-A43E-BFE3FFD49F1C}" dt="2023-06-30T14:49:39.887" v="1652" actId="164"/>
          <ac:spMkLst>
            <pc:docMk/>
            <pc:sldMk cId="3902351842" sldId="269"/>
            <ac:spMk id="29" creationId="{D7D6B8A2-D9E3-69FA-8C25-047783840CC1}"/>
          </ac:spMkLst>
        </pc:spChg>
        <pc:spChg chg="del mod">
          <ac:chgData name="a xx" userId="6c68ed6e84215d36" providerId="LiveId" clId="{69CAA304-0A92-4D4B-A43E-BFE3FFD49F1C}" dt="2023-06-30T14:29:08.526" v="1322" actId="478"/>
          <ac:spMkLst>
            <pc:docMk/>
            <pc:sldMk cId="3902351842" sldId="269"/>
            <ac:spMk id="31" creationId="{F95F5E88-B6EC-E390-C22E-1D2908125986}"/>
          </ac:spMkLst>
        </pc:spChg>
        <pc:spChg chg="mod">
          <ac:chgData name="a xx" userId="6c68ed6e84215d36" providerId="LiveId" clId="{69CAA304-0A92-4D4B-A43E-BFE3FFD49F1C}" dt="2023-06-30T14:28:12.804" v="1310" actId="165"/>
          <ac:spMkLst>
            <pc:docMk/>
            <pc:sldMk cId="3902351842" sldId="269"/>
            <ac:spMk id="32" creationId="{40557F8F-D44A-4A78-675C-01475AA92453}"/>
          </ac:spMkLst>
        </pc:spChg>
        <pc:spChg chg="mod">
          <ac:chgData name="a xx" userId="6c68ed6e84215d36" providerId="LiveId" clId="{69CAA304-0A92-4D4B-A43E-BFE3FFD49F1C}" dt="2023-06-30T14:28:12.804" v="1310" actId="165"/>
          <ac:spMkLst>
            <pc:docMk/>
            <pc:sldMk cId="3902351842" sldId="269"/>
            <ac:spMk id="33" creationId="{2FBEF669-A47D-7891-D17B-D137350B6C44}"/>
          </ac:spMkLst>
        </pc:spChg>
        <pc:spChg chg="mod">
          <ac:chgData name="a xx" userId="6c68ed6e84215d36" providerId="LiveId" clId="{69CAA304-0A92-4D4B-A43E-BFE3FFD49F1C}" dt="2023-06-30T14:28:12.804" v="1310" actId="165"/>
          <ac:spMkLst>
            <pc:docMk/>
            <pc:sldMk cId="3902351842" sldId="269"/>
            <ac:spMk id="35" creationId="{97239036-F227-D80E-611D-5FD3CBBB10CA}"/>
          </ac:spMkLst>
        </pc:spChg>
        <pc:spChg chg="mod">
          <ac:chgData name="a xx" userId="6c68ed6e84215d36" providerId="LiveId" clId="{69CAA304-0A92-4D4B-A43E-BFE3FFD49F1C}" dt="2023-06-30T14:28:12.804" v="1310" actId="165"/>
          <ac:spMkLst>
            <pc:docMk/>
            <pc:sldMk cId="3902351842" sldId="269"/>
            <ac:spMk id="36" creationId="{47E45A6E-12DF-00AA-CD4F-A9B0D263F55D}"/>
          </ac:spMkLst>
        </pc:spChg>
        <pc:spChg chg="mod">
          <ac:chgData name="a xx" userId="6c68ed6e84215d36" providerId="LiveId" clId="{69CAA304-0A92-4D4B-A43E-BFE3FFD49F1C}" dt="2023-06-30T14:28:12.804" v="1310" actId="165"/>
          <ac:spMkLst>
            <pc:docMk/>
            <pc:sldMk cId="3902351842" sldId="269"/>
            <ac:spMk id="37" creationId="{932CB97B-51F4-A1A7-335F-2E9E100C408F}"/>
          </ac:spMkLst>
        </pc:spChg>
        <pc:spChg chg="mod">
          <ac:chgData name="a xx" userId="6c68ed6e84215d36" providerId="LiveId" clId="{69CAA304-0A92-4D4B-A43E-BFE3FFD49F1C}" dt="2023-06-30T14:28:12.804" v="1310" actId="165"/>
          <ac:spMkLst>
            <pc:docMk/>
            <pc:sldMk cId="3902351842" sldId="269"/>
            <ac:spMk id="38" creationId="{F49E925F-9B65-4BA5-2EE6-1D40F8DA2651}"/>
          </ac:spMkLst>
        </pc:spChg>
        <pc:spChg chg="mod">
          <ac:chgData name="a xx" userId="6c68ed6e84215d36" providerId="LiveId" clId="{69CAA304-0A92-4D4B-A43E-BFE3FFD49F1C}" dt="2023-06-30T14:28:12.804" v="1310" actId="165"/>
          <ac:spMkLst>
            <pc:docMk/>
            <pc:sldMk cId="3902351842" sldId="269"/>
            <ac:spMk id="40" creationId="{60C7A114-451D-551F-F95D-7FC22A24B8F8}"/>
          </ac:spMkLst>
        </pc:spChg>
        <pc:spChg chg="mod">
          <ac:chgData name="a xx" userId="6c68ed6e84215d36" providerId="LiveId" clId="{69CAA304-0A92-4D4B-A43E-BFE3FFD49F1C}" dt="2023-06-30T14:28:12.804" v="1310" actId="165"/>
          <ac:spMkLst>
            <pc:docMk/>
            <pc:sldMk cId="3902351842" sldId="269"/>
            <ac:spMk id="41" creationId="{3D0E5A1E-0D26-59F2-3360-B7CA1FC84F9D}"/>
          </ac:spMkLst>
        </pc:spChg>
        <pc:spChg chg="mod">
          <ac:chgData name="a xx" userId="6c68ed6e84215d36" providerId="LiveId" clId="{69CAA304-0A92-4D4B-A43E-BFE3FFD49F1C}" dt="2023-06-30T14:28:12.804" v="1310" actId="165"/>
          <ac:spMkLst>
            <pc:docMk/>
            <pc:sldMk cId="3902351842" sldId="269"/>
            <ac:spMk id="44" creationId="{0454A0F3-24C3-8E31-B8DC-E3E0FBC03744}"/>
          </ac:spMkLst>
        </pc:spChg>
        <pc:spChg chg="mod">
          <ac:chgData name="a xx" userId="6c68ed6e84215d36" providerId="LiveId" clId="{69CAA304-0A92-4D4B-A43E-BFE3FFD49F1C}" dt="2023-06-30T14:49:39.887" v="1652" actId="164"/>
          <ac:spMkLst>
            <pc:docMk/>
            <pc:sldMk cId="3902351842" sldId="269"/>
            <ac:spMk id="48" creationId="{E05F96D7-8D65-F0E5-3F61-932079420BA7}"/>
          </ac:spMkLst>
        </pc:spChg>
        <pc:spChg chg="mod">
          <ac:chgData name="a xx" userId="6c68ed6e84215d36" providerId="LiveId" clId="{69CAA304-0A92-4D4B-A43E-BFE3FFD49F1C}" dt="2023-06-30T14:49:39.887" v="1652" actId="164"/>
          <ac:spMkLst>
            <pc:docMk/>
            <pc:sldMk cId="3902351842" sldId="269"/>
            <ac:spMk id="49" creationId="{94A6728F-90C2-6609-8907-D9311204763A}"/>
          </ac:spMkLst>
        </pc:spChg>
        <pc:spChg chg="mod">
          <ac:chgData name="a xx" userId="6c68ed6e84215d36" providerId="LiveId" clId="{69CAA304-0A92-4D4B-A43E-BFE3FFD49F1C}" dt="2023-06-30T14:49:39.887" v="1652" actId="164"/>
          <ac:spMkLst>
            <pc:docMk/>
            <pc:sldMk cId="3902351842" sldId="269"/>
            <ac:spMk id="50" creationId="{21A2552E-807C-581F-1FD5-317188A00E8F}"/>
          </ac:spMkLst>
        </pc:spChg>
        <pc:spChg chg="mod">
          <ac:chgData name="a xx" userId="6c68ed6e84215d36" providerId="LiveId" clId="{69CAA304-0A92-4D4B-A43E-BFE3FFD49F1C}" dt="2023-06-30T14:49:39.887" v="1652" actId="164"/>
          <ac:spMkLst>
            <pc:docMk/>
            <pc:sldMk cId="3902351842" sldId="269"/>
            <ac:spMk id="51" creationId="{AACB7C95-391A-42DB-A0BA-96517B811E56}"/>
          </ac:spMkLst>
        </pc:spChg>
        <pc:spChg chg="mod">
          <ac:chgData name="a xx" userId="6c68ed6e84215d36" providerId="LiveId" clId="{69CAA304-0A92-4D4B-A43E-BFE3FFD49F1C}" dt="2023-07-10T14:50:39.545" v="4414" actId="165"/>
          <ac:spMkLst>
            <pc:docMk/>
            <pc:sldMk cId="3902351842" sldId="269"/>
            <ac:spMk id="55" creationId="{2136F982-245F-EE43-3CF7-C8475B862A75}"/>
          </ac:spMkLst>
        </pc:spChg>
        <pc:spChg chg="mod">
          <ac:chgData name="a xx" userId="6c68ed6e84215d36" providerId="LiveId" clId="{69CAA304-0A92-4D4B-A43E-BFE3FFD49F1C}" dt="2023-07-10T14:50:39.545" v="4414" actId="165"/>
          <ac:spMkLst>
            <pc:docMk/>
            <pc:sldMk cId="3902351842" sldId="269"/>
            <ac:spMk id="56" creationId="{5CA9DB95-D028-9A78-5B1E-2F3259B1AA0C}"/>
          </ac:spMkLst>
        </pc:spChg>
        <pc:spChg chg="mod">
          <ac:chgData name="a xx" userId="6c68ed6e84215d36" providerId="LiveId" clId="{69CAA304-0A92-4D4B-A43E-BFE3FFD49F1C}" dt="2023-07-10T14:50:39.545" v="4414" actId="165"/>
          <ac:spMkLst>
            <pc:docMk/>
            <pc:sldMk cId="3902351842" sldId="269"/>
            <ac:spMk id="57" creationId="{2F87D70D-5C7C-3C2D-951F-46F3158FB4E3}"/>
          </ac:spMkLst>
        </pc:spChg>
        <pc:spChg chg="mod">
          <ac:chgData name="a xx" userId="6c68ed6e84215d36" providerId="LiveId" clId="{69CAA304-0A92-4D4B-A43E-BFE3FFD49F1C}" dt="2023-06-30T14:28:12.804" v="1310" actId="165"/>
          <ac:spMkLst>
            <pc:docMk/>
            <pc:sldMk cId="3902351842" sldId="269"/>
            <ac:spMk id="58" creationId="{FA8387AC-BD8E-A89D-11B0-04B03F854FE5}"/>
          </ac:spMkLst>
        </pc:spChg>
        <pc:spChg chg="mod">
          <ac:chgData name="a xx" userId="6c68ed6e84215d36" providerId="LiveId" clId="{69CAA304-0A92-4D4B-A43E-BFE3FFD49F1C}" dt="2023-06-30T14:28:12.804" v="1310" actId="165"/>
          <ac:spMkLst>
            <pc:docMk/>
            <pc:sldMk cId="3902351842" sldId="269"/>
            <ac:spMk id="59" creationId="{0DDCEC53-EB2C-13F0-41E9-021789DE00E9}"/>
          </ac:spMkLst>
        </pc:spChg>
        <pc:spChg chg="mod">
          <ac:chgData name="a xx" userId="6c68ed6e84215d36" providerId="LiveId" clId="{69CAA304-0A92-4D4B-A43E-BFE3FFD49F1C}" dt="2023-06-30T14:28:12.804" v="1310" actId="165"/>
          <ac:spMkLst>
            <pc:docMk/>
            <pc:sldMk cId="3902351842" sldId="269"/>
            <ac:spMk id="60" creationId="{907ADAFE-44CF-5406-6DCA-6AFCF4080B9B}"/>
          </ac:spMkLst>
        </pc:spChg>
        <pc:spChg chg="mod">
          <ac:chgData name="a xx" userId="6c68ed6e84215d36" providerId="LiveId" clId="{69CAA304-0A92-4D4B-A43E-BFE3FFD49F1C}" dt="2023-06-30T14:28:12.804" v="1310" actId="165"/>
          <ac:spMkLst>
            <pc:docMk/>
            <pc:sldMk cId="3902351842" sldId="269"/>
            <ac:spMk id="61" creationId="{4F8DCB12-EBA6-7AC0-6472-A58B06316452}"/>
          </ac:spMkLst>
        </pc:spChg>
        <pc:spChg chg="mod">
          <ac:chgData name="a xx" userId="6c68ed6e84215d36" providerId="LiveId" clId="{69CAA304-0A92-4D4B-A43E-BFE3FFD49F1C}" dt="2023-06-30T14:28:12.804" v="1310" actId="165"/>
          <ac:spMkLst>
            <pc:docMk/>
            <pc:sldMk cId="3902351842" sldId="269"/>
            <ac:spMk id="64" creationId="{4F0E9A8C-4D17-F767-C628-0834143E6C0A}"/>
          </ac:spMkLst>
        </pc:spChg>
        <pc:spChg chg="mod">
          <ac:chgData name="a xx" userId="6c68ed6e84215d36" providerId="LiveId" clId="{69CAA304-0A92-4D4B-A43E-BFE3FFD49F1C}" dt="2023-06-30T14:28:12.804" v="1310" actId="165"/>
          <ac:spMkLst>
            <pc:docMk/>
            <pc:sldMk cId="3902351842" sldId="269"/>
            <ac:spMk id="66" creationId="{2E30B62E-0FA9-9AF4-FF15-DCF42F798CB4}"/>
          </ac:spMkLst>
        </pc:spChg>
        <pc:spChg chg="mod">
          <ac:chgData name="a xx" userId="6c68ed6e84215d36" providerId="LiveId" clId="{69CAA304-0A92-4D4B-A43E-BFE3FFD49F1C}" dt="2023-06-30T14:28:12.804" v="1310" actId="165"/>
          <ac:spMkLst>
            <pc:docMk/>
            <pc:sldMk cId="3902351842" sldId="269"/>
            <ac:spMk id="67" creationId="{6888F97B-3359-3B72-EB52-604B9F5DC58A}"/>
          </ac:spMkLst>
        </pc:spChg>
        <pc:spChg chg="mod">
          <ac:chgData name="a xx" userId="6c68ed6e84215d36" providerId="LiveId" clId="{69CAA304-0A92-4D4B-A43E-BFE3FFD49F1C}" dt="2023-06-30T14:28:12.804" v="1310" actId="165"/>
          <ac:spMkLst>
            <pc:docMk/>
            <pc:sldMk cId="3902351842" sldId="269"/>
            <ac:spMk id="68" creationId="{56A756F6-3E16-690C-0547-04E6CEA41D45}"/>
          </ac:spMkLst>
        </pc:spChg>
        <pc:spChg chg="mod">
          <ac:chgData name="a xx" userId="6c68ed6e84215d36" providerId="LiveId" clId="{69CAA304-0A92-4D4B-A43E-BFE3FFD49F1C}" dt="2023-06-30T14:28:12.804" v="1310" actId="165"/>
          <ac:spMkLst>
            <pc:docMk/>
            <pc:sldMk cId="3902351842" sldId="269"/>
            <ac:spMk id="69" creationId="{3BD06B2C-323A-F678-611B-82D6B2D0F0FE}"/>
          </ac:spMkLst>
        </pc:spChg>
        <pc:spChg chg="mod">
          <ac:chgData name="a xx" userId="6c68ed6e84215d36" providerId="LiveId" clId="{69CAA304-0A92-4D4B-A43E-BFE3FFD49F1C}" dt="2023-06-30T14:49:39.887" v="1652" actId="164"/>
          <ac:spMkLst>
            <pc:docMk/>
            <pc:sldMk cId="3902351842" sldId="269"/>
            <ac:spMk id="72" creationId="{8A8A8618-F78E-CE8E-7061-093E4B3B7587}"/>
          </ac:spMkLst>
        </pc:spChg>
        <pc:spChg chg="mod">
          <ac:chgData name="a xx" userId="6c68ed6e84215d36" providerId="LiveId" clId="{69CAA304-0A92-4D4B-A43E-BFE3FFD49F1C}" dt="2023-07-10T14:50:39.545" v="4414" actId="165"/>
          <ac:spMkLst>
            <pc:docMk/>
            <pc:sldMk cId="3902351842" sldId="269"/>
            <ac:spMk id="77" creationId="{A418858A-0A6B-1C1D-8EEA-2281A629F60B}"/>
          </ac:spMkLst>
        </pc:spChg>
        <pc:spChg chg="mod">
          <ac:chgData name="a xx" userId="6c68ed6e84215d36" providerId="LiveId" clId="{69CAA304-0A92-4D4B-A43E-BFE3FFD49F1C}" dt="2023-06-30T14:49:39.887" v="1652" actId="164"/>
          <ac:spMkLst>
            <pc:docMk/>
            <pc:sldMk cId="3902351842" sldId="269"/>
            <ac:spMk id="85" creationId="{C0A25415-6D1D-F6CB-57A0-614D27324F94}"/>
          </ac:spMkLst>
        </pc:spChg>
        <pc:spChg chg="mod">
          <ac:chgData name="a xx" userId="6c68ed6e84215d36" providerId="LiveId" clId="{69CAA304-0A92-4D4B-A43E-BFE3FFD49F1C}" dt="2023-06-30T14:49:39.887" v="1652" actId="164"/>
          <ac:spMkLst>
            <pc:docMk/>
            <pc:sldMk cId="3902351842" sldId="269"/>
            <ac:spMk id="86" creationId="{0EA719AF-E191-3BA6-09E4-3D2430D10543}"/>
          </ac:spMkLst>
        </pc:spChg>
        <pc:spChg chg="mod">
          <ac:chgData name="a xx" userId="6c68ed6e84215d36" providerId="LiveId" clId="{69CAA304-0A92-4D4B-A43E-BFE3FFD49F1C}" dt="2023-06-30T14:49:39.887" v="1652" actId="164"/>
          <ac:spMkLst>
            <pc:docMk/>
            <pc:sldMk cId="3902351842" sldId="269"/>
            <ac:spMk id="87" creationId="{DDA952AE-4CB6-CD67-FFDD-CCB1005B031B}"/>
          </ac:spMkLst>
        </pc:spChg>
        <pc:spChg chg="mod">
          <ac:chgData name="a xx" userId="6c68ed6e84215d36" providerId="LiveId" clId="{69CAA304-0A92-4D4B-A43E-BFE3FFD49F1C}" dt="2023-06-30T14:49:39.887" v="1652" actId="164"/>
          <ac:spMkLst>
            <pc:docMk/>
            <pc:sldMk cId="3902351842" sldId="269"/>
            <ac:spMk id="88" creationId="{20CCC0CC-1318-DC2F-0207-C47CE8D0BCE6}"/>
          </ac:spMkLst>
        </pc:spChg>
        <pc:spChg chg="mod topLvl">
          <ac:chgData name="a xx" userId="6c68ed6e84215d36" providerId="LiveId" clId="{69CAA304-0A92-4D4B-A43E-BFE3FFD49F1C}" dt="2023-06-30T14:49:39.887" v="1652" actId="164"/>
          <ac:spMkLst>
            <pc:docMk/>
            <pc:sldMk cId="3902351842" sldId="269"/>
            <ac:spMk id="101" creationId="{E4BEE477-0D0D-EE3A-1CDE-6E2D2412DFBF}"/>
          </ac:spMkLst>
        </pc:spChg>
        <pc:grpChg chg="mod">
          <ac:chgData name="a xx" userId="6c68ed6e84215d36" providerId="LiveId" clId="{69CAA304-0A92-4D4B-A43E-BFE3FFD49F1C}" dt="2023-06-30T14:28:12.804" v="1310" actId="165"/>
          <ac:grpSpMkLst>
            <pc:docMk/>
            <pc:sldMk cId="3902351842" sldId="269"/>
            <ac:grpSpMk id="2" creationId="{85D6EBB3-93DD-9E28-7D12-25E2E57AEC37}"/>
          </ac:grpSpMkLst>
        </pc:grpChg>
        <pc:grpChg chg="mod">
          <ac:chgData name="a xx" userId="6c68ed6e84215d36" providerId="LiveId" clId="{69CAA304-0A92-4D4B-A43E-BFE3FFD49F1C}" dt="2023-06-30T14:28:12.804" v="1310" actId="165"/>
          <ac:grpSpMkLst>
            <pc:docMk/>
            <pc:sldMk cId="3902351842" sldId="269"/>
            <ac:grpSpMk id="3" creationId="{0421A4C8-E0FD-8B2D-3467-693A77EC9C66}"/>
          </ac:grpSpMkLst>
        </pc:grpChg>
        <pc:grpChg chg="mod topLvl">
          <ac:chgData name="a xx" userId="6c68ed6e84215d36" providerId="LiveId" clId="{69CAA304-0A92-4D4B-A43E-BFE3FFD49F1C}" dt="2023-07-10T14:50:39.545" v="4414" actId="165"/>
          <ac:grpSpMkLst>
            <pc:docMk/>
            <pc:sldMk cId="3902351842" sldId="269"/>
            <ac:grpSpMk id="4" creationId="{DA6C8222-5C5E-927B-1E95-DD087F42BD0B}"/>
          </ac:grpSpMkLst>
        </pc:grpChg>
        <pc:grpChg chg="mod">
          <ac:chgData name="a xx" userId="6c68ed6e84215d36" providerId="LiveId" clId="{69CAA304-0A92-4D4B-A43E-BFE3FFD49F1C}" dt="2023-07-10T14:50:39.545" v="4414" actId="165"/>
          <ac:grpSpMkLst>
            <pc:docMk/>
            <pc:sldMk cId="3902351842" sldId="269"/>
            <ac:grpSpMk id="5" creationId="{52C69640-B676-980B-749E-142D25BC230E}"/>
          </ac:grpSpMkLst>
        </pc:grpChg>
        <pc:grpChg chg="add mod ord">
          <ac:chgData name="a xx" userId="6c68ed6e84215d36" providerId="LiveId" clId="{69CAA304-0A92-4D4B-A43E-BFE3FFD49F1C}" dt="2023-06-30T14:49:39.887" v="1652" actId="164"/>
          <ac:grpSpMkLst>
            <pc:docMk/>
            <pc:sldMk cId="3902351842" sldId="269"/>
            <ac:grpSpMk id="10" creationId="{FECE419A-9A34-C25B-9371-5903599D624F}"/>
          </ac:grpSpMkLst>
        </pc:grpChg>
        <pc:grpChg chg="mod">
          <ac:chgData name="a xx" userId="6c68ed6e84215d36" providerId="LiveId" clId="{69CAA304-0A92-4D4B-A43E-BFE3FFD49F1C}" dt="2023-06-30T14:49:39.887" v="1652" actId="164"/>
          <ac:grpSpMkLst>
            <pc:docMk/>
            <pc:sldMk cId="3902351842" sldId="269"/>
            <ac:grpSpMk id="11" creationId="{1149D9F8-40C7-F615-5C62-3C6C1865E84D}"/>
          </ac:grpSpMkLst>
        </pc:grpChg>
        <pc:grpChg chg="mod">
          <ac:chgData name="a xx" userId="6c68ed6e84215d36" providerId="LiveId" clId="{69CAA304-0A92-4D4B-A43E-BFE3FFD49F1C}" dt="2023-06-30T14:49:39.887" v="1652" actId="164"/>
          <ac:grpSpMkLst>
            <pc:docMk/>
            <pc:sldMk cId="3902351842" sldId="269"/>
            <ac:grpSpMk id="12" creationId="{0981FAD7-BEEE-1AAD-C6C5-6D1A440979A8}"/>
          </ac:grpSpMkLst>
        </pc:grpChg>
        <pc:grpChg chg="del mod topLvl">
          <ac:chgData name="a xx" userId="6c68ed6e84215d36" providerId="LiveId" clId="{69CAA304-0A92-4D4B-A43E-BFE3FFD49F1C}" dt="2023-06-30T14:29:30.631" v="1340" actId="478"/>
          <ac:grpSpMkLst>
            <pc:docMk/>
            <pc:sldMk cId="3902351842" sldId="269"/>
            <ac:grpSpMk id="23" creationId="{B18D68B2-D2B6-EAD8-E44D-6F432B80340F}"/>
          </ac:grpSpMkLst>
        </pc:grpChg>
        <pc:grpChg chg="del mod topLvl">
          <ac:chgData name="a xx" userId="6c68ed6e84215d36" providerId="LiveId" clId="{69CAA304-0A92-4D4B-A43E-BFE3FFD49F1C}" dt="2023-06-30T14:30:29.660" v="1359" actId="478"/>
          <ac:grpSpMkLst>
            <pc:docMk/>
            <pc:sldMk cId="3902351842" sldId="269"/>
            <ac:grpSpMk id="28" creationId="{5614E2B3-10CA-43A6-6088-388AE4F6B69D}"/>
          </ac:grpSpMkLst>
        </pc:grpChg>
        <pc:grpChg chg="mod">
          <ac:chgData name="a xx" userId="6c68ed6e84215d36" providerId="LiveId" clId="{69CAA304-0A92-4D4B-A43E-BFE3FFD49F1C}" dt="2023-06-30T14:28:12.804" v="1310" actId="165"/>
          <ac:grpSpMkLst>
            <pc:docMk/>
            <pc:sldMk cId="3902351842" sldId="269"/>
            <ac:grpSpMk id="30" creationId="{B15BF4BF-63DD-2E33-86A0-217E116274F0}"/>
          </ac:grpSpMkLst>
        </pc:grpChg>
        <pc:grpChg chg="mod">
          <ac:chgData name="a xx" userId="6c68ed6e84215d36" providerId="LiveId" clId="{69CAA304-0A92-4D4B-A43E-BFE3FFD49F1C}" dt="2023-06-30T14:28:12.804" v="1310" actId="165"/>
          <ac:grpSpMkLst>
            <pc:docMk/>
            <pc:sldMk cId="3902351842" sldId="269"/>
            <ac:grpSpMk id="34" creationId="{599616AE-B2AD-23E9-B786-6FF84C9785F7}"/>
          </ac:grpSpMkLst>
        </pc:grpChg>
        <pc:grpChg chg="add mod ord">
          <ac:chgData name="a xx" userId="6c68ed6e84215d36" providerId="LiveId" clId="{69CAA304-0A92-4D4B-A43E-BFE3FFD49F1C}" dt="2023-06-30T14:49:39.887" v="1652" actId="164"/>
          <ac:grpSpMkLst>
            <pc:docMk/>
            <pc:sldMk cId="3902351842" sldId="269"/>
            <ac:grpSpMk id="39" creationId="{F953D6C8-E301-AC12-EDF5-3F0379A97FF6}"/>
          </ac:grpSpMkLst>
        </pc:grpChg>
        <pc:grpChg chg="del mod topLvl">
          <ac:chgData name="a xx" userId="6c68ed6e84215d36" providerId="LiveId" clId="{69CAA304-0A92-4D4B-A43E-BFE3FFD49F1C}" dt="2023-06-30T14:32:47.791" v="1400" actId="478"/>
          <ac:grpSpMkLst>
            <pc:docMk/>
            <pc:sldMk cId="3902351842" sldId="269"/>
            <ac:grpSpMk id="42" creationId="{13086CA6-B5F7-84BE-FC5E-AA107ACE0068}"/>
          </ac:grpSpMkLst>
        </pc:grpChg>
        <pc:grpChg chg="mod">
          <ac:chgData name="a xx" userId="6c68ed6e84215d36" providerId="LiveId" clId="{69CAA304-0A92-4D4B-A43E-BFE3FFD49F1C}" dt="2023-06-30T14:28:12.804" v="1310" actId="165"/>
          <ac:grpSpMkLst>
            <pc:docMk/>
            <pc:sldMk cId="3902351842" sldId="269"/>
            <ac:grpSpMk id="43" creationId="{EE2217EA-6355-1412-3CFD-E69666C12BB8}"/>
          </ac:grpSpMkLst>
        </pc:grpChg>
        <pc:grpChg chg="mod">
          <ac:chgData name="a xx" userId="6c68ed6e84215d36" providerId="LiveId" clId="{69CAA304-0A92-4D4B-A43E-BFE3FFD49F1C}" dt="2023-06-30T14:28:12.804" v="1310" actId="165"/>
          <ac:grpSpMkLst>
            <pc:docMk/>
            <pc:sldMk cId="3902351842" sldId="269"/>
            <ac:grpSpMk id="45" creationId="{FDF235DB-E526-D7F1-150A-5758D986FF38}"/>
          </ac:grpSpMkLst>
        </pc:grpChg>
        <pc:grpChg chg="mod">
          <ac:chgData name="a xx" userId="6c68ed6e84215d36" providerId="LiveId" clId="{69CAA304-0A92-4D4B-A43E-BFE3FFD49F1C}" dt="2023-06-30T14:49:39.887" v="1652" actId="164"/>
          <ac:grpSpMkLst>
            <pc:docMk/>
            <pc:sldMk cId="3902351842" sldId="269"/>
            <ac:grpSpMk id="46" creationId="{08ABCCFB-EA67-12F1-1C7B-4CB218D63E9F}"/>
          </ac:grpSpMkLst>
        </pc:grpChg>
        <pc:grpChg chg="mod">
          <ac:chgData name="a xx" userId="6c68ed6e84215d36" providerId="LiveId" clId="{69CAA304-0A92-4D4B-A43E-BFE3FFD49F1C}" dt="2023-06-30T14:49:39.887" v="1652" actId="164"/>
          <ac:grpSpMkLst>
            <pc:docMk/>
            <pc:sldMk cId="3902351842" sldId="269"/>
            <ac:grpSpMk id="47" creationId="{BDF68FAA-9E86-3D7E-AD91-4A412E2A01C6}"/>
          </ac:grpSpMkLst>
        </pc:grpChg>
        <pc:grpChg chg="add mod ord topLvl">
          <ac:chgData name="a xx" userId="6c68ed6e84215d36" providerId="LiveId" clId="{69CAA304-0A92-4D4B-A43E-BFE3FFD49F1C}" dt="2023-07-10T14:50:39.545" v="4414" actId="165"/>
          <ac:grpSpMkLst>
            <pc:docMk/>
            <pc:sldMk cId="3902351842" sldId="269"/>
            <ac:grpSpMk id="52" creationId="{20BEB1A3-F8C1-ECA9-2F7A-9D4AE3E01EB5}"/>
          </ac:grpSpMkLst>
        </pc:grpChg>
        <pc:grpChg chg="mod">
          <ac:chgData name="a xx" userId="6c68ed6e84215d36" providerId="LiveId" clId="{69CAA304-0A92-4D4B-A43E-BFE3FFD49F1C}" dt="2023-07-10T14:50:39.545" v="4414" actId="165"/>
          <ac:grpSpMkLst>
            <pc:docMk/>
            <pc:sldMk cId="3902351842" sldId="269"/>
            <ac:grpSpMk id="53" creationId="{EB574058-EC2E-EF19-6124-CB6F80C2F951}"/>
          </ac:grpSpMkLst>
        </pc:grpChg>
        <pc:grpChg chg="mod">
          <ac:chgData name="a xx" userId="6c68ed6e84215d36" providerId="LiveId" clId="{69CAA304-0A92-4D4B-A43E-BFE3FFD49F1C}" dt="2023-07-10T14:50:39.545" v="4414" actId="165"/>
          <ac:grpSpMkLst>
            <pc:docMk/>
            <pc:sldMk cId="3902351842" sldId="269"/>
            <ac:grpSpMk id="54" creationId="{008AE3EC-8968-4E0F-C4C6-419F0EEFAE19}"/>
          </ac:grpSpMkLst>
        </pc:grpChg>
        <pc:grpChg chg="del mod topLvl">
          <ac:chgData name="a xx" userId="6c68ed6e84215d36" providerId="LiveId" clId="{69CAA304-0A92-4D4B-A43E-BFE3FFD49F1C}" dt="2023-06-30T14:31:34.661" v="1386" actId="478"/>
          <ac:grpSpMkLst>
            <pc:docMk/>
            <pc:sldMk cId="3902351842" sldId="269"/>
            <ac:grpSpMk id="62" creationId="{C06A9F4F-93BA-F46A-CAF0-3AB1E2611D7B}"/>
          </ac:grpSpMkLst>
        </pc:grpChg>
        <pc:grpChg chg="mod">
          <ac:chgData name="a xx" userId="6c68ed6e84215d36" providerId="LiveId" clId="{69CAA304-0A92-4D4B-A43E-BFE3FFD49F1C}" dt="2023-06-30T14:28:12.804" v="1310" actId="165"/>
          <ac:grpSpMkLst>
            <pc:docMk/>
            <pc:sldMk cId="3902351842" sldId="269"/>
            <ac:grpSpMk id="63" creationId="{5EAC30C0-49AA-958F-D1F8-E87C6D7EA40C}"/>
          </ac:grpSpMkLst>
        </pc:grpChg>
        <pc:grpChg chg="mod">
          <ac:chgData name="a xx" userId="6c68ed6e84215d36" providerId="LiveId" clId="{69CAA304-0A92-4D4B-A43E-BFE3FFD49F1C}" dt="2023-06-30T14:28:12.804" v="1310" actId="165"/>
          <ac:grpSpMkLst>
            <pc:docMk/>
            <pc:sldMk cId="3902351842" sldId="269"/>
            <ac:grpSpMk id="65" creationId="{4B313239-711F-3B66-1C73-C3C9044AF2FD}"/>
          </ac:grpSpMkLst>
        </pc:grpChg>
        <pc:grpChg chg="mod topLvl">
          <ac:chgData name="a xx" userId="6c68ed6e84215d36" providerId="LiveId" clId="{69CAA304-0A92-4D4B-A43E-BFE3FFD49F1C}" dt="2023-06-30T14:49:39.887" v="1652" actId="164"/>
          <ac:grpSpMkLst>
            <pc:docMk/>
            <pc:sldMk cId="3902351842" sldId="269"/>
            <ac:grpSpMk id="70" creationId="{86D54332-A17E-46E8-4850-A3E1DC73566B}"/>
          </ac:grpSpMkLst>
        </pc:grpChg>
        <pc:grpChg chg="mod">
          <ac:chgData name="a xx" userId="6c68ed6e84215d36" providerId="LiveId" clId="{69CAA304-0A92-4D4B-A43E-BFE3FFD49F1C}" dt="2023-06-30T14:49:39.887" v="1652" actId="164"/>
          <ac:grpSpMkLst>
            <pc:docMk/>
            <pc:sldMk cId="3902351842" sldId="269"/>
            <ac:grpSpMk id="71" creationId="{D9E4C731-3A60-DFCD-0240-978CA0978D93}"/>
          </ac:grpSpMkLst>
        </pc:grpChg>
        <pc:grpChg chg="add mod ord">
          <ac:chgData name="a xx" userId="6c68ed6e84215d36" providerId="LiveId" clId="{69CAA304-0A92-4D4B-A43E-BFE3FFD49F1C}" dt="2023-06-30T14:49:39.887" v="1652" actId="164"/>
          <ac:grpSpMkLst>
            <pc:docMk/>
            <pc:sldMk cId="3902351842" sldId="269"/>
            <ac:grpSpMk id="78" creationId="{3DE24DBD-95E1-840D-1A34-ABC28C963868}"/>
          </ac:grpSpMkLst>
        </pc:grpChg>
        <pc:grpChg chg="mod">
          <ac:chgData name="a xx" userId="6c68ed6e84215d36" providerId="LiveId" clId="{69CAA304-0A92-4D4B-A43E-BFE3FFD49F1C}" dt="2023-06-30T14:49:39.887" v="1652" actId="164"/>
          <ac:grpSpMkLst>
            <pc:docMk/>
            <pc:sldMk cId="3902351842" sldId="269"/>
            <ac:grpSpMk id="83" creationId="{DCFA5BB8-DEC4-0316-29F6-BE15D3F0D287}"/>
          </ac:grpSpMkLst>
        </pc:grpChg>
        <pc:grpChg chg="mod">
          <ac:chgData name="a xx" userId="6c68ed6e84215d36" providerId="LiveId" clId="{69CAA304-0A92-4D4B-A43E-BFE3FFD49F1C}" dt="2023-06-30T14:49:39.887" v="1652" actId="164"/>
          <ac:grpSpMkLst>
            <pc:docMk/>
            <pc:sldMk cId="3902351842" sldId="269"/>
            <ac:grpSpMk id="84" creationId="{6C0F853F-C32E-BACE-BFEA-22C7FF236825}"/>
          </ac:grpSpMkLst>
        </pc:grpChg>
        <pc:grpChg chg="add mod">
          <ac:chgData name="a xx" userId="6c68ed6e84215d36" providerId="LiveId" clId="{69CAA304-0A92-4D4B-A43E-BFE3FFD49F1C}" dt="2023-06-30T14:49:43.182" v="1653" actId="164"/>
          <ac:grpSpMkLst>
            <pc:docMk/>
            <pc:sldMk cId="3902351842" sldId="269"/>
            <ac:grpSpMk id="89" creationId="{D1BBB0F3-3E42-9301-F0A0-F084D720815C}"/>
          </ac:grpSpMkLst>
        </pc:grpChg>
        <pc:grpChg chg="add mod">
          <ac:chgData name="a xx" userId="6c68ed6e84215d36" providerId="LiveId" clId="{69CAA304-0A92-4D4B-A43E-BFE3FFD49F1C}" dt="2023-06-30T14:49:43.182" v="1653" actId="164"/>
          <ac:grpSpMkLst>
            <pc:docMk/>
            <pc:sldMk cId="3902351842" sldId="269"/>
            <ac:grpSpMk id="90" creationId="{BE6798C0-6F20-D16D-B511-937917CA6583}"/>
          </ac:grpSpMkLst>
        </pc:grpChg>
        <pc:grpChg chg="add mod">
          <ac:chgData name="a xx" userId="6c68ed6e84215d36" providerId="LiveId" clId="{69CAA304-0A92-4D4B-A43E-BFE3FFD49F1C}" dt="2023-06-30T14:49:43.182" v="1653" actId="164"/>
          <ac:grpSpMkLst>
            <pc:docMk/>
            <pc:sldMk cId="3902351842" sldId="269"/>
            <ac:grpSpMk id="91" creationId="{1178F13D-A222-1060-5BA5-259061E03D41}"/>
          </ac:grpSpMkLst>
        </pc:grpChg>
        <pc:grpChg chg="add del mod">
          <ac:chgData name="a xx" userId="6c68ed6e84215d36" providerId="LiveId" clId="{69CAA304-0A92-4D4B-A43E-BFE3FFD49F1C}" dt="2023-07-10T14:50:39.545" v="4414" actId="165"/>
          <ac:grpSpMkLst>
            <pc:docMk/>
            <pc:sldMk cId="3902351842" sldId="269"/>
            <ac:grpSpMk id="92" creationId="{3D18D0FE-D061-9594-641F-4B1A4CD75D41}"/>
          </ac:grpSpMkLst>
        </pc:grpChg>
        <pc:grpChg chg="add mod">
          <ac:chgData name="a xx" userId="6c68ed6e84215d36" providerId="LiveId" clId="{69CAA304-0A92-4D4B-A43E-BFE3FFD49F1C}" dt="2023-06-30T14:49:39.887" v="1652" actId="164"/>
          <ac:grpSpMkLst>
            <pc:docMk/>
            <pc:sldMk cId="3902351842" sldId="269"/>
            <ac:grpSpMk id="105" creationId="{6C72C3E8-4753-68D7-2562-BF855C6A6CF1}"/>
          </ac:grpSpMkLst>
        </pc:grpChg>
        <pc:grpChg chg="add mod">
          <ac:chgData name="a xx" userId="6c68ed6e84215d36" providerId="LiveId" clId="{69CAA304-0A92-4D4B-A43E-BFE3FFD49F1C}" dt="2023-06-30T14:49:43.182" v="1653" actId="164"/>
          <ac:grpSpMkLst>
            <pc:docMk/>
            <pc:sldMk cId="3902351842" sldId="269"/>
            <ac:grpSpMk id="106" creationId="{32569254-43B8-4FB0-7CD8-FC6B7438AB84}"/>
          </ac:grpSpMkLst>
        </pc:grpChg>
        <pc:grpChg chg="del">
          <ac:chgData name="a xx" userId="6c68ed6e84215d36" providerId="LiveId" clId="{69CAA304-0A92-4D4B-A43E-BFE3FFD49F1C}" dt="2023-06-30T14:28:12.804" v="1310" actId="165"/>
          <ac:grpSpMkLst>
            <pc:docMk/>
            <pc:sldMk cId="3902351842" sldId="269"/>
            <ac:grpSpMk id="150" creationId="{20026154-A8B1-9416-C7E1-40E8AB71B6AC}"/>
          </ac:grpSpMkLst>
        </pc:grpChg>
        <pc:cxnChg chg="mod">
          <ac:chgData name="a xx" userId="6c68ed6e84215d36" providerId="LiveId" clId="{69CAA304-0A92-4D4B-A43E-BFE3FFD49F1C}" dt="2023-07-10T14:50:39.545" v="4414" actId="165"/>
          <ac:cxnSpMkLst>
            <pc:docMk/>
            <pc:sldMk cId="3902351842" sldId="269"/>
            <ac:cxnSpMk id="7" creationId="{1E6E45DD-652E-C8E6-9709-E52363EB8DEA}"/>
          </ac:cxnSpMkLst>
        </pc:cxnChg>
        <pc:cxnChg chg="mod">
          <ac:chgData name="a xx" userId="6c68ed6e84215d36" providerId="LiveId" clId="{69CAA304-0A92-4D4B-A43E-BFE3FFD49F1C}" dt="2023-07-10T14:50:39.545" v="4414" actId="165"/>
          <ac:cxnSpMkLst>
            <pc:docMk/>
            <pc:sldMk cId="3902351842" sldId="269"/>
            <ac:cxnSpMk id="8" creationId="{26EAE8CA-2111-57EA-4E2B-C10E7FA36B76}"/>
          </ac:cxnSpMkLst>
        </pc:cxnChg>
        <pc:cxnChg chg="mod">
          <ac:chgData name="a xx" userId="6c68ed6e84215d36" providerId="LiveId" clId="{69CAA304-0A92-4D4B-A43E-BFE3FFD49F1C}" dt="2023-07-10T14:50:39.545" v="4414" actId="165"/>
          <ac:cxnSpMkLst>
            <pc:docMk/>
            <pc:sldMk cId="3902351842" sldId="269"/>
            <ac:cxnSpMk id="9" creationId="{49C99A45-887D-C4B8-230E-41327AC00634}"/>
          </ac:cxnSpMkLst>
        </pc:cxnChg>
        <pc:cxnChg chg="mod">
          <ac:chgData name="a xx" userId="6c68ed6e84215d36" providerId="LiveId" clId="{69CAA304-0A92-4D4B-A43E-BFE3FFD49F1C}" dt="2023-07-10T14:50:39.545" v="4414" actId="165"/>
          <ac:cxnSpMkLst>
            <pc:docMk/>
            <pc:sldMk cId="3902351842" sldId="269"/>
            <ac:cxnSpMk id="13" creationId="{D365FD8E-949F-E283-326F-810B996EA94F}"/>
          </ac:cxnSpMkLst>
        </pc:cxnChg>
        <pc:cxnChg chg="mod">
          <ac:chgData name="a xx" userId="6c68ed6e84215d36" providerId="LiveId" clId="{69CAA304-0A92-4D4B-A43E-BFE3FFD49F1C}" dt="2023-07-10T14:50:39.545" v="4414" actId="165"/>
          <ac:cxnSpMkLst>
            <pc:docMk/>
            <pc:sldMk cId="3902351842" sldId="269"/>
            <ac:cxnSpMk id="16" creationId="{083D2D00-EF45-44AC-54A8-DCCCDFE22FC6}"/>
          </ac:cxnSpMkLst>
        </pc:cxnChg>
        <pc:cxnChg chg="mod">
          <ac:chgData name="a xx" userId="6c68ed6e84215d36" providerId="LiveId" clId="{69CAA304-0A92-4D4B-A43E-BFE3FFD49F1C}" dt="2023-07-10T14:50:39.545" v="4414" actId="165"/>
          <ac:cxnSpMkLst>
            <pc:docMk/>
            <pc:sldMk cId="3902351842" sldId="269"/>
            <ac:cxnSpMk id="17" creationId="{0CFC24C1-953E-45CC-2DA4-5269E587BCF1}"/>
          </ac:cxnSpMkLst>
        </pc:cxnChg>
        <pc:cxnChg chg="mod">
          <ac:chgData name="a xx" userId="6c68ed6e84215d36" providerId="LiveId" clId="{69CAA304-0A92-4D4B-A43E-BFE3FFD49F1C}" dt="2023-07-10T14:50:39.545" v="4414" actId="165"/>
          <ac:cxnSpMkLst>
            <pc:docMk/>
            <pc:sldMk cId="3902351842" sldId="269"/>
            <ac:cxnSpMk id="18" creationId="{0A7167C9-644F-0388-DCAA-A0D66062A8A8}"/>
          </ac:cxnSpMkLst>
        </pc:cxnChg>
        <pc:cxnChg chg="mod">
          <ac:chgData name="a xx" userId="6c68ed6e84215d36" providerId="LiveId" clId="{69CAA304-0A92-4D4B-A43E-BFE3FFD49F1C}" dt="2023-07-10T14:50:39.545" v="4414" actId="165"/>
          <ac:cxnSpMkLst>
            <pc:docMk/>
            <pc:sldMk cId="3902351842" sldId="269"/>
            <ac:cxnSpMk id="19" creationId="{14C678A7-ED91-B087-2CB6-71EC09B023CB}"/>
          </ac:cxnSpMkLst>
        </pc:cxnChg>
        <pc:cxnChg chg="mod">
          <ac:chgData name="a xx" userId="6c68ed6e84215d36" providerId="LiveId" clId="{69CAA304-0A92-4D4B-A43E-BFE3FFD49F1C}" dt="2023-07-10T14:50:39.545" v="4414" actId="165"/>
          <ac:cxnSpMkLst>
            <pc:docMk/>
            <pc:sldMk cId="3902351842" sldId="269"/>
            <ac:cxnSpMk id="22" creationId="{B3A5B4BA-6A8B-AB07-0283-BF8B8D22A73B}"/>
          </ac:cxnSpMkLst>
        </pc:cxnChg>
        <pc:cxnChg chg="mod">
          <ac:chgData name="a xx" userId="6c68ed6e84215d36" providerId="LiveId" clId="{69CAA304-0A92-4D4B-A43E-BFE3FFD49F1C}" dt="2023-07-10T14:50:39.545" v="4414" actId="165"/>
          <ac:cxnSpMkLst>
            <pc:docMk/>
            <pc:sldMk cId="3902351842" sldId="269"/>
            <ac:cxnSpMk id="25" creationId="{FD2A7ADC-6B6B-45BC-5635-EE4F7771154C}"/>
          </ac:cxnSpMkLst>
        </pc:cxnChg>
        <pc:cxnChg chg="mod">
          <ac:chgData name="a xx" userId="6c68ed6e84215d36" providerId="LiveId" clId="{69CAA304-0A92-4D4B-A43E-BFE3FFD49F1C}" dt="2023-07-10T14:50:39.545" v="4414" actId="165"/>
          <ac:cxnSpMkLst>
            <pc:docMk/>
            <pc:sldMk cId="3902351842" sldId="269"/>
            <ac:cxnSpMk id="26" creationId="{19D5406C-1B6C-4610-1091-ACC79B64C9DF}"/>
          </ac:cxnSpMkLst>
        </pc:cxnChg>
        <pc:cxnChg chg="mod">
          <ac:chgData name="a xx" userId="6c68ed6e84215d36" providerId="LiveId" clId="{69CAA304-0A92-4D4B-A43E-BFE3FFD49F1C}" dt="2023-07-10T14:50:39.545" v="4414" actId="165"/>
          <ac:cxnSpMkLst>
            <pc:docMk/>
            <pc:sldMk cId="3902351842" sldId="269"/>
            <ac:cxnSpMk id="27" creationId="{E90E3C2F-A790-8ECB-1078-7EBA73E9267B}"/>
          </ac:cxnSpMkLst>
        </pc:cxnChg>
        <pc:cxnChg chg="mod">
          <ac:chgData name="a xx" userId="6c68ed6e84215d36" providerId="LiveId" clId="{69CAA304-0A92-4D4B-A43E-BFE3FFD49F1C}" dt="2023-06-30T14:49:39.887" v="1652" actId="164"/>
          <ac:cxnSpMkLst>
            <pc:docMk/>
            <pc:sldMk cId="3902351842" sldId="269"/>
            <ac:cxnSpMk id="73" creationId="{71E6C43C-7383-13D6-724B-BED0FB615B1A}"/>
          </ac:cxnSpMkLst>
        </pc:cxnChg>
        <pc:cxnChg chg="mod">
          <ac:chgData name="a xx" userId="6c68ed6e84215d36" providerId="LiveId" clId="{69CAA304-0A92-4D4B-A43E-BFE3FFD49F1C}" dt="2023-06-30T14:49:39.887" v="1652" actId="164"/>
          <ac:cxnSpMkLst>
            <pc:docMk/>
            <pc:sldMk cId="3902351842" sldId="269"/>
            <ac:cxnSpMk id="74" creationId="{B9164B14-2701-55F1-27CE-B084C64B36F1}"/>
          </ac:cxnSpMkLst>
        </pc:cxnChg>
        <pc:cxnChg chg="mod">
          <ac:chgData name="a xx" userId="6c68ed6e84215d36" providerId="LiveId" clId="{69CAA304-0A92-4D4B-A43E-BFE3FFD49F1C}" dt="2023-06-30T14:49:39.887" v="1652" actId="164"/>
          <ac:cxnSpMkLst>
            <pc:docMk/>
            <pc:sldMk cId="3902351842" sldId="269"/>
            <ac:cxnSpMk id="75" creationId="{D43B6C6B-6151-D3E6-A81D-C7A6A1A139DB}"/>
          </ac:cxnSpMkLst>
        </pc:cxnChg>
        <pc:cxnChg chg="mod">
          <ac:chgData name="a xx" userId="6c68ed6e84215d36" providerId="LiveId" clId="{69CAA304-0A92-4D4B-A43E-BFE3FFD49F1C}" dt="2023-06-30T14:49:39.887" v="1652" actId="164"/>
          <ac:cxnSpMkLst>
            <pc:docMk/>
            <pc:sldMk cId="3902351842" sldId="269"/>
            <ac:cxnSpMk id="76" creationId="{3CAB424F-D87D-2778-317F-F5F64873DADB}"/>
          </ac:cxnSpMkLst>
        </pc:cxnChg>
        <pc:cxnChg chg="mod">
          <ac:chgData name="a xx" userId="6c68ed6e84215d36" providerId="LiveId" clId="{69CAA304-0A92-4D4B-A43E-BFE3FFD49F1C}" dt="2023-06-30T14:49:39.887" v="1652" actId="164"/>
          <ac:cxnSpMkLst>
            <pc:docMk/>
            <pc:sldMk cId="3902351842" sldId="269"/>
            <ac:cxnSpMk id="79" creationId="{9F1CC0CB-C251-D71A-7BAF-B6430D2AE252}"/>
          </ac:cxnSpMkLst>
        </pc:cxnChg>
        <pc:cxnChg chg="mod">
          <ac:chgData name="a xx" userId="6c68ed6e84215d36" providerId="LiveId" clId="{69CAA304-0A92-4D4B-A43E-BFE3FFD49F1C}" dt="2023-06-30T14:49:39.887" v="1652" actId="164"/>
          <ac:cxnSpMkLst>
            <pc:docMk/>
            <pc:sldMk cId="3902351842" sldId="269"/>
            <ac:cxnSpMk id="80" creationId="{54272329-7450-49A6-A143-B056498D0BC5}"/>
          </ac:cxnSpMkLst>
        </pc:cxnChg>
        <pc:cxnChg chg="mod">
          <ac:chgData name="a xx" userId="6c68ed6e84215d36" providerId="LiveId" clId="{69CAA304-0A92-4D4B-A43E-BFE3FFD49F1C}" dt="2023-06-30T14:49:39.887" v="1652" actId="164"/>
          <ac:cxnSpMkLst>
            <pc:docMk/>
            <pc:sldMk cId="3902351842" sldId="269"/>
            <ac:cxnSpMk id="81" creationId="{9B77E0E3-E70D-4652-5558-9DF3980325AA}"/>
          </ac:cxnSpMkLst>
        </pc:cxnChg>
        <pc:cxnChg chg="mod">
          <ac:chgData name="a xx" userId="6c68ed6e84215d36" providerId="LiveId" clId="{69CAA304-0A92-4D4B-A43E-BFE3FFD49F1C}" dt="2023-06-30T14:49:39.887" v="1652" actId="164"/>
          <ac:cxnSpMkLst>
            <pc:docMk/>
            <pc:sldMk cId="3902351842" sldId="269"/>
            <ac:cxnSpMk id="82" creationId="{A611E1FD-F957-E38C-88C7-91CA508BB4E0}"/>
          </ac:cxnSpMkLst>
        </pc:cxnChg>
        <pc:cxnChg chg="add mod">
          <ac:chgData name="a xx" userId="6c68ed6e84215d36" providerId="LiveId" clId="{69CAA304-0A92-4D4B-A43E-BFE3FFD49F1C}" dt="2023-06-30T14:49:43.182" v="1653" actId="164"/>
          <ac:cxnSpMkLst>
            <pc:docMk/>
            <pc:sldMk cId="3902351842" sldId="269"/>
            <ac:cxnSpMk id="93" creationId="{F0DDCE31-92E2-E221-75CB-32DF6ED788C9}"/>
          </ac:cxnSpMkLst>
        </pc:cxnChg>
        <pc:cxnChg chg="add mod">
          <ac:chgData name="a xx" userId="6c68ed6e84215d36" providerId="LiveId" clId="{69CAA304-0A92-4D4B-A43E-BFE3FFD49F1C}" dt="2023-06-30T14:49:43.182" v="1653" actId="164"/>
          <ac:cxnSpMkLst>
            <pc:docMk/>
            <pc:sldMk cId="3902351842" sldId="269"/>
            <ac:cxnSpMk id="96" creationId="{01407989-D848-4BD2-CF40-8D3850DD3EC2}"/>
          </ac:cxnSpMkLst>
        </pc:cxnChg>
        <pc:cxnChg chg="add del mod">
          <ac:chgData name="a xx" userId="6c68ed6e84215d36" providerId="LiveId" clId="{69CAA304-0A92-4D4B-A43E-BFE3FFD49F1C}" dt="2023-06-30T14:43:39.398" v="1599" actId="478"/>
          <ac:cxnSpMkLst>
            <pc:docMk/>
            <pc:sldMk cId="3902351842" sldId="269"/>
            <ac:cxnSpMk id="97" creationId="{68082A79-60DD-2D31-9A1C-294085C26B9D}"/>
          </ac:cxnSpMkLst>
        </pc:cxnChg>
        <pc:cxnChg chg="add mod">
          <ac:chgData name="a xx" userId="6c68ed6e84215d36" providerId="LiveId" clId="{69CAA304-0A92-4D4B-A43E-BFE3FFD49F1C}" dt="2023-06-30T14:49:43.182" v="1653" actId="164"/>
          <ac:cxnSpMkLst>
            <pc:docMk/>
            <pc:sldMk cId="3902351842" sldId="269"/>
            <ac:cxnSpMk id="104" creationId="{E49C0F12-F5DE-125B-DF8F-B671B9B818A0}"/>
          </ac:cxnSpMkLst>
        </pc:cxnChg>
        <pc:cxnChg chg="mod topLvl">
          <ac:chgData name="a xx" userId="6c68ed6e84215d36" providerId="LiveId" clId="{69CAA304-0A92-4D4B-A43E-BFE3FFD49F1C}" dt="2023-06-30T14:49:39.887" v="1652" actId="164"/>
          <ac:cxnSpMkLst>
            <pc:docMk/>
            <pc:sldMk cId="3902351842" sldId="269"/>
            <ac:cxnSpMk id="148" creationId="{1BD3353E-C391-5D62-1A59-0458466864C2}"/>
          </ac:cxnSpMkLst>
        </pc:cxnChg>
      </pc:sldChg>
      <pc:sldChg chg="addSp delSp modSp mod">
        <pc:chgData name="a xx" userId="6c68ed6e84215d36" providerId="LiveId" clId="{69CAA304-0A92-4D4B-A43E-BFE3FFD49F1C}" dt="2023-07-10T10:24:33.594" v="3317" actId="164"/>
        <pc:sldMkLst>
          <pc:docMk/>
          <pc:sldMk cId="4159172848" sldId="271"/>
        </pc:sldMkLst>
        <pc:spChg chg="mod">
          <ac:chgData name="a xx" userId="6c68ed6e84215d36" providerId="LiveId" clId="{69CAA304-0A92-4D4B-A43E-BFE3FFD49F1C}" dt="2023-07-10T10:23:46.575" v="3265" actId="1076"/>
          <ac:spMkLst>
            <pc:docMk/>
            <pc:sldMk cId="4159172848" sldId="271"/>
            <ac:spMk id="7" creationId="{C87F1577-F188-EA64-D178-2336DDA12024}"/>
          </ac:spMkLst>
        </pc:spChg>
        <pc:spChg chg="mod">
          <ac:chgData name="a xx" userId="6c68ed6e84215d36" providerId="LiveId" clId="{69CAA304-0A92-4D4B-A43E-BFE3FFD49F1C}" dt="2023-06-29T15:09:17.059" v="0" actId="165"/>
          <ac:spMkLst>
            <pc:docMk/>
            <pc:sldMk cId="4159172848" sldId="271"/>
            <ac:spMk id="8" creationId="{412A5164-A9ED-0E51-B7CA-F97A812A14EF}"/>
          </ac:spMkLst>
        </pc:spChg>
        <pc:spChg chg="mod">
          <ac:chgData name="a xx" userId="6c68ed6e84215d36" providerId="LiveId" clId="{69CAA304-0A92-4D4B-A43E-BFE3FFD49F1C}" dt="2023-06-29T15:09:17.059" v="0" actId="165"/>
          <ac:spMkLst>
            <pc:docMk/>
            <pc:sldMk cId="4159172848" sldId="271"/>
            <ac:spMk id="9" creationId="{9B43021A-EBA4-027C-2B33-31F42A5F074E}"/>
          </ac:spMkLst>
        </pc:spChg>
        <pc:spChg chg="mod">
          <ac:chgData name="a xx" userId="6c68ed6e84215d36" providerId="LiveId" clId="{69CAA304-0A92-4D4B-A43E-BFE3FFD49F1C}" dt="2023-06-29T15:09:17.059" v="0" actId="165"/>
          <ac:spMkLst>
            <pc:docMk/>
            <pc:sldMk cId="4159172848" sldId="271"/>
            <ac:spMk id="10" creationId="{F23C7654-7EE4-789F-6115-3BF05D67A10E}"/>
          </ac:spMkLst>
        </pc:spChg>
        <pc:spChg chg="mod">
          <ac:chgData name="a xx" userId="6c68ed6e84215d36" providerId="LiveId" clId="{69CAA304-0A92-4D4B-A43E-BFE3FFD49F1C}" dt="2023-06-29T15:09:17.059" v="0" actId="165"/>
          <ac:spMkLst>
            <pc:docMk/>
            <pc:sldMk cId="4159172848" sldId="271"/>
            <ac:spMk id="11" creationId="{E397E0C9-8CC4-77BD-6079-0F2E28AD72B3}"/>
          </ac:spMkLst>
        </pc:spChg>
        <pc:spChg chg="mod">
          <ac:chgData name="a xx" userId="6c68ed6e84215d36" providerId="LiveId" clId="{69CAA304-0A92-4D4B-A43E-BFE3FFD49F1C}" dt="2023-07-10T10:23:50.655" v="3266" actId="1076"/>
          <ac:spMkLst>
            <pc:docMk/>
            <pc:sldMk cId="4159172848" sldId="271"/>
            <ac:spMk id="91" creationId="{86AB2D1A-F156-2BBE-CE96-AC06D633F894}"/>
          </ac:spMkLst>
        </pc:spChg>
        <pc:spChg chg="mod">
          <ac:chgData name="a xx" userId="6c68ed6e84215d36" providerId="LiveId" clId="{69CAA304-0A92-4D4B-A43E-BFE3FFD49F1C}" dt="2023-06-29T15:09:17.059" v="0" actId="165"/>
          <ac:spMkLst>
            <pc:docMk/>
            <pc:sldMk cId="4159172848" sldId="271"/>
            <ac:spMk id="96" creationId="{3F66CA13-6EA9-A56C-0E6F-17120DE4C23E}"/>
          </ac:spMkLst>
        </pc:spChg>
        <pc:spChg chg="mod">
          <ac:chgData name="a xx" userId="6c68ed6e84215d36" providerId="LiveId" clId="{69CAA304-0A92-4D4B-A43E-BFE3FFD49F1C}" dt="2023-06-29T15:09:17.059" v="0" actId="165"/>
          <ac:spMkLst>
            <pc:docMk/>
            <pc:sldMk cId="4159172848" sldId="271"/>
            <ac:spMk id="97" creationId="{49EBA878-BB85-F40F-BDFC-8C4286FB9D3E}"/>
          </ac:spMkLst>
        </pc:spChg>
        <pc:spChg chg="mod">
          <ac:chgData name="a xx" userId="6c68ed6e84215d36" providerId="LiveId" clId="{69CAA304-0A92-4D4B-A43E-BFE3FFD49F1C}" dt="2023-06-29T15:09:17.059" v="0" actId="165"/>
          <ac:spMkLst>
            <pc:docMk/>
            <pc:sldMk cId="4159172848" sldId="271"/>
            <ac:spMk id="98" creationId="{B8978C6A-89D7-2D87-632E-BA3C2F45AE05}"/>
          </ac:spMkLst>
        </pc:spChg>
        <pc:spChg chg="mod">
          <ac:chgData name="a xx" userId="6c68ed6e84215d36" providerId="LiveId" clId="{69CAA304-0A92-4D4B-A43E-BFE3FFD49F1C}" dt="2023-06-29T15:09:17.059" v="0" actId="165"/>
          <ac:spMkLst>
            <pc:docMk/>
            <pc:sldMk cId="4159172848" sldId="271"/>
            <ac:spMk id="99" creationId="{2C974E52-0153-4408-B9D0-F4A1D3F969E0}"/>
          </ac:spMkLst>
        </pc:spChg>
        <pc:grpChg chg="add mod">
          <ac:chgData name="a xx" userId="6c68ed6e84215d36" providerId="LiveId" clId="{69CAA304-0A92-4D4B-A43E-BFE3FFD49F1C}" dt="2023-07-10T10:24:33.594" v="3317" actId="164"/>
          <ac:grpSpMkLst>
            <pc:docMk/>
            <pc:sldMk cId="4159172848" sldId="271"/>
            <ac:grpSpMk id="2" creationId="{9A14CF3F-0B87-E985-BC24-E09162EC6997}"/>
          </ac:grpSpMkLst>
        </pc:grpChg>
        <pc:grpChg chg="mod topLvl">
          <ac:chgData name="a xx" userId="6c68ed6e84215d36" providerId="LiveId" clId="{69CAA304-0A92-4D4B-A43E-BFE3FFD49F1C}" dt="2023-07-10T10:24:33.594" v="3317" actId="164"/>
          <ac:grpSpMkLst>
            <pc:docMk/>
            <pc:sldMk cId="4159172848" sldId="271"/>
            <ac:grpSpMk id="4" creationId="{C310922F-F8AA-DF27-B2D9-8359B2F0FE6C}"/>
          </ac:grpSpMkLst>
        </pc:grpChg>
        <pc:grpChg chg="mod">
          <ac:chgData name="a xx" userId="6c68ed6e84215d36" providerId="LiveId" clId="{69CAA304-0A92-4D4B-A43E-BFE3FFD49F1C}" dt="2023-06-29T15:09:17.059" v="0" actId="165"/>
          <ac:grpSpMkLst>
            <pc:docMk/>
            <pc:sldMk cId="4159172848" sldId="271"/>
            <ac:grpSpMk id="5" creationId="{9AE0F467-89CC-EA73-FF36-4F35CBE8E1D8}"/>
          </ac:grpSpMkLst>
        </pc:grpChg>
        <pc:grpChg chg="mod">
          <ac:chgData name="a xx" userId="6c68ed6e84215d36" providerId="LiveId" clId="{69CAA304-0A92-4D4B-A43E-BFE3FFD49F1C}" dt="2023-06-29T15:09:17.059" v="0" actId="165"/>
          <ac:grpSpMkLst>
            <pc:docMk/>
            <pc:sldMk cId="4159172848" sldId="271"/>
            <ac:grpSpMk id="6" creationId="{C343E032-0A96-9234-550D-1CBAB524CEEF}"/>
          </ac:grpSpMkLst>
        </pc:grpChg>
        <pc:grpChg chg="mod">
          <ac:chgData name="a xx" userId="6c68ed6e84215d36" providerId="LiveId" clId="{69CAA304-0A92-4D4B-A43E-BFE3FFD49F1C}" dt="2023-06-29T15:09:17.059" v="0" actId="165"/>
          <ac:grpSpMkLst>
            <pc:docMk/>
            <pc:sldMk cId="4159172848" sldId="271"/>
            <ac:grpSpMk id="12" creationId="{1366B732-A3E9-FEA8-2995-26A7E93DBC1A}"/>
          </ac:grpSpMkLst>
        </pc:grpChg>
        <pc:grpChg chg="mod">
          <ac:chgData name="a xx" userId="6c68ed6e84215d36" providerId="LiveId" clId="{69CAA304-0A92-4D4B-A43E-BFE3FFD49F1C}" dt="2023-06-29T15:09:17.059" v="0" actId="165"/>
          <ac:grpSpMkLst>
            <pc:docMk/>
            <pc:sldMk cId="4159172848" sldId="271"/>
            <ac:grpSpMk id="13" creationId="{E495D086-6377-422C-8B2A-7AD61B169659}"/>
          </ac:grpSpMkLst>
        </pc:grpChg>
        <pc:grpChg chg="mod">
          <ac:chgData name="a xx" userId="6c68ed6e84215d36" providerId="LiveId" clId="{69CAA304-0A92-4D4B-A43E-BFE3FFD49F1C}" dt="2023-06-29T15:09:17.059" v="0" actId="165"/>
          <ac:grpSpMkLst>
            <pc:docMk/>
            <pc:sldMk cId="4159172848" sldId="271"/>
            <ac:grpSpMk id="14" creationId="{7B606704-B6BF-01B1-0460-3269681CE7A1}"/>
          </ac:grpSpMkLst>
        </pc:grpChg>
        <pc:grpChg chg="mod topLvl">
          <ac:chgData name="a xx" userId="6c68ed6e84215d36" providerId="LiveId" clId="{69CAA304-0A92-4D4B-A43E-BFE3FFD49F1C}" dt="2023-07-10T10:24:33.594" v="3317" actId="164"/>
          <ac:grpSpMkLst>
            <pc:docMk/>
            <pc:sldMk cId="4159172848" sldId="271"/>
            <ac:grpSpMk id="90" creationId="{8CFC9CD0-513D-80EF-B2E0-C323B640C8AD}"/>
          </ac:grpSpMkLst>
        </pc:grpChg>
        <pc:grpChg chg="mod">
          <ac:chgData name="a xx" userId="6c68ed6e84215d36" providerId="LiveId" clId="{69CAA304-0A92-4D4B-A43E-BFE3FFD49F1C}" dt="2023-06-29T15:09:17.059" v="0" actId="165"/>
          <ac:grpSpMkLst>
            <pc:docMk/>
            <pc:sldMk cId="4159172848" sldId="271"/>
            <ac:grpSpMk id="92" creationId="{664CEA75-2859-CCC5-74E5-20973F80CB93}"/>
          </ac:grpSpMkLst>
        </pc:grpChg>
        <pc:grpChg chg="mod">
          <ac:chgData name="a xx" userId="6c68ed6e84215d36" providerId="LiveId" clId="{69CAA304-0A92-4D4B-A43E-BFE3FFD49F1C}" dt="2023-06-29T15:09:17.059" v="0" actId="165"/>
          <ac:grpSpMkLst>
            <pc:docMk/>
            <pc:sldMk cId="4159172848" sldId="271"/>
            <ac:grpSpMk id="93" creationId="{1414DC67-CAF1-EC5D-7214-CBC7CDAC95A8}"/>
          </ac:grpSpMkLst>
        </pc:grpChg>
        <pc:grpChg chg="mod">
          <ac:chgData name="a xx" userId="6c68ed6e84215d36" providerId="LiveId" clId="{69CAA304-0A92-4D4B-A43E-BFE3FFD49F1C}" dt="2023-06-29T15:09:17.059" v="0" actId="165"/>
          <ac:grpSpMkLst>
            <pc:docMk/>
            <pc:sldMk cId="4159172848" sldId="271"/>
            <ac:grpSpMk id="94" creationId="{0978651F-6E9E-6F3C-9C7C-60AFC05C1759}"/>
          </ac:grpSpMkLst>
        </pc:grpChg>
        <pc:grpChg chg="del">
          <ac:chgData name="a xx" userId="6c68ed6e84215d36" providerId="LiveId" clId="{69CAA304-0A92-4D4B-A43E-BFE3FFD49F1C}" dt="2023-06-29T15:09:17.059" v="0" actId="165"/>
          <ac:grpSpMkLst>
            <pc:docMk/>
            <pc:sldMk cId="4159172848" sldId="271"/>
            <ac:grpSpMk id="159" creationId="{4D643BBF-C1DF-0BAF-2909-C79C06E73625}"/>
          </ac:grpSpMkLst>
        </pc:grpChg>
        <pc:cxnChg chg="mod">
          <ac:chgData name="a xx" userId="6c68ed6e84215d36" providerId="LiveId" clId="{69CAA304-0A92-4D4B-A43E-BFE3FFD49F1C}" dt="2023-06-29T15:09:17.059" v="0" actId="165"/>
          <ac:cxnSpMkLst>
            <pc:docMk/>
            <pc:sldMk cId="4159172848" sldId="271"/>
            <ac:cxnSpMk id="15" creationId="{2D9B93C3-5EDC-8492-2B50-D691A1461BF1}"/>
          </ac:cxnSpMkLst>
        </pc:cxnChg>
        <pc:cxnChg chg="mod">
          <ac:chgData name="a xx" userId="6c68ed6e84215d36" providerId="LiveId" clId="{69CAA304-0A92-4D4B-A43E-BFE3FFD49F1C}" dt="2023-06-29T15:09:17.059" v="0" actId="165"/>
          <ac:cxnSpMkLst>
            <pc:docMk/>
            <pc:sldMk cId="4159172848" sldId="271"/>
            <ac:cxnSpMk id="16" creationId="{28BDFF11-1D8D-C9FD-7575-FCCCFDFDE959}"/>
          </ac:cxnSpMkLst>
        </pc:cxnChg>
        <pc:cxnChg chg="mod">
          <ac:chgData name="a xx" userId="6c68ed6e84215d36" providerId="LiveId" clId="{69CAA304-0A92-4D4B-A43E-BFE3FFD49F1C}" dt="2023-06-29T15:09:17.059" v="0" actId="165"/>
          <ac:cxnSpMkLst>
            <pc:docMk/>
            <pc:sldMk cId="4159172848" sldId="271"/>
            <ac:cxnSpMk id="17" creationId="{C29B409F-F50D-7D0A-AF44-65AB39B7DD9E}"/>
          </ac:cxnSpMkLst>
        </pc:cxnChg>
        <pc:cxnChg chg="mod">
          <ac:chgData name="a xx" userId="6c68ed6e84215d36" providerId="LiveId" clId="{69CAA304-0A92-4D4B-A43E-BFE3FFD49F1C}" dt="2023-06-29T15:09:17.059" v="0" actId="165"/>
          <ac:cxnSpMkLst>
            <pc:docMk/>
            <pc:sldMk cId="4159172848" sldId="271"/>
            <ac:cxnSpMk id="18" creationId="{789CDB45-6B2B-82AD-63A3-7C5C594ED811}"/>
          </ac:cxnSpMkLst>
        </pc:cxnChg>
        <pc:cxnChg chg="mod">
          <ac:chgData name="a xx" userId="6c68ed6e84215d36" providerId="LiveId" clId="{69CAA304-0A92-4D4B-A43E-BFE3FFD49F1C}" dt="2023-06-29T15:09:17.059" v="0" actId="165"/>
          <ac:cxnSpMkLst>
            <pc:docMk/>
            <pc:sldMk cId="4159172848" sldId="271"/>
            <ac:cxnSpMk id="19" creationId="{DE7FF022-5CC7-93ED-96AB-28E99FD72A85}"/>
          </ac:cxnSpMkLst>
        </pc:cxnChg>
        <pc:cxnChg chg="mod">
          <ac:chgData name="a xx" userId="6c68ed6e84215d36" providerId="LiveId" clId="{69CAA304-0A92-4D4B-A43E-BFE3FFD49F1C}" dt="2023-06-29T15:09:17.059" v="0" actId="165"/>
          <ac:cxnSpMkLst>
            <pc:docMk/>
            <pc:sldMk cId="4159172848" sldId="271"/>
            <ac:cxnSpMk id="20" creationId="{A6B6B6EC-0261-38ED-1513-F21F39F2B16B}"/>
          </ac:cxnSpMkLst>
        </pc:cxnChg>
        <pc:cxnChg chg="mod">
          <ac:chgData name="a xx" userId="6c68ed6e84215d36" providerId="LiveId" clId="{69CAA304-0A92-4D4B-A43E-BFE3FFD49F1C}" dt="2023-06-29T15:09:17.059" v="0" actId="165"/>
          <ac:cxnSpMkLst>
            <pc:docMk/>
            <pc:sldMk cId="4159172848" sldId="271"/>
            <ac:cxnSpMk id="21" creationId="{07600427-7E8F-2A59-6700-F862C03A4B22}"/>
          </ac:cxnSpMkLst>
        </pc:cxnChg>
        <pc:cxnChg chg="mod">
          <ac:chgData name="a xx" userId="6c68ed6e84215d36" providerId="LiveId" clId="{69CAA304-0A92-4D4B-A43E-BFE3FFD49F1C}" dt="2023-06-29T15:09:17.059" v="0" actId="165"/>
          <ac:cxnSpMkLst>
            <pc:docMk/>
            <pc:sldMk cId="4159172848" sldId="271"/>
            <ac:cxnSpMk id="22" creationId="{2A66A283-43B6-9BFA-469B-485F260357D9}"/>
          </ac:cxnSpMkLst>
        </pc:cxnChg>
        <pc:cxnChg chg="mod">
          <ac:chgData name="a xx" userId="6c68ed6e84215d36" providerId="LiveId" clId="{69CAA304-0A92-4D4B-A43E-BFE3FFD49F1C}" dt="2023-06-29T15:09:17.059" v="0" actId="165"/>
          <ac:cxnSpMkLst>
            <pc:docMk/>
            <pc:sldMk cId="4159172848" sldId="271"/>
            <ac:cxnSpMk id="23" creationId="{B7DF34B9-8006-EB33-B82D-1B7FF794BE9E}"/>
          </ac:cxnSpMkLst>
        </pc:cxnChg>
        <pc:cxnChg chg="mod">
          <ac:chgData name="a xx" userId="6c68ed6e84215d36" providerId="LiveId" clId="{69CAA304-0A92-4D4B-A43E-BFE3FFD49F1C}" dt="2023-06-29T15:09:17.059" v="0" actId="165"/>
          <ac:cxnSpMkLst>
            <pc:docMk/>
            <pc:sldMk cId="4159172848" sldId="271"/>
            <ac:cxnSpMk id="24" creationId="{D9F12516-ABA1-AE4B-BF1A-C65374F4A299}"/>
          </ac:cxnSpMkLst>
        </pc:cxnChg>
        <pc:cxnChg chg="mod">
          <ac:chgData name="a xx" userId="6c68ed6e84215d36" providerId="LiveId" clId="{69CAA304-0A92-4D4B-A43E-BFE3FFD49F1C}" dt="2023-07-08T21:17:06.875" v="3262" actId="555"/>
          <ac:cxnSpMkLst>
            <pc:docMk/>
            <pc:sldMk cId="4159172848" sldId="271"/>
            <ac:cxnSpMk id="25" creationId="{C36C5CB6-7410-E1C2-B709-0177A02CE62E}"/>
          </ac:cxnSpMkLst>
        </pc:cxnChg>
        <pc:cxnChg chg="mod">
          <ac:chgData name="a xx" userId="6c68ed6e84215d36" providerId="LiveId" clId="{69CAA304-0A92-4D4B-A43E-BFE3FFD49F1C}" dt="2023-06-29T15:09:17.059" v="0" actId="165"/>
          <ac:cxnSpMkLst>
            <pc:docMk/>
            <pc:sldMk cId="4159172848" sldId="271"/>
            <ac:cxnSpMk id="26" creationId="{4AB2D54D-6038-AA04-AC3C-B142C5960A7A}"/>
          </ac:cxnSpMkLst>
        </pc:cxnChg>
        <pc:cxnChg chg="mod">
          <ac:chgData name="a xx" userId="6c68ed6e84215d36" providerId="LiveId" clId="{69CAA304-0A92-4D4B-A43E-BFE3FFD49F1C}" dt="2023-07-08T21:16:29.515" v="3260" actId="1076"/>
          <ac:cxnSpMkLst>
            <pc:docMk/>
            <pc:sldMk cId="4159172848" sldId="271"/>
            <ac:cxnSpMk id="27" creationId="{99C84240-22CF-FCFA-3BF7-58E40F8453D2}"/>
          </ac:cxnSpMkLst>
        </pc:cxnChg>
        <pc:cxnChg chg="mod">
          <ac:chgData name="a xx" userId="6c68ed6e84215d36" providerId="LiveId" clId="{69CAA304-0A92-4D4B-A43E-BFE3FFD49F1C}" dt="2023-06-29T15:09:17.059" v="0" actId="165"/>
          <ac:cxnSpMkLst>
            <pc:docMk/>
            <pc:sldMk cId="4159172848" sldId="271"/>
            <ac:cxnSpMk id="28" creationId="{AB2E523F-6AB4-73AE-6D5C-4B9B0D562972}"/>
          </ac:cxnSpMkLst>
        </pc:cxnChg>
        <pc:cxnChg chg="mod">
          <ac:chgData name="a xx" userId="6c68ed6e84215d36" providerId="LiveId" clId="{69CAA304-0A92-4D4B-A43E-BFE3FFD49F1C}" dt="2023-06-29T15:09:17.059" v="0" actId="165"/>
          <ac:cxnSpMkLst>
            <pc:docMk/>
            <pc:sldMk cId="4159172848" sldId="271"/>
            <ac:cxnSpMk id="29" creationId="{F278862B-D5A1-58AB-A58B-896A7C0ABC09}"/>
          </ac:cxnSpMkLst>
        </pc:cxnChg>
        <pc:cxnChg chg="mod">
          <ac:chgData name="a xx" userId="6c68ed6e84215d36" providerId="LiveId" clId="{69CAA304-0A92-4D4B-A43E-BFE3FFD49F1C}" dt="2023-06-29T15:09:17.059" v="0" actId="165"/>
          <ac:cxnSpMkLst>
            <pc:docMk/>
            <pc:sldMk cId="4159172848" sldId="271"/>
            <ac:cxnSpMk id="30" creationId="{B517F541-5246-9971-4377-CB577FBD42DF}"/>
          </ac:cxnSpMkLst>
        </pc:cxnChg>
        <pc:cxnChg chg="mod">
          <ac:chgData name="a xx" userId="6c68ed6e84215d36" providerId="LiveId" clId="{69CAA304-0A92-4D4B-A43E-BFE3FFD49F1C}" dt="2023-06-29T15:09:17.059" v="0" actId="165"/>
          <ac:cxnSpMkLst>
            <pc:docMk/>
            <pc:sldMk cId="4159172848" sldId="271"/>
            <ac:cxnSpMk id="31" creationId="{63DDA05C-F141-D369-1EBA-9134BFB6A9D3}"/>
          </ac:cxnSpMkLst>
        </pc:cxnChg>
        <pc:cxnChg chg="mod">
          <ac:chgData name="a xx" userId="6c68ed6e84215d36" providerId="LiveId" clId="{69CAA304-0A92-4D4B-A43E-BFE3FFD49F1C}" dt="2023-06-29T15:09:17.059" v="0" actId="165"/>
          <ac:cxnSpMkLst>
            <pc:docMk/>
            <pc:sldMk cId="4159172848" sldId="271"/>
            <ac:cxnSpMk id="32" creationId="{1A1833BF-F111-C624-4F2F-16F8F57957A0}"/>
          </ac:cxnSpMkLst>
        </pc:cxnChg>
        <pc:cxnChg chg="mod">
          <ac:chgData name="a xx" userId="6c68ed6e84215d36" providerId="LiveId" clId="{69CAA304-0A92-4D4B-A43E-BFE3FFD49F1C}" dt="2023-06-29T15:09:17.059" v="0" actId="165"/>
          <ac:cxnSpMkLst>
            <pc:docMk/>
            <pc:sldMk cId="4159172848" sldId="271"/>
            <ac:cxnSpMk id="33" creationId="{2B562A05-978B-ADA8-2049-80401EF2B8C8}"/>
          </ac:cxnSpMkLst>
        </pc:cxnChg>
        <pc:cxnChg chg="mod">
          <ac:chgData name="a xx" userId="6c68ed6e84215d36" providerId="LiveId" clId="{69CAA304-0A92-4D4B-A43E-BFE3FFD49F1C}" dt="2023-06-29T15:09:17.059" v="0" actId="165"/>
          <ac:cxnSpMkLst>
            <pc:docMk/>
            <pc:sldMk cId="4159172848" sldId="271"/>
            <ac:cxnSpMk id="34" creationId="{60DE3CCC-2CAB-8034-C8CF-FDDBDEDDE310}"/>
          </ac:cxnSpMkLst>
        </pc:cxnChg>
        <pc:cxnChg chg="mod">
          <ac:chgData name="a xx" userId="6c68ed6e84215d36" providerId="LiveId" clId="{69CAA304-0A92-4D4B-A43E-BFE3FFD49F1C}" dt="2023-06-29T15:09:17.059" v="0" actId="165"/>
          <ac:cxnSpMkLst>
            <pc:docMk/>
            <pc:sldMk cId="4159172848" sldId="271"/>
            <ac:cxnSpMk id="35" creationId="{1E9DEABB-6CE9-80B6-86E1-631CFD517FF6}"/>
          </ac:cxnSpMkLst>
        </pc:cxnChg>
        <pc:cxnChg chg="mod">
          <ac:chgData name="a xx" userId="6c68ed6e84215d36" providerId="LiveId" clId="{69CAA304-0A92-4D4B-A43E-BFE3FFD49F1C}" dt="2023-06-29T15:09:17.059" v="0" actId="165"/>
          <ac:cxnSpMkLst>
            <pc:docMk/>
            <pc:sldMk cId="4159172848" sldId="271"/>
            <ac:cxnSpMk id="36" creationId="{EF8649D9-D34C-FC79-0704-D15B4EDDD759}"/>
          </ac:cxnSpMkLst>
        </pc:cxnChg>
        <pc:cxnChg chg="mod">
          <ac:chgData name="a xx" userId="6c68ed6e84215d36" providerId="LiveId" clId="{69CAA304-0A92-4D4B-A43E-BFE3FFD49F1C}" dt="2023-06-29T15:09:17.059" v="0" actId="165"/>
          <ac:cxnSpMkLst>
            <pc:docMk/>
            <pc:sldMk cId="4159172848" sldId="271"/>
            <ac:cxnSpMk id="37" creationId="{883A7F0B-4353-9351-C840-37F194EAC49B}"/>
          </ac:cxnSpMkLst>
        </pc:cxnChg>
        <pc:cxnChg chg="mod">
          <ac:chgData name="a xx" userId="6c68ed6e84215d36" providerId="LiveId" clId="{69CAA304-0A92-4D4B-A43E-BFE3FFD49F1C}" dt="2023-06-29T15:09:17.059" v="0" actId="165"/>
          <ac:cxnSpMkLst>
            <pc:docMk/>
            <pc:sldMk cId="4159172848" sldId="271"/>
            <ac:cxnSpMk id="38" creationId="{8609B26A-E1A0-962D-96DB-728AB3C62C03}"/>
          </ac:cxnSpMkLst>
        </pc:cxnChg>
        <pc:cxnChg chg="mod">
          <ac:chgData name="a xx" userId="6c68ed6e84215d36" providerId="LiveId" clId="{69CAA304-0A92-4D4B-A43E-BFE3FFD49F1C}" dt="2023-06-29T15:09:17.059" v="0" actId="165"/>
          <ac:cxnSpMkLst>
            <pc:docMk/>
            <pc:sldMk cId="4159172848" sldId="271"/>
            <ac:cxnSpMk id="39" creationId="{1B22AB8E-38DE-D942-1611-89A0FEEEE161}"/>
          </ac:cxnSpMkLst>
        </pc:cxnChg>
        <pc:cxnChg chg="mod">
          <ac:chgData name="a xx" userId="6c68ed6e84215d36" providerId="LiveId" clId="{69CAA304-0A92-4D4B-A43E-BFE3FFD49F1C}" dt="2023-06-29T15:09:17.059" v="0" actId="165"/>
          <ac:cxnSpMkLst>
            <pc:docMk/>
            <pc:sldMk cId="4159172848" sldId="271"/>
            <ac:cxnSpMk id="40" creationId="{541B93F0-7206-C441-B0C5-CD0843E70F9C}"/>
          </ac:cxnSpMkLst>
        </pc:cxnChg>
        <pc:cxnChg chg="mod">
          <ac:chgData name="a xx" userId="6c68ed6e84215d36" providerId="LiveId" clId="{69CAA304-0A92-4D4B-A43E-BFE3FFD49F1C}" dt="2023-06-29T15:09:17.059" v="0" actId="165"/>
          <ac:cxnSpMkLst>
            <pc:docMk/>
            <pc:sldMk cId="4159172848" sldId="271"/>
            <ac:cxnSpMk id="41" creationId="{DA8ADDD8-53E5-FAF3-6A8A-B485059088F8}"/>
          </ac:cxnSpMkLst>
        </pc:cxnChg>
        <pc:cxnChg chg="mod">
          <ac:chgData name="a xx" userId="6c68ed6e84215d36" providerId="LiveId" clId="{69CAA304-0A92-4D4B-A43E-BFE3FFD49F1C}" dt="2023-06-29T15:09:17.059" v="0" actId="165"/>
          <ac:cxnSpMkLst>
            <pc:docMk/>
            <pc:sldMk cId="4159172848" sldId="271"/>
            <ac:cxnSpMk id="42" creationId="{11D43F54-7EC4-016E-79FB-B67D5AC9EEE3}"/>
          </ac:cxnSpMkLst>
        </pc:cxnChg>
        <pc:cxnChg chg="mod">
          <ac:chgData name="a xx" userId="6c68ed6e84215d36" providerId="LiveId" clId="{69CAA304-0A92-4D4B-A43E-BFE3FFD49F1C}" dt="2023-06-29T15:09:17.059" v="0" actId="165"/>
          <ac:cxnSpMkLst>
            <pc:docMk/>
            <pc:sldMk cId="4159172848" sldId="271"/>
            <ac:cxnSpMk id="43" creationId="{A802537F-7136-D269-EDC9-58C728495280}"/>
          </ac:cxnSpMkLst>
        </pc:cxnChg>
        <pc:cxnChg chg="mod">
          <ac:chgData name="a xx" userId="6c68ed6e84215d36" providerId="LiveId" clId="{69CAA304-0A92-4D4B-A43E-BFE3FFD49F1C}" dt="2023-06-29T15:09:17.059" v="0" actId="165"/>
          <ac:cxnSpMkLst>
            <pc:docMk/>
            <pc:sldMk cId="4159172848" sldId="271"/>
            <ac:cxnSpMk id="44" creationId="{1099453D-D062-03BE-0A7B-F295F437C764}"/>
          </ac:cxnSpMkLst>
        </pc:cxnChg>
        <pc:cxnChg chg="mod">
          <ac:chgData name="a xx" userId="6c68ed6e84215d36" providerId="LiveId" clId="{69CAA304-0A92-4D4B-A43E-BFE3FFD49F1C}" dt="2023-06-29T15:09:17.059" v="0" actId="165"/>
          <ac:cxnSpMkLst>
            <pc:docMk/>
            <pc:sldMk cId="4159172848" sldId="271"/>
            <ac:cxnSpMk id="45" creationId="{E8B2845D-A49F-0880-B489-DEFA67E80812}"/>
          </ac:cxnSpMkLst>
        </pc:cxnChg>
        <pc:cxnChg chg="mod">
          <ac:chgData name="a xx" userId="6c68ed6e84215d36" providerId="LiveId" clId="{69CAA304-0A92-4D4B-A43E-BFE3FFD49F1C}" dt="2023-06-29T15:09:17.059" v="0" actId="165"/>
          <ac:cxnSpMkLst>
            <pc:docMk/>
            <pc:sldMk cId="4159172848" sldId="271"/>
            <ac:cxnSpMk id="46" creationId="{92746C95-B718-4218-A679-A69D23D2BF18}"/>
          </ac:cxnSpMkLst>
        </pc:cxnChg>
        <pc:cxnChg chg="mod">
          <ac:chgData name="a xx" userId="6c68ed6e84215d36" providerId="LiveId" clId="{69CAA304-0A92-4D4B-A43E-BFE3FFD49F1C}" dt="2023-06-29T15:09:17.059" v="0" actId="165"/>
          <ac:cxnSpMkLst>
            <pc:docMk/>
            <pc:sldMk cId="4159172848" sldId="271"/>
            <ac:cxnSpMk id="47" creationId="{DB8026A7-FCA3-5C62-1F6F-6E8AA0F54899}"/>
          </ac:cxnSpMkLst>
        </pc:cxnChg>
        <pc:cxnChg chg="mod">
          <ac:chgData name="a xx" userId="6c68ed6e84215d36" providerId="LiveId" clId="{69CAA304-0A92-4D4B-A43E-BFE3FFD49F1C}" dt="2023-06-29T15:09:17.059" v="0" actId="165"/>
          <ac:cxnSpMkLst>
            <pc:docMk/>
            <pc:sldMk cId="4159172848" sldId="271"/>
            <ac:cxnSpMk id="48" creationId="{6A379F7E-7D9B-C15D-CF96-F7144D450AAB}"/>
          </ac:cxnSpMkLst>
        </pc:cxnChg>
        <pc:cxnChg chg="mod">
          <ac:chgData name="a xx" userId="6c68ed6e84215d36" providerId="LiveId" clId="{69CAA304-0A92-4D4B-A43E-BFE3FFD49F1C}" dt="2023-06-29T15:09:17.059" v="0" actId="165"/>
          <ac:cxnSpMkLst>
            <pc:docMk/>
            <pc:sldMk cId="4159172848" sldId="271"/>
            <ac:cxnSpMk id="49" creationId="{22CB53B3-2160-ECA3-A901-CE1DA696C175}"/>
          </ac:cxnSpMkLst>
        </pc:cxnChg>
        <pc:cxnChg chg="mod">
          <ac:chgData name="a xx" userId="6c68ed6e84215d36" providerId="LiveId" clId="{69CAA304-0A92-4D4B-A43E-BFE3FFD49F1C}" dt="2023-06-29T15:09:17.059" v="0" actId="165"/>
          <ac:cxnSpMkLst>
            <pc:docMk/>
            <pc:sldMk cId="4159172848" sldId="271"/>
            <ac:cxnSpMk id="50" creationId="{5233CC50-CCBF-0ACA-63A3-1284A3B3723F}"/>
          </ac:cxnSpMkLst>
        </pc:cxnChg>
        <pc:cxnChg chg="mod">
          <ac:chgData name="a xx" userId="6c68ed6e84215d36" providerId="LiveId" clId="{69CAA304-0A92-4D4B-A43E-BFE3FFD49F1C}" dt="2023-06-29T15:09:17.059" v="0" actId="165"/>
          <ac:cxnSpMkLst>
            <pc:docMk/>
            <pc:sldMk cId="4159172848" sldId="271"/>
            <ac:cxnSpMk id="51" creationId="{87DB9C2F-34D7-1E16-4A01-8D9920485928}"/>
          </ac:cxnSpMkLst>
        </pc:cxnChg>
        <pc:cxnChg chg="mod">
          <ac:chgData name="a xx" userId="6c68ed6e84215d36" providerId="LiveId" clId="{69CAA304-0A92-4D4B-A43E-BFE3FFD49F1C}" dt="2023-06-29T15:09:17.059" v="0" actId="165"/>
          <ac:cxnSpMkLst>
            <pc:docMk/>
            <pc:sldMk cId="4159172848" sldId="271"/>
            <ac:cxnSpMk id="52" creationId="{90CA8263-F1EE-104A-5B84-F52DA94F892F}"/>
          </ac:cxnSpMkLst>
        </pc:cxnChg>
        <pc:cxnChg chg="mod">
          <ac:chgData name="a xx" userId="6c68ed6e84215d36" providerId="LiveId" clId="{69CAA304-0A92-4D4B-A43E-BFE3FFD49F1C}" dt="2023-06-29T15:09:17.059" v="0" actId="165"/>
          <ac:cxnSpMkLst>
            <pc:docMk/>
            <pc:sldMk cId="4159172848" sldId="271"/>
            <ac:cxnSpMk id="53" creationId="{6C5864B7-6ABA-704B-59F4-C61C3B41A83F}"/>
          </ac:cxnSpMkLst>
        </pc:cxnChg>
        <pc:cxnChg chg="mod">
          <ac:chgData name="a xx" userId="6c68ed6e84215d36" providerId="LiveId" clId="{69CAA304-0A92-4D4B-A43E-BFE3FFD49F1C}" dt="2023-06-29T15:09:17.059" v="0" actId="165"/>
          <ac:cxnSpMkLst>
            <pc:docMk/>
            <pc:sldMk cId="4159172848" sldId="271"/>
            <ac:cxnSpMk id="54" creationId="{CB5ECD8B-6C7E-0098-AB66-B035B08C63F9}"/>
          </ac:cxnSpMkLst>
        </pc:cxnChg>
        <pc:cxnChg chg="mod">
          <ac:chgData name="a xx" userId="6c68ed6e84215d36" providerId="LiveId" clId="{69CAA304-0A92-4D4B-A43E-BFE3FFD49F1C}" dt="2023-06-29T15:09:17.059" v="0" actId="165"/>
          <ac:cxnSpMkLst>
            <pc:docMk/>
            <pc:sldMk cId="4159172848" sldId="271"/>
            <ac:cxnSpMk id="55" creationId="{34B688C2-E5FF-FFDA-BB00-3C33CECE20E9}"/>
          </ac:cxnSpMkLst>
        </pc:cxnChg>
        <pc:cxnChg chg="mod">
          <ac:chgData name="a xx" userId="6c68ed6e84215d36" providerId="LiveId" clId="{69CAA304-0A92-4D4B-A43E-BFE3FFD49F1C}" dt="2023-06-29T15:09:17.059" v="0" actId="165"/>
          <ac:cxnSpMkLst>
            <pc:docMk/>
            <pc:sldMk cId="4159172848" sldId="271"/>
            <ac:cxnSpMk id="56" creationId="{8799B026-6C7E-43C4-77C5-CE53834AFAC2}"/>
          </ac:cxnSpMkLst>
        </pc:cxnChg>
        <pc:cxnChg chg="mod">
          <ac:chgData name="a xx" userId="6c68ed6e84215d36" providerId="LiveId" clId="{69CAA304-0A92-4D4B-A43E-BFE3FFD49F1C}" dt="2023-06-29T15:09:17.059" v="0" actId="165"/>
          <ac:cxnSpMkLst>
            <pc:docMk/>
            <pc:sldMk cId="4159172848" sldId="271"/>
            <ac:cxnSpMk id="57" creationId="{922BE41E-DA57-5C1A-BA21-E082B416AA41}"/>
          </ac:cxnSpMkLst>
        </pc:cxnChg>
        <pc:cxnChg chg="mod">
          <ac:chgData name="a xx" userId="6c68ed6e84215d36" providerId="LiveId" clId="{69CAA304-0A92-4D4B-A43E-BFE3FFD49F1C}" dt="2023-06-29T15:09:17.059" v="0" actId="165"/>
          <ac:cxnSpMkLst>
            <pc:docMk/>
            <pc:sldMk cId="4159172848" sldId="271"/>
            <ac:cxnSpMk id="58" creationId="{5FB9F3F3-EF15-9FE9-DCAC-CA8E689442B7}"/>
          </ac:cxnSpMkLst>
        </pc:cxnChg>
        <pc:cxnChg chg="mod">
          <ac:chgData name="a xx" userId="6c68ed6e84215d36" providerId="LiveId" clId="{69CAA304-0A92-4D4B-A43E-BFE3FFD49F1C}" dt="2023-06-29T15:09:17.059" v="0" actId="165"/>
          <ac:cxnSpMkLst>
            <pc:docMk/>
            <pc:sldMk cId="4159172848" sldId="271"/>
            <ac:cxnSpMk id="59" creationId="{53760993-C759-8322-AEFE-FF0F8271044A}"/>
          </ac:cxnSpMkLst>
        </pc:cxnChg>
        <pc:cxnChg chg="mod">
          <ac:chgData name="a xx" userId="6c68ed6e84215d36" providerId="LiveId" clId="{69CAA304-0A92-4D4B-A43E-BFE3FFD49F1C}" dt="2023-06-29T15:09:17.059" v="0" actId="165"/>
          <ac:cxnSpMkLst>
            <pc:docMk/>
            <pc:sldMk cId="4159172848" sldId="271"/>
            <ac:cxnSpMk id="60" creationId="{C806DA9A-AC40-318D-8F39-605E2DAE6427}"/>
          </ac:cxnSpMkLst>
        </pc:cxnChg>
        <pc:cxnChg chg="mod">
          <ac:chgData name="a xx" userId="6c68ed6e84215d36" providerId="LiveId" clId="{69CAA304-0A92-4D4B-A43E-BFE3FFD49F1C}" dt="2023-06-29T15:09:17.059" v="0" actId="165"/>
          <ac:cxnSpMkLst>
            <pc:docMk/>
            <pc:sldMk cId="4159172848" sldId="271"/>
            <ac:cxnSpMk id="61" creationId="{68ACC729-8D70-C9D0-74E3-41297288E6C6}"/>
          </ac:cxnSpMkLst>
        </pc:cxnChg>
        <pc:cxnChg chg="mod">
          <ac:chgData name="a xx" userId="6c68ed6e84215d36" providerId="LiveId" clId="{69CAA304-0A92-4D4B-A43E-BFE3FFD49F1C}" dt="2023-06-29T15:09:17.059" v="0" actId="165"/>
          <ac:cxnSpMkLst>
            <pc:docMk/>
            <pc:sldMk cId="4159172848" sldId="271"/>
            <ac:cxnSpMk id="62" creationId="{F0D1819F-F0F3-45F8-3AC8-2501CC3824A2}"/>
          </ac:cxnSpMkLst>
        </pc:cxnChg>
        <pc:cxnChg chg="mod">
          <ac:chgData name="a xx" userId="6c68ed6e84215d36" providerId="LiveId" clId="{69CAA304-0A92-4D4B-A43E-BFE3FFD49F1C}" dt="2023-06-29T15:09:17.059" v="0" actId="165"/>
          <ac:cxnSpMkLst>
            <pc:docMk/>
            <pc:sldMk cId="4159172848" sldId="271"/>
            <ac:cxnSpMk id="63" creationId="{B9127248-FBFA-5F40-E938-1C435D62986C}"/>
          </ac:cxnSpMkLst>
        </pc:cxnChg>
        <pc:cxnChg chg="mod">
          <ac:chgData name="a xx" userId="6c68ed6e84215d36" providerId="LiveId" clId="{69CAA304-0A92-4D4B-A43E-BFE3FFD49F1C}" dt="2023-06-29T15:09:17.059" v="0" actId="165"/>
          <ac:cxnSpMkLst>
            <pc:docMk/>
            <pc:sldMk cId="4159172848" sldId="271"/>
            <ac:cxnSpMk id="64" creationId="{58565225-86DF-62CD-EFBE-67194CE3B7B0}"/>
          </ac:cxnSpMkLst>
        </pc:cxnChg>
        <pc:cxnChg chg="mod">
          <ac:chgData name="a xx" userId="6c68ed6e84215d36" providerId="LiveId" clId="{69CAA304-0A92-4D4B-A43E-BFE3FFD49F1C}" dt="2023-06-29T15:09:17.059" v="0" actId="165"/>
          <ac:cxnSpMkLst>
            <pc:docMk/>
            <pc:sldMk cId="4159172848" sldId="271"/>
            <ac:cxnSpMk id="65" creationId="{7A3A1600-6648-E322-BAEA-B68BA9AEC92B}"/>
          </ac:cxnSpMkLst>
        </pc:cxnChg>
        <pc:cxnChg chg="mod">
          <ac:chgData name="a xx" userId="6c68ed6e84215d36" providerId="LiveId" clId="{69CAA304-0A92-4D4B-A43E-BFE3FFD49F1C}" dt="2023-06-29T15:09:17.059" v="0" actId="165"/>
          <ac:cxnSpMkLst>
            <pc:docMk/>
            <pc:sldMk cId="4159172848" sldId="271"/>
            <ac:cxnSpMk id="66" creationId="{07236B7F-AF1C-1DA8-A863-66D274EA7955}"/>
          </ac:cxnSpMkLst>
        </pc:cxnChg>
        <pc:cxnChg chg="mod">
          <ac:chgData name="a xx" userId="6c68ed6e84215d36" providerId="LiveId" clId="{69CAA304-0A92-4D4B-A43E-BFE3FFD49F1C}" dt="2023-06-29T15:09:17.059" v="0" actId="165"/>
          <ac:cxnSpMkLst>
            <pc:docMk/>
            <pc:sldMk cId="4159172848" sldId="271"/>
            <ac:cxnSpMk id="67" creationId="{494BE736-2B8E-C720-635F-BFF826FA0828}"/>
          </ac:cxnSpMkLst>
        </pc:cxnChg>
        <pc:cxnChg chg="mod">
          <ac:chgData name="a xx" userId="6c68ed6e84215d36" providerId="LiveId" clId="{69CAA304-0A92-4D4B-A43E-BFE3FFD49F1C}" dt="2023-06-29T15:09:17.059" v="0" actId="165"/>
          <ac:cxnSpMkLst>
            <pc:docMk/>
            <pc:sldMk cId="4159172848" sldId="271"/>
            <ac:cxnSpMk id="68" creationId="{90266C08-D918-878E-074A-1E9FAB212B3D}"/>
          </ac:cxnSpMkLst>
        </pc:cxnChg>
        <pc:cxnChg chg="mod">
          <ac:chgData name="a xx" userId="6c68ed6e84215d36" providerId="LiveId" clId="{69CAA304-0A92-4D4B-A43E-BFE3FFD49F1C}" dt="2023-06-29T15:09:17.059" v="0" actId="165"/>
          <ac:cxnSpMkLst>
            <pc:docMk/>
            <pc:sldMk cId="4159172848" sldId="271"/>
            <ac:cxnSpMk id="69" creationId="{A25E5890-50A0-E1A3-F3C0-74DB7A994C17}"/>
          </ac:cxnSpMkLst>
        </pc:cxnChg>
        <pc:cxnChg chg="mod">
          <ac:chgData name="a xx" userId="6c68ed6e84215d36" providerId="LiveId" clId="{69CAA304-0A92-4D4B-A43E-BFE3FFD49F1C}" dt="2023-06-29T15:09:17.059" v="0" actId="165"/>
          <ac:cxnSpMkLst>
            <pc:docMk/>
            <pc:sldMk cId="4159172848" sldId="271"/>
            <ac:cxnSpMk id="70" creationId="{2F4A02B0-9B6C-B403-C284-CD633CE9B7ED}"/>
          </ac:cxnSpMkLst>
        </pc:cxnChg>
        <pc:cxnChg chg="mod">
          <ac:chgData name="a xx" userId="6c68ed6e84215d36" providerId="LiveId" clId="{69CAA304-0A92-4D4B-A43E-BFE3FFD49F1C}" dt="2023-06-29T15:09:17.059" v="0" actId="165"/>
          <ac:cxnSpMkLst>
            <pc:docMk/>
            <pc:sldMk cId="4159172848" sldId="271"/>
            <ac:cxnSpMk id="71" creationId="{B772178E-405E-4CEB-D805-F7AF75BF353C}"/>
          </ac:cxnSpMkLst>
        </pc:cxnChg>
        <pc:cxnChg chg="mod">
          <ac:chgData name="a xx" userId="6c68ed6e84215d36" providerId="LiveId" clId="{69CAA304-0A92-4D4B-A43E-BFE3FFD49F1C}" dt="2023-06-29T15:09:17.059" v="0" actId="165"/>
          <ac:cxnSpMkLst>
            <pc:docMk/>
            <pc:sldMk cId="4159172848" sldId="271"/>
            <ac:cxnSpMk id="72" creationId="{02BA39C9-9B76-EF89-02E4-D87E8573F935}"/>
          </ac:cxnSpMkLst>
        </pc:cxnChg>
        <pc:cxnChg chg="mod">
          <ac:chgData name="a xx" userId="6c68ed6e84215d36" providerId="LiveId" clId="{69CAA304-0A92-4D4B-A43E-BFE3FFD49F1C}" dt="2023-06-29T15:09:17.059" v="0" actId="165"/>
          <ac:cxnSpMkLst>
            <pc:docMk/>
            <pc:sldMk cId="4159172848" sldId="271"/>
            <ac:cxnSpMk id="73" creationId="{870CA561-87F7-494C-A320-C8F8E447A379}"/>
          </ac:cxnSpMkLst>
        </pc:cxnChg>
        <pc:cxnChg chg="mod">
          <ac:chgData name="a xx" userId="6c68ed6e84215d36" providerId="LiveId" clId="{69CAA304-0A92-4D4B-A43E-BFE3FFD49F1C}" dt="2023-06-29T15:09:17.059" v="0" actId="165"/>
          <ac:cxnSpMkLst>
            <pc:docMk/>
            <pc:sldMk cId="4159172848" sldId="271"/>
            <ac:cxnSpMk id="74" creationId="{F4CEDE8F-CCBC-4F62-5448-A33F9087FBC3}"/>
          </ac:cxnSpMkLst>
        </pc:cxnChg>
        <pc:cxnChg chg="mod">
          <ac:chgData name="a xx" userId="6c68ed6e84215d36" providerId="LiveId" clId="{69CAA304-0A92-4D4B-A43E-BFE3FFD49F1C}" dt="2023-06-29T15:09:17.059" v="0" actId="165"/>
          <ac:cxnSpMkLst>
            <pc:docMk/>
            <pc:sldMk cId="4159172848" sldId="271"/>
            <ac:cxnSpMk id="75" creationId="{CAB52674-A497-96E8-BEE4-70502FADACA2}"/>
          </ac:cxnSpMkLst>
        </pc:cxnChg>
        <pc:cxnChg chg="mod">
          <ac:chgData name="a xx" userId="6c68ed6e84215d36" providerId="LiveId" clId="{69CAA304-0A92-4D4B-A43E-BFE3FFD49F1C}" dt="2023-06-29T15:09:17.059" v="0" actId="165"/>
          <ac:cxnSpMkLst>
            <pc:docMk/>
            <pc:sldMk cId="4159172848" sldId="271"/>
            <ac:cxnSpMk id="76" creationId="{B3F6DE26-286F-D2A3-6761-2BCF6A04EB90}"/>
          </ac:cxnSpMkLst>
        </pc:cxnChg>
        <pc:cxnChg chg="mod">
          <ac:chgData name="a xx" userId="6c68ed6e84215d36" providerId="LiveId" clId="{69CAA304-0A92-4D4B-A43E-BFE3FFD49F1C}" dt="2023-06-29T15:09:17.059" v="0" actId="165"/>
          <ac:cxnSpMkLst>
            <pc:docMk/>
            <pc:sldMk cId="4159172848" sldId="271"/>
            <ac:cxnSpMk id="77" creationId="{8CD6886B-EBC2-7193-3442-71A8CEE89BCD}"/>
          </ac:cxnSpMkLst>
        </pc:cxnChg>
        <pc:cxnChg chg="mod">
          <ac:chgData name="a xx" userId="6c68ed6e84215d36" providerId="LiveId" clId="{69CAA304-0A92-4D4B-A43E-BFE3FFD49F1C}" dt="2023-06-29T15:09:17.059" v="0" actId="165"/>
          <ac:cxnSpMkLst>
            <pc:docMk/>
            <pc:sldMk cId="4159172848" sldId="271"/>
            <ac:cxnSpMk id="78" creationId="{162718EC-C4A9-C700-6091-3D220B4CE2BC}"/>
          </ac:cxnSpMkLst>
        </pc:cxnChg>
        <pc:cxnChg chg="mod">
          <ac:chgData name="a xx" userId="6c68ed6e84215d36" providerId="LiveId" clId="{69CAA304-0A92-4D4B-A43E-BFE3FFD49F1C}" dt="2023-06-29T15:09:17.059" v="0" actId="165"/>
          <ac:cxnSpMkLst>
            <pc:docMk/>
            <pc:sldMk cId="4159172848" sldId="271"/>
            <ac:cxnSpMk id="79" creationId="{D9813555-3AB7-06AD-B03D-9F9DAAB4CE1F}"/>
          </ac:cxnSpMkLst>
        </pc:cxnChg>
        <pc:cxnChg chg="mod">
          <ac:chgData name="a xx" userId="6c68ed6e84215d36" providerId="LiveId" clId="{69CAA304-0A92-4D4B-A43E-BFE3FFD49F1C}" dt="2023-06-29T15:09:17.059" v="0" actId="165"/>
          <ac:cxnSpMkLst>
            <pc:docMk/>
            <pc:sldMk cId="4159172848" sldId="271"/>
            <ac:cxnSpMk id="80" creationId="{8FC839F7-0497-EA74-57B9-06F5BFDAFC72}"/>
          </ac:cxnSpMkLst>
        </pc:cxnChg>
        <pc:cxnChg chg="mod">
          <ac:chgData name="a xx" userId="6c68ed6e84215d36" providerId="LiveId" clId="{69CAA304-0A92-4D4B-A43E-BFE3FFD49F1C}" dt="2023-06-29T15:09:17.059" v="0" actId="165"/>
          <ac:cxnSpMkLst>
            <pc:docMk/>
            <pc:sldMk cId="4159172848" sldId="271"/>
            <ac:cxnSpMk id="81" creationId="{2FB73305-9C94-E122-11D5-1FB947F78A83}"/>
          </ac:cxnSpMkLst>
        </pc:cxnChg>
        <pc:cxnChg chg="mod">
          <ac:chgData name="a xx" userId="6c68ed6e84215d36" providerId="LiveId" clId="{69CAA304-0A92-4D4B-A43E-BFE3FFD49F1C}" dt="2023-06-29T15:09:17.059" v="0" actId="165"/>
          <ac:cxnSpMkLst>
            <pc:docMk/>
            <pc:sldMk cId="4159172848" sldId="271"/>
            <ac:cxnSpMk id="82" creationId="{9C932F04-035E-2071-58B2-DAA5A78C20AE}"/>
          </ac:cxnSpMkLst>
        </pc:cxnChg>
        <pc:cxnChg chg="mod">
          <ac:chgData name="a xx" userId="6c68ed6e84215d36" providerId="LiveId" clId="{69CAA304-0A92-4D4B-A43E-BFE3FFD49F1C}" dt="2023-06-29T15:09:17.059" v="0" actId="165"/>
          <ac:cxnSpMkLst>
            <pc:docMk/>
            <pc:sldMk cId="4159172848" sldId="271"/>
            <ac:cxnSpMk id="83" creationId="{BF8F4DB5-12BD-468E-3371-23A7E61BFC07}"/>
          </ac:cxnSpMkLst>
        </pc:cxnChg>
        <pc:cxnChg chg="mod">
          <ac:chgData name="a xx" userId="6c68ed6e84215d36" providerId="LiveId" clId="{69CAA304-0A92-4D4B-A43E-BFE3FFD49F1C}" dt="2023-06-29T15:09:17.059" v="0" actId="165"/>
          <ac:cxnSpMkLst>
            <pc:docMk/>
            <pc:sldMk cId="4159172848" sldId="271"/>
            <ac:cxnSpMk id="84" creationId="{F05DB4EB-7275-823A-093A-736F81C20600}"/>
          </ac:cxnSpMkLst>
        </pc:cxnChg>
        <pc:cxnChg chg="mod">
          <ac:chgData name="a xx" userId="6c68ed6e84215d36" providerId="LiveId" clId="{69CAA304-0A92-4D4B-A43E-BFE3FFD49F1C}" dt="2023-06-29T15:09:17.059" v="0" actId="165"/>
          <ac:cxnSpMkLst>
            <pc:docMk/>
            <pc:sldMk cId="4159172848" sldId="271"/>
            <ac:cxnSpMk id="85" creationId="{34731E9C-4964-86F1-4E1E-575468F01437}"/>
          </ac:cxnSpMkLst>
        </pc:cxnChg>
        <pc:cxnChg chg="mod">
          <ac:chgData name="a xx" userId="6c68ed6e84215d36" providerId="LiveId" clId="{69CAA304-0A92-4D4B-A43E-BFE3FFD49F1C}" dt="2023-06-29T15:09:17.059" v="0" actId="165"/>
          <ac:cxnSpMkLst>
            <pc:docMk/>
            <pc:sldMk cId="4159172848" sldId="271"/>
            <ac:cxnSpMk id="86" creationId="{EC503E2F-F741-107C-5EFE-3342973A9F42}"/>
          </ac:cxnSpMkLst>
        </pc:cxnChg>
        <pc:cxnChg chg="mod">
          <ac:chgData name="a xx" userId="6c68ed6e84215d36" providerId="LiveId" clId="{69CAA304-0A92-4D4B-A43E-BFE3FFD49F1C}" dt="2023-06-29T15:09:17.059" v="0" actId="165"/>
          <ac:cxnSpMkLst>
            <pc:docMk/>
            <pc:sldMk cId="4159172848" sldId="271"/>
            <ac:cxnSpMk id="87" creationId="{7312808C-427A-7546-614C-E040439AA79F}"/>
          </ac:cxnSpMkLst>
        </pc:cxnChg>
        <pc:cxnChg chg="mod">
          <ac:chgData name="a xx" userId="6c68ed6e84215d36" providerId="LiveId" clId="{69CAA304-0A92-4D4B-A43E-BFE3FFD49F1C}" dt="2023-06-29T15:09:17.059" v="0" actId="165"/>
          <ac:cxnSpMkLst>
            <pc:docMk/>
            <pc:sldMk cId="4159172848" sldId="271"/>
            <ac:cxnSpMk id="88" creationId="{D4820792-6B2D-636D-71B8-33CF070EB41D}"/>
          </ac:cxnSpMkLst>
        </pc:cxnChg>
        <pc:cxnChg chg="mod">
          <ac:chgData name="a xx" userId="6c68ed6e84215d36" providerId="LiveId" clId="{69CAA304-0A92-4D4B-A43E-BFE3FFD49F1C}" dt="2023-06-29T15:09:17.059" v="0" actId="165"/>
          <ac:cxnSpMkLst>
            <pc:docMk/>
            <pc:sldMk cId="4159172848" sldId="271"/>
            <ac:cxnSpMk id="89" creationId="{54863732-82CF-B28D-7BF6-2647F7A6AD8F}"/>
          </ac:cxnSpMkLst>
        </pc:cxnChg>
        <pc:cxnChg chg="mod">
          <ac:chgData name="a xx" userId="6c68ed6e84215d36" providerId="LiveId" clId="{69CAA304-0A92-4D4B-A43E-BFE3FFD49F1C}" dt="2023-06-29T15:09:17.059" v="0" actId="165"/>
          <ac:cxnSpMkLst>
            <pc:docMk/>
            <pc:sldMk cId="4159172848" sldId="271"/>
            <ac:cxnSpMk id="95" creationId="{829CAE57-CD5C-3B58-D555-4CF96ED58978}"/>
          </ac:cxnSpMkLst>
        </pc:cxnChg>
        <pc:cxnChg chg="mod">
          <ac:chgData name="a xx" userId="6c68ed6e84215d36" providerId="LiveId" clId="{69CAA304-0A92-4D4B-A43E-BFE3FFD49F1C}" dt="2023-06-29T15:09:17.059" v="0" actId="165"/>
          <ac:cxnSpMkLst>
            <pc:docMk/>
            <pc:sldMk cId="4159172848" sldId="271"/>
            <ac:cxnSpMk id="100" creationId="{DE1C7542-0749-416B-B8B0-83446FFADCDA}"/>
          </ac:cxnSpMkLst>
        </pc:cxnChg>
        <pc:cxnChg chg="mod">
          <ac:chgData name="a xx" userId="6c68ed6e84215d36" providerId="LiveId" clId="{69CAA304-0A92-4D4B-A43E-BFE3FFD49F1C}" dt="2023-06-29T15:09:17.059" v="0" actId="165"/>
          <ac:cxnSpMkLst>
            <pc:docMk/>
            <pc:sldMk cId="4159172848" sldId="271"/>
            <ac:cxnSpMk id="101" creationId="{C9C50F97-3810-9A14-740B-909C6A4786BA}"/>
          </ac:cxnSpMkLst>
        </pc:cxnChg>
        <pc:cxnChg chg="mod">
          <ac:chgData name="a xx" userId="6c68ed6e84215d36" providerId="LiveId" clId="{69CAA304-0A92-4D4B-A43E-BFE3FFD49F1C}" dt="2023-06-29T15:09:17.059" v="0" actId="165"/>
          <ac:cxnSpMkLst>
            <pc:docMk/>
            <pc:sldMk cId="4159172848" sldId="271"/>
            <ac:cxnSpMk id="102" creationId="{C12FC408-CD17-B930-C6E7-CC62868604D1}"/>
          </ac:cxnSpMkLst>
        </pc:cxnChg>
        <pc:cxnChg chg="mod">
          <ac:chgData name="a xx" userId="6c68ed6e84215d36" providerId="LiveId" clId="{69CAA304-0A92-4D4B-A43E-BFE3FFD49F1C}" dt="2023-06-29T15:09:17.059" v="0" actId="165"/>
          <ac:cxnSpMkLst>
            <pc:docMk/>
            <pc:sldMk cId="4159172848" sldId="271"/>
            <ac:cxnSpMk id="103" creationId="{9368C311-7EE5-F5AA-23EB-088AFA1D5868}"/>
          </ac:cxnSpMkLst>
        </pc:cxnChg>
        <pc:cxnChg chg="mod">
          <ac:chgData name="a xx" userId="6c68ed6e84215d36" providerId="LiveId" clId="{69CAA304-0A92-4D4B-A43E-BFE3FFD49F1C}" dt="2023-06-29T15:09:17.059" v="0" actId="165"/>
          <ac:cxnSpMkLst>
            <pc:docMk/>
            <pc:sldMk cId="4159172848" sldId="271"/>
            <ac:cxnSpMk id="104" creationId="{B089DD40-E879-0212-6E31-EEAF944C4BE7}"/>
          </ac:cxnSpMkLst>
        </pc:cxnChg>
        <pc:cxnChg chg="mod">
          <ac:chgData name="a xx" userId="6c68ed6e84215d36" providerId="LiveId" clId="{69CAA304-0A92-4D4B-A43E-BFE3FFD49F1C}" dt="2023-06-29T15:09:17.059" v="0" actId="165"/>
          <ac:cxnSpMkLst>
            <pc:docMk/>
            <pc:sldMk cId="4159172848" sldId="271"/>
            <ac:cxnSpMk id="105" creationId="{D892C7CC-A9CE-E43A-E4DA-DFDB85B9BC4C}"/>
          </ac:cxnSpMkLst>
        </pc:cxnChg>
        <pc:cxnChg chg="mod">
          <ac:chgData name="a xx" userId="6c68ed6e84215d36" providerId="LiveId" clId="{69CAA304-0A92-4D4B-A43E-BFE3FFD49F1C}" dt="2023-06-29T15:09:17.059" v="0" actId="165"/>
          <ac:cxnSpMkLst>
            <pc:docMk/>
            <pc:sldMk cId="4159172848" sldId="271"/>
            <ac:cxnSpMk id="106" creationId="{BDED308D-1EB6-E237-A562-876DAAFB5276}"/>
          </ac:cxnSpMkLst>
        </pc:cxnChg>
        <pc:cxnChg chg="mod">
          <ac:chgData name="a xx" userId="6c68ed6e84215d36" providerId="LiveId" clId="{69CAA304-0A92-4D4B-A43E-BFE3FFD49F1C}" dt="2023-06-29T15:09:17.059" v="0" actId="165"/>
          <ac:cxnSpMkLst>
            <pc:docMk/>
            <pc:sldMk cId="4159172848" sldId="271"/>
            <ac:cxnSpMk id="107" creationId="{6F5EAA7F-BF96-1A75-41CB-6DD3C825E6AA}"/>
          </ac:cxnSpMkLst>
        </pc:cxnChg>
        <pc:cxnChg chg="mod">
          <ac:chgData name="a xx" userId="6c68ed6e84215d36" providerId="LiveId" clId="{69CAA304-0A92-4D4B-A43E-BFE3FFD49F1C}" dt="2023-06-29T15:09:17.059" v="0" actId="165"/>
          <ac:cxnSpMkLst>
            <pc:docMk/>
            <pc:sldMk cId="4159172848" sldId="271"/>
            <ac:cxnSpMk id="108" creationId="{5034D92A-66D2-FA7A-9861-78ED7D955612}"/>
          </ac:cxnSpMkLst>
        </pc:cxnChg>
        <pc:cxnChg chg="mod">
          <ac:chgData name="a xx" userId="6c68ed6e84215d36" providerId="LiveId" clId="{69CAA304-0A92-4D4B-A43E-BFE3FFD49F1C}" dt="2023-06-29T15:09:17.059" v="0" actId="165"/>
          <ac:cxnSpMkLst>
            <pc:docMk/>
            <pc:sldMk cId="4159172848" sldId="271"/>
            <ac:cxnSpMk id="109" creationId="{1B74CE36-351F-4D47-A674-FAC19B4C2FA2}"/>
          </ac:cxnSpMkLst>
        </pc:cxnChg>
        <pc:cxnChg chg="mod">
          <ac:chgData name="a xx" userId="6c68ed6e84215d36" providerId="LiveId" clId="{69CAA304-0A92-4D4B-A43E-BFE3FFD49F1C}" dt="2023-06-29T15:09:17.059" v="0" actId="165"/>
          <ac:cxnSpMkLst>
            <pc:docMk/>
            <pc:sldMk cId="4159172848" sldId="271"/>
            <ac:cxnSpMk id="110" creationId="{20A471DD-925C-6589-8E26-44A35F3E7C7E}"/>
          </ac:cxnSpMkLst>
        </pc:cxnChg>
        <pc:cxnChg chg="mod">
          <ac:chgData name="a xx" userId="6c68ed6e84215d36" providerId="LiveId" clId="{69CAA304-0A92-4D4B-A43E-BFE3FFD49F1C}" dt="2023-06-29T15:09:17.059" v="0" actId="165"/>
          <ac:cxnSpMkLst>
            <pc:docMk/>
            <pc:sldMk cId="4159172848" sldId="271"/>
            <ac:cxnSpMk id="111" creationId="{19CBBDB4-5CE3-3D1F-31AA-87575F863BB0}"/>
          </ac:cxnSpMkLst>
        </pc:cxnChg>
        <pc:cxnChg chg="mod">
          <ac:chgData name="a xx" userId="6c68ed6e84215d36" providerId="LiveId" clId="{69CAA304-0A92-4D4B-A43E-BFE3FFD49F1C}" dt="2023-06-29T15:09:17.059" v="0" actId="165"/>
          <ac:cxnSpMkLst>
            <pc:docMk/>
            <pc:sldMk cId="4159172848" sldId="271"/>
            <ac:cxnSpMk id="112" creationId="{DFE215DD-C234-B938-0549-BDCEEE31807E}"/>
          </ac:cxnSpMkLst>
        </pc:cxnChg>
        <pc:cxnChg chg="mod">
          <ac:chgData name="a xx" userId="6c68ed6e84215d36" providerId="LiveId" clId="{69CAA304-0A92-4D4B-A43E-BFE3FFD49F1C}" dt="2023-06-29T15:09:17.059" v="0" actId="165"/>
          <ac:cxnSpMkLst>
            <pc:docMk/>
            <pc:sldMk cId="4159172848" sldId="271"/>
            <ac:cxnSpMk id="113" creationId="{7A4F4CFC-31D9-392A-4A5E-3512695C5975}"/>
          </ac:cxnSpMkLst>
        </pc:cxnChg>
        <pc:cxnChg chg="mod">
          <ac:chgData name="a xx" userId="6c68ed6e84215d36" providerId="LiveId" clId="{69CAA304-0A92-4D4B-A43E-BFE3FFD49F1C}" dt="2023-06-29T15:09:17.059" v="0" actId="165"/>
          <ac:cxnSpMkLst>
            <pc:docMk/>
            <pc:sldMk cId="4159172848" sldId="271"/>
            <ac:cxnSpMk id="114" creationId="{59FDEF87-9668-9786-5D86-96DD4FBA26FD}"/>
          </ac:cxnSpMkLst>
        </pc:cxnChg>
        <pc:cxnChg chg="mod">
          <ac:chgData name="a xx" userId="6c68ed6e84215d36" providerId="LiveId" clId="{69CAA304-0A92-4D4B-A43E-BFE3FFD49F1C}" dt="2023-06-29T15:09:17.059" v="0" actId="165"/>
          <ac:cxnSpMkLst>
            <pc:docMk/>
            <pc:sldMk cId="4159172848" sldId="271"/>
            <ac:cxnSpMk id="115" creationId="{FF0D04F6-D17F-73F6-2D38-3E3030C8A912}"/>
          </ac:cxnSpMkLst>
        </pc:cxnChg>
        <pc:cxnChg chg="mod">
          <ac:chgData name="a xx" userId="6c68ed6e84215d36" providerId="LiveId" clId="{69CAA304-0A92-4D4B-A43E-BFE3FFD49F1C}" dt="2023-06-29T15:09:17.059" v="0" actId="165"/>
          <ac:cxnSpMkLst>
            <pc:docMk/>
            <pc:sldMk cId="4159172848" sldId="271"/>
            <ac:cxnSpMk id="116" creationId="{54DDCAF7-65EC-B91C-AF46-EE774A059893}"/>
          </ac:cxnSpMkLst>
        </pc:cxnChg>
        <pc:cxnChg chg="mod">
          <ac:chgData name="a xx" userId="6c68ed6e84215d36" providerId="LiveId" clId="{69CAA304-0A92-4D4B-A43E-BFE3FFD49F1C}" dt="2023-06-29T15:09:17.059" v="0" actId="165"/>
          <ac:cxnSpMkLst>
            <pc:docMk/>
            <pc:sldMk cId="4159172848" sldId="271"/>
            <ac:cxnSpMk id="117" creationId="{FD9886F0-DE8C-3BC8-6212-C94571A367A4}"/>
          </ac:cxnSpMkLst>
        </pc:cxnChg>
        <pc:cxnChg chg="mod">
          <ac:chgData name="a xx" userId="6c68ed6e84215d36" providerId="LiveId" clId="{69CAA304-0A92-4D4B-A43E-BFE3FFD49F1C}" dt="2023-06-29T15:09:17.059" v="0" actId="165"/>
          <ac:cxnSpMkLst>
            <pc:docMk/>
            <pc:sldMk cId="4159172848" sldId="271"/>
            <ac:cxnSpMk id="118" creationId="{2DB85BAB-AE72-CC43-4713-141E9F3928E7}"/>
          </ac:cxnSpMkLst>
        </pc:cxnChg>
        <pc:cxnChg chg="mod">
          <ac:chgData name="a xx" userId="6c68ed6e84215d36" providerId="LiveId" clId="{69CAA304-0A92-4D4B-A43E-BFE3FFD49F1C}" dt="2023-06-29T15:09:17.059" v="0" actId="165"/>
          <ac:cxnSpMkLst>
            <pc:docMk/>
            <pc:sldMk cId="4159172848" sldId="271"/>
            <ac:cxnSpMk id="119" creationId="{DC15AA43-8475-4276-CF3C-3959D7C69CF4}"/>
          </ac:cxnSpMkLst>
        </pc:cxnChg>
        <pc:cxnChg chg="mod">
          <ac:chgData name="a xx" userId="6c68ed6e84215d36" providerId="LiveId" clId="{69CAA304-0A92-4D4B-A43E-BFE3FFD49F1C}" dt="2023-06-29T15:09:17.059" v="0" actId="165"/>
          <ac:cxnSpMkLst>
            <pc:docMk/>
            <pc:sldMk cId="4159172848" sldId="271"/>
            <ac:cxnSpMk id="120" creationId="{2C4242FD-A0D5-CDFD-3243-8D05D0E832AC}"/>
          </ac:cxnSpMkLst>
        </pc:cxnChg>
        <pc:cxnChg chg="mod">
          <ac:chgData name="a xx" userId="6c68ed6e84215d36" providerId="LiveId" clId="{69CAA304-0A92-4D4B-A43E-BFE3FFD49F1C}" dt="2023-06-29T15:09:17.059" v="0" actId="165"/>
          <ac:cxnSpMkLst>
            <pc:docMk/>
            <pc:sldMk cId="4159172848" sldId="271"/>
            <ac:cxnSpMk id="121" creationId="{6BDD266A-23D5-7150-6142-937D1FEF52D8}"/>
          </ac:cxnSpMkLst>
        </pc:cxnChg>
        <pc:cxnChg chg="mod">
          <ac:chgData name="a xx" userId="6c68ed6e84215d36" providerId="LiveId" clId="{69CAA304-0A92-4D4B-A43E-BFE3FFD49F1C}" dt="2023-06-29T15:09:17.059" v="0" actId="165"/>
          <ac:cxnSpMkLst>
            <pc:docMk/>
            <pc:sldMk cId="4159172848" sldId="271"/>
            <ac:cxnSpMk id="122" creationId="{23DCF27C-55E4-AA42-625F-FA3799E1209F}"/>
          </ac:cxnSpMkLst>
        </pc:cxnChg>
        <pc:cxnChg chg="mod">
          <ac:chgData name="a xx" userId="6c68ed6e84215d36" providerId="LiveId" clId="{69CAA304-0A92-4D4B-A43E-BFE3FFD49F1C}" dt="2023-06-29T15:09:17.059" v="0" actId="165"/>
          <ac:cxnSpMkLst>
            <pc:docMk/>
            <pc:sldMk cId="4159172848" sldId="271"/>
            <ac:cxnSpMk id="123" creationId="{E48B5487-0A13-5F63-45A5-6EC3674E7D45}"/>
          </ac:cxnSpMkLst>
        </pc:cxnChg>
        <pc:cxnChg chg="mod">
          <ac:chgData name="a xx" userId="6c68ed6e84215d36" providerId="LiveId" clId="{69CAA304-0A92-4D4B-A43E-BFE3FFD49F1C}" dt="2023-06-29T15:09:17.059" v="0" actId="165"/>
          <ac:cxnSpMkLst>
            <pc:docMk/>
            <pc:sldMk cId="4159172848" sldId="271"/>
            <ac:cxnSpMk id="124" creationId="{BC8C4DE5-6845-0969-CE8B-3E913F2F2EA3}"/>
          </ac:cxnSpMkLst>
        </pc:cxnChg>
        <pc:cxnChg chg="mod">
          <ac:chgData name="a xx" userId="6c68ed6e84215d36" providerId="LiveId" clId="{69CAA304-0A92-4D4B-A43E-BFE3FFD49F1C}" dt="2023-06-29T15:09:17.059" v="0" actId="165"/>
          <ac:cxnSpMkLst>
            <pc:docMk/>
            <pc:sldMk cId="4159172848" sldId="271"/>
            <ac:cxnSpMk id="125" creationId="{7C5DF9A1-D6CF-8822-698A-9DC049AEEB64}"/>
          </ac:cxnSpMkLst>
        </pc:cxnChg>
        <pc:cxnChg chg="mod">
          <ac:chgData name="a xx" userId="6c68ed6e84215d36" providerId="LiveId" clId="{69CAA304-0A92-4D4B-A43E-BFE3FFD49F1C}" dt="2023-06-29T15:09:17.059" v="0" actId="165"/>
          <ac:cxnSpMkLst>
            <pc:docMk/>
            <pc:sldMk cId="4159172848" sldId="271"/>
            <ac:cxnSpMk id="126" creationId="{72552D00-1DE1-37CA-19C4-B94DB743BB97}"/>
          </ac:cxnSpMkLst>
        </pc:cxnChg>
        <pc:cxnChg chg="mod">
          <ac:chgData name="a xx" userId="6c68ed6e84215d36" providerId="LiveId" clId="{69CAA304-0A92-4D4B-A43E-BFE3FFD49F1C}" dt="2023-06-29T15:09:17.059" v="0" actId="165"/>
          <ac:cxnSpMkLst>
            <pc:docMk/>
            <pc:sldMk cId="4159172848" sldId="271"/>
            <ac:cxnSpMk id="127" creationId="{703A1CCB-B756-E9A7-6429-73921A9E21F2}"/>
          </ac:cxnSpMkLst>
        </pc:cxnChg>
        <pc:cxnChg chg="mod">
          <ac:chgData name="a xx" userId="6c68ed6e84215d36" providerId="LiveId" clId="{69CAA304-0A92-4D4B-A43E-BFE3FFD49F1C}" dt="2023-06-29T15:09:17.059" v="0" actId="165"/>
          <ac:cxnSpMkLst>
            <pc:docMk/>
            <pc:sldMk cId="4159172848" sldId="271"/>
            <ac:cxnSpMk id="128" creationId="{D7B92CED-4F55-928C-A9FB-3A75DCEB1B31}"/>
          </ac:cxnSpMkLst>
        </pc:cxnChg>
        <pc:cxnChg chg="mod">
          <ac:chgData name="a xx" userId="6c68ed6e84215d36" providerId="LiveId" clId="{69CAA304-0A92-4D4B-A43E-BFE3FFD49F1C}" dt="2023-06-29T15:09:17.059" v="0" actId="165"/>
          <ac:cxnSpMkLst>
            <pc:docMk/>
            <pc:sldMk cId="4159172848" sldId="271"/>
            <ac:cxnSpMk id="129" creationId="{B28C4C2D-D680-1268-7E19-4CF93D8C748E}"/>
          </ac:cxnSpMkLst>
        </pc:cxnChg>
        <pc:cxnChg chg="mod">
          <ac:chgData name="a xx" userId="6c68ed6e84215d36" providerId="LiveId" clId="{69CAA304-0A92-4D4B-A43E-BFE3FFD49F1C}" dt="2023-06-29T15:09:17.059" v="0" actId="165"/>
          <ac:cxnSpMkLst>
            <pc:docMk/>
            <pc:sldMk cId="4159172848" sldId="271"/>
            <ac:cxnSpMk id="130" creationId="{D5F39BCF-398B-89BD-F29C-E5378D69E1FB}"/>
          </ac:cxnSpMkLst>
        </pc:cxnChg>
        <pc:cxnChg chg="mod">
          <ac:chgData name="a xx" userId="6c68ed6e84215d36" providerId="LiveId" clId="{69CAA304-0A92-4D4B-A43E-BFE3FFD49F1C}" dt="2023-06-29T15:09:17.059" v="0" actId="165"/>
          <ac:cxnSpMkLst>
            <pc:docMk/>
            <pc:sldMk cId="4159172848" sldId="271"/>
            <ac:cxnSpMk id="131" creationId="{399E380D-D737-0707-CF3E-47D5E533A722}"/>
          </ac:cxnSpMkLst>
        </pc:cxnChg>
        <pc:cxnChg chg="mod">
          <ac:chgData name="a xx" userId="6c68ed6e84215d36" providerId="LiveId" clId="{69CAA304-0A92-4D4B-A43E-BFE3FFD49F1C}" dt="2023-06-29T15:09:17.059" v="0" actId="165"/>
          <ac:cxnSpMkLst>
            <pc:docMk/>
            <pc:sldMk cId="4159172848" sldId="271"/>
            <ac:cxnSpMk id="132" creationId="{1BF5E0DD-3046-22E7-5F53-10351D14104B}"/>
          </ac:cxnSpMkLst>
        </pc:cxnChg>
        <pc:cxnChg chg="mod">
          <ac:chgData name="a xx" userId="6c68ed6e84215d36" providerId="LiveId" clId="{69CAA304-0A92-4D4B-A43E-BFE3FFD49F1C}" dt="2023-06-29T15:09:17.059" v="0" actId="165"/>
          <ac:cxnSpMkLst>
            <pc:docMk/>
            <pc:sldMk cId="4159172848" sldId="271"/>
            <ac:cxnSpMk id="133" creationId="{8DA30A02-C2EC-FEC3-F5E6-0B47344FF059}"/>
          </ac:cxnSpMkLst>
        </pc:cxnChg>
        <pc:cxnChg chg="mod">
          <ac:chgData name="a xx" userId="6c68ed6e84215d36" providerId="LiveId" clId="{69CAA304-0A92-4D4B-A43E-BFE3FFD49F1C}" dt="2023-06-29T15:09:17.059" v="0" actId="165"/>
          <ac:cxnSpMkLst>
            <pc:docMk/>
            <pc:sldMk cId="4159172848" sldId="271"/>
            <ac:cxnSpMk id="134" creationId="{659E2E81-5CA8-5263-C06D-FBA214ED1FBB}"/>
          </ac:cxnSpMkLst>
        </pc:cxnChg>
        <pc:cxnChg chg="mod">
          <ac:chgData name="a xx" userId="6c68ed6e84215d36" providerId="LiveId" clId="{69CAA304-0A92-4D4B-A43E-BFE3FFD49F1C}" dt="2023-06-29T15:09:17.059" v="0" actId="165"/>
          <ac:cxnSpMkLst>
            <pc:docMk/>
            <pc:sldMk cId="4159172848" sldId="271"/>
            <ac:cxnSpMk id="135" creationId="{EDF7A66F-AB78-BD75-2F78-17A8874F9554}"/>
          </ac:cxnSpMkLst>
        </pc:cxnChg>
        <pc:cxnChg chg="mod">
          <ac:chgData name="a xx" userId="6c68ed6e84215d36" providerId="LiveId" clId="{69CAA304-0A92-4D4B-A43E-BFE3FFD49F1C}" dt="2023-06-29T15:09:17.059" v="0" actId="165"/>
          <ac:cxnSpMkLst>
            <pc:docMk/>
            <pc:sldMk cId="4159172848" sldId="271"/>
            <ac:cxnSpMk id="136" creationId="{676DB75A-24E6-FED8-F9A6-77CA5B15E502}"/>
          </ac:cxnSpMkLst>
        </pc:cxnChg>
        <pc:cxnChg chg="mod">
          <ac:chgData name="a xx" userId="6c68ed6e84215d36" providerId="LiveId" clId="{69CAA304-0A92-4D4B-A43E-BFE3FFD49F1C}" dt="2023-06-29T15:09:17.059" v="0" actId="165"/>
          <ac:cxnSpMkLst>
            <pc:docMk/>
            <pc:sldMk cId="4159172848" sldId="271"/>
            <ac:cxnSpMk id="137" creationId="{B1232D43-9170-3625-C81C-E52AB1C2D2B8}"/>
          </ac:cxnSpMkLst>
        </pc:cxnChg>
        <pc:cxnChg chg="mod">
          <ac:chgData name="a xx" userId="6c68ed6e84215d36" providerId="LiveId" clId="{69CAA304-0A92-4D4B-A43E-BFE3FFD49F1C}" dt="2023-06-29T15:09:17.059" v="0" actId="165"/>
          <ac:cxnSpMkLst>
            <pc:docMk/>
            <pc:sldMk cId="4159172848" sldId="271"/>
            <ac:cxnSpMk id="138" creationId="{5EB85864-52DD-F835-CC2F-BCF7883C8AE6}"/>
          </ac:cxnSpMkLst>
        </pc:cxnChg>
        <pc:cxnChg chg="mod">
          <ac:chgData name="a xx" userId="6c68ed6e84215d36" providerId="LiveId" clId="{69CAA304-0A92-4D4B-A43E-BFE3FFD49F1C}" dt="2023-06-29T15:09:17.059" v="0" actId="165"/>
          <ac:cxnSpMkLst>
            <pc:docMk/>
            <pc:sldMk cId="4159172848" sldId="271"/>
            <ac:cxnSpMk id="139" creationId="{C41A16A4-3A98-9581-2BE5-06BC58F547B8}"/>
          </ac:cxnSpMkLst>
        </pc:cxnChg>
        <pc:cxnChg chg="mod">
          <ac:chgData name="a xx" userId="6c68ed6e84215d36" providerId="LiveId" clId="{69CAA304-0A92-4D4B-A43E-BFE3FFD49F1C}" dt="2023-06-29T15:09:17.059" v="0" actId="165"/>
          <ac:cxnSpMkLst>
            <pc:docMk/>
            <pc:sldMk cId="4159172848" sldId="271"/>
            <ac:cxnSpMk id="140" creationId="{4726BD26-E484-DCAA-8057-AB3DCFDFB49A}"/>
          </ac:cxnSpMkLst>
        </pc:cxnChg>
        <pc:cxnChg chg="mod">
          <ac:chgData name="a xx" userId="6c68ed6e84215d36" providerId="LiveId" clId="{69CAA304-0A92-4D4B-A43E-BFE3FFD49F1C}" dt="2023-06-29T15:09:17.059" v="0" actId="165"/>
          <ac:cxnSpMkLst>
            <pc:docMk/>
            <pc:sldMk cId="4159172848" sldId="271"/>
            <ac:cxnSpMk id="141" creationId="{B73F0825-F8F5-B704-CC6F-B95816E2530F}"/>
          </ac:cxnSpMkLst>
        </pc:cxnChg>
        <pc:cxnChg chg="mod">
          <ac:chgData name="a xx" userId="6c68ed6e84215d36" providerId="LiveId" clId="{69CAA304-0A92-4D4B-A43E-BFE3FFD49F1C}" dt="2023-06-29T15:09:17.059" v="0" actId="165"/>
          <ac:cxnSpMkLst>
            <pc:docMk/>
            <pc:sldMk cId="4159172848" sldId="271"/>
            <ac:cxnSpMk id="142" creationId="{78F3A1F4-5406-0AF0-72C8-D9A370FAFAF2}"/>
          </ac:cxnSpMkLst>
        </pc:cxnChg>
        <pc:cxnChg chg="mod">
          <ac:chgData name="a xx" userId="6c68ed6e84215d36" providerId="LiveId" clId="{69CAA304-0A92-4D4B-A43E-BFE3FFD49F1C}" dt="2023-06-29T15:09:17.059" v="0" actId="165"/>
          <ac:cxnSpMkLst>
            <pc:docMk/>
            <pc:sldMk cId="4159172848" sldId="271"/>
            <ac:cxnSpMk id="143" creationId="{B123156C-455A-1409-81E9-C2FAEDE93450}"/>
          </ac:cxnSpMkLst>
        </pc:cxnChg>
        <pc:cxnChg chg="mod">
          <ac:chgData name="a xx" userId="6c68ed6e84215d36" providerId="LiveId" clId="{69CAA304-0A92-4D4B-A43E-BFE3FFD49F1C}" dt="2023-06-29T15:09:17.059" v="0" actId="165"/>
          <ac:cxnSpMkLst>
            <pc:docMk/>
            <pc:sldMk cId="4159172848" sldId="271"/>
            <ac:cxnSpMk id="144" creationId="{D8C35826-88AF-AB5A-1DFB-10B9073C5D37}"/>
          </ac:cxnSpMkLst>
        </pc:cxnChg>
        <pc:cxnChg chg="mod">
          <ac:chgData name="a xx" userId="6c68ed6e84215d36" providerId="LiveId" clId="{69CAA304-0A92-4D4B-A43E-BFE3FFD49F1C}" dt="2023-06-29T15:09:17.059" v="0" actId="165"/>
          <ac:cxnSpMkLst>
            <pc:docMk/>
            <pc:sldMk cId="4159172848" sldId="271"/>
            <ac:cxnSpMk id="145" creationId="{6DB7774E-3B28-53EA-D94D-1AEAD811B75B}"/>
          </ac:cxnSpMkLst>
        </pc:cxnChg>
        <pc:cxnChg chg="mod">
          <ac:chgData name="a xx" userId="6c68ed6e84215d36" providerId="LiveId" clId="{69CAA304-0A92-4D4B-A43E-BFE3FFD49F1C}" dt="2023-06-29T15:09:17.059" v="0" actId="165"/>
          <ac:cxnSpMkLst>
            <pc:docMk/>
            <pc:sldMk cId="4159172848" sldId="271"/>
            <ac:cxnSpMk id="146" creationId="{38F6199D-7EF4-2C10-1B6B-8C3C657A6800}"/>
          </ac:cxnSpMkLst>
        </pc:cxnChg>
        <pc:cxnChg chg="mod">
          <ac:chgData name="a xx" userId="6c68ed6e84215d36" providerId="LiveId" clId="{69CAA304-0A92-4D4B-A43E-BFE3FFD49F1C}" dt="2023-06-29T15:09:17.059" v="0" actId="165"/>
          <ac:cxnSpMkLst>
            <pc:docMk/>
            <pc:sldMk cId="4159172848" sldId="271"/>
            <ac:cxnSpMk id="147" creationId="{E1EDCE16-D9B5-10A7-145F-D8805D04C0C6}"/>
          </ac:cxnSpMkLst>
        </pc:cxnChg>
        <pc:cxnChg chg="mod">
          <ac:chgData name="a xx" userId="6c68ed6e84215d36" providerId="LiveId" clId="{69CAA304-0A92-4D4B-A43E-BFE3FFD49F1C}" dt="2023-06-29T15:09:17.059" v="0" actId="165"/>
          <ac:cxnSpMkLst>
            <pc:docMk/>
            <pc:sldMk cId="4159172848" sldId="271"/>
            <ac:cxnSpMk id="148" creationId="{054D6080-6CAD-FD88-A2BA-57C77B98C898}"/>
          </ac:cxnSpMkLst>
        </pc:cxnChg>
        <pc:cxnChg chg="mod">
          <ac:chgData name="a xx" userId="6c68ed6e84215d36" providerId="LiveId" clId="{69CAA304-0A92-4D4B-A43E-BFE3FFD49F1C}" dt="2023-06-29T15:09:17.059" v="0" actId="165"/>
          <ac:cxnSpMkLst>
            <pc:docMk/>
            <pc:sldMk cId="4159172848" sldId="271"/>
            <ac:cxnSpMk id="149" creationId="{028EB6D7-9BDB-99F9-8B67-3D4EB5B96FB2}"/>
          </ac:cxnSpMkLst>
        </pc:cxnChg>
        <pc:cxnChg chg="mod">
          <ac:chgData name="a xx" userId="6c68ed6e84215d36" providerId="LiveId" clId="{69CAA304-0A92-4D4B-A43E-BFE3FFD49F1C}" dt="2023-06-29T15:09:17.059" v="0" actId="165"/>
          <ac:cxnSpMkLst>
            <pc:docMk/>
            <pc:sldMk cId="4159172848" sldId="271"/>
            <ac:cxnSpMk id="150" creationId="{280560C9-C86C-3EB8-41FA-3C1BB622EDAB}"/>
          </ac:cxnSpMkLst>
        </pc:cxnChg>
        <pc:cxnChg chg="mod">
          <ac:chgData name="a xx" userId="6c68ed6e84215d36" providerId="LiveId" clId="{69CAA304-0A92-4D4B-A43E-BFE3FFD49F1C}" dt="2023-06-29T15:09:17.059" v="0" actId="165"/>
          <ac:cxnSpMkLst>
            <pc:docMk/>
            <pc:sldMk cId="4159172848" sldId="271"/>
            <ac:cxnSpMk id="151" creationId="{1A7C62CA-D4D3-A8AB-8952-E2088174E3E8}"/>
          </ac:cxnSpMkLst>
        </pc:cxnChg>
        <pc:cxnChg chg="mod">
          <ac:chgData name="a xx" userId="6c68ed6e84215d36" providerId="LiveId" clId="{69CAA304-0A92-4D4B-A43E-BFE3FFD49F1C}" dt="2023-06-29T15:09:17.059" v="0" actId="165"/>
          <ac:cxnSpMkLst>
            <pc:docMk/>
            <pc:sldMk cId="4159172848" sldId="271"/>
            <ac:cxnSpMk id="152" creationId="{8C2719B6-C1D5-128A-3507-E1F722B0EC0F}"/>
          </ac:cxnSpMkLst>
        </pc:cxnChg>
        <pc:cxnChg chg="mod">
          <ac:chgData name="a xx" userId="6c68ed6e84215d36" providerId="LiveId" clId="{69CAA304-0A92-4D4B-A43E-BFE3FFD49F1C}" dt="2023-06-29T15:09:17.059" v="0" actId="165"/>
          <ac:cxnSpMkLst>
            <pc:docMk/>
            <pc:sldMk cId="4159172848" sldId="271"/>
            <ac:cxnSpMk id="153" creationId="{AC646BA2-70F6-7FCA-011F-7FC3E50F3BBF}"/>
          </ac:cxnSpMkLst>
        </pc:cxnChg>
        <pc:cxnChg chg="mod">
          <ac:chgData name="a xx" userId="6c68ed6e84215d36" providerId="LiveId" clId="{69CAA304-0A92-4D4B-A43E-BFE3FFD49F1C}" dt="2023-06-29T15:09:17.059" v="0" actId="165"/>
          <ac:cxnSpMkLst>
            <pc:docMk/>
            <pc:sldMk cId="4159172848" sldId="271"/>
            <ac:cxnSpMk id="154" creationId="{FC7A566E-6144-D690-0452-51E62E0FAC48}"/>
          </ac:cxnSpMkLst>
        </pc:cxnChg>
        <pc:cxnChg chg="mod">
          <ac:chgData name="a xx" userId="6c68ed6e84215d36" providerId="LiveId" clId="{69CAA304-0A92-4D4B-A43E-BFE3FFD49F1C}" dt="2023-06-29T15:09:17.059" v="0" actId="165"/>
          <ac:cxnSpMkLst>
            <pc:docMk/>
            <pc:sldMk cId="4159172848" sldId="271"/>
            <ac:cxnSpMk id="155" creationId="{B6BB00DB-3899-5707-8600-DF7CEE70BB3F}"/>
          </ac:cxnSpMkLst>
        </pc:cxnChg>
        <pc:cxnChg chg="mod">
          <ac:chgData name="a xx" userId="6c68ed6e84215d36" providerId="LiveId" clId="{69CAA304-0A92-4D4B-A43E-BFE3FFD49F1C}" dt="2023-06-29T15:09:17.059" v="0" actId="165"/>
          <ac:cxnSpMkLst>
            <pc:docMk/>
            <pc:sldMk cId="4159172848" sldId="271"/>
            <ac:cxnSpMk id="156" creationId="{20D17037-CD06-E4D2-704B-D0E64B32F56E}"/>
          </ac:cxnSpMkLst>
        </pc:cxnChg>
        <pc:cxnChg chg="mod">
          <ac:chgData name="a xx" userId="6c68ed6e84215d36" providerId="LiveId" clId="{69CAA304-0A92-4D4B-A43E-BFE3FFD49F1C}" dt="2023-06-29T15:09:17.059" v="0" actId="165"/>
          <ac:cxnSpMkLst>
            <pc:docMk/>
            <pc:sldMk cId="4159172848" sldId="271"/>
            <ac:cxnSpMk id="157" creationId="{17382618-0125-39C8-FE50-B06B67E2B6A8}"/>
          </ac:cxnSpMkLst>
        </pc:cxnChg>
        <pc:cxnChg chg="mod">
          <ac:chgData name="a xx" userId="6c68ed6e84215d36" providerId="LiveId" clId="{69CAA304-0A92-4D4B-A43E-BFE3FFD49F1C}" dt="2023-06-29T15:09:17.059" v="0" actId="165"/>
          <ac:cxnSpMkLst>
            <pc:docMk/>
            <pc:sldMk cId="4159172848" sldId="271"/>
            <ac:cxnSpMk id="158" creationId="{53706B03-0F43-8543-7065-7E5BDB4A4562}"/>
          </ac:cxnSpMkLst>
        </pc:cxnChg>
      </pc:sldChg>
      <pc:sldChg chg="addSp delSp modSp new mod">
        <pc:chgData name="a xx" userId="6c68ed6e84215d36" providerId="LiveId" clId="{69CAA304-0A92-4D4B-A43E-BFE3FFD49F1C}" dt="2023-06-30T14:26:45.770" v="1302" actId="21"/>
        <pc:sldMkLst>
          <pc:docMk/>
          <pc:sldMk cId="2366619155" sldId="272"/>
        </pc:sldMkLst>
        <pc:spChg chg="del">
          <ac:chgData name="a xx" userId="6c68ed6e84215d36" providerId="LiveId" clId="{69CAA304-0A92-4D4B-A43E-BFE3FFD49F1C}" dt="2023-06-30T13:44:12.355" v="908" actId="478"/>
          <ac:spMkLst>
            <pc:docMk/>
            <pc:sldMk cId="2366619155" sldId="272"/>
            <ac:spMk id="2" creationId="{4EFB947B-4504-7723-3EA7-CCFFDF6FD3EB}"/>
          </ac:spMkLst>
        </pc:spChg>
        <pc:spChg chg="del">
          <ac:chgData name="a xx" userId="6c68ed6e84215d36" providerId="LiveId" clId="{69CAA304-0A92-4D4B-A43E-BFE3FFD49F1C}" dt="2023-06-30T13:44:11.605" v="907" actId="478"/>
          <ac:spMkLst>
            <pc:docMk/>
            <pc:sldMk cId="2366619155" sldId="272"/>
            <ac:spMk id="3" creationId="{12971467-CD2A-5A3D-F600-67E729D8FF70}"/>
          </ac:spMkLst>
        </pc:spChg>
        <pc:spChg chg="add mod">
          <ac:chgData name="a xx" userId="6c68ed6e84215d36" providerId="LiveId" clId="{69CAA304-0A92-4D4B-A43E-BFE3FFD49F1C}" dt="2023-06-30T13:46:55.237" v="949" actId="164"/>
          <ac:spMkLst>
            <pc:docMk/>
            <pc:sldMk cId="2366619155" sldId="272"/>
            <ac:spMk id="4" creationId="{8FEC26F7-F863-23A3-0F62-97E1C84AB74E}"/>
          </ac:spMkLst>
        </pc:spChg>
        <pc:spChg chg="add mod">
          <ac:chgData name="a xx" userId="6c68ed6e84215d36" providerId="LiveId" clId="{69CAA304-0A92-4D4B-A43E-BFE3FFD49F1C}" dt="2023-06-30T13:46:55.237" v="949" actId="164"/>
          <ac:spMkLst>
            <pc:docMk/>
            <pc:sldMk cId="2366619155" sldId="272"/>
            <ac:spMk id="6" creationId="{701FE480-2CBD-EBE0-0AD6-9C76F406F71E}"/>
          </ac:spMkLst>
        </pc:spChg>
        <pc:spChg chg="del mod">
          <ac:chgData name="a xx" userId="6c68ed6e84215d36" providerId="LiveId" clId="{69CAA304-0A92-4D4B-A43E-BFE3FFD49F1C}" dt="2023-06-30T14:22:28.101" v="1239" actId="478"/>
          <ac:spMkLst>
            <pc:docMk/>
            <pc:sldMk cId="2366619155" sldId="272"/>
            <ac:spMk id="14" creationId="{E043BFDF-763C-6FB6-D7FF-DD173AB7C911}"/>
          </ac:spMkLst>
        </pc:spChg>
        <pc:spChg chg="mod topLvl">
          <ac:chgData name="a xx" userId="6c68ed6e84215d36" providerId="LiveId" clId="{69CAA304-0A92-4D4B-A43E-BFE3FFD49F1C}" dt="2023-06-30T14:26:12.377" v="1297" actId="164"/>
          <ac:spMkLst>
            <pc:docMk/>
            <pc:sldMk cId="2366619155" sldId="272"/>
            <ac:spMk id="16" creationId="{C4E281AB-0385-B8F1-64E4-8E952AF57E3B}"/>
          </ac:spMkLst>
        </pc:spChg>
        <pc:spChg chg="del mod topLvl">
          <ac:chgData name="a xx" userId="6c68ed6e84215d36" providerId="LiveId" clId="{69CAA304-0A92-4D4B-A43E-BFE3FFD49F1C}" dt="2023-06-30T14:16:38.215" v="1172" actId="478"/>
          <ac:spMkLst>
            <pc:docMk/>
            <pc:sldMk cId="2366619155" sldId="272"/>
            <ac:spMk id="17" creationId="{6198755D-0BF9-49C6-2C86-C69F4BE8EFDD}"/>
          </ac:spMkLst>
        </pc:spChg>
        <pc:spChg chg="del mod topLvl">
          <ac:chgData name="a xx" userId="6c68ed6e84215d36" providerId="LiveId" clId="{69CAA304-0A92-4D4B-A43E-BFE3FFD49F1C}" dt="2023-06-30T14:16:40.356" v="1173" actId="478"/>
          <ac:spMkLst>
            <pc:docMk/>
            <pc:sldMk cId="2366619155" sldId="272"/>
            <ac:spMk id="18" creationId="{7407AE41-105B-B31F-A94E-BC0B8D39DDE8}"/>
          </ac:spMkLst>
        </pc:spChg>
        <pc:spChg chg="add del mod">
          <ac:chgData name="a xx" userId="6c68ed6e84215d36" providerId="LiveId" clId="{69CAA304-0A92-4D4B-A43E-BFE3FFD49F1C}" dt="2023-06-30T14:16:34.651" v="1169" actId="478"/>
          <ac:spMkLst>
            <pc:docMk/>
            <pc:sldMk cId="2366619155" sldId="272"/>
            <ac:spMk id="25" creationId="{1B7B5E92-CBDF-2170-EA7C-B714CA425969}"/>
          </ac:spMkLst>
        </pc:spChg>
        <pc:spChg chg="del mod">
          <ac:chgData name="a xx" userId="6c68ed6e84215d36" providerId="LiveId" clId="{69CAA304-0A92-4D4B-A43E-BFE3FFD49F1C}" dt="2023-06-30T14:16:37.418" v="1171" actId="478"/>
          <ac:spMkLst>
            <pc:docMk/>
            <pc:sldMk cId="2366619155" sldId="272"/>
            <ac:spMk id="26" creationId="{4AD574A2-6676-06E4-4B90-43209A5C4FD8}"/>
          </ac:spMkLst>
        </pc:spChg>
        <pc:spChg chg="del mod">
          <ac:chgData name="a xx" userId="6c68ed6e84215d36" providerId="LiveId" clId="{69CAA304-0A92-4D4B-A43E-BFE3FFD49F1C}" dt="2023-06-30T14:16:36.855" v="1170" actId="478"/>
          <ac:spMkLst>
            <pc:docMk/>
            <pc:sldMk cId="2366619155" sldId="272"/>
            <ac:spMk id="27" creationId="{8D7181AC-0D5E-5BD7-58C9-619D93E75625}"/>
          </ac:spMkLst>
        </pc:spChg>
        <pc:spChg chg="add del mod">
          <ac:chgData name="a xx" userId="6c68ed6e84215d36" providerId="LiveId" clId="{69CAA304-0A92-4D4B-A43E-BFE3FFD49F1C}" dt="2023-06-30T14:02:46.918" v="1022"/>
          <ac:spMkLst>
            <pc:docMk/>
            <pc:sldMk cId="2366619155" sldId="272"/>
            <ac:spMk id="28" creationId="{DCB11B1C-A7B3-8C51-8515-FB63D689C41B}"/>
          </ac:spMkLst>
        </pc:spChg>
        <pc:spChg chg="add del mod">
          <ac:chgData name="a xx" userId="6c68ed6e84215d36" providerId="LiveId" clId="{69CAA304-0A92-4D4B-A43E-BFE3FFD49F1C}" dt="2023-06-30T14:02:46.918" v="1022"/>
          <ac:spMkLst>
            <pc:docMk/>
            <pc:sldMk cId="2366619155" sldId="272"/>
            <ac:spMk id="29" creationId="{BD095944-0E9D-CC76-FE1E-890FB31CA615}"/>
          </ac:spMkLst>
        </pc:spChg>
        <pc:spChg chg="add mod">
          <ac:chgData name="a xx" userId="6c68ed6e84215d36" providerId="LiveId" clId="{69CAA304-0A92-4D4B-A43E-BFE3FFD49F1C}" dt="2023-06-30T14:26:12.377" v="1297" actId="164"/>
          <ac:spMkLst>
            <pc:docMk/>
            <pc:sldMk cId="2366619155" sldId="272"/>
            <ac:spMk id="30" creationId="{B653B973-6B12-D421-0B87-447B39FC99AD}"/>
          </ac:spMkLst>
        </pc:spChg>
        <pc:spChg chg="add mod">
          <ac:chgData name="a xx" userId="6c68ed6e84215d36" providerId="LiveId" clId="{69CAA304-0A92-4D4B-A43E-BFE3FFD49F1C}" dt="2023-06-30T14:26:12.377" v="1297" actId="164"/>
          <ac:spMkLst>
            <pc:docMk/>
            <pc:sldMk cId="2366619155" sldId="272"/>
            <ac:spMk id="31" creationId="{54A10B04-57DC-89C6-471A-0EAC5C7BE065}"/>
          </ac:spMkLst>
        </pc:spChg>
        <pc:spChg chg="add mod ord">
          <ac:chgData name="a xx" userId="6c68ed6e84215d36" providerId="LiveId" clId="{69CAA304-0A92-4D4B-A43E-BFE3FFD49F1C}" dt="2023-06-30T14:26:12.377" v="1297" actId="164"/>
          <ac:spMkLst>
            <pc:docMk/>
            <pc:sldMk cId="2366619155" sldId="272"/>
            <ac:spMk id="33" creationId="{D07D815D-E6CD-D009-6DE9-8C74BDDBCE11}"/>
          </ac:spMkLst>
        </pc:spChg>
        <pc:spChg chg="add del mod ord">
          <ac:chgData name="a xx" userId="6c68ed6e84215d36" providerId="LiveId" clId="{69CAA304-0A92-4D4B-A43E-BFE3FFD49F1C}" dt="2023-06-30T14:26:43.549" v="1301" actId="164"/>
          <ac:spMkLst>
            <pc:docMk/>
            <pc:sldMk cId="2366619155" sldId="272"/>
            <ac:spMk id="35" creationId="{EDF030A8-AD6B-E6FB-1BAB-E6618D8CBDB4}"/>
          </ac:spMkLst>
        </pc:spChg>
        <pc:spChg chg="add del mod">
          <ac:chgData name="a xx" userId="6c68ed6e84215d36" providerId="LiveId" clId="{69CAA304-0A92-4D4B-A43E-BFE3FFD49F1C}" dt="2023-06-30T14:26:43.549" v="1301" actId="164"/>
          <ac:spMkLst>
            <pc:docMk/>
            <pc:sldMk cId="2366619155" sldId="272"/>
            <ac:spMk id="36" creationId="{085A5D99-B3F2-8876-DB22-C837AF642AA7}"/>
          </ac:spMkLst>
        </pc:spChg>
        <pc:spChg chg="add del mod">
          <ac:chgData name="a xx" userId="6c68ed6e84215d36" providerId="LiveId" clId="{69CAA304-0A92-4D4B-A43E-BFE3FFD49F1C}" dt="2023-06-30T14:23:50.309" v="1261" actId="478"/>
          <ac:spMkLst>
            <pc:docMk/>
            <pc:sldMk cId="2366619155" sldId="272"/>
            <ac:spMk id="37" creationId="{0CFF18E8-AE07-D002-AFE7-431A384E727D}"/>
          </ac:spMkLst>
        </pc:spChg>
        <pc:spChg chg="add del mod">
          <ac:chgData name="a xx" userId="6c68ed6e84215d36" providerId="LiveId" clId="{69CAA304-0A92-4D4B-A43E-BFE3FFD49F1C}" dt="2023-06-30T14:26:43.549" v="1301" actId="164"/>
          <ac:spMkLst>
            <pc:docMk/>
            <pc:sldMk cId="2366619155" sldId="272"/>
            <ac:spMk id="38" creationId="{78526B1A-B78D-C34E-22FF-339C65290959}"/>
          </ac:spMkLst>
        </pc:spChg>
        <pc:grpChg chg="add del mod">
          <ac:chgData name="a xx" userId="6c68ed6e84215d36" providerId="LiveId" clId="{69CAA304-0A92-4D4B-A43E-BFE3FFD49F1C}" dt="2023-06-30T13:48:12.453" v="954" actId="478"/>
          <ac:grpSpMkLst>
            <pc:docMk/>
            <pc:sldMk cId="2366619155" sldId="272"/>
            <ac:grpSpMk id="7" creationId="{960F5141-04E5-C567-8B47-E6469466CB64}"/>
          </ac:grpSpMkLst>
        </pc:grpChg>
        <pc:grpChg chg="add del mod">
          <ac:chgData name="a xx" userId="6c68ed6e84215d36" providerId="LiveId" clId="{69CAA304-0A92-4D4B-A43E-BFE3FFD49F1C}" dt="2023-06-30T14:01:25.542" v="1009" actId="165"/>
          <ac:grpSpMkLst>
            <pc:docMk/>
            <pc:sldMk cId="2366619155" sldId="272"/>
            <ac:grpSpMk id="15" creationId="{49635BE3-6467-3708-4D1A-777133F84C19}"/>
          </ac:grpSpMkLst>
        </pc:grpChg>
        <pc:grpChg chg="add mod">
          <ac:chgData name="a xx" userId="6c68ed6e84215d36" providerId="LiveId" clId="{69CAA304-0A92-4D4B-A43E-BFE3FFD49F1C}" dt="2023-06-30T14:26:19.486" v="1299" actId="164"/>
          <ac:grpSpMkLst>
            <pc:docMk/>
            <pc:sldMk cId="2366619155" sldId="272"/>
            <ac:grpSpMk id="32" creationId="{7A65C062-A52C-3E04-2CA4-0417ED478661}"/>
          </ac:grpSpMkLst>
        </pc:grpChg>
        <pc:grpChg chg="add mod">
          <ac:chgData name="a xx" userId="6c68ed6e84215d36" providerId="LiveId" clId="{69CAA304-0A92-4D4B-A43E-BFE3FFD49F1C}" dt="2023-06-30T14:26:19.486" v="1299" actId="164"/>
          <ac:grpSpMkLst>
            <pc:docMk/>
            <pc:sldMk cId="2366619155" sldId="272"/>
            <ac:grpSpMk id="34" creationId="{6C3162B3-8EC8-65B4-490B-57CAD6759A54}"/>
          </ac:grpSpMkLst>
        </pc:grpChg>
        <pc:grpChg chg="add mod">
          <ac:chgData name="a xx" userId="6c68ed6e84215d36" providerId="LiveId" clId="{69CAA304-0A92-4D4B-A43E-BFE3FFD49F1C}" dt="2023-06-30T14:26:12.377" v="1297" actId="164"/>
          <ac:grpSpMkLst>
            <pc:docMk/>
            <pc:sldMk cId="2366619155" sldId="272"/>
            <ac:grpSpMk id="39" creationId="{607A1E17-9368-0B36-A618-26B8AC709600}"/>
          </ac:grpSpMkLst>
        </pc:grpChg>
        <pc:grpChg chg="add mod">
          <ac:chgData name="a xx" userId="6c68ed6e84215d36" providerId="LiveId" clId="{69CAA304-0A92-4D4B-A43E-BFE3FFD49F1C}" dt="2023-06-30T14:26:43.549" v="1301" actId="164"/>
          <ac:grpSpMkLst>
            <pc:docMk/>
            <pc:sldMk cId="2366619155" sldId="272"/>
            <ac:grpSpMk id="40" creationId="{0468727B-F4AC-BB8A-5578-A60D4A161D2B}"/>
          </ac:grpSpMkLst>
        </pc:grpChg>
        <pc:grpChg chg="add del mod">
          <ac:chgData name="a xx" userId="6c68ed6e84215d36" providerId="LiveId" clId="{69CAA304-0A92-4D4B-A43E-BFE3FFD49F1C}" dt="2023-06-30T14:26:45.770" v="1302" actId="21"/>
          <ac:grpSpMkLst>
            <pc:docMk/>
            <pc:sldMk cId="2366619155" sldId="272"/>
            <ac:grpSpMk id="41" creationId="{4F2CEC52-E5D6-0343-65F6-DF1D40D03EA8}"/>
          </ac:grpSpMkLst>
        </pc:grpChg>
        <pc:graphicFrameChg chg="add del mod modGraphic">
          <ac:chgData name="a xx" userId="6c68ed6e84215d36" providerId="LiveId" clId="{69CAA304-0A92-4D4B-A43E-BFE3FFD49F1C}" dt="2023-06-30T13:47:01.847" v="951" actId="478"/>
          <ac:graphicFrameMkLst>
            <pc:docMk/>
            <pc:sldMk cId="2366619155" sldId="272"/>
            <ac:graphicFrameMk id="5" creationId="{44AA08ED-85E5-7C52-1C5E-372BCF32453A}"/>
          </ac:graphicFrameMkLst>
        </pc:graphicFrameChg>
        <pc:picChg chg="add del mod">
          <ac:chgData name="a xx" userId="6c68ed6e84215d36" providerId="LiveId" clId="{69CAA304-0A92-4D4B-A43E-BFE3FFD49F1C}" dt="2023-06-30T13:53:28.915" v="974" actId="27803"/>
          <ac:picMkLst>
            <pc:docMk/>
            <pc:sldMk cId="2366619155" sldId="272"/>
            <ac:picMk id="9" creationId="{E043BFDF-763C-6FB6-D7FF-DD173AB7C911}"/>
          </ac:picMkLst>
        </pc:picChg>
        <pc:picChg chg="add del mod">
          <ac:chgData name="a xx" userId="6c68ed6e84215d36" providerId="LiveId" clId="{69CAA304-0A92-4D4B-A43E-BFE3FFD49F1C}" dt="2023-06-30T13:54:07.507" v="980" actId="27803"/>
          <ac:picMkLst>
            <pc:docMk/>
            <pc:sldMk cId="2366619155" sldId="272"/>
            <ac:picMk id="11" creationId="{694EDCD8-FBF5-BF4F-5845-9CCDFDC12117}"/>
          </ac:picMkLst>
        </pc:picChg>
        <pc:picChg chg="add del mod">
          <ac:chgData name="a xx" userId="6c68ed6e84215d36" providerId="LiveId" clId="{69CAA304-0A92-4D4B-A43E-BFE3FFD49F1C}" dt="2023-06-30T13:54:43.164" v="993" actId="478"/>
          <ac:picMkLst>
            <pc:docMk/>
            <pc:sldMk cId="2366619155" sldId="272"/>
            <ac:picMk id="13" creationId="{D73CB22F-1CBC-D331-985E-75C9FE84AB07}"/>
          </ac:picMkLst>
        </pc:picChg>
        <pc:picChg chg="add del mod">
          <ac:chgData name="a xx" userId="6c68ed6e84215d36" providerId="LiveId" clId="{69CAA304-0A92-4D4B-A43E-BFE3FFD49F1C}" dt="2023-06-30T14:00:45.475" v="999" actId="27803"/>
          <ac:picMkLst>
            <pc:docMk/>
            <pc:sldMk cId="2366619155" sldId="272"/>
            <ac:picMk id="20" creationId="{1B7B5E92-CBDF-2170-EA7C-B714CA425969}"/>
          </ac:picMkLst>
        </pc:picChg>
        <pc:picChg chg="add del mod">
          <ac:chgData name="a xx" userId="6c68ed6e84215d36" providerId="LiveId" clId="{69CAA304-0A92-4D4B-A43E-BFE3FFD49F1C}" dt="2023-06-30T14:00:45.475" v="999" actId="27803"/>
          <ac:picMkLst>
            <pc:docMk/>
            <pc:sldMk cId="2366619155" sldId="272"/>
            <ac:picMk id="22" creationId="{8D7181AC-0D5E-5BD7-58C9-619D93E75625}"/>
          </ac:picMkLst>
        </pc:picChg>
        <pc:picChg chg="add del mod">
          <ac:chgData name="a xx" userId="6c68ed6e84215d36" providerId="LiveId" clId="{69CAA304-0A92-4D4B-A43E-BFE3FFD49F1C}" dt="2023-06-30T14:00:45.475" v="999" actId="27803"/>
          <ac:picMkLst>
            <pc:docMk/>
            <pc:sldMk cId="2366619155" sldId="272"/>
            <ac:picMk id="24" creationId="{4AD574A2-6676-06E4-4B90-43209A5C4FD8}"/>
          </ac:picMkLst>
        </pc:picChg>
      </pc:sldChg>
      <pc:sldChg chg="addSp delSp modSp add mod">
        <pc:chgData name="a xx" userId="6c68ed6e84215d36" providerId="LiveId" clId="{69CAA304-0A92-4D4B-A43E-BFE3FFD49F1C}" dt="2023-06-30T15:37:29.446" v="3024" actId="164"/>
        <pc:sldMkLst>
          <pc:docMk/>
          <pc:sldMk cId="3023747500" sldId="273"/>
        </pc:sldMkLst>
        <pc:spChg chg="mod">
          <ac:chgData name="a xx" userId="6c68ed6e84215d36" providerId="LiveId" clId="{69CAA304-0A92-4D4B-A43E-BFE3FFD49F1C}" dt="2023-06-30T15:37:00.384" v="3014" actId="164"/>
          <ac:spMkLst>
            <pc:docMk/>
            <pc:sldMk cId="3023747500" sldId="273"/>
            <ac:spMk id="2" creationId="{B6BEA4C3-8167-004A-C23C-3B49D2F894D5}"/>
          </ac:spMkLst>
        </pc:spChg>
        <pc:spChg chg="del">
          <ac:chgData name="a xx" userId="6c68ed6e84215d36" providerId="LiveId" clId="{69CAA304-0A92-4D4B-A43E-BFE3FFD49F1C}" dt="2023-06-30T14:58:43.780" v="1673" actId="478"/>
          <ac:spMkLst>
            <pc:docMk/>
            <pc:sldMk cId="3023747500" sldId="273"/>
            <ac:spMk id="3" creationId="{2F2B5CC2-3C66-BA4A-863F-3F049CD85EFD}"/>
          </ac:spMkLst>
        </pc:spChg>
        <pc:spChg chg="mod">
          <ac:chgData name="a xx" userId="6c68ed6e84215d36" providerId="LiveId" clId="{69CAA304-0A92-4D4B-A43E-BFE3FFD49F1C}" dt="2023-06-30T15:37:00.384" v="3014" actId="164"/>
          <ac:spMkLst>
            <pc:docMk/>
            <pc:sldMk cId="3023747500" sldId="273"/>
            <ac:spMk id="5" creationId="{CD6333D1-F019-156D-C237-D39C46DEDEDE}"/>
          </ac:spMkLst>
        </pc:spChg>
        <pc:spChg chg="mod">
          <ac:chgData name="a xx" userId="6c68ed6e84215d36" providerId="LiveId" clId="{69CAA304-0A92-4D4B-A43E-BFE3FFD49F1C}" dt="2023-06-30T15:37:00.384" v="3014" actId="164"/>
          <ac:spMkLst>
            <pc:docMk/>
            <pc:sldMk cId="3023747500" sldId="273"/>
            <ac:spMk id="6" creationId="{B2FB2845-CEF9-1DAD-2E83-7F9C3FF12900}"/>
          </ac:spMkLst>
        </pc:spChg>
        <pc:spChg chg="mod">
          <ac:chgData name="a xx" userId="6c68ed6e84215d36" providerId="LiveId" clId="{69CAA304-0A92-4D4B-A43E-BFE3FFD49F1C}" dt="2023-06-30T15:37:00.384" v="3014" actId="164"/>
          <ac:spMkLst>
            <pc:docMk/>
            <pc:sldMk cId="3023747500" sldId="273"/>
            <ac:spMk id="7" creationId="{B75AE0F1-E0A6-0D8A-090F-8A2D4F7CF6C8}"/>
          </ac:spMkLst>
        </pc:spChg>
        <pc:spChg chg="mod">
          <ac:chgData name="a xx" userId="6c68ed6e84215d36" providerId="LiveId" clId="{69CAA304-0A92-4D4B-A43E-BFE3FFD49F1C}" dt="2023-06-30T15:37:00.384" v="3014" actId="164"/>
          <ac:spMkLst>
            <pc:docMk/>
            <pc:sldMk cId="3023747500" sldId="273"/>
            <ac:spMk id="8" creationId="{064D6017-A34D-93CD-1E4C-5EF2B3702A81}"/>
          </ac:spMkLst>
        </pc:spChg>
        <pc:spChg chg="mod">
          <ac:chgData name="a xx" userId="6c68ed6e84215d36" providerId="LiveId" clId="{69CAA304-0A92-4D4B-A43E-BFE3FFD49F1C}" dt="2023-06-30T15:37:00.384" v="3014" actId="164"/>
          <ac:spMkLst>
            <pc:docMk/>
            <pc:sldMk cId="3023747500" sldId="273"/>
            <ac:spMk id="9" creationId="{4909CEE8-B6FC-A8D0-C93F-4AA80EF805BC}"/>
          </ac:spMkLst>
        </pc:spChg>
        <pc:spChg chg="del">
          <ac:chgData name="a xx" userId="6c68ed6e84215d36" providerId="LiveId" clId="{69CAA304-0A92-4D4B-A43E-BFE3FFD49F1C}" dt="2023-06-30T14:58:41.849" v="1672" actId="478"/>
          <ac:spMkLst>
            <pc:docMk/>
            <pc:sldMk cId="3023747500" sldId="273"/>
            <ac:spMk id="12" creationId="{6C701B1C-97CB-7699-998C-4F88D29BE565}"/>
          </ac:spMkLst>
        </pc:spChg>
        <pc:spChg chg="mod">
          <ac:chgData name="a xx" userId="6c68ed6e84215d36" providerId="LiveId" clId="{69CAA304-0A92-4D4B-A43E-BFE3FFD49F1C}" dt="2023-06-30T15:37:00.384" v="3014" actId="164"/>
          <ac:spMkLst>
            <pc:docMk/>
            <pc:sldMk cId="3023747500" sldId="273"/>
            <ac:spMk id="15" creationId="{373FF744-3CD8-D1E5-66E5-B960AFCC2DBD}"/>
          </ac:spMkLst>
        </pc:spChg>
        <pc:spChg chg="mod topLvl">
          <ac:chgData name="a xx" userId="6c68ed6e84215d36" providerId="LiveId" clId="{69CAA304-0A92-4D4B-A43E-BFE3FFD49F1C}" dt="2023-06-30T15:37:06.651" v="3017" actId="164"/>
          <ac:spMkLst>
            <pc:docMk/>
            <pc:sldMk cId="3023747500" sldId="273"/>
            <ac:spMk id="17" creationId="{7F6EDE4C-6D28-5842-6633-4FCF32969989}"/>
          </ac:spMkLst>
        </pc:spChg>
        <pc:spChg chg="mod">
          <ac:chgData name="a xx" userId="6c68ed6e84215d36" providerId="LiveId" clId="{69CAA304-0A92-4D4B-A43E-BFE3FFD49F1C}" dt="2023-06-30T15:33:56.059" v="2947" actId="164"/>
          <ac:spMkLst>
            <pc:docMk/>
            <pc:sldMk cId="3023747500" sldId="273"/>
            <ac:spMk id="19" creationId="{BDA1AB28-3B54-4AF9-6D2C-2C085CC64248}"/>
          </ac:spMkLst>
        </pc:spChg>
        <pc:spChg chg="mod">
          <ac:chgData name="a xx" userId="6c68ed6e84215d36" providerId="LiveId" clId="{69CAA304-0A92-4D4B-A43E-BFE3FFD49F1C}" dt="2023-06-30T15:33:56.059" v="2947" actId="164"/>
          <ac:spMkLst>
            <pc:docMk/>
            <pc:sldMk cId="3023747500" sldId="273"/>
            <ac:spMk id="20" creationId="{905341E5-B282-E27F-4CD5-4C4A9B131D06}"/>
          </ac:spMkLst>
        </pc:spChg>
        <pc:spChg chg="mod">
          <ac:chgData name="a xx" userId="6c68ed6e84215d36" providerId="LiveId" clId="{69CAA304-0A92-4D4B-A43E-BFE3FFD49F1C}" dt="2023-06-30T15:33:56.059" v="2947" actId="164"/>
          <ac:spMkLst>
            <pc:docMk/>
            <pc:sldMk cId="3023747500" sldId="273"/>
            <ac:spMk id="21" creationId="{C18023C0-8148-E651-971F-E89C7DDE97B2}"/>
          </ac:spMkLst>
        </pc:spChg>
        <pc:spChg chg="mod">
          <ac:chgData name="a xx" userId="6c68ed6e84215d36" providerId="LiveId" clId="{69CAA304-0A92-4D4B-A43E-BFE3FFD49F1C}" dt="2023-06-30T15:33:56.059" v="2947" actId="164"/>
          <ac:spMkLst>
            <pc:docMk/>
            <pc:sldMk cId="3023747500" sldId="273"/>
            <ac:spMk id="23" creationId="{5E57DCD3-802A-F3B7-F1FD-898BFE211A69}"/>
          </ac:spMkLst>
        </pc:spChg>
        <pc:spChg chg="mod">
          <ac:chgData name="a xx" userId="6c68ed6e84215d36" providerId="LiveId" clId="{69CAA304-0A92-4D4B-A43E-BFE3FFD49F1C}" dt="2023-06-30T15:33:56.059" v="2947" actId="164"/>
          <ac:spMkLst>
            <pc:docMk/>
            <pc:sldMk cId="3023747500" sldId="273"/>
            <ac:spMk id="25" creationId="{67DF35BE-87C0-1595-B582-C750DA0F0C4A}"/>
          </ac:spMkLst>
        </pc:spChg>
        <pc:spChg chg="mod">
          <ac:chgData name="a xx" userId="6c68ed6e84215d36" providerId="LiveId" clId="{69CAA304-0A92-4D4B-A43E-BFE3FFD49F1C}" dt="2023-06-30T15:33:56.059" v="2947" actId="164"/>
          <ac:spMkLst>
            <pc:docMk/>
            <pc:sldMk cId="3023747500" sldId="273"/>
            <ac:spMk id="26" creationId="{4074FF24-6FBE-E868-3AB5-29AFE021A2C8}"/>
          </ac:spMkLst>
        </pc:spChg>
        <pc:spChg chg="del">
          <ac:chgData name="a xx" userId="6c68ed6e84215d36" providerId="LiveId" clId="{69CAA304-0A92-4D4B-A43E-BFE3FFD49F1C}" dt="2023-06-30T15:02:47.264" v="1765" actId="478"/>
          <ac:spMkLst>
            <pc:docMk/>
            <pc:sldMk cId="3023747500" sldId="273"/>
            <ac:spMk id="28" creationId="{E0AF48AB-C23C-C5F6-A29E-DFE954D3CF60}"/>
          </ac:spMkLst>
        </pc:spChg>
        <pc:spChg chg="del">
          <ac:chgData name="a xx" userId="6c68ed6e84215d36" providerId="LiveId" clId="{69CAA304-0A92-4D4B-A43E-BFE3FFD49F1C}" dt="2023-06-30T15:03:03.494" v="1774" actId="478"/>
          <ac:spMkLst>
            <pc:docMk/>
            <pc:sldMk cId="3023747500" sldId="273"/>
            <ac:spMk id="29" creationId="{1044FC7F-2AE7-8B6B-B327-163AE99EE2D6}"/>
          </ac:spMkLst>
        </pc:spChg>
        <pc:spChg chg="add mod ord">
          <ac:chgData name="a xx" userId="6c68ed6e84215d36" providerId="LiveId" clId="{69CAA304-0A92-4D4B-A43E-BFE3FFD49F1C}" dt="2023-06-30T15:06:22.294" v="1812" actId="165"/>
          <ac:spMkLst>
            <pc:docMk/>
            <pc:sldMk cId="3023747500" sldId="273"/>
            <ac:spMk id="32" creationId="{0A1125F6-8BB3-56BA-31E2-6B54993E762F}"/>
          </ac:spMkLst>
        </pc:spChg>
        <pc:spChg chg="del">
          <ac:chgData name="a xx" userId="6c68ed6e84215d36" providerId="LiveId" clId="{69CAA304-0A92-4D4B-A43E-BFE3FFD49F1C}" dt="2023-06-30T15:02:53.035" v="1769" actId="478"/>
          <ac:spMkLst>
            <pc:docMk/>
            <pc:sldMk cId="3023747500" sldId="273"/>
            <ac:spMk id="54" creationId="{736083C8-3C62-3657-BFF5-F50AAA10A316}"/>
          </ac:spMkLst>
        </pc:spChg>
        <pc:spChg chg="del">
          <ac:chgData name="a xx" userId="6c68ed6e84215d36" providerId="LiveId" clId="{69CAA304-0A92-4D4B-A43E-BFE3FFD49F1C}" dt="2023-06-30T15:02:56.387" v="1771" actId="478"/>
          <ac:spMkLst>
            <pc:docMk/>
            <pc:sldMk cId="3023747500" sldId="273"/>
            <ac:spMk id="55" creationId="{7DE24A33-3278-220C-CFCA-0027AD57EC14}"/>
          </ac:spMkLst>
        </pc:spChg>
        <pc:spChg chg="del">
          <ac:chgData name="a xx" userId="6c68ed6e84215d36" providerId="LiveId" clId="{69CAA304-0A92-4D4B-A43E-BFE3FFD49F1C}" dt="2023-06-30T15:02:51.377" v="1768" actId="478"/>
          <ac:spMkLst>
            <pc:docMk/>
            <pc:sldMk cId="3023747500" sldId="273"/>
            <ac:spMk id="56" creationId="{6439EF81-36A8-4759-C6EF-B756A21B4A18}"/>
          </ac:spMkLst>
        </pc:spChg>
        <pc:spChg chg="del">
          <ac:chgData name="a xx" userId="6c68ed6e84215d36" providerId="LiveId" clId="{69CAA304-0A92-4D4B-A43E-BFE3FFD49F1C}" dt="2023-06-30T15:02:59.968" v="1772" actId="478"/>
          <ac:spMkLst>
            <pc:docMk/>
            <pc:sldMk cId="3023747500" sldId="273"/>
            <ac:spMk id="57" creationId="{B968325B-4E54-9AB2-EF0C-EF92E78B2010}"/>
          </ac:spMkLst>
        </pc:spChg>
        <pc:spChg chg="add mod ord">
          <ac:chgData name="a xx" userId="6c68ed6e84215d36" providerId="LiveId" clId="{69CAA304-0A92-4D4B-A43E-BFE3FFD49F1C}" dt="2023-06-30T15:06:22.294" v="1812" actId="165"/>
          <ac:spMkLst>
            <pc:docMk/>
            <pc:sldMk cId="3023747500" sldId="273"/>
            <ac:spMk id="61" creationId="{C844D43D-A6BB-35DB-56AF-D63E20AAB0ED}"/>
          </ac:spMkLst>
        </pc:spChg>
        <pc:spChg chg="add mod">
          <ac:chgData name="a xx" userId="6c68ed6e84215d36" providerId="LiveId" clId="{69CAA304-0A92-4D4B-A43E-BFE3FFD49F1C}" dt="2023-06-30T15:07:30.147" v="1827" actId="1038"/>
          <ac:spMkLst>
            <pc:docMk/>
            <pc:sldMk cId="3023747500" sldId="273"/>
            <ac:spMk id="62" creationId="{E4CE7F27-2CD9-70BE-6CEA-9D825F297216}"/>
          </ac:spMkLst>
        </pc:spChg>
        <pc:spChg chg="add mod">
          <ac:chgData name="a xx" userId="6c68ed6e84215d36" providerId="LiveId" clId="{69CAA304-0A92-4D4B-A43E-BFE3FFD49F1C}" dt="2023-06-30T15:06:22.294" v="1812" actId="165"/>
          <ac:spMkLst>
            <pc:docMk/>
            <pc:sldMk cId="3023747500" sldId="273"/>
            <ac:spMk id="63" creationId="{EBA02A7D-3F6E-6217-E103-903887AE2F68}"/>
          </ac:spMkLst>
        </pc:spChg>
        <pc:spChg chg="add mod">
          <ac:chgData name="a xx" userId="6c68ed6e84215d36" providerId="LiveId" clId="{69CAA304-0A92-4D4B-A43E-BFE3FFD49F1C}" dt="2023-06-30T15:33:56.059" v="2947" actId="164"/>
          <ac:spMkLst>
            <pc:docMk/>
            <pc:sldMk cId="3023747500" sldId="273"/>
            <ac:spMk id="70" creationId="{AC08D0B0-5552-4CB4-6E0D-A0AB4BAC0A5F}"/>
          </ac:spMkLst>
        </pc:spChg>
        <pc:spChg chg="add mod">
          <ac:chgData name="a xx" userId="6c68ed6e84215d36" providerId="LiveId" clId="{69CAA304-0A92-4D4B-A43E-BFE3FFD49F1C}" dt="2023-06-30T15:33:56.059" v="2947" actId="164"/>
          <ac:spMkLst>
            <pc:docMk/>
            <pc:sldMk cId="3023747500" sldId="273"/>
            <ac:spMk id="71" creationId="{02007745-984E-6D90-8855-6DDCC29A9642}"/>
          </ac:spMkLst>
        </pc:spChg>
        <pc:spChg chg="mod">
          <ac:chgData name="a xx" userId="6c68ed6e84215d36" providerId="LiveId" clId="{69CAA304-0A92-4D4B-A43E-BFE3FFD49F1C}" dt="2023-06-30T15:33:56.059" v="2947" actId="164"/>
          <ac:spMkLst>
            <pc:docMk/>
            <pc:sldMk cId="3023747500" sldId="273"/>
            <ac:spMk id="75" creationId="{687D8961-ABD1-D15F-8805-DAF7800A11ED}"/>
          </ac:spMkLst>
        </pc:spChg>
        <pc:spChg chg="mod">
          <ac:chgData name="a xx" userId="6c68ed6e84215d36" providerId="LiveId" clId="{69CAA304-0A92-4D4B-A43E-BFE3FFD49F1C}" dt="2023-06-30T15:33:56.059" v="2947" actId="164"/>
          <ac:spMkLst>
            <pc:docMk/>
            <pc:sldMk cId="3023747500" sldId="273"/>
            <ac:spMk id="76" creationId="{4F1BD851-F944-B90D-CE65-20618ECF8245}"/>
          </ac:spMkLst>
        </pc:spChg>
        <pc:spChg chg="add mod">
          <ac:chgData name="a xx" userId="6c68ed6e84215d36" providerId="LiveId" clId="{69CAA304-0A92-4D4B-A43E-BFE3FFD49F1C}" dt="2023-06-30T15:33:56.059" v="2947" actId="164"/>
          <ac:spMkLst>
            <pc:docMk/>
            <pc:sldMk cId="3023747500" sldId="273"/>
            <ac:spMk id="87" creationId="{25E9E2A0-177F-D91D-91B4-7EF8643CAA28}"/>
          </ac:spMkLst>
        </pc:spChg>
        <pc:spChg chg="add del mod">
          <ac:chgData name="a xx" userId="6c68ed6e84215d36" providerId="LiveId" clId="{69CAA304-0A92-4D4B-A43E-BFE3FFD49F1C}" dt="2023-06-30T15:32:31.166" v="2913" actId="478"/>
          <ac:spMkLst>
            <pc:docMk/>
            <pc:sldMk cId="3023747500" sldId="273"/>
            <ac:spMk id="103" creationId="{165224CE-AFEE-5613-6E48-122C91CF5265}"/>
          </ac:spMkLst>
        </pc:spChg>
        <pc:grpChg chg="del">
          <ac:chgData name="a xx" userId="6c68ed6e84215d36" providerId="LiveId" clId="{69CAA304-0A92-4D4B-A43E-BFE3FFD49F1C}" dt="2023-06-30T15:03:03.494" v="1774" actId="478"/>
          <ac:grpSpMkLst>
            <pc:docMk/>
            <pc:sldMk cId="3023747500" sldId="273"/>
            <ac:grpSpMk id="4" creationId="{18D5930E-F17C-2974-2230-85EDCBA898AC}"/>
          </ac:grpSpMkLst>
        </pc:grpChg>
        <pc:grpChg chg="del">
          <ac:chgData name="a xx" userId="6c68ed6e84215d36" providerId="LiveId" clId="{69CAA304-0A92-4D4B-A43E-BFE3FFD49F1C}" dt="2023-06-30T14:58:43.780" v="1673" actId="478"/>
          <ac:grpSpMkLst>
            <pc:docMk/>
            <pc:sldMk cId="3023747500" sldId="273"/>
            <ac:grpSpMk id="10" creationId="{62A97A07-0E5F-FFAD-ADFF-4437C12785EA}"/>
          </ac:grpSpMkLst>
        </pc:grpChg>
        <pc:grpChg chg="del">
          <ac:chgData name="a xx" userId="6c68ed6e84215d36" providerId="LiveId" clId="{69CAA304-0A92-4D4B-A43E-BFE3FFD49F1C}" dt="2023-06-30T14:58:38.089" v="1670" actId="478"/>
          <ac:grpSpMkLst>
            <pc:docMk/>
            <pc:sldMk cId="3023747500" sldId="273"/>
            <ac:grpSpMk id="13" creationId="{4E5B7C81-7614-5EF9-0B4A-2A6C527DAAA2}"/>
          </ac:grpSpMkLst>
        </pc:grpChg>
        <pc:grpChg chg="mod">
          <ac:chgData name="a xx" userId="6c68ed6e84215d36" providerId="LiveId" clId="{69CAA304-0A92-4D4B-A43E-BFE3FFD49F1C}" dt="2023-06-30T15:37:00.384" v="3014" actId="164"/>
          <ac:grpSpMkLst>
            <pc:docMk/>
            <pc:sldMk cId="3023747500" sldId="273"/>
            <ac:grpSpMk id="16" creationId="{21F04010-CD9A-B73B-1BCE-7944CEA5626C}"/>
          </ac:grpSpMkLst>
        </pc:grpChg>
        <pc:grpChg chg="mod">
          <ac:chgData name="a xx" userId="6c68ed6e84215d36" providerId="LiveId" clId="{69CAA304-0A92-4D4B-A43E-BFE3FFD49F1C}" dt="2023-06-30T15:33:56.059" v="2947" actId="164"/>
          <ac:grpSpMkLst>
            <pc:docMk/>
            <pc:sldMk cId="3023747500" sldId="273"/>
            <ac:grpSpMk id="18" creationId="{E0D76DC9-75E8-E3CF-F794-C302734A009F}"/>
          </ac:grpSpMkLst>
        </pc:grpChg>
        <pc:grpChg chg="del">
          <ac:chgData name="a xx" userId="6c68ed6e84215d36" providerId="LiveId" clId="{69CAA304-0A92-4D4B-A43E-BFE3FFD49F1C}" dt="2023-06-30T14:58:23.362" v="1667" actId="478"/>
          <ac:grpSpMkLst>
            <pc:docMk/>
            <pc:sldMk cId="3023747500" sldId="273"/>
            <ac:grpSpMk id="22" creationId="{EFC24BEC-ECC4-5024-EE08-E0110387745E}"/>
          </ac:grpSpMkLst>
        </pc:grpChg>
        <pc:grpChg chg="mod">
          <ac:chgData name="a xx" userId="6c68ed6e84215d36" providerId="LiveId" clId="{69CAA304-0A92-4D4B-A43E-BFE3FFD49F1C}" dt="2023-06-30T15:33:56.059" v="2947" actId="164"/>
          <ac:grpSpMkLst>
            <pc:docMk/>
            <pc:sldMk cId="3023747500" sldId="273"/>
            <ac:grpSpMk id="31" creationId="{28BEAFCA-7DFC-8ED4-60DD-DBF138F7D1B2}"/>
          </ac:grpSpMkLst>
        </pc:grpChg>
        <pc:grpChg chg="mod">
          <ac:chgData name="a xx" userId="6c68ed6e84215d36" providerId="LiveId" clId="{69CAA304-0A92-4D4B-A43E-BFE3FFD49F1C}" dt="2023-06-30T15:33:56.059" v="2947" actId="164"/>
          <ac:grpSpMkLst>
            <pc:docMk/>
            <pc:sldMk cId="3023747500" sldId="273"/>
            <ac:grpSpMk id="45" creationId="{69812D7F-3AB8-8F9B-6429-05E5EC570DFE}"/>
          </ac:grpSpMkLst>
        </pc:grpChg>
        <pc:grpChg chg="del">
          <ac:chgData name="a xx" userId="6c68ed6e84215d36" providerId="LiveId" clId="{69CAA304-0A92-4D4B-A43E-BFE3FFD49F1C}" dt="2023-06-30T15:02:51.377" v="1768" actId="478"/>
          <ac:grpSpMkLst>
            <pc:docMk/>
            <pc:sldMk cId="3023747500" sldId="273"/>
            <ac:grpSpMk id="58" creationId="{589720BC-BD2F-E380-2E0A-A0AD19E77400}"/>
          </ac:grpSpMkLst>
        </pc:grpChg>
        <pc:grpChg chg="del">
          <ac:chgData name="a xx" userId="6c68ed6e84215d36" providerId="LiveId" clId="{69CAA304-0A92-4D4B-A43E-BFE3FFD49F1C}" dt="2023-06-30T15:02:53.035" v="1769" actId="478"/>
          <ac:grpSpMkLst>
            <pc:docMk/>
            <pc:sldMk cId="3023747500" sldId="273"/>
            <ac:grpSpMk id="59" creationId="{3ED814BE-8896-0365-45CF-AA9F21DC80C5}"/>
          </ac:grpSpMkLst>
        </pc:grpChg>
        <pc:grpChg chg="add mod">
          <ac:chgData name="a xx" userId="6c68ed6e84215d36" providerId="LiveId" clId="{69CAA304-0A92-4D4B-A43E-BFE3FFD49F1C}" dt="2023-06-30T15:06:22.294" v="1812" actId="165"/>
          <ac:grpSpMkLst>
            <pc:docMk/>
            <pc:sldMk cId="3023747500" sldId="273"/>
            <ac:grpSpMk id="65" creationId="{63ACFA1F-5B8B-3AA6-EE0A-D57E5443D06B}"/>
          </ac:grpSpMkLst>
        </pc:grpChg>
        <pc:grpChg chg="add mod">
          <ac:chgData name="a xx" userId="6c68ed6e84215d36" providerId="LiveId" clId="{69CAA304-0A92-4D4B-A43E-BFE3FFD49F1C}" dt="2023-06-30T15:06:22.294" v="1812" actId="165"/>
          <ac:grpSpMkLst>
            <pc:docMk/>
            <pc:sldMk cId="3023747500" sldId="273"/>
            <ac:grpSpMk id="66" creationId="{F2C5F846-8B00-E9EF-ACA8-21F13E46E341}"/>
          </ac:grpSpMkLst>
        </pc:grpChg>
        <pc:grpChg chg="del">
          <ac:chgData name="a xx" userId="6c68ed6e84215d36" providerId="LiveId" clId="{69CAA304-0A92-4D4B-A43E-BFE3FFD49F1C}" dt="2023-06-30T15:02:54.710" v="1770" actId="478"/>
          <ac:grpSpMkLst>
            <pc:docMk/>
            <pc:sldMk cId="3023747500" sldId="273"/>
            <ac:grpSpMk id="67" creationId="{2F9E6460-08BC-8899-2585-7FBA132F07A0}"/>
          </ac:grpSpMkLst>
        </pc:grpChg>
        <pc:grpChg chg="add mod topLvl">
          <ac:chgData name="a xx" userId="6c68ed6e84215d36" providerId="LiveId" clId="{69CAA304-0A92-4D4B-A43E-BFE3FFD49F1C}" dt="2023-06-30T15:37:17.155" v="3020" actId="164"/>
          <ac:grpSpMkLst>
            <pc:docMk/>
            <pc:sldMk cId="3023747500" sldId="273"/>
            <ac:grpSpMk id="68" creationId="{D3CBF42B-83B8-E49B-85ED-21488FECB648}"/>
          </ac:grpSpMkLst>
        </pc:grpChg>
        <pc:grpChg chg="add del mod">
          <ac:chgData name="a xx" userId="6c68ed6e84215d36" providerId="LiveId" clId="{69CAA304-0A92-4D4B-A43E-BFE3FFD49F1C}" dt="2023-06-30T15:06:22.294" v="1812" actId="165"/>
          <ac:grpSpMkLst>
            <pc:docMk/>
            <pc:sldMk cId="3023747500" sldId="273"/>
            <ac:grpSpMk id="69" creationId="{0E3D05FB-49CF-84CA-2A48-C9D776132FE8}"/>
          </ac:grpSpMkLst>
        </pc:grpChg>
        <pc:grpChg chg="add del mod">
          <ac:chgData name="a xx" userId="6c68ed6e84215d36" providerId="LiveId" clId="{69CAA304-0A92-4D4B-A43E-BFE3FFD49F1C}" dt="2023-06-30T15:05:29.634" v="1808" actId="165"/>
          <ac:grpSpMkLst>
            <pc:docMk/>
            <pc:sldMk cId="3023747500" sldId="273"/>
            <ac:grpSpMk id="72" creationId="{0BB08F01-CD68-C2DF-8544-C70E37278AD7}"/>
          </ac:grpSpMkLst>
        </pc:grpChg>
        <pc:grpChg chg="mod topLvl">
          <ac:chgData name="a xx" userId="6c68ed6e84215d36" providerId="LiveId" clId="{69CAA304-0A92-4D4B-A43E-BFE3FFD49F1C}" dt="2023-06-30T15:33:56.059" v="2947" actId="164"/>
          <ac:grpSpMkLst>
            <pc:docMk/>
            <pc:sldMk cId="3023747500" sldId="273"/>
            <ac:grpSpMk id="74" creationId="{662CD1B6-F97B-2BD5-D8FE-4700A6752C5B}"/>
          </ac:grpSpMkLst>
        </pc:grpChg>
        <pc:grpChg chg="add mod">
          <ac:chgData name="a xx" userId="6c68ed6e84215d36" providerId="LiveId" clId="{69CAA304-0A92-4D4B-A43E-BFE3FFD49F1C}" dt="2023-06-30T15:06:56.860" v="1819" actId="338"/>
          <ac:grpSpMkLst>
            <pc:docMk/>
            <pc:sldMk cId="3023747500" sldId="273"/>
            <ac:grpSpMk id="79" creationId="{DCEADB4B-83CC-C057-82E5-807517DAC351}"/>
          </ac:grpSpMkLst>
        </pc:grpChg>
        <pc:grpChg chg="add mod">
          <ac:chgData name="a xx" userId="6c68ed6e84215d36" providerId="LiveId" clId="{69CAA304-0A92-4D4B-A43E-BFE3FFD49F1C}" dt="2023-06-30T15:33:57.168" v="2948" actId="164"/>
          <ac:grpSpMkLst>
            <pc:docMk/>
            <pc:sldMk cId="3023747500" sldId="273"/>
            <ac:grpSpMk id="80" creationId="{396AA35B-7FA5-EDB6-66C6-C76FAEB5286D}"/>
          </ac:grpSpMkLst>
        </pc:grpChg>
        <pc:grpChg chg="del">
          <ac:chgData name="a xx" userId="6c68ed6e84215d36" providerId="LiveId" clId="{69CAA304-0A92-4D4B-A43E-BFE3FFD49F1C}" dt="2023-06-30T15:03:01.874" v="1773" actId="478"/>
          <ac:grpSpMkLst>
            <pc:docMk/>
            <pc:sldMk cId="3023747500" sldId="273"/>
            <ac:grpSpMk id="81" creationId="{50F3F1DC-FA98-5369-35B6-849579C1B631}"/>
          </ac:grpSpMkLst>
        </pc:grpChg>
        <pc:grpChg chg="mod topLvl">
          <ac:chgData name="a xx" userId="6c68ed6e84215d36" providerId="LiveId" clId="{69CAA304-0A92-4D4B-A43E-BFE3FFD49F1C}" dt="2023-06-30T15:33:56.059" v="2947" actId="164"/>
          <ac:grpSpMkLst>
            <pc:docMk/>
            <pc:sldMk cId="3023747500" sldId="273"/>
            <ac:grpSpMk id="82" creationId="{0FAA54A6-C14C-CE53-5F8A-32079A3D45A8}"/>
          </ac:grpSpMkLst>
        </pc:grpChg>
        <pc:grpChg chg="del mod topLvl">
          <ac:chgData name="a xx" userId="6c68ed6e84215d36" providerId="LiveId" clId="{69CAA304-0A92-4D4B-A43E-BFE3FFD49F1C}" dt="2023-06-30T15:07:10.571" v="1822" actId="165"/>
          <ac:grpSpMkLst>
            <pc:docMk/>
            <pc:sldMk cId="3023747500" sldId="273"/>
            <ac:grpSpMk id="83" creationId="{63B085D3-1AC8-6EF0-0E35-80B308A1FB8B}"/>
          </ac:grpSpMkLst>
        </pc:grpChg>
        <pc:grpChg chg="mod topLvl">
          <ac:chgData name="a xx" userId="6c68ed6e84215d36" providerId="LiveId" clId="{69CAA304-0A92-4D4B-A43E-BFE3FFD49F1C}" dt="2023-06-30T15:37:17.155" v="3020" actId="164"/>
          <ac:grpSpMkLst>
            <pc:docMk/>
            <pc:sldMk cId="3023747500" sldId="273"/>
            <ac:grpSpMk id="84" creationId="{E87E435B-319F-DD13-5C3E-2AC4DC961B5C}"/>
          </ac:grpSpMkLst>
        </pc:grpChg>
        <pc:grpChg chg="del mod topLvl">
          <ac:chgData name="a xx" userId="6c68ed6e84215d36" providerId="LiveId" clId="{69CAA304-0A92-4D4B-A43E-BFE3FFD49F1C}" dt="2023-06-30T15:06:35.088" v="1813" actId="165"/>
          <ac:grpSpMkLst>
            <pc:docMk/>
            <pc:sldMk cId="3023747500" sldId="273"/>
            <ac:grpSpMk id="85" creationId="{B67C63CE-5D4C-E11A-9623-890A57D432E6}"/>
          </ac:grpSpMkLst>
        </pc:grpChg>
        <pc:grpChg chg="add mod">
          <ac:chgData name="a xx" userId="6c68ed6e84215d36" providerId="LiveId" clId="{69CAA304-0A92-4D4B-A43E-BFE3FFD49F1C}" dt="2023-06-30T15:33:57.168" v="2948" actId="164"/>
          <ac:grpSpMkLst>
            <pc:docMk/>
            <pc:sldMk cId="3023747500" sldId="273"/>
            <ac:grpSpMk id="104" creationId="{90D7CDA1-BAF4-00E9-C045-D96FFCF411BB}"/>
          </ac:grpSpMkLst>
        </pc:grpChg>
        <pc:grpChg chg="add mod">
          <ac:chgData name="a xx" userId="6c68ed6e84215d36" providerId="LiveId" clId="{69CAA304-0A92-4D4B-A43E-BFE3FFD49F1C}" dt="2023-06-30T15:37:06.651" v="3017" actId="164"/>
          <ac:grpSpMkLst>
            <pc:docMk/>
            <pc:sldMk cId="3023747500" sldId="273"/>
            <ac:grpSpMk id="105" creationId="{37C939B7-14FA-FAE2-3119-598E063828AD}"/>
          </ac:grpSpMkLst>
        </pc:grpChg>
        <pc:grpChg chg="add mod">
          <ac:chgData name="a xx" userId="6c68ed6e84215d36" providerId="LiveId" clId="{69CAA304-0A92-4D4B-A43E-BFE3FFD49F1C}" dt="2023-06-30T15:37:00.384" v="3014" actId="164"/>
          <ac:grpSpMkLst>
            <pc:docMk/>
            <pc:sldMk cId="3023747500" sldId="273"/>
            <ac:grpSpMk id="108" creationId="{D845F9A9-291F-BBC0-F70B-0FBCF6EF203C}"/>
          </ac:grpSpMkLst>
        </pc:grpChg>
        <pc:grpChg chg="add mod">
          <ac:chgData name="a xx" userId="6c68ed6e84215d36" providerId="LiveId" clId="{69CAA304-0A92-4D4B-A43E-BFE3FFD49F1C}" dt="2023-06-30T15:36:59.665" v="3013" actId="164"/>
          <ac:grpSpMkLst>
            <pc:docMk/>
            <pc:sldMk cId="3023747500" sldId="273"/>
            <ac:grpSpMk id="109" creationId="{06AA3ED1-7AE0-57FE-D7B9-1AE300EB5FE6}"/>
          </ac:grpSpMkLst>
        </pc:grpChg>
        <pc:grpChg chg="add mod">
          <ac:chgData name="a xx" userId="6c68ed6e84215d36" providerId="LiveId" clId="{69CAA304-0A92-4D4B-A43E-BFE3FFD49F1C}" dt="2023-06-30T15:37:25.617" v="3023" actId="164"/>
          <ac:grpSpMkLst>
            <pc:docMk/>
            <pc:sldMk cId="3023747500" sldId="273"/>
            <ac:grpSpMk id="110" creationId="{06773BF6-B52F-10F9-4DC7-A174D01A8ABC}"/>
          </ac:grpSpMkLst>
        </pc:grpChg>
        <pc:grpChg chg="add mod">
          <ac:chgData name="a xx" userId="6c68ed6e84215d36" providerId="LiveId" clId="{69CAA304-0A92-4D4B-A43E-BFE3FFD49F1C}" dt="2023-06-30T15:37:25.617" v="3023" actId="164"/>
          <ac:grpSpMkLst>
            <pc:docMk/>
            <pc:sldMk cId="3023747500" sldId="273"/>
            <ac:grpSpMk id="111" creationId="{32DC3F42-7E51-9F9D-C900-72C29649C3E4}"/>
          </ac:grpSpMkLst>
        </pc:grpChg>
        <pc:grpChg chg="add mod">
          <ac:chgData name="a xx" userId="6c68ed6e84215d36" providerId="LiveId" clId="{69CAA304-0A92-4D4B-A43E-BFE3FFD49F1C}" dt="2023-06-30T15:37:29.446" v="3024" actId="164"/>
          <ac:grpSpMkLst>
            <pc:docMk/>
            <pc:sldMk cId="3023747500" sldId="273"/>
            <ac:grpSpMk id="112" creationId="{B9398055-CB5F-50BE-F659-17F80170A5F7}"/>
          </ac:grpSpMkLst>
        </pc:grpChg>
        <pc:grpChg chg="add mod">
          <ac:chgData name="a xx" userId="6c68ed6e84215d36" providerId="LiveId" clId="{69CAA304-0A92-4D4B-A43E-BFE3FFD49F1C}" dt="2023-06-30T15:37:29.446" v="3024" actId="164"/>
          <ac:grpSpMkLst>
            <pc:docMk/>
            <pc:sldMk cId="3023747500" sldId="273"/>
            <ac:grpSpMk id="113" creationId="{E4070B47-57CA-D789-95F5-965A58E16CE0}"/>
          </ac:grpSpMkLst>
        </pc:grpChg>
        <pc:picChg chg="add del mod">
          <ac:chgData name="a xx" userId="6c68ed6e84215d36" providerId="LiveId" clId="{69CAA304-0A92-4D4B-A43E-BFE3FFD49F1C}" dt="2023-06-30T15:08:52.279" v="1958" actId="1035"/>
          <ac:picMkLst>
            <pc:docMk/>
            <pc:sldMk cId="3023747500" sldId="273"/>
            <ac:picMk id="30" creationId="{A35DB538-12E0-00A4-6A8C-0A783A9AF1F7}"/>
          </ac:picMkLst>
        </pc:picChg>
        <pc:picChg chg="mod topLvl">
          <ac:chgData name="a xx" userId="6c68ed6e84215d36" providerId="LiveId" clId="{69CAA304-0A92-4D4B-A43E-BFE3FFD49F1C}" dt="2023-06-30T15:33:56.059" v="2947" actId="164"/>
          <ac:picMkLst>
            <pc:docMk/>
            <pc:sldMk cId="3023747500" sldId="273"/>
            <ac:picMk id="73" creationId="{850C9B85-2E6A-0CB8-6C9B-31A37D34A3A4}"/>
          </ac:picMkLst>
        </pc:picChg>
        <pc:picChg chg="add mod">
          <ac:chgData name="a xx" userId="6c68ed6e84215d36" providerId="LiveId" clId="{69CAA304-0A92-4D4B-A43E-BFE3FFD49F1C}" dt="2023-06-30T15:33:56.059" v="2947" actId="164"/>
          <ac:picMkLst>
            <pc:docMk/>
            <pc:sldMk cId="3023747500" sldId="273"/>
            <ac:picMk id="86" creationId="{B032221D-9910-4FCE-EA61-88D852CD72FB}"/>
          </ac:picMkLst>
        </pc:picChg>
        <pc:cxnChg chg="del">
          <ac:chgData name="a xx" userId="6c68ed6e84215d36" providerId="LiveId" clId="{69CAA304-0A92-4D4B-A43E-BFE3FFD49F1C}" dt="2023-06-30T14:58:38.089" v="1670" actId="478"/>
          <ac:cxnSpMkLst>
            <pc:docMk/>
            <pc:sldMk cId="3023747500" sldId="273"/>
            <ac:cxnSpMk id="24" creationId="{0F4E158F-092D-A42C-F2F8-C5FB1C52B439}"/>
          </ac:cxnSpMkLst>
        </pc:cxnChg>
        <pc:cxnChg chg="del">
          <ac:chgData name="a xx" userId="6c68ed6e84215d36" providerId="LiveId" clId="{69CAA304-0A92-4D4B-A43E-BFE3FFD49F1C}" dt="2023-06-30T14:58:40.279" v="1671" actId="478"/>
          <ac:cxnSpMkLst>
            <pc:docMk/>
            <pc:sldMk cId="3023747500" sldId="273"/>
            <ac:cxnSpMk id="27" creationId="{63A62086-9D5B-2548-CB7B-D385E1F3ACD5}"/>
          </ac:cxnSpMkLst>
        </pc:cxnChg>
        <pc:cxnChg chg="mod">
          <ac:chgData name="a xx" userId="6c68ed6e84215d36" providerId="LiveId" clId="{69CAA304-0A92-4D4B-A43E-BFE3FFD49F1C}" dt="2023-06-30T15:33:56.059" v="2947" actId="164"/>
          <ac:cxnSpMkLst>
            <pc:docMk/>
            <pc:sldMk cId="3023747500" sldId="273"/>
            <ac:cxnSpMk id="33" creationId="{E7A3C898-B908-ACCB-2AAD-B8A32280DCB4}"/>
          </ac:cxnSpMkLst>
        </pc:cxnChg>
        <pc:cxnChg chg="mod">
          <ac:chgData name="a xx" userId="6c68ed6e84215d36" providerId="LiveId" clId="{69CAA304-0A92-4D4B-A43E-BFE3FFD49F1C}" dt="2023-06-30T15:33:56.059" v="2947" actId="164"/>
          <ac:cxnSpMkLst>
            <pc:docMk/>
            <pc:sldMk cId="3023747500" sldId="273"/>
            <ac:cxnSpMk id="34" creationId="{DD6390BC-7365-90E3-C4EB-2D70C911C9D6}"/>
          </ac:cxnSpMkLst>
        </pc:cxnChg>
        <pc:cxnChg chg="mod">
          <ac:chgData name="a xx" userId="6c68ed6e84215d36" providerId="LiveId" clId="{69CAA304-0A92-4D4B-A43E-BFE3FFD49F1C}" dt="2023-06-30T15:33:56.059" v="2947" actId="164"/>
          <ac:cxnSpMkLst>
            <pc:docMk/>
            <pc:sldMk cId="3023747500" sldId="273"/>
            <ac:cxnSpMk id="35" creationId="{4D7F63D2-77DA-7950-8AEC-E7EF5E718960}"/>
          </ac:cxnSpMkLst>
        </pc:cxnChg>
        <pc:cxnChg chg="mod">
          <ac:chgData name="a xx" userId="6c68ed6e84215d36" providerId="LiveId" clId="{69CAA304-0A92-4D4B-A43E-BFE3FFD49F1C}" dt="2023-06-30T15:33:56.059" v="2947" actId="164"/>
          <ac:cxnSpMkLst>
            <pc:docMk/>
            <pc:sldMk cId="3023747500" sldId="273"/>
            <ac:cxnSpMk id="36" creationId="{C7E356D5-6905-B960-4503-C15D2BCBD6C2}"/>
          </ac:cxnSpMkLst>
        </pc:cxnChg>
        <pc:cxnChg chg="mod">
          <ac:chgData name="a xx" userId="6c68ed6e84215d36" providerId="LiveId" clId="{69CAA304-0A92-4D4B-A43E-BFE3FFD49F1C}" dt="2023-06-30T15:33:56.059" v="2947" actId="164"/>
          <ac:cxnSpMkLst>
            <pc:docMk/>
            <pc:sldMk cId="3023747500" sldId="273"/>
            <ac:cxnSpMk id="37" creationId="{96FE4BC3-500C-9212-7F0A-F6A5FC6B2836}"/>
          </ac:cxnSpMkLst>
        </pc:cxnChg>
        <pc:cxnChg chg="mod">
          <ac:chgData name="a xx" userId="6c68ed6e84215d36" providerId="LiveId" clId="{69CAA304-0A92-4D4B-A43E-BFE3FFD49F1C}" dt="2023-06-30T15:33:56.059" v="2947" actId="164"/>
          <ac:cxnSpMkLst>
            <pc:docMk/>
            <pc:sldMk cId="3023747500" sldId="273"/>
            <ac:cxnSpMk id="38" creationId="{A8D5F691-43C7-FEE1-A4F6-DB89F8BDB4BF}"/>
          </ac:cxnSpMkLst>
        </pc:cxnChg>
        <pc:cxnChg chg="mod">
          <ac:chgData name="a xx" userId="6c68ed6e84215d36" providerId="LiveId" clId="{69CAA304-0A92-4D4B-A43E-BFE3FFD49F1C}" dt="2023-06-30T15:33:56.059" v="2947" actId="164"/>
          <ac:cxnSpMkLst>
            <pc:docMk/>
            <pc:sldMk cId="3023747500" sldId="273"/>
            <ac:cxnSpMk id="39" creationId="{23292E78-8D7F-8D67-0139-B9CED6655366}"/>
          </ac:cxnSpMkLst>
        </pc:cxnChg>
        <pc:cxnChg chg="mod">
          <ac:chgData name="a xx" userId="6c68ed6e84215d36" providerId="LiveId" clId="{69CAA304-0A92-4D4B-A43E-BFE3FFD49F1C}" dt="2023-06-30T15:33:56.059" v="2947" actId="164"/>
          <ac:cxnSpMkLst>
            <pc:docMk/>
            <pc:sldMk cId="3023747500" sldId="273"/>
            <ac:cxnSpMk id="40" creationId="{3ABFD22C-A5AB-45E7-82EC-C1A3C21BA3FD}"/>
          </ac:cxnSpMkLst>
        </pc:cxnChg>
        <pc:cxnChg chg="mod">
          <ac:chgData name="a xx" userId="6c68ed6e84215d36" providerId="LiveId" clId="{69CAA304-0A92-4D4B-A43E-BFE3FFD49F1C}" dt="2023-06-30T15:33:56.059" v="2947" actId="164"/>
          <ac:cxnSpMkLst>
            <pc:docMk/>
            <pc:sldMk cId="3023747500" sldId="273"/>
            <ac:cxnSpMk id="41" creationId="{ADB235EA-5D16-62CB-65E3-338C932FCE17}"/>
          </ac:cxnSpMkLst>
        </pc:cxnChg>
        <pc:cxnChg chg="mod">
          <ac:chgData name="a xx" userId="6c68ed6e84215d36" providerId="LiveId" clId="{69CAA304-0A92-4D4B-A43E-BFE3FFD49F1C}" dt="2023-06-30T15:33:56.059" v="2947" actId="164"/>
          <ac:cxnSpMkLst>
            <pc:docMk/>
            <pc:sldMk cId="3023747500" sldId="273"/>
            <ac:cxnSpMk id="42" creationId="{1D2E143F-5641-BB5B-DE46-D3E19831EB86}"/>
          </ac:cxnSpMkLst>
        </pc:cxnChg>
        <pc:cxnChg chg="mod">
          <ac:chgData name="a xx" userId="6c68ed6e84215d36" providerId="LiveId" clId="{69CAA304-0A92-4D4B-A43E-BFE3FFD49F1C}" dt="2023-06-30T15:33:56.059" v="2947" actId="164"/>
          <ac:cxnSpMkLst>
            <pc:docMk/>
            <pc:sldMk cId="3023747500" sldId="273"/>
            <ac:cxnSpMk id="43" creationId="{3709985B-C331-A4C1-9B55-33DF6E7B61B6}"/>
          </ac:cxnSpMkLst>
        </pc:cxnChg>
        <pc:cxnChg chg="mod">
          <ac:chgData name="a xx" userId="6c68ed6e84215d36" providerId="LiveId" clId="{69CAA304-0A92-4D4B-A43E-BFE3FFD49F1C}" dt="2023-06-30T15:33:56.059" v="2947" actId="164"/>
          <ac:cxnSpMkLst>
            <pc:docMk/>
            <pc:sldMk cId="3023747500" sldId="273"/>
            <ac:cxnSpMk id="44" creationId="{65C94CE8-ACE9-9AB5-5500-8C65C3DD3417}"/>
          </ac:cxnSpMkLst>
        </pc:cxnChg>
        <pc:cxnChg chg="mod">
          <ac:chgData name="a xx" userId="6c68ed6e84215d36" providerId="LiveId" clId="{69CAA304-0A92-4D4B-A43E-BFE3FFD49F1C}" dt="2023-06-30T15:33:56.059" v="2947" actId="164"/>
          <ac:cxnSpMkLst>
            <pc:docMk/>
            <pc:sldMk cId="3023747500" sldId="273"/>
            <ac:cxnSpMk id="46" creationId="{2547FB67-C358-8557-6272-5299458494A6}"/>
          </ac:cxnSpMkLst>
        </pc:cxnChg>
        <pc:cxnChg chg="mod">
          <ac:chgData name="a xx" userId="6c68ed6e84215d36" providerId="LiveId" clId="{69CAA304-0A92-4D4B-A43E-BFE3FFD49F1C}" dt="2023-06-30T15:33:56.059" v="2947" actId="164"/>
          <ac:cxnSpMkLst>
            <pc:docMk/>
            <pc:sldMk cId="3023747500" sldId="273"/>
            <ac:cxnSpMk id="47" creationId="{6E3F292C-3D55-B36C-4F6E-C11AC45280EB}"/>
          </ac:cxnSpMkLst>
        </pc:cxnChg>
        <pc:cxnChg chg="mod">
          <ac:chgData name="a xx" userId="6c68ed6e84215d36" providerId="LiveId" clId="{69CAA304-0A92-4D4B-A43E-BFE3FFD49F1C}" dt="2023-06-30T15:33:56.059" v="2947" actId="164"/>
          <ac:cxnSpMkLst>
            <pc:docMk/>
            <pc:sldMk cId="3023747500" sldId="273"/>
            <ac:cxnSpMk id="48" creationId="{53DDEE1B-0778-5F8C-99B7-8F7B7B67F412}"/>
          </ac:cxnSpMkLst>
        </pc:cxnChg>
        <pc:cxnChg chg="mod">
          <ac:chgData name="a xx" userId="6c68ed6e84215d36" providerId="LiveId" clId="{69CAA304-0A92-4D4B-A43E-BFE3FFD49F1C}" dt="2023-06-30T15:33:56.059" v="2947" actId="164"/>
          <ac:cxnSpMkLst>
            <pc:docMk/>
            <pc:sldMk cId="3023747500" sldId="273"/>
            <ac:cxnSpMk id="49" creationId="{6BDE7277-1C68-1E7C-B0F4-2C9E3F607D1D}"/>
          </ac:cxnSpMkLst>
        </pc:cxnChg>
        <pc:cxnChg chg="mod">
          <ac:chgData name="a xx" userId="6c68ed6e84215d36" providerId="LiveId" clId="{69CAA304-0A92-4D4B-A43E-BFE3FFD49F1C}" dt="2023-06-30T15:33:56.059" v="2947" actId="164"/>
          <ac:cxnSpMkLst>
            <pc:docMk/>
            <pc:sldMk cId="3023747500" sldId="273"/>
            <ac:cxnSpMk id="50" creationId="{246D0D22-CA39-0ADA-E0CF-52FD4CCC9468}"/>
          </ac:cxnSpMkLst>
        </pc:cxnChg>
        <pc:cxnChg chg="mod">
          <ac:chgData name="a xx" userId="6c68ed6e84215d36" providerId="LiveId" clId="{69CAA304-0A92-4D4B-A43E-BFE3FFD49F1C}" dt="2023-06-30T15:33:56.059" v="2947" actId="164"/>
          <ac:cxnSpMkLst>
            <pc:docMk/>
            <pc:sldMk cId="3023747500" sldId="273"/>
            <ac:cxnSpMk id="51" creationId="{D448FCE8-6F5A-7D21-2E1C-AD2289DC292D}"/>
          </ac:cxnSpMkLst>
        </pc:cxnChg>
        <pc:cxnChg chg="mod">
          <ac:chgData name="a xx" userId="6c68ed6e84215d36" providerId="LiveId" clId="{69CAA304-0A92-4D4B-A43E-BFE3FFD49F1C}" dt="2023-06-30T15:33:56.059" v="2947" actId="164"/>
          <ac:cxnSpMkLst>
            <pc:docMk/>
            <pc:sldMk cId="3023747500" sldId="273"/>
            <ac:cxnSpMk id="52" creationId="{D409B1CB-C548-21C1-D344-6B262F7853CE}"/>
          </ac:cxnSpMkLst>
        </pc:cxnChg>
        <pc:cxnChg chg="mod">
          <ac:chgData name="a xx" userId="6c68ed6e84215d36" providerId="LiveId" clId="{69CAA304-0A92-4D4B-A43E-BFE3FFD49F1C}" dt="2023-06-30T15:33:56.059" v="2947" actId="164"/>
          <ac:cxnSpMkLst>
            <pc:docMk/>
            <pc:sldMk cId="3023747500" sldId="273"/>
            <ac:cxnSpMk id="53" creationId="{29E8B808-444B-4CF5-C8AC-E10DF0CA897A}"/>
          </ac:cxnSpMkLst>
        </pc:cxnChg>
        <pc:cxnChg chg="del">
          <ac:chgData name="a xx" userId="6c68ed6e84215d36" providerId="LiveId" clId="{69CAA304-0A92-4D4B-A43E-BFE3FFD49F1C}" dt="2023-06-30T15:02:54.710" v="1770" actId="478"/>
          <ac:cxnSpMkLst>
            <pc:docMk/>
            <pc:sldMk cId="3023747500" sldId="273"/>
            <ac:cxnSpMk id="60" creationId="{62BC096A-D41C-FE05-AB66-7D81DB116687}"/>
          </ac:cxnSpMkLst>
        </pc:cxnChg>
        <pc:cxnChg chg="del">
          <ac:chgData name="a xx" userId="6c68ed6e84215d36" providerId="LiveId" clId="{69CAA304-0A92-4D4B-A43E-BFE3FFD49F1C}" dt="2023-06-30T15:03:01.874" v="1773" actId="478"/>
          <ac:cxnSpMkLst>
            <pc:docMk/>
            <pc:sldMk cId="3023747500" sldId="273"/>
            <ac:cxnSpMk id="64" creationId="{BC587F7E-128A-932E-404A-BBFE5ACC3000}"/>
          </ac:cxnSpMkLst>
        </pc:cxnChg>
        <pc:cxnChg chg="add del mod">
          <ac:chgData name="a xx" userId="6c68ed6e84215d36" providerId="LiveId" clId="{69CAA304-0A92-4D4B-A43E-BFE3FFD49F1C}" dt="2023-06-30T15:04:45.464" v="1805" actId="478"/>
          <ac:cxnSpMkLst>
            <pc:docMk/>
            <pc:sldMk cId="3023747500" sldId="273"/>
            <ac:cxnSpMk id="77" creationId="{BF131D4E-6A39-9332-0EF0-A6C94608FB92}"/>
          </ac:cxnSpMkLst>
        </pc:cxnChg>
        <pc:cxnChg chg="add del mod">
          <ac:chgData name="a xx" userId="6c68ed6e84215d36" providerId="LiveId" clId="{69CAA304-0A92-4D4B-A43E-BFE3FFD49F1C}" dt="2023-06-30T15:05:20.316" v="1807" actId="478"/>
          <ac:cxnSpMkLst>
            <pc:docMk/>
            <pc:sldMk cId="3023747500" sldId="273"/>
            <ac:cxnSpMk id="78" creationId="{A713EFAF-D87A-891A-2283-E1B8DC63E1B9}"/>
          </ac:cxnSpMkLst>
        </pc:cxnChg>
        <pc:cxnChg chg="add mod">
          <ac:chgData name="a xx" userId="6c68ed6e84215d36" providerId="LiveId" clId="{69CAA304-0A92-4D4B-A43E-BFE3FFD49F1C}" dt="2023-06-30T15:33:56.059" v="2947" actId="164"/>
          <ac:cxnSpMkLst>
            <pc:docMk/>
            <pc:sldMk cId="3023747500" sldId="273"/>
            <ac:cxnSpMk id="88" creationId="{74CDBD3C-D056-34C7-2171-672242920920}"/>
          </ac:cxnSpMkLst>
        </pc:cxnChg>
        <pc:cxnChg chg="add mod">
          <ac:chgData name="a xx" userId="6c68ed6e84215d36" providerId="LiveId" clId="{69CAA304-0A92-4D4B-A43E-BFE3FFD49F1C}" dt="2023-06-30T15:33:56.059" v="2947" actId="164"/>
          <ac:cxnSpMkLst>
            <pc:docMk/>
            <pc:sldMk cId="3023747500" sldId="273"/>
            <ac:cxnSpMk id="101" creationId="{D13066D3-B29C-04B5-E07E-AEA2F2CBF565}"/>
          </ac:cxnSpMkLst>
        </pc:cxnChg>
        <pc:cxnChg chg="add mod">
          <ac:chgData name="a xx" userId="6c68ed6e84215d36" providerId="LiveId" clId="{69CAA304-0A92-4D4B-A43E-BFE3FFD49F1C}" dt="2023-06-30T15:37:29.446" v="3024" actId="164"/>
          <ac:cxnSpMkLst>
            <pc:docMk/>
            <pc:sldMk cId="3023747500" sldId="273"/>
            <ac:cxnSpMk id="107" creationId="{9A433E15-5607-24F1-A55F-9E9ECC97136C}"/>
          </ac:cxnSpMkLst>
        </pc:cxnChg>
      </pc:sldChg>
      <pc:sldChg chg="addSp delSp modSp add mod">
        <pc:chgData name="a xx" userId="6c68ed6e84215d36" providerId="LiveId" clId="{69CAA304-0A92-4D4B-A43E-BFE3FFD49F1C}" dt="2023-07-03T12:33:25.125" v="3240" actId="14100"/>
        <pc:sldMkLst>
          <pc:docMk/>
          <pc:sldMk cId="3081080104" sldId="274"/>
        </pc:sldMkLst>
        <pc:spChg chg="mod topLvl">
          <ac:chgData name="a xx" userId="6c68ed6e84215d36" providerId="LiveId" clId="{69CAA304-0A92-4D4B-A43E-BFE3FFD49F1C}" dt="2023-07-03T12:29:28.095" v="3209" actId="1076"/>
          <ac:spMkLst>
            <pc:docMk/>
            <pc:sldMk cId="3081080104" sldId="274"/>
            <ac:spMk id="2" creationId="{B6BEA4C3-8167-004A-C23C-3B49D2F894D5}"/>
          </ac:spMkLst>
        </pc:spChg>
        <pc:spChg chg="add del mod">
          <ac:chgData name="a xx" userId="6c68ed6e84215d36" providerId="LiveId" clId="{69CAA304-0A92-4D4B-A43E-BFE3FFD49F1C}" dt="2023-07-03T11:58:57.718" v="3059" actId="478"/>
          <ac:spMkLst>
            <pc:docMk/>
            <pc:sldMk cId="3081080104" sldId="274"/>
            <ac:spMk id="4" creationId="{5804F6B1-EA5B-C4AE-6A4D-8111922DD63F}"/>
          </ac:spMkLst>
        </pc:spChg>
        <pc:spChg chg="mod">
          <ac:chgData name="a xx" userId="6c68ed6e84215d36" providerId="LiveId" clId="{69CAA304-0A92-4D4B-A43E-BFE3FFD49F1C}" dt="2023-07-03T11:27:43.029" v="3040" actId="165"/>
          <ac:spMkLst>
            <pc:docMk/>
            <pc:sldMk cId="3081080104" sldId="274"/>
            <ac:spMk id="5" creationId="{CD6333D1-F019-156D-C237-D39C46DEDEDE}"/>
          </ac:spMkLst>
        </pc:spChg>
        <pc:spChg chg="mod">
          <ac:chgData name="a xx" userId="6c68ed6e84215d36" providerId="LiveId" clId="{69CAA304-0A92-4D4B-A43E-BFE3FFD49F1C}" dt="2023-07-03T11:27:43.029" v="3040" actId="165"/>
          <ac:spMkLst>
            <pc:docMk/>
            <pc:sldMk cId="3081080104" sldId="274"/>
            <ac:spMk id="6" creationId="{B2FB2845-CEF9-1DAD-2E83-7F9C3FF12900}"/>
          </ac:spMkLst>
        </pc:spChg>
        <pc:spChg chg="mod">
          <ac:chgData name="a xx" userId="6c68ed6e84215d36" providerId="LiveId" clId="{69CAA304-0A92-4D4B-A43E-BFE3FFD49F1C}" dt="2023-07-03T11:27:43.029" v="3040" actId="165"/>
          <ac:spMkLst>
            <pc:docMk/>
            <pc:sldMk cId="3081080104" sldId="274"/>
            <ac:spMk id="7" creationId="{B75AE0F1-E0A6-0D8A-090F-8A2D4F7CF6C8}"/>
          </ac:spMkLst>
        </pc:spChg>
        <pc:spChg chg="mod">
          <ac:chgData name="a xx" userId="6c68ed6e84215d36" providerId="LiveId" clId="{69CAA304-0A92-4D4B-A43E-BFE3FFD49F1C}" dt="2023-07-03T11:27:43.029" v="3040" actId="165"/>
          <ac:spMkLst>
            <pc:docMk/>
            <pc:sldMk cId="3081080104" sldId="274"/>
            <ac:spMk id="8" creationId="{064D6017-A34D-93CD-1E4C-5EF2B3702A81}"/>
          </ac:spMkLst>
        </pc:spChg>
        <pc:spChg chg="mod">
          <ac:chgData name="a xx" userId="6c68ed6e84215d36" providerId="LiveId" clId="{69CAA304-0A92-4D4B-A43E-BFE3FFD49F1C}" dt="2023-07-03T11:27:43.029" v="3040" actId="165"/>
          <ac:spMkLst>
            <pc:docMk/>
            <pc:sldMk cId="3081080104" sldId="274"/>
            <ac:spMk id="9" creationId="{4909CEE8-B6FC-A8D0-C93F-4AA80EF805BC}"/>
          </ac:spMkLst>
        </pc:spChg>
        <pc:spChg chg="add del mod">
          <ac:chgData name="a xx" userId="6c68ed6e84215d36" providerId="LiveId" clId="{69CAA304-0A92-4D4B-A43E-BFE3FFD49F1C}" dt="2023-07-03T11:58:57.718" v="3059" actId="478"/>
          <ac:spMkLst>
            <pc:docMk/>
            <pc:sldMk cId="3081080104" sldId="274"/>
            <ac:spMk id="10" creationId="{BA7E8508-8076-C6E7-54C5-B10D26F7CDA0}"/>
          </ac:spMkLst>
        </pc:spChg>
        <pc:spChg chg="add mod">
          <ac:chgData name="a xx" userId="6c68ed6e84215d36" providerId="LiveId" clId="{69CAA304-0A92-4D4B-A43E-BFE3FFD49F1C}" dt="2023-07-03T12:00:17.501" v="3069" actId="1076"/>
          <ac:spMkLst>
            <pc:docMk/>
            <pc:sldMk cId="3081080104" sldId="274"/>
            <ac:spMk id="11" creationId="{27D21F45-3633-A8CA-0148-A8C7C695E60F}"/>
          </ac:spMkLst>
        </pc:spChg>
        <pc:spChg chg="add mod">
          <ac:chgData name="a xx" userId="6c68ed6e84215d36" providerId="LiveId" clId="{69CAA304-0A92-4D4B-A43E-BFE3FFD49F1C}" dt="2023-07-03T12:00:17.501" v="3069" actId="1076"/>
          <ac:spMkLst>
            <pc:docMk/>
            <pc:sldMk cId="3081080104" sldId="274"/>
            <ac:spMk id="12" creationId="{812D9CEA-1190-9773-18CD-6BEFAE5FB353}"/>
          </ac:spMkLst>
        </pc:spChg>
        <pc:spChg chg="mod">
          <ac:chgData name="a xx" userId="6c68ed6e84215d36" providerId="LiveId" clId="{69CAA304-0A92-4D4B-A43E-BFE3FFD49F1C}" dt="2023-07-03T11:27:43.029" v="3040" actId="165"/>
          <ac:spMkLst>
            <pc:docMk/>
            <pc:sldMk cId="3081080104" sldId="274"/>
            <ac:spMk id="15" creationId="{373FF744-3CD8-D1E5-66E5-B960AFCC2DBD}"/>
          </ac:spMkLst>
        </pc:spChg>
        <pc:spChg chg="mod topLvl">
          <ac:chgData name="a xx" userId="6c68ed6e84215d36" providerId="LiveId" clId="{69CAA304-0A92-4D4B-A43E-BFE3FFD49F1C}" dt="2023-07-03T11:59:43.153" v="3066" actId="14100"/>
          <ac:spMkLst>
            <pc:docMk/>
            <pc:sldMk cId="3081080104" sldId="274"/>
            <ac:spMk id="17" creationId="{7F6EDE4C-6D28-5842-6633-4FCF32969989}"/>
          </ac:spMkLst>
        </pc:spChg>
        <pc:spChg chg="mod">
          <ac:chgData name="a xx" userId="6c68ed6e84215d36" providerId="LiveId" clId="{69CAA304-0A92-4D4B-A43E-BFE3FFD49F1C}" dt="2023-07-03T11:27:03.431" v="3030" actId="165"/>
          <ac:spMkLst>
            <pc:docMk/>
            <pc:sldMk cId="3081080104" sldId="274"/>
            <ac:spMk id="19" creationId="{BDA1AB28-3B54-4AF9-6D2C-2C085CC64248}"/>
          </ac:spMkLst>
        </pc:spChg>
        <pc:spChg chg="mod">
          <ac:chgData name="a xx" userId="6c68ed6e84215d36" providerId="LiveId" clId="{69CAA304-0A92-4D4B-A43E-BFE3FFD49F1C}" dt="2023-07-03T11:27:03.431" v="3030" actId="165"/>
          <ac:spMkLst>
            <pc:docMk/>
            <pc:sldMk cId="3081080104" sldId="274"/>
            <ac:spMk id="20" creationId="{905341E5-B282-E27F-4CD5-4C4A9B131D06}"/>
          </ac:spMkLst>
        </pc:spChg>
        <pc:spChg chg="mod">
          <ac:chgData name="a xx" userId="6c68ed6e84215d36" providerId="LiveId" clId="{69CAA304-0A92-4D4B-A43E-BFE3FFD49F1C}" dt="2023-07-03T11:27:03.431" v="3030" actId="165"/>
          <ac:spMkLst>
            <pc:docMk/>
            <pc:sldMk cId="3081080104" sldId="274"/>
            <ac:spMk id="21" creationId="{C18023C0-8148-E651-971F-E89C7DDE97B2}"/>
          </ac:spMkLst>
        </pc:spChg>
        <pc:spChg chg="mod">
          <ac:chgData name="a xx" userId="6c68ed6e84215d36" providerId="LiveId" clId="{69CAA304-0A92-4D4B-A43E-BFE3FFD49F1C}" dt="2023-07-03T11:27:03.431" v="3030" actId="165"/>
          <ac:spMkLst>
            <pc:docMk/>
            <pc:sldMk cId="3081080104" sldId="274"/>
            <ac:spMk id="23" creationId="{5E57DCD3-802A-F3B7-F1FD-898BFE211A69}"/>
          </ac:spMkLst>
        </pc:spChg>
        <pc:spChg chg="mod">
          <ac:chgData name="a xx" userId="6c68ed6e84215d36" providerId="LiveId" clId="{69CAA304-0A92-4D4B-A43E-BFE3FFD49F1C}" dt="2023-07-03T11:27:03.431" v="3030" actId="165"/>
          <ac:spMkLst>
            <pc:docMk/>
            <pc:sldMk cId="3081080104" sldId="274"/>
            <ac:spMk id="25" creationId="{67DF35BE-87C0-1595-B582-C750DA0F0C4A}"/>
          </ac:spMkLst>
        </pc:spChg>
        <pc:spChg chg="mod">
          <ac:chgData name="a xx" userId="6c68ed6e84215d36" providerId="LiveId" clId="{69CAA304-0A92-4D4B-A43E-BFE3FFD49F1C}" dt="2023-07-03T11:27:03.431" v="3030" actId="165"/>
          <ac:spMkLst>
            <pc:docMk/>
            <pc:sldMk cId="3081080104" sldId="274"/>
            <ac:spMk id="26" creationId="{4074FF24-6FBE-E868-3AB5-29AFE021A2C8}"/>
          </ac:spMkLst>
        </pc:spChg>
        <pc:spChg chg="mod">
          <ac:chgData name="a xx" userId="6c68ed6e84215d36" providerId="LiveId" clId="{69CAA304-0A92-4D4B-A43E-BFE3FFD49F1C}" dt="2023-07-03T12:04:25.700" v="3111" actId="1076"/>
          <ac:spMkLst>
            <pc:docMk/>
            <pc:sldMk cId="3081080104" sldId="274"/>
            <ac:spMk id="29" creationId="{FDFDFF17-7D53-2F82-1975-CB26B4D05856}"/>
          </ac:spMkLst>
        </pc:spChg>
        <pc:spChg chg="mod">
          <ac:chgData name="a xx" userId="6c68ed6e84215d36" providerId="LiveId" clId="{69CAA304-0A92-4D4B-A43E-BFE3FFD49F1C}" dt="2023-07-03T11:27:32.244" v="3036" actId="165"/>
          <ac:spMkLst>
            <pc:docMk/>
            <pc:sldMk cId="3081080104" sldId="274"/>
            <ac:spMk id="32" creationId="{0A1125F6-8BB3-56BA-31E2-6B54993E762F}"/>
          </ac:spMkLst>
        </pc:spChg>
        <pc:spChg chg="del mod">
          <ac:chgData name="a xx" userId="6c68ed6e84215d36" providerId="LiveId" clId="{69CAA304-0A92-4D4B-A43E-BFE3FFD49F1C}" dt="2023-07-03T12:03:45.482" v="3101" actId="478"/>
          <ac:spMkLst>
            <pc:docMk/>
            <pc:sldMk cId="3081080104" sldId="274"/>
            <ac:spMk id="56" creationId="{C44096DC-75B2-39F9-7A6C-40DBA15B0EA7}"/>
          </ac:spMkLst>
        </pc:spChg>
        <pc:spChg chg="del mod">
          <ac:chgData name="a xx" userId="6c68ed6e84215d36" providerId="LiveId" clId="{69CAA304-0A92-4D4B-A43E-BFE3FFD49F1C}" dt="2023-07-03T12:03:42.406" v="3100" actId="478"/>
          <ac:spMkLst>
            <pc:docMk/>
            <pc:sldMk cId="3081080104" sldId="274"/>
            <ac:spMk id="57" creationId="{86C9FD56-3C6D-3EEB-DA07-7255D15A1621}"/>
          </ac:spMkLst>
        </pc:spChg>
        <pc:spChg chg="mod">
          <ac:chgData name="a xx" userId="6c68ed6e84215d36" providerId="LiveId" clId="{69CAA304-0A92-4D4B-A43E-BFE3FFD49F1C}" dt="2023-07-03T12:01:03.893" v="3084"/>
          <ac:spMkLst>
            <pc:docMk/>
            <pc:sldMk cId="3081080104" sldId="274"/>
            <ac:spMk id="59" creationId="{60B8B8C5-51DA-4182-4155-AE9C2E242103}"/>
          </ac:spMkLst>
        </pc:spChg>
        <pc:spChg chg="mod">
          <ac:chgData name="a xx" userId="6c68ed6e84215d36" providerId="LiveId" clId="{69CAA304-0A92-4D4B-A43E-BFE3FFD49F1C}" dt="2023-07-03T12:01:03.893" v="3084"/>
          <ac:spMkLst>
            <pc:docMk/>
            <pc:sldMk cId="3081080104" sldId="274"/>
            <ac:spMk id="60" creationId="{4A3BA4D4-E509-01E2-0BCF-3857206A6E97}"/>
          </ac:spMkLst>
        </pc:spChg>
        <pc:spChg chg="mod">
          <ac:chgData name="a xx" userId="6c68ed6e84215d36" providerId="LiveId" clId="{69CAA304-0A92-4D4B-A43E-BFE3FFD49F1C}" dt="2023-07-03T11:27:32.244" v="3036" actId="165"/>
          <ac:spMkLst>
            <pc:docMk/>
            <pc:sldMk cId="3081080104" sldId="274"/>
            <ac:spMk id="61" creationId="{C844D43D-A6BB-35DB-56AF-D63E20AAB0ED}"/>
          </ac:spMkLst>
        </pc:spChg>
        <pc:spChg chg="mod">
          <ac:chgData name="a xx" userId="6c68ed6e84215d36" providerId="LiveId" clId="{69CAA304-0A92-4D4B-A43E-BFE3FFD49F1C}" dt="2023-07-03T11:27:32.244" v="3036" actId="165"/>
          <ac:spMkLst>
            <pc:docMk/>
            <pc:sldMk cId="3081080104" sldId="274"/>
            <ac:spMk id="62" creationId="{E4CE7F27-2CD9-70BE-6CEA-9D825F297216}"/>
          </ac:spMkLst>
        </pc:spChg>
        <pc:spChg chg="mod">
          <ac:chgData name="a xx" userId="6c68ed6e84215d36" providerId="LiveId" clId="{69CAA304-0A92-4D4B-A43E-BFE3FFD49F1C}" dt="2023-07-03T11:27:32.244" v="3036" actId="165"/>
          <ac:spMkLst>
            <pc:docMk/>
            <pc:sldMk cId="3081080104" sldId="274"/>
            <ac:spMk id="63" creationId="{EBA02A7D-3F6E-6217-E103-903887AE2F68}"/>
          </ac:spMkLst>
        </pc:spChg>
        <pc:spChg chg="mod">
          <ac:chgData name="a xx" userId="6c68ed6e84215d36" providerId="LiveId" clId="{69CAA304-0A92-4D4B-A43E-BFE3FFD49F1C}" dt="2023-07-03T11:27:03.431" v="3030" actId="165"/>
          <ac:spMkLst>
            <pc:docMk/>
            <pc:sldMk cId="3081080104" sldId="274"/>
            <ac:spMk id="70" creationId="{AC08D0B0-5552-4CB4-6E0D-A0AB4BAC0A5F}"/>
          </ac:spMkLst>
        </pc:spChg>
        <pc:spChg chg="mod">
          <ac:chgData name="a xx" userId="6c68ed6e84215d36" providerId="LiveId" clId="{69CAA304-0A92-4D4B-A43E-BFE3FFD49F1C}" dt="2023-07-03T11:27:03.431" v="3030" actId="165"/>
          <ac:spMkLst>
            <pc:docMk/>
            <pc:sldMk cId="3081080104" sldId="274"/>
            <ac:spMk id="71" creationId="{02007745-984E-6D90-8855-6DDCC29A9642}"/>
          </ac:spMkLst>
        </pc:spChg>
        <pc:spChg chg="mod">
          <ac:chgData name="a xx" userId="6c68ed6e84215d36" providerId="LiveId" clId="{69CAA304-0A92-4D4B-A43E-BFE3FFD49F1C}" dt="2023-07-03T12:01:03.893" v="3084"/>
          <ac:spMkLst>
            <pc:docMk/>
            <pc:sldMk cId="3081080104" sldId="274"/>
            <ac:spMk id="72" creationId="{04A12AEC-67ED-2F10-A2B3-6605456BEE57}"/>
          </ac:spMkLst>
        </pc:spChg>
        <pc:spChg chg="mod">
          <ac:chgData name="a xx" userId="6c68ed6e84215d36" providerId="LiveId" clId="{69CAA304-0A92-4D4B-A43E-BFE3FFD49F1C}" dt="2023-07-03T11:27:03.431" v="3030" actId="165"/>
          <ac:spMkLst>
            <pc:docMk/>
            <pc:sldMk cId="3081080104" sldId="274"/>
            <ac:spMk id="75" creationId="{687D8961-ABD1-D15F-8805-DAF7800A11ED}"/>
          </ac:spMkLst>
        </pc:spChg>
        <pc:spChg chg="mod">
          <ac:chgData name="a xx" userId="6c68ed6e84215d36" providerId="LiveId" clId="{69CAA304-0A92-4D4B-A43E-BFE3FFD49F1C}" dt="2023-07-03T11:27:03.431" v="3030" actId="165"/>
          <ac:spMkLst>
            <pc:docMk/>
            <pc:sldMk cId="3081080104" sldId="274"/>
            <ac:spMk id="76" creationId="{4F1BD851-F944-B90D-CE65-20618ECF8245}"/>
          </ac:spMkLst>
        </pc:spChg>
        <pc:spChg chg="mod">
          <ac:chgData name="a xx" userId="6c68ed6e84215d36" providerId="LiveId" clId="{69CAA304-0A92-4D4B-A43E-BFE3FFD49F1C}" dt="2023-07-03T12:01:03.893" v="3084"/>
          <ac:spMkLst>
            <pc:docMk/>
            <pc:sldMk cId="3081080104" sldId="274"/>
            <ac:spMk id="77" creationId="{B1056AAE-1C2E-12F2-53BD-1192F91BC5AC}"/>
          </ac:spMkLst>
        </pc:spChg>
        <pc:spChg chg="mod">
          <ac:chgData name="a xx" userId="6c68ed6e84215d36" providerId="LiveId" clId="{69CAA304-0A92-4D4B-A43E-BFE3FFD49F1C}" dt="2023-07-03T12:01:03.893" v="3084"/>
          <ac:spMkLst>
            <pc:docMk/>
            <pc:sldMk cId="3081080104" sldId="274"/>
            <ac:spMk id="78" creationId="{9C70AA6C-CA36-1240-8DD6-F6AB2A7F6930}"/>
          </ac:spMkLst>
        </pc:spChg>
        <pc:spChg chg="mod">
          <ac:chgData name="a xx" userId="6c68ed6e84215d36" providerId="LiveId" clId="{69CAA304-0A92-4D4B-A43E-BFE3FFD49F1C}" dt="2023-07-03T12:01:03.893" v="3084"/>
          <ac:spMkLst>
            <pc:docMk/>
            <pc:sldMk cId="3081080104" sldId="274"/>
            <ac:spMk id="79" creationId="{C33164C4-7544-EEA6-62E2-7E38CEF27BCF}"/>
          </ac:spMkLst>
        </pc:spChg>
        <pc:spChg chg="mod">
          <ac:chgData name="a xx" userId="6c68ed6e84215d36" providerId="LiveId" clId="{69CAA304-0A92-4D4B-A43E-BFE3FFD49F1C}" dt="2023-07-03T12:01:03.893" v="3084"/>
          <ac:spMkLst>
            <pc:docMk/>
            <pc:sldMk cId="3081080104" sldId="274"/>
            <ac:spMk id="81" creationId="{199DE55E-0828-6CA3-64C9-2700D9D45040}"/>
          </ac:spMkLst>
        </pc:spChg>
        <pc:spChg chg="mod">
          <ac:chgData name="a xx" userId="6c68ed6e84215d36" providerId="LiveId" clId="{69CAA304-0A92-4D4B-A43E-BFE3FFD49F1C}" dt="2023-07-03T12:01:03.893" v="3084"/>
          <ac:spMkLst>
            <pc:docMk/>
            <pc:sldMk cId="3081080104" sldId="274"/>
            <ac:spMk id="83" creationId="{8AB12A94-8E5D-44E8-2A0E-BD2E2643FD0F}"/>
          </ac:spMkLst>
        </pc:spChg>
        <pc:spChg chg="mod">
          <ac:chgData name="a xx" userId="6c68ed6e84215d36" providerId="LiveId" clId="{69CAA304-0A92-4D4B-A43E-BFE3FFD49F1C}" dt="2023-07-03T11:27:03.431" v="3030" actId="165"/>
          <ac:spMkLst>
            <pc:docMk/>
            <pc:sldMk cId="3081080104" sldId="274"/>
            <ac:spMk id="87" creationId="{25E9E2A0-177F-D91D-91B4-7EF8643CAA28}"/>
          </ac:spMkLst>
        </pc:spChg>
        <pc:spChg chg="mod">
          <ac:chgData name="a xx" userId="6c68ed6e84215d36" providerId="LiveId" clId="{69CAA304-0A92-4D4B-A43E-BFE3FFD49F1C}" dt="2023-07-03T12:27:08.244" v="3180" actId="1038"/>
          <ac:spMkLst>
            <pc:docMk/>
            <pc:sldMk cId="3081080104" sldId="274"/>
            <ac:spMk id="122" creationId="{70E7E20C-C9C8-650E-60EA-4B1F32520E66}"/>
          </ac:spMkLst>
        </pc:spChg>
        <pc:spChg chg="del mod">
          <ac:chgData name="a xx" userId="6c68ed6e84215d36" providerId="LiveId" clId="{69CAA304-0A92-4D4B-A43E-BFE3FFD49F1C}" dt="2023-07-03T12:27:19.258" v="3182" actId="478"/>
          <ac:spMkLst>
            <pc:docMk/>
            <pc:sldMk cId="3081080104" sldId="274"/>
            <ac:spMk id="125" creationId="{855D71AD-4718-5314-0D7F-6E2B3691D670}"/>
          </ac:spMkLst>
        </pc:spChg>
        <pc:spChg chg="del mod">
          <ac:chgData name="a xx" userId="6c68ed6e84215d36" providerId="LiveId" clId="{69CAA304-0A92-4D4B-A43E-BFE3FFD49F1C}" dt="2023-07-03T12:27:16.959" v="3181" actId="478"/>
          <ac:spMkLst>
            <pc:docMk/>
            <pc:sldMk cId="3081080104" sldId="274"/>
            <ac:spMk id="126" creationId="{9A997D56-29E5-5A26-B155-A21FBA914268}"/>
          </ac:spMkLst>
        </pc:spChg>
        <pc:spChg chg="mod">
          <ac:chgData name="a xx" userId="6c68ed6e84215d36" providerId="LiveId" clId="{69CAA304-0A92-4D4B-A43E-BFE3FFD49F1C}" dt="2023-07-03T12:27:42.488" v="3192" actId="1035"/>
          <ac:spMkLst>
            <pc:docMk/>
            <pc:sldMk cId="3081080104" sldId="274"/>
            <ac:spMk id="128" creationId="{75D7252E-D92C-94F5-00EE-ED38316693DD}"/>
          </ac:spMkLst>
        </pc:spChg>
        <pc:spChg chg="mod">
          <ac:chgData name="a xx" userId="6c68ed6e84215d36" providerId="LiveId" clId="{69CAA304-0A92-4D4B-A43E-BFE3FFD49F1C}" dt="2023-07-03T12:27:46.993" v="3198" actId="1035"/>
          <ac:spMkLst>
            <pc:docMk/>
            <pc:sldMk cId="3081080104" sldId="274"/>
            <ac:spMk id="129" creationId="{8A8C1AC7-2EBB-9498-8449-6688CEFFEBF7}"/>
          </ac:spMkLst>
        </pc:spChg>
        <pc:spChg chg="mod">
          <ac:chgData name="a xx" userId="6c68ed6e84215d36" providerId="LiveId" clId="{69CAA304-0A92-4D4B-A43E-BFE3FFD49F1C}" dt="2023-07-03T12:02:29.391" v="3091"/>
          <ac:spMkLst>
            <pc:docMk/>
            <pc:sldMk cId="3081080104" sldId="274"/>
            <ac:spMk id="133" creationId="{1974A821-9B71-C3AA-6263-39B08CB5641C}"/>
          </ac:spMkLst>
        </pc:spChg>
        <pc:spChg chg="mod">
          <ac:chgData name="a xx" userId="6c68ed6e84215d36" providerId="LiveId" clId="{69CAA304-0A92-4D4B-A43E-BFE3FFD49F1C}" dt="2023-07-03T12:02:29.391" v="3091"/>
          <ac:spMkLst>
            <pc:docMk/>
            <pc:sldMk cId="3081080104" sldId="274"/>
            <ac:spMk id="134" creationId="{3C077597-A096-8D58-6062-C50553871D5C}"/>
          </ac:spMkLst>
        </pc:spChg>
        <pc:spChg chg="mod">
          <ac:chgData name="a xx" userId="6c68ed6e84215d36" providerId="LiveId" clId="{69CAA304-0A92-4D4B-A43E-BFE3FFD49F1C}" dt="2023-07-03T12:26:44.862" v="3124" actId="1076"/>
          <ac:spMkLst>
            <pc:docMk/>
            <pc:sldMk cId="3081080104" sldId="274"/>
            <ac:spMk id="135" creationId="{6DF2B54F-13C6-F40B-9D18-E6DC67CC4C83}"/>
          </ac:spMkLst>
        </pc:spChg>
        <pc:spChg chg="mod">
          <ac:chgData name="a xx" userId="6c68ed6e84215d36" providerId="LiveId" clId="{69CAA304-0A92-4D4B-A43E-BFE3FFD49F1C}" dt="2023-07-03T12:02:29.391" v="3091"/>
          <ac:spMkLst>
            <pc:docMk/>
            <pc:sldMk cId="3081080104" sldId="274"/>
            <ac:spMk id="136" creationId="{CAB5CC2F-CD11-69AC-F049-41176682993A}"/>
          </ac:spMkLst>
        </pc:spChg>
        <pc:spChg chg="mod">
          <ac:chgData name="a xx" userId="6c68ed6e84215d36" providerId="LiveId" clId="{69CAA304-0A92-4D4B-A43E-BFE3FFD49F1C}" dt="2023-07-03T12:02:29.391" v="3091"/>
          <ac:spMkLst>
            <pc:docMk/>
            <pc:sldMk cId="3081080104" sldId="274"/>
            <ac:spMk id="137" creationId="{C2B4F0E9-EC53-9226-16BA-214F461BE7E8}"/>
          </ac:spMkLst>
        </pc:spChg>
        <pc:spChg chg="mod">
          <ac:chgData name="a xx" userId="6c68ed6e84215d36" providerId="LiveId" clId="{69CAA304-0A92-4D4B-A43E-BFE3FFD49F1C}" dt="2023-07-03T12:02:29.391" v="3091"/>
          <ac:spMkLst>
            <pc:docMk/>
            <pc:sldMk cId="3081080104" sldId="274"/>
            <ac:spMk id="138" creationId="{103435B4-ACB1-A7BC-3860-50B301DEDBD3}"/>
          </ac:spMkLst>
        </pc:spChg>
        <pc:spChg chg="mod">
          <ac:chgData name="a xx" userId="6c68ed6e84215d36" providerId="LiveId" clId="{69CAA304-0A92-4D4B-A43E-BFE3FFD49F1C}" dt="2023-07-03T12:02:39.537" v="3093"/>
          <ac:spMkLst>
            <pc:docMk/>
            <pc:sldMk cId="3081080104" sldId="274"/>
            <ac:spMk id="165" creationId="{4758BC31-C873-BB74-C459-B1E375682DD2}"/>
          </ac:spMkLst>
        </pc:spChg>
        <pc:spChg chg="mod">
          <ac:chgData name="a xx" userId="6c68ed6e84215d36" providerId="LiveId" clId="{69CAA304-0A92-4D4B-A43E-BFE3FFD49F1C}" dt="2023-07-03T12:02:39.537" v="3093"/>
          <ac:spMkLst>
            <pc:docMk/>
            <pc:sldMk cId="3081080104" sldId="274"/>
            <ac:spMk id="168" creationId="{4FE9A803-3452-9FC7-1F3F-14F528E616C4}"/>
          </ac:spMkLst>
        </pc:spChg>
        <pc:spChg chg="mod">
          <ac:chgData name="a xx" userId="6c68ed6e84215d36" providerId="LiveId" clId="{69CAA304-0A92-4D4B-A43E-BFE3FFD49F1C}" dt="2023-07-03T12:02:39.537" v="3093"/>
          <ac:spMkLst>
            <pc:docMk/>
            <pc:sldMk cId="3081080104" sldId="274"/>
            <ac:spMk id="169" creationId="{431DDF12-4191-3827-BCA2-8AF13BD53D53}"/>
          </ac:spMkLst>
        </pc:spChg>
        <pc:spChg chg="mod">
          <ac:chgData name="a xx" userId="6c68ed6e84215d36" providerId="LiveId" clId="{69CAA304-0A92-4D4B-A43E-BFE3FFD49F1C}" dt="2023-07-03T12:02:39.537" v="3093"/>
          <ac:spMkLst>
            <pc:docMk/>
            <pc:sldMk cId="3081080104" sldId="274"/>
            <ac:spMk id="171" creationId="{C147E310-8171-7C3D-E31D-0CA1D663E176}"/>
          </ac:spMkLst>
        </pc:spChg>
        <pc:spChg chg="mod">
          <ac:chgData name="a xx" userId="6c68ed6e84215d36" providerId="LiveId" clId="{69CAA304-0A92-4D4B-A43E-BFE3FFD49F1C}" dt="2023-07-03T12:02:39.537" v="3093"/>
          <ac:spMkLst>
            <pc:docMk/>
            <pc:sldMk cId="3081080104" sldId="274"/>
            <ac:spMk id="172" creationId="{9C7B530D-A510-6608-BC1D-FCFE6A5B75AD}"/>
          </ac:spMkLst>
        </pc:spChg>
        <pc:spChg chg="mod">
          <ac:chgData name="a xx" userId="6c68ed6e84215d36" providerId="LiveId" clId="{69CAA304-0A92-4D4B-A43E-BFE3FFD49F1C}" dt="2023-07-03T12:02:39.537" v="3093"/>
          <ac:spMkLst>
            <pc:docMk/>
            <pc:sldMk cId="3081080104" sldId="274"/>
            <ac:spMk id="176" creationId="{0DEB14E2-8AE1-9C5A-D9B9-C9C70076F568}"/>
          </ac:spMkLst>
        </pc:spChg>
        <pc:spChg chg="mod">
          <ac:chgData name="a xx" userId="6c68ed6e84215d36" providerId="LiveId" clId="{69CAA304-0A92-4D4B-A43E-BFE3FFD49F1C}" dt="2023-07-03T12:02:39.537" v="3093"/>
          <ac:spMkLst>
            <pc:docMk/>
            <pc:sldMk cId="3081080104" sldId="274"/>
            <ac:spMk id="177" creationId="{3A11172A-601E-EBEA-E616-0D1F7B0054D2}"/>
          </ac:spMkLst>
        </pc:spChg>
        <pc:spChg chg="mod">
          <ac:chgData name="a xx" userId="6c68ed6e84215d36" providerId="LiveId" clId="{69CAA304-0A92-4D4B-A43E-BFE3FFD49F1C}" dt="2023-07-03T12:02:39.537" v="3093"/>
          <ac:spMkLst>
            <pc:docMk/>
            <pc:sldMk cId="3081080104" sldId="274"/>
            <ac:spMk id="178" creationId="{77036473-7015-7E61-59DD-B917B3127AE5}"/>
          </ac:spMkLst>
        </pc:spChg>
        <pc:spChg chg="mod">
          <ac:chgData name="a xx" userId="6c68ed6e84215d36" providerId="LiveId" clId="{69CAA304-0A92-4D4B-A43E-BFE3FFD49F1C}" dt="2023-07-03T12:02:39.537" v="3093"/>
          <ac:spMkLst>
            <pc:docMk/>
            <pc:sldMk cId="3081080104" sldId="274"/>
            <ac:spMk id="179" creationId="{39F5D693-1003-3002-8DD4-E2CE34FE1DFA}"/>
          </ac:spMkLst>
        </pc:spChg>
        <pc:spChg chg="mod">
          <ac:chgData name="a xx" userId="6c68ed6e84215d36" providerId="LiveId" clId="{69CAA304-0A92-4D4B-A43E-BFE3FFD49F1C}" dt="2023-07-03T12:02:39.537" v="3093"/>
          <ac:spMkLst>
            <pc:docMk/>
            <pc:sldMk cId="3081080104" sldId="274"/>
            <ac:spMk id="180" creationId="{1D62D80A-F053-33A4-CA7F-079696913AF8}"/>
          </ac:spMkLst>
        </pc:spChg>
        <pc:spChg chg="mod">
          <ac:chgData name="a xx" userId="6c68ed6e84215d36" providerId="LiveId" clId="{69CAA304-0A92-4D4B-A43E-BFE3FFD49F1C}" dt="2023-07-03T12:02:39.537" v="3093"/>
          <ac:spMkLst>
            <pc:docMk/>
            <pc:sldMk cId="3081080104" sldId="274"/>
            <ac:spMk id="181" creationId="{3E914DF6-70E4-9D36-371E-BDA9C078DB39}"/>
          </ac:spMkLst>
        </pc:spChg>
        <pc:spChg chg="mod">
          <ac:chgData name="a xx" userId="6c68ed6e84215d36" providerId="LiveId" clId="{69CAA304-0A92-4D4B-A43E-BFE3FFD49F1C}" dt="2023-07-03T12:02:45.244" v="3095"/>
          <ac:spMkLst>
            <pc:docMk/>
            <pc:sldMk cId="3081080104" sldId="274"/>
            <ac:spMk id="208" creationId="{5A63C38B-3EA0-1F85-DCB4-14751874E540}"/>
          </ac:spMkLst>
        </pc:spChg>
        <pc:spChg chg="mod">
          <ac:chgData name="a xx" userId="6c68ed6e84215d36" providerId="LiveId" clId="{69CAA304-0A92-4D4B-A43E-BFE3FFD49F1C}" dt="2023-07-03T12:02:45.244" v="3095"/>
          <ac:spMkLst>
            <pc:docMk/>
            <pc:sldMk cId="3081080104" sldId="274"/>
            <ac:spMk id="211" creationId="{73CD35EA-92FB-5973-72FF-2E3004514F09}"/>
          </ac:spMkLst>
        </pc:spChg>
        <pc:spChg chg="mod">
          <ac:chgData name="a xx" userId="6c68ed6e84215d36" providerId="LiveId" clId="{69CAA304-0A92-4D4B-A43E-BFE3FFD49F1C}" dt="2023-07-03T12:02:45.244" v="3095"/>
          <ac:spMkLst>
            <pc:docMk/>
            <pc:sldMk cId="3081080104" sldId="274"/>
            <ac:spMk id="212" creationId="{B014B5AB-5E50-9320-7990-D906B8EF876A}"/>
          </ac:spMkLst>
        </pc:spChg>
        <pc:spChg chg="mod">
          <ac:chgData name="a xx" userId="6c68ed6e84215d36" providerId="LiveId" clId="{69CAA304-0A92-4D4B-A43E-BFE3FFD49F1C}" dt="2023-07-03T12:02:45.244" v="3095"/>
          <ac:spMkLst>
            <pc:docMk/>
            <pc:sldMk cId="3081080104" sldId="274"/>
            <ac:spMk id="214" creationId="{236EA55A-EC6B-1BAE-C465-D5697895EFFE}"/>
          </ac:spMkLst>
        </pc:spChg>
        <pc:spChg chg="mod">
          <ac:chgData name="a xx" userId="6c68ed6e84215d36" providerId="LiveId" clId="{69CAA304-0A92-4D4B-A43E-BFE3FFD49F1C}" dt="2023-07-03T12:02:45.244" v="3095"/>
          <ac:spMkLst>
            <pc:docMk/>
            <pc:sldMk cId="3081080104" sldId="274"/>
            <ac:spMk id="215" creationId="{4CFD0FF7-5166-35A3-CED7-03C8D887A632}"/>
          </ac:spMkLst>
        </pc:spChg>
        <pc:spChg chg="mod">
          <ac:chgData name="a xx" userId="6c68ed6e84215d36" providerId="LiveId" clId="{69CAA304-0A92-4D4B-A43E-BFE3FFD49F1C}" dt="2023-07-03T12:02:45.244" v="3095"/>
          <ac:spMkLst>
            <pc:docMk/>
            <pc:sldMk cId="3081080104" sldId="274"/>
            <ac:spMk id="219" creationId="{719E2523-213A-3A63-60FC-D7CBB61F44DA}"/>
          </ac:spMkLst>
        </pc:spChg>
        <pc:spChg chg="mod">
          <ac:chgData name="a xx" userId="6c68ed6e84215d36" providerId="LiveId" clId="{69CAA304-0A92-4D4B-A43E-BFE3FFD49F1C}" dt="2023-07-03T12:02:45.244" v="3095"/>
          <ac:spMkLst>
            <pc:docMk/>
            <pc:sldMk cId="3081080104" sldId="274"/>
            <ac:spMk id="220" creationId="{BAF7DDE5-8D77-17B9-B5B9-6B417ACEF721}"/>
          </ac:spMkLst>
        </pc:spChg>
        <pc:spChg chg="mod">
          <ac:chgData name="a xx" userId="6c68ed6e84215d36" providerId="LiveId" clId="{69CAA304-0A92-4D4B-A43E-BFE3FFD49F1C}" dt="2023-07-03T12:02:45.244" v="3095"/>
          <ac:spMkLst>
            <pc:docMk/>
            <pc:sldMk cId="3081080104" sldId="274"/>
            <ac:spMk id="221" creationId="{FC557883-044B-0D3B-6BA1-49BEED9C157F}"/>
          </ac:spMkLst>
        </pc:spChg>
        <pc:spChg chg="mod">
          <ac:chgData name="a xx" userId="6c68ed6e84215d36" providerId="LiveId" clId="{69CAA304-0A92-4D4B-A43E-BFE3FFD49F1C}" dt="2023-07-03T12:02:45.244" v="3095"/>
          <ac:spMkLst>
            <pc:docMk/>
            <pc:sldMk cId="3081080104" sldId="274"/>
            <ac:spMk id="222" creationId="{E627A89F-ECED-76E2-365F-D3A877757CEF}"/>
          </ac:spMkLst>
        </pc:spChg>
        <pc:spChg chg="mod">
          <ac:chgData name="a xx" userId="6c68ed6e84215d36" providerId="LiveId" clId="{69CAA304-0A92-4D4B-A43E-BFE3FFD49F1C}" dt="2023-07-03T12:02:45.244" v="3095"/>
          <ac:spMkLst>
            <pc:docMk/>
            <pc:sldMk cId="3081080104" sldId="274"/>
            <ac:spMk id="223" creationId="{BA009FAB-CA10-EDCD-6C92-F988DEF427EC}"/>
          </ac:spMkLst>
        </pc:spChg>
        <pc:spChg chg="mod">
          <ac:chgData name="a xx" userId="6c68ed6e84215d36" providerId="LiveId" clId="{69CAA304-0A92-4D4B-A43E-BFE3FFD49F1C}" dt="2023-07-03T12:02:45.244" v="3095"/>
          <ac:spMkLst>
            <pc:docMk/>
            <pc:sldMk cId="3081080104" sldId="274"/>
            <ac:spMk id="224" creationId="{B18FAB23-FAAC-340F-711E-BDCC881EFAA9}"/>
          </ac:spMkLst>
        </pc:spChg>
        <pc:spChg chg="del mod topLvl">
          <ac:chgData name="a xx" userId="6c68ed6e84215d36" providerId="LiveId" clId="{69CAA304-0A92-4D4B-A43E-BFE3FFD49F1C}" dt="2023-07-03T12:32:46.859" v="3236" actId="478"/>
          <ac:spMkLst>
            <pc:docMk/>
            <pc:sldMk cId="3081080104" sldId="274"/>
            <ac:spMk id="256" creationId="{AE1CE04A-ED24-D33C-3935-7B965F488982}"/>
          </ac:spMkLst>
        </pc:spChg>
        <pc:spChg chg="mod topLvl">
          <ac:chgData name="a xx" userId="6c68ed6e84215d36" providerId="LiveId" clId="{69CAA304-0A92-4D4B-A43E-BFE3FFD49F1C}" dt="2023-07-03T12:32:01.067" v="3227" actId="165"/>
          <ac:spMkLst>
            <pc:docMk/>
            <pc:sldMk cId="3081080104" sldId="274"/>
            <ac:spMk id="260" creationId="{F61F9A5B-B3CC-30E9-A300-5635A03C7E3F}"/>
          </ac:spMkLst>
        </pc:spChg>
        <pc:spChg chg="mod topLvl">
          <ac:chgData name="a xx" userId="6c68ed6e84215d36" providerId="LiveId" clId="{69CAA304-0A92-4D4B-A43E-BFE3FFD49F1C}" dt="2023-07-03T12:32:01.067" v="3227" actId="165"/>
          <ac:spMkLst>
            <pc:docMk/>
            <pc:sldMk cId="3081080104" sldId="274"/>
            <ac:spMk id="261" creationId="{137EE47A-7C87-6A00-1F00-AE958205AB89}"/>
          </ac:spMkLst>
        </pc:spChg>
        <pc:spChg chg="mod">
          <ac:chgData name="a xx" userId="6c68ed6e84215d36" providerId="LiveId" clId="{69CAA304-0A92-4D4B-A43E-BFE3FFD49F1C}" dt="2023-07-03T12:32:01.067" v="3227" actId="165"/>
          <ac:spMkLst>
            <pc:docMk/>
            <pc:sldMk cId="3081080104" sldId="274"/>
            <ac:spMk id="265" creationId="{435818B5-CBF6-0C1D-9267-9D136711C333}"/>
          </ac:spMkLst>
        </pc:spChg>
        <pc:spChg chg="mod">
          <ac:chgData name="a xx" userId="6c68ed6e84215d36" providerId="LiveId" clId="{69CAA304-0A92-4D4B-A43E-BFE3FFD49F1C}" dt="2023-07-03T12:32:01.067" v="3227" actId="165"/>
          <ac:spMkLst>
            <pc:docMk/>
            <pc:sldMk cId="3081080104" sldId="274"/>
            <ac:spMk id="266" creationId="{4A7A0C4E-FE35-5436-1C3B-E0313C0822EE}"/>
          </ac:spMkLst>
        </pc:spChg>
        <pc:spChg chg="mod">
          <ac:chgData name="a xx" userId="6c68ed6e84215d36" providerId="LiveId" clId="{69CAA304-0A92-4D4B-A43E-BFE3FFD49F1C}" dt="2023-07-03T12:32:01.067" v="3227" actId="165"/>
          <ac:spMkLst>
            <pc:docMk/>
            <pc:sldMk cId="3081080104" sldId="274"/>
            <ac:spMk id="267" creationId="{E64BAA9C-90C0-F87F-C721-6A479F37849B}"/>
          </ac:spMkLst>
        </pc:spChg>
        <pc:spChg chg="mod">
          <ac:chgData name="a xx" userId="6c68ed6e84215d36" providerId="LiveId" clId="{69CAA304-0A92-4D4B-A43E-BFE3FFD49F1C}" dt="2023-07-03T12:32:01.067" v="3227" actId="165"/>
          <ac:spMkLst>
            <pc:docMk/>
            <pc:sldMk cId="3081080104" sldId="274"/>
            <ac:spMk id="268" creationId="{ED485C8E-0312-01A7-94C2-FDDCBD37ACA5}"/>
          </ac:spMkLst>
        </pc:spChg>
        <pc:spChg chg="mod">
          <ac:chgData name="a xx" userId="6c68ed6e84215d36" providerId="LiveId" clId="{69CAA304-0A92-4D4B-A43E-BFE3FFD49F1C}" dt="2023-07-03T12:32:01.067" v="3227" actId="165"/>
          <ac:spMkLst>
            <pc:docMk/>
            <pc:sldMk cId="3081080104" sldId="274"/>
            <ac:spMk id="269" creationId="{E672952F-A1CE-4F58-F513-4F8F940CEAE2}"/>
          </ac:spMkLst>
        </pc:spChg>
        <pc:spChg chg="mod">
          <ac:chgData name="a xx" userId="6c68ed6e84215d36" providerId="LiveId" clId="{69CAA304-0A92-4D4B-A43E-BFE3FFD49F1C}" dt="2023-07-03T12:32:01.067" v="3227" actId="165"/>
          <ac:spMkLst>
            <pc:docMk/>
            <pc:sldMk cId="3081080104" sldId="274"/>
            <ac:spMk id="270" creationId="{6135E1B0-FEA2-A920-2A2A-6CE9D616E7E2}"/>
          </ac:spMkLst>
        </pc:spChg>
        <pc:grpChg chg="add del mod">
          <ac:chgData name="a xx" userId="6c68ed6e84215d36" providerId="LiveId" clId="{69CAA304-0A92-4D4B-A43E-BFE3FFD49F1C}" dt="2023-07-03T12:05:03.272" v="3112" actId="478"/>
          <ac:grpSpMkLst>
            <pc:docMk/>
            <pc:sldMk cId="3081080104" sldId="274"/>
            <ac:grpSpMk id="3" creationId="{078EB901-DC84-DEEE-B539-6DD5DC3F0467}"/>
          </ac:grpSpMkLst>
        </pc:grpChg>
        <pc:grpChg chg="add mod">
          <ac:chgData name="a xx" userId="6c68ed6e84215d36" providerId="LiveId" clId="{69CAA304-0A92-4D4B-A43E-BFE3FFD49F1C}" dt="2023-07-03T12:03:52.266" v="3104" actId="1076"/>
          <ac:grpSpMkLst>
            <pc:docMk/>
            <pc:sldMk cId="3081080104" sldId="274"/>
            <ac:grpSpMk id="13" creationId="{6EC664AC-8E72-DF41-562E-7E77B08E57C1}"/>
          </ac:grpSpMkLst>
        </pc:grpChg>
        <pc:grpChg chg="mod">
          <ac:chgData name="a xx" userId="6c68ed6e84215d36" providerId="LiveId" clId="{69CAA304-0A92-4D4B-A43E-BFE3FFD49F1C}" dt="2023-07-03T12:01:03.893" v="3084"/>
          <ac:grpSpMkLst>
            <pc:docMk/>
            <pc:sldMk cId="3081080104" sldId="274"/>
            <ac:grpSpMk id="14" creationId="{CBF9490D-6A42-B1E9-E2F9-89FCD3EB4679}"/>
          </ac:grpSpMkLst>
        </pc:grpChg>
        <pc:grpChg chg="mod topLvl">
          <ac:chgData name="a xx" userId="6c68ed6e84215d36" providerId="LiveId" clId="{69CAA304-0A92-4D4B-A43E-BFE3FFD49F1C}" dt="2023-07-03T11:27:52.438" v="3043" actId="164"/>
          <ac:grpSpMkLst>
            <pc:docMk/>
            <pc:sldMk cId="3081080104" sldId="274"/>
            <ac:grpSpMk id="16" creationId="{21F04010-CD9A-B73B-1BCE-7944CEA5626C}"/>
          </ac:grpSpMkLst>
        </pc:grpChg>
        <pc:grpChg chg="mod">
          <ac:chgData name="a xx" userId="6c68ed6e84215d36" providerId="LiveId" clId="{69CAA304-0A92-4D4B-A43E-BFE3FFD49F1C}" dt="2023-07-03T11:27:03.431" v="3030" actId="165"/>
          <ac:grpSpMkLst>
            <pc:docMk/>
            <pc:sldMk cId="3081080104" sldId="274"/>
            <ac:grpSpMk id="18" creationId="{E0D76DC9-75E8-E3CF-F794-C302734A009F}"/>
          </ac:grpSpMkLst>
        </pc:grpChg>
        <pc:grpChg chg="mod">
          <ac:chgData name="a xx" userId="6c68ed6e84215d36" providerId="LiveId" clId="{69CAA304-0A92-4D4B-A43E-BFE3FFD49F1C}" dt="2023-07-03T12:01:03.893" v="3084"/>
          <ac:grpSpMkLst>
            <pc:docMk/>
            <pc:sldMk cId="3081080104" sldId="274"/>
            <ac:grpSpMk id="22" creationId="{B834F1B3-F84D-F1D9-A740-7300C19F4360}"/>
          </ac:grpSpMkLst>
        </pc:grpChg>
        <pc:grpChg chg="del mod">
          <ac:chgData name="a xx" userId="6c68ed6e84215d36" providerId="LiveId" clId="{69CAA304-0A92-4D4B-A43E-BFE3FFD49F1C}" dt="2023-07-03T12:03:42.406" v="3100" actId="478"/>
          <ac:grpSpMkLst>
            <pc:docMk/>
            <pc:sldMk cId="3081080104" sldId="274"/>
            <ac:grpSpMk id="27" creationId="{61C68A7D-B143-E80A-37DE-A6A552D76A8F}"/>
          </ac:grpSpMkLst>
        </pc:grpChg>
        <pc:grpChg chg="mod">
          <ac:chgData name="a xx" userId="6c68ed6e84215d36" providerId="LiveId" clId="{69CAA304-0A92-4D4B-A43E-BFE3FFD49F1C}" dt="2023-07-03T11:27:03.431" v="3030" actId="165"/>
          <ac:grpSpMkLst>
            <pc:docMk/>
            <pc:sldMk cId="3081080104" sldId="274"/>
            <ac:grpSpMk id="31" creationId="{28BEAFCA-7DFC-8ED4-60DD-DBF138F7D1B2}"/>
          </ac:grpSpMkLst>
        </pc:grpChg>
        <pc:grpChg chg="mod">
          <ac:chgData name="a xx" userId="6c68ed6e84215d36" providerId="LiveId" clId="{69CAA304-0A92-4D4B-A43E-BFE3FFD49F1C}" dt="2023-07-03T11:27:03.431" v="3030" actId="165"/>
          <ac:grpSpMkLst>
            <pc:docMk/>
            <pc:sldMk cId="3081080104" sldId="274"/>
            <ac:grpSpMk id="45" creationId="{69812D7F-3AB8-8F9B-6429-05E5EC570DFE}"/>
          </ac:grpSpMkLst>
        </pc:grpChg>
        <pc:grpChg chg="mod">
          <ac:chgData name="a xx" userId="6c68ed6e84215d36" providerId="LiveId" clId="{69CAA304-0A92-4D4B-A43E-BFE3FFD49F1C}" dt="2023-07-03T12:01:03.893" v="3084"/>
          <ac:grpSpMkLst>
            <pc:docMk/>
            <pc:sldMk cId="3081080104" sldId="274"/>
            <ac:grpSpMk id="58" creationId="{6C1A7205-433E-DF6B-5B42-3D0B2E7C8A10}"/>
          </ac:grpSpMkLst>
        </pc:grpChg>
        <pc:grpChg chg="mod">
          <ac:chgData name="a xx" userId="6c68ed6e84215d36" providerId="LiveId" clId="{69CAA304-0A92-4D4B-A43E-BFE3FFD49F1C}" dt="2023-07-03T12:01:03.893" v="3084"/>
          <ac:grpSpMkLst>
            <pc:docMk/>
            <pc:sldMk cId="3081080104" sldId="274"/>
            <ac:grpSpMk id="64" creationId="{5332E283-24ED-04D4-016A-E29D498C6643}"/>
          </ac:grpSpMkLst>
        </pc:grpChg>
        <pc:grpChg chg="mod">
          <ac:chgData name="a xx" userId="6c68ed6e84215d36" providerId="LiveId" clId="{69CAA304-0A92-4D4B-A43E-BFE3FFD49F1C}" dt="2023-07-03T11:27:32.244" v="3036" actId="165"/>
          <ac:grpSpMkLst>
            <pc:docMk/>
            <pc:sldMk cId="3081080104" sldId="274"/>
            <ac:grpSpMk id="65" creationId="{63ACFA1F-5B8B-3AA6-EE0A-D57E5443D06B}"/>
          </ac:grpSpMkLst>
        </pc:grpChg>
        <pc:grpChg chg="mod">
          <ac:chgData name="a xx" userId="6c68ed6e84215d36" providerId="LiveId" clId="{69CAA304-0A92-4D4B-A43E-BFE3FFD49F1C}" dt="2023-07-03T11:27:32.244" v="3036" actId="165"/>
          <ac:grpSpMkLst>
            <pc:docMk/>
            <pc:sldMk cId="3081080104" sldId="274"/>
            <ac:grpSpMk id="66" creationId="{F2C5F846-8B00-E9EF-ACA8-21F13E46E341}"/>
          </ac:grpSpMkLst>
        </pc:grpChg>
        <pc:grpChg chg="mod">
          <ac:chgData name="a xx" userId="6c68ed6e84215d36" providerId="LiveId" clId="{69CAA304-0A92-4D4B-A43E-BFE3FFD49F1C}" dt="2023-07-03T12:01:03.893" v="3084"/>
          <ac:grpSpMkLst>
            <pc:docMk/>
            <pc:sldMk cId="3081080104" sldId="274"/>
            <ac:grpSpMk id="67" creationId="{54060134-E5FA-D64B-0365-2AB79F4D9B82}"/>
          </ac:grpSpMkLst>
        </pc:grpChg>
        <pc:grpChg chg="mod topLvl">
          <ac:chgData name="a xx" userId="6c68ed6e84215d36" providerId="LiveId" clId="{69CAA304-0A92-4D4B-A43E-BFE3FFD49F1C}" dt="2023-07-03T11:27:52.438" v="3043" actId="164"/>
          <ac:grpSpMkLst>
            <pc:docMk/>
            <pc:sldMk cId="3081080104" sldId="274"/>
            <ac:grpSpMk id="68" creationId="{D3CBF42B-83B8-E49B-85ED-21488FECB648}"/>
          </ac:grpSpMkLst>
        </pc:grpChg>
        <pc:grpChg chg="mod">
          <ac:chgData name="a xx" userId="6c68ed6e84215d36" providerId="LiveId" clId="{69CAA304-0A92-4D4B-A43E-BFE3FFD49F1C}" dt="2023-07-03T12:01:03.893" v="3084"/>
          <ac:grpSpMkLst>
            <pc:docMk/>
            <pc:sldMk cId="3081080104" sldId="274"/>
            <ac:grpSpMk id="69" creationId="{EF6907B0-220F-2ABD-487C-7D34F0312F22}"/>
          </ac:grpSpMkLst>
        </pc:grpChg>
        <pc:grpChg chg="mod">
          <ac:chgData name="a xx" userId="6c68ed6e84215d36" providerId="LiveId" clId="{69CAA304-0A92-4D4B-A43E-BFE3FFD49F1C}" dt="2023-07-03T11:27:03.431" v="3030" actId="165"/>
          <ac:grpSpMkLst>
            <pc:docMk/>
            <pc:sldMk cId="3081080104" sldId="274"/>
            <ac:grpSpMk id="74" creationId="{662CD1B6-F97B-2BD5-D8FE-4700A6752C5B}"/>
          </ac:grpSpMkLst>
        </pc:grpChg>
        <pc:grpChg chg="mod">
          <ac:chgData name="a xx" userId="6c68ed6e84215d36" providerId="LiveId" clId="{69CAA304-0A92-4D4B-A43E-BFE3FFD49F1C}" dt="2023-07-03T11:27:03.431" v="3030" actId="165"/>
          <ac:grpSpMkLst>
            <pc:docMk/>
            <pc:sldMk cId="3081080104" sldId="274"/>
            <ac:grpSpMk id="80" creationId="{396AA35B-7FA5-EDB6-66C6-C76FAEB5286D}"/>
          </ac:grpSpMkLst>
        </pc:grpChg>
        <pc:grpChg chg="mod">
          <ac:chgData name="a xx" userId="6c68ed6e84215d36" providerId="LiveId" clId="{69CAA304-0A92-4D4B-A43E-BFE3FFD49F1C}" dt="2023-07-03T11:27:03.431" v="3030" actId="165"/>
          <ac:grpSpMkLst>
            <pc:docMk/>
            <pc:sldMk cId="3081080104" sldId="274"/>
            <ac:grpSpMk id="82" creationId="{0FAA54A6-C14C-CE53-5F8A-32079A3D45A8}"/>
          </ac:grpSpMkLst>
        </pc:grpChg>
        <pc:grpChg chg="del mod topLvl">
          <ac:chgData name="a xx" userId="6c68ed6e84215d36" providerId="LiveId" clId="{69CAA304-0A92-4D4B-A43E-BFE3FFD49F1C}" dt="2023-07-03T11:27:43.029" v="3040" actId="165"/>
          <ac:grpSpMkLst>
            <pc:docMk/>
            <pc:sldMk cId="3081080104" sldId="274"/>
            <ac:grpSpMk id="84" creationId="{E87E435B-319F-DD13-5C3E-2AC4DC961B5C}"/>
          </ac:grpSpMkLst>
        </pc:grpChg>
        <pc:grpChg chg="mod">
          <ac:chgData name="a xx" userId="6c68ed6e84215d36" providerId="LiveId" clId="{69CAA304-0A92-4D4B-A43E-BFE3FFD49F1C}" dt="2023-07-03T11:27:03.431" v="3030" actId="165"/>
          <ac:grpSpMkLst>
            <pc:docMk/>
            <pc:sldMk cId="3081080104" sldId="274"/>
            <ac:grpSpMk id="104" creationId="{90D7CDA1-BAF4-00E9-C045-D96FFCF411BB}"/>
          </ac:grpSpMkLst>
        </pc:grpChg>
        <pc:grpChg chg="del mod topLvl">
          <ac:chgData name="a xx" userId="6c68ed6e84215d36" providerId="LiveId" clId="{69CAA304-0A92-4D4B-A43E-BFE3FFD49F1C}" dt="2023-07-03T11:27:06.996" v="3031" actId="478"/>
          <ac:grpSpMkLst>
            <pc:docMk/>
            <pc:sldMk cId="3081080104" sldId="274"/>
            <ac:grpSpMk id="105" creationId="{37C939B7-14FA-FAE2-3119-598E063828AD}"/>
          </ac:grpSpMkLst>
        </pc:grpChg>
        <pc:grpChg chg="del mod topLvl">
          <ac:chgData name="a xx" userId="6c68ed6e84215d36" providerId="LiveId" clId="{69CAA304-0A92-4D4B-A43E-BFE3FFD49F1C}" dt="2023-07-03T11:27:03.431" v="3030" actId="165"/>
          <ac:grpSpMkLst>
            <pc:docMk/>
            <pc:sldMk cId="3081080104" sldId="274"/>
            <ac:grpSpMk id="110" creationId="{06773BF6-B52F-10F9-4DC7-A174D01A8ABC}"/>
          </ac:grpSpMkLst>
        </pc:grpChg>
        <pc:grpChg chg="del mod topLvl">
          <ac:chgData name="a xx" userId="6c68ed6e84215d36" providerId="LiveId" clId="{69CAA304-0A92-4D4B-A43E-BFE3FFD49F1C}" dt="2023-07-03T11:27:32.244" v="3036" actId="165"/>
          <ac:grpSpMkLst>
            <pc:docMk/>
            <pc:sldMk cId="3081080104" sldId="274"/>
            <ac:grpSpMk id="111" creationId="{32DC3F42-7E51-9F9D-C900-72C29649C3E4}"/>
          </ac:grpSpMkLst>
        </pc:grpChg>
        <pc:grpChg chg="del mod topLvl">
          <ac:chgData name="a xx" userId="6c68ed6e84215d36" providerId="LiveId" clId="{69CAA304-0A92-4D4B-A43E-BFE3FFD49F1C}" dt="2023-07-03T11:26:56.207" v="3027" actId="165"/>
          <ac:grpSpMkLst>
            <pc:docMk/>
            <pc:sldMk cId="3081080104" sldId="274"/>
            <ac:grpSpMk id="112" creationId="{B9398055-CB5F-50BE-F659-17F80170A5F7}"/>
          </ac:grpSpMkLst>
        </pc:grpChg>
        <pc:grpChg chg="del">
          <ac:chgData name="a xx" userId="6c68ed6e84215d36" providerId="LiveId" clId="{69CAA304-0A92-4D4B-A43E-BFE3FFD49F1C}" dt="2023-07-03T11:26:53.923" v="3026" actId="165"/>
          <ac:grpSpMkLst>
            <pc:docMk/>
            <pc:sldMk cId="3081080104" sldId="274"/>
            <ac:grpSpMk id="113" creationId="{E4070B47-57CA-D789-95F5-965A58E16CE0}"/>
          </ac:grpSpMkLst>
        </pc:grpChg>
        <pc:grpChg chg="add mod">
          <ac:chgData name="a xx" userId="6c68ed6e84215d36" providerId="LiveId" clId="{69CAA304-0A92-4D4B-A43E-BFE3FFD49F1C}" dt="2023-07-03T12:27:21.936" v="3184" actId="1076"/>
          <ac:grpSpMkLst>
            <pc:docMk/>
            <pc:sldMk cId="3081080104" sldId="274"/>
            <ac:grpSpMk id="116" creationId="{E22E20DA-1DEF-3C5A-10A4-1E26DD3CC8A9}"/>
          </ac:grpSpMkLst>
        </pc:grpChg>
        <pc:grpChg chg="mod">
          <ac:chgData name="a xx" userId="6c68ed6e84215d36" providerId="LiveId" clId="{69CAA304-0A92-4D4B-A43E-BFE3FFD49F1C}" dt="2023-07-03T12:02:29.391" v="3091"/>
          <ac:grpSpMkLst>
            <pc:docMk/>
            <pc:sldMk cId="3081080104" sldId="274"/>
            <ac:grpSpMk id="117" creationId="{9B95854C-3B81-EA35-F6FB-21F45D7345CA}"/>
          </ac:grpSpMkLst>
        </pc:grpChg>
        <pc:grpChg chg="mod">
          <ac:chgData name="a xx" userId="6c68ed6e84215d36" providerId="LiveId" clId="{69CAA304-0A92-4D4B-A43E-BFE3FFD49F1C}" dt="2023-07-03T12:02:29.391" v="3091"/>
          <ac:grpSpMkLst>
            <pc:docMk/>
            <pc:sldMk cId="3081080104" sldId="274"/>
            <ac:grpSpMk id="118" creationId="{2C939C30-C388-59F6-CA14-F785B03D5C8A}"/>
          </ac:grpSpMkLst>
        </pc:grpChg>
        <pc:grpChg chg="del mod">
          <ac:chgData name="a xx" userId="6c68ed6e84215d36" providerId="LiveId" clId="{69CAA304-0A92-4D4B-A43E-BFE3FFD49F1C}" dt="2023-07-03T12:27:16.959" v="3181" actId="478"/>
          <ac:grpSpMkLst>
            <pc:docMk/>
            <pc:sldMk cId="3081080104" sldId="274"/>
            <ac:grpSpMk id="120" creationId="{208CFA95-3233-C91C-5E91-057005CDA231}"/>
          </ac:grpSpMkLst>
        </pc:grpChg>
        <pc:grpChg chg="mod">
          <ac:chgData name="a xx" userId="6c68ed6e84215d36" providerId="LiveId" clId="{69CAA304-0A92-4D4B-A43E-BFE3FFD49F1C}" dt="2023-07-03T12:02:29.391" v="3091"/>
          <ac:grpSpMkLst>
            <pc:docMk/>
            <pc:sldMk cId="3081080104" sldId="274"/>
            <ac:grpSpMk id="127" creationId="{160DA1DE-5F79-8A67-4064-8C95397CDD0A}"/>
          </ac:grpSpMkLst>
        </pc:grpChg>
        <pc:grpChg chg="mod">
          <ac:chgData name="a xx" userId="6c68ed6e84215d36" providerId="LiveId" clId="{69CAA304-0A92-4D4B-A43E-BFE3FFD49F1C}" dt="2023-07-03T12:02:29.391" v="3091"/>
          <ac:grpSpMkLst>
            <pc:docMk/>
            <pc:sldMk cId="3081080104" sldId="274"/>
            <ac:grpSpMk id="130" creationId="{2DF0F499-CAAB-9C04-D27A-726D4EAC24ED}"/>
          </ac:grpSpMkLst>
        </pc:grpChg>
        <pc:grpChg chg="mod">
          <ac:chgData name="a xx" userId="6c68ed6e84215d36" providerId="LiveId" clId="{69CAA304-0A92-4D4B-A43E-BFE3FFD49F1C}" dt="2023-07-03T12:02:29.391" v="3091"/>
          <ac:grpSpMkLst>
            <pc:docMk/>
            <pc:sldMk cId="3081080104" sldId="274"/>
            <ac:grpSpMk id="131" creationId="{AC0D9A0A-1180-F332-BA60-909B6E45EFDB}"/>
          </ac:grpSpMkLst>
        </pc:grpChg>
        <pc:grpChg chg="mod">
          <ac:chgData name="a xx" userId="6c68ed6e84215d36" providerId="LiveId" clId="{69CAA304-0A92-4D4B-A43E-BFE3FFD49F1C}" dt="2023-07-03T12:02:29.391" v="3091"/>
          <ac:grpSpMkLst>
            <pc:docMk/>
            <pc:sldMk cId="3081080104" sldId="274"/>
            <ac:grpSpMk id="132" creationId="{B472CA34-A9B4-BD95-0423-3BB017BB788F}"/>
          </ac:grpSpMkLst>
        </pc:grpChg>
        <pc:grpChg chg="add del mod">
          <ac:chgData name="a xx" userId="6c68ed6e84215d36" providerId="LiveId" clId="{69CAA304-0A92-4D4B-A43E-BFE3FFD49F1C}" dt="2023-07-03T12:30:52.766" v="3213" actId="478"/>
          <ac:grpSpMkLst>
            <pc:docMk/>
            <pc:sldMk cId="3081080104" sldId="274"/>
            <ac:grpSpMk id="159" creationId="{E4546D01-C872-990A-7759-0539401497CC}"/>
          </ac:grpSpMkLst>
        </pc:grpChg>
        <pc:grpChg chg="mod">
          <ac:chgData name="a xx" userId="6c68ed6e84215d36" providerId="LiveId" clId="{69CAA304-0A92-4D4B-A43E-BFE3FFD49F1C}" dt="2023-07-03T12:02:39.537" v="3093"/>
          <ac:grpSpMkLst>
            <pc:docMk/>
            <pc:sldMk cId="3081080104" sldId="274"/>
            <ac:grpSpMk id="160" creationId="{1A97C215-2852-741B-D2AE-A1AA85951D1F}"/>
          </ac:grpSpMkLst>
        </pc:grpChg>
        <pc:grpChg chg="mod">
          <ac:chgData name="a xx" userId="6c68ed6e84215d36" providerId="LiveId" clId="{69CAA304-0A92-4D4B-A43E-BFE3FFD49F1C}" dt="2023-07-03T12:02:39.537" v="3093"/>
          <ac:grpSpMkLst>
            <pc:docMk/>
            <pc:sldMk cId="3081080104" sldId="274"/>
            <ac:grpSpMk id="161" creationId="{480C2EBC-4F3D-7FFE-CE01-1DDC421280AC}"/>
          </ac:grpSpMkLst>
        </pc:grpChg>
        <pc:grpChg chg="mod">
          <ac:chgData name="a xx" userId="6c68ed6e84215d36" providerId="LiveId" clId="{69CAA304-0A92-4D4B-A43E-BFE3FFD49F1C}" dt="2023-07-03T12:02:39.537" v="3093"/>
          <ac:grpSpMkLst>
            <pc:docMk/>
            <pc:sldMk cId="3081080104" sldId="274"/>
            <ac:grpSpMk id="163" creationId="{D0C2AF09-29A1-03FA-6054-71E8B3D78E8A}"/>
          </ac:grpSpMkLst>
        </pc:grpChg>
        <pc:grpChg chg="mod">
          <ac:chgData name="a xx" userId="6c68ed6e84215d36" providerId="LiveId" clId="{69CAA304-0A92-4D4B-A43E-BFE3FFD49F1C}" dt="2023-07-03T12:02:39.537" v="3093"/>
          <ac:grpSpMkLst>
            <pc:docMk/>
            <pc:sldMk cId="3081080104" sldId="274"/>
            <ac:grpSpMk id="170" creationId="{9C0F7B8C-0B30-1399-E096-AD4AF6A627C4}"/>
          </ac:grpSpMkLst>
        </pc:grpChg>
        <pc:grpChg chg="mod">
          <ac:chgData name="a xx" userId="6c68ed6e84215d36" providerId="LiveId" clId="{69CAA304-0A92-4D4B-A43E-BFE3FFD49F1C}" dt="2023-07-03T12:02:39.537" v="3093"/>
          <ac:grpSpMkLst>
            <pc:docMk/>
            <pc:sldMk cId="3081080104" sldId="274"/>
            <ac:grpSpMk id="173" creationId="{9AB9B724-660C-E9DE-50B4-BE1A3403C122}"/>
          </ac:grpSpMkLst>
        </pc:grpChg>
        <pc:grpChg chg="mod">
          <ac:chgData name="a xx" userId="6c68ed6e84215d36" providerId="LiveId" clId="{69CAA304-0A92-4D4B-A43E-BFE3FFD49F1C}" dt="2023-07-03T12:02:39.537" v="3093"/>
          <ac:grpSpMkLst>
            <pc:docMk/>
            <pc:sldMk cId="3081080104" sldId="274"/>
            <ac:grpSpMk id="174" creationId="{C2A065C3-1FB6-33B8-E5D0-A2A8C3663357}"/>
          </ac:grpSpMkLst>
        </pc:grpChg>
        <pc:grpChg chg="mod">
          <ac:chgData name="a xx" userId="6c68ed6e84215d36" providerId="LiveId" clId="{69CAA304-0A92-4D4B-A43E-BFE3FFD49F1C}" dt="2023-07-03T12:02:39.537" v="3093"/>
          <ac:grpSpMkLst>
            <pc:docMk/>
            <pc:sldMk cId="3081080104" sldId="274"/>
            <ac:grpSpMk id="175" creationId="{DD49D17A-D071-4ADB-D576-11F149FDEC6D}"/>
          </ac:grpSpMkLst>
        </pc:grpChg>
        <pc:grpChg chg="add mod">
          <ac:chgData name="a xx" userId="6c68ed6e84215d36" providerId="LiveId" clId="{69CAA304-0A92-4D4B-A43E-BFE3FFD49F1C}" dt="2023-07-03T12:30:11.779" v="3212" actId="1076"/>
          <ac:grpSpMkLst>
            <pc:docMk/>
            <pc:sldMk cId="3081080104" sldId="274"/>
            <ac:grpSpMk id="202" creationId="{24FD7C50-3295-AEB7-D9BF-9373220F575F}"/>
          </ac:grpSpMkLst>
        </pc:grpChg>
        <pc:grpChg chg="mod">
          <ac:chgData name="a xx" userId="6c68ed6e84215d36" providerId="LiveId" clId="{69CAA304-0A92-4D4B-A43E-BFE3FFD49F1C}" dt="2023-07-03T12:02:45.244" v="3095"/>
          <ac:grpSpMkLst>
            <pc:docMk/>
            <pc:sldMk cId="3081080104" sldId="274"/>
            <ac:grpSpMk id="203" creationId="{0C2E4ABA-097C-0350-859D-B42127DE0AC5}"/>
          </ac:grpSpMkLst>
        </pc:grpChg>
        <pc:grpChg chg="mod">
          <ac:chgData name="a xx" userId="6c68ed6e84215d36" providerId="LiveId" clId="{69CAA304-0A92-4D4B-A43E-BFE3FFD49F1C}" dt="2023-07-03T12:02:45.244" v="3095"/>
          <ac:grpSpMkLst>
            <pc:docMk/>
            <pc:sldMk cId="3081080104" sldId="274"/>
            <ac:grpSpMk id="204" creationId="{45193DA1-484E-A07F-50A6-832AA242A342}"/>
          </ac:grpSpMkLst>
        </pc:grpChg>
        <pc:grpChg chg="mod">
          <ac:chgData name="a xx" userId="6c68ed6e84215d36" providerId="LiveId" clId="{69CAA304-0A92-4D4B-A43E-BFE3FFD49F1C}" dt="2023-07-03T12:02:45.244" v="3095"/>
          <ac:grpSpMkLst>
            <pc:docMk/>
            <pc:sldMk cId="3081080104" sldId="274"/>
            <ac:grpSpMk id="206" creationId="{9BD69532-6F99-C2AD-B65D-95E717435ED1}"/>
          </ac:grpSpMkLst>
        </pc:grpChg>
        <pc:grpChg chg="mod">
          <ac:chgData name="a xx" userId="6c68ed6e84215d36" providerId="LiveId" clId="{69CAA304-0A92-4D4B-A43E-BFE3FFD49F1C}" dt="2023-07-03T12:02:45.244" v="3095"/>
          <ac:grpSpMkLst>
            <pc:docMk/>
            <pc:sldMk cId="3081080104" sldId="274"/>
            <ac:grpSpMk id="213" creationId="{3B5E9AC1-F250-D86E-835C-ED35E53008C0}"/>
          </ac:grpSpMkLst>
        </pc:grpChg>
        <pc:grpChg chg="mod">
          <ac:chgData name="a xx" userId="6c68ed6e84215d36" providerId="LiveId" clId="{69CAA304-0A92-4D4B-A43E-BFE3FFD49F1C}" dt="2023-07-03T12:02:45.244" v="3095"/>
          <ac:grpSpMkLst>
            <pc:docMk/>
            <pc:sldMk cId="3081080104" sldId="274"/>
            <ac:grpSpMk id="216" creationId="{FB752977-79F6-0B14-6E26-D553208B36CB}"/>
          </ac:grpSpMkLst>
        </pc:grpChg>
        <pc:grpChg chg="mod">
          <ac:chgData name="a xx" userId="6c68ed6e84215d36" providerId="LiveId" clId="{69CAA304-0A92-4D4B-A43E-BFE3FFD49F1C}" dt="2023-07-03T12:02:45.244" v="3095"/>
          <ac:grpSpMkLst>
            <pc:docMk/>
            <pc:sldMk cId="3081080104" sldId="274"/>
            <ac:grpSpMk id="217" creationId="{57F84EA5-6FBB-D3AA-A5CF-38B14B1CF614}"/>
          </ac:grpSpMkLst>
        </pc:grpChg>
        <pc:grpChg chg="mod">
          <ac:chgData name="a xx" userId="6c68ed6e84215d36" providerId="LiveId" clId="{69CAA304-0A92-4D4B-A43E-BFE3FFD49F1C}" dt="2023-07-03T12:02:45.244" v="3095"/>
          <ac:grpSpMkLst>
            <pc:docMk/>
            <pc:sldMk cId="3081080104" sldId="274"/>
            <ac:grpSpMk id="218" creationId="{3EF028F3-775A-79AA-7762-1CA326999190}"/>
          </ac:grpSpMkLst>
        </pc:grpChg>
        <pc:grpChg chg="add del mod">
          <ac:chgData name="a xx" userId="6c68ed6e84215d36" providerId="LiveId" clId="{69CAA304-0A92-4D4B-A43E-BFE3FFD49F1C}" dt="2023-07-03T12:31:58.779" v="3226" actId="165"/>
          <ac:grpSpMkLst>
            <pc:docMk/>
            <pc:sldMk cId="3081080104" sldId="274"/>
            <ac:grpSpMk id="251" creationId="{478597AE-CBA6-087E-EE4F-4675EF3DB0B4}"/>
          </ac:grpSpMkLst>
        </pc:grpChg>
        <pc:grpChg chg="del mod topLvl">
          <ac:chgData name="a xx" userId="6c68ed6e84215d36" providerId="LiveId" clId="{69CAA304-0A92-4D4B-A43E-BFE3FFD49F1C}" dt="2023-07-03T12:32:01.067" v="3227" actId="165"/>
          <ac:grpSpMkLst>
            <pc:docMk/>
            <pc:sldMk cId="3081080104" sldId="274"/>
            <ac:grpSpMk id="252" creationId="{615F9385-4D87-4466-530C-EB148B8D0C28}"/>
          </ac:grpSpMkLst>
        </pc:grpChg>
        <pc:grpChg chg="del mod topLvl">
          <ac:chgData name="a xx" userId="6c68ed6e84215d36" providerId="LiveId" clId="{69CAA304-0A92-4D4B-A43E-BFE3FFD49F1C}" dt="2023-07-03T12:32:01.067" v="3227" actId="165"/>
          <ac:grpSpMkLst>
            <pc:docMk/>
            <pc:sldMk cId="3081080104" sldId="274"/>
            <ac:grpSpMk id="253" creationId="{792FE881-314C-E2C2-B570-467A19F80B59}"/>
          </ac:grpSpMkLst>
        </pc:grpChg>
        <pc:grpChg chg="mod topLvl">
          <ac:chgData name="a xx" userId="6c68ed6e84215d36" providerId="LiveId" clId="{69CAA304-0A92-4D4B-A43E-BFE3FFD49F1C}" dt="2023-07-03T12:32:01.067" v="3227" actId="165"/>
          <ac:grpSpMkLst>
            <pc:docMk/>
            <pc:sldMk cId="3081080104" sldId="274"/>
            <ac:grpSpMk id="259" creationId="{61FD6B53-8FED-73CA-62F2-74FCE9E87DB2}"/>
          </ac:grpSpMkLst>
        </pc:grpChg>
        <pc:grpChg chg="mod">
          <ac:chgData name="a xx" userId="6c68ed6e84215d36" providerId="LiveId" clId="{69CAA304-0A92-4D4B-A43E-BFE3FFD49F1C}" dt="2023-07-03T12:32:01.067" v="3227" actId="165"/>
          <ac:grpSpMkLst>
            <pc:docMk/>
            <pc:sldMk cId="3081080104" sldId="274"/>
            <ac:grpSpMk id="262" creationId="{105B086A-3AA1-3D21-BED1-99C1AD25F1B1}"/>
          </ac:grpSpMkLst>
        </pc:grpChg>
        <pc:grpChg chg="mod">
          <ac:chgData name="a xx" userId="6c68ed6e84215d36" providerId="LiveId" clId="{69CAA304-0A92-4D4B-A43E-BFE3FFD49F1C}" dt="2023-07-03T12:32:01.067" v="3227" actId="165"/>
          <ac:grpSpMkLst>
            <pc:docMk/>
            <pc:sldMk cId="3081080104" sldId="274"/>
            <ac:grpSpMk id="263" creationId="{78F09E24-3CA3-BF2D-8E1D-F74D80CACA48}"/>
          </ac:grpSpMkLst>
        </pc:grpChg>
        <pc:grpChg chg="mod">
          <ac:chgData name="a xx" userId="6c68ed6e84215d36" providerId="LiveId" clId="{69CAA304-0A92-4D4B-A43E-BFE3FFD49F1C}" dt="2023-07-03T12:32:01.067" v="3227" actId="165"/>
          <ac:grpSpMkLst>
            <pc:docMk/>
            <pc:sldMk cId="3081080104" sldId="274"/>
            <ac:grpSpMk id="264" creationId="{FAD7A50B-12AF-D062-2583-B33DFCCB7557}"/>
          </ac:grpSpMkLst>
        </pc:grpChg>
        <pc:picChg chg="mod">
          <ac:chgData name="a xx" userId="6c68ed6e84215d36" providerId="LiveId" clId="{69CAA304-0A92-4D4B-A43E-BFE3FFD49F1C}" dt="2023-07-03T12:01:03.893" v="3084"/>
          <ac:picMkLst>
            <pc:docMk/>
            <pc:sldMk cId="3081080104" sldId="274"/>
            <ac:picMk id="24" creationId="{3A013451-AE96-F0F8-BA18-B9752D5972E5}"/>
          </ac:picMkLst>
        </pc:picChg>
        <pc:picChg chg="del mod">
          <ac:chgData name="a xx" userId="6c68ed6e84215d36" providerId="LiveId" clId="{69CAA304-0A92-4D4B-A43E-BFE3FFD49F1C}" dt="2023-07-03T12:03:50.109" v="3102" actId="478"/>
          <ac:picMkLst>
            <pc:docMk/>
            <pc:sldMk cId="3081080104" sldId="274"/>
            <ac:picMk id="28" creationId="{7D3661AD-CD74-0103-F296-7DE66E6303B8}"/>
          </ac:picMkLst>
        </pc:picChg>
        <pc:picChg chg="mod">
          <ac:chgData name="a xx" userId="6c68ed6e84215d36" providerId="LiveId" clId="{69CAA304-0A92-4D4B-A43E-BFE3FFD49F1C}" dt="2023-07-03T11:27:32.244" v="3036" actId="165"/>
          <ac:picMkLst>
            <pc:docMk/>
            <pc:sldMk cId="3081080104" sldId="274"/>
            <ac:picMk id="30" creationId="{A35DB538-12E0-00A4-6A8C-0A783A9AF1F7}"/>
          </ac:picMkLst>
        </pc:picChg>
        <pc:picChg chg="mod">
          <ac:chgData name="a xx" userId="6c68ed6e84215d36" providerId="LiveId" clId="{69CAA304-0A92-4D4B-A43E-BFE3FFD49F1C}" dt="2023-07-03T11:27:03.431" v="3030" actId="165"/>
          <ac:picMkLst>
            <pc:docMk/>
            <pc:sldMk cId="3081080104" sldId="274"/>
            <ac:picMk id="73" creationId="{850C9B85-2E6A-0CB8-6C9B-31A37D34A3A4}"/>
          </ac:picMkLst>
        </pc:picChg>
        <pc:picChg chg="mod">
          <ac:chgData name="a xx" userId="6c68ed6e84215d36" providerId="LiveId" clId="{69CAA304-0A92-4D4B-A43E-BFE3FFD49F1C}" dt="2023-07-03T11:27:03.431" v="3030" actId="165"/>
          <ac:picMkLst>
            <pc:docMk/>
            <pc:sldMk cId="3081080104" sldId="274"/>
            <ac:picMk id="86" creationId="{B032221D-9910-4FCE-EA61-88D852CD72FB}"/>
          </ac:picMkLst>
        </pc:picChg>
        <pc:picChg chg="mod">
          <ac:chgData name="a xx" userId="6c68ed6e84215d36" providerId="LiveId" clId="{69CAA304-0A92-4D4B-A43E-BFE3FFD49F1C}" dt="2023-07-03T12:27:37.983" v="3186" actId="1036"/>
          <ac:picMkLst>
            <pc:docMk/>
            <pc:sldMk cId="3081080104" sldId="274"/>
            <ac:picMk id="119" creationId="{463CDEAB-CAE2-FD29-9871-EC492D169A43}"/>
          </ac:picMkLst>
        </pc:picChg>
        <pc:picChg chg="mod">
          <ac:chgData name="a xx" userId="6c68ed6e84215d36" providerId="LiveId" clId="{69CAA304-0A92-4D4B-A43E-BFE3FFD49F1C}" dt="2023-07-03T12:27:08.244" v="3180" actId="1038"/>
          <ac:picMkLst>
            <pc:docMk/>
            <pc:sldMk cId="3081080104" sldId="274"/>
            <ac:picMk id="121" creationId="{226E078E-ADEB-C861-6088-B16B770E2911}"/>
          </ac:picMkLst>
        </pc:picChg>
        <pc:picChg chg="mod">
          <ac:chgData name="a xx" userId="6c68ed6e84215d36" providerId="LiveId" clId="{69CAA304-0A92-4D4B-A43E-BFE3FFD49F1C}" dt="2023-07-03T12:02:39.537" v="3093"/>
          <ac:picMkLst>
            <pc:docMk/>
            <pc:sldMk cId="3081080104" sldId="274"/>
            <ac:picMk id="162" creationId="{8CC6A432-3646-10E2-EA31-44BD7841602F}"/>
          </ac:picMkLst>
        </pc:picChg>
        <pc:picChg chg="mod">
          <ac:chgData name="a xx" userId="6c68ed6e84215d36" providerId="LiveId" clId="{69CAA304-0A92-4D4B-A43E-BFE3FFD49F1C}" dt="2023-07-03T12:02:39.537" v="3093"/>
          <ac:picMkLst>
            <pc:docMk/>
            <pc:sldMk cId="3081080104" sldId="274"/>
            <ac:picMk id="164" creationId="{123FF795-220A-1935-7429-2BBC07994694}"/>
          </ac:picMkLst>
        </pc:picChg>
        <pc:picChg chg="mod">
          <ac:chgData name="a xx" userId="6c68ed6e84215d36" providerId="LiveId" clId="{69CAA304-0A92-4D4B-A43E-BFE3FFD49F1C}" dt="2023-07-03T12:02:45.244" v="3095"/>
          <ac:picMkLst>
            <pc:docMk/>
            <pc:sldMk cId="3081080104" sldId="274"/>
            <ac:picMk id="205" creationId="{36E3D4B1-9E72-CBF7-5E36-9494A422B800}"/>
          </ac:picMkLst>
        </pc:picChg>
        <pc:picChg chg="mod">
          <ac:chgData name="a xx" userId="6c68ed6e84215d36" providerId="LiveId" clId="{69CAA304-0A92-4D4B-A43E-BFE3FFD49F1C}" dt="2023-07-03T12:02:45.244" v="3095"/>
          <ac:picMkLst>
            <pc:docMk/>
            <pc:sldMk cId="3081080104" sldId="274"/>
            <ac:picMk id="207" creationId="{0243752F-DF60-0384-C313-3A5022BBBC76}"/>
          </ac:picMkLst>
        </pc:picChg>
        <pc:picChg chg="mod topLvl">
          <ac:chgData name="a xx" userId="6c68ed6e84215d36" providerId="LiveId" clId="{69CAA304-0A92-4D4B-A43E-BFE3FFD49F1C}" dt="2023-07-03T12:32:01.067" v="3227" actId="165"/>
          <ac:picMkLst>
            <pc:docMk/>
            <pc:sldMk cId="3081080104" sldId="274"/>
            <ac:picMk id="254" creationId="{1BB6F9AD-D16C-1A4D-9B24-E6F8139B23EF}"/>
          </ac:picMkLst>
        </pc:picChg>
        <pc:picChg chg="del mod topLvl">
          <ac:chgData name="a xx" userId="6c68ed6e84215d36" providerId="LiveId" clId="{69CAA304-0A92-4D4B-A43E-BFE3FFD49F1C}" dt="2023-07-03T12:32:39.275" v="3234" actId="478"/>
          <ac:picMkLst>
            <pc:docMk/>
            <pc:sldMk cId="3081080104" sldId="274"/>
            <ac:picMk id="255" creationId="{187540CC-F061-E476-BF0D-66283788E04B}"/>
          </ac:picMkLst>
        </pc:picChg>
        <pc:cxnChg chg="mod">
          <ac:chgData name="a xx" userId="6c68ed6e84215d36" providerId="LiveId" clId="{69CAA304-0A92-4D4B-A43E-BFE3FFD49F1C}" dt="2023-07-03T11:27:03.431" v="3030" actId="165"/>
          <ac:cxnSpMkLst>
            <pc:docMk/>
            <pc:sldMk cId="3081080104" sldId="274"/>
            <ac:cxnSpMk id="33" creationId="{E7A3C898-B908-ACCB-2AAD-B8A32280DCB4}"/>
          </ac:cxnSpMkLst>
        </pc:cxnChg>
        <pc:cxnChg chg="mod">
          <ac:chgData name="a xx" userId="6c68ed6e84215d36" providerId="LiveId" clId="{69CAA304-0A92-4D4B-A43E-BFE3FFD49F1C}" dt="2023-07-03T11:27:03.431" v="3030" actId="165"/>
          <ac:cxnSpMkLst>
            <pc:docMk/>
            <pc:sldMk cId="3081080104" sldId="274"/>
            <ac:cxnSpMk id="34" creationId="{DD6390BC-7365-90E3-C4EB-2D70C911C9D6}"/>
          </ac:cxnSpMkLst>
        </pc:cxnChg>
        <pc:cxnChg chg="mod">
          <ac:chgData name="a xx" userId="6c68ed6e84215d36" providerId="LiveId" clId="{69CAA304-0A92-4D4B-A43E-BFE3FFD49F1C}" dt="2023-07-03T11:27:03.431" v="3030" actId="165"/>
          <ac:cxnSpMkLst>
            <pc:docMk/>
            <pc:sldMk cId="3081080104" sldId="274"/>
            <ac:cxnSpMk id="35" creationId="{4D7F63D2-77DA-7950-8AEC-E7EF5E718960}"/>
          </ac:cxnSpMkLst>
        </pc:cxnChg>
        <pc:cxnChg chg="mod">
          <ac:chgData name="a xx" userId="6c68ed6e84215d36" providerId="LiveId" clId="{69CAA304-0A92-4D4B-A43E-BFE3FFD49F1C}" dt="2023-07-03T11:27:03.431" v="3030" actId="165"/>
          <ac:cxnSpMkLst>
            <pc:docMk/>
            <pc:sldMk cId="3081080104" sldId="274"/>
            <ac:cxnSpMk id="36" creationId="{C7E356D5-6905-B960-4503-C15D2BCBD6C2}"/>
          </ac:cxnSpMkLst>
        </pc:cxnChg>
        <pc:cxnChg chg="mod">
          <ac:chgData name="a xx" userId="6c68ed6e84215d36" providerId="LiveId" clId="{69CAA304-0A92-4D4B-A43E-BFE3FFD49F1C}" dt="2023-07-03T11:27:03.431" v="3030" actId="165"/>
          <ac:cxnSpMkLst>
            <pc:docMk/>
            <pc:sldMk cId="3081080104" sldId="274"/>
            <ac:cxnSpMk id="37" creationId="{96FE4BC3-500C-9212-7F0A-F6A5FC6B2836}"/>
          </ac:cxnSpMkLst>
        </pc:cxnChg>
        <pc:cxnChg chg="mod">
          <ac:chgData name="a xx" userId="6c68ed6e84215d36" providerId="LiveId" clId="{69CAA304-0A92-4D4B-A43E-BFE3FFD49F1C}" dt="2023-07-03T11:27:03.431" v="3030" actId="165"/>
          <ac:cxnSpMkLst>
            <pc:docMk/>
            <pc:sldMk cId="3081080104" sldId="274"/>
            <ac:cxnSpMk id="38" creationId="{A8D5F691-43C7-FEE1-A4F6-DB89F8BDB4BF}"/>
          </ac:cxnSpMkLst>
        </pc:cxnChg>
        <pc:cxnChg chg="mod">
          <ac:chgData name="a xx" userId="6c68ed6e84215d36" providerId="LiveId" clId="{69CAA304-0A92-4D4B-A43E-BFE3FFD49F1C}" dt="2023-07-03T11:27:03.431" v="3030" actId="165"/>
          <ac:cxnSpMkLst>
            <pc:docMk/>
            <pc:sldMk cId="3081080104" sldId="274"/>
            <ac:cxnSpMk id="39" creationId="{23292E78-8D7F-8D67-0139-B9CED6655366}"/>
          </ac:cxnSpMkLst>
        </pc:cxnChg>
        <pc:cxnChg chg="mod">
          <ac:chgData name="a xx" userId="6c68ed6e84215d36" providerId="LiveId" clId="{69CAA304-0A92-4D4B-A43E-BFE3FFD49F1C}" dt="2023-07-03T11:27:03.431" v="3030" actId="165"/>
          <ac:cxnSpMkLst>
            <pc:docMk/>
            <pc:sldMk cId="3081080104" sldId="274"/>
            <ac:cxnSpMk id="40" creationId="{3ABFD22C-A5AB-45E7-82EC-C1A3C21BA3FD}"/>
          </ac:cxnSpMkLst>
        </pc:cxnChg>
        <pc:cxnChg chg="mod">
          <ac:chgData name="a xx" userId="6c68ed6e84215d36" providerId="LiveId" clId="{69CAA304-0A92-4D4B-A43E-BFE3FFD49F1C}" dt="2023-07-03T11:27:03.431" v="3030" actId="165"/>
          <ac:cxnSpMkLst>
            <pc:docMk/>
            <pc:sldMk cId="3081080104" sldId="274"/>
            <ac:cxnSpMk id="41" creationId="{ADB235EA-5D16-62CB-65E3-338C932FCE17}"/>
          </ac:cxnSpMkLst>
        </pc:cxnChg>
        <pc:cxnChg chg="mod">
          <ac:chgData name="a xx" userId="6c68ed6e84215d36" providerId="LiveId" clId="{69CAA304-0A92-4D4B-A43E-BFE3FFD49F1C}" dt="2023-07-03T11:27:03.431" v="3030" actId="165"/>
          <ac:cxnSpMkLst>
            <pc:docMk/>
            <pc:sldMk cId="3081080104" sldId="274"/>
            <ac:cxnSpMk id="42" creationId="{1D2E143F-5641-BB5B-DE46-D3E19831EB86}"/>
          </ac:cxnSpMkLst>
        </pc:cxnChg>
        <pc:cxnChg chg="mod">
          <ac:chgData name="a xx" userId="6c68ed6e84215d36" providerId="LiveId" clId="{69CAA304-0A92-4D4B-A43E-BFE3FFD49F1C}" dt="2023-07-03T11:27:03.431" v="3030" actId="165"/>
          <ac:cxnSpMkLst>
            <pc:docMk/>
            <pc:sldMk cId="3081080104" sldId="274"/>
            <ac:cxnSpMk id="43" creationId="{3709985B-C331-A4C1-9B55-33DF6E7B61B6}"/>
          </ac:cxnSpMkLst>
        </pc:cxnChg>
        <pc:cxnChg chg="mod">
          <ac:chgData name="a xx" userId="6c68ed6e84215d36" providerId="LiveId" clId="{69CAA304-0A92-4D4B-A43E-BFE3FFD49F1C}" dt="2023-07-03T11:27:03.431" v="3030" actId="165"/>
          <ac:cxnSpMkLst>
            <pc:docMk/>
            <pc:sldMk cId="3081080104" sldId="274"/>
            <ac:cxnSpMk id="44" creationId="{65C94CE8-ACE9-9AB5-5500-8C65C3DD3417}"/>
          </ac:cxnSpMkLst>
        </pc:cxnChg>
        <pc:cxnChg chg="mod">
          <ac:chgData name="a xx" userId="6c68ed6e84215d36" providerId="LiveId" clId="{69CAA304-0A92-4D4B-A43E-BFE3FFD49F1C}" dt="2023-07-03T11:27:03.431" v="3030" actId="165"/>
          <ac:cxnSpMkLst>
            <pc:docMk/>
            <pc:sldMk cId="3081080104" sldId="274"/>
            <ac:cxnSpMk id="46" creationId="{2547FB67-C358-8557-6272-5299458494A6}"/>
          </ac:cxnSpMkLst>
        </pc:cxnChg>
        <pc:cxnChg chg="mod">
          <ac:chgData name="a xx" userId="6c68ed6e84215d36" providerId="LiveId" clId="{69CAA304-0A92-4D4B-A43E-BFE3FFD49F1C}" dt="2023-07-03T11:27:03.431" v="3030" actId="165"/>
          <ac:cxnSpMkLst>
            <pc:docMk/>
            <pc:sldMk cId="3081080104" sldId="274"/>
            <ac:cxnSpMk id="47" creationId="{6E3F292C-3D55-B36C-4F6E-C11AC45280EB}"/>
          </ac:cxnSpMkLst>
        </pc:cxnChg>
        <pc:cxnChg chg="mod">
          <ac:chgData name="a xx" userId="6c68ed6e84215d36" providerId="LiveId" clId="{69CAA304-0A92-4D4B-A43E-BFE3FFD49F1C}" dt="2023-07-03T11:27:03.431" v="3030" actId="165"/>
          <ac:cxnSpMkLst>
            <pc:docMk/>
            <pc:sldMk cId="3081080104" sldId="274"/>
            <ac:cxnSpMk id="48" creationId="{53DDEE1B-0778-5F8C-99B7-8F7B7B67F412}"/>
          </ac:cxnSpMkLst>
        </pc:cxnChg>
        <pc:cxnChg chg="mod">
          <ac:chgData name="a xx" userId="6c68ed6e84215d36" providerId="LiveId" clId="{69CAA304-0A92-4D4B-A43E-BFE3FFD49F1C}" dt="2023-07-03T11:27:03.431" v="3030" actId="165"/>
          <ac:cxnSpMkLst>
            <pc:docMk/>
            <pc:sldMk cId="3081080104" sldId="274"/>
            <ac:cxnSpMk id="49" creationId="{6BDE7277-1C68-1E7C-B0F4-2C9E3F607D1D}"/>
          </ac:cxnSpMkLst>
        </pc:cxnChg>
        <pc:cxnChg chg="mod">
          <ac:chgData name="a xx" userId="6c68ed6e84215d36" providerId="LiveId" clId="{69CAA304-0A92-4D4B-A43E-BFE3FFD49F1C}" dt="2023-07-03T11:27:03.431" v="3030" actId="165"/>
          <ac:cxnSpMkLst>
            <pc:docMk/>
            <pc:sldMk cId="3081080104" sldId="274"/>
            <ac:cxnSpMk id="50" creationId="{246D0D22-CA39-0ADA-E0CF-52FD4CCC9468}"/>
          </ac:cxnSpMkLst>
        </pc:cxnChg>
        <pc:cxnChg chg="mod">
          <ac:chgData name="a xx" userId="6c68ed6e84215d36" providerId="LiveId" clId="{69CAA304-0A92-4D4B-A43E-BFE3FFD49F1C}" dt="2023-07-03T11:27:03.431" v="3030" actId="165"/>
          <ac:cxnSpMkLst>
            <pc:docMk/>
            <pc:sldMk cId="3081080104" sldId="274"/>
            <ac:cxnSpMk id="51" creationId="{D448FCE8-6F5A-7D21-2E1C-AD2289DC292D}"/>
          </ac:cxnSpMkLst>
        </pc:cxnChg>
        <pc:cxnChg chg="mod">
          <ac:chgData name="a xx" userId="6c68ed6e84215d36" providerId="LiveId" clId="{69CAA304-0A92-4D4B-A43E-BFE3FFD49F1C}" dt="2023-07-03T11:27:03.431" v="3030" actId="165"/>
          <ac:cxnSpMkLst>
            <pc:docMk/>
            <pc:sldMk cId="3081080104" sldId="274"/>
            <ac:cxnSpMk id="52" creationId="{D409B1CB-C548-21C1-D344-6B262F7853CE}"/>
          </ac:cxnSpMkLst>
        </pc:cxnChg>
        <pc:cxnChg chg="mod">
          <ac:chgData name="a xx" userId="6c68ed6e84215d36" providerId="LiveId" clId="{69CAA304-0A92-4D4B-A43E-BFE3FFD49F1C}" dt="2023-07-03T11:27:03.431" v="3030" actId="165"/>
          <ac:cxnSpMkLst>
            <pc:docMk/>
            <pc:sldMk cId="3081080104" sldId="274"/>
            <ac:cxnSpMk id="53" creationId="{29E8B808-444B-4CF5-C8AC-E10DF0CA897A}"/>
          </ac:cxnSpMkLst>
        </pc:cxnChg>
        <pc:cxnChg chg="del mod">
          <ac:chgData name="a xx" userId="6c68ed6e84215d36" providerId="LiveId" clId="{69CAA304-0A92-4D4B-A43E-BFE3FFD49F1C}" dt="2023-07-03T12:03:32.839" v="3098" actId="478"/>
          <ac:cxnSpMkLst>
            <pc:docMk/>
            <pc:sldMk cId="3081080104" sldId="274"/>
            <ac:cxnSpMk id="54" creationId="{205D5676-70A1-6B19-C93A-6565F3C8B285}"/>
          </ac:cxnSpMkLst>
        </pc:cxnChg>
        <pc:cxnChg chg="del mod">
          <ac:chgData name="a xx" userId="6c68ed6e84215d36" providerId="LiveId" clId="{69CAA304-0A92-4D4B-A43E-BFE3FFD49F1C}" dt="2023-07-03T12:03:30.364" v="3097" actId="478"/>
          <ac:cxnSpMkLst>
            <pc:docMk/>
            <pc:sldMk cId="3081080104" sldId="274"/>
            <ac:cxnSpMk id="55" creationId="{778818C5-E745-99BF-CEDA-0690B136FE69}"/>
          </ac:cxnSpMkLst>
        </pc:cxnChg>
        <pc:cxnChg chg="mod">
          <ac:chgData name="a xx" userId="6c68ed6e84215d36" providerId="LiveId" clId="{69CAA304-0A92-4D4B-A43E-BFE3FFD49F1C}" dt="2023-07-03T12:01:03.893" v="3084"/>
          <ac:cxnSpMkLst>
            <pc:docMk/>
            <pc:sldMk cId="3081080104" sldId="274"/>
            <ac:cxnSpMk id="85" creationId="{1C136049-5CC3-35B5-9ACE-6E4351A1A117}"/>
          </ac:cxnSpMkLst>
        </pc:cxnChg>
        <pc:cxnChg chg="mod">
          <ac:chgData name="a xx" userId="6c68ed6e84215d36" providerId="LiveId" clId="{69CAA304-0A92-4D4B-A43E-BFE3FFD49F1C}" dt="2023-07-03T11:27:03.431" v="3030" actId="165"/>
          <ac:cxnSpMkLst>
            <pc:docMk/>
            <pc:sldMk cId="3081080104" sldId="274"/>
            <ac:cxnSpMk id="88" creationId="{74CDBD3C-D056-34C7-2171-672242920920}"/>
          </ac:cxnSpMkLst>
        </pc:cxnChg>
        <pc:cxnChg chg="mod">
          <ac:chgData name="a xx" userId="6c68ed6e84215d36" providerId="LiveId" clId="{69CAA304-0A92-4D4B-A43E-BFE3FFD49F1C}" dt="2023-07-03T12:01:03.893" v="3084"/>
          <ac:cxnSpMkLst>
            <pc:docMk/>
            <pc:sldMk cId="3081080104" sldId="274"/>
            <ac:cxnSpMk id="89" creationId="{0B587328-21D2-AC6F-8538-811C31E6688B}"/>
          </ac:cxnSpMkLst>
        </pc:cxnChg>
        <pc:cxnChg chg="mod">
          <ac:chgData name="a xx" userId="6c68ed6e84215d36" providerId="LiveId" clId="{69CAA304-0A92-4D4B-A43E-BFE3FFD49F1C}" dt="2023-07-03T12:01:03.893" v="3084"/>
          <ac:cxnSpMkLst>
            <pc:docMk/>
            <pc:sldMk cId="3081080104" sldId="274"/>
            <ac:cxnSpMk id="90" creationId="{3D54909B-EC60-8F86-D49E-E8D287BBDF67}"/>
          </ac:cxnSpMkLst>
        </pc:cxnChg>
        <pc:cxnChg chg="mod">
          <ac:chgData name="a xx" userId="6c68ed6e84215d36" providerId="LiveId" clId="{69CAA304-0A92-4D4B-A43E-BFE3FFD49F1C}" dt="2023-07-03T12:01:03.893" v="3084"/>
          <ac:cxnSpMkLst>
            <pc:docMk/>
            <pc:sldMk cId="3081080104" sldId="274"/>
            <ac:cxnSpMk id="91" creationId="{EB8763A6-6C46-3D1E-08CE-1C52A2EF2058}"/>
          </ac:cxnSpMkLst>
        </pc:cxnChg>
        <pc:cxnChg chg="mod">
          <ac:chgData name="a xx" userId="6c68ed6e84215d36" providerId="LiveId" clId="{69CAA304-0A92-4D4B-A43E-BFE3FFD49F1C}" dt="2023-07-03T12:01:03.893" v="3084"/>
          <ac:cxnSpMkLst>
            <pc:docMk/>
            <pc:sldMk cId="3081080104" sldId="274"/>
            <ac:cxnSpMk id="92" creationId="{6A965F2A-52AE-ADD5-5469-8CA99013615F}"/>
          </ac:cxnSpMkLst>
        </pc:cxnChg>
        <pc:cxnChg chg="mod">
          <ac:chgData name="a xx" userId="6c68ed6e84215d36" providerId="LiveId" clId="{69CAA304-0A92-4D4B-A43E-BFE3FFD49F1C}" dt="2023-07-03T12:01:03.893" v="3084"/>
          <ac:cxnSpMkLst>
            <pc:docMk/>
            <pc:sldMk cId="3081080104" sldId="274"/>
            <ac:cxnSpMk id="93" creationId="{2C48BE79-7C9A-810C-C487-950D76FC98B1}"/>
          </ac:cxnSpMkLst>
        </pc:cxnChg>
        <pc:cxnChg chg="mod">
          <ac:chgData name="a xx" userId="6c68ed6e84215d36" providerId="LiveId" clId="{69CAA304-0A92-4D4B-A43E-BFE3FFD49F1C}" dt="2023-07-03T12:01:03.893" v="3084"/>
          <ac:cxnSpMkLst>
            <pc:docMk/>
            <pc:sldMk cId="3081080104" sldId="274"/>
            <ac:cxnSpMk id="94" creationId="{14539769-712F-38A4-9DE7-1CB403FD73FD}"/>
          </ac:cxnSpMkLst>
        </pc:cxnChg>
        <pc:cxnChg chg="mod">
          <ac:chgData name="a xx" userId="6c68ed6e84215d36" providerId="LiveId" clId="{69CAA304-0A92-4D4B-A43E-BFE3FFD49F1C}" dt="2023-07-03T12:01:03.893" v="3084"/>
          <ac:cxnSpMkLst>
            <pc:docMk/>
            <pc:sldMk cId="3081080104" sldId="274"/>
            <ac:cxnSpMk id="95" creationId="{E30E1001-7C16-8C63-69E2-B3160E12329C}"/>
          </ac:cxnSpMkLst>
        </pc:cxnChg>
        <pc:cxnChg chg="mod">
          <ac:chgData name="a xx" userId="6c68ed6e84215d36" providerId="LiveId" clId="{69CAA304-0A92-4D4B-A43E-BFE3FFD49F1C}" dt="2023-07-03T12:01:03.893" v="3084"/>
          <ac:cxnSpMkLst>
            <pc:docMk/>
            <pc:sldMk cId="3081080104" sldId="274"/>
            <ac:cxnSpMk id="96" creationId="{A978E21E-4BD2-546E-4605-19E441C24AC6}"/>
          </ac:cxnSpMkLst>
        </pc:cxnChg>
        <pc:cxnChg chg="mod">
          <ac:chgData name="a xx" userId="6c68ed6e84215d36" providerId="LiveId" clId="{69CAA304-0A92-4D4B-A43E-BFE3FFD49F1C}" dt="2023-07-03T12:01:03.893" v="3084"/>
          <ac:cxnSpMkLst>
            <pc:docMk/>
            <pc:sldMk cId="3081080104" sldId="274"/>
            <ac:cxnSpMk id="97" creationId="{2A2F87EE-38D3-B347-66CA-7B18DA3C9B6F}"/>
          </ac:cxnSpMkLst>
        </pc:cxnChg>
        <pc:cxnChg chg="mod">
          <ac:chgData name="a xx" userId="6c68ed6e84215d36" providerId="LiveId" clId="{69CAA304-0A92-4D4B-A43E-BFE3FFD49F1C}" dt="2023-07-03T12:01:03.893" v="3084"/>
          <ac:cxnSpMkLst>
            <pc:docMk/>
            <pc:sldMk cId="3081080104" sldId="274"/>
            <ac:cxnSpMk id="98" creationId="{90A1A3E2-5DA4-DFB8-C91B-2C50C205379F}"/>
          </ac:cxnSpMkLst>
        </pc:cxnChg>
        <pc:cxnChg chg="mod">
          <ac:chgData name="a xx" userId="6c68ed6e84215d36" providerId="LiveId" clId="{69CAA304-0A92-4D4B-A43E-BFE3FFD49F1C}" dt="2023-07-03T12:01:03.893" v="3084"/>
          <ac:cxnSpMkLst>
            <pc:docMk/>
            <pc:sldMk cId="3081080104" sldId="274"/>
            <ac:cxnSpMk id="99" creationId="{A363D740-8902-96B2-8C31-DECFA47397FB}"/>
          </ac:cxnSpMkLst>
        </pc:cxnChg>
        <pc:cxnChg chg="mod">
          <ac:chgData name="a xx" userId="6c68ed6e84215d36" providerId="LiveId" clId="{69CAA304-0A92-4D4B-A43E-BFE3FFD49F1C}" dt="2023-07-03T12:01:03.893" v="3084"/>
          <ac:cxnSpMkLst>
            <pc:docMk/>
            <pc:sldMk cId="3081080104" sldId="274"/>
            <ac:cxnSpMk id="100" creationId="{3D80B01A-A7E8-B965-C0D9-5DB369C00F9B}"/>
          </ac:cxnSpMkLst>
        </pc:cxnChg>
        <pc:cxnChg chg="mod">
          <ac:chgData name="a xx" userId="6c68ed6e84215d36" providerId="LiveId" clId="{69CAA304-0A92-4D4B-A43E-BFE3FFD49F1C}" dt="2023-07-03T11:27:03.431" v="3030" actId="165"/>
          <ac:cxnSpMkLst>
            <pc:docMk/>
            <pc:sldMk cId="3081080104" sldId="274"/>
            <ac:cxnSpMk id="101" creationId="{D13066D3-B29C-04B5-E07E-AEA2F2CBF565}"/>
          </ac:cxnSpMkLst>
        </pc:cxnChg>
        <pc:cxnChg chg="mod">
          <ac:chgData name="a xx" userId="6c68ed6e84215d36" providerId="LiveId" clId="{69CAA304-0A92-4D4B-A43E-BFE3FFD49F1C}" dt="2023-07-03T12:01:03.893" v="3084"/>
          <ac:cxnSpMkLst>
            <pc:docMk/>
            <pc:sldMk cId="3081080104" sldId="274"/>
            <ac:cxnSpMk id="102" creationId="{20D434FC-777F-0796-7414-01E67873DA04}"/>
          </ac:cxnSpMkLst>
        </pc:cxnChg>
        <pc:cxnChg chg="mod">
          <ac:chgData name="a xx" userId="6c68ed6e84215d36" providerId="LiveId" clId="{69CAA304-0A92-4D4B-A43E-BFE3FFD49F1C}" dt="2023-07-03T12:01:03.893" v="3084"/>
          <ac:cxnSpMkLst>
            <pc:docMk/>
            <pc:sldMk cId="3081080104" sldId="274"/>
            <ac:cxnSpMk id="103" creationId="{8C5A8D26-896B-29B8-6EE5-3626F3F812DF}"/>
          </ac:cxnSpMkLst>
        </pc:cxnChg>
        <pc:cxnChg chg="mod">
          <ac:chgData name="a xx" userId="6c68ed6e84215d36" providerId="LiveId" clId="{69CAA304-0A92-4D4B-A43E-BFE3FFD49F1C}" dt="2023-07-03T12:01:03.893" v="3084"/>
          <ac:cxnSpMkLst>
            <pc:docMk/>
            <pc:sldMk cId="3081080104" sldId="274"/>
            <ac:cxnSpMk id="106" creationId="{736ED00A-E3DD-52CA-20AF-439CB2608C74}"/>
          </ac:cxnSpMkLst>
        </pc:cxnChg>
        <pc:cxnChg chg="add del mod ord topLvl">
          <ac:chgData name="a xx" userId="6c68ed6e84215d36" providerId="LiveId" clId="{69CAA304-0A92-4D4B-A43E-BFE3FFD49F1C}" dt="2023-07-03T12:29:35.923" v="3210" actId="14100"/>
          <ac:cxnSpMkLst>
            <pc:docMk/>
            <pc:sldMk cId="3081080104" sldId="274"/>
            <ac:cxnSpMk id="107" creationId="{9A433E15-5607-24F1-A55F-9E9ECC97136C}"/>
          </ac:cxnSpMkLst>
        </pc:cxnChg>
        <pc:cxnChg chg="mod">
          <ac:chgData name="a xx" userId="6c68ed6e84215d36" providerId="LiveId" clId="{69CAA304-0A92-4D4B-A43E-BFE3FFD49F1C}" dt="2023-07-03T12:01:03.893" v="3084"/>
          <ac:cxnSpMkLst>
            <pc:docMk/>
            <pc:sldMk cId="3081080104" sldId="274"/>
            <ac:cxnSpMk id="108" creationId="{4DD7C3FD-4191-F4C2-8EB6-56AFEEB1F357}"/>
          </ac:cxnSpMkLst>
        </pc:cxnChg>
        <pc:cxnChg chg="mod">
          <ac:chgData name="a xx" userId="6c68ed6e84215d36" providerId="LiveId" clId="{69CAA304-0A92-4D4B-A43E-BFE3FFD49F1C}" dt="2023-07-03T12:01:03.893" v="3084"/>
          <ac:cxnSpMkLst>
            <pc:docMk/>
            <pc:sldMk cId="3081080104" sldId="274"/>
            <ac:cxnSpMk id="109" creationId="{4B34263A-989E-599A-E22E-A570A0492565}"/>
          </ac:cxnSpMkLst>
        </pc:cxnChg>
        <pc:cxnChg chg="mod">
          <ac:chgData name="a xx" userId="6c68ed6e84215d36" providerId="LiveId" clId="{69CAA304-0A92-4D4B-A43E-BFE3FFD49F1C}" dt="2023-07-03T12:01:03.893" v="3084"/>
          <ac:cxnSpMkLst>
            <pc:docMk/>
            <pc:sldMk cId="3081080104" sldId="274"/>
            <ac:cxnSpMk id="114" creationId="{86961B3D-5A1E-4CFF-68C5-85B5C700F72F}"/>
          </ac:cxnSpMkLst>
        </pc:cxnChg>
        <pc:cxnChg chg="mod">
          <ac:chgData name="a xx" userId="6c68ed6e84215d36" providerId="LiveId" clId="{69CAA304-0A92-4D4B-A43E-BFE3FFD49F1C}" dt="2023-07-03T12:01:03.893" v="3084"/>
          <ac:cxnSpMkLst>
            <pc:docMk/>
            <pc:sldMk cId="3081080104" sldId="274"/>
            <ac:cxnSpMk id="115" creationId="{DFCEFCFB-D989-EFC7-1EB9-5270A70F48D0}"/>
          </ac:cxnSpMkLst>
        </pc:cxnChg>
        <pc:cxnChg chg="mod">
          <ac:chgData name="a xx" userId="6c68ed6e84215d36" providerId="LiveId" clId="{69CAA304-0A92-4D4B-A43E-BFE3FFD49F1C}" dt="2023-07-03T12:27:31.129" v="3185" actId="1076"/>
          <ac:cxnSpMkLst>
            <pc:docMk/>
            <pc:sldMk cId="3081080104" sldId="274"/>
            <ac:cxnSpMk id="123" creationId="{843E67FF-B2E8-A5B5-BFC3-4C4ED112AACA}"/>
          </ac:cxnSpMkLst>
        </pc:cxnChg>
        <pc:cxnChg chg="mod">
          <ac:chgData name="a xx" userId="6c68ed6e84215d36" providerId="LiveId" clId="{69CAA304-0A92-4D4B-A43E-BFE3FFD49F1C}" dt="2023-07-03T12:28:18.222" v="3201" actId="14100"/>
          <ac:cxnSpMkLst>
            <pc:docMk/>
            <pc:sldMk cId="3081080104" sldId="274"/>
            <ac:cxnSpMk id="124" creationId="{075EE0A1-D1A7-D5B5-BC18-9033D0488DE7}"/>
          </ac:cxnSpMkLst>
        </pc:cxnChg>
        <pc:cxnChg chg="mod">
          <ac:chgData name="a xx" userId="6c68ed6e84215d36" providerId="LiveId" clId="{69CAA304-0A92-4D4B-A43E-BFE3FFD49F1C}" dt="2023-07-03T12:02:29.391" v="3091"/>
          <ac:cxnSpMkLst>
            <pc:docMk/>
            <pc:sldMk cId="3081080104" sldId="274"/>
            <ac:cxnSpMk id="139" creationId="{E3016CB0-9578-24C6-829C-5A4091544C42}"/>
          </ac:cxnSpMkLst>
        </pc:cxnChg>
        <pc:cxnChg chg="mod">
          <ac:chgData name="a xx" userId="6c68ed6e84215d36" providerId="LiveId" clId="{69CAA304-0A92-4D4B-A43E-BFE3FFD49F1C}" dt="2023-07-03T12:02:29.391" v="3091"/>
          <ac:cxnSpMkLst>
            <pc:docMk/>
            <pc:sldMk cId="3081080104" sldId="274"/>
            <ac:cxnSpMk id="140" creationId="{412BB6DC-6092-F791-D6F8-892A412C5A82}"/>
          </ac:cxnSpMkLst>
        </pc:cxnChg>
        <pc:cxnChg chg="mod">
          <ac:chgData name="a xx" userId="6c68ed6e84215d36" providerId="LiveId" clId="{69CAA304-0A92-4D4B-A43E-BFE3FFD49F1C}" dt="2023-07-03T12:02:29.391" v="3091"/>
          <ac:cxnSpMkLst>
            <pc:docMk/>
            <pc:sldMk cId="3081080104" sldId="274"/>
            <ac:cxnSpMk id="141" creationId="{E69F03E2-50F2-3152-55BD-F3850B80E0D7}"/>
          </ac:cxnSpMkLst>
        </pc:cxnChg>
        <pc:cxnChg chg="mod">
          <ac:chgData name="a xx" userId="6c68ed6e84215d36" providerId="LiveId" clId="{69CAA304-0A92-4D4B-A43E-BFE3FFD49F1C}" dt="2023-07-03T12:02:29.391" v="3091"/>
          <ac:cxnSpMkLst>
            <pc:docMk/>
            <pc:sldMk cId="3081080104" sldId="274"/>
            <ac:cxnSpMk id="142" creationId="{2CF52217-CE34-54AB-0C16-4560460AA413}"/>
          </ac:cxnSpMkLst>
        </pc:cxnChg>
        <pc:cxnChg chg="mod">
          <ac:chgData name="a xx" userId="6c68ed6e84215d36" providerId="LiveId" clId="{69CAA304-0A92-4D4B-A43E-BFE3FFD49F1C}" dt="2023-07-03T12:02:29.391" v="3091"/>
          <ac:cxnSpMkLst>
            <pc:docMk/>
            <pc:sldMk cId="3081080104" sldId="274"/>
            <ac:cxnSpMk id="143" creationId="{CE3F16A6-2455-7AE8-CFEC-DFC8E4BD6B45}"/>
          </ac:cxnSpMkLst>
        </pc:cxnChg>
        <pc:cxnChg chg="mod">
          <ac:chgData name="a xx" userId="6c68ed6e84215d36" providerId="LiveId" clId="{69CAA304-0A92-4D4B-A43E-BFE3FFD49F1C}" dt="2023-07-03T12:02:29.391" v="3091"/>
          <ac:cxnSpMkLst>
            <pc:docMk/>
            <pc:sldMk cId="3081080104" sldId="274"/>
            <ac:cxnSpMk id="144" creationId="{0C97BA46-6677-999C-BFDA-EB9F0BAA6D9C}"/>
          </ac:cxnSpMkLst>
        </pc:cxnChg>
        <pc:cxnChg chg="mod">
          <ac:chgData name="a xx" userId="6c68ed6e84215d36" providerId="LiveId" clId="{69CAA304-0A92-4D4B-A43E-BFE3FFD49F1C}" dt="2023-07-03T12:02:29.391" v="3091"/>
          <ac:cxnSpMkLst>
            <pc:docMk/>
            <pc:sldMk cId="3081080104" sldId="274"/>
            <ac:cxnSpMk id="145" creationId="{99B1FD71-77DB-813B-2163-E0837EE0267A}"/>
          </ac:cxnSpMkLst>
        </pc:cxnChg>
        <pc:cxnChg chg="mod">
          <ac:chgData name="a xx" userId="6c68ed6e84215d36" providerId="LiveId" clId="{69CAA304-0A92-4D4B-A43E-BFE3FFD49F1C}" dt="2023-07-03T12:02:29.391" v="3091"/>
          <ac:cxnSpMkLst>
            <pc:docMk/>
            <pc:sldMk cId="3081080104" sldId="274"/>
            <ac:cxnSpMk id="146" creationId="{96AAD28F-AFCE-EF25-ABBF-F1F6B5CED4E6}"/>
          </ac:cxnSpMkLst>
        </pc:cxnChg>
        <pc:cxnChg chg="mod">
          <ac:chgData name="a xx" userId="6c68ed6e84215d36" providerId="LiveId" clId="{69CAA304-0A92-4D4B-A43E-BFE3FFD49F1C}" dt="2023-07-03T12:02:29.391" v="3091"/>
          <ac:cxnSpMkLst>
            <pc:docMk/>
            <pc:sldMk cId="3081080104" sldId="274"/>
            <ac:cxnSpMk id="147" creationId="{A51F61C2-3BDD-A0FE-ABEF-EF65720D8928}"/>
          </ac:cxnSpMkLst>
        </pc:cxnChg>
        <pc:cxnChg chg="mod">
          <ac:chgData name="a xx" userId="6c68ed6e84215d36" providerId="LiveId" clId="{69CAA304-0A92-4D4B-A43E-BFE3FFD49F1C}" dt="2023-07-03T12:02:29.391" v="3091"/>
          <ac:cxnSpMkLst>
            <pc:docMk/>
            <pc:sldMk cId="3081080104" sldId="274"/>
            <ac:cxnSpMk id="148" creationId="{DE953F25-26E8-D6E5-4788-3CA392C0E129}"/>
          </ac:cxnSpMkLst>
        </pc:cxnChg>
        <pc:cxnChg chg="mod">
          <ac:chgData name="a xx" userId="6c68ed6e84215d36" providerId="LiveId" clId="{69CAA304-0A92-4D4B-A43E-BFE3FFD49F1C}" dt="2023-07-03T12:02:29.391" v="3091"/>
          <ac:cxnSpMkLst>
            <pc:docMk/>
            <pc:sldMk cId="3081080104" sldId="274"/>
            <ac:cxnSpMk id="149" creationId="{5C2E9768-322C-535D-8458-7DC4286BDF6B}"/>
          </ac:cxnSpMkLst>
        </pc:cxnChg>
        <pc:cxnChg chg="mod">
          <ac:chgData name="a xx" userId="6c68ed6e84215d36" providerId="LiveId" clId="{69CAA304-0A92-4D4B-A43E-BFE3FFD49F1C}" dt="2023-07-03T12:02:29.391" v="3091"/>
          <ac:cxnSpMkLst>
            <pc:docMk/>
            <pc:sldMk cId="3081080104" sldId="274"/>
            <ac:cxnSpMk id="150" creationId="{F8BF0349-BCC8-002C-BDBE-80477976AAE8}"/>
          </ac:cxnSpMkLst>
        </pc:cxnChg>
        <pc:cxnChg chg="mod">
          <ac:chgData name="a xx" userId="6c68ed6e84215d36" providerId="LiveId" clId="{69CAA304-0A92-4D4B-A43E-BFE3FFD49F1C}" dt="2023-07-03T12:02:29.391" v="3091"/>
          <ac:cxnSpMkLst>
            <pc:docMk/>
            <pc:sldMk cId="3081080104" sldId="274"/>
            <ac:cxnSpMk id="151" creationId="{0D756488-5848-B593-C219-863EB4A3F324}"/>
          </ac:cxnSpMkLst>
        </pc:cxnChg>
        <pc:cxnChg chg="mod">
          <ac:chgData name="a xx" userId="6c68ed6e84215d36" providerId="LiveId" clId="{69CAA304-0A92-4D4B-A43E-BFE3FFD49F1C}" dt="2023-07-03T12:02:29.391" v="3091"/>
          <ac:cxnSpMkLst>
            <pc:docMk/>
            <pc:sldMk cId="3081080104" sldId="274"/>
            <ac:cxnSpMk id="152" creationId="{D1CF1D81-1142-6EC4-DA92-98E4F1BB8507}"/>
          </ac:cxnSpMkLst>
        </pc:cxnChg>
        <pc:cxnChg chg="mod">
          <ac:chgData name="a xx" userId="6c68ed6e84215d36" providerId="LiveId" clId="{69CAA304-0A92-4D4B-A43E-BFE3FFD49F1C}" dt="2023-07-03T12:02:29.391" v="3091"/>
          <ac:cxnSpMkLst>
            <pc:docMk/>
            <pc:sldMk cId="3081080104" sldId="274"/>
            <ac:cxnSpMk id="153" creationId="{DFCEC0C0-3D8D-23B9-203B-BBA1C33B3AF1}"/>
          </ac:cxnSpMkLst>
        </pc:cxnChg>
        <pc:cxnChg chg="mod">
          <ac:chgData name="a xx" userId="6c68ed6e84215d36" providerId="LiveId" clId="{69CAA304-0A92-4D4B-A43E-BFE3FFD49F1C}" dt="2023-07-03T12:02:29.391" v="3091"/>
          <ac:cxnSpMkLst>
            <pc:docMk/>
            <pc:sldMk cId="3081080104" sldId="274"/>
            <ac:cxnSpMk id="154" creationId="{E995A17A-CF19-7163-2DB7-DE7959C09CD9}"/>
          </ac:cxnSpMkLst>
        </pc:cxnChg>
        <pc:cxnChg chg="mod">
          <ac:chgData name="a xx" userId="6c68ed6e84215d36" providerId="LiveId" clId="{69CAA304-0A92-4D4B-A43E-BFE3FFD49F1C}" dt="2023-07-03T12:02:29.391" v="3091"/>
          <ac:cxnSpMkLst>
            <pc:docMk/>
            <pc:sldMk cId="3081080104" sldId="274"/>
            <ac:cxnSpMk id="155" creationId="{C35A3A78-E396-AD84-C600-46DB6116D51A}"/>
          </ac:cxnSpMkLst>
        </pc:cxnChg>
        <pc:cxnChg chg="mod">
          <ac:chgData name="a xx" userId="6c68ed6e84215d36" providerId="LiveId" clId="{69CAA304-0A92-4D4B-A43E-BFE3FFD49F1C}" dt="2023-07-03T12:02:29.391" v="3091"/>
          <ac:cxnSpMkLst>
            <pc:docMk/>
            <pc:sldMk cId="3081080104" sldId="274"/>
            <ac:cxnSpMk id="156" creationId="{0636F747-5FFB-81C0-5486-F1CB7903262D}"/>
          </ac:cxnSpMkLst>
        </pc:cxnChg>
        <pc:cxnChg chg="mod">
          <ac:chgData name="a xx" userId="6c68ed6e84215d36" providerId="LiveId" clId="{69CAA304-0A92-4D4B-A43E-BFE3FFD49F1C}" dt="2023-07-03T12:02:29.391" v="3091"/>
          <ac:cxnSpMkLst>
            <pc:docMk/>
            <pc:sldMk cId="3081080104" sldId="274"/>
            <ac:cxnSpMk id="157" creationId="{81EA6428-745B-1696-F8FA-F24E5DD81941}"/>
          </ac:cxnSpMkLst>
        </pc:cxnChg>
        <pc:cxnChg chg="mod">
          <ac:chgData name="a xx" userId="6c68ed6e84215d36" providerId="LiveId" clId="{69CAA304-0A92-4D4B-A43E-BFE3FFD49F1C}" dt="2023-07-03T12:02:29.391" v="3091"/>
          <ac:cxnSpMkLst>
            <pc:docMk/>
            <pc:sldMk cId="3081080104" sldId="274"/>
            <ac:cxnSpMk id="158" creationId="{7F7E5677-37BE-7F8C-ADF8-870634A6BF22}"/>
          </ac:cxnSpMkLst>
        </pc:cxnChg>
        <pc:cxnChg chg="mod">
          <ac:chgData name="a xx" userId="6c68ed6e84215d36" providerId="LiveId" clId="{69CAA304-0A92-4D4B-A43E-BFE3FFD49F1C}" dt="2023-07-03T12:02:39.537" v="3093"/>
          <ac:cxnSpMkLst>
            <pc:docMk/>
            <pc:sldMk cId="3081080104" sldId="274"/>
            <ac:cxnSpMk id="166" creationId="{BF2C6F6C-698B-4866-A6B1-2F3307AEDB13}"/>
          </ac:cxnSpMkLst>
        </pc:cxnChg>
        <pc:cxnChg chg="mod">
          <ac:chgData name="a xx" userId="6c68ed6e84215d36" providerId="LiveId" clId="{69CAA304-0A92-4D4B-A43E-BFE3FFD49F1C}" dt="2023-07-03T12:02:39.537" v="3093"/>
          <ac:cxnSpMkLst>
            <pc:docMk/>
            <pc:sldMk cId="3081080104" sldId="274"/>
            <ac:cxnSpMk id="167" creationId="{8A986BA1-3C83-9CC6-A87D-214DC70EE9B2}"/>
          </ac:cxnSpMkLst>
        </pc:cxnChg>
        <pc:cxnChg chg="mod">
          <ac:chgData name="a xx" userId="6c68ed6e84215d36" providerId="LiveId" clId="{69CAA304-0A92-4D4B-A43E-BFE3FFD49F1C}" dt="2023-07-03T12:02:39.537" v="3093"/>
          <ac:cxnSpMkLst>
            <pc:docMk/>
            <pc:sldMk cId="3081080104" sldId="274"/>
            <ac:cxnSpMk id="182" creationId="{87BCFFA3-EBDF-59E4-ADC9-B430CD676830}"/>
          </ac:cxnSpMkLst>
        </pc:cxnChg>
        <pc:cxnChg chg="mod">
          <ac:chgData name="a xx" userId="6c68ed6e84215d36" providerId="LiveId" clId="{69CAA304-0A92-4D4B-A43E-BFE3FFD49F1C}" dt="2023-07-03T12:02:39.537" v="3093"/>
          <ac:cxnSpMkLst>
            <pc:docMk/>
            <pc:sldMk cId="3081080104" sldId="274"/>
            <ac:cxnSpMk id="183" creationId="{300611E5-983D-6C27-04DE-B88DAFD579D8}"/>
          </ac:cxnSpMkLst>
        </pc:cxnChg>
        <pc:cxnChg chg="mod">
          <ac:chgData name="a xx" userId="6c68ed6e84215d36" providerId="LiveId" clId="{69CAA304-0A92-4D4B-A43E-BFE3FFD49F1C}" dt="2023-07-03T12:02:39.537" v="3093"/>
          <ac:cxnSpMkLst>
            <pc:docMk/>
            <pc:sldMk cId="3081080104" sldId="274"/>
            <ac:cxnSpMk id="184" creationId="{EECC1CBD-8501-DB63-3C80-560F8755F62D}"/>
          </ac:cxnSpMkLst>
        </pc:cxnChg>
        <pc:cxnChg chg="mod">
          <ac:chgData name="a xx" userId="6c68ed6e84215d36" providerId="LiveId" clId="{69CAA304-0A92-4D4B-A43E-BFE3FFD49F1C}" dt="2023-07-03T12:02:39.537" v="3093"/>
          <ac:cxnSpMkLst>
            <pc:docMk/>
            <pc:sldMk cId="3081080104" sldId="274"/>
            <ac:cxnSpMk id="185" creationId="{6EB556CF-F535-A7D4-5793-2B98AF56925E}"/>
          </ac:cxnSpMkLst>
        </pc:cxnChg>
        <pc:cxnChg chg="mod">
          <ac:chgData name="a xx" userId="6c68ed6e84215d36" providerId="LiveId" clId="{69CAA304-0A92-4D4B-A43E-BFE3FFD49F1C}" dt="2023-07-03T12:02:39.537" v="3093"/>
          <ac:cxnSpMkLst>
            <pc:docMk/>
            <pc:sldMk cId="3081080104" sldId="274"/>
            <ac:cxnSpMk id="186" creationId="{B043312D-FD63-613C-48E9-1EF30F71C6A4}"/>
          </ac:cxnSpMkLst>
        </pc:cxnChg>
        <pc:cxnChg chg="mod">
          <ac:chgData name="a xx" userId="6c68ed6e84215d36" providerId="LiveId" clId="{69CAA304-0A92-4D4B-A43E-BFE3FFD49F1C}" dt="2023-07-03T12:02:39.537" v="3093"/>
          <ac:cxnSpMkLst>
            <pc:docMk/>
            <pc:sldMk cId="3081080104" sldId="274"/>
            <ac:cxnSpMk id="187" creationId="{74464670-F05B-0F8D-EB39-64D537A2A069}"/>
          </ac:cxnSpMkLst>
        </pc:cxnChg>
        <pc:cxnChg chg="mod">
          <ac:chgData name="a xx" userId="6c68ed6e84215d36" providerId="LiveId" clId="{69CAA304-0A92-4D4B-A43E-BFE3FFD49F1C}" dt="2023-07-03T12:02:39.537" v="3093"/>
          <ac:cxnSpMkLst>
            <pc:docMk/>
            <pc:sldMk cId="3081080104" sldId="274"/>
            <ac:cxnSpMk id="188" creationId="{3AA21D6D-34EB-911F-ACFE-69B4E5B33367}"/>
          </ac:cxnSpMkLst>
        </pc:cxnChg>
        <pc:cxnChg chg="mod">
          <ac:chgData name="a xx" userId="6c68ed6e84215d36" providerId="LiveId" clId="{69CAA304-0A92-4D4B-A43E-BFE3FFD49F1C}" dt="2023-07-03T12:02:39.537" v="3093"/>
          <ac:cxnSpMkLst>
            <pc:docMk/>
            <pc:sldMk cId="3081080104" sldId="274"/>
            <ac:cxnSpMk id="189" creationId="{B7003C00-8C6A-0C4E-F0BA-726CF7811C2E}"/>
          </ac:cxnSpMkLst>
        </pc:cxnChg>
        <pc:cxnChg chg="mod">
          <ac:chgData name="a xx" userId="6c68ed6e84215d36" providerId="LiveId" clId="{69CAA304-0A92-4D4B-A43E-BFE3FFD49F1C}" dt="2023-07-03T12:02:39.537" v="3093"/>
          <ac:cxnSpMkLst>
            <pc:docMk/>
            <pc:sldMk cId="3081080104" sldId="274"/>
            <ac:cxnSpMk id="190" creationId="{D4DB9EEA-9027-7EF6-49FB-AB30A7458A90}"/>
          </ac:cxnSpMkLst>
        </pc:cxnChg>
        <pc:cxnChg chg="mod">
          <ac:chgData name="a xx" userId="6c68ed6e84215d36" providerId="LiveId" clId="{69CAA304-0A92-4D4B-A43E-BFE3FFD49F1C}" dt="2023-07-03T12:02:39.537" v="3093"/>
          <ac:cxnSpMkLst>
            <pc:docMk/>
            <pc:sldMk cId="3081080104" sldId="274"/>
            <ac:cxnSpMk id="191" creationId="{979E1405-40E6-4067-F843-8E3D479A47AD}"/>
          </ac:cxnSpMkLst>
        </pc:cxnChg>
        <pc:cxnChg chg="mod">
          <ac:chgData name="a xx" userId="6c68ed6e84215d36" providerId="LiveId" clId="{69CAA304-0A92-4D4B-A43E-BFE3FFD49F1C}" dt="2023-07-03T12:02:39.537" v="3093"/>
          <ac:cxnSpMkLst>
            <pc:docMk/>
            <pc:sldMk cId="3081080104" sldId="274"/>
            <ac:cxnSpMk id="192" creationId="{4207EB9A-1049-765C-3C3B-62522B5CE54D}"/>
          </ac:cxnSpMkLst>
        </pc:cxnChg>
        <pc:cxnChg chg="mod">
          <ac:chgData name="a xx" userId="6c68ed6e84215d36" providerId="LiveId" clId="{69CAA304-0A92-4D4B-A43E-BFE3FFD49F1C}" dt="2023-07-03T12:02:39.537" v="3093"/>
          <ac:cxnSpMkLst>
            <pc:docMk/>
            <pc:sldMk cId="3081080104" sldId="274"/>
            <ac:cxnSpMk id="193" creationId="{F0E1CC55-41E2-3F8C-11CF-6789E391B4FF}"/>
          </ac:cxnSpMkLst>
        </pc:cxnChg>
        <pc:cxnChg chg="mod">
          <ac:chgData name="a xx" userId="6c68ed6e84215d36" providerId="LiveId" clId="{69CAA304-0A92-4D4B-A43E-BFE3FFD49F1C}" dt="2023-07-03T12:02:39.537" v="3093"/>
          <ac:cxnSpMkLst>
            <pc:docMk/>
            <pc:sldMk cId="3081080104" sldId="274"/>
            <ac:cxnSpMk id="194" creationId="{EE9725C2-245B-8B88-0A63-5ADD9A1E2BE9}"/>
          </ac:cxnSpMkLst>
        </pc:cxnChg>
        <pc:cxnChg chg="mod">
          <ac:chgData name="a xx" userId="6c68ed6e84215d36" providerId="LiveId" clId="{69CAA304-0A92-4D4B-A43E-BFE3FFD49F1C}" dt="2023-07-03T12:02:39.537" v="3093"/>
          <ac:cxnSpMkLst>
            <pc:docMk/>
            <pc:sldMk cId="3081080104" sldId="274"/>
            <ac:cxnSpMk id="195" creationId="{E5D66243-7556-310A-DA37-ECCC93C249EA}"/>
          </ac:cxnSpMkLst>
        </pc:cxnChg>
        <pc:cxnChg chg="mod">
          <ac:chgData name="a xx" userId="6c68ed6e84215d36" providerId="LiveId" clId="{69CAA304-0A92-4D4B-A43E-BFE3FFD49F1C}" dt="2023-07-03T12:02:39.537" v="3093"/>
          <ac:cxnSpMkLst>
            <pc:docMk/>
            <pc:sldMk cId="3081080104" sldId="274"/>
            <ac:cxnSpMk id="196" creationId="{E674E08C-36DF-1EFB-474A-15616FAE9005}"/>
          </ac:cxnSpMkLst>
        </pc:cxnChg>
        <pc:cxnChg chg="mod">
          <ac:chgData name="a xx" userId="6c68ed6e84215d36" providerId="LiveId" clId="{69CAA304-0A92-4D4B-A43E-BFE3FFD49F1C}" dt="2023-07-03T12:02:39.537" v="3093"/>
          <ac:cxnSpMkLst>
            <pc:docMk/>
            <pc:sldMk cId="3081080104" sldId="274"/>
            <ac:cxnSpMk id="197" creationId="{3909C046-DF9C-3879-7F7C-358D7A281E2D}"/>
          </ac:cxnSpMkLst>
        </pc:cxnChg>
        <pc:cxnChg chg="mod">
          <ac:chgData name="a xx" userId="6c68ed6e84215d36" providerId="LiveId" clId="{69CAA304-0A92-4D4B-A43E-BFE3FFD49F1C}" dt="2023-07-03T12:02:39.537" v="3093"/>
          <ac:cxnSpMkLst>
            <pc:docMk/>
            <pc:sldMk cId="3081080104" sldId="274"/>
            <ac:cxnSpMk id="198" creationId="{10E0280E-B0BA-740D-1022-1A801699D1D1}"/>
          </ac:cxnSpMkLst>
        </pc:cxnChg>
        <pc:cxnChg chg="mod">
          <ac:chgData name="a xx" userId="6c68ed6e84215d36" providerId="LiveId" clId="{69CAA304-0A92-4D4B-A43E-BFE3FFD49F1C}" dt="2023-07-03T12:02:39.537" v="3093"/>
          <ac:cxnSpMkLst>
            <pc:docMk/>
            <pc:sldMk cId="3081080104" sldId="274"/>
            <ac:cxnSpMk id="199" creationId="{721CE94F-F57D-5BE6-25FC-AEA6686FDC43}"/>
          </ac:cxnSpMkLst>
        </pc:cxnChg>
        <pc:cxnChg chg="mod">
          <ac:chgData name="a xx" userId="6c68ed6e84215d36" providerId="LiveId" clId="{69CAA304-0A92-4D4B-A43E-BFE3FFD49F1C}" dt="2023-07-03T12:02:39.537" v="3093"/>
          <ac:cxnSpMkLst>
            <pc:docMk/>
            <pc:sldMk cId="3081080104" sldId="274"/>
            <ac:cxnSpMk id="200" creationId="{43048570-2733-44B4-D26B-DBC23403E1E0}"/>
          </ac:cxnSpMkLst>
        </pc:cxnChg>
        <pc:cxnChg chg="mod">
          <ac:chgData name="a xx" userId="6c68ed6e84215d36" providerId="LiveId" clId="{69CAA304-0A92-4D4B-A43E-BFE3FFD49F1C}" dt="2023-07-03T12:02:39.537" v="3093"/>
          <ac:cxnSpMkLst>
            <pc:docMk/>
            <pc:sldMk cId="3081080104" sldId="274"/>
            <ac:cxnSpMk id="201" creationId="{766857CC-FD3C-3E28-FC6A-4C65417C64B9}"/>
          </ac:cxnSpMkLst>
        </pc:cxnChg>
        <pc:cxnChg chg="mod">
          <ac:chgData name="a xx" userId="6c68ed6e84215d36" providerId="LiveId" clId="{69CAA304-0A92-4D4B-A43E-BFE3FFD49F1C}" dt="2023-07-03T12:02:45.244" v="3095"/>
          <ac:cxnSpMkLst>
            <pc:docMk/>
            <pc:sldMk cId="3081080104" sldId="274"/>
            <ac:cxnSpMk id="209" creationId="{E755EC3E-EDA7-770E-5D0D-FEB62C5BBC14}"/>
          </ac:cxnSpMkLst>
        </pc:cxnChg>
        <pc:cxnChg chg="mod">
          <ac:chgData name="a xx" userId="6c68ed6e84215d36" providerId="LiveId" clId="{69CAA304-0A92-4D4B-A43E-BFE3FFD49F1C}" dt="2023-07-03T12:02:45.244" v="3095"/>
          <ac:cxnSpMkLst>
            <pc:docMk/>
            <pc:sldMk cId="3081080104" sldId="274"/>
            <ac:cxnSpMk id="210" creationId="{7831D681-5241-9435-B427-0F1C3DE959A9}"/>
          </ac:cxnSpMkLst>
        </pc:cxnChg>
        <pc:cxnChg chg="mod">
          <ac:chgData name="a xx" userId="6c68ed6e84215d36" providerId="LiveId" clId="{69CAA304-0A92-4D4B-A43E-BFE3FFD49F1C}" dt="2023-07-03T12:02:45.244" v="3095"/>
          <ac:cxnSpMkLst>
            <pc:docMk/>
            <pc:sldMk cId="3081080104" sldId="274"/>
            <ac:cxnSpMk id="225" creationId="{BEA63CFB-A943-5098-6D6F-1D30AB858567}"/>
          </ac:cxnSpMkLst>
        </pc:cxnChg>
        <pc:cxnChg chg="mod">
          <ac:chgData name="a xx" userId="6c68ed6e84215d36" providerId="LiveId" clId="{69CAA304-0A92-4D4B-A43E-BFE3FFD49F1C}" dt="2023-07-03T12:02:45.244" v="3095"/>
          <ac:cxnSpMkLst>
            <pc:docMk/>
            <pc:sldMk cId="3081080104" sldId="274"/>
            <ac:cxnSpMk id="226" creationId="{1B368A4F-BA7D-B4BE-F7E6-3A6906E2AB76}"/>
          </ac:cxnSpMkLst>
        </pc:cxnChg>
        <pc:cxnChg chg="mod">
          <ac:chgData name="a xx" userId="6c68ed6e84215d36" providerId="LiveId" clId="{69CAA304-0A92-4D4B-A43E-BFE3FFD49F1C}" dt="2023-07-03T12:02:45.244" v="3095"/>
          <ac:cxnSpMkLst>
            <pc:docMk/>
            <pc:sldMk cId="3081080104" sldId="274"/>
            <ac:cxnSpMk id="227" creationId="{A289ADA8-6E37-E7C8-C0A4-15440C75E0D8}"/>
          </ac:cxnSpMkLst>
        </pc:cxnChg>
        <pc:cxnChg chg="mod">
          <ac:chgData name="a xx" userId="6c68ed6e84215d36" providerId="LiveId" clId="{69CAA304-0A92-4D4B-A43E-BFE3FFD49F1C}" dt="2023-07-03T12:02:45.244" v="3095"/>
          <ac:cxnSpMkLst>
            <pc:docMk/>
            <pc:sldMk cId="3081080104" sldId="274"/>
            <ac:cxnSpMk id="228" creationId="{5C09E4D4-CBD4-3874-08C4-ACE58218B476}"/>
          </ac:cxnSpMkLst>
        </pc:cxnChg>
        <pc:cxnChg chg="mod">
          <ac:chgData name="a xx" userId="6c68ed6e84215d36" providerId="LiveId" clId="{69CAA304-0A92-4D4B-A43E-BFE3FFD49F1C}" dt="2023-07-03T12:02:45.244" v="3095"/>
          <ac:cxnSpMkLst>
            <pc:docMk/>
            <pc:sldMk cId="3081080104" sldId="274"/>
            <ac:cxnSpMk id="229" creationId="{8AABC502-7002-A583-BDAB-A0EEDFCB4E89}"/>
          </ac:cxnSpMkLst>
        </pc:cxnChg>
        <pc:cxnChg chg="mod">
          <ac:chgData name="a xx" userId="6c68ed6e84215d36" providerId="LiveId" clId="{69CAA304-0A92-4D4B-A43E-BFE3FFD49F1C}" dt="2023-07-03T12:02:45.244" v="3095"/>
          <ac:cxnSpMkLst>
            <pc:docMk/>
            <pc:sldMk cId="3081080104" sldId="274"/>
            <ac:cxnSpMk id="230" creationId="{0FAD1C14-E21A-FFA5-384E-E68EA112C376}"/>
          </ac:cxnSpMkLst>
        </pc:cxnChg>
        <pc:cxnChg chg="mod">
          <ac:chgData name="a xx" userId="6c68ed6e84215d36" providerId="LiveId" clId="{69CAA304-0A92-4D4B-A43E-BFE3FFD49F1C}" dt="2023-07-03T12:02:45.244" v="3095"/>
          <ac:cxnSpMkLst>
            <pc:docMk/>
            <pc:sldMk cId="3081080104" sldId="274"/>
            <ac:cxnSpMk id="231" creationId="{65AA6E1C-2BDA-0B96-6608-053E05FFC86B}"/>
          </ac:cxnSpMkLst>
        </pc:cxnChg>
        <pc:cxnChg chg="mod">
          <ac:chgData name="a xx" userId="6c68ed6e84215d36" providerId="LiveId" clId="{69CAA304-0A92-4D4B-A43E-BFE3FFD49F1C}" dt="2023-07-03T12:02:45.244" v="3095"/>
          <ac:cxnSpMkLst>
            <pc:docMk/>
            <pc:sldMk cId="3081080104" sldId="274"/>
            <ac:cxnSpMk id="232" creationId="{D51C0442-0DC7-DCEE-AFFC-1371863D5182}"/>
          </ac:cxnSpMkLst>
        </pc:cxnChg>
        <pc:cxnChg chg="mod">
          <ac:chgData name="a xx" userId="6c68ed6e84215d36" providerId="LiveId" clId="{69CAA304-0A92-4D4B-A43E-BFE3FFD49F1C}" dt="2023-07-03T12:02:45.244" v="3095"/>
          <ac:cxnSpMkLst>
            <pc:docMk/>
            <pc:sldMk cId="3081080104" sldId="274"/>
            <ac:cxnSpMk id="233" creationId="{8F66BB19-7DFE-C2F5-B26E-DBEC593BA3AD}"/>
          </ac:cxnSpMkLst>
        </pc:cxnChg>
        <pc:cxnChg chg="mod">
          <ac:chgData name="a xx" userId="6c68ed6e84215d36" providerId="LiveId" clId="{69CAA304-0A92-4D4B-A43E-BFE3FFD49F1C}" dt="2023-07-03T12:02:45.244" v="3095"/>
          <ac:cxnSpMkLst>
            <pc:docMk/>
            <pc:sldMk cId="3081080104" sldId="274"/>
            <ac:cxnSpMk id="234" creationId="{1C235FFC-A054-0F74-FDCC-B01AE28EF3D0}"/>
          </ac:cxnSpMkLst>
        </pc:cxnChg>
        <pc:cxnChg chg="mod">
          <ac:chgData name="a xx" userId="6c68ed6e84215d36" providerId="LiveId" clId="{69CAA304-0A92-4D4B-A43E-BFE3FFD49F1C}" dt="2023-07-03T12:02:45.244" v="3095"/>
          <ac:cxnSpMkLst>
            <pc:docMk/>
            <pc:sldMk cId="3081080104" sldId="274"/>
            <ac:cxnSpMk id="235" creationId="{596038D9-4660-B0EC-7797-AB39B6755E4B}"/>
          </ac:cxnSpMkLst>
        </pc:cxnChg>
        <pc:cxnChg chg="mod">
          <ac:chgData name="a xx" userId="6c68ed6e84215d36" providerId="LiveId" clId="{69CAA304-0A92-4D4B-A43E-BFE3FFD49F1C}" dt="2023-07-03T12:02:45.244" v="3095"/>
          <ac:cxnSpMkLst>
            <pc:docMk/>
            <pc:sldMk cId="3081080104" sldId="274"/>
            <ac:cxnSpMk id="236" creationId="{0A8684E0-ED30-0D36-4985-F7708EA32C8B}"/>
          </ac:cxnSpMkLst>
        </pc:cxnChg>
        <pc:cxnChg chg="mod">
          <ac:chgData name="a xx" userId="6c68ed6e84215d36" providerId="LiveId" clId="{69CAA304-0A92-4D4B-A43E-BFE3FFD49F1C}" dt="2023-07-03T12:02:45.244" v="3095"/>
          <ac:cxnSpMkLst>
            <pc:docMk/>
            <pc:sldMk cId="3081080104" sldId="274"/>
            <ac:cxnSpMk id="237" creationId="{42FF84D3-13A1-5336-E204-0A927FAE94DC}"/>
          </ac:cxnSpMkLst>
        </pc:cxnChg>
        <pc:cxnChg chg="mod">
          <ac:chgData name="a xx" userId="6c68ed6e84215d36" providerId="LiveId" clId="{69CAA304-0A92-4D4B-A43E-BFE3FFD49F1C}" dt="2023-07-03T12:02:45.244" v="3095"/>
          <ac:cxnSpMkLst>
            <pc:docMk/>
            <pc:sldMk cId="3081080104" sldId="274"/>
            <ac:cxnSpMk id="238" creationId="{5CE29515-2338-4D19-8E99-2B137A409361}"/>
          </ac:cxnSpMkLst>
        </pc:cxnChg>
        <pc:cxnChg chg="mod">
          <ac:chgData name="a xx" userId="6c68ed6e84215d36" providerId="LiveId" clId="{69CAA304-0A92-4D4B-A43E-BFE3FFD49F1C}" dt="2023-07-03T12:02:45.244" v="3095"/>
          <ac:cxnSpMkLst>
            <pc:docMk/>
            <pc:sldMk cId="3081080104" sldId="274"/>
            <ac:cxnSpMk id="239" creationId="{74C89C06-F9FD-727A-729A-AA47677F7E48}"/>
          </ac:cxnSpMkLst>
        </pc:cxnChg>
        <pc:cxnChg chg="mod">
          <ac:chgData name="a xx" userId="6c68ed6e84215d36" providerId="LiveId" clId="{69CAA304-0A92-4D4B-A43E-BFE3FFD49F1C}" dt="2023-07-03T12:02:45.244" v="3095"/>
          <ac:cxnSpMkLst>
            <pc:docMk/>
            <pc:sldMk cId="3081080104" sldId="274"/>
            <ac:cxnSpMk id="240" creationId="{BA89A664-BE40-EBE0-8445-486443B1167F}"/>
          </ac:cxnSpMkLst>
        </pc:cxnChg>
        <pc:cxnChg chg="mod">
          <ac:chgData name="a xx" userId="6c68ed6e84215d36" providerId="LiveId" clId="{69CAA304-0A92-4D4B-A43E-BFE3FFD49F1C}" dt="2023-07-03T12:02:45.244" v="3095"/>
          <ac:cxnSpMkLst>
            <pc:docMk/>
            <pc:sldMk cId="3081080104" sldId="274"/>
            <ac:cxnSpMk id="241" creationId="{E58F7218-9827-674B-6C01-FE2D5D8E2985}"/>
          </ac:cxnSpMkLst>
        </pc:cxnChg>
        <pc:cxnChg chg="mod">
          <ac:chgData name="a xx" userId="6c68ed6e84215d36" providerId="LiveId" clId="{69CAA304-0A92-4D4B-A43E-BFE3FFD49F1C}" dt="2023-07-03T12:02:45.244" v="3095"/>
          <ac:cxnSpMkLst>
            <pc:docMk/>
            <pc:sldMk cId="3081080104" sldId="274"/>
            <ac:cxnSpMk id="242" creationId="{6F7122A1-C416-633C-1843-27F6A0D50A75}"/>
          </ac:cxnSpMkLst>
        </pc:cxnChg>
        <pc:cxnChg chg="mod">
          <ac:chgData name="a xx" userId="6c68ed6e84215d36" providerId="LiveId" clId="{69CAA304-0A92-4D4B-A43E-BFE3FFD49F1C}" dt="2023-07-03T12:02:45.244" v="3095"/>
          <ac:cxnSpMkLst>
            <pc:docMk/>
            <pc:sldMk cId="3081080104" sldId="274"/>
            <ac:cxnSpMk id="243" creationId="{049699BC-583D-63E7-71A7-78AF8E1894A6}"/>
          </ac:cxnSpMkLst>
        </pc:cxnChg>
        <pc:cxnChg chg="mod">
          <ac:chgData name="a xx" userId="6c68ed6e84215d36" providerId="LiveId" clId="{69CAA304-0A92-4D4B-A43E-BFE3FFD49F1C}" dt="2023-07-03T12:02:45.244" v="3095"/>
          <ac:cxnSpMkLst>
            <pc:docMk/>
            <pc:sldMk cId="3081080104" sldId="274"/>
            <ac:cxnSpMk id="244" creationId="{0687C555-F074-F861-10C6-112131A4BA6D}"/>
          </ac:cxnSpMkLst>
        </pc:cxnChg>
        <pc:cxnChg chg="add mod">
          <ac:chgData name="a xx" userId="6c68ed6e84215d36" providerId="LiveId" clId="{69CAA304-0A92-4D4B-A43E-BFE3FFD49F1C}" dt="2023-07-03T12:29:27.220" v="3208" actId="14100"/>
          <ac:cxnSpMkLst>
            <pc:docMk/>
            <pc:sldMk cId="3081080104" sldId="274"/>
            <ac:cxnSpMk id="248" creationId="{160BD141-1626-0006-3B0B-E35C28813DAF}"/>
          </ac:cxnSpMkLst>
        </pc:cxnChg>
        <pc:cxnChg chg="mod ord topLvl">
          <ac:chgData name="a xx" userId="6c68ed6e84215d36" providerId="LiveId" clId="{69CAA304-0A92-4D4B-A43E-BFE3FFD49F1C}" dt="2023-07-03T12:32:22.724" v="3231" actId="1076"/>
          <ac:cxnSpMkLst>
            <pc:docMk/>
            <pc:sldMk cId="3081080104" sldId="274"/>
            <ac:cxnSpMk id="257" creationId="{832C4707-88FC-07BD-1788-62DBCF850650}"/>
          </ac:cxnSpMkLst>
        </pc:cxnChg>
        <pc:cxnChg chg="mod topLvl">
          <ac:chgData name="a xx" userId="6c68ed6e84215d36" providerId="LiveId" clId="{69CAA304-0A92-4D4B-A43E-BFE3FFD49F1C}" dt="2023-07-03T12:32:01.067" v="3227" actId="165"/>
          <ac:cxnSpMkLst>
            <pc:docMk/>
            <pc:sldMk cId="3081080104" sldId="274"/>
            <ac:cxnSpMk id="258" creationId="{CF142E2D-2505-951A-8A63-2C801053611D}"/>
          </ac:cxnSpMkLst>
        </pc:cxnChg>
        <pc:cxnChg chg="mod">
          <ac:chgData name="a xx" userId="6c68ed6e84215d36" providerId="LiveId" clId="{69CAA304-0A92-4D4B-A43E-BFE3FFD49F1C}" dt="2023-07-03T12:32:01.067" v="3227" actId="165"/>
          <ac:cxnSpMkLst>
            <pc:docMk/>
            <pc:sldMk cId="3081080104" sldId="274"/>
            <ac:cxnSpMk id="271" creationId="{D7A5B354-2BF3-93B0-8A56-5DBCE99CFB3D}"/>
          </ac:cxnSpMkLst>
        </pc:cxnChg>
        <pc:cxnChg chg="mod">
          <ac:chgData name="a xx" userId="6c68ed6e84215d36" providerId="LiveId" clId="{69CAA304-0A92-4D4B-A43E-BFE3FFD49F1C}" dt="2023-07-03T12:32:01.067" v="3227" actId="165"/>
          <ac:cxnSpMkLst>
            <pc:docMk/>
            <pc:sldMk cId="3081080104" sldId="274"/>
            <ac:cxnSpMk id="272" creationId="{1E95C482-C6D7-B8C9-FCC8-010F7DCE7241}"/>
          </ac:cxnSpMkLst>
        </pc:cxnChg>
        <pc:cxnChg chg="mod">
          <ac:chgData name="a xx" userId="6c68ed6e84215d36" providerId="LiveId" clId="{69CAA304-0A92-4D4B-A43E-BFE3FFD49F1C}" dt="2023-07-03T12:32:01.067" v="3227" actId="165"/>
          <ac:cxnSpMkLst>
            <pc:docMk/>
            <pc:sldMk cId="3081080104" sldId="274"/>
            <ac:cxnSpMk id="273" creationId="{826B40F0-34A3-C096-F28E-C5F31177F4FE}"/>
          </ac:cxnSpMkLst>
        </pc:cxnChg>
        <pc:cxnChg chg="mod">
          <ac:chgData name="a xx" userId="6c68ed6e84215d36" providerId="LiveId" clId="{69CAA304-0A92-4D4B-A43E-BFE3FFD49F1C}" dt="2023-07-03T12:32:01.067" v="3227" actId="165"/>
          <ac:cxnSpMkLst>
            <pc:docMk/>
            <pc:sldMk cId="3081080104" sldId="274"/>
            <ac:cxnSpMk id="274" creationId="{CC9BC9B6-41F7-3196-3ABB-D58D28B41B46}"/>
          </ac:cxnSpMkLst>
        </pc:cxnChg>
        <pc:cxnChg chg="mod">
          <ac:chgData name="a xx" userId="6c68ed6e84215d36" providerId="LiveId" clId="{69CAA304-0A92-4D4B-A43E-BFE3FFD49F1C}" dt="2023-07-03T12:32:01.067" v="3227" actId="165"/>
          <ac:cxnSpMkLst>
            <pc:docMk/>
            <pc:sldMk cId="3081080104" sldId="274"/>
            <ac:cxnSpMk id="275" creationId="{46DC6740-BABF-F48F-C128-8FE981D56518}"/>
          </ac:cxnSpMkLst>
        </pc:cxnChg>
        <pc:cxnChg chg="mod">
          <ac:chgData name="a xx" userId="6c68ed6e84215d36" providerId="LiveId" clId="{69CAA304-0A92-4D4B-A43E-BFE3FFD49F1C}" dt="2023-07-03T12:32:01.067" v="3227" actId="165"/>
          <ac:cxnSpMkLst>
            <pc:docMk/>
            <pc:sldMk cId="3081080104" sldId="274"/>
            <ac:cxnSpMk id="276" creationId="{DA98E7BA-1B74-3581-B38A-6204DA4E28D6}"/>
          </ac:cxnSpMkLst>
        </pc:cxnChg>
        <pc:cxnChg chg="mod">
          <ac:chgData name="a xx" userId="6c68ed6e84215d36" providerId="LiveId" clId="{69CAA304-0A92-4D4B-A43E-BFE3FFD49F1C}" dt="2023-07-03T12:32:01.067" v="3227" actId="165"/>
          <ac:cxnSpMkLst>
            <pc:docMk/>
            <pc:sldMk cId="3081080104" sldId="274"/>
            <ac:cxnSpMk id="277" creationId="{475E8635-0DCD-02CB-3DE2-54C35DBA3423}"/>
          </ac:cxnSpMkLst>
        </pc:cxnChg>
        <pc:cxnChg chg="mod">
          <ac:chgData name="a xx" userId="6c68ed6e84215d36" providerId="LiveId" clId="{69CAA304-0A92-4D4B-A43E-BFE3FFD49F1C}" dt="2023-07-03T12:32:01.067" v="3227" actId="165"/>
          <ac:cxnSpMkLst>
            <pc:docMk/>
            <pc:sldMk cId="3081080104" sldId="274"/>
            <ac:cxnSpMk id="278" creationId="{D5119D82-340B-FE3F-1D4A-448F320D21D2}"/>
          </ac:cxnSpMkLst>
        </pc:cxnChg>
        <pc:cxnChg chg="mod">
          <ac:chgData name="a xx" userId="6c68ed6e84215d36" providerId="LiveId" clId="{69CAA304-0A92-4D4B-A43E-BFE3FFD49F1C}" dt="2023-07-03T12:32:01.067" v="3227" actId="165"/>
          <ac:cxnSpMkLst>
            <pc:docMk/>
            <pc:sldMk cId="3081080104" sldId="274"/>
            <ac:cxnSpMk id="279" creationId="{A2B89BFB-9F02-1F1C-81EF-77DFB46AC7AE}"/>
          </ac:cxnSpMkLst>
        </pc:cxnChg>
        <pc:cxnChg chg="mod">
          <ac:chgData name="a xx" userId="6c68ed6e84215d36" providerId="LiveId" clId="{69CAA304-0A92-4D4B-A43E-BFE3FFD49F1C}" dt="2023-07-03T12:32:01.067" v="3227" actId="165"/>
          <ac:cxnSpMkLst>
            <pc:docMk/>
            <pc:sldMk cId="3081080104" sldId="274"/>
            <ac:cxnSpMk id="280" creationId="{055D1054-BCF2-17AD-C4FE-B4F0CC488988}"/>
          </ac:cxnSpMkLst>
        </pc:cxnChg>
        <pc:cxnChg chg="mod">
          <ac:chgData name="a xx" userId="6c68ed6e84215d36" providerId="LiveId" clId="{69CAA304-0A92-4D4B-A43E-BFE3FFD49F1C}" dt="2023-07-03T12:32:01.067" v="3227" actId="165"/>
          <ac:cxnSpMkLst>
            <pc:docMk/>
            <pc:sldMk cId="3081080104" sldId="274"/>
            <ac:cxnSpMk id="281" creationId="{E90E2E14-79C5-B116-3792-126DFB686200}"/>
          </ac:cxnSpMkLst>
        </pc:cxnChg>
        <pc:cxnChg chg="mod">
          <ac:chgData name="a xx" userId="6c68ed6e84215d36" providerId="LiveId" clId="{69CAA304-0A92-4D4B-A43E-BFE3FFD49F1C}" dt="2023-07-03T12:32:01.067" v="3227" actId="165"/>
          <ac:cxnSpMkLst>
            <pc:docMk/>
            <pc:sldMk cId="3081080104" sldId="274"/>
            <ac:cxnSpMk id="282" creationId="{6A6FEF88-C098-3EEF-29C7-66CC433ADA54}"/>
          </ac:cxnSpMkLst>
        </pc:cxnChg>
        <pc:cxnChg chg="mod">
          <ac:chgData name="a xx" userId="6c68ed6e84215d36" providerId="LiveId" clId="{69CAA304-0A92-4D4B-A43E-BFE3FFD49F1C}" dt="2023-07-03T12:32:01.067" v="3227" actId="165"/>
          <ac:cxnSpMkLst>
            <pc:docMk/>
            <pc:sldMk cId="3081080104" sldId="274"/>
            <ac:cxnSpMk id="283" creationId="{CAF6BE90-A65A-5AEB-5F0E-1CF45DC4B079}"/>
          </ac:cxnSpMkLst>
        </pc:cxnChg>
        <pc:cxnChg chg="mod">
          <ac:chgData name="a xx" userId="6c68ed6e84215d36" providerId="LiveId" clId="{69CAA304-0A92-4D4B-A43E-BFE3FFD49F1C}" dt="2023-07-03T12:32:01.067" v="3227" actId="165"/>
          <ac:cxnSpMkLst>
            <pc:docMk/>
            <pc:sldMk cId="3081080104" sldId="274"/>
            <ac:cxnSpMk id="284" creationId="{433E0C9F-91DF-F432-3D9E-137CBDEC8D8C}"/>
          </ac:cxnSpMkLst>
        </pc:cxnChg>
        <pc:cxnChg chg="mod">
          <ac:chgData name="a xx" userId="6c68ed6e84215d36" providerId="LiveId" clId="{69CAA304-0A92-4D4B-A43E-BFE3FFD49F1C}" dt="2023-07-03T12:32:01.067" v="3227" actId="165"/>
          <ac:cxnSpMkLst>
            <pc:docMk/>
            <pc:sldMk cId="3081080104" sldId="274"/>
            <ac:cxnSpMk id="285" creationId="{01F200BD-F4F0-3F61-A1A4-D760CB31BD09}"/>
          </ac:cxnSpMkLst>
        </pc:cxnChg>
        <pc:cxnChg chg="mod">
          <ac:chgData name="a xx" userId="6c68ed6e84215d36" providerId="LiveId" clId="{69CAA304-0A92-4D4B-A43E-BFE3FFD49F1C}" dt="2023-07-03T12:32:01.067" v="3227" actId="165"/>
          <ac:cxnSpMkLst>
            <pc:docMk/>
            <pc:sldMk cId="3081080104" sldId="274"/>
            <ac:cxnSpMk id="286" creationId="{6302E46B-C299-C899-11AA-C022EE92D109}"/>
          </ac:cxnSpMkLst>
        </pc:cxnChg>
        <pc:cxnChg chg="mod">
          <ac:chgData name="a xx" userId="6c68ed6e84215d36" providerId="LiveId" clId="{69CAA304-0A92-4D4B-A43E-BFE3FFD49F1C}" dt="2023-07-03T12:32:01.067" v="3227" actId="165"/>
          <ac:cxnSpMkLst>
            <pc:docMk/>
            <pc:sldMk cId="3081080104" sldId="274"/>
            <ac:cxnSpMk id="287" creationId="{D546B154-EDDD-3E20-6601-B40679E10CDE}"/>
          </ac:cxnSpMkLst>
        </pc:cxnChg>
        <pc:cxnChg chg="mod">
          <ac:chgData name="a xx" userId="6c68ed6e84215d36" providerId="LiveId" clId="{69CAA304-0A92-4D4B-A43E-BFE3FFD49F1C}" dt="2023-07-03T12:32:01.067" v="3227" actId="165"/>
          <ac:cxnSpMkLst>
            <pc:docMk/>
            <pc:sldMk cId="3081080104" sldId="274"/>
            <ac:cxnSpMk id="288" creationId="{8535CA71-C79A-D2F1-3EC7-AAB3522B9B07}"/>
          </ac:cxnSpMkLst>
        </pc:cxnChg>
        <pc:cxnChg chg="mod">
          <ac:chgData name="a xx" userId="6c68ed6e84215d36" providerId="LiveId" clId="{69CAA304-0A92-4D4B-A43E-BFE3FFD49F1C}" dt="2023-07-03T12:32:01.067" v="3227" actId="165"/>
          <ac:cxnSpMkLst>
            <pc:docMk/>
            <pc:sldMk cId="3081080104" sldId="274"/>
            <ac:cxnSpMk id="289" creationId="{4DA8C446-4BC5-A015-799B-8C53A510C140}"/>
          </ac:cxnSpMkLst>
        </pc:cxnChg>
        <pc:cxnChg chg="mod">
          <ac:chgData name="a xx" userId="6c68ed6e84215d36" providerId="LiveId" clId="{69CAA304-0A92-4D4B-A43E-BFE3FFD49F1C}" dt="2023-07-03T12:32:01.067" v="3227" actId="165"/>
          <ac:cxnSpMkLst>
            <pc:docMk/>
            <pc:sldMk cId="3081080104" sldId="274"/>
            <ac:cxnSpMk id="290" creationId="{333DF599-FBCD-4240-A267-21E023E8EE2D}"/>
          </ac:cxnSpMkLst>
        </pc:cxnChg>
        <pc:cxnChg chg="add mod">
          <ac:chgData name="a xx" userId="6c68ed6e84215d36" providerId="LiveId" clId="{69CAA304-0A92-4D4B-A43E-BFE3FFD49F1C}" dt="2023-07-03T12:33:25.125" v="3240" actId="14100"/>
          <ac:cxnSpMkLst>
            <pc:docMk/>
            <pc:sldMk cId="3081080104" sldId="274"/>
            <ac:cxnSpMk id="292" creationId="{18FC7008-299D-596D-B809-5B59548711BD}"/>
          </ac:cxnSpMkLst>
        </pc:cxnChg>
      </pc:sldChg>
      <pc:sldChg chg="addSp delSp modSp add del mod modNotesTx">
        <pc:chgData name="a xx" userId="6c68ed6e84215d36" providerId="LiveId" clId="{69CAA304-0A92-4D4B-A43E-BFE3FFD49F1C}" dt="2023-07-10T15:42:36.392" v="5731" actId="1076"/>
        <pc:sldMkLst>
          <pc:docMk/>
          <pc:sldMk cId="148117196" sldId="275"/>
        </pc:sldMkLst>
        <pc:spChg chg="mod topLvl">
          <ac:chgData name="a xx" userId="6c68ed6e84215d36" providerId="LiveId" clId="{69CAA304-0A92-4D4B-A43E-BFE3FFD49F1C}" dt="2023-07-10T15:27:35.350" v="5439" actId="164"/>
          <ac:spMkLst>
            <pc:docMk/>
            <pc:sldMk cId="148117196" sldId="275"/>
            <ac:spMk id="3" creationId="{7FEB2D5C-3C50-5CC7-8909-D528177CA14B}"/>
          </ac:spMkLst>
        </pc:spChg>
        <pc:spChg chg="mod topLvl">
          <ac:chgData name="a xx" userId="6c68ed6e84215d36" providerId="LiveId" clId="{69CAA304-0A92-4D4B-A43E-BFE3FFD49F1C}" dt="2023-07-10T15:27:35.350" v="5439" actId="164"/>
          <ac:spMkLst>
            <pc:docMk/>
            <pc:sldMk cId="148117196" sldId="275"/>
            <ac:spMk id="4" creationId="{C0A94594-0DC0-E495-7753-641D6CBCEA4D}"/>
          </ac:spMkLst>
        </pc:spChg>
        <pc:spChg chg="add del">
          <ac:chgData name="a xx" userId="6c68ed6e84215d36" providerId="LiveId" clId="{69CAA304-0A92-4D4B-A43E-BFE3FFD49F1C}" dt="2023-07-10T14:01:55.994" v="3320" actId="11529"/>
          <ac:spMkLst>
            <pc:docMk/>
            <pc:sldMk cId="148117196" sldId="275"/>
            <ac:spMk id="5" creationId="{71EC8B2C-A69D-F4C4-3277-8D5B47072087}"/>
          </ac:spMkLst>
        </pc:spChg>
        <pc:spChg chg="mod">
          <ac:chgData name="a xx" userId="6c68ed6e84215d36" providerId="LiveId" clId="{69CAA304-0A92-4D4B-A43E-BFE3FFD49F1C}" dt="2023-07-10T14:02:37.562" v="3326" actId="206"/>
          <ac:spMkLst>
            <pc:docMk/>
            <pc:sldMk cId="148117196" sldId="275"/>
            <ac:spMk id="9" creationId="{1082F4F5-C878-72D5-5D17-A3BFF6C0F34C}"/>
          </ac:spMkLst>
        </pc:spChg>
        <pc:spChg chg="mod">
          <ac:chgData name="a xx" userId="6c68ed6e84215d36" providerId="LiveId" clId="{69CAA304-0A92-4D4B-A43E-BFE3FFD49F1C}" dt="2023-07-10T14:02:37.562" v="3326" actId="206"/>
          <ac:spMkLst>
            <pc:docMk/>
            <pc:sldMk cId="148117196" sldId="275"/>
            <ac:spMk id="10" creationId="{4B8C52C4-CC90-02F7-B557-6C0FFCB3EBEA}"/>
          </ac:spMkLst>
        </pc:spChg>
        <pc:spChg chg="mod">
          <ac:chgData name="a xx" userId="6c68ed6e84215d36" providerId="LiveId" clId="{69CAA304-0A92-4D4B-A43E-BFE3FFD49F1C}" dt="2023-07-10T14:02:37.562" v="3326" actId="206"/>
          <ac:spMkLst>
            <pc:docMk/>
            <pc:sldMk cId="148117196" sldId="275"/>
            <ac:spMk id="11" creationId="{C980E499-2C9B-C1F7-10BC-AFED0C53A696}"/>
          </ac:spMkLst>
        </pc:spChg>
        <pc:spChg chg="mod">
          <ac:chgData name="a xx" userId="6c68ed6e84215d36" providerId="LiveId" clId="{69CAA304-0A92-4D4B-A43E-BFE3FFD49F1C}" dt="2023-07-10T14:02:37.562" v="3326" actId="206"/>
          <ac:spMkLst>
            <pc:docMk/>
            <pc:sldMk cId="148117196" sldId="275"/>
            <ac:spMk id="12" creationId="{4818156E-04C0-09ED-25D6-DC6F94BCAC28}"/>
          </ac:spMkLst>
        </pc:spChg>
        <pc:spChg chg="mod">
          <ac:chgData name="a xx" userId="6c68ed6e84215d36" providerId="LiveId" clId="{69CAA304-0A92-4D4B-A43E-BFE3FFD49F1C}" dt="2023-07-10T14:02:37.562" v="3326" actId="206"/>
          <ac:spMkLst>
            <pc:docMk/>
            <pc:sldMk cId="148117196" sldId="275"/>
            <ac:spMk id="13" creationId="{9A1D91F1-BEE1-6423-9CA8-EC770CAF251B}"/>
          </ac:spMkLst>
        </pc:spChg>
        <pc:spChg chg="mod">
          <ac:chgData name="a xx" userId="6c68ed6e84215d36" providerId="LiveId" clId="{69CAA304-0A92-4D4B-A43E-BFE3FFD49F1C}" dt="2023-07-10T14:02:37.562" v="3326" actId="206"/>
          <ac:spMkLst>
            <pc:docMk/>
            <pc:sldMk cId="148117196" sldId="275"/>
            <ac:spMk id="14" creationId="{853D07BA-CBCF-FF4B-5EF0-149D2688ED25}"/>
          </ac:spMkLst>
        </pc:spChg>
        <pc:spChg chg="mod">
          <ac:chgData name="a xx" userId="6c68ed6e84215d36" providerId="LiveId" clId="{69CAA304-0A92-4D4B-A43E-BFE3FFD49F1C}" dt="2023-07-10T14:02:37.562" v="3326" actId="206"/>
          <ac:spMkLst>
            <pc:docMk/>
            <pc:sldMk cId="148117196" sldId="275"/>
            <ac:spMk id="15" creationId="{4B14AADC-5B6B-32BB-D86D-8945E22E0110}"/>
          </ac:spMkLst>
        </pc:spChg>
        <pc:spChg chg="mod">
          <ac:chgData name="a xx" userId="6c68ed6e84215d36" providerId="LiveId" clId="{69CAA304-0A92-4D4B-A43E-BFE3FFD49F1C}" dt="2023-07-10T14:02:37.562" v="3326" actId="206"/>
          <ac:spMkLst>
            <pc:docMk/>
            <pc:sldMk cId="148117196" sldId="275"/>
            <ac:spMk id="16" creationId="{12609131-2D37-4F8E-FFE1-98C3454777A0}"/>
          </ac:spMkLst>
        </pc:spChg>
        <pc:spChg chg="mod">
          <ac:chgData name="a xx" userId="6c68ed6e84215d36" providerId="LiveId" clId="{69CAA304-0A92-4D4B-A43E-BFE3FFD49F1C}" dt="2023-07-10T14:02:37.562" v="3326" actId="206"/>
          <ac:spMkLst>
            <pc:docMk/>
            <pc:sldMk cId="148117196" sldId="275"/>
            <ac:spMk id="18" creationId="{4C8F1185-4B47-0A39-F0E7-D4701001C642}"/>
          </ac:spMkLst>
        </pc:spChg>
        <pc:spChg chg="mod">
          <ac:chgData name="a xx" userId="6c68ed6e84215d36" providerId="LiveId" clId="{69CAA304-0A92-4D4B-A43E-BFE3FFD49F1C}" dt="2023-07-10T14:02:37.562" v="3326" actId="206"/>
          <ac:spMkLst>
            <pc:docMk/>
            <pc:sldMk cId="148117196" sldId="275"/>
            <ac:spMk id="19" creationId="{0E274C8C-CEF0-3B0E-DC00-27A75234CF93}"/>
          </ac:spMkLst>
        </pc:spChg>
        <pc:spChg chg="mod">
          <ac:chgData name="a xx" userId="6c68ed6e84215d36" providerId="LiveId" clId="{69CAA304-0A92-4D4B-A43E-BFE3FFD49F1C}" dt="2023-07-10T14:02:37.562" v="3326" actId="206"/>
          <ac:spMkLst>
            <pc:docMk/>
            <pc:sldMk cId="148117196" sldId="275"/>
            <ac:spMk id="20" creationId="{3CF2D811-2D96-676A-2B3C-D5F92A8B8BA6}"/>
          </ac:spMkLst>
        </pc:spChg>
        <pc:spChg chg="mod">
          <ac:chgData name="a xx" userId="6c68ed6e84215d36" providerId="LiveId" clId="{69CAA304-0A92-4D4B-A43E-BFE3FFD49F1C}" dt="2023-07-10T14:02:37.562" v="3326" actId="206"/>
          <ac:spMkLst>
            <pc:docMk/>
            <pc:sldMk cId="148117196" sldId="275"/>
            <ac:spMk id="21" creationId="{31780198-5431-C171-D508-A712AB6639E4}"/>
          </ac:spMkLst>
        </pc:spChg>
        <pc:spChg chg="mod">
          <ac:chgData name="a xx" userId="6c68ed6e84215d36" providerId="LiveId" clId="{69CAA304-0A92-4D4B-A43E-BFE3FFD49F1C}" dt="2023-07-10T14:02:37.562" v="3326" actId="206"/>
          <ac:spMkLst>
            <pc:docMk/>
            <pc:sldMk cId="148117196" sldId="275"/>
            <ac:spMk id="22" creationId="{ABABB727-7896-4DB0-F398-2C4CE112BC12}"/>
          </ac:spMkLst>
        </pc:spChg>
        <pc:spChg chg="mod">
          <ac:chgData name="a xx" userId="6c68ed6e84215d36" providerId="LiveId" clId="{69CAA304-0A92-4D4B-A43E-BFE3FFD49F1C}" dt="2023-07-10T14:02:37.562" v="3326" actId="206"/>
          <ac:spMkLst>
            <pc:docMk/>
            <pc:sldMk cId="148117196" sldId="275"/>
            <ac:spMk id="23" creationId="{AA8698AB-20D5-03FF-1A82-B0CFAFAB4F52}"/>
          </ac:spMkLst>
        </pc:spChg>
        <pc:spChg chg="mod">
          <ac:chgData name="a xx" userId="6c68ed6e84215d36" providerId="LiveId" clId="{69CAA304-0A92-4D4B-A43E-BFE3FFD49F1C}" dt="2023-07-10T14:02:37.562" v="3326" actId="206"/>
          <ac:spMkLst>
            <pc:docMk/>
            <pc:sldMk cId="148117196" sldId="275"/>
            <ac:spMk id="24" creationId="{33503F2B-1722-E6B4-2D95-9B1F15830310}"/>
          </ac:spMkLst>
        </pc:spChg>
        <pc:spChg chg="mod">
          <ac:chgData name="a xx" userId="6c68ed6e84215d36" providerId="LiveId" clId="{69CAA304-0A92-4D4B-A43E-BFE3FFD49F1C}" dt="2023-07-10T14:02:37.562" v="3326" actId="206"/>
          <ac:spMkLst>
            <pc:docMk/>
            <pc:sldMk cId="148117196" sldId="275"/>
            <ac:spMk id="25" creationId="{E1182078-D8FD-C4B8-1E9F-CA1A2D97EB97}"/>
          </ac:spMkLst>
        </pc:spChg>
        <pc:spChg chg="mod">
          <ac:chgData name="a xx" userId="6c68ed6e84215d36" providerId="LiveId" clId="{69CAA304-0A92-4D4B-A43E-BFE3FFD49F1C}" dt="2023-07-10T14:02:37.562" v="3326" actId="206"/>
          <ac:spMkLst>
            <pc:docMk/>
            <pc:sldMk cId="148117196" sldId="275"/>
            <ac:spMk id="27" creationId="{84181FE1-507D-DB4A-BC75-3E1F0D9CC01F}"/>
          </ac:spMkLst>
        </pc:spChg>
        <pc:spChg chg="mod">
          <ac:chgData name="a xx" userId="6c68ed6e84215d36" providerId="LiveId" clId="{69CAA304-0A92-4D4B-A43E-BFE3FFD49F1C}" dt="2023-07-10T14:02:37.562" v="3326" actId="206"/>
          <ac:spMkLst>
            <pc:docMk/>
            <pc:sldMk cId="148117196" sldId="275"/>
            <ac:spMk id="28" creationId="{E83D77FA-E8C8-2788-4DF4-08A3AFA5D0EB}"/>
          </ac:spMkLst>
        </pc:spChg>
        <pc:spChg chg="mod">
          <ac:chgData name="a xx" userId="6c68ed6e84215d36" providerId="LiveId" clId="{69CAA304-0A92-4D4B-A43E-BFE3FFD49F1C}" dt="2023-07-10T14:02:37.562" v="3326" actId="206"/>
          <ac:spMkLst>
            <pc:docMk/>
            <pc:sldMk cId="148117196" sldId="275"/>
            <ac:spMk id="29" creationId="{28FFA522-BFFF-4A72-E721-1CD5209966B9}"/>
          </ac:spMkLst>
        </pc:spChg>
        <pc:spChg chg="mod">
          <ac:chgData name="a xx" userId="6c68ed6e84215d36" providerId="LiveId" clId="{69CAA304-0A92-4D4B-A43E-BFE3FFD49F1C}" dt="2023-07-10T14:02:37.562" v="3326" actId="206"/>
          <ac:spMkLst>
            <pc:docMk/>
            <pc:sldMk cId="148117196" sldId="275"/>
            <ac:spMk id="30" creationId="{539ACB3D-372E-2CB0-F638-F1CE20F9CF75}"/>
          </ac:spMkLst>
        </pc:spChg>
        <pc:spChg chg="mod">
          <ac:chgData name="a xx" userId="6c68ed6e84215d36" providerId="LiveId" clId="{69CAA304-0A92-4D4B-A43E-BFE3FFD49F1C}" dt="2023-07-10T14:02:37.562" v="3326" actId="206"/>
          <ac:spMkLst>
            <pc:docMk/>
            <pc:sldMk cId="148117196" sldId="275"/>
            <ac:spMk id="31" creationId="{002859EF-1D56-05E6-9DDD-F4DD9BD96AFA}"/>
          </ac:spMkLst>
        </pc:spChg>
        <pc:spChg chg="mod">
          <ac:chgData name="a xx" userId="6c68ed6e84215d36" providerId="LiveId" clId="{69CAA304-0A92-4D4B-A43E-BFE3FFD49F1C}" dt="2023-07-10T14:02:37.562" v="3326" actId="206"/>
          <ac:spMkLst>
            <pc:docMk/>
            <pc:sldMk cId="148117196" sldId="275"/>
            <ac:spMk id="32" creationId="{03C6961C-E2AB-A94C-0C2F-BC6DD95282E3}"/>
          </ac:spMkLst>
        </pc:spChg>
        <pc:spChg chg="mod">
          <ac:chgData name="a xx" userId="6c68ed6e84215d36" providerId="LiveId" clId="{69CAA304-0A92-4D4B-A43E-BFE3FFD49F1C}" dt="2023-07-10T14:02:37.562" v="3326" actId="206"/>
          <ac:spMkLst>
            <pc:docMk/>
            <pc:sldMk cId="148117196" sldId="275"/>
            <ac:spMk id="33" creationId="{B16E0084-3A38-810F-8770-426E7D3A0474}"/>
          </ac:spMkLst>
        </pc:spChg>
        <pc:spChg chg="mod">
          <ac:chgData name="a xx" userId="6c68ed6e84215d36" providerId="LiveId" clId="{69CAA304-0A92-4D4B-A43E-BFE3FFD49F1C}" dt="2023-07-10T14:02:37.562" v="3326" actId="206"/>
          <ac:spMkLst>
            <pc:docMk/>
            <pc:sldMk cId="148117196" sldId="275"/>
            <ac:spMk id="34" creationId="{792AC998-9768-94DC-3EB6-2B4640F57FD3}"/>
          </ac:spMkLst>
        </pc:spChg>
        <pc:spChg chg="mod topLvl">
          <ac:chgData name="a xx" userId="6c68ed6e84215d36" providerId="LiveId" clId="{69CAA304-0A92-4D4B-A43E-BFE3FFD49F1C}" dt="2023-07-10T15:29:11.307" v="5457" actId="164"/>
          <ac:spMkLst>
            <pc:docMk/>
            <pc:sldMk cId="148117196" sldId="275"/>
            <ac:spMk id="41" creationId="{42BAD173-D587-88C9-9295-BE24CA818014}"/>
          </ac:spMkLst>
        </pc:spChg>
        <pc:spChg chg="mod">
          <ac:chgData name="a xx" userId="6c68ed6e84215d36" providerId="LiveId" clId="{69CAA304-0A92-4D4B-A43E-BFE3FFD49F1C}" dt="2023-07-10T14:02:37.562" v="3326" actId="206"/>
          <ac:spMkLst>
            <pc:docMk/>
            <pc:sldMk cId="148117196" sldId="275"/>
            <ac:spMk id="58" creationId="{9C1C8ACA-2404-E1DD-B8A8-E3E301B0D08E}"/>
          </ac:spMkLst>
        </pc:spChg>
        <pc:spChg chg="mod">
          <ac:chgData name="a xx" userId="6c68ed6e84215d36" providerId="LiveId" clId="{69CAA304-0A92-4D4B-A43E-BFE3FFD49F1C}" dt="2023-07-10T14:02:37.562" v="3326" actId="206"/>
          <ac:spMkLst>
            <pc:docMk/>
            <pc:sldMk cId="148117196" sldId="275"/>
            <ac:spMk id="59" creationId="{7B06AFCF-0829-CE28-6AFC-9FE7DB38FD07}"/>
          </ac:spMkLst>
        </pc:spChg>
        <pc:spChg chg="mod">
          <ac:chgData name="a xx" userId="6c68ed6e84215d36" providerId="LiveId" clId="{69CAA304-0A92-4D4B-A43E-BFE3FFD49F1C}" dt="2023-07-10T14:02:37.562" v="3326" actId="206"/>
          <ac:spMkLst>
            <pc:docMk/>
            <pc:sldMk cId="148117196" sldId="275"/>
            <ac:spMk id="60" creationId="{9CABC4A1-6435-7B8A-740D-CD25A3647F56}"/>
          </ac:spMkLst>
        </pc:spChg>
        <pc:spChg chg="mod">
          <ac:chgData name="a xx" userId="6c68ed6e84215d36" providerId="LiveId" clId="{69CAA304-0A92-4D4B-A43E-BFE3FFD49F1C}" dt="2023-07-10T14:02:37.562" v="3326" actId="206"/>
          <ac:spMkLst>
            <pc:docMk/>
            <pc:sldMk cId="148117196" sldId="275"/>
            <ac:spMk id="61" creationId="{717E84DF-F943-4290-93D8-2FF37B73083F}"/>
          </ac:spMkLst>
        </pc:spChg>
        <pc:spChg chg="mod">
          <ac:chgData name="a xx" userId="6c68ed6e84215d36" providerId="LiveId" clId="{69CAA304-0A92-4D4B-A43E-BFE3FFD49F1C}" dt="2023-07-10T14:02:37.562" v="3326" actId="206"/>
          <ac:spMkLst>
            <pc:docMk/>
            <pc:sldMk cId="148117196" sldId="275"/>
            <ac:spMk id="62" creationId="{A80623A8-3419-DEB3-5EF8-866688FC7D99}"/>
          </ac:spMkLst>
        </pc:spChg>
        <pc:spChg chg="mod">
          <ac:chgData name="a xx" userId="6c68ed6e84215d36" providerId="LiveId" clId="{69CAA304-0A92-4D4B-A43E-BFE3FFD49F1C}" dt="2023-07-10T14:02:37.562" v="3326" actId="206"/>
          <ac:spMkLst>
            <pc:docMk/>
            <pc:sldMk cId="148117196" sldId="275"/>
            <ac:spMk id="63" creationId="{030E46A6-7753-BA6C-8268-153D3B76310A}"/>
          </ac:spMkLst>
        </pc:spChg>
        <pc:spChg chg="mod">
          <ac:chgData name="a xx" userId="6c68ed6e84215d36" providerId="LiveId" clId="{69CAA304-0A92-4D4B-A43E-BFE3FFD49F1C}" dt="2023-07-10T14:02:37.562" v="3326" actId="206"/>
          <ac:spMkLst>
            <pc:docMk/>
            <pc:sldMk cId="148117196" sldId="275"/>
            <ac:spMk id="64" creationId="{2652F7CB-6764-2A81-A7E0-D439EFA03F36}"/>
          </ac:spMkLst>
        </pc:spChg>
        <pc:spChg chg="mod">
          <ac:chgData name="a xx" userId="6c68ed6e84215d36" providerId="LiveId" clId="{69CAA304-0A92-4D4B-A43E-BFE3FFD49F1C}" dt="2023-07-10T14:02:37.562" v="3326" actId="206"/>
          <ac:spMkLst>
            <pc:docMk/>
            <pc:sldMk cId="148117196" sldId="275"/>
            <ac:spMk id="65" creationId="{D164BA7D-DA46-E67F-53B1-1CAA8D7ED35F}"/>
          </ac:spMkLst>
        </pc:spChg>
        <pc:spChg chg="mod">
          <ac:chgData name="a xx" userId="6c68ed6e84215d36" providerId="LiveId" clId="{69CAA304-0A92-4D4B-A43E-BFE3FFD49F1C}" dt="2023-07-10T14:02:37.562" v="3326" actId="206"/>
          <ac:spMkLst>
            <pc:docMk/>
            <pc:sldMk cId="148117196" sldId="275"/>
            <ac:spMk id="66" creationId="{2D987441-9778-66BD-AC17-4C3E631F9520}"/>
          </ac:spMkLst>
        </pc:spChg>
        <pc:spChg chg="mod">
          <ac:chgData name="a xx" userId="6c68ed6e84215d36" providerId="LiveId" clId="{69CAA304-0A92-4D4B-A43E-BFE3FFD49F1C}" dt="2023-07-10T14:02:37.562" v="3326" actId="206"/>
          <ac:spMkLst>
            <pc:docMk/>
            <pc:sldMk cId="148117196" sldId="275"/>
            <ac:spMk id="67" creationId="{2A134F3C-B522-491A-3DC0-BC77BA60CF4A}"/>
          </ac:spMkLst>
        </pc:spChg>
        <pc:spChg chg="mod">
          <ac:chgData name="a xx" userId="6c68ed6e84215d36" providerId="LiveId" clId="{69CAA304-0A92-4D4B-A43E-BFE3FFD49F1C}" dt="2023-07-10T14:02:37.562" v="3326" actId="206"/>
          <ac:spMkLst>
            <pc:docMk/>
            <pc:sldMk cId="148117196" sldId="275"/>
            <ac:spMk id="68" creationId="{85FEDAB5-C1C8-5624-39CA-CB1471C17386}"/>
          </ac:spMkLst>
        </pc:spChg>
        <pc:spChg chg="mod">
          <ac:chgData name="a xx" userId="6c68ed6e84215d36" providerId="LiveId" clId="{69CAA304-0A92-4D4B-A43E-BFE3FFD49F1C}" dt="2023-07-10T14:02:37.562" v="3326" actId="206"/>
          <ac:spMkLst>
            <pc:docMk/>
            <pc:sldMk cId="148117196" sldId="275"/>
            <ac:spMk id="69" creationId="{B23979C8-38AE-0D25-B731-2CAF466F3926}"/>
          </ac:spMkLst>
        </pc:spChg>
        <pc:spChg chg="mod">
          <ac:chgData name="a xx" userId="6c68ed6e84215d36" providerId="LiveId" clId="{69CAA304-0A92-4D4B-A43E-BFE3FFD49F1C}" dt="2023-07-10T14:02:37.562" v="3326" actId="206"/>
          <ac:spMkLst>
            <pc:docMk/>
            <pc:sldMk cId="148117196" sldId="275"/>
            <ac:spMk id="70" creationId="{CA2900A2-8EA9-4285-232D-41E868C3EC04}"/>
          </ac:spMkLst>
        </pc:spChg>
        <pc:spChg chg="mod">
          <ac:chgData name="a xx" userId="6c68ed6e84215d36" providerId="LiveId" clId="{69CAA304-0A92-4D4B-A43E-BFE3FFD49F1C}" dt="2023-07-10T14:02:37.562" v="3326" actId="206"/>
          <ac:spMkLst>
            <pc:docMk/>
            <pc:sldMk cId="148117196" sldId="275"/>
            <ac:spMk id="71" creationId="{BDC94560-4993-A81E-9D32-2C6B87932980}"/>
          </ac:spMkLst>
        </pc:spChg>
        <pc:spChg chg="mod">
          <ac:chgData name="a xx" userId="6c68ed6e84215d36" providerId="LiveId" clId="{69CAA304-0A92-4D4B-A43E-BFE3FFD49F1C}" dt="2023-07-10T14:02:37.562" v="3326" actId="206"/>
          <ac:spMkLst>
            <pc:docMk/>
            <pc:sldMk cId="148117196" sldId="275"/>
            <ac:spMk id="72" creationId="{1C076843-5090-E909-E87F-E005B425520F}"/>
          </ac:spMkLst>
        </pc:spChg>
        <pc:spChg chg="mod">
          <ac:chgData name="a xx" userId="6c68ed6e84215d36" providerId="LiveId" clId="{69CAA304-0A92-4D4B-A43E-BFE3FFD49F1C}" dt="2023-07-10T14:02:37.562" v="3326" actId="206"/>
          <ac:spMkLst>
            <pc:docMk/>
            <pc:sldMk cId="148117196" sldId="275"/>
            <ac:spMk id="73" creationId="{7008EA70-08F2-D235-FD5A-E71FE395BC07}"/>
          </ac:spMkLst>
        </pc:spChg>
        <pc:spChg chg="mod">
          <ac:chgData name="a xx" userId="6c68ed6e84215d36" providerId="LiveId" clId="{69CAA304-0A92-4D4B-A43E-BFE3FFD49F1C}" dt="2023-07-10T14:02:37.562" v="3326" actId="206"/>
          <ac:spMkLst>
            <pc:docMk/>
            <pc:sldMk cId="148117196" sldId="275"/>
            <ac:spMk id="74" creationId="{23F92E09-ACDA-E3C4-65F0-661504CF5B28}"/>
          </ac:spMkLst>
        </pc:spChg>
        <pc:spChg chg="mod">
          <ac:chgData name="a xx" userId="6c68ed6e84215d36" providerId="LiveId" clId="{69CAA304-0A92-4D4B-A43E-BFE3FFD49F1C}" dt="2023-07-10T14:02:37.562" v="3326" actId="206"/>
          <ac:spMkLst>
            <pc:docMk/>
            <pc:sldMk cId="148117196" sldId="275"/>
            <ac:spMk id="75" creationId="{15B75B4C-C151-9A74-17DB-99F876E0C966}"/>
          </ac:spMkLst>
        </pc:spChg>
        <pc:spChg chg="mod">
          <ac:chgData name="a xx" userId="6c68ed6e84215d36" providerId="LiveId" clId="{69CAA304-0A92-4D4B-A43E-BFE3FFD49F1C}" dt="2023-07-10T14:02:37.562" v="3326" actId="206"/>
          <ac:spMkLst>
            <pc:docMk/>
            <pc:sldMk cId="148117196" sldId="275"/>
            <ac:spMk id="76" creationId="{56B273AC-A436-09EC-4AEF-2714AB511E54}"/>
          </ac:spMkLst>
        </pc:spChg>
        <pc:spChg chg="mod">
          <ac:chgData name="a xx" userId="6c68ed6e84215d36" providerId="LiveId" clId="{69CAA304-0A92-4D4B-A43E-BFE3FFD49F1C}" dt="2023-07-10T14:02:37.562" v="3326" actId="206"/>
          <ac:spMkLst>
            <pc:docMk/>
            <pc:sldMk cId="148117196" sldId="275"/>
            <ac:spMk id="77" creationId="{6BE9A4C9-E05E-AA23-BC6E-B2C877972A1C}"/>
          </ac:spMkLst>
        </pc:spChg>
        <pc:spChg chg="mod">
          <ac:chgData name="a xx" userId="6c68ed6e84215d36" providerId="LiveId" clId="{69CAA304-0A92-4D4B-A43E-BFE3FFD49F1C}" dt="2023-07-10T14:02:37.562" v="3326" actId="206"/>
          <ac:spMkLst>
            <pc:docMk/>
            <pc:sldMk cId="148117196" sldId="275"/>
            <ac:spMk id="78" creationId="{15668360-6CD5-213B-5531-44234E7606F2}"/>
          </ac:spMkLst>
        </pc:spChg>
        <pc:spChg chg="mod">
          <ac:chgData name="a xx" userId="6c68ed6e84215d36" providerId="LiveId" clId="{69CAA304-0A92-4D4B-A43E-BFE3FFD49F1C}" dt="2023-07-10T14:02:37.562" v="3326" actId="206"/>
          <ac:spMkLst>
            <pc:docMk/>
            <pc:sldMk cId="148117196" sldId="275"/>
            <ac:spMk id="79" creationId="{95455AE3-B36D-86C1-C93B-49784D7ED76B}"/>
          </ac:spMkLst>
        </pc:spChg>
        <pc:spChg chg="mod">
          <ac:chgData name="a xx" userId="6c68ed6e84215d36" providerId="LiveId" clId="{69CAA304-0A92-4D4B-A43E-BFE3FFD49F1C}" dt="2023-07-10T14:02:37.562" v="3326" actId="206"/>
          <ac:spMkLst>
            <pc:docMk/>
            <pc:sldMk cId="148117196" sldId="275"/>
            <ac:spMk id="80" creationId="{471CDFDC-CCF2-17FA-37FE-3AA7432B9F79}"/>
          </ac:spMkLst>
        </pc:spChg>
        <pc:spChg chg="mod">
          <ac:chgData name="a xx" userId="6c68ed6e84215d36" providerId="LiveId" clId="{69CAA304-0A92-4D4B-A43E-BFE3FFD49F1C}" dt="2023-07-10T14:02:37.562" v="3326" actId="206"/>
          <ac:spMkLst>
            <pc:docMk/>
            <pc:sldMk cId="148117196" sldId="275"/>
            <ac:spMk id="81" creationId="{5F2185E9-F99D-F8F9-622F-F58C414ED3F9}"/>
          </ac:spMkLst>
        </pc:spChg>
        <pc:spChg chg="mod">
          <ac:chgData name="a xx" userId="6c68ed6e84215d36" providerId="LiveId" clId="{69CAA304-0A92-4D4B-A43E-BFE3FFD49F1C}" dt="2023-07-10T14:02:37.562" v="3326" actId="206"/>
          <ac:spMkLst>
            <pc:docMk/>
            <pc:sldMk cId="148117196" sldId="275"/>
            <ac:spMk id="87" creationId="{80FD8008-F0F0-5E85-6184-5EF134B0C315}"/>
          </ac:spMkLst>
        </pc:spChg>
        <pc:spChg chg="mod">
          <ac:chgData name="a xx" userId="6c68ed6e84215d36" providerId="LiveId" clId="{69CAA304-0A92-4D4B-A43E-BFE3FFD49F1C}" dt="2023-07-10T14:02:37.562" v="3326" actId="206"/>
          <ac:spMkLst>
            <pc:docMk/>
            <pc:sldMk cId="148117196" sldId="275"/>
            <ac:spMk id="88" creationId="{CA51B5E8-4D0D-D211-FA45-8E55D8A4F16F}"/>
          </ac:spMkLst>
        </pc:spChg>
        <pc:spChg chg="mod">
          <ac:chgData name="a xx" userId="6c68ed6e84215d36" providerId="LiveId" clId="{69CAA304-0A92-4D4B-A43E-BFE3FFD49F1C}" dt="2023-07-10T14:02:37.562" v="3326" actId="206"/>
          <ac:spMkLst>
            <pc:docMk/>
            <pc:sldMk cId="148117196" sldId="275"/>
            <ac:spMk id="89" creationId="{FA54F467-2081-5F24-7BEA-75C5F89CEDCF}"/>
          </ac:spMkLst>
        </pc:spChg>
        <pc:spChg chg="mod">
          <ac:chgData name="a xx" userId="6c68ed6e84215d36" providerId="LiveId" clId="{69CAA304-0A92-4D4B-A43E-BFE3FFD49F1C}" dt="2023-07-10T14:02:37.562" v="3326" actId="206"/>
          <ac:spMkLst>
            <pc:docMk/>
            <pc:sldMk cId="148117196" sldId="275"/>
            <ac:spMk id="90" creationId="{2C6DA2BC-14EF-359D-2D01-62E55A90CBF3}"/>
          </ac:spMkLst>
        </pc:spChg>
        <pc:spChg chg="mod">
          <ac:chgData name="a xx" userId="6c68ed6e84215d36" providerId="LiveId" clId="{69CAA304-0A92-4D4B-A43E-BFE3FFD49F1C}" dt="2023-07-10T14:02:37.562" v="3326" actId="206"/>
          <ac:spMkLst>
            <pc:docMk/>
            <pc:sldMk cId="148117196" sldId="275"/>
            <ac:spMk id="91" creationId="{5054A3B5-AED9-55B6-3D9F-BAF5667C8AE9}"/>
          </ac:spMkLst>
        </pc:spChg>
        <pc:spChg chg="mod">
          <ac:chgData name="a xx" userId="6c68ed6e84215d36" providerId="LiveId" clId="{69CAA304-0A92-4D4B-A43E-BFE3FFD49F1C}" dt="2023-07-10T14:02:37.562" v="3326" actId="206"/>
          <ac:spMkLst>
            <pc:docMk/>
            <pc:sldMk cId="148117196" sldId="275"/>
            <ac:spMk id="92" creationId="{F95868CC-84EE-5033-8E86-2BBA57A4983F}"/>
          </ac:spMkLst>
        </pc:spChg>
        <pc:spChg chg="mod">
          <ac:chgData name="a xx" userId="6c68ed6e84215d36" providerId="LiveId" clId="{69CAA304-0A92-4D4B-A43E-BFE3FFD49F1C}" dt="2023-07-10T14:02:37.562" v="3326" actId="206"/>
          <ac:spMkLst>
            <pc:docMk/>
            <pc:sldMk cId="148117196" sldId="275"/>
            <ac:spMk id="93" creationId="{238C20F6-20CA-49E2-6540-7B66E2EDF1AC}"/>
          </ac:spMkLst>
        </pc:spChg>
        <pc:spChg chg="mod">
          <ac:chgData name="a xx" userId="6c68ed6e84215d36" providerId="LiveId" clId="{69CAA304-0A92-4D4B-A43E-BFE3FFD49F1C}" dt="2023-07-10T14:02:37.562" v="3326" actId="206"/>
          <ac:spMkLst>
            <pc:docMk/>
            <pc:sldMk cId="148117196" sldId="275"/>
            <ac:spMk id="94" creationId="{04E77D9E-99CE-7D23-6DBB-738AAF2CBD3A}"/>
          </ac:spMkLst>
        </pc:spChg>
        <pc:spChg chg="mod">
          <ac:chgData name="a xx" userId="6c68ed6e84215d36" providerId="LiveId" clId="{69CAA304-0A92-4D4B-A43E-BFE3FFD49F1C}" dt="2023-07-10T14:02:37.562" v="3326" actId="206"/>
          <ac:spMkLst>
            <pc:docMk/>
            <pc:sldMk cId="148117196" sldId="275"/>
            <ac:spMk id="95" creationId="{650CFE8F-A62F-FA56-4EBB-EEB237834D45}"/>
          </ac:spMkLst>
        </pc:spChg>
        <pc:spChg chg="mod">
          <ac:chgData name="a xx" userId="6c68ed6e84215d36" providerId="LiveId" clId="{69CAA304-0A92-4D4B-A43E-BFE3FFD49F1C}" dt="2023-07-10T14:02:37.562" v="3326" actId="206"/>
          <ac:spMkLst>
            <pc:docMk/>
            <pc:sldMk cId="148117196" sldId="275"/>
            <ac:spMk id="96" creationId="{AE7E8560-044E-04E7-2932-C4FDC0E22A19}"/>
          </ac:spMkLst>
        </pc:spChg>
        <pc:spChg chg="mod">
          <ac:chgData name="a xx" userId="6c68ed6e84215d36" providerId="LiveId" clId="{69CAA304-0A92-4D4B-A43E-BFE3FFD49F1C}" dt="2023-07-10T14:02:37.562" v="3326" actId="206"/>
          <ac:spMkLst>
            <pc:docMk/>
            <pc:sldMk cId="148117196" sldId="275"/>
            <ac:spMk id="97" creationId="{C7CE7E6E-BA89-3A62-DEDE-B4ED4116329D}"/>
          </ac:spMkLst>
        </pc:spChg>
        <pc:spChg chg="mod">
          <ac:chgData name="a xx" userId="6c68ed6e84215d36" providerId="LiveId" clId="{69CAA304-0A92-4D4B-A43E-BFE3FFD49F1C}" dt="2023-07-10T14:02:37.562" v="3326" actId="206"/>
          <ac:spMkLst>
            <pc:docMk/>
            <pc:sldMk cId="148117196" sldId="275"/>
            <ac:spMk id="98" creationId="{F26E58A4-8803-CA06-B4BF-1954D3F0637E}"/>
          </ac:spMkLst>
        </pc:spChg>
        <pc:spChg chg="mod">
          <ac:chgData name="a xx" userId="6c68ed6e84215d36" providerId="LiveId" clId="{69CAA304-0A92-4D4B-A43E-BFE3FFD49F1C}" dt="2023-07-10T14:02:37.562" v="3326" actId="206"/>
          <ac:spMkLst>
            <pc:docMk/>
            <pc:sldMk cId="148117196" sldId="275"/>
            <ac:spMk id="99" creationId="{ED43ECB1-3269-CC7C-2373-88D78181E2D4}"/>
          </ac:spMkLst>
        </pc:spChg>
        <pc:spChg chg="mod">
          <ac:chgData name="a xx" userId="6c68ed6e84215d36" providerId="LiveId" clId="{69CAA304-0A92-4D4B-A43E-BFE3FFD49F1C}" dt="2023-07-10T14:02:37.562" v="3326" actId="206"/>
          <ac:spMkLst>
            <pc:docMk/>
            <pc:sldMk cId="148117196" sldId="275"/>
            <ac:spMk id="100" creationId="{A95ED7D0-7A51-E662-F139-52DC92AFD0F2}"/>
          </ac:spMkLst>
        </pc:spChg>
        <pc:spChg chg="mod">
          <ac:chgData name="a xx" userId="6c68ed6e84215d36" providerId="LiveId" clId="{69CAA304-0A92-4D4B-A43E-BFE3FFD49F1C}" dt="2023-07-10T14:02:37.562" v="3326" actId="206"/>
          <ac:spMkLst>
            <pc:docMk/>
            <pc:sldMk cId="148117196" sldId="275"/>
            <ac:spMk id="101" creationId="{8833DEE5-A758-ABB0-7FA0-5035AAECED6B}"/>
          </ac:spMkLst>
        </pc:spChg>
        <pc:spChg chg="mod">
          <ac:chgData name="a xx" userId="6c68ed6e84215d36" providerId="LiveId" clId="{69CAA304-0A92-4D4B-A43E-BFE3FFD49F1C}" dt="2023-07-10T14:03:55.739" v="3331" actId="1076"/>
          <ac:spMkLst>
            <pc:docMk/>
            <pc:sldMk cId="148117196" sldId="275"/>
            <ac:spMk id="102" creationId="{59EF44CC-ADA1-107A-9857-A41C5774B8AD}"/>
          </ac:spMkLst>
        </pc:spChg>
        <pc:spChg chg="mod">
          <ac:chgData name="a xx" userId="6c68ed6e84215d36" providerId="LiveId" clId="{69CAA304-0A92-4D4B-A43E-BFE3FFD49F1C}" dt="2023-07-10T14:02:37.562" v="3326" actId="206"/>
          <ac:spMkLst>
            <pc:docMk/>
            <pc:sldMk cId="148117196" sldId="275"/>
            <ac:spMk id="103" creationId="{BD7E306C-E7E0-BFF5-C033-8EAA1D40BF6F}"/>
          </ac:spMkLst>
        </pc:spChg>
        <pc:spChg chg="mod">
          <ac:chgData name="a xx" userId="6c68ed6e84215d36" providerId="LiveId" clId="{69CAA304-0A92-4D4B-A43E-BFE3FFD49F1C}" dt="2023-07-10T14:02:37.562" v="3326" actId="206"/>
          <ac:spMkLst>
            <pc:docMk/>
            <pc:sldMk cId="148117196" sldId="275"/>
            <ac:spMk id="104" creationId="{54CE460F-6243-0DFC-4C8C-AE1571ACC7EF}"/>
          </ac:spMkLst>
        </pc:spChg>
        <pc:spChg chg="mod">
          <ac:chgData name="a xx" userId="6c68ed6e84215d36" providerId="LiveId" clId="{69CAA304-0A92-4D4B-A43E-BFE3FFD49F1C}" dt="2023-07-10T14:02:37.562" v="3326" actId="206"/>
          <ac:spMkLst>
            <pc:docMk/>
            <pc:sldMk cId="148117196" sldId="275"/>
            <ac:spMk id="105" creationId="{BA6BCC3F-ADF2-64BE-666C-8331A61C3210}"/>
          </ac:spMkLst>
        </pc:spChg>
        <pc:spChg chg="mod">
          <ac:chgData name="a xx" userId="6c68ed6e84215d36" providerId="LiveId" clId="{69CAA304-0A92-4D4B-A43E-BFE3FFD49F1C}" dt="2023-07-10T14:02:37.562" v="3326" actId="206"/>
          <ac:spMkLst>
            <pc:docMk/>
            <pc:sldMk cId="148117196" sldId="275"/>
            <ac:spMk id="106" creationId="{467F3EDB-82F5-918C-4A4A-83DFF7C48274}"/>
          </ac:spMkLst>
        </pc:spChg>
        <pc:spChg chg="mod">
          <ac:chgData name="a xx" userId="6c68ed6e84215d36" providerId="LiveId" clId="{69CAA304-0A92-4D4B-A43E-BFE3FFD49F1C}" dt="2023-07-10T14:02:37.562" v="3326" actId="206"/>
          <ac:spMkLst>
            <pc:docMk/>
            <pc:sldMk cId="148117196" sldId="275"/>
            <ac:spMk id="107" creationId="{E997975C-5750-045D-FAFF-1EA2FD7325CB}"/>
          </ac:spMkLst>
        </pc:spChg>
        <pc:spChg chg="mod">
          <ac:chgData name="a xx" userId="6c68ed6e84215d36" providerId="LiveId" clId="{69CAA304-0A92-4D4B-A43E-BFE3FFD49F1C}" dt="2023-07-10T14:02:37.562" v="3326" actId="206"/>
          <ac:spMkLst>
            <pc:docMk/>
            <pc:sldMk cId="148117196" sldId="275"/>
            <ac:spMk id="108" creationId="{3CAB472B-113E-5C99-8714-D6A057E36749}"/>
          </ac:spMkLst>
        </pc:spChg>
        <pc:spChg chg="mod">
          <ac:chgData name="a xx" userId="6c68ed6e84215d36" providerId="LiveId" clId="{69CAA304-0A92-4D4B-A43E-BFE3FFD49F1C}" dt="2023-07-10T14:02:37.562" v="3326" actId="206"/>
          <ac:spMkLst>
            <pc:docMk/>
            <pc:sldMk cId="148117196" sldId="275"/>
            <ac:spMk id="109" creationId="{3F7DE35F-15D8-4DD3-B3C9-1638B9AAD6F0}"/>
          </ac:spMkLst>
        </pc:spChg>
        <pc:spChg chg="mod">
          <ac:chgData name="a xx" userId="6c68ed6e84215d36" providerId="LiveId" clId="{69CAA304-0A92-4D4B-A43E-BFE3FFD49F1C}" dt="2023-07-10T14:02:37.562" v="3326" actId="206"/>
          <ac:spMkLst>
            <pc:docMk/>
            <pc:sldMk cId="148117196" sldId="275"/>
            <ac:spMk id="110" creationId="{440E505B-B115-7276-31F2-17C271E898D6}"/>
          </ac:spMkLst>
        </pc:spChg>
        <pc:spChg chg="mod topLvl">
          <ac:chgData name="a xx" userId="6c68ed6e84215d36" providerId="LiveId" clId="{69CAA304-0A92-4D4B-A43E-BFE3FFD49F1C}" dt="2023-07-10T15:27:35.350" v="5439" actId="164"/>
          <ac:spMkLst>
            <pc:docMk/>
            <pc:sldMk cId="148117196" sldId="275"/>
            <ac:spMk id="138" creationId="{3F1B3D37-8E80-4F96-2E65-FBEF1B076845}"/>
          </ac:spMkLst>
        </pc:spChg>
        <pc:spChg chg="del mod topLvl">
          <ac:chgData name="a xx" userId="6c68ed6e84215d36" providerId="LiveId" clId="{69CAA304-0A92-4D4B-A43E-BFE3FFD49F1C}" dt="2023-07-10T14:45:53.228" v="4274" actId="478"/>
          <ac:spMkLst>
            <pc:docMk/>
            <pc:sldMk cId="148117196" sldId="275"/>
            <ac:spMk id="139" creationId="{A9131239-55F7-D048-207A-B402B9EF981D}"/>
          </ac:spMkLst>
        </pc:spChg>
        <pc:spChg chg="del mod topLvl">
          <ac:chgData name="a xx" userId="6c68ed6e84215d36" providerId="LiveId" clId="{69CAA304-0A92-4D4B-A43E-BFE3FFD49F1C}" dt="2023-07-10T14:59:15.724" v="4804" actId="478"/>
          <ac:spMkLst>
            <pc:docMk/>
            <pc:sldMk cId="148117196" sldId="275"/>
            <ac:spMk id="140" creationId="{BF15771F-5DB5-66F7-C243-7C2D50A71F15}"/>
          </ac:spMkLst>
        </pc:spChg>
        <pc:spChg chg="del mod topLvl">
          <ac:chgData name="a xx" userId="6c68ed6e84215d36" providerId="LiveId" clId="{69CAA304-0A92-4D4B-A43E-BFE3FFD49F1C}" dt="2023-07-10T14:53:53.721" v="4705" actId="478"/>
          <ac:spMkLst>
            <pc:docMk/>
            <pc:sldMk cId="148117196" sldId="275"/>
            <ac:spMk id="141" creationId="{12B73549-6309-1D85-D507-9609D96F759F}"/>
          </ac:spMkLst>
        </pc:spChg>
        <pc:spChg chg="mod">
          <ac:chgData name="a xx" userId="6c68ed6e84215d36" providerId="LiveId" clId="{69CAA304-0A92-4D4B-A43E-BFE3FFD49F1C}" dt="2023-07-10T14:02:37.562" v="3326" actId="206"/>
          <ac:spMkLst>
            <pc:docMk/>
            <pc:sldMk cId="148117196" sldId="275"/>
            <ac:spMk id="142" creationId="{2113ECBB-96B9-802C-CBBE-536D980C57E8}"/>
          </ac:spMkLst>
        </pc:spChg>
        <pc:spChg chg="mod">
          <ac:chgData name="a xx" userId="6c68ed6e84215d36" providerId="LiveId" clId="{69CAA304-0A92-4D4B-A43E-BFE3FFD49F1C}" dt="2023-07-10T14:02:37.562" v="3326" actId="206"/>
          <ac:spMkLst>
            <pc:docMk/>
            <pc:sldMk cId="148117196" sldId="275"/>
            <ac:spMk id="143" creationId="{B71F889C-E240-6F7B-6B0D-DE08D57361C7}"/>
          </ac:spMkLst>
        </pc:spChg>
        <pc:spChg chg="mod">
          <ac:chgData name="a xx" userId="6c68ed6e84215d36" providerId="LiveId" clId="{69CAA304-0A92-4D4B-A43E-BFE3FFD49F1C}" dt="2023-07-10T14:02:37.562" v="3326" actId="206"/>
          <ac:spMkLst>
            <pc:docMk/>
            <pc:sldMk cId="148117196" sldId="275"/>
            <ac:spMk id="144" creationId="{8DB2BAC2-7145-7296-E629-EE2FD485E9C6}"/>
          </ac:spMkLst>
        </pc:spChg>
        <pc:spChg chg="mod">
          <ac:chgData name="a xx" userId="6c68ed6e84215d36" providerId="LiveId" clId="{69CAA304-0A92-4D4B-A43E-BFE3FFD49F1C}" dt="2023-07-10T14:02:37.562" v="3326" actId="206"/>
          <ac:spMkLst>
            <pc:docMk/>
            <pc:sldMk cId="148117196" sldId="275"/>
            <ac:spMk id="145" creationId="{F70970D5-3B5A-C245-45C8-7D42EE88A32F}"/>
          </ac:spMkLst>
        </pc:spChg>
        <pc:spChg chg="mod">
          <ac:chgData name="a xx" userId="6c68ed6e84215d36" providerId="LiveId" clId="{69CAA304-0A92-4D4B-A43E-BFE3FFD49F1C}" dt="2023-07-10T14:02:37.562" v="3326" actId="206"/>
          <ac:spMkLst>
            <pc:docMk/>
            <pc:sldMk cId="148117196" sldId="275"/>
            <ac:spMk id="146" creationId="{7220E19E-DBE2-9BD1-8CFF-F8F84F40346D}"/>
          </ac:spMkLst>
        </pc:spChg>
        <pc:spChg chg="mod">
          <ac:chgData name="a xx" userId="6c68ed6e84215d36" providerId="LiveId" clId="{69CAA304-0A92-4D4B-A43E-BFE3FFD49F1C}" dt="2023-07-10T14:02:37.562" v="3326" actId="206"/>
          <ac:spMkLst>
            <pc:docMk/>
            <pc:sldMk cId="148117196" sldId="275"/>
            <ac:spMk id="147" creationId="{B22BABA6-43D3-288B-74B1-AE271B395025}"/>
          </ac:spMkLst>
        </pc:spChg>
        <pc:spChg chg="mod">
          <ac:chgData name="a xx" userId="6c68ed6e84215d36" providerId="LiveId" clId="{69CAA304-0A92-4D4B-A43E-BFE3FFD49F1C}" dt="2023-07-10T14:02:37.562" v="3326" actId="206"/>
          <ac:spMkLst>
            <pc:docMk/>
            <pc:sldMk cId="148117196" sldId="275"/>
            <ac:spMk id="148" creationId="{8BC9B994-6F51-C584-5E65-01692B84CFBC}"/>
          </ac:spMkLst>
        </pc:spChg>
        <pc:spChg chg="mod">
          <ac:chgData name="a xx" userId="6c68ed6e84215d36" providerId="LiveId" clId="{69CAA304-0A92-4D4B-A43E-BFE3FFD49F1C}" dt="2023-07-10T14:02:37.562" v="3326" actId="206"/>
          <ac:spMkLst>
            <pc:docMk/>
            <pc:sldMk cId="148117196" sldId="275"/>
            <ac:spMk id="149" creationId="{168F2C1A-9ED7-CF3B-FD61-8E9FF50E787D}"/>
          </ac:spMkLst>
        </pc:spChg>
        <pc:spChg chg="mod">
          <ac:chgData name="a xx" userId="6c68ed6e84215d36" providerId="LiveId" clId="{69CAA304-0A92-4D4B-A43E-BFE3FFD49F1C}" dt="2023-07-10T14:02:37.562" v="3326" actId="206"/>
          <ac:spMkLst>
            <pc:docMk/>
            <pc:sldMk cId="148117196" sldId="275"/>
            <ac:spMk id="152" creationId="{976B5151-DD16-37EF-8954-47105E0B54F0}"/>
          </ac:spMkLst>
        </pc:spChg>
        <pc:spChg chg="mod">
          <ac:chgData name="a xx" userId="6c68ed6e84215d36" providerId="LiveId" clId="{69CAA304-0A92-4D4B-A43E-BFE3FFD49F1C}" dt="2023-07-10T14:02:37.562" v="3326" actId="206"/>
          <ac:spMkLst>
            <pc:docMk/>
            <pc:sldMk cId="148117196" sldId="275"/>
            <ac:spMk id="153" creationId="{AA73A38A-F185-ABF0-E5F3-4C6A28722A93}"/>
          </ac:spMkLst>
        </pc:spChg>
        <pc:spChg chg="del mod">
          <ac:chgData name="a xx" userId="6c68ed6e84215d36" providerId="LiveId" clId="{69CAA304-0A92-4D4B-A43E-BFE3FFD49F1C}" dt="2023-07-10T14:04:40" v="3341" actId="478"/>
          <ac:spMkLst>
            <pc:docMk/>
            <pc:sldMk cId="148117196" sldId="275"/>
            <ac:spMk id="156" creationId="{7E640D29-EC8D-9341-02C7-1E7C36A7F39B}"/>
          </ac:spMkLst>
        </pc:spChg>
        <pc:spChg chg="del mod">
          <ac:chgData name="a xx" userId="6c68ed6e84215d36" providerId="LiveId" clId="{69CAA304-0A92-4D4B-A43E-BFE3FFD49F1C}" dt="2023-07-10T14:04:29.270" v="3340" actId="478"/>
          <ac:spMkLst>
            <pc:docMk/>
            <pc:sldMk cId="148117196" sldId="275"/>
            <ac:spMk id="157" creationId="{EA5A06C0-B2CF-9BFC-339A-1231F4426CE0}"/>
          </ac:spMkLst>
        </pc:spChg>
        <pc:spChg chg="add del mod">
          <ac:chgData name="a xx" userId="6c68ed6e84215d36" providerId="LiveId" clId="{69CAA304-0A92-4D4B-A43E-BFE3FFD49F1C}" dt="2023-07-10T14:53:24.927" v="4696" actId="478"/>
          <ac:spMkLst>
            <pc:docMk/>
            <pc:sldMk cId="148117196" sldId="275"/>
            <ac:spMk id="277" creationId="{82052A80-0385-31C7-FDDB-B9A6D02A6DB3}"/>
          </ac:spMkLst>
        </pc:spChg>
        <pc:spChg chg="add del mod">
          <ac:chgData name="a xx" userId="6c68ed6e84215d36" providerId="LiveId" clId="{69CAA304-0A92-4D4B-A43E-BFE3FFD49F1C}" dt="2023-07-10T14:47:00.710" v="4278" actId="478"/>
          <ac:spMkLst>
            <pc:docMk/>
            <pc:sldMk cId="148117196" sldId="275"/>
            <ac:spMk id="280" creationId="{8A787612-E60B-0A0A-6031-A58DFDED887D}"/>
          </ac:spMkLst>
        </pc:spChg>
        <pc:spChg chg="mod topLvl">
          <ac:chgData name="a xx" userId="6c68ed6e84215d36" providerId="LiveId" clId="{69CAA304-0A92-4D4B-A43E-BFE3FFD49F1C}" dt="2023-07-10T15:24:58.553" v="5424" actId="164"/>
          <ac:spMkLst>
            <pc:docMk/>
            <pc:sldMk cId="148117196" sldId="275"/>
            <ac:spMk id="293" creationId="{B1F8FD23-4CE2-6EA1-056E-6BB99D9E68F8}"/>
          </ac:spMkLst>
        </pc:spChg>
        <pc:spChg chg="mod topLvl">
          <ac:chgData name="a xx" userId="6c68ed6e84215d36" providerId="LiveId" clId="{69CAA304-0A92-4D4B-A43E-BFE3FFD49F1C}" dt="2023-07-10T15:01:05.544" v="4875" actId="1037"/>
          <ac:spMkLst>
            <pc:docMk/>
            <pc:sldMk cId="148117196" sldId="275"/>
            <ac:spMk id="309" creationId="{EBAA64A1-EA4A-B81A-39FB-1CB859F85002}"/>
          </ac:spMkLst>
        </pc:spChg>
        <pc:spChg chg="mod">
          <ac:chgData name="a xx" userId="6c68ed6e84215d36" providerId="LiveId" clId="{69CAA304-0A92-4D4B-A43E-BFE3FFD49F1C}" dt="2023-07-10T15:24:58.553" v="5424" actId="164"/>
          <ac:spMkLst>
            <pc:docMk/>
            <pc:sldMk cId="148117196" sldId="275"/>
            <ac:spMk id="326" creationId="{64A2C65C-B6DC-CCD9-1FD7-067285B1C0C9}"/>
          </ac:spMkLst>
        </pc:spChg>
        <pc:spChg chg="mod">
          <ac:chgData name="a xx" userId="6c68ed6e84215d36" providerId="LiveId" clId="{69CAA304-0A92-4D4B-A43E-BFE3FFD49F1C}" dt="2023-07-10T14:57:35.981" v="4798"/>
          <ac:spMkLst>
            <pc:docMk/>
            <pc:sldMk cId="148117196" sldId="275"/>
            <ac:spMk id="342" creationId="{F0504E86-BAB0-BC14-AED9-985A2A0BE0AB}"/>
          </ac:spMkLst>
        </pc:spChg>
        <pc:spChg chg="mod">
          <ac:chgData name="a xx" userId="6c68ed6e84215d36" providerId="LiveId" clId="{69CAA304-0A92-4D4B-A43E-BFE3FFD49F1C}" dt="2023-07-10T15:24:58.553" v="5424" actId="164"/>
          <ac:spMkLst>
            <pc:docMk/>
            <pc:sldMk cId="148117196" sldId="275"/>
            <ac:spMk id="357" creationId="{5D66F162-EB26-EB86-BA19-73E7CCBFACD9}"/>
          </ac:spMkLst>
        </pc:spChg>
        <pc:spChg chg="mod">
          <ac:chgData name="a xx" userId="6c68ed6e84215d36" providerId="LiveId" clId="{69CAA304-0A92-4D4B-A43E-BFE3FFD49F1C}" dt="2023-07-10T15:24:58.553" v="5424" actId="164"/>
          <ac:spMkLst>
            <pc:docMk/>
            <pc:sldMk cId="148117196" sldId="275"/>
            <ac:spMk id="372" creationId="{6284196F-01F4-6724-B47C-7DB474FA5131}"/>
          </ac:spMkLst>
        </pc:spChg>
        <pc:spChg chg="mod">
          <ac:chgData name="a xx" userId="6c68ed6e84215d36" providerId="LiveId" clId="{69CAA304-0A92-4D4B-A43E-BFE3FFD49F1C}" dt="2023-07-10T15:24:58.553" v="5424" actId="164"/>
          <ac:spMkLst>
            <pc:docMk/>
            <pc:sldMk cId="148117196" sldId="275"/>
            <ac:spMk id="387" creationId="{CD36CE13-7CCD-039A-ABF1-B16295624246}"/>
          </ac:spMkLst>
        </pc:spChg>
        <pc:spChg chg="mod">
          <ac:chgData name="a xx" userId="6c68ed6e84215d36" providerId="LiveId" clId="{69CAA304-0A92-4D4B-A43E-BFE3FFD49F1C}" dt="2023-07-10T15:12:39.490" v="5265" actId="165"/>
          <ac:spMkLst>
            <pc:docMk/>
            <pc:sldMk cId="148117196" sldId="275"/>
            <ac:spMk id="409" creationId="{110A18B7-820F-A42C-E68F-BF84B347A210}"/>
          </ac:spMkLst>
        </pc:spChg>
        <pc:spChg chg="mod">
          <ac:chgData name="a xx" userId="6c68ed6e84215d36" providerId="LiveId" clId="{69CAA304-0A92-4D4B-A43E-BFE3FFD49F1C}" dt="2023-07-10T15:24:58.553" v="5424" actId="164"/>
          <ac:spMkLst>
            <pc:docMk/>
            <pc:sldMk cId="148117196" sldId="275"/>
            <ac:spMk id="424" creationId="{6C3D6E19-951B-75B7-0B48-F7911B09B92A}"/>
          </ac:spMkLst>
        </pc:spChg>
        <pc:spChg chg="add del mod">
          <ac:chgData name="a xx" userId="6c68ed6e84215d36" providerId="LiveId" clId="{69CAA304-0A92-4D4B-A43E-BFE3FFD49F1C}" dt="2023-07-10T15:22:35.327" v="5403"/>
          <ac:spMkLst>
            <pc:docMk/>
            <pc:sldMk cId="148117196" sldId="275"/>
            <ac:spMk id="442" creationId="{67D71097-E8C0-AD86-7136-AF7BE04BFD90}"/>
          </ac:spMkLst>
        </pc:spChg>
        <pc:spChg chg="add del mod">
          <ac:chgData name="a xx" userId="6c68ed6e84215d36" providerId="LiveId" clId="{69CAA304-0A92-4D4B-A43E-BFE3FFD49F1C}" dt="2023-07-10T15:22:34.098" v="5400"/>
          <ac:spMkLst>
            <pc:docMk/>
            <pc:sldMk cId="148117196" sldId="275"/>
            <ac:spMk id="443" creationId="{D42355C1-813F-4FAC-88CC-C44F25061DC9}"/>
          </ac:spMkLst>
        </pc:spChg>
        <pc:grpChg chg="del mod">
          <ac:chgData name="a xx" userId="6c68ed6e84215d36" providerId="LiveId" clId="{69CAA304-0A92-4D4B-A43E-BFE3FFD49F1C}" dt="2023-07-10T14:05:08.045" v="3343" actId="165"/>
          <ac:grpSpMkLst>
            <pc:docMk/>
            <pc:sldMk cId="148117196" sldId="275"/>
            <ac:grpSpMk id="2" creationId="{A06F7672-1B78-465A-6C09-A0D845DBBC2C}"/>
          </ac:grpSpMkLst>
        </pc:grpChg>
        <pc:grpChg chg="mod">
          <ac:chgData name="a xx" userId="6c68ed6e84215d36" providerId="LiveId" clId="{69CAA304-0A92-4D4B-A43E-BFE3FFD49F1C}" dt="2023-07-10T14:02:37.562" v="3326" actId="206"/>
          <ac:grpSpMkLst>
            <pc:docMk/>
            <pc:sldMk cId="148117196" sldId="275"/>
            <ac:grpSpMk id="8" creationId="{A15D8652-D978-EFBF-9E0E-43226D868C06}"/>
          </ac:grpSpMkLst>
        </pc:grpChg>
        <pc:grpChg chg="mod">
          <ac:chgData name="a xx" userId="6c68ed6e84215d36" providerId="LiveId" clId="{69CAA304-0A92-4D4B-A43E-BFE3FFD49F1C}" dt="2023-07-10T14:02:37.562" v="3326" actId="206"/>
          <ac:grpSpMkLst>
            <pc:docMk/>
            <pc:sldMk cId="148117196" sldId="275"/>
            <ac:grpSpMk id="17" creationId="{8903FFF4-0962-3DD0-E590-5D2DDACCCCF7}"/>
          </ac:grpSpMkLst>
        </pc:grpChg>
        <pc:grpChg chg="mod">
          <ac:chgData name="a xx" userId="6c68ed6e84215d36" providerId="LiveId" clId="{69CAA304-0A92-4D4B-A43E-BFE3FFD49F1C}" dt="2023-07-10T14:02:37.562" v="3326" actId="206"/>
          <ac:grpSpMkLst>
            <pc:docMk/>
            <pc:sldMk cId="148117196" sldId="275"/>
            <ac:grpSpMk id="26" creationId="{209A2614-98AE-CAEE-4873-31EC1C2CB3C6}"/>
          </ac:grpSpMkLst>
        </pc:grpChg>
        <pc:grpChg chg="mod">
          <ac:chgData name="a xx" userId="6c68ed6e84215d36" providerId="LiveId" clId="{69CAA304-0A92-4D4B-A43E-BFE3FFD49F1C}" dt="2023-07-10T14:02:37.562" v="3326" actId="206"/>
          <ac:grpSpMkLst>
            <pc:docMk/>
            <pc:sldMk cId="148117196" sldId="275"/>
            <ac:grpSpMk id="35" creationId="{E283E479-7989-106B-A84B-520332A64D0A}"/>
          </ac:grpSpMkLst>
        </pc:grpChg>
        <pc:grpChg chg="add del mod ord">
          <ac:chgData name="a xx" userId="6c68ed6e84215d36" providerId="LiveId" clId="{69CAA304-0A92-4D4B-A43E-BFE3FFD49F1C}" dt="2023-07-10T15:24:19.924" v="5416" actId="165"/>
          <ac:grpSpMkLst>
            <pc:docMk/>
            <pc:sldMk cId="148117196" sldId="275"/>
            <ac:grpSpMk id="40" creationId="{C3E1B2C3-C5EC-13A7-8F88-909E4382A241}"/>
          </ac:grpSpMkLst>
        </pc:grpChg>
        <pc:grpChg chg="del mod topLvl">
          <ac:chgData name="a xx" userId="6c68ed6e84215d36" providerId="LiveId" clId="{69CAA304-0A92-4D4B-A43E-BFE3FFD49F1C}" dt="2023-07-10T15:24:22.503" v="5417" actId="165"/>
          <ac:grpSpMkLst>
            <pc:docMk/>
            <pc:sldMk cId="148117196" sldId="275"/>
            <ac:grpSpMk id="42" creationId="{313964DB-0082-F718-2A82-B3B2B1F138A9}"/>
          </ac:grpSpMkLst>
        </pc:grpChg>
        <pc:grpChg chg="mod">
          <ac:chgData name="a xx" userId="6c68ed6e84215d36" providerId="LiveId" clId="{69CAA304-0A92-4D4B-A43E-BFE3FFD49F1C}" dt="2023-07-10T14:02:37.562" v="3326" actId="206"/>
          <ac:grpSpMkLst>
            <pc:docMk/>
            <pc:sldMk cId="148117196" sldId="275"/>
            <ac:grpSpMk id="54" creationId="{5616A086-72B4-7541-40FE-1AB0FDC1BADE}"/>
          </ac:grpSpMkLst>
        </pc:grpChg>
        <pc:grpChg chg="mod">
          <ac:chgData name="a xx" userId="6c68ed6e84215d36" providerId="LiveId" clId="{69CAA304-0A92-4D4B-A43E-BFE3FFD49F1C}" dt="2023-07-10T14:02:37.562" v="3326" actId="206"/>
          <ac:grpSpMkLst>
            <pc:docMk/>
            <pc:sldMk cId="148117196" sldId="275"/>
            <ac:grpSpMk id="55" creationId="{E2547AFB-A4C6-742A-B0D0-97EDA683390D}"/>
          </ac:grpSpMkLst>
        </pc:grpChg>
        <pc:grpChg chg="mod">
          <ac:chgData name="a xx" userId="6c68ed6e84215d36" providerId="LiveId" clId="{69CAA304-0A92-4D4B-A43E-BFE3FFD49F1C}" dt="2023-07-10T14:02:37.562" v="3326" actId="206"/>
          <ac:grpSpMkLst>
            <pc:docMk/>
            <pc:sldMk cId="148117196" sldId="275"/>
            <ac:grpSpMk id="56" creationId="{4A901DEF-36B0-775B-3A7C-4B23568E64BB}"/>
          </ac:grpSpMkLst>
        </pc:grpChg>
        <pc:grpChg chg="mod">
          <ac:chgData name="a xx" userId="6c68ed6e84215d36" providerId="LiveId" clId="{69CAA304-0A92-4D4B-A43E-BFE3FFD49F1C}" dt="2023-07-10T14:02:37.562" v="3326" actId="206"/>
          <ac:grpSpMkLst>
            <pc:docMk/>
            <pc:sldMk cId="148117196" sldId="275"/>
            <ac:grpSpMk id="57" creationId="{068831DF-69BC-4EAA-D41A-18FD6A29C0DD}"/>
          </ac:grpSpMkLst>
        </pc:grpChg>
        <pc:grpChg chg="mod">
          <ac:chgData name="a xx" userId="6c68ed6e84215d36" providerId="LiveId" clId="{69CAA304-0A92-4D4B-A43E-BFE3FFD49F1C}" dt="2023-07-10T14:02:37.562" v="3326" actId="206"/>
          <ac:grpSpMkLst>
            <pc:docMk/>
            <pc:sldMk cId="148117196" sldId="275"/>
            <ac:grpSpMk id="82" creationId="{5222460E-15D5-C1B5-5B03-6D27143B1442}"/>
          </ac:grpSpMkLst>
        </pc:grpChg>
        <pc:grpChg chg="mod">
          <ac:chgData name="a xx" userId="6c68ed6e84215d36" providerId="LiveId" clId="{69CAA304-0A92-4D4B-A43E-BFE3FFD49F1C}" dt="2023-07-10T14:02:37.562" v="3326" actId="206"/>
          <ac:grpSpMkLst>
            <pc:docMk/>
            <pc:sldMk cId="148117196" sldId="275"/>
            <ac:grpSpMk id="83" creationId="{D4102445-3920-096F-EEC1-7EEA86591117}"/>
          </ac:grpSpMkLst>
        </pc:grpChg>
        <pc:grpChg chg="mod">
          <ac:chgData name="a xx" userId="6c68ed6e84215d36" providerId="LiveId" clId="{69CAA304-0A92-4D4B-A43E-BFE3FFD49F1C}" dt="2023-07-10T14:02:37.562" v="3326" actId="206"/>
          <ac:grpSpMkLst>
            <pc:docMk/>
            <pc:sldMk cId="148117196" sldId="275"/>
            <ac:grpSpMk id="84" creationId="{0DEE3F22-A97F-6E28-CDFB-98CE2F8C608A}"/>
          </ac:grpSpMkLst>
        </pc:grpChg>
        <pc:grpChg chg="mod">
          <ac:chgData name="a xx" userId="6c68ed6e84215d36" providerId="LiveId" clId="{69CAA304-0A92-4D4B-A43E-BFE3FFD49F1C}" dt="2023-07-10T14:02:37.562" v="3326" actId="206"/>
          <ac:grpSpMkLst>
            <pc:docMk/>
            <pc:sldMk cId="148117196" sldId="275"/>
            <ac:grpSpMk id="85" creationId="{F3F38B2D-4451-CE82-F5C1-20A2EFEBDD75}"/>
          </ac:grpSpMkLst>
        </pc:grpChg>
        <pc:grpChg chg="mod">
          <ac:chgData name="a xx" userId="6c68ed6e84215d36" providerId="LiveId" clId="{69CAA304-0A92-4D4B-A43E-BFE3FFD49F1C}" dt="2023-07-10T14:02:37.562" v="3326" actId="206"/>
          <ac:grpSpMkLst>
            <pc:docMk/>
            <pc:sldMk cId="148117196" sldId="275"/>
            <ac:grpSpMk id="86" creationId="{47E11C60-F9DB-4F8F-0202-B0E8FB845D22}"/>
          </ac:grpSpMkLst>
        </pc:grpChg>
        <pc:grpChg chg="mod">
          <ac:chgData name="a xx" userId="6c68ed6e84215d36" providerId="LiveId" clId="{69CAA304-0A92-4D4B-A43E-BFE3FFD49F1C}" dt="2023-07-10T14:02:37.562" v="3326" actId="206"/>
          <ac:grpSpMkLst>
            <pc:docMk/>
            <pc:sldMk cId="148117196" sldId="275"/>
            <ac:grpSpMk id="111" creationId="{2C7DF787-6242-ABE1-4FA7-2BE5314A316A}"/>
          </ac:grpSpMkLst>
        </pc:grpChg>
        <pc:grpChg chg="del mod topLvl">
          <ac:chgData name="a xx" userId="6c68ed6e84215d36" providerId="LiveId" clId="{69CAA304-0A92-4D4B-A43E-BFE3FFD49F1C}" dt="2023-07-10T14:06:51.916" v="3353" actId="165"/>
          <ac:grpSpMkLst>
            <pc:docMk/>
            <pc:sldMk cId="148117196" sldId="275"/>
            <ac:grpSpMk id="128" creationId="{487789DB-27F0-81D1-1048-37A2A42E81CB}"/>
          </ac:grpSpMkLst>
        </pc:grpChg>
        <pc:grpChg chg="del mod topLvl">
          <ac:chgData name="a xx" userId="6c68ed6e84215d36" providerId="LiveId" clId="{69CAA304-0A92-4D4B-A43E-BFE3FFD49F1C}" dt="2023-07-10T14:42:39.116" v="4253" actId="165"/>
          <ac:grpSpMkLst>
            <pc:docMk/>
            <pc:sldMk cId="148117196" sldId="275"/>
            <ac:grpSpMk id="132" creationId="{300E0010-A2A0-3CF4-F13A-CA167CDD9F25}"/>
          </ac:grpSpMkLst>
        </pc:grpChg>
        <pc:grpChg chg="del mod topLvl">
          <ac:chgData name="a xx" userId="6c68ed6e84215d36" providerId="LiveId" clId="{69CAA304-0A92-4D4B-A43E-BFE3FFD49F1C}" dt="2023-07-10T14:45:52.521" v="4273" actId="478"/>
          <ac:grpSpMkLst>
            <pc:docMk/>
            <pc:sldMk cId="148117196" sldId="275"/>
            <ac:grpSpMk id="136" creationId="{7C8ADFE0-1CAF-2DDB-92CD-10868341C4DA}"/>
          </ac:grpSpMkLst>
        </pc:grpChg>
        <pc:grpChg chg="mod">
          <ac:chgData name="a xx" userId="6c68ed6e84215d36" providerId="LiveId" clId="{69CAA304-0A92-4D4B-A43E-BFE3FFD49F1C}" dt="2023-07-10T14:02:37.562" v="3326" actId="206"/>
          <ac:grpSpMkLst>
            <pc:docMk/>
            <pc:sldMk cId="148117196" sldId="275"/>
            <ac:grpSpMk id="150" creationId="{7C6F7202-357B-DFE9-99DE-B4DB48E86EC5}"/>
          </ac:grpSpMkLst>
        </pc:grpChg>
        <pc:grpChg chg="mod">
          <ac:chgData name="a xx" userId="6c68ed6e84215d36" providerId="LiveId" clId="{69CAA304-0A92-4D4B-A43E-BFE3FFD49F1C}" dt="2023-07-10T14:02:37.562" v="3326" actId="206"/>
          <ac:grpSpMkLst>
            <pc:docMk/>
            <pc:sldMk cId="148117196" sldId="275"/>
            <ac:grpSpMk id="151" creationId="{6C0A3741-DAF7-DB29-DC52-661D66271D4C}"/>
          </ac:grpSpMkLst>
        </pc:grpChg>
        <pc:grpChg chg="mod">
          <ac:chgData name="a xx" userId="6c68ed6e84215d36" providerId="LiveId" clId="{69CAA304-0A92-4D4B-A43E-BFE3FFD49F1C}" dt="2023-07-10T14:02:37.562" v="3326" actId="206"/>
          <ac:grpSpMkLst>
            <pc:docMk/>
            <pc:sldMk cId="148117196" sldId="275"/>
            <ac:grpSpMk id="154" creationId="{BD970D0F-6A33-68E6-9CE1-3D9DF54947C1}"/>
          </ac:grpSpMkLst>
        </pc:grpChg>
        <pc:grpChg chg="add del mod">
          <ac:chgData name="a xx" userId="6c68ed6e84215d36" providerId="LiveId" clId="{69CAA304-0A92-4D4B-A43E-BFE3FFD49F1C}" dt="2023-07-10T14:04:10.693" v="3339" actId="478"/>
          <ac:grpSpMkLst>
            <pc:docMk/>
            <pc:sldMk cId="148117196" sldId="275"/>
            <ac:grpSpMk id="155" creationId="{5195754D-6EB1-9672-5CD1-7D0E4960B8BC}"/>
          </ac:grpSpMkLst>
        </pc:grpChg>
        <pc:grpChg chg="add del mod">
          <ac:chgData name="a xx" userId="6c68ed6e84215d36" providerId="LiveId" clId="{69CAA304-0A92-4D4B-A43E-BFE3FFD49F1C}" dt="2023-07-10T14:51:10.878" v="4418" actId="165"/>
          <ac:grpSpMkLst>
            <pc:docMk/>
            <pc:sldMk cId="148117196" sldId="275"/>
            <ac:grpSpMk id="291" creationId="{984FF6F1-ED5D-90E1-114F-B5EC90ABFF3B}"/>
          </ac:grpSpMkLst>
        </pc:grpChg>
        <pc:grpChg chg="mod topLvl">
          <ac:chgData name="a xx" userId="6c68ed6e84215d36" providerId="LiveId" clId="{69CAA304-0A92-4D4B-A43E-BFE3FFD49F1C}" dt="2023-07-10T15:24:58.553" v="5424" actId="164"/>
          <ac:grpSpMkLst>
            <pc:docMk/>
            <pc:sldMk cId="148117196" sldId="275"/>
            <ac:grpSpMk id="292" creationId="{E9C14B17-338D-F16A-299D-547C0B813440}"/>
          </ac:grpSpMkLst>
        </pc:grpChg>
        <pc:grpChg chg="add mod">
          <ac:chgData name="a xx" userId="6c68ed6e84215d36" providerId="LiveId" clId="{69CAA304-0A92-4D4B-A43E-BFE3FFD49F1C}" dt="2023-07-10T15:27:35.350" v="5439" actId="164"/>
          <ac:grpSpMkLst>
            <pc:docMk/>
            <pc:sldMk cId="148117196" sldId="275"/>
            <ac:grpSpMk id="306" creationId="{5DCDB2FF-5E33-3487-0318-5A89B4B4655A}"/>
          </ac:grpSpMkLst>
        </pc:grpChg>
        <pc:grpChg chg="add del mod">
          <ac:chgData name="a xx" userId="6c68ed6e84215d36" providerId="LiveId" clId="{69CAA304-0A92-4D4B-A43E-BFE3FFD49F1C}" dt="2023-07-10T14:54:50.358" v="4719" actId="165"/>
          <ac:grpSpMkLst>
            <pc:docMk/>
            <pc:sldMk cId="148117196" sldId="275"/>
            <ac:grpSpMk id="307" creationId="{49598D0C-8FEF-3FEC-AD0C-A7372704919D}"/>
          </ac:grpSpMkLst>
        </pc:grpChg>
        <pc:grpChg chg="mod topLvl">
          <ac:chgData name="a xx" userId="6c68ed6e84215d36" providerId="LiveId" clId="{69CAA304-0A92-4D4B-A43E-BFE3FFD49F1C}" dt="2023-07-10T14:56:50.615" v="4791" actId="164"/>
          <ac:grpSpMkLst>
            <pc:docMk/>
            <pc:sldMk cId="148117196" sldId="275"/>
            <ac:grpSpMk id="308" creationId="{97B0D064-64DC-F764-3FE6-B151EA43E56F}"/>
          </ac:grpSpMkLst>
        </pc:grpChg>
        <pc:grpChg chg="add mod">
          <ac:chgData name="a xx" userId="6c68ed6e84215d36" providerId="LiveId" clId="{69CAA304-0A92-4D4B-A43E-BFE3FFD49F1C}" dt="2023-07-10T14:55:48.711" v="4772" actId="164"/>
          <ac:grpSpMkLst>
            <pc:docMk/>
            <pc:sldMk cId="148117196" sldId="275"/>
            <ac:grpSpMk id="322" creationId="{E1233F54-F710-E21B-6038-4FDD7F0605E5}"/>
          </ac:grpSpMkLst>
        </pc:grpChg>
        <pc:grpChg chg="add del mod">
          <ac:chgData name="a xx" userId="6c68ed6e84215d36" providerId="LiveId" clId="{69CAA304-0A92-4D4B-A43E-BFE3FFD49F1C}" dt="2023-07-10T15:03:17.376" v="5195" actId="478"/>
          <ac:grpSpMkLst>
            <pc:docMk/>
            <pc:sldMk cId="148117196" sldId="275"/>
            <ac:grpSpMk id="323" creationId="{B9E5C508-BA54-395D-C808-9052C3E159E6}"/>
          </ac:grpSpMkLst>
        </pc:grpChg>
        <pc:grpChg chg="add mod">
          <ac:chgData name="a xx" userId="6c68ed6e84215d36" providerId="LiveId" clId="{69CAA304-0A92-4D4B-A43E-BFE3FFD49F1C}" dt="2023-07-10T15:27:35.350" v="5439" actId="164"/>
          <ac:grpSpMkLst>
            <pc:docMk/>
            <pc:sldMk cId="148117196" sldId="275"/>
            <ac:grpSpMk id="324" creationId="{CE5027BE-E4E0-F40C-14F2-27A91F7346EE}"/>
          </ac:grpSpMkLst>
        </pc:grpChg>
        <pc:grpChg chg="mod">
          <ac:chgData name="a xx" userId="6c68ed6e84215d36" providerId="LiveId" clId="{69CAA304-0A92-4D4B-A43E-BFE3FFD49F1C}" dt="2023-07-10T15:24:58.553" v="5424" actId="164"/>
          <ac:grpSpMkLst>
            <pc:docMk/>
            <pc:sldMk cId="148117196" sldId="275"/>
            <ac:grpSpMk id="325" creationId="{B3E30FEB-4D66-2F50-7F5E-B8A2003AAF88}"/>
          </ac:grpSpMkLst>
        </pc:grpChg>
        <pc:grpChg chg="add del mod">
          <ac:chgData name="a xx" userId="6c68ed6e84215d36" providerId="LiveId" clId="{69CAA304-0A92-4D4B-A43E-BFE3FFD49F1C}" dt="2023-07-10T14:59:37.271" v="4830" actId="478"/>
          <ac:grpSpMkLst>
            <pc:docMk/>
            <pc:sldMk cId="148117196" sldId="275"/>
            <ac:grpSpMk id="340" creationId="{BC1C2477-495B-D547-DEB8-CAAEDD06E0B7}"/>
          </ac:grpSpMkLst>
        </pc:grpChg>
        <pc:grpChg chg="mod">
          <ac:chgData name="a xx" userId="6c68ed6e84215d36" providerId="LiveId" clId="{69CAA304-0A92-4D4B-A43E-BFE3FFD49F1C}" dt="2023-07-10T14:57:35.981" v="4798"/>
          <ac:grpSpMkLst>
            <pc:docMk/>
            <pc:sldMk cId="148117196" sldId="275"/>
            <ac:grpSpMk id="341" creationId="{ED6F4562-C0A8-BBB7-563F-185A25A6432F}"/>
          </ac:grpSpMkLst>
        </pc:grpChg>
        <pc:grpChg chg="add mod">
          <ac:chgData name="a xx" userId="6c68ed6e84215d36" providerId="LiveId" clId="{69CAA304-0A92-4D4B-A43E-BFE3FFD49F1C}" dt="2023-07-10T15:27:35.350" v="5439" actId="164"/>
          <ac:grpSpMkLst>
            <pc:docMk/>
            <pc:sldMk cId="148117196" sldId="275"/>
            <ac:grpSpMk id="355" creationId="{7EE27246-94AC-A92D-EC32-0599BCD1E7A7}"/>
          </ac:grpSpMkLst>
        </pc:grpChg>
        <pc:grpChg chg="mod">
          <ac:chgData name="a xx" userId="6c68ed6e84215d36" providerId="LiveId" clId="{69CAA304-0A92-4D4B-A43E-BFE3FFD49F1C}" dt="2023-07-10T15:24:58.553" v="5424" actId="164"/>
          <ac:grpSpMkLst>
            <pc:docMk/>
            <pc:sldMk cId="148117196" sldId="275"/>
            <ac:grpSpMk id="356" creationId="{DB7310DB-A7A3-F4D2-6882-CA68D55FE3F2}"/>
          </ac:grpSpMkLst>
        </pc:grpChg>
        <pc:grpChg chg="add mod">
          <ac:chgData name="a xx" userId="6c68ed6e84215d36" providerId="LiveId" clId="{69CAA304-0A92-4D4B-A43E-BFE3FFD49F1C}" dt="2023-07-10T15:27:35.350" v="5439" actId="164"/>
          <ac:grpSpMkLst>
            <pc:docMk/>
            <pc:sldMk cId="148117196" sldId="275"/>
            <ac:grpSpMk id="370" creationId="{1B083C1D-BF23-1CEC-541E-C37752EA53D4}"/>
          </ac:grpSpMkLst>
        </pc:grpChg>
        <pc:grpChg chg="mod">
          <ac:chgData name="a xx" userId="6c68ed6e84215d36" providerId="LiveId" clId="{69CAA304-0A92-4D4B-A43E-BFE3FFD49F1C}" dt="2023-07-10T15:24:58.553" v="5424" actId="164"/>
          <ac:grpSpMkLst>
            <pc:docMk/>
            <pc:sldMk cId="148117196" sldId="275"/>
            <ac:grpSpMk id="371" creationId="{B48EABCE-3660-8BF4-DAE0-AA92B9ACDDB4}"/>
          </ac:grpSpMkLst>
        </pc:grpChg>
        <pc:grpChg chg="add mod ord">
          <ac:chgData name="a xx" userId="6c68ed6e84215d36" providerId="LiveId" clId="{69CAA304-0A92-4D4B-A43E-BFE3FFD49F1C}" dt="2023-07-10T15:27:35.350" v="5439" actId="164"/>
          <ac:grpSpMkLst>
            <pc:docMk/>
            <pc:sldMk cId="148117196" sldId="275"/>
            <ac:grpSpMk id="385" creationId="{774AC97A-D07E-436E-7630-53E61C157AF9}"/>
          </ac:grpSpMkLst>
        </pc:grpChg>
        <pc:grpChg chg="mod">
          <ac:chgData name="a xx" userId="6c68ed6e84215d36" providerId="LiveId" clId="{69CAA304-0A92-4D4B-A43E-BFE3FFD49F1C}" dt="2023-07-10T15:24:58.553" v="5424" actId="164"/>
          <ac:grpSpMkLst>
            <pc:docMk/>
            <pc:sldMk cId="148117196" sldId="275"/>
            <ac:grpSpMk id="386" creationId="{B8EB150F-4E96-26F7-9FF4-95D29BAFA38F}"/>
          </ac:grpSpMkLst>
        </pc:grpChg>
        <pc:grpChg chg="add mod">
          <ac:chgData name="a xx" userId="6c68ed6e84215d36" providerId="LiveId" clId="{69CAA304-0A92-4D4B-A43E-BFE3FFD49F1C}" dt="2023-07-10T15:10:47.520" v="5244" actId="164"/>
          <ac:grpSpMkLst>
            <pc:docMk/>
            <pc:sldMk cId="148117196" sldId="275"/>
            <ac:grpSpMk id="401" creationId="{18710258-F9F1-0E02-7451-AD9550A5E45F}"/>
          </ac:grpSpMkLst>
        </pc:grpChg>
        <pc:grpChg chg="add mod">
          <ac:chgData name="a xx" userId="6c68ed6e84215d36" providerId="LiveId" clId="{69CAA304-0A92-4D4B-A43E-BFE3FFD49F1C}" dt="2023-07-10T15:10:46.647" v="5243" actId="164"/>
          <ac:grpSpMkLst>
            <pc:docMk/>
            <pc:sldMk cId="148117196" sldId="275"/>
            <ac:grpSpMk id="402" creationId="{E685AF43-E6D2-B597-28A6-17B5D8C3BF53}"/>
          </ac:grpSpMkLst>
        </pc:grpChg>
        <pc:grpChg chg="add del mod topLvl">
          <ac:chgData name="a xx" userId="6c68ed6e84215d36" providerId="LiveId" clId="{69CAA304-0A92-4D4B-A43E-BFE3FFD49F1C}" dt="2023-07-10T15:12:42.639" v="5266" actId="478"/>
          <ac:grpSpMkLst>
            <pc:docMk/>
            <pc:sldMk cId="148117196" sldId="275"/>
            <ac:grpSpMk id="407" creationId="{20EFFA03-1389-8BD2-13B2-547DFA77E16E}"/>
          </ac:grpSpMkLst>
        </pc:grpChg>
        <pc:grpChg chg="mod">
          <ac:chgData name="a xx" userId="6c68ed6e84215d36" providerId="LiveId" clId="{69CAA304-0A92-4D4B-A43E-BFE3FFD49F1C}" dt="2023-07-10T15:12:39.490" v="5265" actId="165"/>
          <ac:grpSpMkLst>
            <pc:docMk/>
            <pc:sldMk cId="148117196" sldId="275"/>
            <ac:grpSpMk id="408" creationId="{4686DB54-CE8D-CA7C-7F8E-CC326F44621F}"/>
          </ac:grpSpMkLst>
        </pc:grpChg>
        <pc:grpChg chg="add mod topLvl">
          <ac:chgData name="a xx" userId="6c68ed6e84215d36" providerId="LiveId" clId="{69CAA304-0A92-4D4B-A43E-BFE3FFD49F1C}" dt="2023-07-10T15:27:35.350" v="5439" actId="164"/>
          <ac:grpSpMkLst>
            <pc:docMk/>
            <pc:sldMk cId="148117196" sldId="275"/>
            <ac:grpSpMk id="422" creationId="{E1CC7AD6-9514-D36C-A32F-EC3358B54CA3}"/>
          </ac:grpSpMkLst>
        </pc:grpChg>
        <pc:grpChg chg="mod">
          <ac:chgData name="a xx" userId="6c68ed6e84215d36" providerId="LiveId" clId="{69CAA304-0A92-4D4B-A43E-BFE3FFD49F1C}" dt="2023-07-10T15:24:58.553" v="5424" actId="164"/>
          <ac:grpSpMkLst>
            <pc:docMk/>
            <pc:sldMk cId="148117196" sldId="275"/>
            <ac:grpSpMk id="423" creationId="{998CD656-52FB-E320-6521-23735AB9DB6E}"/>
          </ac:grpSpMkLst>
        </pc:grpChg>
        <pc:grpChg chg="add del mod">
          <ac:chgData name="a xx" userId="6c68ed6e84215d36" providerId="LiveId" clId="{69CAA304-0A92-4D4B-A43E-BFE3FFD49F1C}" dt="2023-07-10T15:12:39.490" v="5265" actId="165"/>
          <ac:grpSpMkLst>
            <pc:docMk/>
            <pc:sldMk cId="148117196" sldId="275"/>
            <ac:grpSpMk id="437" creationId="{9639DDD9-68FA-3F66-950A-AFB2F1DFFE0C}"/>
          </ac:grpSpMkLst>
        </pc:grpChg>
        <pc:grpChg chg="add mod">
          <ac:chgData name="a xx" userId="6c68ed6e84215d36" providerId="LiveId" clId="{69CAA304-0A92-4D4B-A43E-BFE3FFD49F1C}" dt="2023-07-10T15:24:58.553" v="5424" actId="164"/>
          <ac:grpSpMkLst>
            <pc:docMk/>
            <pc:sldMk cId="148117196" sldId="275"/>
            <ac:grpSpMk id="444" creationId="{4CF52AAE-5DBB-CA1D-14F7-0415DE5B6BCA}"/>
          </ac:grpSpMkLst>
        </pc:grpChg>
        <pc:grpChg chg="add del mod">
          <ac:chgData name="a xx" userId="6c68ed6e84215d36" providerId="LiveId" clId="{69CAA304-0A92-4D4B-A43E-BFE3FFD49F1C}" dt="2023-07-10T15:28:10.960" v="5445" actId="165"/>
          <ac:grpSpMkLst>
            <pc:docMk/>
            <pc:sldMk cId="148117196" sldId="275"/>
            <ac:grpSpMk id="445" creationId="{AA6EEBF7-2A06-CEB2-C495-E3FFE5B33E46}"/>
          </ac:grpSpMkLst>
        </pc:grpChg>
        <pc:grpChg chg="add mod">
          <ac:chgData name="a xx" userId="6c68ed6e84215d36" providerId="LiveId" clId="{69CAA304-0A92-4D4B-A43E-BFE3FFD49F1C}" dt="2023-07-10T15:26:37.812" v="5432" actId="164"/>
          <ac:grpSpMkLst>
            <pc:docMk/>
            <pc:sldMk cId="148117196" sldId="275"/>
            <ac:grpSpMk id="446" creationId="{5FB6C75B-C775-5ED1-4BEC-DE07DEBCAD7A}"/>
          </ac:grpSpMkLst>
        </pc:grpChg>
        <pc:grpChg chg="add mod">
          <ac:chgData name="a xx" userId="6c68ed6e84215d36" providerId="LiveId" clId="{69CAA304-0A92-4D4B-A43E-BFE3FFD49F1C}" dt="2023-07-10T15:42:34.567" v="5729" actId="164"/>
          <ac:grpSpMkLst>
            <pc:docMk/>
            <pc:sldMk cId="148117196" sldId="275"/>
            <ac:grpSpMk id="447" creationId="{FC15EF54-AEC2-4C0A-FCFC-80E4C6B8109D}"/>
          </ac:grpSpMkLst>
        </pc:grpChg>
        <pc:grpChg chg="add mod">
          <ac:chgData name="a xx" userId="6c68ed6e84215d36" providerId="LiveId" clId="{69CAA304-0A92-4D4B-A43E-BFE3FFD49F1C}" dt="2023-07-10T15:28:47.168" v="5453" actId="164"/>
          <ac:grpSpMkLst>
            <pc:docMk/>
            <pc:sldMk cId="148117196" sldId="275"/>
            <ac:grpSpMk id="448" creationId="{BC591A55-F9D9-57B9-0F79-192D408F90C4}"/>
          </ac:grpSpMkLst>
        </pc:grpChg>
        <pc:grpChg chg="add mod">
          <ac:chgData name="a xx" userId="6c68ed6e84215d36" providerId="LiveId" clId="{69CAA304-0A92-4D4B-A43E-BFE3FFD49F1C}" dt="2023-07-10T15:28:44.614" v="5452" actId="164"/>
          <ac:grpSpMkLst>
            <pc:docMk/>
            <pc:sldMk cId="148117196" sldId="275"/>
            <ac:grpSpMk id="449" creationId="{E4F11F16-52B9-3CA2-F058-7467FAB635C6}"/>
          </ac:grpSpMkLst>
        </pc:grpChg>
        <pc:grpChg chg="add mod">
          <ac:chgData name="a xx" userId="6c68ed6e84215d36" providerId="LiveId" clId="{69CAA304-0A92-4D4B-A43E-BFE3FFD49F1C}" dt="2023-07-10T15:29:11.307" v="5457" actId="164"/>
          <ac:grpSpMkLst>
            <pc:docMk/>
            <pc:sldMk cId="148117196" sldId="275"/>
            <ac:grpSpMk id="450" creationId="{B46E75DF-075D-781A-90E6-22B14F917371}"/>
          </ac:grpSpMkLst>
        </pc:grpChg>
        <pc:grpChg chg="add mod">
          <ac:chgData name="a xx" userId="6c68ed6e84215d36" providerId="LiveId" clId="{69CAA304-0A92-4D4B-A43E-BFE3FFD49F1C}" dt="2023-07-10T15:29:11.307" v="5457" actId="164"/>
          <ac:grpSpMkLst>
            <pc:docMk/>
            <pc:sldMk cId="148117196" sldId="275"/>
            <ac:grpSpMk id="451" creationId="{1DB35B60-564D-FF4B-CECB-27111C8623AB}"/>
          </ac:grpSpMkLst>
        </pc:grpChg>
        <pc:grpChg chg="add mod">
          <ac:chgData name="a xx" userId="6c68ed6e84215d36" providerId="LiveId" clId="{69CAA304-0A92-4D4B-A43E-BFE3FFD49F1C}" dt="2023-07-10T15:42:34.567" v="5729" actId="164"/>
          <ac:grpSpMkLst>
            <pc:docMk/>
            <pc:sldMk cId="148117196" sldId="275"/>
            <ac:grpSpMk id="452" creationId="{418F5175-F271-1D71-5F2A-D68A0BF177F0}"/>
          </ac:grpSpMkLst>
        </pc:grpChg>
        <pc:grpChg chg="add mod">
          <ac:chgData name="a xx" userId="6c68ed6e84215d36" providerId="LiveId" clId="{69CAA304-0A92-4D4B-A43E-BFE3FFD49F1C}" dt="2023-07-10T15:42:36.392" v="5731" actId="1076"/>
          <ac:grpSpMkLst>
            <pc:docMk/>
            <pc:sldMk cId="148117196" sldId="275"/>
            <ac:grpSpMk id="453" creationId="{873E4041-63E3-3567-7E00-040B948CF7CF}"/>
          </ac:grpSpMkLst>
        </pc:grpChg>
        <pc:cxnChg chg="mod topLvl">
          <ac:chgData name="a xx" userId="6c68ed6e84215d36" providerId="LiveId" clId="{69CAA304-0A92-4D4B-A43E-BFE3FFD49F1C}" dt="2023-07-10T15:29:05.523" v="5456" actId="164"/>
          <ac:cxnSpMkLst>
            <pc:docMk/>
            <pc:sldMk cId="148117196" sldId="275"/>
            <ac:cxnSpMk id="43" creationId="{9A806D8B-596F-9BA7-2B66-EF3BF08E013E}"/>
          </ac:cxnSpMkLst>
        </pc:cxnChg>
        <pc:cxnChg chg="mod topLvl">
          <ac:chgData name="a xx" userId="6c68ed6e84215d36" providerId="LiveId" clId="{69CAA304-0A92-4D4B-A43E-BFE3FFD49F1C}" dt="2023-07-10T15:29:05.523" v="5456" actId="164"/>
          <ac:cxnSpMkLst>
            <pc:docMk/>
            <pc:sldMk cId="148117196" sldId="275"/>
            <ac:cxnSpMk id="44" creationId="{C051171B-9F57-0413-442A-ACB70FFF48F7}"/>
          </ac:cxnSpMkLst>
        </pc:cxnChg>
        <pc:cxnChg chg="del mod topLvl">
          <ac:chgData name="a xx" userId="6c68ed6e84215d36" providerId="LiveId" clId="{69CAA304-0A92-4D4B-A43E-BFE3FFD49F1C}" dt="2023-07-10T15:24:31.066" v="5418" actId="478"/>
          <ac:cxnSpMkLst>
            <pc:docMk/>
            <pc:sldMk cId="148117196" sldId="275"/>
            <ac:cxnSpMk id="45" creationId="{2D4890CD-49FB-CBC9-627E-7AAB5D195706}"/>
          </ac:cxnSpMkLst>
        </pc:cxnChg>
        <pc:cxnChg chg="del mod topLvl">
          <ac:chgData name="a xx" userId="6c68ed6e84215d36" providerId="LiveId" clId="{69CAA304-0A92-4D4B-A43E-BFE3FFD49F1C}" dt="2023-07-10T15:24:31.066" v="5418" actId="478"/>
          <ac:cxnSpMkLst>
            <pc:docMk/>
            <pc:sldMk cId="148117196" sldId="275"/>
            <ac:cxnSpMk id="46" creationId="{15619E97-6556-9BA5-4EBB-C5C2439C6C10}"/>
          </ac:cxnSpMkLst>
        </pc:cxnChg>
        <pc:cxnChg chg="del mod topLvl">
          <ac:chgData name="a xx" userId="6c68ed6e84215d36" providerId="LiveId" clId="{69CAA304-0A92-4D4B-A43E-BFE3FFD49F1C}" dt="2023-07-10T15:24:31.066" v="5418" actId="478"/>
          <ac:cxnSpMkLst>
            <pc:docMk/>
            <pc:sldMk cId="148117196" sldId="275"/>
            <ac:cxnSpMk id="47" creationId="{647591C9-4861-3230-9F05-9D9E3A0FA1A2}"/>
          </ac:cxnSpMkLst>
        </pc:cxnChg>
        <pc:cxnChg chg="del mod topLvl">
          <ac:chgData name="a xx" userId="6c68ed6e84215d36" providerId="LiveId" clId="{69CAA304-0A92-4D4B-A43E-BFE3FFD49F1C}" dt="2023-07-10T15:24:31.066" v="5418" actId="478"/>
          <ac:cxnSpMkLst>
            <pc:docMk/>
            <pc:sldMk cId="148117196" sldId="275"/>
            <ac:cxnSpMk id="48" creationId="{D0AF245E-61E3-C229-C457-082F03E38E19}"/>
          </ac:cxnSpMkLst>
        </pc:cxnChg>
        <pc:cxnChg chg="del mod topLvl">
          <ac:chgData name="a xx" userId="6c68ed6e84215d36" providerId="LiveId" clId="{69CAA304-0A92-4D4B-A43E-BFE3FFD49F1C}" dt="2023-07-10T15:24:31.066" v="5418" actId="478"/>
          <ac:cxnSpMkLst>
            <pc:docMk/>
            <pc:sldMk cId="148117196" sldId="275"/>
            <ac:cxnSpMk id="49" creationId="{E7A9F8E7-5C39-3FC7-E9AE-AE8ABB4783B1}"/>
          </ac:cxnSpMkLst>
        </pc:cxnChg>
        <pc:cxnChg chg="del mod topLvl">
          <ac:chgData name="a xx" userId="6c68ed6e84215d36" providerId="LiveId" clId="{69CAA304-0A92-4D4B-A43E-BFE3FFD49F1C}" dt="2023-07-10T15:24:31.066" v="5418" actId="478"/>
          <ac:cxnSpMkLst>
            <pc:docMk/>
            <pc:sldMk cId="148117196" sldId="275"/>
            <ac:cxnSpMk id="50" creationId="{A8319D77-D046-EACC-B21E-6EF45E0A4610}"/>
          </ac:cxnSpMkLst>
        </pc:cxnChg>
        <pc:cxnChg chg="del mod topLvl">
          <ac:chgData name="a xx" userId="6c68ed6e84215d36" providerId="LiveId" clId="{69CAA304-0A92-4D4B-A43E-BFE3FFD49F1C}" dt="2023-07-10T15:24:31.066" v="5418" actId="478"/>
          <ac:cxnSpMkLst>
            <pc:docMk/>
            <pc:sldMk cId="148117196" sldId="275"/>
            <ac:cxnSpMk id="51" creationId="{B4846523-4A71-0097-DE7A-0C558BF8246E}"/>
          </ac:cxnSpMkLst>
        </pc:cxnChg>
        <pc:cxnChg chg="del mod topLvl">
          <ac:chgData name="a xx" userId="6c68ed6e84215d36" providerId="LiveId" clId="{69CAA304-0A92-4D4B-A43E-BFE3FFD49F1C}" dt="2023-07-10T15:24:31.066" v="5418" actId="478"/>
          <ac:cxnSpMkLst>
            <pc:docMk/>
            <pc:sldMk cId="148117196" sldId="275"/>
            <ac:cxnSpMk id="52" creationId="{ECA411C1-1F39-23EC-5D11-9AFADFD50C97}"/>
          </ac:cxnSpMkLst>
        </pc:cxnChg>
        <pc:cxnChg chg="del mod topLvl">
          <ac:chgData name="a xx" userId="6c68ed6e84215d36" providerId="LiveId" clId="{69CAA304-0A92-4D4B-A43E-BFE3FFD49F1C}" dt="2023-07-10T15:24:31.066" v="5418" actId="478"/>
          <ac:cxnSpMkLst>
            <pc:docMk/>
            <pc:sldMk cId="148117196" sldId="275"/>
            <ac:cxnSpMk id="53" creationId="{94D112B1-C44B-46AD-BC8C-EFA4E142BAF2}"/>
          </ac:cxnSpMkLst>
        </pc:cxnChg>
        <pc:cxnChg chg="del mod topLvl">
          <ac:chgData name="a xx" userId="6c68ed6e84215d36" providerId="LiveId" clId="{69CAA304-0A92-4D4B-A43E-BFE3FFD49F1C}" dt="2023-07-10T15:24:31.066" v="5418" actId="478"/>
          <ac:cxnSpMkLst>
            <pc:docMk/>
            <pc:sldMk cId="148117196" sldId="275"/>
            <ac:cxnSpMk id="112" creationId="{7DA49735-8C8C-D473-89F7-6CF3729B3627}"/>
          </ac:cxnSpMkLst>
        </pc:cxnChg>
        <pc:cxnChg chg="del mod topLvl">
          <ac:chgData name="a xx" userId="6c68ed6e84215d36" providerId="LiveId" clId="{69CAA304-0A92-4D4B-A43E-BFE3FFD49F1C}" dt="2023-07-10T15:24:31.066" v="5418" actId="478"/>
          <ac:cxnSpMkLst>
            <pc:docMk/>
            <pc:sldMk cId="148117196" sldId="275"/>
            <ac:cxnSpMk id="113" creationId="{CEE4FF0F-4343-1608-10FD-6517CCA4F6E6}"/>
          </ac:cxnSpMkLst>
        </pc:cxnChg>
        <pc:cxnChg chg="del mod topLvl">
          <ac:chgData name="a xx" userId="6c68ed6e84215d36" providerId="LiveId" clId="{69CAA304-0A92-4D4B-A43E-BFE3FFD49F1C}" dt="2023-07-10T14:47:15.927" v="4280" actId="478"/>
          <ac:cxnSpMkLst>
            <pc:docMk/>
            <pc:sldMk cId="148117196" sldId="275"/>
            <ac:cxnSpMk id="114" creationId="{F75FE1A2-1AFF-BA94-3B69-7167A5D1FE7F}"/>
          </ac:cxnSpMkLst>
        </pc:cxnChg>
        <pc:cxnChg chg="del mod topLvl">
          <ac:chgData name="a xx" userId="6c68ed6e84215d36" providerId="LiveId" clId="{69CAA304-0A92-4D4B-A43E-BFE3FFD49F1C}" dt="2023-07-10T15:24:31.066" v="5418" actId="478"/>
          <ac:cxnSpMkLst>
            <pc:docMk/>
            <pc:sldMk cId="148117196" sldId="275"/>
            <ac:cxnSpMk id="115" creationId="{1EA4FA37-6CAA-F076-8838-390101758E8B}"/>
          </ac:cxnSpMkLst>
        </pc:cxnChg>
        <pc:cxnChg chg="del mod topLvl">
          <ac:chgData name="a xx" userId="6c68ed6e84215d36" providerId="LiveId" clId="{69CAA304-0A92-4D4B-A43E-BFE3FFD49F1C}" dt="2023-07-10T15:24:31.066" v="5418" actId="478"/>
          <ac:cxnSpMkLst>
            <pc:docMk/>
            <pc:sldMk cId="148117196" sldId="275"/>
            <ac:cxnSpMk id="116" creationId="{F606962B-7AC2-344D-7A47-85E99D034294}"/>
          </ac:cxnSpMkLst>
        </pc:cxnChg>
        <pc:cxnChg chg="del mod topLvl">
          <ac:chgData name="a xx" userId="6c68ed6e84215d36" providerId="LiveId" clId="{69CAA304-0A92-4D4B-A43E-BFE3FFD49F1C}" dt="2023-07-10T15:24:31.066" v="5418" actId="478"/>
          <ac:cxnSpMkLst>
            <pc:docMk/>
            <pc:sldMk cId="148117196" sldId="275"/>
            <ac:cxnSpMk id="117" creationId="{39DC90AC-E380-7695-370C-2B2F1E6D77BF}"/>
          </ac:cxnSpMkLst>
        </pc:cxnChg>
        <pc:cxnChg chg="del mod topLvl">
          <ac:chgData name="a xx" userId="6c68ed6e84215d36" providerId="LiveId" clId="{69CAA304-0A92-4D4B-A43E-BFE3FFD49F1C}" dt="2023-07-10T15:24:31.066" v="5418" actId="478"/>
          <ac:cxnSpMkLst>
            <pc:docMk/>
            <pc:sldMk cId="148117196" sldId="275"/>
            <ac:cxnSpMk id="118" creationId="{5C0AF054-07A6-C882-90C4-49BDB2DEBFB7}"/>
          </ac:cxnSpMkLst>
        </pc:cxnChg>
        <pc:cxnChg chg="del mod topLvl">
          <ac:chgData name="a xx" userId="6c68ed6e84215d36" providerId="LiveId" clId="{69CAA304-0A92-4D4B-A43E-BFE3FFD49F1C}" dt="2023-07-10T15:24:31.066" v="5418" actId="478"/>
          <ac:cxnSpMkLst>
            <pc:docMk/>
            <pc:sldMk cId="148117196" sldId="275"/>
            <ac:cxnSpMk id="119" creationId="{BCB88E1F-3E84-8EBD-4B38-0520879A7CC0}"/>
          </ac:cxnSpMkLst>
        </pc:cxnChg>
        <pc:cxnChg chg="del mod topLvl">
          <ac:chgData name="a xx" userId="6c68ed6e84215d36" providerId="LiveId" clId="{69CAA304-0A92-4D4B-A43E-BFE3FFD49F1C}" dt="2023-07-10T15:24:31.066" v="5418" actId="478"/>
          <ac:cxnSpMkLst>
            <pc:docMk/>
            <pc:sldMk cId="148117196" sldId="275"/>
            <ac:cxnSpMk id="120" creationId="{BEC52243-3821-B2DA-2881-0406DBDF0A6E}"/>
          </ac:cxnSpMkLst>
        </pc:cxnChg>
        <pc:cxnChg chg="del mod topLvl">
          <ac:chgData name="a xx" userId="6c68ed6e84215d36" providerId="LiveId" clId="{69CAA304-0A92-4D4B-A43E-BFE3FFD49F1C}" dt="2023-07-10T15:24:31.066" v="5418" actId="478"/>
          <ac:cxnSpMkLst>
            <pc:docMk/>
            <pc:sldMk cId="148117196" sldId="275"/>
            <ac:cxnSpMk id="121" creationId="{B0409A65-294F-3C00-39AD-C06D505C0F53}"/>
          </ac:cxnSpMkLst>
        </pc:cxnChg>
        <pc:cxnChg chg="mod topLvl">
          <ac:chgData name="a xx" userId="6c68ed6e84215d36" providerId="LiveId" clId="{69CAA304-0A92-4D4B-A43E-BFE3FFD49F1C}" dt="2023-07-10T15:29:05.523" v="5456" actId="164"/>
          <ac:cxnSpMkLst>
            <pc:docMk/>
            <pc:sldMk cId="148117196" sldId="275"/>
            <ac:cxnSpMk id="122" creationId="{7B512EE8-3F20-3860-8B3C-5A823C50B65C}"/>
          </ac:cxnSpMkLst>
        </pc:cxnChg>
        <pc:cxnChg chg="mod topLvl">
          <ac:chgData name="a xx" userId="6c68ed6e84215d36" providerId="LiveId" clId="{69CAA304-0A92-4D4B-A43E-BFE3FFD49F1C}" dt="2023-07-10T15:29:05.523" v="5456" actId="164"/>
          <ac:cxnSpMkLst>
            <pc:docMk/>
            <pc:sldMk cId="148117196" sldId="275"/>
            <ac:cxnSpMk id="123" creationId="{3028A6D9-3C3E-2E9F-048B-CA8A24708EE2}"/>
          </ac:cxnSpMkLst>
        </pc:cxnChg>
        <pc:cxnChg chg="mod topLvl">
          <ac:chgData name="a xx" userId="6c68ed6e84215d36" providerId="LiveId" clId="{69CAA304-0A92-4D4B-A43E-BFE3FFD49F1C}" dt="2023-07-10T15:29:05.523" v="5456" actId="164"/>
          <ac:cxnSpMkLst>
            <pc:docMk/>
            <pc:sldMk cId="148117196" sldId="275"/>
            <ac:cxnSpMk id="124" creationId="{6B90AD18-A952-CD90-3760-AC1AF297FE52}"/>
          </ac:cxnSpMkLst>
        </pc:cxnChg>
        <pc:cxnChg chg="del mod topLvl">
          <ac:chgData name="a xx" userId="6c68ed6e84215d36" providerId="LiveId" clId="{69CAA304-0A92-4D4B-A43E-BFE3FFD49F1C}" dt="2023-07-10T14:40:26.017" v="4238" actId="478"/>
          <ac:cxnSpMkLst>
            <pc:docMk/>
            <pc:sldMk cId="148117196" sldId="275"/>
            <ac:cxnSpMk id="125" creationId="{9D2003CF-5606-3FD6-E485-CF67A838408D}"/>
          </ac:cxnSpMkLst>
        </pc:cxnChg>
        <pc:cxnChg chg="mod topLvl">
          <ac:chgData name="a xx" userId="6c68ed6e84215d36" providerId="LiveId" clId="{69CAA304-0A92-4D4B-A43E-BFE3FFD49F1C}" dt="2023-07-10T15:27:35.350" v="5439" actId="164"/>
          <ac:cxnSpMkLst>
            <pc:docMk/>
            <pc:sldMk cId="148117196" sldId="275"/>
            <ac:cxnSpMk id="126" creationId="{D38C9CF9-3DEF-EB2D-442E-567B1A1C26CB}"/>
          </ac:cxnSpMkLst>
        </pc:cxnChg>
        <pc:cxnChg chg="mod topLvl">
          <ac:chgData name="a xx" userId="6c68ed6e84215d36" providerId="LiveId" clId="{69CAA304-0A92-4D4B-A43E-BFE3FFD49F1C}" dt="2023-07-10T15:29:05.523" v="5456" actId="164"/>
          <ac:cxnSpMkLst>
            <pc:docMk/>
            <pc:sldMk cId="148117196" sldId="275"/>
            <ac:cxnSpMk id="127" creationId="{F7084A4E-331A-88DD-DFE5-5EDD0932FC6F}"/>
          </ac:cxnSpMkLst>
        </pc:cxnChg>
        <pc:cxnChg chg="mod topLvl">
          <ac:chgData name="a xx" userId="6c68ed6e84215d36" providerId="LiveId" clId="{69CAA304-0A92-4D4B-A43E-BFE3FFD49F1C}" dt="2023-07-10T15:29:05.523" v="5456" actId="164"/>
          <ac:cxnSpMkLst>
            <pc:docMk/>
            <pc:sldMk cId="148117196" sldId="275"/>
            <ac:cxnSpMk id="129" creationId="{52E7130C-0C3C-9C0C-63B1-63894D48C711}"/>
          </ac:cxnSpMkLst>
        </pc:cxnChg>
        <pc:cxnChg chg="mod">
          <ac:chgData name="a xx" userId="6c68ed6e84215d36" providerId="LiveId" clId="{69CAA304-0A92-4D4B-A43E-BFE3FFD49F1C}" dt="2023-07-10T14:05:08.045" v="3343" actId="165"/>
          <ac:cxnSpMkLst>
            <pc:docMk/>
            <pc:sldMk cId="148117196" sldId="275"/>
            <ac:cxnSpMk id="130" creationId="{00439370-734E-000A-5042-030BD49603B6}"/>
          </ac:cxnSpMkLst>
        </pc:cxnChg>
        <pc:cxnChg chg="mod topLvl">
          <ac:chgData name="a xx" userId="6c68ed6e84215d36" providerId="LiveId" clId="{69CAA304-0A92-4D4B-A43E-BFE3FFD49F1C}" dt="2023-07-10T15:29:05.523" v="5456" actId="164"/>
          <ac:cxnSpMkLst>
            <pc:docMk/>
            <pc:sldMk cId="148117196" sldId="275"/>
            <ac:cxnSpMk id="131" creationId="{A7B863FE-B777-B5F9-4DDF-C71EA9B3D840}"/>
          </ac:cxnSpMkLst>
        </pc:cxnChg>
        <pc:cxnChg chg="mod topLvl">
          <ac:chgData name="a xx" userId="6c68ed6e84215d36" providerId="LiveId" clId="{69CAA304-0A92-4D4B-A43E-BFE3FFD49F1C}" dt="2023-07-10T15:27:35.350" v="5439" actId="164"/>
          <ac:cxnSpMkLst>
            <pc:docMk/>
            <pc:sldMk cId="148117196" sldId="275"/>
            <ac:cxnSpMk id="133" creationId="{899AAB14-6B2B-0226-2BC8-13604AD26316}"/>
          </ac:cxnSpMkLst>
        </pc:cxnChg>
        <pc:cxnChg chg="mod topLvl">
          <ac:chgData name="a xx" userId="6c68ed6e84215d36" providerId="LiveId" clId="{69CAA304-0A92-4D4B-A43E-BFE3FFD49F1C}" dt="2023-07-10T15:27:35.350" v="5439" actId="164"/>
          <ac:cxnSpMkLst>
            <pc:docMk/>
            <pc:sldMk cId="148117196" sldId="275"/>
            <ac:cxnSpMk id="134" creationId="{E09970A1-ECBB-6AB5-395A-67C8A9ED431A}"/>
          </ac:cxnSpMkLst>
        </pc:cxnChg>
        <pc:cxnChg chg="mod">
          <ac:chgData name="a xx" userId="6c68ed6e84215d36" providerId="LiveId" clId="{69CAA304-0A92-4D4B-A43E-BFE3FFD49F1C}" dt="2023-07-10T14:05:08.045" v="3343" actId="165"/>
          <ac:cxnSpMkLst>
            <pc:docMk/>
            <pc:sldMk cId="148117196" sldId="275"/>
            <ac:cxnSpMk id="135" creationId="{7D326160-6662-8647-2A40-881C8D642921}"/>
          </ac:cxnSpMkLst>
        </pc:cxnChg>
        <pc:cxnChg chg="mod topLvl">
          <ac:chgData name="a xx" userId="6c68ed6e84215d36" providerId="LiveId" clId="{69CAA304-0A92-4D4B-A43E-BFE3FFD49F1C}" dt="2023-07-10T15:27:35.350" v="5439" actId="164"/>
          <ac:cxnSpMkLst>
            <pc:docMk/>
            <pc:sldMk cId="148117196" sldId="275"/>
            <ac:cxnSpMk id="137" creationId="{A69243AF-B767-F5E9-1AFA-F365732D9F6C}"/>
          </ac:cxnSpMkLst>
        </pc:cxnChg>
        <pc:cxnChg chg="mod topLvl">
          <ac:chgData name="a xx" userId="6c68ed6e84215d36" providerId="LiveId" clId="{69CAA304-0A92-4D4B-A43E-BFE3FFD49F1C}" dt="2023-07-10T15:29:05.523" v="5456" actId="164"/>
          <ac:cxnSpMkLst>
            <pc:docMk/>
            <pc:sldMk cId="148117196" sldId="275"/>
            <ac:cxnSpMk id="158" creationId="{0FB8AB36-425A-1D4A-6DD3-D5FA493B6413}"/>
          </ac:cxnSpMkLst>
        </pc:cxnChg>
        <pc:cxnChg chg="mod topLvl">
          <ac:chgData name="a xx" userId="6c68ed6e84215d36" providerId="LiveId" clId="{69CAA304-0A92-4D4B-A43E-BFE3FFD49F1C}" dt="2023-07-10T15:29:05.523" v="5456" actId="164"/>
          <ac:cxnSpMkLst>
            <pc:docMk/>
            <pc:sldMk cId="148117196" sldId="275"/>
            <ac:cxnSpMk id="159" creationId="{E5BF4064-362B-F942-B351-A6E141E71129}"/>
          </ac:cxnSpMkLst>
        </pc:cxnChg>
        <pc:cxnChg chg="mod topLvl">
          <ac:chgData name="a xx" userId="6c68ed6e84215d36" providerId="LiveId" clId="{69CAA304-0A92-4D4B-A43E-BFE3FFD49F1C}" dt="2023-07-10T15:29:05.523" v="5456" actId="164"/>
          <ac:cxnSpMkLst>
            <pc:docMk/>
            <pc:sldMk cId="148117196" sldId="275"/>
            <ac:cxnSpMk id="160" creationId="{91100851-12A9-7C50-ED62-7A4D3F8223FE}"/>
          </ac:cxnSpMkLst>
        </pc:cxnChg>
        <pc:cxnChg chg="mod topLvl">
          <ac:chgData name="a xx" userId="6c68ed6e84215d36" providerId="LiveId" clId="{69CAA304-0A92-4D4B-A43E-BFE3FFD49F1C}" dt="2023-07-10T15:29:05.523" v="5456" actId="164"/>
          <ac:cxnSpMkLst>
            <pc:docMk/>
            <pc:sldMk cId="148117196" sldId="275"/>
            <ac:cxnSpMk id="161" creationId="{A11E12AD-91F8-66D8-583E-9B2BC3D52AE3}"/>
          </ac:cxnSpMkLst>
        </pc:cxnChg>
        <pc:cxnChg chg="mod topLvl">
          <ac:chgData name="a xx" userId="6c68ed6e84215d36" providerId="LiveId" clId="{69CAA304-0A92-4D4B-A43E-BFE3FFD49F1C}" dt="2023-07-10T15:29:05.523" v="5456" actId="164"/>
          <ac:cxnSpMkLst>
            <pc:docMk/>
            <pc:sldMk cId="148117196" sldId="275"/>
            <ac:cxnSpMk id="162" creationId="{492D14D3-11CD-2C9E-D3E4-0E209DF1304C}"/>
          </ac:cxnSpMkLst>
        </pc:cxnChg>
        <pc:cxnChg chg="mod topLvl">
          <ac:chgData name="a xx" userId="6c68ed6e84215d36" providerId="LiveId" clId="{69CAA304-0A92-4D4B-A43E-BFE3FFD49F1C}" dt="2023-07-10T15:29:05.523" v="5456" actId="164"/>
          <ac:cxnSpMkLst>
            <pc:docMk/>
            <pc:sldMk cId="148117196" sldId="275"/>
            <ac:cxnSpMk id="163" creationId="{88AA87C9-EDF8-29AA-006D-DF34D0870BEA}"/>
          </ac:cxnSpMkLst>
        </pc:cxnChg>
        <pc:cxnChg chg="mod topLvl">
          <ac:chgData name="a xx" userId="6c68ed6e84215d36" providerId="LiveId" clId="{69CAA304-0A92-4D4B-A43E-BFE3FFD49F1C}" dt="2023-07-10T15:29:05.523" v="5456" actId="164"/>
          <ac:cxnSpMkLst>
            <pc:docMk/>
            <pc:sldMk cId="148117196" sldId="275"/>
            <ac:cxnSpMk id="164" creationId="{AACE0EBB-5FF7-FC0F-370E-72BBFE6FCFF8}"/>
          </ac:cxnSpMkLst>
        </pc:cxnChg>
        <pc:cxnChg chg="mod topLvl">
          <ac:chgData name="a xx" userId="6c68ed6e84215d36" providerId="LiveId" clId="{69CAA304-0A92-4D4B-A43E-BFE3FFD49F1C}" dt="2023-07-10T15:29:05.523" v="5456" actId="164"/>
          <ac:cxnSpMkLst>
            <pc:docMk/>
            <pc:sldMk cId="148117196" sldId="275"/>
            <ac:cxnSpMk id="165" creationId="{1CB04CDD-5A44-B305-877E-016ACBE7241A}"/>
          </ac:cxnSpMkLst>
        </pc:cxnChg>
        <pc:cxnChg chg="mod topLvl">
          <ac:chgData name="a xx" userId="6c68ed6e84215d36" providerId="LiveId" clId="{69CAA304-0A92-4D4B-A43E-BFE3FFD49F1C}" dt="2023-07-10T15:29:05.523" v="5456" actId="164"/>
          <ac:cxnSpMkLst>
            <pc:docMk/>
            <pc:sldMk cId="148117196" sldId="275"/>
            <ac:cxnSpMk id="166" creationId="{DC8181FE-EFA2-161B-4D07-C070D0708BAA}"/>
          </ac:cxnSpMkLst>
        </pc:cxnChg>
        <pc:cxnChg chg="mod topLvl">
          <ac:chgData name="a xx" userId="6c68ed6e84215d36" providerId="LiveId" clId="{69CAA304-0A92-4D4B-A43E-BFE3FFD49F1C}" dt="2023-07-10T15:29:05.523" v="5456" actId="164"/>
          <ac:cxnSpMkLst>
            <pc:docMk/>
            <pc:sldMk cId="148117196" sldId="275"/>
            <ac:cxnSpMk id="167" creationId="{452195D8-73EB-921C-B411-B241A3B348DA}"/>
          </ac:cxnSpMkLst>
        </pc:cxnChg>
        <pc:cxnChg chg="mod topLvl">
          <ac:chgData name="a xx" userId="6c68ed6e84215d36" providerId="LiveId" clId="{69CAA304-0A92-4D4B-A43E-BFE3FFD49F1C}" dt="2023-07-10T15:29:05.523" v="5456" actId="164"/>
          <ac:cxnSpMkLst>
            <pc:docMk/>
            <pc:sldMk cId="148117196" sldId="275"/>
            <ac:cxnSpMk id="168" creationId="{38DAF12D-23DC-EF0E-1955-25A194183CA7}"/>
          </ac:cxnSpMkLst>
        </pc:cxnChg>
        <pc:cxnChg chg="mod topLvl">
          <ac:chgData name="a xx" userId="6c68ed6e84215d36" providerId="LiveId" clId="{69CAA304-0A92-4D4B-A43E-BFE3FFD49F1C}" dt="2023-07-10T15:29:05.523" v="5456" actId="164"/>
          <ac:cxnSpMkLst>
            <pc:docMk/>
            <pc:sldMk cId="148117196" sldId="275"/>
            <ac:cxnSpMk id="169" creationId="{581AEA2E-211C-4C10-7604-B9B04449C797}"/>
          </ac:cxnSpMkLst>
        </pc:cxnChg>
        <pc:cxnChg chg="mod topLvl">
          <ac:chgData name="a xx" userId="6c68ed6e84215d36" providerId="LiveId" clId="{69CAA304-0A92-4D4B-A43E-BFE3FFD49F1C}" dt="2023-07-10T15:29:05.523" v="5456" actId="164"/>
          <ac:cxnSpMkLst>
            <pc:docMk/>
            <pc:sldMk cId="148117196" sldId="275"/>
            <ac:cxnSpMk id="170" creationId="{B2A96911-5B5A-9F54-3BB3-B035AB608F34}"/>
          </ac:cxnSpMkLst>
        </pc:cxnChg>
        <pc:cxnChg chg="mod topLvl">
          <ac:chgData name="a xx" userId="6c68ed6e84215d36" providerId="LiveId" clId="{69CAA304-0A92-4D4B-A43E-BFE3FFD49F1C}" dt="2023-07-10T15:29:05.523" v="5456" actId="164"/>
          <ac:cxnSpMkLst>
            <pc:docMk/>
            <pc:sldMk cId="148117196" sldId="275"/>
            <ac:cxnSpMk id="171" creationId="{015315BC-D705-6831-0F34-5273CFDF34BD}"/>
          </ac:cxnSpMkLst>
        </pc:cxnChg>
        <pc:cxnChg chg="mod topLvl">
          <ac:chgData name="a xx" userId="6c68ed6e84215d36" providerId="LiveId" clId="{69CAA304-0A92-4D4B-A43E-BFE3FFD49F1C}" dt="2023-07-10T15:29:05.523" v="5456" actId="164"/>
          <ac:cxnSpMkLst>
            <pc:docMk/>
            <pc:sldMk cId="148117196" sldId="275"/>
            <ac:cxnSpMk id="172" creationId="{ACFFD31B-9040-3874-DD71-98A9BD6123BC}"/>
          </ac:cxnSpMkLst>
        </pc:cxnChg>
        <pc:cxnChg chg="mod topLvl">
          <ac:chgData name="a xx" userId="6c68ed6e84215d36" providerId="LiveId" clId="{69CAA304-0A92-4D4B-A43E-BFE3FFD49F1C}" dt="2023-07-10T15:29:05.523" v="5456" actId="164"/>
          <ac:cxnSpMkLst>
            <pc:docMk/>
            <pc:sldMk cId="148117196" sldId="275"/>
            <ac:cxnSpMk id="173" creationId="{22C17078-58D2-8309-4D8B-76C3AFAD6C87}"/>
          </ac:cxnSpMkLst>
        </pc:cxnChg>
        <pc:cxnChg chg="mod topLvl">
          <ac:chgData name="a xx" userId="6c68ed6e84215d36" providerId="LiveId" clId="{69CAA304-0A92-4D4B-A43E-BFE3FFD49F1C}" dt="2023-07-10T15:29:05.523" v="5456" actId="164"/>
          <ac:cxnSpMkLst>
            <pc:docMk/>
            <pc:sldMk cId="148117196" sldId="275"/>
            <ac:cxnSpMk id="174" creationId="{2E74A735-F5E2-2298-C35C-CE6C1C5EC760}"/>
          </ac:cxnSpMkLst>
        </pc:cxnChg>
        <pc:cxnChg chg="mod topLvl">
          <ac:chgData name="a xx" userId="6c68ed6e84215d36" providerId="LiveId" clId="{69CAA304-0A92-4D4B-A43E-BFE3FFD49F1C}" dt="2023-07-10T15:29:05.523" v="5456" actId="164"/>
          <ac:cxnSpMkLst>
            <pc:docMk/>
            <pc:sldMk cId="148117196" sldId="275"/>
            <ac:cxnSpMk id="175" creationId="{2EB13BBC-2B28-9047-F452-CE65EFF14996}"/>
          </ac:cxnSpMkLst>
        </pc:cxnChg>
        <pc:cxnChg chg="mod topLvl">
          <ac:chgData name="a xx" userId="6c68ed6e84215d36" providerId="LiveId" clId="{69CAA304-0A92-4D4B-A43E-BFE3FFD49F1C}" dt="2023-07-10T15:29:05.523" v="5456" actId="164"/>
          <ac:cxnSpMkLst>
            <pc:docMk/>
            <pc:sldMk cId="148117196" sldId="275"/>
            <ac:cxnSpMk id="176" creationId="{EABAA7FB-6246-78E0-40B5-CF2F592EAF4A}"/>
          </ac:cxnSpMkLst>
        </pc:cxnChg>
        <pc:cxnChg chg="mod topLvl">
          <ac:chgData name="a xx" userId="6c68ed6e84215d36" providerId="LiveId" clId="{69CAA304-0A92-4D4B-A43E-BFE3FFD49F1C}" dt="2023-07-10T15:29:05.523" v="5456" actId="164"/>
          <ac:cxnSpMkLst>
            <pc:docMk/>
            <pc:sldMk cId="148117196" sldId="275"/>
            <ac:cxnSpMk id="177" creationId="{9668A207-4330-DFCA-F6C6-29F65D604EC3}"/>
          </ac:cxnSpMkLst>
        </pc:cxnChg>
        <pc:cxnChg chg="mod topLvl">
          <ac:chgData name="a xx" userId="6c68ed6e84215d36" providerId="LiveId" clId="{69CAA304-0A92-4D4B-A43E-BFE3FFD49F1C}" dt="2023-07-10T15:29:05.523" v="5456" actId="164"/>
          <ac:cxnSpMkLst>
            <pc:docMk/>
            <pc:sldMk cId="148117196" sldId="275"/>
            <ac:cxnSpMk id="178" creationId="{6FC07C0D-B746-0334-36C6-65D2C605211C}"/>
          </ac:cxnSpMkLst>
        </pc:cxnChg>
        <pc:cxnChg chg="mod topLvl">
          <ac:chgData name="a xx" userId="6c68ed6e84215d36" providerId="LiveId" clId="{69CAA304-0A92-4D4B-A43E-BFE3FFD49F1C}" dt="2023-07-10T15:29:05.523" v="5456" actId="164"/>
          <ac:cxnSpMkLst>
            <pc:docMk/>
            <pc:sldMk cId="148117196" sldId="275"/>
            <ac:cxnSpMk id="179" creationId="{6A673814-1F20-5788-D768-5CE73ACE3B21}"/>
          </ac:cxnSpMkLst>
        </pc:cxnChg>
        <pc:cxnChg chg="mod topLvl">
          <ac:chgData name="a xx" userId="6c68ed6e84215d36" providerId="LiveId" clId="{69CAA304-0A92-4D4B-A43E-BFE3FFD49F1C}" dt="2023-07-10T15:29:05.523" v="5456" actId="164"/>
          <ac:cxnSpMkLst>
            <pc:docMk/>
            <pc:sldMk cId="148117196" sldId="275"/>
            <ac:cxnSpMk id="180" creationId="{627C4BE6-6EF0-9204-89C6-C8D5FB6E85F0}"/>
          </ac:cxnSpMkLst>
        </pc:cxnChg>
        <pc:cxnChg chg="mod topLvl">
          <ac:chgData name="a xx" userId="6c68ed6e84215d36" providerId="LiveId" clId="{69CAA304-0A92-4D4B-A43E-BFE3FFD49F1C}" dt="2023-07-10T15:29:05.523" v="5456" actId="164"/>
          <ac:cxnSpMkLst>
            <pc:docMk/>
            <pc:sldMk cId="148117196" sldId="275"/>
            <ac:cxnSpMk id="181" creationId="{D55240F7-8CBF-F3EC-C251-2B5839B4155C}"/>
          </ac:cxnSpMkLst>
        </pc:cxnChg>
        <pc:cxnChg chg="mod topLvl">
          <ac:chgData name="a xx" userId="6c68ed6e84215d36" providerId="LiveId" clId="{69CAA304-0A92-4D4B-A43E-BFE3FFD49F1C}" dt="2023-07-10T15:29:05.523" v="5456" actId="164"/>
          <ac:cxnSpMkLst>
            <pc:docMk/>
            <pc:sldMk cId="148117196" sldId="275"/>
            <ac:cxnSpMk id="182" creationId="{48483950-AF74-D0C3-FD48-854E2DEF7A34}"/>
          </ac:cxnSpMkLst>
        </pc:cxnChg>
        <pc:cxnChg chg="mod topLvl">
          <ac:chgData name="a xx" userId="6c68ed6e84215d36" providerId="LiveId" clId="{69CAA304-0A92-4D4B-A43E-BFE3FFD49F1C}" dt="2023-07-10T15:29:05.523" v="5456" actId="164"/>
          <ac:cxnSpMkLst>
            <pc:docMk/>
            <pc:sldMk cId="148117196" sldId="275"/>
            <ac:cxnSpMk id="183" creationId="{2FFCEDDA-6F96-679A-6F77-0D5D2B0AB394}"/>
          </ac:cxnSpMkLst>
        </pc:cxnChg>
        <pc:cxnChg chg="mod topLvl">
          <ac:chgData name="a xx" userId="6c68ed6e84215d36" providerId="LiveId" clId="{69CAA304-0A92-4D4B-A43E-BFE3FFD49F1C}" dt="2023-07-10T15:28:56.964" v="5455" actId="164"/>
          <ac:cxnSpMkLst>
            <pc:docMk/>
            <pc:sldMk cId="148117196" sldId="275"/>
            <ac:cxnSpMk id="184" creationId="{D68CBD05-C6B6-2152-7C51-E0487E1B9161}"/>
          </ac:cxnSpMkLst>
        </pc:cxnChg>
        <pc:cxnChg chg="mod topLvl">
          <ac:chgData name="a xx" userId="6c68ed6e84215d36" providerId="LiveId" clId="{69CAA304-0A92-4D4B-A43E-BFE3FFD49F1C}" dt="2023-07-10T15:28:56.964" v="5455" actId="164"/>
          <ac:cxnSpMkLst>
            <pc:docMk/>
            <pc:sldMk cId="148117196" sldId="275"/>
            <ac:cxnSpMk id="185" creationId="{B4953B96-2A67-78C9-B56E-9E9EBBDEE730}"/>
          </ac:cxnSpMkLst>
        </pc:cxnChg>
        <pc:cxnChg chg="mod topLvl">
          <ac:chgData name="a xx" userId="6c68ed6e84215d36" providerId="LiveId" clId="{69CAA304-0A92-4D4B-A43E-BFE3FFD49F1C}" dt="2023-07-10T15:28:56.964" v="5455" actId="164"/>
          <ac:cxnSpMkLst>
            <pc:docMk/>
            <pc:sldMk cId="148117196" sldId="275"/>
            <ac:cxnSpMk id="186" creationId="{9404C97F-1AA7-658C-B001-6A3C2EDCFA2B}"/>
          </ac:cxnSpMkLst>
        </pc:cxnChg>
        <pc:cxnChg chg="mod topLvl">
          <ac:chgData name="a xx" userId="6c68ed6e84215d36" providerId="LiveId" clId="{69CAA304-0A92-4D4B-A43E-BFE3FFD49F1C}" dt="2023-07-10T15:28:56.964" v="5455" actId="164"/>
          <ac:cxnSpMkLst>
            <pc:docMk/>
            <pc:sldMk cId="148117196" sldId="275"/>
            <ac:cxnSpMk id="187" creationId="{E53B16C1-5308-AE34-AD70-2C8188B6DC21}"/>
          </ac:cxnSpMkLst>
        </pc:cxnChg>
        <pc:cxnChg chg="mod topLvl">
          <ac:chgData name="a xx" userId="6c68ed6e84215d36" providerId="LiveId" clId="{69CAA304-0A92-4D4B-A43E-BFE3FFD49F1C}" dt="2023-07-10T15:28:56.964" v="5455" actId="164"/>
          <ac:cxnSpMkLst>
            <pc:docMk/>
            <pc:sldMk cId="148117196" sldId="275"/>
            <ac:cxnSpMk id="188" creationId="{A4524D60-5E1D-E78D-8AFA-50EFCBBD26E0}"/>
          </ac:cxnSpMkLst>
        </pc:cxnChg>
        <pc:cxnChg chg="mod topLvl">
          <ac:chgData name="a xx" userId="6c68ed6e84215d36" providerId="LiveId" clId="{69CAA304-0A92-4D4B-A43E-BFE3FFD49F1C}" dt="2023-07-10T15:28:56.964" v="5455" actId="164"/>
          <ac:cxnSpMkLst>
            <pc:docMk/>
            <pc:sldMk cId="148117196" sldId="275"/>
            <ac:cxnSpMk id="189" creationId="{2768CE82-8D3E-A937-2226-DBB30E9A0165}"/>
          </ac:cxnSpMkLst>
        </pc:cxnChg>
        <pc:cxnChg chg="mod topLvl">
          <ac:chgData name="a xx" userId="6c68ed6e84215d36" providerId="LiveId" clId="{69CAA304-0A92-4D4B-A43E-BFE3FFD49F1C}" dt="2023-07-10T15:28:56.964" v="5455" actId="164"/>
          <ac:cxnSpMkLst>
            <pc:docMk/>
            <pc:sldMk cId="148117196" sldId="275"/>
            <ac:cxnSpMk id="190" creationId="{DD9A8BC8-528F-E22E-9475-878E7BC66DDB}"/>
          </ac:cxnSpMkLst>
        </pc:cxnChg>
        <pc:cxnChg chg="mod topLvl">
          <ac:chgData name="a xx" userId="6c68ed6e84215d36" providerId="LiveId" clId="{69CAA304-0A92-4D4B-A43E-BFE3FFD49F1C}" dt="2023-07-10T15:28:56.964" v="5455" actId="164"/>
          <ac:cxnSpMkLst>
            <pc:docMk/>
            <pc:sldMk cId="148117196" sldId="275"/>
            <ac:cxnSpMk id="191" creationId="{1370E5D1-68A3-E592-7D80-07E49049B6C8}"/>
          </ac:cxnSpMkLst>
        </pc:cxnChg>
        <pc:cxnChg chg="mod topLvl">
          <ac:chgData name="a xx" userId="6c68ed6e84215d36" providerId="LiveId" clId="{69CAA304-0A92-4D4B-A43E-BFE3FFD49F1C}" dt="2023-07-10T15:28:56.964" v="5455" actId="164"/>
          <ac:cxnSpMkLst>
            <pc:docMk/>
            <pc:sldMk cId="148117196" sldId="275"/>
            <ac:cxnSpMk id="192" creationId="{39F05DF9-A1C8-5A61-9E7F-C6067E4B6A03}"/>
          </ac:cxnSpMkLst>
        </pc:cxnChg>
        <pc:cxnChg chg="mod topLvl">
          <ac:chgData name="a xx" userId="6c68ed6e84215d36" providerId="LiveId" clId="{69CAA304-0A92-4D4B-A43E-BFE3FFD49F1C}" dt="2023-07-10T15:28:56.964" v="5455" actId="164"/>
          <ac:cxnSpMkLst>
            <pc:docMk/>
            <pc:sldMk cId="148117196" sldId="275"/>
            <ac:cxnSpMk id="193" creationId="{753FB340-54BA-D2A0-7F20-7F7B03121299}"/>
          </ac:cxnSpMkLst>
        </pc:cxnChg>
        <pc:cxnChg chg="mod topLvl">
          <ac:chgData name="a xx" userId="6c68ed6e84215d36" providerId="LiveId" clId="{69CAA304-0A92-4D4B-A43E-BFE3FFD49F1C}" dt="2023-07-10T15:28:56.964" v="5455" actId="164"/>
          <ac:cxnSpMkLst>
            <pc:docMk/>
            <pc:sldMk cId="148117196" sldId="275"/>
            <ac:cxnSpMk id="194" creationId="{366F2FE8-596A-CB88-61CA-E7199D5821BB}"/>
          </ac:cxnSpMkLst>
        </pc:cxnChg>
        <pc:cxnChg chg="mod topLvl">
          <ac:chgData name="a xx" userId="6c68ed6e84215d36" providerId="LiveId" clId="{69CAA304-0A92-4D4B-A43E-BFE3FFD49F1C}" dt="2023-07-10T15:28:56.964" v="5455" actId="164"/>
          <ac:cxnSpMkLst>
            <pc:docMk/>
            <pc:sldMk cId="148117196" sldId="275"/>
            <ac:cxnSpMk id="195" creationId="{8CDCE35D-775F-1786-533C-7A0CFBE5DCC3}"/>
          </ac:cxnSpMkLst>
        </pc:cxnChg>
        <pc:cxnChg chg="mod topLvl">
          <ac:chgData name="a xx" userId="6c68ed6e84215d36" providerId="LiveId" clId="{69CAA304-0A92-4D4B-A43E-BFE3FFD49F1C}" dt="2023-07-10T15:28:56.964" v="5455" actId="164"/>
          <ac:cxnSpMkLst>
            <pc:docMk/>
            <pc:sldMk cId="148117196" sldId="275"/>
            <ac:cxnSpMk id="196" creationId="{F3AB4EE4-3F86-6205-CD4A-3342CD8A0DF6}"/>
          </ac:cxnSpMkLst>
        </pc:cxnChg>
        <pc:cxnChg chg="mod topLvl">
          <ac:chgData name="a xx" userId="6c68ed6e84215d36" providerId="LiveId" clId="{69CAA304-0A92-4D4B-A43E-BFE3FFD49F1C}" dt="2023-07-10T15:28:56.964" v="5455" actId="164"/>
          <ac:cxnSpMkLst>
            <pc:docMk/>
            <pc:sldMk cId="148117196" sldId="275"/>
            <ac:cxnSpMk id="197" creationId="{1269441C-2A52-4B6D-E5B6-A799188E4BD2}"/>
          </ac:cxnSpMkLst>
        </pc:cxnChg>
        <pc:cxnChg chg="mod topLvl">
          <ac:chgData name="a xx" userId="6c68ed6e84215d36" providerId="LiveId" clId="{69CAA304-0A92-4D4B-A43E-BFE3FFD49F1C}" dt="2023-07-10T15:28:56.964" v="5455" actId="164"/>
          <ac:cxnSpMkLst>
            <pc:docMk/>
            <pc:sldMk cId="148117196" sldId="275"/>
            <ac:cxnSpMk id="198" creationId="{ADB71F65-B4B2-D7B4-7698-6BAC52986360}"/>
          </ac:cxnSpMkLst>
        </pc:cxnChg>
        <pc:cxnChg chg="mod topLvl">
          <ac:chgData name="a xx" userId="6c68ed6e84215d36" providerId="LiveId" clId="{69CAA304-0A92-4D4B-A43E-BFE3FFD49F1C}" dt="2023-07-10T15:28:56.964" v="5455" actId="164"/>
          <ac:cxnSpMkLst>
            <pc:docMk/>
            <pc:sldMk cId="148117196" sldId="275"/>
            <ac:cxnSpMk id="199" creationId="{95CC4891-61D4-24FB-438B-212C34F0CF2F}"/>
          </ac:cxnSpMkLst>
        </pc:cxnChg>
        <pc:cxnChg chg="mod topLvl">
          <ac:chgData name="a xx" userId="6c68ed6e84215d36" providerId="LiveId" clId="{69CAA304-0A92-4D4B-A43E-BFE3FFD49F1C}" dt="2023-07-10T15:28:56.964" v="5455" actId="164"/>
          <ac:cxnSpMkLst>
            <pc:docMk/>
            <pc:sldMk cId="148117196" sldId="275"/>
            <ac:cxnSpMk id="200" creationId="{963A09D5-2314-1B1B-8C5E-BCCFDDD42A90}"/>
          </ac:cxnSpMkLst>
        </pc:cxnChg>
        <pc:cxnChg chg="mod topLvl">
          <ac:chgData name="a xx" userId="6c68ed6e84215d36" providerId="LiveId" clId="{69CAA304-0A92-4D4B-A43E-BFE3FFD49F1C}" dt="2023-07-10T15:28:56.964" v="5455" actId="164"/>
          <ac:cxnSpMkLst>
            <pc:docMk/>
            <pc:sldMk cId="148117196" sldId="275"/>
            <ac:cxnSpMk id="201" creationId="{D4947E09-B1FE-7852-7000-BF108FBBD0AE}"/>
          </ac:cxnSpMkLst>
        </pc:cxnChg>
        <pc:cxnChg chg="mod topLvl">
          <ac:chgData name="a xx" userId="6c68ed6e84215d36" providerId="LiveId" clId="{69CAA304-0A92-4D4B-A43E-BFE3FFD49F1C}" dt="2023-07-10T15:28:56.964" v="5455" actId="164"/>
          <ac:cxnSpMkLst>
            <pc:docMk/>
            <pc:sldMk cId="148117196" sldId="275"/>
            <ac:cxnSpMk id="202" creationId="{1E83E1D7-C3F1-8366-9E26-FA7AA208E722}"/>
          </ac:cxnSpMkLst>
        </pc:cxnChg>
        <pc:cxnChg chg="mod topLvl">
          <ac:chgData name="a xx" userId="6c68ed6e84215d36" providerId="LiveId" clId="{69CAA304-0A92-4D4B-A43E-BFE3FFD49F1C}" dt="2023-07-10T15:28:56.964" v="5455" actId="164"/>
          <ac:cxnSpMkLst>
            <pc:docMk/>
            <pc:sldMk cId="148117196" sldId="275"/>
            <ac:cxnSpMk id="203" creationId="{A6C67A6F-0200-D779-D100-10E1DF87E19F}"/>
          </ac:cxnSpMkLst>
        </pc:cxnChg>
        <pc:cxnChg chg="mod topLvl">
          <ac:chgData name="a xx" userId="6c68ed6e84215d36" providerId="LiveId" clId="{69CAA304-0A92-4D4B-A43E-BFE3FFD49F1C}" dt="2023-07-10T15:28:56.964" v="5455" actId="164"/>
          <ac:cxnSpMkLst>
            <pc:docMk/>
            <pc:sldMk cId="148117196" sldId="275"/>
            <ac:cxnSpMk id="204" creationId="{AF76B101-0AF3-C78F-CB4A-34721B21076D}"/>
          </ac:cxnSpMkLst>
        </pc:cxnChg>
        <pc:cxnChg chg="mod topLvl">
          <ac:chgData name="a xx" userId="6c68ed6e84215d36" providerId="LiveId" clId="{69CAA304-0A92-4D4B-A43E-BFE3FFD49F1C}" dt="2023-07-10T15:28:56.964" v="5455" actId="164"/>
          <ac:cxnSpMkLst>
            <pc:docMk/>
            <pc:sldMk cId="148117196" sldId="275"/>
            <ac:cxnSpMk id="205" creationId="{A1BC6A82-8FBC-CC9B-328A-5230313A3E1F}"/>
          </ac:cxnSpMkLst>
        </pc:cxnChg>
        <pc:cxnChg chg="mod topLvl">
          <ac:chgData name="a xx" userId="6c68ed6e84215d36" providerId="LiveId" clId="{69CAA304-0A92-4D4B-A43E-BFE3FFD49F1C}" dt="2023-07-10T15:28:56.964" v="5455" actId="164"/>
          <ac:cxnSpMkLst>
            <pc:docMk/>
            <pc:sldMk cId="148117196" sldId="275"/>
            <ac:cxnSpMk id="206" creationId="{2AF73A4A-14BC-AB61-0C99-F9217BE6A4CD}"/>
          </ac:cxnSpMkLst>
        </pc:cxnChg>
        <pc:cxnChg chg="mod topLvl">
          <ac:chgData name="a xx" userId="6c68ed6e84215d36" providerId="LiveId" clId="{69CAA304-0A92-4D4B-A43E-BFE3FFD49F1C}" dt="2023-07-10T15:28:56.964" v="5455" actId="164"/>
          <ac:cxnSpMkLst>
            <pc:docMk/>
            <pc:sldMk cId="148117196" sldId="275"/>
            <ac:cxnSpMk id="207" creationId="{53E91EE2-983F-DF84-7AC2-201FEEE19FCC}"/>
          </ac:cxnSpMkLst>
        </pc:cxnChg>
        <pc:cxnChg chg="mod topLvl">
          <ac:chgData name="a xx" userId="6c68ed6e84215d36" providerId="LiveId" clId="{69CAA304-0A92-4D4B-A43E-BFE3FFD49F1C}" dt="2023-07-10T15:28:56.964" v="5455" actId="164"/>
          <ac:cxnSpMkLst>
            <pc:docMk/>
            <pc:sldMk cId="148117196" sldId="275"/>
            <ac:cxnSpMk id="208" creationId="{E0DD3735-8708-27B2-F83B-3F815D329F1C}"/>
          </ac:cxnSpMkLst>
        </pc:cxnChg>
        <pc:cxnChg chg="mod topLvl">
          <ac:chgData name="a xx" userId="6c68ed6e84215d36" providerId="LiveId" clId="{69CAA304-0A92-4D4B-A43E-BFE3FFD49F1C}" dt="2023-07-10T15:28:56.964" v="5455" actId="164"/>
          <ac:cxnSpMkLst>
            <pc:docMk/>
            <pc:sldMk cId="148117196" sldId="275"/>
            <ac:cxnSpMk id="209" creationId="{629C1E24-DC84-7AA2-CFC9-3257C7E32FE1}"/>
          </ac:cxnSpMkLst>
        </pc:cxnChg>
        <pc:cxnChg chg="mod topLvl">
          <ac:chgData name="a xx" userId="6c68ed6e84215d36" providerId="LiveId" clId="{69CAA304-0A92-4D4B-A43E-BFE3FFD49F1C}" dt="2023-07-10T15:28:56.964" v="5455" actId="164"/>
          <ac:cxnSpMkLst>
            <pc:docMk/>
            <pc:sldMk cId="148117196" sldId="275"/>
            <ac:cxnSpMk id="210" creationId="{714CAB94-27FE-A913-02F8-285238B9F276}"/>
          </ac:cxnSpMkLst>
        </pc:cxnChg>
        <pc:cxnChg chg="mod topLvl">
          <ac:chgData name="a xx" userId="6c68ed6e84215d36" providerId="LiveId" clId="{69CAA304-0A92-4D4B-A43E-BFE3FFD49F1C}" dt="2023-07-10T15:28:56.964" v="5455" actId="164"/>
          <ac:cxnSpMkLst>
            <pc:docMk/>
            <pc:sldMk cId="148117196" sldId="275"/>
            <ac:cxnSpMk id="211" creationId="{0C335545-9EFC-DF01-95E7-EB8630BB2D3C}"/>
          </ac:cxnSpMkLst>
        </pc:cxnChg>
        <pc:cxnChg chg="mod topLvl">
          <ac:chgData name="a xx" userId="6c68ed6e84215d36" providerId="LiveId" clId="{69CAA304-0A92-4D4B-A43E-BFE3FFD49F1C}" dt="2023-07-10T15:28:56.964" v="5455" actId="164"/>
          <ac:cxnSpMkLst>
            <pc:docMk/>
            <pc:sldMk cId="148117196" sldId="275"/>
            <ac:cxnSpMk id="212" creationId="{9805E35E-D9E5-AB98-6B84-79E07A45CD1D}"/>
          </ac:cxnSpMkLst>
        </pc:cxnChg>
        <pc:cxnChg chg="mod topLvl">
          <ac:chgData name="a xx" userId="6c68ed6e84215d36" providerId="LiveId" clId="{69CAA304-0A92-4D4B-A43E-BFE3FFD49F1C}" dt="2023-07-10T15:28:56.964" v="5455" actId="164"/>
          <ac:cxnSpMkLst>
            <pc:docMk/>
            <pc:sldMk cId="148117196" sldId="275"/>
            <ac:cxnSpMk id="213" creationId="{ED284A47-ED93-7ED4-9B2A-45E803893BF3}"/>
          </ac:cxnSpMkLst>
        </pc:cxnChg>
        <pc:cxnChg chg="mod topLvl">
          <ac:chgData name="a xx" userId="6c68ed6e84215d36" providerId="LiveId" clId="{69CAA304-0A92-4D4B-A43E-BFE3FFD49F1C}" dt="2023-07-10T15:28:56.964" v="5455" actId="164"/>
          <ac:cxnSpMkLst>
            <pc:docMk/>
            <pc:sldMk cId="148117196" sldId="275"/>
            <ac:cxnSpMk id="214" creationId="{059FF816-2DC9-22E8-8E87-FA6854B7CE0A}"/>
          </ac:cxnSpMkLst>
        </pc:cxnChg>
        <pc:cxnChg chg="mod topLvl">
          <ac:chgData name="a xx" userId="6c68ed6e84215d36" providerId="LiveId" clId="{69CAA304-0A92-4D4B-A43E-BFE3FFD49F1C}" dt="2023-07-10T15:28:56.964" v="5455" actId="164"/>
          <ac:cxnSpMkLst>
            <pc:docMk/>
            <pc:sldMk cId="148117196" sldId="275"/>
            <ac:cxnSpMk id="215" creationId="{86E8D745-CF73-56AE-0C22-68275264085F}"/>
          </ac:cxnSpMkLst>
        </pc:cxnChg>
        <pc:cxnChg chg="mod topLvl">
          <ac:chgData name="a xx" userId="6c68ed6e84215d36" providerId="LiveId" clId="{69CAA304-0A92-4D4B-A43E-BFE3FFD49F1C}" dt="2023-07-10T15:28:56.964" v="5455" actId="164"/>
          <ac:cxnSpMkLst>
            <pc:docMk/>
            <pc:sldMk cId="148117196" sldId="275"/>
            <ac:cxnSpMk id="216" creationId="{97FFB051-E752-5C2B-884B-6DAA777CE3DC}"/>
          </ac:cxnSpMkLst>
        </pc:cxnChg>
        <pc:cxnChg chg="mod topLvl">
          <ac:chgData name="a xx" userId="6c68ed6e84215d36" providerId="LiveId" clId="{69CAA304-0A92-4D4B-A43E-BFE3FFD49F1C}" dt="2023-07-10T15:28:56.964" v="5455" actId="164"/>
          <ac:cxnSpMkLst>
            <pc:docMk/>
            <pc:sldMk cId="148117196" sldId="275"/>
            <ac:cxnSpMk id="217" creationId="{310355E6-780E-6F7E-E0C1-AC554DB6F6DC}"/>
          </ac:cxnSpMkLst>
        </pc:cxnChg>
        <pc:cxnChg chg="mod topLvl">
          <ac:chgData name="a xx" userId="6c68ed6e84215d36" providerId="LiveId" clId="{69CAA304-0A92-4D4B-A43E-BFE3FFD49F1C}" dt="2023-07-10T15:28:56.964" v="5455" actId="164"/>
          <ac:cxnSpMkLst>
            <pc:docMk/>
            <pc:sldMk cId="148117196" sldId="275"/>
            <ac:cxnSpMk id="218" creationId="{C1513186-25E7-B6F8-6F97-908656055D3E}"/>
          </ac:cxnSpMkLst>
        </pc:cxnChg>
        <pc:cxnChg chg="mod topLvl">
          <ac:chgData name="a xx" userId="6c68ed6e84215d36" providerId="LiveId" clId="{69CAA304-0A92-4D4B-A43E-BFE3FFD49F1C}" dt="2023-07-10T15:28:56.964" v="5455" actId="164"/>
          <ac:cxnSpMkLst>
            <pc:docMk/>
            <pc:sldMk cId="148117196" sldId="275"/>
            <ac:cxnSpMk id="219" creationId="{5302CFA4-5F65-2938-D832-3CAB16105F6C}"/>
          </ac:cxnSpMkLst>
        </pc:cxnChg>
        <pc:cxnChg chg="mod topLvl">
          <ac:chgData name="a xx" userId="6c68ed6e84215d36" providerId="LiveId" clId="{69CAA304-0A92-4D4B-A43E-BFE3FFD49F1C}" dt="2023-07-10T15:28:56.964" v="5455" actId="164"/>
          <ac:cxnSpMkLst>
            <pc:docMk/>
            <pc:sldMk cId="148117196" sldId="275"/>
            <ac:cxnSpMk id="220" creationId="{02969F54-79C8-DF5E-5D4E-D46BC4CA6DFE}"/>
          </ac:cxnSpMkLst>
        </pc:cxnChg>
        <pc:cxnChg chg="mod topLvl">
          <ac:chgData name="a xx" userId="6c68ed6e84215d36" providerId="LiveId" clId="{69CAA304-0A92-4D4B-A43E-BFE3FFD49F1C}" dt="2023-07-10T15:28:56.964" v="5455" actId="164"/>
          <ac:cxnSpMkLst>
            <pc:docMk/>
            <pc:sldMk cId="148117196" sldId="275"/>
            <ac:cxnSpMk id="221" creationId="{8E5A1D22-7C39-1E7F-7008-C1E8366C7BA7}"/>
          </ac:cxnSpMkLst>
        </pc:cxnChg>
        <pc:cxnChg chg="mod topLvl">
          <ac:chgData name="a xx" userId="6c68ed6e84215d36" providerId="LiveId" clId="{69CAA304-0A92-4D4B-A43E-BFE3FFD49F1C}" dt="2023-07-10T15:28:56.964" v="5455" actId="164"/>
          <ac:cxnSpMkLst>
            <pc:docMk/>
            <pc:sldMk cId="148117196" sldId="275"/>
            <ac:cxnSpMk id="222" creationId="{7CA845C6-20CD-2DAB-86C5-2085847B706F}"/>
          </ac:cxnSpMkLst>
        </pc:cxnChg>
        <pc:cxnChg chg="mod topLvl">
          <ac:chgData name="a xx" userId="6c68ed6e84215d36" providerId="LiveId" clId="{69CAA304-0A92-4D4B-A43E-BFE3FFD49F1C}" dt="2023-07-10T15:28:56.964" v="5455" actId="164"/>
          <ac:cxnSpMkLst>
            <pc:docMk/>
            <pc:sldMk cId="148117196" sldId="275"/>
            <ac:cxnSpMk id="223" creationId="{EDFBD58B-0B09-294E-2C6E-C6935E65ADEC}"/>
          </ac:cxnSpMkLst>
        </pc:cxnChg>
        <pc:cxnChg chg="mod topLvl">
          <ac:chgData name="a xx" userId="6c68ed6e84215d36" providerId="LiveId" clId="{69CAA304-0A92-4D4B-A43E-BFE3FFD49F1C}" dt="2023-07-10T15:28:56.964" v="5455" actId="164"/>
          <ac:cxnSpMkLst>
            <pc:docMk/>
            <pc:sldMk cId="148117196" sldId="275"/>
            <ac:cxnSpMk id="224" creationId="{C3623EC4-C7C9-3725-FE48-EA8C115C378B}"/>
          </ac:cxnSpMkLst>
        </pc:cxnChg>
        <pc:cxnChg chg="mod topLvl">
          <ac:chgData name="a xx" userId="6c68ed6e84215d36" providerId="LiveId" clId="{69CAA304-0A92-4D4B-A43E-BFE3FFD49F1C}" dt="2023-07-10T15:28:56.964" v="5455" actId="164"/>
          <ac:cxnSpMkLst>
            <pc:docMk/>
            <pc:sldMk cId="148117196" sldId="275"/>
            <ac:cxnSpMk id="225" creationId="{1BE33858-1CA8-5260-0449-AA0FA810995E}"/>
          </ac:cxnSpMkLst>
        </pc:cxnChg>
        <pc:cxnChg chg="mod topLvl">
          <ac:chgData name="a xx" userId="6c68ed6e84215d36" providerId="LiveId" clId="{69CAA304-0A92-4D4B-A43E-BFE3FFD49F1C}" dt="2023-07-10T15:28:56.964" v="5455" actId="164"/>
          <ac:cxnSpMkLst>
            <pc:docMk/>
            <pc:sldMk cId="148117196" sldId="275"/>
            <ac:cxnSpMk id="226" creationId="{C4F537CE-EC3E-CB75-FE22-0F1CCCD19D58}"/>
          </ac:cxnSpMkLst>
        </pc:cxnChg>
        <pc:cxnChg chg="mod topLvl">
          <ac:chgData name="a xx" userId="6c68ed6e84215d36" providerId="LiveId" clId="{69CAA304-0A92-4D4B-A43E-BFE3FFD49F1C}" dt="2023-07-10T15:28:56.964" v="5455" actId="164"/>
          <ac:cxnSpMkLst>
            <pc:docMk/>
            <pc:sldMk cId="148117196" sldId="275"/>
            <ac:cxnSpMk id="227" creationId="{5BE10E63-49DF-A413-5E0C-5127AF39B41F}"/>
          </ac:cxnSpMkLst>
        </pc:cxnChg>
        <pc:cxnChg chg="mod topLvl">
          <ac:chgData name="a xx" userId="6c68ed6e84215d36" providerId="LiveId" clId="{69CAA304-0A92-4D4B-A43E-BFE3FFD49F1C}" dt="2023-07-10T15:28:56.964" v="5455" actId="164"/>
          <ac:cxnSpMkLst>
            <pc:docMk/>
            <pc:sldMk cId="148117196" sldId="275"/>
            <ac:cxnSpMk id="228" creationId="{D41839D8-2C24-E740-517B-58928024C8E7}"/>
          </ac:cxnSpMkLst>
        </pc:cxnChg>
        <pc:cxnChg chg="mod topLvl">
          <ac:chgData name="a xx" userId="6c68ed6e84215d36" providerId="LiveId" clId="{69CAA304-0A92-4D4B-A43E-BFE3FFD49F1C}" dt="2023-07-10T15:28:56.964" v="5455" actId="164"/>
          <ac:cxnSpMkLst>
            <pc:docMk/>
            <pc:sldMk cId="148117196" sldId="275"/>
            <ac:cxnSpMk id="229" creationId="{BF1CA432-CAE9-0428-2723-E962BE2E7CA4}"/>
          </ac:cxnSpMkLst>
        </pc:cxnChg>
        <pc:cxnChg chg="mod topLvl">
          <ac:chgData name="a xx" userId="6c68ed6e84215d36" providerId="LiveId" clId="{69CAA304-0A92-4D4B-A43E-BFE3FFD49F1C}" dt="2023-07-10T15:28:56.964" v="5455" actId="164"/>
          <ac:cxnSpMkLst>
            <pc:docMk/>
            <pc:sldMk cId="148117196" sldId="275"/>
            <ac:cxnSpMk id="230" creationId="{F12A11AB-AF72-4AF5-168B-8A081B3E5833}"/>
          </ac:cxnSpMkLst>
        </pc:cxnChg>
        <pc:cxnChg chg="mod topLvl">
          <ac:chgData name="a xx" userId="6c68ed6e84215d36" providerId="LiveId" clId="{69CAA304-0A92-4D4B-A43E-BFE3FFD49F1C}" dt="2023-07-10T15:28:56.964" v="5455" actId="164"/>
          <ac:cxnSpMkLst>
            <pc:docMk/>
            <pc:sldMk cId="148117196" sldId="275"/>
            <ac:cxnSpMk id="231" creationId="{4344B574-38FB-B8BF-C340-4F684949FEEB}"/>
          </ac:cxnSpMkLst>
        </pc:cxnChg>
        <pc:cxnChg chg="mod topLvl">
          <ac:chgData name="a xx" userId="6c68ed6e84215d36" providerId="LiveId" clId="{69CAA304-0A92-4D4B-A43E-BFE3FFD49F1C}" dt="2023-07-10T15:28:56.964" v="5455" actId="164"/>
          <ac:cxnSpMkLst>
            <pc:docMk/>
            <pc:sldMk cId="148117196" sldId="275"/>
            <ac:cxnSpMk id="232" creationId="{D58698A3-7073-22DC-0BAB-8D7AD2FBB0D3}"/>
          </ac:cxnSpMkLst>
        </pc:cxnChg>
        <pc:cxnChg chg="mod topLvl">
          <ac:chgData name="a xx" userId="6c68ed6e84215d36" providerId="LiveId" clId="{69CAA304-0A92-4D4B-A43E-BFE3FFD49F1C}" dt="2023-07-10T15:28:56.964" v="5455" actId="164"/>
          <ac:cxnSpMkLst>
            <pc:docMk/>
            <pc:sldMk cId="148117196" sldId="275"/>
            <ac:cxnSpMk id="233" creationId="{C76FD6C9-CDFA-1F8A-5771-A018C56BF103}"/>
          </ac:cxnSpMkLst>
        </pc:cxnChg>
        <pc:cxnChg chg="mod topLvl">
          <ac:chgData name="a xx" userId="6c68ed6e84215d36" providerId="LiveId" clId="{69CAA304-0A92-4D4B-A43E-BFE3FFD49F1C}" dt="2023-07-10T15:28:56.964" v="5455" actId="164"/>
          <ac:cxnSpMkLst>
            <pc:docMk/>
            <pc:sldMk cId="148117196" sldId="275"/>
            <ac:cxnSpMk id="234" creationId="{8EC3CE30-7591-99B4-0C66-0BC41A67AA20}"/>
          </ac:cxnSpMkLst>
        </pc:cxnChg>
        <pc:cxnChg chg="mod topLvl">
          <ac:chgData name="a xx" userId="6c68ed6e84215d36" providerId="LiveId" clId="{69CAA304-0A92-4D4B-A43E-BFE3FFD49F1C}" dt="2023-07-10T15:28:56.964" v="5455" actId="164"/>
          <ac:cxnSpMkLst>
            <pc:docMk/>
            <pc:sldMk cId="148117196" sldId="275"/>
            <ac:cxnSpMk id="235" creationId="{8C036695-90E2-F14F-485D-EA5A1BF1E468}"/>
          </ac:cxnSpMkLst>
        </pc:cxnChg>
        <pc:cxnChg chg="mod topLvl">
          <ac:chgData name="a xx" userId="6c68ed6e84215d36" providerId="LiveId" clId="{69CAA304-0A92-4D4B-A43E-BFE3FFD49F1C}" dt="2023-07-10T15:28:56.964" v="5455" actId="164"/>
          <ac:cxnSpMkLst>
            <pc:docMk/>
            <pc:sldMk cId="148117196" sldId="275"/>
            <ac:cxnSpMk id="236" creationId="{B43509DD-427F-3F6C-2B03-4BF734D73C07}"/>
          </ac:cxnSpMkLst>
        </pc:cxnChg>
        <pc:cxnChg chg="mod topLvl">
          <ac:chgData name="a xx" userId="6c68ed6e84215d36" providerId="LiveId" clId="{69CAA304-0A92-4D4B-A43E-BFE3FFD49F1C}" dt="2023-07-10T15:28:56.964" v="5455" actId="164"/>
          <ac:cxnSpMkLst>
            <pc:docMk/>
            <pc:sldMk cId="148117196" sldId="275"/>
            <ac:cxnSpMk id="237" creationId="{39CAEBCB-53ED-B39A-0E5F-4353C8880E63}"/>
          </ac:cxnSpMkLst>
        </pc:cxnChg>
        <pc:cxnChg chg="mod topLvl">
          <ac:chgData name="a xx" userId="6c68ed6e84215d36" providerId="LiveId" clId="{69CAA304-0A92-4D4B-A43E-BFE3FFD49F1C}" dt="2023-07-10T15:28:56.964" v="5455" actId="164"/>
          <ac:cxnSpMkLst>
            <pc:docMk/>
            <pc:sldMk cId="148117196" sldId="275"/>
            <ac:cxnSpMk id="238" creationId="{6C99325E-EC05-17F5-831E-B922E6170669}"/>
          </ac:cxnSpMkLst>
        </pc:cxnChg>
        <pc:cxnChg chg="mod topLvl">
          <ac:chgData name="a xx" userId="6c68ed6e84215d36" providerId="LiveId" clId="{69CAA304-0A92-4D4B-A43E-BFE3FFD49F1C}" dt="2023-07-10T15:28:56.964" v="5455" actId="164"/>
          <ac:cxnSpMkLst>
            <pc:docMk/>
            <pc:sldMk cId="148117196" sldId="275"/>
            <ac:cxnSpMk id="239" creationId="{E10BCCD9-FBF8-44F6-C443-277D417FA62C}"/>
          </ac:cxnSpMkLst>
        </pc:cxnChg>
        <pc:cxnChg chg="mod topLvl">
          <ac:chgData name="a xx" userId="6c68ed6e84215d36" providerId="LiveId" clId="{69CAA304-0A92-4D4B-A43E-BFE3FFD49F1C}" dt="2023-07-10T15:28:56.964" v="5455" actId="164"/>
          <ac:cxnSpMkLst>
            <pc:docMk/>
            <pc:sldMk cId="148117196" sldId="275"/>
            <ac:cxnSpMk id="240" creationId="{23D053A3-503F-64D6-7A70-2A7CEC8BE181}"/>
          </ac:cxnSpMkLst>
        </pc:cxnChg>
        <pc:cxnChg chg="mod topLvl">
          <ac:chgData name="a xx" userId="6c68ed6e84215d36" providerId="LiveId" clId="{69CAA304-0A92-4D4B-A43E-BFE3FFD49F1C}" dt="2023-07-10T15:28:56.964" v="5455" actId="164"/>
          <ac:cxnSpMkLst>
            <pc:docMk/>
            <pc:sldMk cId="148117196" sldId="275"/>
            <ac:cxnSpMk id="241" creationId="{F71472E0-B1A5-EA94-AD8A-0A33D7069215}"/>
          </ac:cxnSpMkLst>
        </pc:cxnChg>
        <pc:cxnChg chg="mod topLvl">
          <ac:chgData name="a xx" userId="6c68ed6e84215d36" providerId="LiveId" clId="{69CAA304-0A92-4D4B-A43E-BFE3FFD49F1C}" dt="2023-07-10T15:28:56.964" v="5455" actId="164"/>
          <ac:cxnSpMkLst>
            <pc:docMk/>
            <pc:sldMk cId="148117196" sldId="275"/>
            <ac:cxnSpMk id="242" creationId="{C919BB17-D8E2-E742-28AF-56B7D88A77D0}"/>
          </ac:cxnSpMkLst>
        </pc:cxnChg>
        <pc:cxnChg chg="mod topLvl">
          <ac:chgData name="a xx" userId="6c68ed6e84215d36" providerId="LiveId" clId="{69CAA304-0A92-4D4B-A43E-BFE3FFD49F1C}" dt="2023-07-10T15:28:56.964" v="5455" actId="164"/>
          <ac:cxnSpMkLst>
            <pc:docMk/>
            <pc:sldMk cId="148117196" sldId="275"/>
            <ac:cxnSpMk id="243" creationId="{805AB489-751A-B5D8-6F4B-D42126333CDE}"/>
          </ac:cxnSpMkLst>
        </pc:cxnChg>
        <pc:cxnChg chg="mod topLvl">
          <ac:chgData name="a xx" userId="6c68ed6e84215d36" providerId="LiveId" clId="{69CAA304-0A92-4D4B-A43E-BFE3FFD49F1C}" dt="2023-07-10T15:28:56.964" v="5455" actId="164"/>
          <ac:cxnSpMkLst>
            <pc:docMk/>
            <pc:sldMk cId="148117196" sldId="275"/>
            <ac:cxnSpMk id="244" creationId="{B17B1A13-59AE-F536-A636-3BC440B5ED5C}"/>
          </ac:cxnSpMkLst>
        </pc:cxnChg>
        <pc:cxnChg chg="mod topLvl">
          <ac:chgData name="a xx" userId="6c68ed6e84215d36" providerId="LiveId" clId="{69CAA304-0A92-4D4B-A43E-BFE3FFD49F1C}" dt="2023-07-10T15:28:56.964" v="5455" actId="164"/>
          <ac:cxnSpMkLst>
            <pc:docMk/>
            <pc:sldMk cId="148117196" sldId="275"/>
            <ac:cxnSpMk id="245" creationId="{90EE33FC-B7F5-7A48-7503-95A8FFED9DDA}"/>
          </ac:cxnSpMkLst>
        </pc:cxnChg>
        <pc:cxnChg chg="mod topLvl">
          <ac:chgData name="a xx" userId="6c68ed6e84215d36" providerId="LiveId" clId="{69CAA304-0A92-4D4B-A43E-BFE3FFD49F1C}" dt="2023-07-10T15:28:56.964" v="5455" actId="164"/>
          <ac:cxnSpMkLst>
            <pc:docMk/>
            <pc:sldMk cId="148117196" sldId="275"/>
            <ac:cxnSpMk id="246" creationId="{F49BAB19-AFD8-30E5-7C66-298EA266CA23}"/>
          </ac:cxnSpMkLst>
        </pc:cxnChg>
        <pc:cxnChg chg="mod topLvl">
          <ac:chgData name="a xx" userId="6c68ed6e84215d36" providerId="LiveId" clId="{69CAA304-0A92-4D4B-A43E-BFE3FFD49F1C}" dt="2023-07-10T15:28:56.964" v="5455" actId="164"/>
          <ac:cxnSpMkLst>
            <pc:docMk/>
            <pc:sldMk cId="148117196" sldId="275"/>
            <ac:cxnSpMk id="247" creationId="{104448E0-0593-A9A9-8D6C-3850466C685E}"/>
          </ac:cxnSpMkLst>
        </pc:cxnChg>
        <pc:cxnChg chg="mod topLvl">
          <ac:chgData name="a xx" userId="6c68ed6e84215d36" providerId="LiveId" clId="{69CAA304-0A92-4D4B-A43E-BFE3FFD49F1C}" dt="2023-07-10T15:28:56.964" v="5455" actId="164"/>
          <ac:cxnSpMkLst>
            <pc:docMk/>
            <pc:sldMk cId="148117196" sldId="275"/>
            <ac:cxnSpMk id="248" creationId="{328F51DA-3259-3C57-D07B-6B2DFDA116F7}"/>
          </ac:cxnSpMkLst>
        </pc:cxnChg>
        <pc:cxnChg chg="mod topLvl">
          <ac:chgData name="a xx" userId="6c68ed6e84215d36" providerId="LiveId" clId="{69CAA304-0A92-4D4B-A43E-BFE3FFD49F1C}" dt="2023-07-10T15:28:56.964" v="5455" actId="164"/>
          <ac:cxnSpMkLst>
            <pc:docMk/>
            <pc:sldMk cId="148117196" sldId="275"/>
            <ac:cxnSpMk id="249" creationId="{BB2D9E55-52C1-DBDB-4C7A-D4F2C72A4108}"/>
          </ac:cxnSpMkLst>
        </pc:cxnChg>
        <pc:cxnChg chg="mod topLvl">
          <ac:chgData name="a xx" userId="6c68ed6e84215d36" providerId="LiveId" clId="{69CAA304-0A92-4D4B-A43E-BFE3FFD49F1C}" dt="2023-07-10T15:28:56.964" v="5455" actId="164"/>
          <ac:cxnSpMkLst>
            <pc:docMk/>
            <pc:sldMk cId="148117196" sldId="275"/>
            <ac:cxnSpMk id="250" creationId="{EA8C916F-EF34-3F90-183F-8C7240623479}"/>
          </ac:cxnSpMkLst>
        </pc:cxnChg>
        <pc:cxnChg chg="mod topLvl">
          <ac:chgData name="a xx" userId="6c68ed6e84215d36" providerId="LiveId" clId="{69CAA304-0A92-4D4B-A43E-BFE3FFD49F1C}" dt="2023-07-10T15:28:56.964" v="5455" actId="164"/>
          <ac:cxnSpMkLst>
            <pc:docMk/>
            <pc:sldMk cId="148117196" sldId="275"/>
            <ac:cxnSpMk id="251" creationId="{302487F0-AD53-DFC2-7F45-8D635116324D}"/>
          </ac:cxnSpMkLst>
        </pc:cxnChg>
        <pc:cxnChg chg="mod topLvl">
          <ac:chgData name="a xx" userId="6c68ed6e84215d36" providerId="LiveId" clId="{69CAA304-0A92-4D4B-A43E-BFE3FFD49F1C}" dt="2023-07-10T15:28:56.964" v="5455" actId="164"/>
          <ac:cxnSpMkLst>
            <pc:docMk/>
            <pc:sldMk cId="148117196" sldId="275"/>
            <ac:cxnSpMk id="252" creationId="{2F9EF82A-016E-06C6-5A2F-2261CA82CADD}"/>
          </ac:cxnSpMkLst>
        </pc:cxnChg>
        <pc:cxnChg chg="mod topLvl">
          <ac:chgData name="a xx" userId="6c68ed6e84215d36" providerId="LiveId" clId="{69CAA304-0A92-4D4B-A43E-BFE3FFD49F1C}" dt="2023-07-10T15:28:56.964" v="5455" actId="164"/>
          <ac:cxnSpMkLst>
            <pc:docMk/>
            <pc:sldMk cId="148117196" sldId="275"/>
            <ac:cxnSpMk id="253" creationId="{04073210-A2CB-0D79-1BA4-4D50DE599AA1}"/>
          </ac:cxnSpMkLst>
        </pc:cxnChg>
        <pc:cxnChg chg="mod topLvl">
          <ac:chgData name="a xx" userId="6c68ed6e84215d36" providerId="LiveId" clId="{69CAA304-0A92-4D4B-A43E-BFE3FFD49F1C}" dt="2023-07-10T15:28:56.964" v="5455" actId="164"/>
          <ac:cxnSpMkLst>
            <pc:docMk/>
            <pc:sldMk cId="148117196" sldId="275"/>
            <ac:cxnSpMk id="254" creationId="{44BF3A87-D55C-7451-4093-1BC655E617F3}"/>
          </ac:cxnSpMkLst>
        </pc:cxnChg>
        <pc:cxnChg chg="mod topLvl">
          <ac:chgData name="a xx" userId="6c68ed6e84215d36" providerId="LiveId" clId="{69CAA304-0A92-4D4B-A43E-BFE3FFD49F1C}" dt="2023-07-10T15:28:56.964" v="5455" actId="164"/>
          <ac:cxnSpMkLst>
            <pc:docMk/>
            <pc:sldMk cId="148117196" sldId="275"/>
            <ac:cxnSpMk id="255" creationId="{498B7934-E774-C98C-58AF-B286113DA0CB}"/>
          </ac:cxnSpMkLst>
        </pc:cxnChg>
        <pc:cxnChg chg="mod topLvl">
          <ac:chgData name="a xx" userId="6c68ed6e84215d36" providerId="LiveId" clId="{69CAA304-0A92-4D4B-A43E-BFE3FFD49F1C}" dt="2023-07-10T15:28:56.964" v="5455" actId="164"/>
          <ac:cxnSpMkLst>
            <pc:docMk/>
            <pc:sldMk cId="148117196" sldId="275"/>
            <ac:cxnSpMk id="256" creationId="{C9F9A737-33F5-2321-0806-7CC79EE8CCCB}"/>
          </ac:cxnSpMkLst>
        </pc:cxnChg>
        <pc:cxnChg chg="mod topLvl">
          <ac:chgData name="a xx" userId="6c68ed6e84215d36" providerId="LiveId" clId="{69CAA304-0A92-4D4B-A43E-BFE3FFD49F1C}" dt="2023-07-10T15:28:56.964" v="5455" actId="164"/>
          <ac:cxnSpMkLst>
            <pc:docMk/>
            <pc:sldMk cId="148117196" sldId="275"/>
            <ac:cxnSpMk id="257" creationId="{A182DFCF-E0DC-EEB9-49B0-EA33AD4689A9}"/>
          </ac:cxnSpMkLst>
        </pc:cxnChg>
        <pc:cxnChg chg="mod topLvl">
          <ac:chgData name="a xx" userId="6c68ed6e84215d36" providerId="LiveId" clId="{69CAA304-0A92-4D4B-A43E-BFE3FFD49F1C}" dt="2023-07-10T15:28:56.964" v="5455" actId="164"/>
          <ac:cxnSpMkLst>
            <pc:docMk/>
            <pc:sldMk cId="148117196" sldId="275"/>
            <ac:cxnSpMk id="258" creationId="{9E223B5B-3901-A2DE-6D1E-0A8322464C43}"/>
          </ac:cxnSpMkLst>
        </pc:cxnChg>
        <pc:cxnChg chg="mod topLvl">
          <ac:chgData name="a xx" userId="6c68ed6e84215d36" providerId="LiveId" clId="{69CAA304-0A92-4D4B-A43E-BFE3FFD49F1C}" dt="2023-07-10T15:28:56.964" v="5455" actId="164"/>
          <ac:cxnSpMkLst>
            <pc:docMk/>
            <pc:sldMk cId="148117196" sldId="275"/>
            <ac:cxnSpMk id="259" creationId="{6C51B296-4F64-03DD-6516-3392B5A1B9D1}"/>
          </ac:cxnSpMkLst>
        </pc:cxnChg>
        <pc:cxnChg chg="mod topLvl">
          <ac:chgData name="a xx" userId="6c68ed6e84215d36" providerId="LiveId" clId="{69CAA304-0A92-4D4B-A43E-BFE3FFD49F1C}" dt="2023-07-10T15:28:56.964" v="5455" actId="164"/>
          <ac:cxnSpMkLst>
            <pc:docMk/>
            <pc:sldMk cId="148117196" sldId="275"/>
            <ac:cxnSpMk id="260" creationId="{0AED1C68-6190-EF64-717C-5C7FDB9A6927}"/>
          </ac:cxnSpMkLst>
        </pc:cxnChg>
        <pc:cxnChg chg="mod topLvl">
          <ac:chgData name="a xx" userId="6c68ed6e84215d36" providerId="LiveId" clId="{69CAA304-0A92-4D4B-A43E-BFE3FFD49F1C}" dt="2023-07-10T15:28:56.964" v="5455" actId="164"/>
          <ac:cxnSpMkLst>
            <pc:docMk/>
            <pc:sldMk cId="148117196" sldId="275"/>
            <ac:cxnSpMk id="261" creationId="{51AAC399-8DA9-8246-B872-8038B99BADF1}"/>
          </ac:cxnSpMkLst>
        </pc:cxnChg>
        <pc:cxnChg chg="mod topLvl">
          <ac:chgData name="a xx" userId="6c68ed6e84215d36" providerId="LiveId" clId="{69CAA304-0A92-4D4B-A43E-BFE3FFD49F1C}" dt="2023-07-10T15:28:56.964" v="5455" actId="164"/>
          <ac:cxnSpMkLst>
            <pc:docMk/>
            <pc:sldMk cId="148117196" sldId="275"/>
            <ac:cxnSpMk id="262" creationId="{4AD40D92-772C-D5C1-2527-0A95ACCABE02}"/>
          </ac:cxnSpMkLst>
        </pc:cxnChg>
        <pc:cxnChg chg="mod topLvl">
          <ac:chgData name="a xx" userId="6c68ed6e84215d36" providerId="LiveId" clId="{69CAA304-0A92-4D4B-A43E-BFE3FFD49F1C}" dt="2023-07-10T15:28:56.964" v="5455" actId="164"/>
          <ac:cxnSpMkLst>
            <pc:docMk/>
            <pc:sldMk cId="148117196" sldId="275"/>
            <ac:cxnSpMk id="263" creationId="{234BF703-1FBB-AA0F-04EB-0E548F6F9C9D}"/>
          </ac:cxnSpMkLst>
        </pc:cxnChg>
        <pc:cxnChg chg="mod topLvl">
          <ac:chgData name="a xx" userId="6c68ed6e84215d36" providerId="LiveId" clId="{69CAA304-0A92-4D4B-A43E-BFE3FFD49F1C}" dt="2023-07-10T15:28:56.964" v="5455" actId="164"/>
          <ac:cxnSpMkLst>
            <pc:docMk/>
            <pc:sldMk cId="148117196" sldId="275"/>
            <ac:cxnSpMk id="264" creationId="{314EBA46-9513-3137-A5E9-8675D62CC580}"/>
          </ac:cxnSpMkLst>
        </pc:cxnChg>
        <pc:cxnChg chg="mod topLvl">
          <ac:chgData name="a xx" userId="6c68ed6e84215d36" providerId="LiveId" clId="{69CAA304-0A92-4D4B-A43E-BFE3FFD49F1C}" dt="2023-07-10T15:28:56.964" v="5455" actId="164"/>
          <ac:cxnSpMkLst>
            <pc:docMk/>
            <pc:sldMk cId="148117196" sldId="275"/>
            <ac:cxnSpMk id="265" creationId="{1F4CCC46-CD24-8C8D-1215-E56D28AD9906}"/>
          </ac:cxnSpMkLst>
        </pc:cxnChg>
        <pc:cxnChg chg="mod topLvl">
          <ac:chgData name="a xx" userId="6c68ed6e84215d36" providerId="LiveId" clId="{69CAA304-0A92-4D4B-A43E-BFE3FFD49F1C}" dt="2023-07-10T15:28:56.964" v="5455" actId="164"/>
          <ac:cxnSpMkLst>
            <pc:docMk/>
            <pc:sldMk cId="148117196" sldId="275"/>
            <ac:cxnSpMk id="266" creationId="{58E5C060-1F20-84DB-935E-BE66231FBE71}"/>
          </ac:cxnSpMkLst>
        </pc:cxnChg>
        <pc:cxnChg chg="mod topLvl">
          <ac:chgData name="a xx" userId="6c68ed6e84215d36" providerId="LiveId" clId="{69CAA304-0A92-4D4B-A43E-BFE3FFD49F1C}" dt="2023-07-10T15:28:56.964" v="5455" actId="164"/>
          <ac:cxnSpMkLst>
            <pc:docMk/>
            <pc:sldMk cId="148117196" sldId="275"/>
            <ac:cxnSpMk id="267" creationId="{7ADB15A4-C9AD-1249-B528-CB22941330ED}"/>
          </ac:cxnSpMkLst>
        </pc:cxnChg>
        <pc:cxnChg chg="mod topLvl">
          <ac:chgData name="a xx" userId="6c68ed6e84215d36" providerId="LiveId" clId="{69CAA304-0A92-4D4B-A43E-BFE3FFD49F1C}" dt="2023-07-10T15:28:56.964" v="5455" actId="164"/>
          <ac:cxnSpMkLst>
            <pc:docMk/>
            <pc:sldMk cId="148117196" sldId="275"/>
            <ac:cxnSpMk id="268" creationId="{E2768CEB-B5FF-643D-94A9-7C8069B480B1}"/>
          </ac:cxnSpMkLst>
        </pc:cxnChg>
        <pc:cxnChg chg="mod topLvl">
          <ac:chgData name="a xx" userId="6c68ed6e84215d36" providerId="LiveId" clId="{69CAA304-0A92-4D4B-A43E-BFE3FFD49F1C}" dt="2023-07-10T15:28:56.964" v="5455" actId="164"/>
          <ac:cxnSpMkLst>
            <pc:docMk/>
            <pc:sldMk cId="148117196" sldId="275"/>
            <ac:cxnSpMk id="269" creationId="{D8086C38-65BC-F84F-12C8-E599930AF49D}"/>
          </ac:cxnSpMkLst>
        </pc:cxnChg>
        <pc:cxnChg chg="mod topLvl">
          <ac:chgData name="a xx" userId="6c68ed6e84215d36" providerId="LiveId" clId="{69CAA304-0A92-4D4B-A43E-BFE3FFD49F1C}" dt="2023-07-10T15:28:56.964" v="5455" actId="164"/>
          <ac:cxnSpMkLst>
            <pc:docMk/>
            <pc:sldMk cId="148117196" sldId="275"/>
            <ac:cxnSpMk id="270" creationId="{6072871D-5B29-391B-62FA-657D97E33E9D}"/>
          </ac:cxnSpMkLst>
        </pc:cxnChg>
        <pc:cxnChg chg="mod topLvl">
          <ac:chgData name="a xx" userId="6c68ed6e84215d36" providerId="LiveId" clId="{69CAA304-0A92-4D4B-A43E-BFE3FFD49F1C}" dt="2023-07-10T15:28:56.964" v="5455" actId="164"/>
          <ac:cxnSpMkLst>
            <pc:docMk/>
            <pc:sldMk cId="148117196" sldId="275"/>
            <ac:cxnSpMk id="271" creationId="{6F690D5E-EA31-0617-C93B-055434880A09}"/>
          </ac:cxnSpMkLst>
        </pc:cxnChg>
        <pc:cxnChg chg="mod topLvl">
          <ac:chgData name="a xx" userId="6c68ed6e84215d36" providerId="LiveId" clId="{69CAA304-0A92-4D4B-A43E-BFE3FFD49F1C}" dt="2023-07-10T15:28:56.964" v="5455" actId="164"/>
          <ac:cxnSpMkLst>
            <pc:docMk/>
            <pc:sldMk cId="148117196" sldId="275"/>
            <ac:cxnSpMk id="272" creationId="{BAC739F8-26B5-6222-2A09-77B631A13296}"/>
          </ac:cxnSpMkLst>
        </pc:cxnChg>
        <pc:cxnChg chg="mod topLvl">
          <ac:chgData name="a xx" userId="6c68ed6e84215d36" providerId="LiveId" clId="{69CAA304-0A92-4D4B-A43E-BFE3FFD49F1C}" dt="2023-07-10T15:28:56.964" v="5455" actId="164"/>
          <ac:cxnSpMkLst>
            <pc:docMk/>
            <pc:sldMk cId="148117196" sldId="275"/>
            <ac:cxnSpMk id="273" creationId="{4944C571-510B-A3B5-4114-026FED564009}"/>
          </ac:cxnSpMkLst>
        </pc:cxnChg>
        <pc:cxnChg chg="mod topLvl">
          <ac:chgData name="a xx" userId="6c68ed6e84215d36" providerId="LiveId" clId="{69CAA304-0A92-4D4B-A43E-BFE3FFD49F1C}" dt="2023-07-10T15:28:56.964" v="5455" actId="164"/>
          <ac:cxnSpMkLst>
            <pc:docMk/>
            <pc:sldMk cId="148117196" sldId="275"/>
            <ac:cxnSpMk id="274" creationId="{BDF5988B-E237-BB2F-E835-4323B8844672}"/>
          </ac:cxnSpMkLst>
        </pc:cxnChg>
        <pc:cxnChg chg="mod topLvl">
          <ac:chgData name="a xx" userId="6c68ed6e84215d36" providerId="LiveId" clId="{69CAA304-0A92-4D4B-A43E-BFE3FFD49F1C}" dt="2023-07-10T15:28:56.964" v="5455" actId="164"/>
          <ac:cxnSpMkLst>
            <pc:docMk/>
            <pc:sldMk cId="148117196" sldId="275"/>
            <ac:cxnSpMk id="275" creationId="{45D58477-95CC-45A4-8A7A-DFE61B7BA598}"/>
          </ac:cxnSpMkLst>
        </pc:cxnChg>
        <pc:cxnChg chg="mod topLvl">
          <ac:chgData name="a xx" userId="6c68ed6e84215d36" providerId="LiveId" clId="{69CAA304-0A92-4D4B-A43E-BFE3FFD49F1C}" dt="2023-07-10T15:28:56.964" v="5455" actId="164"/>
          <ac:cxnSpMkLst>
            <pc:docMk/>
            <pc:sldMk cId="148117196" sldId="275"/>
            <ac:cxnSpMk id="276" creationId="{CC9B5FBD-A354-B604-7177-DDF25C8D6499}"/>
          </ac:cxnSpMkLst>
        </pc:cxnChg>
        <pc:cxnChg chg="add del mod">
          <ac:chgData name="a xx" userId="6c68ed6e84215d36" providerId="LiveId" clId="{69CAA304-0A92-4D4B-A43E-BFE3FFD49F1C}" dt="2023-07-10T14:48:53.636" v="4338" actId="478"/>
          <ac:cxnSpMkLst>
            <pc:docMk/>
            <pc:sldMk cId="148117196" sldId="275"/>
            <ac:cxnSpMk id="279" creationId="{065E9533-5C87-3B8B-5F3F-FB302DB2A164}"/>
          </ac:cxnSpMkLst>
        </pc:cxnChg>
        <pc:cxnChg chg="add del mod">
          <ac:chgData name="a xx" userId="6c68ed6e84215d36" providerId="LiveId" clId="{69CAA304-0A92-4D4B-A43E-BFE3FFD49F1C}" dt="2023-07-10T14:42:25.801" v="4251" actId="478"/>
          <ac:cxnSpMkLst>
            <pc:docMk/>
            <pc:sldMk cId="148117196" sldId="275"/>
            <ac:cxnSpMk id="281" creationId="{B7F975EC-6659-05CB-20FD-1C6A5969D2DA}"/>
          </ac:cxnSpMkLst>
        </pc:cxnChg>
        <pc:cxnChg chg="add del mod">
          <ac:chgData name="a xx" userId="6c68ed6e84215d36" providerId="LiveId" clId="{69CAA304-0A92-4D4B-A43E-BFE3FFD49F1C}" dt="2023-07-10T14:44:03.699" v="4260" actId="478"/>
          <ac:cxnSpMkLst>
            <pc:docMk/>
            <pc:sldMk cId="148117196" sldId="275"/>
            <ac:cxnSpMk id="282" creationId="{4646611B-1E33-81E5-FFA5-B7DD749DEC03}"/>
          </ac:cxnSpMkLst>
        </pc:cxnChg>
        <pc:cxnChg chg="add mod">
          <ac:chgData name="a xx" userId="6c68ed6e84215d36" providerId="LiveId" clId="{69CAA304-0A92-4D4B-A43E-BFE3FFD49F1C}" dt="2023-07-10T15:27:35.350" v="5439" actId="164"/>
          <ac:cxnSpMkLst>
            <pc:docMk/>
            <pc:sldMk cId="148117196" sldId="275"/>
            <ac:cxnSpMk id="287" creationId="{91164619-27F7-F240-8A7B-B0D93DF28657}"/>
          </ac:cxnSpMkLst>
        </pc:cxnChg>
        <pc:cxnChg chg="add mod">
          <ac:chgData name="a xx" userId="6c68ed6e84215d36" providerId="LiveId" clId="{69CAA304-0A92-4D4B-A43E-BFE3FFD49F1C}" dt="2023-07-10T15:27:35.350" v="5439" actId="164"/>
          <ac:cxnSpMkLst>
            <pc:docMk/>
            <pc:sldMk cId="148117196" sldId="275"/>
            <ac:cxnSpMk id="288" creationId="{9C738024-5E16-0B4B-6278-E6288BBC02C0}"/>
          </ac:cxnSpMkLst>
        </pc:cxnChg>
        <pc:cxnChg chg="add del mod">
          <ac:chgData name="a xx" userId="6c68ed6e84215d36" providerId="LiveId" clId="{69CAA304-0A92-4D4B-A43E-BFE3FFD49F1C}" dt="2023-07-10T15:14:15.623" v="5282" actId="478"/>
          <ac:cxnSpMkLst>
            <pc:docMk/>
            <pc:sldMk cId="148117196" sldId="275"/>
            <ac:cxnSpMk id="290" creationId="{E725B694-9F39-C476-3369-5E056B25C2FA}"/>
          </ac:cxnSpMkLst>
        </pc:cxnChg>
        <pc:cxnChg chg="mod">
          <ac:chgData name="a xx" userId="6c68ed6e84215d36" providerId="LiveId" clId="{69CAA304-0A92-4D4B-A43E-BFE3FFD49F1C}" dt="2023-07-10T15:24:58.553" v="5424" actId="164"/>
          <ac:cxnSpMkLst>
            <pc:docMk/>
            <pc:sldMk cId="148117196" sldId="275"/>
            <ac:cxnSpMk id="294" creationId="{15A8D5C1-655D-8D08-A25B-0C2B5EF9DEB6}"/>
          </ac:cxnSpMkLst>
        </pc:cxnChg>
        <pc:cxnChg chg="mod">
          <ac:chgData name="a xx" userId="6c68ed6e84215d36" providerId="LiveId" clId="{69CAA304-0A92-4D4B-A43E-BFE3FFD49F1C}" dt="2023-07-10T15:24:58.553" v="5424" actId="164"/>
          <ac:cxnSpMkLst>
            <pc:docMk/>
            <pc:sldMk cId="148117196" sldId="275"/>
            <ac:cxnSpMk id="295" creationId="{B66F7A51-7CDC-3547-F980-30B231567E73}"/>
          </ac:cxnSpMkLst>
        </pc:cxnChg>
        <pc:cxnChg chg="mod">
          <ac:chgData name="a xx" userId="6c68ed6e84215d36" providerId="LiveId" clId="{69CAA304-0A92-4D4B-A43E-BFE3FFD49F1C}" dt="2023-07-10T15:24:58.553" v="5424" actId="164"/>
          <ac:cxnSpMkLst>
            <pc:docMk/>
            <pc:sldMk cId="148117196" sldId="275"/>
            <ac:cxnSpMk id="296" creationId="{B819162F-3113-DA1C-FCC5-21D570170AF8}"/>
          </ac:cxnSpMkLst>
        </pc:cxnChg>
        <pc:cxnChg chg="mod">
          <ac:chgData name="a xx" userId="6c68ed6e84215d36" providerId="LiveId" clId="{69CAA304-0A92-4D4B-A43E-BFE3FFD49F1C}" dt="2023-07-10T15:24:58.553" v="5424" actId="164"/>
          <ac:cxnSpMkLst>
            <pc:docMk/>
            <pc:sldMk cId="148117196" sldId="275"/>
            <ac:cxnSpMk id="297" creationId="{BA9D5F7D-F517-A431-4824-6D5C01D02160}"/>
          </ac:cxnSpMkLst>
        </pc:cxnChg>
        <pc:cxnChg chg="mod">
          <ac:chgData name="a xx" userId="6c68ed6e84215d36" providerId="LiveId" clId="{69CAA304-0A92-4D4B-A43E-BFE3FFD49F1C}" dt="2023-07-10T15:24:58.553" v="5424" actId="164"/>
          <ac:cxnSpMkLst>
            <pc:docMk/>
            <pc:sldMk cId="148117196" sldId="275"/>
            <ac:cxnSpMk id="298" creationId="{6E951843-3086-692B-8BA8-0CAE16D27064}"/>
          </ac:cxnSpMkLst>
        </pc:cxnChg>
        <pc:cxnChg chg="mod">
          <ac:chgData name="a xx" userId="6c68ed6e84215d36" providerId="LiveId" clId="{69CAA304-0A92-4D4B-A43E-BFE3FFD49F1C}" dt="2023-07-10T15:24:58.553" v="5424" actId="164"/>
          <ac:cxnSpMkLst>
            <pc:docMk/>
            <pc:sldMk cId="148117196" sldId="275"/>
            <ac:cxnSpMk id="299" creationId="{CB7DB13D-BC67-8D5E-2C3F-B5AB61AE3176}"/>
          </ac:cxnSpMkLst>
        </pc:cxnChg>
        <pc:cxnChg chg="mod">
          <ac:chgData name="a xx" userId="6c68ed6e84215d36" providerId="LiveId" clId="{69CAA304-0A92-4D4B-A43E-BFE3FFD49F1C}" dt="2023-07-10T15:24:58.553" v="5424" actId="164"/>
          <ac:cxnSpMkLst>
            <pc:docMk/>
            <pc:sldMk cId="148117196" sldId="275"/>
            <ac:cxnSpMk id="300" creationId="{76775A0C-874A-88AE-81BC-A5A34EEE1DE9}"/>
          </ac:cxnSpMkLst>
        </pc:cxnChg>
        <pc:cxnChg chg="mod">
          <ac:chgData name="a xx" userId="6c68ed6e84215d36" providerId="LiveId" clId="{69CAA304-0A92-4D4B-A43E-BFE3FFD49F1C}" dt="2023-07-10T15:24:58.553" v="5424" actId="164"/>
          <ac:cxnSpMkLst>
            <pc:docMk/>
            <pc:sldMk cId="148117196" sldId="275"/>
            <ac:cxnSpMk id="301" creationId="{A4658492-F872-C703-C65B-A7D897013E35}"/>
          </ac:cxnSpMkLst>
        </pc:cxnChg>
        <pc:cxnChg chg="mod">
          <ac:chgData name="a xx" userId="6c68ed6e84215d36" providerId="LiveId" clId="{69CAA304-0A92-4D4B-A43E-BFE3FFD49F1C}" dt="2023-07-10T15:24:58.553" v="5424" actId="164"/>
          <ac:cxnSpMkLst>
            <pc:docMk/>
            <pc:sldMk cId="148117196" sldId="275"/>
            <ac:cxnSpMk id="302" creationId="{6F9CE773-FC0D-BE61-BDFA-835845A36887}"/>
          </ac:cxnSpMkLst>
        </pc:cxnChg>
        <pc:cxnChg chg="mod">
          <ac:chgData name="a xx" userId="6c68ed6e84215d36" providerId="LiveId" clId="{69CAA304-0A92-4D4B-A43E-BFE3FFD49F1C}" dt="2023-07-10T15:24:58.553" v="5424" actId="164"/>
          <ac:cxnSpMkLst>
            <pc:docMk/>
            <pc:sldMk cId="148117196" sldId="275"/>
            <ac:cxnSpMk id="303" creationId="{14D92ED0-9B55-4DA8-A8A1-7232D56447AD}"/>
          </ac:cxnSpMkLst>
        </pc:cxnChg>
        <pc:cxnChg chg="mod">
          <ac:chgData name="a xx" userId="6c68ed6e84215d36" providerId="LiveId" clId="{69CAA304-0A92-4D4B-A43E-BFE3FFD49F1C}" dt="2023-07-10T15:24:58.553" v="5424" actId="164"/>
          <ac:cxnSpMkLst>
            <pc:docMk/>
            <pc:sldMk cId="148117196" sldId="275"/>
            <ac:cxnSpMk id="304" creationId="{3102D3E6-11D2-D494-2552-EA7B29EF7220}"/>
          </ac:cxnSpMkLst>
        </pc:cxnChg>
        <pc:cxnChg chg="mod">
          <ac:chgData name="a xx" userId="6c68ed6e84215d36" providerId="LiveId" clId="{69CAA304-0A92-4D4B-A43E-BFE3FFD49F1C}" dt="2023-07-10T15:24:58.553" v="5424" actId="164"/>
          <ac:cxnSpMkLst>
            <pc:docMk/>
            <pc:sldMk cId="148117196" sldId="275"/>
            <ac:cxnSpMk id="305" creationId="{B1985CED-9729-0AC2-659E-E51B3DA29CDD}"/>
          </ac:cxnSpMkLst>
        </pc:cxnChg>
        <pc:cxnChg chg="mod">
          <ac:chgData name="a xx" userId="6c68ed6e84215d36" providerId="LiveId" clId="{69CAA304-0A92-4D4B-A43E-BFE3FFD49F1C}" dt="2023-07-10T14:56:42.495" v="4790" actId="692"/>
          <ac:cxnSpMkLst>
            <pc:docMk/>
            <pc:sldMk cId="148117196" sldId="275"/>
            <ac:cxnSpMk id="310" creationId="{8BC937D2-5FDD-21F2-4CFA-66BB06873BEC}"/>
          </ac:cxnSpMkLst>
        </pc:cxnChg>
        <pc:cxnChg chg="mod">
          <ac:chgData name="a xx" userId="6c68ed6e84215d36" providerId="LiveId" clId="{69CAA304-0A92-4D4B-A43E-BFE3FFD49F1C}" dt="2023-07-10T14:56:42.495" v="4790" actId="692"/>
          <ac:cxnSpMkLst>
            <pc:docMk/>
            <pc:sldMk cId="148117196" sldId="275"/>
            <ac:cxnSpMk id="311" creationId="{BADCBB8B-D8FE-F572-3B20-42B94DE0E4D5}"/>
          </ac:cxnSpMkLst>
        </pc:cxnChg>
        <pc:cxnChg chg="mod">
          <ac:chgData name="a xx" userId="6c68ed6e84215d36" providerId="LiveId" clId="{69CAA304-0A92-4D4B-A43E-BFE3FFD49F1C}" dt="2023-07-10T14:56:42.495" v="4790" actId="692"/>
          <ac:cxnSpMkLst>
            <pc:docMk/>
            <pc:sldMk cId="148117196" sldId="275"/>
            <ac:cxnSpMk id="312" creationId="{00FB9C2F-FAF0-4795-8F10-A66051436801}"/>
          </ac:cxnSpMkLst>
        </pc:cxnChg>
        <pc:cxnChg chg="mod">
          <ac:chgData name="a xx" userId="6c68ed6e84215d36" providerId="LiveId" clId="{69CAA304-0A92-4D4B-A43E-BFE3FFD49F1C}" dt="2023-07-10T14:56:42.495" v="4790" actId="692"/>
          <ac:cxnSpMkLst>
            <pc:docMk/>
            <pc:sldMk cId="148117196" sldId="275"/>
            <ac:cxnSpMk id="313" creationId="{AB953F07-28F7-8440-97FA-CE35FED829B9}"/>
          </ac:cxnSpMkLst>
        </pc:cxnChg>
        <pc:cxnChg chg="mod">
          <ac:chgData name="a xx" userId="6c68ed6e84215d36" providerId="LiveId" clId="{69CAA304-0A92-4D4B-A43E-BFE3FFD49F1C}" dt="2023-07-10T14:56:42.495" v="4790" actId="692"/>
          <ac:cxnSpMkLst>
            <pc:docMk/>
            <pc:sldMk cId="148117196" sldId="275"/>
            <ac:cxnSpMk id="314" creationId="{C659090E-45D6-6590-AA90-5EAF60DF05C5}"/>
          </ac:cxnSpMkLst>
        </pc:cxnChg>
        <pc:cxnChg chg="mod">
          <ac:chgData name="a xx" userId="6c68ed6e84215d36" providerId="LiveId" clId="{69CAA304-0A92-4D4B-A43E-BFE3FFD49F1C}" dt="2023-07-10T14:56:42.495" v="4790" actId="692"/>
          <ac:cxnSpMkLst>
            <pc:docMk/>
            <pc:sldMk cId="148117196" sldId="275"/>
            <ac:cxnSpMk id="315" creationId="{3C097581-8616-7B7B-37A3-9BFA54C08D54}"/>
          </ac:cxnSpMkLst>
        </pc:cxnChg>
        <pc:cxnChg chg="mod">
          <ac:chgData name="a xx" userId="6c68ed6e84215d36" providerId="LiveId" clId="{69CAA304-0A92-4D4B-A43E-BFE3FFD49F1C}" dt="2023-07-10T14:56:42.495" v="4790" actId="692"/>
          <ac:cxnSpMkLst>
            <pc:docMk/>
            <pc:sldMk cId="148117196" sldId="275"/>
            <ac:cxnSpMk id="316" creationId="{E5785016-2650-D93D-E269-B4ED43C66E1B}"/>
          </ac:cxnSpMkLst>
        </pc:cxnChg>
        <pc:cxnChg chg="mod">
          <ac:chgData name="a xx" userId="6c68ed6e84215d36" providerId="LiveId" clId="{69CAA304-0A92-4D4B-A43E-BFE3FFD49F1C}" dt="2023-07-10T14:56:42.495" v="4790" actId="692"/>
          <ac:cxnSpMkLst>
            <pc:docMk/>
            <pc:sldMk cId="148117196" sldId="275"/>
            <ac:cxnSpMk id="317" creationId="{D13C2AC7-BE53-31AF-0C71-8179E7DAE8CF}"/>
          </ac:cxnSpMkLst>
        </pc:cxnChg>
        <pc:cxnChg chg="mod">
          <ac:chgData name="a xx" userId="6c68ed6e84215d36" providerId="LiveId" clId="{69CAA304-0A92-4D4B-A43E-BFE3FFD49F1C}" dt="2023-07-10T14:56:42.495" v="4790" actId="692"/>
          <ac:cxnSpMkLst>
            <pc:docMk/>
            <pc:sldMk cId="148117196" sldId="275"/>
            <ac:cxnSpMk id="318" creationId="{E5011215-A0CF-3AC6-9F1B-378B7E715C65}"/>
          </ac:cxnSpMkLst>
        </pc:cxnChg>
        <pc:cxnChg chg="mod">
          <ac:chgData name="a xx" userId="6c68ed6e84215d36" providerId="LiveId" clId="{69CAA304-0A92-4D4B-A43E-BFE3FFD49F1C}" dt="2023-07-10T14:56:42.495" v="4790" actId="692"/>
          <ac:cxnSpMkLst>
            <pc:docMk/>
            <pc:sldMk cId="148117196" sldId="275"/>
            <ac:cxnSpMk id="319" creationId="{6EA32923-2F8D-4D88-83A0-5A7BCE272707}"/>
          </ac:cxnSpMkLst>
        </pc:cxnChg>
        <pc:cxnChg chg="mod">
          <ac:chgData name="a xx" userId="6c68ed6e84215d36" providerId="LiveId" clId="{69CAA304-0A92-4D4B-A43E-BFE3FFD49F1C}" dt="2023-07-10T14:56:42.495" v="4790" actId="692"/>
          <ac:cxnSpMkLst>
            <pc:docMk/>
            <pc:sldMk cId="148117196" sldId="275"/>
            <ac:cxnSpMk id="320" creationId="{3F5C0C5E-A9ED-7DC6-DF3E-381CF3F6D6DE}"/>
          </ac:cxnSpMkLst>
        </pc:cxnChg>
        <pc:cxnChg chg="mod">
          <ac:chgData name="a xx" userId="6c68ed6e84215d36" providerId="LiveId" clId="{69CAA304-0A92-4D4B-A43E-BFE3FFD49F1C}" dt="2023-07-10T14:56:42.495" v="4790" actId="692"/>
          <ac:cxnSpMkLst>
            <pc:docMk/>
            <pc:sldMk cId="148117196" sldId="275"/>
            <ac:cxnSpMk id="321" creationId="{2C006582-A213-6F89-09A5-D3942B9AE506}"/>
          </ac:cxnSpMkLst>
        </pc:cxnChg>
        <pc:cxnChg chg="mod">
          <ac:chgData name="a xx" userId="6c68ed6e84215d36" providerId="LiveId" clId="{69CAA304-0A92-4D4B-A43E-BFE3FFD49F1C}" dt="2023-07-10T15:24:58.553" v="5424" actId="164"/>
          <ac:cxnSpMkLst>
            <pc:docMk/>
            <pc:sldMk cId="148117196" sldId="275"/>
            <ac:cxnSpMk id="327" creationId="{AA9A69BF-9089-E05E-B133-3095C6F4EA01}"/>
          </ac:cxnSpMkLst>
        </pc:cxnChg>
        <pc:cxnChg chg="mod">
          <ac:chgData name="a xx" userId="6c68ed6e84215d36" providerId="LiveId" clId="{69CAA304-0A92-4D4B-A43E-BFE3FFD49F1C}" dt="2023-07-10T15:24:58.553" v="5424" actId="164"/>
          <ac:cxnSpMkLst>
            <pc:docMk/>
            <pc:sldMk cId="148117196" sldId="275"/>
            <ac:cxnSpMk id="328" creationId="{6F66C7F9-EE40-CB43-002B-CDE21C51EBD2}"/>
          </ac:cxnSpMkLst>
        </pc:cxnChg>
        <pc:cxnChg chg="mod">
          <ac:chgData name="a xx" userId="6c68ed6e84215d36" providerId="LiveId" clId="{69CAA304-0A92-4D4B-A43E-BFE3FFD49F1C}" dt="2023-07-10T15:24:58.553" v="5424" actId="164"/>
          <ac:cxnSpMkLst>
            <pc:docMk/>
            <pc:sldMk cId="148117196" sldId="275"/>
            <ac:cxnSpMk id="329" creationId="{6F3947A5-B1FA-36FB-FD13-388FE8BA0682}"/>
          </ac:cxnSpMkLst>
        </pc:cxnChg>
        <pc:cxnChg chg="mod">
          <ac:chgData name="a xx" userId="6c68ed6e84215d36" providerId="LiveId" clId="{69CAA304-0A92-4D4B-A43E-BFE3FFD49F1C}" dt="2023-07-10T15:24:58.553" v="5424" actId="164"/>
          <ac:cxnSpMkLst>
            <pc:docMk/>
            <pc:sldMk cId="148117196" sldId="275"/>
            <ac:cxnSpMk id="330" creationId="{D06D6708-5DC8-4D79-7088-B099371A5D80}"/>
          </ac:cxnSpMkLst>
        </pc:cxnChg>
        <pc:cxnChg chg="mod">
          <ac:chgData name="a xx" userId="6c68ed6e84215d36" providerId="LiveId" clId="{69CAA304-0A92-4D4B-A43E-BFE3FFD49F1C}" dt="2023-07-10T15:24:58.553" v="5424" actId="164"/>
          <ac:cxnSpMkLst>
            <pc:docMk/>
            <pc:sldMk cId="148117196" sldId="275"/>
            <ac:cxnSpMk id="331" creationId="{436BDE32-6A03-E80F-73C3-ADCBDDF5B24D}"/>
          </ac:cxnSpMkLst>
        </pc:cxnChg>
        <pc:cxnChg chg="mod">
          <ac:chgData name="a xx" userId="6c68ed6e84215d36" providerId="LiveId" clId="{69CAA304-0A92-4D4B-A43E-BFE3FFD49F1C}" dt="2023-07-10T15:24:58.553" v="5424" actId="164"/>
          <ac:cxnSpMkLst>
            <pc:docMk/>
            <pc:sldMk cId="148117196" sldId="275"/>
            <ac:cxnSpMk id="332" creationId="{9BAE09E0-E0F7-686A-B26E-4B2DEE3AB52F}"/>
          </ac:cxnSpMkLst>
        </pc:cxnChg>
        <pc:cxnChg chg="mod">
          <ac:chgData name="a xx" userId="6c68ed6e84215d36" providerId="LiveId" clId="{69CAA304-0A92-4D4B-A43E-BFE3FFD49F1C}" dt="2023-07-10T15:24:58.553" v="5424" actId="164"/>
          <ac:cxnSpMkLst>
            <pc:docMk/>
            <pc:sldMk cId="148117196" sldId="275"/>
            <ac:cxnSpMk id="333" creationId="{7D782A6C-D98F-640B-0A8B-90526F6C9CCA}"/>
          </ac:cxnSpMkLst>
        </pc:cxnChg>
        <pc:cxnChg chg="mod">
          <ac:chgData name="a xx" userId="6c68ed6e84215d36" providerId="LiveId" clId="{69CAA304-0A92-4D4B-A43E-BFE3FFD49F1C}" dt="2023-07-10T15:24:58.553" v="5424" actId="164"/>
          <ac:cxnSpMkLst>
            <pc:docMk/>
            <pc:sldMk cId="148117196" sldId="275"/>
            <ac:cxnSpMk id="334" creationId="{19F1054B-7961-19B5-EA0A-2EA5B2878E6B}"/>
          </ac:cxnSpMkLst>
        </pc:cxnChg>
        <pc:cxnChg chg="mod">
          <ac:chgData name="a xx" userId="6c68ed6e84215d36" providerId="LiveId" clId="{69CAA304-0A92-4D4B-A43E-BFE3FFD49F1C}" dt="2023-07-10T15:24:58.553" v="5424" actId="164"/>
          <ac:cxnSpMkLst>
            <pc:docMk/>
            <pc:sldMk cId="148117196" sldId="275"/>
            <ac:cxnSpMk id="335" creationId="{71460D59-D09D-15E5-11FE-59C79C76BD02}"/>
          </ac:cxnSpMkLst>
        </pc:cxnChg>
        <pc:cxnChg chg="mod">
          <ac:chgData name="a xx" userId="6c68ed6e84215d36" providerId="LiveId" clId="{69CAA304-0A92-4D4B-A43E-BFE3FFD49F1C}" dt="2023-07-10T15:24:58.553" v="5424" actId="164"/>
          <ac:cxnSpMkLst>
            <pc:docMk/>
            <pc:sldMk cId="148117196" sldId="275"/>
            <ac:cxnSpMk id="336" creationId="{53CE5B18-A127-522F-3283-C2A4E50FBE45}"/>
          </ac:cxnSpMkLst>
        </pc:cxnChg>
        <pc:cxnChg chg="mod">
          <ac:chgData name="a xx" userId="6c68ed6e84215d36" providerId="LiveId" clId="{69CAA304-0A92-4D4B-A43E-BFE3FFD49F1C}" dt="2023-07-10T15:24:58.553" v="5424" actId="164"/>
          <ac:cxnSpMkLst>
            <pc:docMk/>
            <pc:sldMk cId="148117196" sldId="275"/>
            <ac:cxnSpMk id="337" creationId="{34207422-94DD-9ADE-21D5-EF582620BA91}"/>
          </ac:cxnSpMkLst>
        </pc:cxnChg>
        <pc:cxnChg chg="mod">
          <ac:chgData name="a xx" userId="6c68ed6e84215d36" providerId="LiveId" clId="{69CAA304-0A92-4D4B-A43E-BFE3FFD49F1C}" dt="2023-07-10T15:24:58.553" v="5424" actId="164"/>
          <ac:cxnSpMkLst>
            <pc:docMk/>
            <pc:sldMk cId="148117196" sldId="275"/>
            <ac:cxnSpMk id="338" creationId="{57D5B3F7-B081-7A9C-0BC3-1993E033DB06}"/>
          </ac:cxnSpMkLst>
        </pc:cxnChg>
        <pc:cxnChg chg="mod">
          <ac:chgData name="a xx" userId="6c68ed6e84215d36" providerId="LiveId" clId="{69CAA304-0A92-4D4B-A43E-BFE3FFD49F1C}" dt="2023-07-10T14:57:35.981" v="4798"/>
          <ac:cxnSpMkLst>
            <pc:docMk/>
            <pc:sldMk cId="148117196" sldId="275"/>
            <ac:cxnSpMk id="343" creationId="{70B2F44A-CAAC-D584-E699-0D66137F265A}"/>
          </ac:cxnSpMkLst>
        </pc:cxnChg>
        <pc:cxnChg chg="mod">
          <ac:chgData name="a xx" userId="6c68ed6e84215d36" providerId="LiveId" clId="{69CAA304-0A92-4D4B-A43E-BFE3FFD49F1C}" dt="2023-07-10T14:57:35.981" v="4798"/>
          <ac:cxnSpMkLst>
            <pc:docMk/>
            <pc:sldMk cId="148117196" sldId="275"/>
            <ac:cxnSpMk id="344" creationId="{9B421E02-7AFD-09B4-FAA9-703DFB6EBB09}"/>
          </ac:cxnSpMkLst>
        </pc:cxnChg>
        <pc:cxnChg chg="mod">
          <ac:chgData name="a xx" userId="6c68ed6e84215d36" providerId="LiveId" clId="{69CAA304-0A92-4D4B-A43E-BFE3FFD49F1C}" dt="2023-07-10T14:57:35.981" v="4798"/>
          <ac:cxnSpMkLst>
            <pc:docMk/>
            <pc:sldMk cId="148117196" sldId="275"/>
            <ac:cxnSpMk id="345" creationId="{A93AC022-3C29-3607-97CE-C09F9B6082DF}"/>
          </ac:cxnSpMkLst>
        </pc:cxnChg>
        <pc:cxnChg chg="mod">
          <ac:chgData name="a xx" userId="6c68ed6e84215d36" providerId="LiveId" clId="{69CAA304-0A92-4D4B-A43E-BFE3FFD49F1C}" dt="2023-07-10T14:57:35.981" v="4798"/>
          <ac:cxnSpMkLst>
            <pc:docMk/>
            <pc:sldMk cId="148117196" sldId="275"/>
            <ac:cxnSpMk id="346" creationId="{E230B4DF-D51D-3374-34E5-5CC733AADFF6}"/>
          </ac:cxnSpMkLst>
        </pc:cxnChg>
        <pc:cxnChg chg="mod">
          <ac:chgData name="a xx" userId="6c68ed6e84215d36" providerId="LiveId" clId="{69CAA304-0A92-4D4B-A43E-BFE3FFD49F1C}" dt="2023-07-10T14:57:35.981" v="4798"/>
          <ac:cxnSpMkLst>
            <pc:docMk/>
            <pc:sldMk cId="148117196" sldId="275"/>
            <ac:cxnSpMk id="347" creationId="{FF2F54F6-741C-1812-991C-4589F2E3EB3F}"/>
          </ac:cxnSpMkLst>
        </pc:cxnChg>
        <pc:cxnChg chg="mod">
          <ac:chgData name="a xx" userId="6c68ed6e84215d36" providerId="LiveId" clId="{69CAA304-0A92-4D4B-A43E-BFE3FFD49F1C}" dt="2023-07-10T14:57:35.981" v="4798"/>
          <ac:cxnSpMkLst>
            <pc:docMk/>
            <pc:sldMk cId="148117196" sldId="275"/>
            <ac:cxnSpMk id="348" creationId="{6676000B-3CB5-A481-F50B-9140B3DAC2C3}"/>
          </ac:cxnSpMkLst>
        </pc:cxnChg>
        <pc:cxnChg chg="mod">
          <ac:chgData name="a xx" userId="6c68ed6e84215d36" providerId="LiveId" clId="{69CAA304-0A92-4D4B-A43E-BFE3FFD49F1C}" dt="2023-07-10T14:57:35.981" v="4798"/>
          <ac:cxnSpMkLst>
            <pc:docMk/>
            <pc:sldMk cId="148117196" sldId="275"/>
            <ac:cxnSpMk id="349" creationId="{14D059BB-8F99-DC97-BA88-D1E7459A992B}"/>
          </ac:cxnSpMkLst>
        </pc:cxnChg>
        <pc:cxnChg chg="mod">
          <ac:chgData name="a xx" userId="6c68ed6e84215d36" providerId="LiveId" clId="{69CAA304-0A92-4D4B-A43E-BFE3FFD49F1C}" dt="2023-07-10T14:57:35.981" v="4798"/>
          <ac:cxnSpMkLst>
            <pc:docMk/>
            <pc:sldMk cId="148117196" sldId="275"/>
            <ac:cxnSpMk id="350" creationId="{D0A3F9FB-4D32-4171-E14C-1A7A3D84EF49}"/>
          </ac:cxnSpMkLst>
        </pc:cxnChg>
        <pc:cxnChg chg="mod">
          <ac:chgData name="a xx" userId="6c68ed6e84215d36" providerId="LiveId" clId="{69CAA304-0A92-4D4B-A43E-BFE3FFD49F1C}" dt="2023-07-10T14:57:35.981" v="4798"/>
          <ac:cxnSpMkLst>
            <pc:docMk/>
            <pc:sldMk cId="148117196" sldId="275"/>
            <ac:cxnSpMk id="351" creationId="{4429A870-EEF3-CEDF-D867-9D96BB9A84F4}"/>
          </ac:cxnSpMkLst>
        </pc:cxnChg>
        <pc:cxnChg chg="mod">
          <ac:chgData name="a xx" userId="6c68ed6e84215d36" providerId="LiveId" clId="{69CAA304-0A92-4D4B-A43E-BFE3FFD49F1C}" dt="2023-07-10T14:57:35.981" v="4798"/>
          <ac:cxnSpMkLst>
            <pc:docMk/>
            <pc:sldMk cId="148117196" sldId="275"/>
            <ac:cxnSpMk id="352" creationId="{7173BD46-DB48-48EF-7D2A-B24788CC30DC}"/>
          </ac:cxnSpMkLst>
        </pc:cxnChg>
        <pc:cxnChg chg="mod">
          <ac:chgData name="a xx" userId="6c68ed6e84215d36" providerId="LiveId" clId="{69CAA304-0A92-4D4B-A43E-BFE3FFD49F1C}" dt="2023-07-10T14:57:35.981" v="4798"/>
          <ac:cxnSpMkLst>
            <pc:docMk/>
            <pc:sldMk cId="148117196" sldId="275"/>
            <ac:cxnSpMk id="353" creationId="{EEC4491A-AB8F-4247-0AF6-FB2DD9F18547}"/>
          </ac:cxnSpMkLst>
        </pc:cxnChg>
        <pc:cxnChg chg="mod">
          <ac:chgData name="a xx" userId="6c68ed6e84215d36" providerId="LiveId" clId="{69CAA304-0A92-4D4B-A43E-BFE3FFD49F1C}" dt="2023-07-10T14:57:35.981" v="4798"/>
          <ac:cxnSpMkLst>
            <pc:docMk/>
            <pc:sldMk cId="148117196" sldId="275"/>
            <ac:cxnSpMk id="354" creationId="{3F1CA16D-C14A-B959-DAEA-FF722C95D4BD}"/>
          </ac:cxnSpMkLst>
        </pc:cxnChg>
        <pc:cxnChg chg="mod">
          <ac:chgData name="a xx" userId="6c68ed6e84215d36" providerId="LiveId" clId="{69CAA304-0A92-4D4B-A43E-BFE3FFD49F1C}" dt="2023-07-10T15:24:58.553" v="5424" actId="164"/>
          <ac:cxnSpMkLst>
            <pc:docMk/>
            <pc:sldMk cId="148117196" sldId="275"/>
            <ac:cxnSpMk id="358" creationId="{D54332FC-9785-352F-A9F0-677451321F61}"/>
          </ac:cxnSpMkLst>
        </pc:cxnChg>
        <pc:cxnChg chg="mod">
          <ac:chgData name="a xx" userId="6c68ed6e84215d36" providerId="LiveId" clId="{69CAA304-0A92-4D4B-A43E-BFE3FFD49F1C}" dt="2023-07-10T15:24:58.553" v="5424" actId="164"/>
          <ac:cxnSpMkLst>
            <pc:docMk/>
            <pc:sldMk cId="148117196" sldId="275"/>
            <ac:cxnSpMk id="359" creationId="{530F0805-F1F2-3A27-1CE5-C1226010C796}"/>
          </ac:cxnSpMkLst>
        </pc:cxnChg>
        <pc:cxnChg chg="mod">
          <ac:chgData name="a xx" userId="6c68ed6e84215d36" providerId="LiveId" clId="{69CAA304-0A92-4D4B-A43E-BFE3FFD49F1C}" dt="2023-07-10T15:24:58.553" v="5424" actId="164"/>
          <ac:cxnSpMkLst>
            <pc:docMk/>
            <pc:sldMk cId="148117196" sldId="275"/>
            <ac:cxnSpMk id="360" creationId="{1787E435-5B05-CE7A-9666-AA202784455B}"/>
          </ac:cxnSpMkLst>
        </pc:cxnChg>
        <pc:cxnChg chg="mod">
          <ac:chgData name="a xx" userId="6c68ed6e84215d36" providerId="LiveId" clId="{69CAA304-0A92-4D4B-A43E-BFE3FFD49F1C}" dt="2023-07-10T15:24:58.553" v="5424" actId="164"/>
          <ac:cxnSpMkLst>
            <pc:docMk/>
            <pc:sldMk cId="148117196" sldId="275"/>
            <ac:cxnSpMk id="361" creationId="{227F1391-7220-6CA9-D8AD-CC0EEB54E71C}"/>
          </ac:cxnSpMkLst>
        </pc:cxnChg>
        <pc:cxnChg chg="mod">
          <ac:chgData name="a xx" userId="6c68ed6e84215d36" providerId="LiveId" clId="{69CAA304-0A92-4D4B-A43E-BFE3FFD49F1C}" dt="2023-07-10T15:24:58.553" v="5424" actId="164"/>
          <ac:cxnSpMkLst>
            <pc:docMk/>
            <pc:sldMk cId="148117196" sldId="275"/>
            <ac:cxnSpMk id="362" creationId="{C156D7D6-1C6E-7A3B-8806-0DA99A40CFB2}"/>
          </ac:cxnSpMkLst>
        </pc:cxnChg>
        <pc:cxnChg chg="mod">
          <ac:chgData name="a xx" userId="6c68ed6e84215d36" providerId="LiveId" clId="{69CAA304-0A92-4D4B-A43E-BFE3FFD49F1C}" dt="2023-07-10T15:24:58.553" v="5424" actId="164"/>
          <ac:cxnSpMkLst>
            <pc:docMk/>
            <pc:sldMk cId="148117196" sldId="275"/>
            <ac:cxnSpMk id="363" creationId="{764C2E02-D2F2-955B-DE3B-A037ABDDDE45}"/>
          </ac:cxnSpMkLst>
        </pc:cxnChg>
        <pc:cxnChg chg="mod">
          <ac:chgData name="a xx" userId="6c68ed6e84215d36" providerId="LiveId" clId="{69CAA304-0A92-4D4B-A43E-BFE3FFD49F1C}" dt="2023-07-10T15:24:58.553" v="5424" actId="164"/>
          <ac:cxnSpMkLst>
            <pc:docMk/>
            <pc:sldMk cId="148117196" sldId="275"/>
            <ac:cxnSpMk id="364" creationId="{BE2EF3ED-1220-257E-50F4-EA6182CD6DF4}"/>
          </ac:cxnSpMkLst>
        </pc:cxnChg>
        <pc:cxnChg chg="mod">
          <ac:chgData name="a xx" userId="6c68ed6e84215d36" providerId="LiveId" clId="{69CAA304-0A92-4D4B-A43E-BFE3FFD49F1C}" dt="2023-07-10T15:24:58.553" v="5424" actId="164"/>
          <ac:cxnSpMkLst>
            <pc:docMk/>
            <pc:sldMk cId="148117196" sldId="275"/>
            <ac:cxnSpMk id="365" creationId="{293E1AC0-8B5A-FF07-D310-3EFB1C58E004}"/>
          </ac:cxnSpMkLst>
        </pc:cxnChg>
        <pc:cxnChg chg="mod">
          <ac:chgData name="a xx" userId="6c68ed6e84215d36" providerId="LiveId" clId="{69CAA304-0A92-4D4B-A43E-BFE3FFD49F1C}" dt="2023-07-10T15:24:58.553" v="5424" actId="164"/>
          <ac:cxnSpMkLst>
            <pc:docMk/>
            <pc:sldMk cId="148117196" sldId="275"/>
            <ac:cxnSpMk id="366" creationId="{B9FB04BE-48BD-3BEB-822B-FD0BFE912896}"/>
          </ac:cxnSpMkLst>
        </pc:cxnChg>
        <pc:cxnChg chg="mod">
          <ac:chgData name="a xx" userId="6c68ed6e84215d36" providerId="LiveId" clId="{69CAA304-0A92-4D4B-A43E-BFE3FFD49F1C}" dt="2023-07-10T15:24:58.553" v="5424" actId="164"/>
          <ac:cxnSpMkLst>
            <pc:docMk/>
            <pc:sldMk cId="148117196" sldId="275"/>
            <ac:cxnSpMk id="367" creationId="{FD22D0C7-1BE9-3EC6-632F-425A62BF9753}"/>
          </ac:cxnSpMkLst>
        </pc:cxnChg>
        <pc:cxnChg chg="mod">
          <ac:chgData name="a xx" userId="6c68ed6e84215d36" providerId="LiveId" clId="{69CAA304-0A92-4D4B-A43E-BFE3FFD49F1C}" dt="2023-07-10T15:24:58.553" v="5424" actId="164"/>
          <ac:cxnSpMkLst>
            <pc:docMk/>
            <pc:sldMk cId="148117196" sldId="275"/>
            <ac:cxnSpMk id="368" creationId="{F12AAB95-29B2-072D-C490-D091DE4AC379}"/>
          </ac:cxnSpMkLst>
        </pc:cxnChg>
        <pc:cxnChg chg="mod">
          <ac:chgData name="a xx" userId="6c68ed6e84215d36" providerId="LiveId" clId="{69CAA304-0A92-4D4B-A43E-BFE3FFD49F1C}" dt="2023-07-10T15:24:58.553" v="5424" actId="164"/>
          <ac:cxnSpMkLst>
            <pc:docMk/>
            <pc:sldMk cId="148117196" sldId="275"/>
            <ac:cxnSpMk id="369" creationId="{7FB9BBC7-DA77-910C-5D57-E657B4AEED87}"/>
          </ac:cxnSpMkLst>
        </pc:cxnChg>
        <pc:cxnChg chg="mod">
          <ac:chgData name="a xx" userId="6c68ed6e84215d36" providerId="LiveId" clId="{69CAA304-0A92-4D4B-A43E-BFE3FFD49F1C}" dt="2023-07-10T15:24:58.553" v="5424" actId="164"/>
          <ac:cxnSpMkLst>
            <pc:docMk/>
            <pc:sldMk cId="148117196" sldId="275"/>
            <ac:cxnSpMk id="373" creationId="{1F282342-FF3C-5D57-B12E-DEDBB11486BF}"/>
          </ac:cxnSpMkLst>
        </pc:cxnChg>
        <pc:cxnChg chg="mod">
          <ac:chgData name="a xx" userId="6c68ed6e84215d36" providerId="LiveId" clId="{69CAA304-0A92-4D4B-A43E-BFE3FFD49F1C}" dt="2023-07-10T15:24:58.553" v="5424" actId="164"/>
          <ac:cxnSpMkLst>
            <pc:docMk/>
            <pc:sldMk cId="148117196" sldId="275"/>
            <ac:cxnSpMk id="374" creationId="{AAAF8050-A888-25BA-0B78-E2653E321054}"/>
          </ac:cxnSpMkLst>
        </pc:cxnChg>
        <pc:cxnChg chg="mod">
          <ac:chgData name="a xx" userId="6c68ed6e84215d36" providerId="LiveId" clId="{69CAA304-0A92-4D4B-A43E-BFE3FFD49F1C}" dt="2023-07-10T15:24:58.553" v="5424" actId="164"/>
          <ac:cxnSpMkLst>
            <pc:docMk/>
            <pc:sldMk cId="148117196" sldId="275"/>
            <ac:cxnSpMk id="375" creationId="{F24932F4-91BF-5D73-4A9A-89F50A544889}"/>
          </ac:cxnSpMkLst>
        </pc:cxnChg>
        <pc:cxnChg chg="mod">
          <ac:chgData name="a xx" userId="6c68ed6e84215d36" providerId="LiveId" clId="{69CAA304-0A92-4D4B-A43E-BFE3FFD49F1C}" dt="2023-07-10T15:24:58.553" v="5424" actId="164"/>
          <ac:cxnSpMkLst>
            <pc:docMk/>
            <pc:sldMk cId="148117196" sldId="275"/>
            <ac:cxnSpMk id="376" creationId="{121AC6EF-6DF6-B413-876C-9A73727E317E}"/>
          </ac:cxnSpMkLst>
        </pc:cxnChg>
        <pc:cxnChg chg="mod">
          <ac:chgData name="a xx" userId="6c68ed6e84215d36" providerId="LiveId" clId="{69CAA304-0A92-4D4B-A43E-BFE3FFD49F1C}" dt="2023-07-10T15:24:58.553" v="5424" actId="164"/>
          <ac:cxnSpMkLst>
            <pc:docMk/>
            <pc:sldMk cId="148117196" sldId="275"/>
            <ac:cxnSpMk id="377" creationId="{7CBE785F-C222-AC1F-C540-2E7980359781}"/>
          </ac:cxnSpMkLst>
        </pc:cxnChg>
        <pc:cxnChg chg="mod">
          <ac:chgData name="a xx" userId="6c68ed6e84215d36" providerId="LiveId" clId="{69CAA304-0A92-4D4B-A43E-BFE3FFD49F1C}" dt="2023-07-10T15:24:58.553" v="5424" actId="164"/>
          <ac:cxnSpMkLst>
            <pc:docMk/>
            <pc:sldMk cId="148117196" sldId="275"/>
            <ac:cxnSpMk id="378" creationId="{D19D3282-94DA-2C3E-109F-DF983FE9D498}"/>
          </ac:cxnSpMkLst>
        </pc:cxnChg>
        <pc:cxnChg chg="mod">
          <ac:chgData name="a xx" userId="6c68ed6e84215d36" providerId="LiveId" clId="{69CAA304-0A92-4D4B-A43E-BFE3FFD49F1C}" dt="2023-07-10T15:24:58.553" v="5424" actId="164"/>
          <ac:cxnSpMkLst>
            <pc:docMk/>
            <pc:sldMk cId="148117196" sldId="275"/>
            <ac:cxnSpMk id="379" creationId="{67526CF8-8096-95EC-5070-494361A5D812}"/>
          </ac:cxnSpMkLst>
        </pc:cxnChg>
        <pc:cxnChg chg="mod">
          <ac:chgData name="a xx" userId="6c68ed6e84215d36" providerId="LiveId" clId="{69CAA304-0A92-4D4B-A43E-BFE3FFD49F1C}" dt="2023-07-10T15:24:58.553" v="5424" actId="164"/>
          <ac:cxnSpMkLst>
            <pc:docMk/>
            <pc:sldMk cId="148117196" sldId="275"/>
            <ac:cxnSpMk id="380" creationId="{0752FD59-6336-141E-AC71-D949E276A4A3}"/>
          </ac:cxnSpMkLst>
        </pc:cxnChg>
        <pc:cxnChg chg="mod">
          <ac:chgData name="a xx" userId="6c68ed6e84215d36" providerId="LiveId" clId="{69CAA304-0A92-4D4B-A43E-BFE3FFD49F1C}" dt="2023-07-10T15:24:58.553" v="5424" actId="164"/>
          <ac:cxnSpMkLst>
            <pc:docMk/>
            <pc:sldMk cId="148117196" sldId="275"/>
            <ac:cxnSpMk id="381" creationId="{AC577FAF-8003-7B8D-A0CB-9FABEA85D19D}"/>
          </ac:cxnSpMkLst>
        </pc:cxnChg>
        <pc:cxnChg chg="mod">
          <ac:chgData name="a xx" userId="6c68ed6e84215d36" providerId="LiveId" clId="{69CAA304-0A92-4D4B-A43E-BFE3FFD49F1C}" dt="2023-07-10T15:24:58.553" v="5424" actId="164"/>
          <ac:cxnSpMkLst>
            <pc:docMk/>
            <pc:sldMk cId="148117196" sldId="275"/>
            <ac:cxnSpMk id="382" creationId="{4C51DF5E-9ECA-F6FB-F501-147F07AF2A5A}"/>
          </ac:cxnSpMkLst>
        </pc:cxnChg>
        <pc:cxnChg chg="mod">
          <ac:chgData name="a xx" userId="6c68ed6e84215d36" providerId="LiveId" clId="{69CAA304-0A92-4D4B-A43E-BFE3FFD49F1C}" dt="2023-07-10T15:24:58.553" v="5424" actId="164"/>
          <ac:cxnSpMkLst>
            <pc:docMk/>
            <pc:sldMk cId="148117196" sldId="275"/>
            <ac:cxnSpMk id="383" creationId="{0314A896-9C32-08B6-3854-7156DE4E34B7}"/>
          </ac:cxnSpMkLst>
        </pc:cxnChg>
        <pc:cxnChg chg="mod">
          <ac:chgData name="a xx" userId="6c68ed6e84215d36" providerId="LiveId" clId="{69CAA304-0A92-4D4B-A43E-BFE3FFD49F1C}" dt="2023-07-10T15:24:58.553" v="5424" actId="164"/>
          <ac:cxnSpMkLst>
            <pc:docMk/>
            <pc:sldMk cId="148117196" sldId="275"/>
            <ac:cxnSpMk id="384" creationId="{72C5BAAD-39FD-99E0-1B53-301EDBF31FF6}"/>
          </ac:cxnSpMkLst>
        </pc:cxnChg>
        <pc:cxnChg chg="mod">
          <ac:chgData name="a xx" userId="6c68ed6e84215d36" providerId="LiveId" clId="{69CAA304-0A92-4D4B-A43E-BFE3FFD49F1C}" dt="2023-07-10T15:24:58.553" v="5424" actId="164"/>
          <ac:cxnSpMkLst>
            <pc:docMk/>
            <pc:sldMk cId="148117196" sldId="275"/>
            <ac:cxnSpMk id="388" creationId="{4C192CB8-38E9-47E5-F828-893AFE27F7ED}"/>
          </ac:cxnSpMkLst>
        </pc:cxnChg>
        <pc:cxnChg chg="mod">
          <ac:chgData name="a xx" userId="6c68ed6e84215d36" providerId="LiveId" clId="{69CAA304-0A92-4D4B-A43E-BFE3FFD49F1C}" dt="2023-07-10T15:24:58.553" v="5424" actId="164"/>
          <ac:cxnSpMkLst>
            <pc:docMk/>
            <pc:sldMk cId="148117196" sldId="275"/>
            <ac:cxnSpMk id="389" creationId="{79E305DA-ACD4-B452-9F13-18D01A6ACD16}"/>
          </ac:cxnSpMkLst>
        </pc:cxnChg>
        <pc:cxnChg chg="mod">
          <ac:chgData name="a xx" userId="6c68ed6e84215d36" providerId="LiveId" clId="{69CAA304-0A92-4D4B-A43E-BFE3FFD49F1C}" dt="2023-07-10T15:24:58.553" v="5424" actId="164"/>
          <ac:cxnSpMkLst>
            <pc:docMk/>
            <pc:sldMk cId="148117196" sldId="275"/>
            <ac:cxnSpMk id="390" creationId="{EA32D52C-9933-1706-87F8-876A42CAA6F5}"/>
          </ac:cxnSpMkLst>
        </pc:cxnChg>
        <pc:cxnChg chg="mod">
          <ac:chgData name="a xx" userId="6c68ed6e84215d36" providerId="LiveId" clId="{69CAA304-0A92-4D4B-A43E-BFE3FFD49F1C}" dt="2023-07-10T15:24:58.553" v="5424" actId="164"/>
          <ac:cxnSpMkLst>
            <pc:docMk/>
            <pc:sldMk cId="148117196" sldId="275"/>
            <ac:cxnSpMk id="391" creationId="{E418EC9A-3249-2BCE-4545-5402F94F257D}"/>
          </ac:cxnSpMkLst>
        </pc:cxnChg>
        <pc:cxnChg chg="mod">
          <ac:chgData name="a xx" userId="6c68ed6e84215d36" providerId="LiveId" clId="{69CAA304-0A92-4D4B-A43E-BFE3FFD49F1C}" dt="2023-07-10T15:24:58.553" v="5424" actId="164"/>
          <ac:cxnSpMkLst>
            <pc:docMk/>
            <pc:sldMk cId="148117196" sldId="275"/>
            <ac:cxnSpMk id="392" creationId="{E3AC0B89-0AA1-1C18-B13C-4B2581853D26}"/>
          </ac:cxnSpMkLst>
        </pc:cxnChg>
        <pc:cxnChg chg="mod">
          <ac:chgData name="a xx" userId="6c68ed6e84215d36" providerId="LiveId" clId="{69CAA304-0A92-4D4B-A43E-BFE3FFD49F1C}" dt="2023-07-10T15:24:58.553" v="5424" actId="164"/>
          <ac:cxnSpMkLst>
            <pc:docMk/>
            <pc:sldMk cId="148117196" sldId="275"/>
            <ac:cxnSpMk id="393" creationId="{76EA43A4-B407-A5B7-6F0B-7F9BD9F6BF02}"/>
          </ac:cxnSpMkLst>
        </pc:cxnChg>
        <pc:cxnChg chg="mod">
          <ac:chgData name="a xx" userId="6c68ed6e84215d36" providerId="LiveId" clId="{69CAA304-0A92-4D4B-A43E-BFE3FFD49F1C}" dt="2023-07-10T15:24:58.553" v="5424" actId="164"/>
          <ac:cxnSpMkLst>
            <pc:docMk/>
            <pc:sldMk cId="148117196" sldId="275"/>
            <ac:cxnSpMk id="394" creationId="{0157C35B-0C01-D515-B795-2ADBA552D3CA}"/>
          </ac:cxnSpMkLst>
        </pc:cxnChg>
        <pc:cxnChg chg="mod">
          <ac:chgData name="a xx" userId="6c68ed6e84215d36" providerId="LiveId" clId="{69CAA304-0A92-4D4B-A43E-BFE3FFD49F1C}" dt="2023-07-10T15:24:58.553" v="5424" actId="164"/>
          <ac:cxnSpMkLst>
            <pc:docMk/>
            <pc:sldMk cId="148117196" sldId="275"/>
            <ac:cxnSpMk id="395" creationId="{C7C0BBE4-56FF-0920-38B3-37E3EDC47788}"/>
          </ac:cxnSpMkLst>
        </pc:cxnChg>
        <pc:cxnChg chg="mod">
          <ac:chgData name="a xx" userId="6c68ed6e84215d36" providerId="LiveId" clId="{69CAA304-0A92-4D4B-A43E-BFE3FFD49F1C}" dt="2023-07-10T15:24:58.553" v="5424" actId="164"/>
          <ac:cxnSpMkLst>
            <pc:docMk/>
            <pc:sldMk cId="148117196" sldId="275"/>
            <ac:cxnSpMk id="396" creationId="{88C8B55F-2627-8434-C1FD-D79FF75BF59D}"/>
          </ac:cxnSpMkLst>
        </pc:cxnChg>
        <pc:cxnChg chg="mod">
          <ac:chgData name="a xx" userId="6c68ed6e84215d36" providerId="LiveId" clId="{69CAA304-0A92-4D4B-A43E-BFE3FFD49F1C}" dt="2023-07-10T15:24:58.553" v="5424" actId="164"/>
          <ac:cxnSpMkLst>
            <pc:docMk/>
            <pc:sldMk cId="148117196" sldId="275"/>
            <ac:cxnSpMk id="397" creationId="{563447D4-62CA-5D85-0C88-158EFF71F336}"/>
          </ac:cxnSpMkLst>
        </pc:cxnChg>
        <pc:cxnChg chg="mod">
          <ac:chgData name="a xx" userId="6c68ed6e84215d36" providerId="LiveId" clId="{69CAA304-0A92-4D4B-A43E-BFE3FFD49F1C}" dt="2023-07-10T15:24:58.553" v="5424" actId="164"/>
          <ac:cxnSpMkLst>
            <pc:docMk/>
            <pc:sldMk cId="148117196" sldId="275"/>
            <ac:cxnSpMk id="398" creationId="{148D82C8-BC0A-F7C2-6000-35F7BF961B74}"/>
          </ac:cxnSpMkLst>
        </pc:cxnChg>
        <pc:cxnChg chg="mod">
          <ac:chgData name="a xx" userId="6c68ed6e84215d36" providerId="LiveId" clId="{69CAA304-0A92-4D4B-A43E-BFE3FFD49F1C}" dt="2023-07-10T15:24:58.553" v="5424" actId="164"/>
          <ac:cxnSpMkLst>
            <pc:docMk/>
            <pc:sldMk cId="148117196" sldId="275"/>
            <ac:cxnSpMk id="399" creationId="{1AE7E930-2BC2-81E6-E7F0-0D90AD81DCE3}"/>
          </ac:cxnSpMkLst>
        </pc:cxnChg>
        <pc:cxnChg chg="mod">
          <ac:chgData name="a xx" userId="6c68ed6e84215d36" providerId="LiveId" clId="{69CAA304-0A92-4D4B-A43E-BFE3FFD49F1C}" dt="2023-07-10T15:12:39.490" v="5265" actId="165"/>
          <ac:cxnSpMkLst>
            <pc:docMk/>
            <pc:sldMk cId="148117196" sldId="275"/>
            <ac:cxnSpMk id="410" creationId="{726E6075-CB91-8849-83D2-C360427CBF5C}"/>
          </ac:cxnSpMkLst>
        </pc:cxnChg>
        <pc:cxnChg chg="mod">
          <ac:chgData name="a xx" userId="6c68ed6e84215d36" providerId="LiveId" clId="{69CAA304-0A92-4D4B-A43E-BFE3FFD49F1C}" dt="2023-07-10T15:12:39.490" v="5265" actId="165"/>
          <ac:cxnSpMkLst>
            <pc:docMk/>
            <pc:sldMk cId="148117196" sldId="275"/>
            <ac:cxnSpMk id="411" creationId="{47EEF253-C798-8BAA-2EE9-C055854C0963}"/>
          </ac:cxnSpMkLst>
        </pc:cxnChg>
        <pc:cxnChg chg="mod">
          <ac:chgData name="a xx" userId="6c68ed6e84215d36" providerId="LiveId" clId="{69CAA304-0A92-4D4B-A43E-BFE3FFD49F1C}" dt="2023-07-10T15:12:39.490" v="5265" actId="165"/>
          <ac:cxnSpMkLst>
            <pc:docMk/>
            <pc:sldMk cId="148117196" sldId="275"/>
            <ac:cxnSpMk id="412" creationId="{BA47736F-8519-70DE-18A0-80D57BA949BE}"/>
          </ac:cxnSpMkLst>
        </pc:cxnChg>
        <pc:cxnChg chg="mod">
          <ac:chgData name="a xx" userId="6c68ed6e84215d36" providerId="LiveId" clId="{69CAA304-0A92-4D4B-A43E-BFE3FFD49F1C}" dt="2023-07-10T15:12:39.490" v="5265" actId="165"/>
          <ac:cxnSpMkLst>
            <pc:docMk/>
            <pc:sldMk cId="148117196" sldId="275"/>
            <ac:cxnSpMk id="413" creationId="{6E488BEF-D7BE-B971-3CB0-BAB7D8E46279}"/>
          </ac:cxnSpMkLst>
        </pc:cxnChg>
        <pc:cxnChg chg="mod">
          <ac:chgData name="a xx" userId="6c68ed6e84215d36" providerId="LiveId" clId="{69CAA304-0A92-4D4B-A43E-BFE3FFD49F1C}" dt="2023-07-10T15:12:39.490" v="5265" actId="165"/>
          <ac:cxnSpMkLst>
            <pc:docMk/>
            <pc:sldMk cId="148117196" sldId="275"/>
            <ac:cxnSpMk id="414" creationId="{147D5487-96F7-F6EA-C3CE-5AF201F1DB3B}"/>
          </ac:cxnSpMkLst>
        </pc:cxnChg>
        <pc:cxnChg chg="mod">
          <ac:chgData name="a xx" userId="6c68ed6e84215d36" providerId="LiveId" clId="{69CAA304-0A92-4D4B-A43E-BFE3FFD49F1C}" dt="2023-07-10T15:12:39.490" v="5265" actId="165"/>
          <ac:cxnSpMkLst>
            <pc:docMk/>
            <pc:sldMk cId="148117196" sldId="275"/>
            <ac:cxnSpMk id="415" creationId="{6816DB2A-9893-BB0C-09E4-94B97AABEB06}"/>
          </ac:cxnSpMkLst>
        </pc:cxnChg>
        <pc:cxnChg chg="mod">
          <ac:chgData name="a xx" userId="6c68ed6e84215d36" providerId="LiveId" clId="{69CAA304-0A92-4D4B-A43E-BFE3FFD49F1C}" dt="2023-07-10T15:12:39.490" v="5265" actId="165"/>
          <ac:cxnSpMkLst>
            <pc:docMk/>
            <pc:sldMk cId="148117196" sldId="275"/>
            <ac:cxnSpMk id="416" creationId="{955308E5-9627-D8FD-E29B-93F0A5B7D177}"/>
          </ac:cxnSpMkLst>
        </pc:cxnChg>
        <pc:cxnChg chg="mod">
          <ac:chgData name="a xx" userId="6c68ed6e84215d36" providerId="LiveId" clId="{69CAA304-0A92-4D4B-A43E-BFE3FFD49F1C}" dt="2023-07-10T15:12:39.490" v="5265" actId="165"/>
          <ac:cxnSpMkLst>
            <pc:docMk/>
            <pc:sldMk cId="148117196" sldId="275"/>
            <ac:cxnSpMk id="417" creationId="{535B8FA1-23BC-D3EC-385B-EF36D03151B0}"/>
          </ac:cxnSpMkLst>
        </pc:cxnChg>
        <pc:cxnChg chg="mod">
          <ac:chgData name="a xx" userId="6c68ed6e84215d36" providerId="LiveId" clId="{69CAA304-0A92-4D4B-A43E-BFE3FFD49F1C}" dt="2023-07-10T15:12:39.490" v="5265" actId="165"/>
          <ac:cxnSpMkLst>
            <pc:docMk/>
            <pc:sldMk cId="148117196" sldId="275"/>
            <ac:cxnSpMk id="418" creationId="{607C6C72-8CE9-D2C5-F3B4-195FBB121F5A}"/>
          </ac:cxnSpMkLst>
        </pc:cxnChg>
        <pc:cxnChg chg="mod">
          <ac:chgData name="a xx" userId="6c68ed6e84215d36" providerId="LiveId" clId="{69CAA304-0A92-4D4B-A43E-BFE3FFD49F1C}" dt="2023-07-10T15:12:39.490" v="5265" actId="165"/>
          <ac:cxnSpMkLst>
            <pc:docMk/>
            <pc:sldMk cId="148117196" sldId="275"/>
            <ac:cxnSpMk id="419" creationId="{ACF7B359-6FBA-3A13-138A-E4FDEEABE929}"/>
          </ac:cxnSpMkLst>
        </pc:cxnChg>
        <pc:cxnChg chg="mod">
          <ac:chgData name="a xx" userId="6c68ed6e84215d36" providerId="LiveId" clId="{69CAA304-0A92-4D4B-A43E-BFE3FFD49F1C}" dt="2023-07-10T15:12:39.490" v="5265" actId="165"/>
          <ac:cxnSpMkLst>
            <pc:docMk/>
            <pc:sldMk cId="148117196" sldId="275"/>
            <ac:cxnSpMk id="420" creationId="{B05707DD-4FD5-D4B4-499F-28FDE1A20E32}"/>
          </ac:cxnSpMkLst>
        </pc:cxnChg>
        <pc:cxnChg chg="mod">
          <ac:chgData name="a xx" userId="6c68ed6e84215d36" providerId="LiveId" clId="{69CAA304-0A92-4D4B-A43E-BFE3FFD49F1C}" dt="2023-07-10T15:12:39.490" v="5265" actId="165"/>
          <ac:cxnSpMkLst>
            <pc:docMk/>
            <pc:sldMk cId="148117196" sldId="275"/>
            <ac:cxnSpMk id="421" creationId="{0DE89E5B-68D5-D11A-A1DA-9AB703FC3463}"/>
          </ac:cxnSpMkLst>
        </pc:cxnChg>
        <pc:cxnChg chg="mod">
          <ac:chgData name="a xx" userId="6c68ed6e84215d36" providerId="LiveId" clId="{69CAA304-0A92-4D4B-A43E-BFE3FFD49F1C}" dt="2023-07-10T15:24:58.553" v="5424" actId="164"/>
          <ac:cxnSpMkLst>
            <pc:docMk/>
            <pc:sldMk cId="148117196" sldId="275"/>
            <ac:cxnSpMk id="425" creationId="{6BE0F85D-5D04-1FEB-76EC-61BB2A500208}"/>
          </ac:cxnSpMkLst>
        </pc:cxnChg>
        <pc:cxnChg chg="mod">
          <ac:chgData name="a xx" userId="6c68ed6e84215d36" providerId="LiveId" clId="{69CAA304-0A92-4D4B-A43E-BFE3FFD49F1C}" dt="2023-07-10T15:24:58.553" v="5424" actId="164"/>
          <ac:cxnSpMkLst>
            <pc:docMk/>
            <pc:sldMk cId="148117196" sldId="275"/>
            <ac:cxnSpMk id="426" creationId="{FBE54FD0-6490-E0D5-5B3B-D036DC30F3DF}"/>
          </ac:cxnSpMkLst>
        </pc:cxnChg>
        <pc:cxnChg chg="mod">
          <ac:chgData name="a xx" userId="6c68ed6e84215d36" providerId="LiveId" clId="{69CAA304-0A92-4D4B-A43E-BFE3FFD49F1C}" dt="2023-07-10T15:24:58.553" v="5424" actId="164"/>
          <ac:cxnSpMkLst>
            <pc:docMk/>
            <pc:sldMk cId="148117196" sldId="275"/>
            <ac:cxnSpMk id="427" creationId="{D1A86341-DCAE-C32D-896A-0A277A10261E}"/>
          </ac:cxnSpMkLst>
        </pc:cxnChg>
        <pc:cxnChg chg="mod">
          <ac:chgData name="a xx" userId="6c68ed6e84215d36" providerId="LiveId" clId="{69CAA304-0A92-4D4B-A43E-BFE3FFD49F1C}" dt="2023-07-10T15:24:58.553" v="5424" actId="164"/>
          <ac:cxnSpMkLst>
            <pc:docMk/>
            <pc:sldMk cId="148117196" sldId="275"/>
            <ac:cxnSpMk id="428" creationId="{A4357BF1-8E74-ACE8-077E-3BFD65026A96}"/>
          </ac:cxnSpMkLst>
        </pc:cxnChg>
        <pc:cxnChg chg="mod">
          <ac:chgData name="a xx" userId="6c68ed6e84215d36" providerId="LiveId" clId="{69CAA304-0A92-4D4B-A43E-BFE3FFD49F1C}" dt="2023-07-10T15:24:58.553" v="5424" actId="164"/>
          <ac:cxnSpMkLst>
            <pc:docMk/>
            <pc:sldMk cId="148117196" sldId="275"/>
            <ac:cxnSpMk id="429" creationId="{CD6DE004-3EA9-AEAB-7C17-B6BF9BB5619D}"/>
          </ac:cxnSpMkLst>
        </pc:cxnChg>
        <pc:cxnChg chg="mod">
          <ac:chgData name="a xx" userId="6c68ed6e84215d36" providerId="LiveId" clId="{69CAA304-0A92-4D4B-A43E-BFE3FFD49F1C}" dt="2023-07-10T15:24:58.553" v="5424" actId="164"/>
          <ac:cxnSpMkLst>
            <pc:docMk/>
            <pc:sldMk cId="148117196" sldId="275"/>
            <ac:cxnSpMk id="430" creationId="{E8EAC32E-2755-13F2-9561-C490268B83CF}"/>
          </ac:cxnSpMkLst>
        </pc:cxnChg>
        <pc:cxnChg chg="mod">
          <ac:chgData name="a xx" userId="6c68ed6e84215d36" providerId="LiveId" clId="{69CAA304-0A92-4D4B-A43E-BFE3FFD49F1C}" dt="2023-07-10T15:24:58.553" v="5424" actId="164"/>
          <ac:cxnSpMkLst>
            <pc:docMk/>
            <pc:sldMk cId="148117196" sldId="275"/>
            <ac:cxnSpMk id="431" creationId="{A30CC7D3-E4F0-1D35-5ABE-54D82FAD302C}"/>
          </ac:cxnSpMkLst>
        </pc:cxnChg>
        <pc:cxnChg chg="mod">
          <ac:chgData name="a xx" userId="6c68ed6e84215d36" providerId="LiveId" clId="{69CAA304-0A92-4D4B-A43E-BFE3FFD49F1C}" dt="2023-07-10T15:24:58.553" v="5424" actId="164"/>
          <ac:cxnSpMkLst>
            <pc:docMk/>
            <pc:sldMk cId="148117196" sldId="275"/>
            <ac:cxnSpMk id="432" creationId="{AA607A9B-9103-1AA0-B2AC-93AF6EB84421}"/>
          </ac:cxnSpMkLst>
        </pc:cxnChg>
        <pc:cxnChg chg="mod">
          <ac:chgData name="a xx" userId="6c68ed6e84215d36" providerId="LiveId" clId="{69CAA304-0A92-4D4B-A43E-BFE3FFD49F1C}" dt="2023-07-10T15:24:58.553" v="5424" actId="164"/>
          <ac:cxnSpMkLst>
            <pc:docMk/>
            <pc:sldMk cId="148117196" sldId="275"/>
            <ac:cxnSpMk id="433" creationId="{0EAF006C-594F-A26A-3C37-114DF61D4023}"/>
          </ac:cxnSpMkLst>
        </pc:cxnChg>
        <pc:cxnChg chg="mod">
          <ac:chgData name="a xx" userId="6c68ed6e84215d36" providerId="LiveId" clId="{69CAA304-0A92-4D4B-A43E-BFE3FFD49F1C}" dt="2023-07-10T15:24:58.553" v="5424" actId="164"/>
          <ac:cxnSpMkLst>
            <pc:docMk/>
            <pc:sldMk cId="148117196" sldId="275"/>
            <ac:cxnSpMk id="434" creationId="{1D60F04C-5CF8-2FB8-06F3-543FA04BB5E8}"/>
          </ac:cxnSpMkLst>
        </pc:cxnChg>
        <pc:cxnChg chg="mod">
          <ac:chgData name="a xx" userId="6c68ed6e84215d36" providerId="LiveId" clId="{69CAA304-0A92-4D4B-A43E-BFE3FFD49F1C}" dt="2023-07-10T15:24:58.553" v="5424" actId="164"/>
          <ac:cxnSpMkLst>
            <pc:docMk/>
            <pc:sldMk cId="148117196" sldId="275"/>
            <ac:cxnSpMk id="435" creationId="{507F4731-528D-877A-6761-F85E22D45CFA}"/>
          </ac:cxnSpMkLst>
        </pc:cxnChg>
        <pc:cxnChg chg="mod">
          <ac:chgData name="a xx" userId="6c68ed6e84215d36" providerId="LiveId" clId="{69CAA304-0A92-4D4B-A43E-BFE3FFD49F1C}" dt="2023-07-10T15:24:58.553" v="5424" actId="164"/>
          <ac:cxnSpMkLst>
            <pc:docMk/>
            <pc:sldMk cId="148117196" sldId="275"/>
            <ac:cxnSpMk id="436" creationId="{FF5EF2CE-CD1C-6987-B080-EA179707634E}"/>
          </ac:cxnSpMkLst>
        </pc:cxnChg>
        <pc:cxnChg chg="add del mod">
          <ac:chgData name="a xx" userId="6c68ed6e84215d36" providerId="LiveId" clId="{69CAA304-0A92-4D4B-A43E-BFE3FFD49F1C}" dt="2023-07-10T15:13:42.367" v="5275" actId="478"/>
          <ac:cxnSpMkLst>
            <pc:docMk/>
            <pc:sldMk cId="148117196" sldId="275"/>
            <ac:cxnSpMk id="439" creationId="{13DB0320-0EF7-CEC3-4309-A8EF5BD3E44E}"/>
          </ac:cxnSpMkLst>
        </pc:cxnChg>
        <pc:cxnChg chg="add mod">
          <ac:chgData name="a xx" userId="6c68ed6e84215d36" providerId="LiveId" clId="{69CAA304-0A92-4D4B-A43E-BFE3FFD49F1C}" dt="2023-07-10T15:27:35.350" v="5439" actId="164"/>
          <ac:cxnSpMkLst>
            <pc:docMk/>
            <pc:sldMk cId="148117196" sldId="275"/>
            <ac:cxnSpMk id="441" creationId="{79BE6D47-D6F7-8E16-4471-A86AD061AF8D}"/>
          </ac:cxnSpMkLst>
        </pc:cxnChg>
      </pc:sldChg>
      <pc:sldChg chg="delSp modSp add del mod">
        <pc:chgData name="a xx" userId="6c68ed6e84215d36" providerId="LiveId" clId="{69CAA304-0A92-4D4B-A43E-BFE3FFD49F1C}" dt="2023-07-03T12:01:01.219" v="3083" actId="47"/>
        <pc:sldMkLst>
          <pc:docMk/>
          <pc:sldMk cId="3364948866" sldId="275"/>
        </pc:sldMkLst>
        <pc:spChg chg="mod">
          <ac:chgData name="a xx" userId="6c68ed6e84215d36" providerId="LiveId" clId="{69CAA304-0A92-4D4B-A43E-BFE3FFD49F1C}" dt="2023-07-03T12:00:41.532" v="3073" actId="165"/>
          <ac:spMkLst>
            <pc:docMk/>
            <pc:sldMk cId="3364948866" sldId="275"/>
            <ac:spMk id="2" creationId="{B6BEA4C3-8167-004A-C23C-3B49D2F894D5}"/>
          </ac:spMkLst>
        </pc:spChg>
        <pc:spChg chg="mod">
          <ac:chgData name="a xx" userId="6c68ed6e84215d36" providerId="LiveId" clId="{69CAA304-0A92-4D4B-A43E-BFE3FFD49F1C}" dt="2023-07-03T12:00:41.532" v="3073" actId="165"/>
          <ac:spMkLst>
            <pc:docMk/>
            <pc:sldMk cId="3364948866" sldId="275"/>
            <ac:spMk id="5" creationId="{CD6333D1-F019-156D-C237-D39C46DEDEDE}"/>
          </ac:spMkLst>
        </pc:spChg>
        <pc:spChg chg="mod">
          <ac:chgData name="a xx" userId="6c68ed6e84215d36" providerId="LiveId" clId="{69CAA304-0A92-4D4B-A43E-BFE3FFD49F1C}" dt="2023-07-03T12:00:41.532" v="3073" actId="165"/>
          <ac:spMkLst>
            <pc:docMk/>
            <pc:sldMk cId="3364948866" sldId="275"/>
            <ac:spMk id="6" creationId="{B2FB2845-CEF9-1DAD-2E83-7F9C3FF12900}"/>
          </ac:spMkLst>
        </pc:spChg>
        <pc:spChg chg="mod">
          <ac:chgData name="a xx" userId="6c68ed6e84215d36" providerId="LiveId" clId="{69CAA304-0A92-4D4B-A43E-BFE3FFD49F1C}" dt="2023-07-03T12:00:41.532" v="3073" actId="165"/>
          <ac:spMkLst>
            <pc:docMk/>
            <pc:sldMk cId="3364948866" sldId="275"/>
            <ac:spMk id="7" creationId="{B75AE0F1-E0A6-0D8A-090F-8A2D4F7CF6C8}"/>
          </ac:spMkLst>
        </pc:spChg>
        <pc:spChg chg="mod">
          <ac:chgData name="a xx" userId="6c68ed6e84215d36" providerId="LiveId" clId="{69CAA304-0A92-4D4B-A43E-BFE3FFD49F1C}" dt="2023-07-03T12:00:41.532" v="3073" actId="165"/>
          <ac:spMkLst>
            <pc:docMk/>
            <pc:sldMk cId="3364948866" sldId="275"/>
            <ac:spMk id="8" creationId="{064D6017-A34D-93CD-1E4C-5EF2B3702A81}"/>
          </ac:spMkLst>
        </pc:spChg>
        <pc:spChg chg="mod">
          <ac:chgData name="a xx" userId="6c68ed6e84215d36" providerId="LiveId" clId="{69CAA304-0A92-4D4B-A43E-BFE3FFD49F1C}" dt="2023-07-03T12:00:41.532" v="3073" actId="165"/>
          <ac:spMkLst>
            <pc:docMk/>
            <pc:sldMk cId="3364948866" sldId="275"/>
            <ac:spMk id="9" creationId="{4909CEE8-B6FC-A8D0-C93F-4AA80EF805BC}"/>
          </ac:spMkLst>
        </pc:spChg>
        <pc:spChg chg="mod">
          <ac:chgData name="a xx" userId="6c68ed6e84215d36" providerId="LiveId" clId="{69CAA304-0A92-4D4B-A43E-BFE3FFD49F1C}" dt="2023-07-03T12:00:41.532" v="3073" actId="165"/>
          <ac:spMkLst>
            <pc:docMk/>
            <pc:sldMk cId="3364948866" sldId="275"/>
            <ac:spMk id="15" creationId="{373FF744-3CD8-D1E5-66E5-B960AFCC2DBD}"/>
          </ac:spMkLst>
        </pc:spChg>
        <pc:spChg chg="del mod topLvl">
          <ac:chgData name="a xx" userId="6c68ed6e84215d36" providerId="LiveId" clId="{69CAA304-0A92-4D4B-A43E-BFE3FFD49F1C}" dt="2023-07-03T12:00:55.412" v="3080" actId="478"/>
          <ac:spMkLst>
            <pc:docMk/>
            <pc:sldMk cId="3364948866" sldId="275"/>
            <ac:spMk id="17" creationId="{7F6EDE4C-6D28-5842-6633-4FCF32969989}"/>
          </ac:spMkLst>
        </pc:spChg>
        <pc:spChg chg="mod">
          <ac:chgData name="a xx" userId="6c68ed6e84215d36" providerId="LiveId" clId="{69CAA304-0A92-4D4B-A43E-BFE3FFD49F1C}" dt="2023-07-03T12:00:52.227" v="3077" actId="165"/>
          <ac:spMkLst>
            <pc:docMk/>
            <pc:sldMk cId="3364948866" sldId="275"/>
            <ac:spMk id="19" creationId="{BDA1AB28-3B54-4AF9-6D2C-2C085CC64248}"/>
          </ac:spMkLst>
        </pc:spChg>
        <pc:spChg chg="mod">
          <ac:chgData name="a xx" userId="6c68ed6e84215d36" providerId="LiveId" clId="{69CAA304-0A92-4D4B-A43E-BFE3FFD49F1C}" dt="2023-07-03T12:00:52.227" v="3077" actId="165"/>
          <ac:spMkLst>
            <pc:docMk/>
            <pc:sldMk cId="3364948866" sldId="275"/>
            <ac:spMk id="20" creationId="{905341E5-B282-E27F-4CD5-4C4A9B131D06}"/>
          </ac:spMkLst>
        </pc:spChg>
        <pc:spChg chg="mod">
          <ac:chgData name="a xx" userId="6c68ed6e84215d36" providerId="LiveId" clId="{69CAA304-0A92-4D4B-A43E-BFE3FFD49F1C}" dt="2023-07-03T12:00:52.227" v="3077" actId="165"/>
          <ac:spMkLst>
            <pc:docMk/>
            <pc:sldMk cId="3364948866" sldId="275"/>
            <ac:spMk id="21" creationId="{C18023C0-8148-E651-971F-E89C7DDE97B2}"/>
          </ac:spMkLst>
        </pc:spChg>
        <pc:spChg chg="mod">
          <ac:chgData name="a xx" userId="6c68ed6e84215d36" providerId="LiveId" clId="{69CAA304-0A92-4D4B-A43E-BFE3FFD49F1C}" dt="2023-07-03T12:00:52.227" v="3077" actId="165"/>
          <ac:spMkLst>
            <pc:docMk/>
            <pc:sldMk cId="3364948866" sldId="275"/>
            <ac:spMk id="23" creationId="{5E57DCD3-802A-F3B7-F1FD-898BFE211A69}"/>
          </ac:spMkLst>
        </pc:spChg>
        <pc:spChg chg="mod">
          <ac:chgData name="a xx" userId="6c68ed6e84215d36" providerId="LiveId" clId="{69CAA304-0A92-4D4B-A43E-BFE3FFD49F1C}" dt="2023-07-03T12:00:52.227" v="3077" actId="165"/>
          <ac:spMkLst>
            <pc:docMk/>
            <pc:sldMk cId="3364948866" sldId="275"/>
            <ac:spMk id="25" creationId="{67DF35BE-87C0-1595-B582-C750DA0F0C4A}"/>
          </ac:spMkLst>
        </pc:spChg>
        <pc:spChg chg="mod">
          <ac:chgData name="a xx" userId="6c68ed6e84215d36" providerId="LiveId" clId="{69CAA304-0A92-4D4B-A43E-BFE3FFD49F1C}" dt="2023-07-03T12:00:52.227" v="3077" actId="165"/>
          <ac:spMkLst>
            <pc:docMk/>
            <pc:sldMk cId="3364948866" sldId="275"/>
            <ac:spMk id="26" creationId="{4074FF24-6FBE-E868-3AB5-29AFE021A2C8}"/>
          </ac:spMkLst>
        </pc:spChg>
        <pc:spChg chg="mod">
          <ac:chgData name="a xx" userId="6c68ed6e84215d36" providerId="LiveId" clId="{69CAA304-0A92-4D4B-A43E-BFE3FFD49F1C}" dt="2023-07-03T12:00:41.532" v="3073" actId="165"/>
          <ac:spMkLst>
            <pc:docMk/>
            <pc:sldMk cId="3364948866" sldId="275"/>
            <ac:spMk id="32" creationId="{0A1125F6-8BB3-56BA-31E2-6B54993E762F}"/>
          </ac:spMkLst>
        </pc:spChg>
        <pc:spChg chg="mod">
          <ac:chgData name="a xx" userId="6c68ed6e84215d36" providerId="LiveId" clId="{69CAA304-0A92-4D4B-A43E-BFE3FFD49F1C}" dt="2023-07-03T12:00:41.532" v="3073" actId="165"/>
          <ac:spMkLst>
            <pc:docMk/>
            <pc:sldMk cId="3364948866" sldId="275"/>
            <ac:spMk id="61" creationId="{C844D43D-A6BB-35DB-56AF-D63E20AAB0ED}"/>
          </ac:spMkLst>
        </pc:spChg>
        <pc:spChg chg="mod">
          <ac:chgData name="a xx" userId="6c68ed6e84215d36" providerId="LiveId" clId="{69CAA304-0A92-4D4B-A43E-BFE3FFD49F1C}" dt="2023-07-03T12:00:41.532" v="3073" actId="165"/>
          <ac:spMkLst>
            <pc:docMk/>
            <pc:sldMk cId="3364948866" sldId="275"/>
            <ac:spMk id="62" creationId="{E4CE7F27-2CD9-70BE-6CEA-9D825F297216}"/>
          </ac:spMkLst>
        </pc:spChg>
        <pc:spChg chg="mod">
          <ac:chgData name="a xx" userId="6c68ed6e84215d36" providerId="LiveId" clId="{69CAA304-0A92-4D4B-A43E-BFE3FFD49F1C}" dt="2023-07-03T12:00:41.532" v="3073" actId="165"/>
          <ac:spMkLst>
            <pc:docMk/>
            <pc:sldMk cId="3364948866" sldId="275"/>
            <ac:spMk id="63" creationId="{EBA02A7D-3F6E-6217-E103-903887AE2F68}"/>
          </ac:spMkLst>
        </pc:spChg>
        <pc:spChg chg="mod">
          <ac:chgData name="a xx" userId="6c68ed6e84215d36" providerId="LiveId" clId="{69CAA304-0A92-4D4B-A43E-BFE3FFD49F1C}" dt="2023-07-03T12:00:52.227" v="3077" actId="165"/>
          <ac:spMkLst>
            <pc:docMk/>
            <pc:sldMk cId="3364948866" sldId="275"/>
            <ac:spMk id="70" creationId="{AC08D0B0-5552-4CB4-6E0D-A0AB4BAC0A5F}"/>
          </ac:spMkLst>
        </pc:spChg>
        <pc:spChg chg="mod">
          <ac:chgData name="a xx" userId="6c68ed6e84215d36" providerId="LiveId" clId="{69CAA304-0A92-4D4B-A43E-BFE3FFD49F1C}" dt="2023-07-03T12:00:52.227" v="3077" actId="165"/>
          <ac:spMkLst>
            <pc:docMk/>
            <pc:sldMk cId="3364948866" sldId="275"/>
            <ac:spMk id="71" creationId="{02007745-984E-6D90-8855-6DDCC29A9642}"/>
          </ac:spMkLst>
        </pc:spChg>
        <pc:spChg chg="mod">
          <ac:chgData name="a xx" userId="6c68ed6e84215d36" providerId="LiveId" clId="{69CAA304-0A92-4D4B-A43E-BFE3FFD49F1C}" dt="2023-07-03T12:00:52.227" v="3077" actId="165"/>
          <ac:spMkLst>
            <pc:docMk/>
            <pc:sldMk cId="3364948866" sldId="275"/>
            <ac:spMk id="75" creationId="{687D8961-ABD1-D15F-8805-DAF7800A11ED}"/>
          </ac:spMkLst>
        </pc:spChg>
        <pc:spChg chg="mod">
          <ac:chgData name="a xx" userId="6c68ed6e84215d36" providerId="LiveId" clId="{69CAA304-0A92-4D4B-A43E-BFE3FFD49F1C}" dt="2023-07-03T12:00:52.227" v="3077" actId="165"/>
          <ac:spMkLst>
            <pc:docMk/>
            <pc:sldMk cId="3364948866" sldId="275"/>
            <ac:spMk id="76" creationId="{4F1BD851-F944-B90D-CE65-20618ECF8245}"/>
          </ac:spMkLst>
        </pc:spChg>
        <pc:spChg chg="mod">
          <ac:chgData name="a xx" userId="6c68ed6e84215d36" providerId="LiveId" clId="{69CAA304-0A92-4D4B-A43E-BFE3FFD49F1C}" dt="2023-07-03T12:00:52.227" v="3077" actId="165"/>
          <ac:spMkLst>
            <pc:docMk/>
            <pc:sldMk cId="3364948866" sldId="275"/>
            <ac:spMk id="87" creationId="{25E9E2A0-177F-D91D-91B4-7EF8643CAA28}"/>
          </ac:spMkLst>
        </pc:spChg>
        <pc:grpChg chg="mod">
          <ac:chgData name="a xx" userId="6c68ed6e84215d36" providerId="LiveId" clId="{69CAA304-0A92-4D4B-A43E-BFE3FFD49F1C}" dt="2023-07-03T12:00:41.532" v="3073" actId="165"/>
          <ac:grpSpMkLst>
            <pc:docMk/>
            <pc:sldMk cId="3364948866" sldId="275"/>
            <ac:grpSpMk id="16" creationId="{21F04010-CD9A-B73B-1BCE-7944CEA5626C}"/>
          </ac:grpSpMkLst>
        </pc:grpChg>
        <pc:grpChg chg="mod">
          <ac:chgData name="a xx" userId="6c68ed6e84215d36" providerId="LiveId" clId="{69CAA304-0A92-4D4B-A43E-BFE3FFD49F1C}" dt="2023-07-03T12:00:52.227" v="3077" actId="165"/>
          <ac:grpSpMkLst>
            <pc:docMk/>
            <pc:sldMk cId="3364948866" sldId="275"/>
            <ac:grpSpMk id="18" creationId="{E0D76DC9-75E8-E3CF-F794-C302734A009F}"/>
          </ac:grpSpMkLst>
        </pc:grpChg>
        <pc:grpChg chg="mod">
          <ac:chgData name="a xx" userId="6c68ed6e84215d36" providerId="LiveId" clId="{69CAA304-0A92-4D4B-A43E-BFE3FFD49F1C}" dt="2023-07-03T12:00:52.227" v="3077" actId="165"/>
          <ac:grpSpMkLst>
            <pc:docMk/>
            <pc:sldMk cId="3364948866" sldId="275"/>
            <ac:grpSpMk id="31" creationId="{28BEAFCA-7DFC-8ED4-60DD-DBF138F7D1B2}"/>
          </ac:grpSpMkLst>
        </pc:grpChg>
        <pc:grpChg chg="mod">
          <ac:chgData name="a xx" userId="6c68ed6e84215d36" providerId="LiveId" clId="{69CAA304-0A92-4D4B-A43E-BFE3FFD49F1C}" dt="2023-07-03T12:00:52.227" v="3077" actId="165"/>
          <ac:grpSpMkLst>
            <pc:docMk/>
            <pc:sldMk cId="3364948866" sldId="275"/>
            <ac:grpSpMk id="45" creationId="{69812D7F-3AB8-8F9B-6429-05E5EC570DFE}"/>
          </ac:grpSpMkLst>
        </pc:grpChg>
        <pc:grpChg chg="mod">
          <ac:chgData name="a xx" userId="6c68ed6e84215d36" providerId="LiveId" clId="{69CAA304-0A92-4D4B-A43E-BFE3FFD49F1C}" dt="2023-07-03T12:00:41.532" v="3073" actId="165"/>
          <ac:grpSpMkLst>
            <pc:docMk/>
            <pc:sldMk cId="3364948866" sldId="275"/>
            <ac:grpSpMk id="65" creationId="{63ACFA1F-5B8B-3AA6-EE0A-D57E5443D06B}"/>
          </ac:grpSpMkLst>
        </pc:grpChg>
        <pc:grpChg chg="mod">
          <ac:chgData name="a xx" userId="6c68ed6e84215d36" providerId="LiveId" clId="{69CAA304-0A92-4D4B-A43E-BFE3FFD49F1C}" dt="2023-07-03T12:00:41.532" v="3073" actId="165"/>
          <ac:grpSpMkLst>
            <pc:docMk/>
            <pc:sldMk cId="3364948866" sldId="275"/>
            <ac:grpSpMk id="66" creationId="{F2C5F846-8B00-E9EF-ACA8-21F13E46E341}"/>
          </ac:grpSpMkLst>
        </pc:grpChg>
        <pc:grpChg chg="mod">
          <ac:chgData name="a xx" userId="6c68ed6e84215d36" providerId="LiveId" clId="{69CAA304-0A92-4D4B-A43E-BFE3FFD49F1C}" dt="2023-07-03T12:00:41.532" v="3073" actId="165"/>
          <ac:grpSpMkLst>
            <pc:docMk/>
            <pc:sldMk cId="3364948866" sldId="275"/>
            <ac:grpSpMk id="68" creationId="{D3CBF42B-83B8-E49B-85ED-21488FECB648}"/>
          </ac:grpSpMkLst>
        </pc:grpChg>
        <pc:grpChg chg="mod">
          <ac:chgData name="a xx" userId="6c68ed6e84215d36" providerId="LiveId" clId="{69CAA304-0A92-4D4B-A43E-BFE3FFD49F1C}" dt="2023-07-03T12:00:52.227" v="3077" actId="165"/>
          <ac:grpSpMkLst>
            <pc:docMk/>
            <pc:sldMk cId="3364948866" sldId="275"/>
            <ac:grpSpMk id="74" creationId="{662CD1B6-F97B-2BD5-D8FE-4700A6752C5B}"/>
          </ac:grpSpMkLst>
        </pc:grpChg>
        <pc:grpChg chg="mod">
          <ac:chgData name="a xx" userId="6c68ed6e84215d36" providerId="LiveId" clId="{69CAA304-0A92-4D4B-A43E-BFE3FFD49F1C}" dt="2023-07-03T12:00:52.227" v="3077" actId="165"/>
          <ac:grpSpMkLst>
            <pc:docMk/>
            <pc:sldMk cId="3364948866" sldId="275"/>
            <ac:grpSpMk id="80" creationId="{396AA35B-7FA5-EDB6-66C6-C76FAEB5286D}"/>
          </ac:grpSpMkLst>
        </pc:grpChg>
        <pc:grpChg chg="mod">
          <ac:chgData name="a xx" userId="6c68ed6e84215d36" providerId="LiveId" clId="{69CAA304-0A92-4D4B-A43E-BFE3FFD49F1C}" dt="2023-07-03T12:00:52.227" v="3077" actId="165"/>
          <ac:grpSpMkLst>
            <pc:docMk/>
            <pc:sldMk cId="3364948866" sldId="275"/>
            <ac:grpSpMk id="82" creationId="{0FAA54A6-C14C-CE53-5F8A-32079A3D45A8}"/>
          </ac:grpSpMkLst>
        </pc:grpChg>
        <pc:grpChg chg="mod">
          <ac:chgData name="a xx" userId="6c68ed6e84215d36" providerId="LiveId" clId="{69CAA304-0A92-4D4B-A43E-BFE3FFD49F1C}" dt="2023-07-03T12:00:41.532" v="3073" actId="165"/>
          <ac:grpSpMkLst>
            <pc:docMk/>
            <pc:sldMk cId="3364948866" sldId="275"/>
            <ac:grpSpMk id="84" creationId="{E87E435B-319F-DD13-5C3E-2AC4DC961B5C}"/>
          </ac:grpSpMkLst>
        </pc:grpChg>
        <pc:grpChg chg="mod">
          <ac:chgData name="a xx" userId="6c68ed6e84215d36" providerId="LiveId" clId="{69CAA304-0A92-4D4B-A43E-BFE3FFD49F1C}" dt="2023-07-03T12:00:52.227" v="3077" actId="165"/>
          <ac:grpSpMkLst>
            <pc:docMk/>
            <pc:sldMk cId="3364948866" sldId="275"/>
            <ac:grpSpMk id="104" creationId="{90D7CDA1-BAF4-00E9-C045-D96FFCF411BB}"/>
          </ac:grpSpMkLst>
        </pc:grpChg>
        <pc:grpChg chg="del mod topLvl">
          <ac:chgData name="a xx" userId="6c68ed6e84215d36" providerId="LiveId" clId="{69CAA304-0A92-4D4B-A43E-BFE3FFD49F1C}" dt="2023-07-03T12:00:59.625" v="3082" actId="21"/>
          <ac:grpSpMkLst>
            <pc:docMk/>
            <pc:sldMk cId="3364948866" sldId="275"/>
            <ac:grpSpMk id="105" creationId="{37C939B7-14FA-FAE2-3119-598E063828AD}"/>
          </ac:grpSpMkLst>
        </pc:grpChg>
        <pc:grpChg chg="del mod topLvl">
          <ac:chgData name="a xx" userId="6c68ed6e84215d36" providerId="LiveId" clId="{69CAA304-0A92-4D4B-A43E-BFE3FFD49F1C}" dt="2023-07-03T12:00:52.227" v="3077" actId="165"/>
          <ac:grpSpMkLst>
            <pc:docMk/>
            <pc:sldMk cId="3364948866" sldId="275"/>
            <ac:grpSpMk id="110" creationId="{06773BF6-B52F-10F9-4DC7-A174D01A8ABC}"/>
          </ac:grpSpMkLst>
        </pc:grpChg>
        <pc:grpChg chg="del mod topLvl">
          <ac:chgData name="a xx" userId="6c68ed6e84215d36" providerId="LiveId" clId="{69CAA304-0A92-4D4B-A43E-BFE3FFD49F1C}" dt="2023-07-03T12:00:43.973" v="3074" actId="478"/>
          <ac:grpSpMkLst>
            <pc:docMk/>
            <pc:sldMk cId="3364948866" sldId="275"/>
            <ac:grpSpMk id="111" creationId="{32DC3F42-7E51-9F9D-C900-72C29649C3E4}"/>
          </ac:grpSpMkLst>
        </pc:grpChg>
        <pc:grpChg chg="del mod topLvl">
          <ac:chgData name="a xx" userId="6c68ed6e84215d36" providerId="LiveId" clId="{69CAA304-0A92-4D4B-A43E-BFE3FFD49F1C}" dt="2023-07-03T12:00:41.532" v="3073" actId="165"/>
          <ac:grpSpMkLst>
            <pc:docMk/>
            <pc:sldMk cId="3364948866" sldId="275"/>
            <ac:grpSpMk id="112" creationId="{B9398055-CB5F-50BE-F659-17F80170A5F7}"/>
          </ac:grpSpMkLst>
        </pc:grpChg>
        <pc:grpChg chg="del">
          <ac:chgData name="a xx" userId="6c68ed6e84215d36" providerId="LiveId" clId="{69CAA304-0A92-4D4B-A43E-BFE3FFD49F1C}" dt="2023-07-03T12:00:38.812" v="3072" actId="165"/>
          <ac:grpSpMkLst>
            <pc:docMk/>
            <pc:sldMk cId="3364948866" sldId="275"/>
            <ac:grpSpMk id="113" creationId="{E4070B47-57CA-D789-95F5-965A58E16CE0}"/>
          </ac:grpSpMkLst>
        </pc:grpChg>
        <pc:picChg chg="mod">
          <ac:chgData name="a xx" userId="6c68ed6e84215d36" providerId="LiveId" clId="{69CAA304-0A92-4D4B-A43E-BFE3FFD49F1C}" dt="2023-07-03T12:00:41.532" v="3073" actId="165"/>
          <ac:picMkLst>
            <pc:docMk/>
            <pc:sldMk cId="3364948866" sldId="275"/>
            <ac:picMk id="30" creationId="{A35DB538-12E0-00A4-6A8C-0A783A9AF1F7}"/>
          </ac:picMkLst>
        </pc:picChg>
        <pc:picChg chg="mod">
          <ac:chgData name="a xx" userId="6c68ed6e84215d36" providerId="LiveId" clId="{69CAA304-0A92-4D4B-A43E-BFE3FFD49F1C}" dt="2023-07-03T12:00:52.227" v="3077" actId="165"/>
          <ac:picMkLst>
            <pc:docMk/>
            <pc:sldMk cId="3364948866" sldId="275"/>
            <ac:picMk id="73" creationId="{850C9B85-2E6A-0CB8-6C9B-31A37D34A3A4}"/>
          </ac:picMkLst>
        </pc:picChg>
        <pc:picChg chg="mod">
          <ac:chgData name="a xx" userId="6c68ed6e84215d36" providerId="LiveId" clId="{69CAA304-0A92-4D4B-A43E-BFE3FFD49F1C}" dt="2023-07-03T12:00:52.227" v="3077" actId="165"/>
          <ac:picMkLst>
            <pc:docMk/>
            <pc:sldMk cId="3364948866" sldId="275"/>
            <ac:picMk id="86" creationId="{B032221D-9910-4FCE-EA61-88D852CD72FB}"/>
          </ac:picMkLst>
        </pc:picChg>
        <pc:cxnChg chg="mod">
          <ac:chgData name="a xx" userId="6c68ed6e84215d36" providerId="LiveId" clId="{69CAA304-0A92-4D4B-A43E-BFE3FFD49F1C}" dt="2023-07-03T12:00:52.227" v="3077" actId="165"/>
          <ac:cxnSpMkLst>
            <pc:docMk/>
            <pc:sldMk cId="3364948866" sldId="275"/>
            <ac:cxnSpMk id="33" creationId="{E7A3C898-B908-ACCB-2AAD-B8A32280DCB4}"/>
          </ac:cxnSpMkLst>
        </pc:cxnChg>
        <pc:cxnChg chg="mod">
          <ac:chgData name="a xx" userId="6c68ed6e84215d36" providerId="LiveId" clId="{69CAA304-0A92-4D4B-A43E-BFE3FFD49F1C}" dt="2023-07-03T12:00:52.227" v="3077" actId="165"/>
          <ac:cxnSpMkLst>
            <pc:docMk/>
            <pc:sldMk cId="3364948866" sldId="275"/>
            <ac:cxnSpMk id="34" creationId="{DD6390BC-7365-90E3-C4EB-2D70C911C9D6}"/>
          </ac:cxnSpMkLst>
        </pc:cxnChg>
        <pc:cxnChg chg="mod">
          <ac:chgData name="a xx" userId="6c68ed6e84215d36" providerId="LiveId" clId="{69CAA304-0A92-4D4B-A43E-BFE3FFD49F1C}" dt="2023-07-03T12:00:52.227" v="3077" actId="165"/>
          <ac:cxnSpMkLst>
            <pc:docMk/>
            <pc:sldMk cId="3364948866" sldId="275"/>
            <ac:cxnSpMk id="35" creationId="{4D7F63D2-77DA-7950-8AEC-E7EF5E718960}"/>
          </ac:cxnSpMkLst>
        </pc:cxnChg>
        <pc:cxnChg chg="mod">
          <ac:chgData name="a xx" userId="6c68ed6e84215d36" providerId="LiveId" clId="{69CAA304-0A92-4D4B-A43E-BFE3FFD49F1C}" dt="2023-07-03T12:00:52.227" v="3077" actId="165"/>
          <ac:cxnSpMkLst>
            <pc:docMk/>
            <pc:sldMk cId="3364948866" sldId="275"/>
            <ac:cxnSpMk id="36" creationId="{C7E356D5-6905-B960-4503-C15D2BCBD6C2}"/>
          </ac:cxnSpMkLst>
        </pc:cxnChg>
        <pc:cxnChg chg="mod">
          <ac:chgData name="a xx" userId="6c68ed6e84215d36" providerId="LiveId" clId="{69CAA304-0A92-4D4B-A43E-BFE3FFD49F1C}" dt="2023-07-03T12:00:52.227" v="3077" actId="165"/>
          <ac:cxnSpMkLst>
            <pc:docMk/>
            <pc:sldMk cId="3364948866" sldId="275"/>
            <ac:cxnSpMk id="37" creationId="{96FE4BC3-500C-9212-7F0A-F6A5FC6B2836}"/>
          </ac:cxnSpMkLst>
        </pc:cxnChg>
        <pc:cxnChg chg="mod">
          <ac:chgData name="a xx" userId="6c68ed6e84215d36" providerId="LiveId" clId="{69CAA304-0A92-4D4B-A43E-BFE3FFD49F1C}" dt="2023-07-03T12:00:52.227" v="3077" actId="165"/>
          <ac:cxnSpMkLst>
            <pc:docMk/>
            <pc:sldMk cId="3364948866" sldId="275"/>
            <ac:cxnSpMk id="38" creationId="{A8D5F691-43C7-FEE1-A4F6-DB89F8BDB4BF}"/>
          </ac:cxnSpMkLst>
        </pc:cxnChg>
        <pc:cxnChg chg="mod">
          <ac:chgData name="a xx" userId="6c68ed6e84215d36" providerId="LiveId" clId="{69CAA304-0A92-4D4B-A43E-BFE3FFD49F1C}" dt="2023-07-03T12:00:52.227" v="3077" actId="165"/>
          <ac:cxnSpMkLst>
            <pc:docMk/>
            <pc:sldMk cId="3364948866" sldId="275"/>
            <ac:cxnSpMk id="39" creationId="{23292E78-8D7F-8D67-0139-B9CED6655366}"/>
          </ac:cxnSpMkLst>
        </pc:cxnChg>
        <pc:cxnChg chg="mod">
          <ac:chgData name="a xx" userId="6c68ed6e84215d36" providerId="LiveId" clId="{69CAA304-0A92-4D4B-A43E-BFE3FFD49F1C}" dt="2023-07-03T12:00:52.227" v="3077" actId="165"/>
          <ac:cxnSpMkLst>
            <pc:docMk/>
            <pc:sldMk cId="3364948866" sldId="275"/>
            <ac:cxnSpMk id="40" creationId="{3ABFD22C-A5AB-45E7-82EC-C1A3C21BA3FD}"/>
          </ac:cxnSpMkLst>
        </pc:cxnChg>
        <pc:cxnChg chg="mod">
          <ac:chgData name="a xx" userId="6c68ed6e84215d36" providerId="LiveId" clId="{69CAA304-0A92-4D4B-A43E-BFE3FFD49F1C}" dt="2023-07-03T12:00:52.227" v="3077" actId="165"/>
          <ac:cxnSpMkLst>
            <pc:docMk/>
            <pc:sldMk cId="3364948866" sldId="275"/>
            <ac:cxnSpMk id="41" creationId="{ADB235EA-5D16-62CB-65E3-338C932FCE17}"/>
          </ac:cxnSpMkLst>
        </pc:cxnChg>
        <pc:cxnChg chg="mod">
          <ac:chgData name="a xx" userId="6c68ed6e84215d36" providerId="LiveId" clId="{69CAA304-0A92-4D4B-A43E-BFE3FFD49F1C}" dt="2023-07-03T12:00:52.227" v="3077" actId="165"/>
          <ac:cxnSpMkLst>
            <pc:docMk/>
            <pc:sldMk cId="3364948866" sldId="275"/>
            <ac:cxnSpMk id="42" creationId="{1D2E143F-5641-BB5B-DE46-D3E19831EB86}"/>
          </ac:cxnSpMkLst>
        </pc:cxnChg>
        <pc:cxnChg chg="mod">
          <ac:chgData name="a xx" userId="6c68ed6e84215d36" providerId="LiveId" clId="{69CAA304-0A92-4D4B-A43E-BFE3FFD49F1C}" dt="2023-07-03T12:00:52.227" v="3077" actId="165"/>
          <ac:cxnSpMkLst>
            <pc:docMk/>
            <pc:sldMk cId="3364948866" sldId="275"/>
            <ac:cxnSpMk id="43" creationId="{3709985B-C331-A4C1-9B55-33DF6E7B61B6}"/>
          </ac:cxnSpMkLst>
        </pc:cxnChg>
        <pc:cxnChg chg="mod">
          <ac:chgData name="a xx" userId="6c68ed6e84215d36" providerId="LiveId" clId="{69CAA304-0A92-4D4B-A43E-BFE3FFD49F1C}" dt="2023-07-03T12:00:52.227" v="3077" actId="165"/>
          <ac:cxnSpMkLst>
            <pc:docMk/>
            <pc:sldMk cId="3364948866" sldId="275"/>
            <ac:cxnSpMk id="44" creationId="{65C94CE8-ACE9-9AB5-5500-8C65C3DD3417}"/>
          </ac:cxnSpMkLst>
        </pc:cxnChg>
        <pc:cxnChg chg="mod">
          <ac:chgData name="a xx" userId="6c68ed6e84215d36" providerId="LiveId" clId="{69CAA304-0A92-4D4B-A43E-BFE3FFD49F1C}" dt="2023-07-03T12:00:52.227" v="3077" actId="165"/>
          <ac:cxnSpMkLst>
            <pc:docMk/>
            <pc:sldMk cId="3364948866" sldId="275"/>
            <ac:cxnSpMk id="46" creationId="{2547FB67-C358-8557-6272-5299458494A6}"/>
          </ac:cxnSpMkLst>
        </pc:cxnChg>
        <pc:cxnChg chg="mod">
          <ac:chgData name="a xx" userId="6c68ed6e84215d36" providerId="LiveId" clId="{69CAA304-0A92-4D4B-A43E-BFE3FFD49F1C}" dt="2023-07-03T12:00:52.227" v="3077" actId="165"/>
          <ac:cxnSpMkLst>
            <pc:docMk/>
            <pc:sldMk cId="3364948866" sldId="275"/>
            <ac:cxnSpMk id="47" creationId="{6E3F292C-3D55-B36C-4F6E-C11AC45280EB}"/>
          </ac:cxnSpMkLst>
        </pc:cxnChg>
        <pc:cxnChg chg="mod">
          <ac:chgData name="a xx" userId="6c68ed6e84215d36" providerId="LiveId" clId="{69CAA304-0A92-4D4B-A43E-BFE3FFD49F1C}" dt="2023-07-03T12:00:52.227" v="3077" actId="165"/>
          <ac:cxnSpMkLst>
            <pc:docMk/>
            <pc:sldMk cId="3364948866" sldId="275"/>
            <ac:cxnSpMk id="48" creationId="{53DDEE1B-0778-5F8C-99B7-8F7B7B67F412}"/>
          </ac:cxnSpMkLst>
        </pc:cxnChg>
        <pc:cxnChg chg="mod">
          <ac:chgData name="a xx" userId="6c68ed6e84215d36" providerId="LiveId" clId="{69CAA304-0A92-4D4B-A43E-BFE3FFD49F1C}" dt="2023-07-03T12:00:52.227" v="3077" actId="165"/>
          <ac:cxnSpMkLst>
            <pc:docMk/>
            <pc:sldMk cId="3364948866" sldId="275"/>
            <ac:cxnSpMk id="49" creationId="{6BDE7277-1C68-1E7C-B0F4-2C9E3F607D1D}"/>
          </ac:cxnSpMkLst>
        </pc:cxnChg>
        <pc:cxnChg chg="mod">
          <ac:chgData name="a xx" userId="6c68ed6e84215d36" providerId="LiveId" clId="{69CAA304-0A92-4D4B-A43E-BFE3FFD49F1C}" dt="2023-07-03T12:00:52.227" v="3077" actId="165"/>
          <ac:cxnSpMkLst>
            <pc:docMk/>
            <pc:sldMk cId="3364948866" sldId="275"/>
            <ac:cxnSpMk id="50" creationId="{246D0D22-CA39-0ADA-E0CF-52FD4CCC9468}"/>
          </ac:cxnSpMkLst>
        </pc:cxnChg>
        <pc:cxnChg chg="mod">
          <ac:chgData name="a xx" userId="6c68ed6e84215d36" providerId="LiveId" clId="{69CAA304-0A92-4D4B-A43E-BFE3FFD49F1C}" dt="2023-07-03T12:00:52.227" v="3077" actId="165"/>
          <ac:cxnSpMkLst>
            <pc:docMk/>
            <pc:sldMk cId="3364948866" sldId="275"/>
            <ac:cxnSpMk id="51" creationId="{D448FCE8-6F5A-7D21-2E1C-AD2289DC292D}"/>
          </ac:cxnSpMkLst>
        </pc:cxnChg>
        <pc:cxnChg chg="mod">
          <ac:chgData name="a xx" userId="6c68ed6e84215d36" providerId="LiveId" clId="{69CAA304-0A92-4D4B-A43E-BFE3FFD49F1C}" dt="2023-07-03T12:00:52.227" v="3077" actId="165"/>
          <ac:cxnSpMkLst>
            <pc:docMk/>
            <pc:sldMk cId="3364948866" sldId="275"/>
            <ac:cxnSpMk id="52" creationId="{D409B1CB-C548-21C1-D344-6B262F7853CE}"/>
          </ac:cxnSpMkLst>
        </pc:cxnChg>
        <pc:cxnChg chg="mod">
          <ac:chgData name="a xx" userId="6c68ed6e84215d36" providerId="LiveId" clId="{69CAA304-0A92-4D4B-A43E-BFE3FFD49F1C}" dt="2023-07-03T12:00:52.227" v="3077" actId="165"/>
          <ac:cxnSpMkLst>
            <pc:docMk/>
            <pc:sldMk cId="3364948866" sldId="275"/>
            <ac:cxnSpMk id="53" creationId="{29E8B808-444B-4CF5-C8AC-E10DF0CA897A}"/>
          </ac:cxnSpMkLst>
        </pc:cxnChg>
        <pc:cxnChg chg="mod">
          <ac:chgData name="a xx" userId="6c68ed6e84215d36" providerId="LiveId" clId="{69CAA304-0A92-4D4B-A43E-BFE3FFD49F1C}" dt="2023-07-03T12:00:52.227" v="3077" actId="165"/>
          <ac:cxnSpMkLst>
            <pc:docMk/>
            <pc:sldMk cId="3364948866" sldId="275"/>
            <ac:cxnSpMk id="88" creationId="{74CDBD3C-D056-34C7-2171-672242920920}"/>
          </ac:cxnSpMkLst>
        </pc:cxnChg>
        <pc:cxnChg chg="mod">
          <ac:chgData name="a xx" userId="6c68ed6e84215d36" providerId="LiveId" clId="{69CAA304-0A92-4D4B-A43E-BFE3FFD49F1C}" dt="2023-07-03T12:00:52.227" v="3077" actId="165"/>
          <ac:cxnSpMkLst>
            <pc:docMk/>
            <pc:sldMk cId="3364948866" sldId="275"/>
            <ac:cxnSpMk id="101" creationId="{D13066D3-B29C-04B5-E07E-AEA2F2CBF565}"/>
          </ac:cxnSpMkLst>
        </pc:cxnChg>
        <pc:cxnChg chg="del mod topLvl">
          <ac:chgData name="a xx" userId="6c68ed6e84215d36" providerId="LiveId" clId="{69CAA304-0A92-4D4B-A43E-BFE3FFD49F1C}" dt="2023-07-03T12:00:45.243" v="3075" actId="478"/>
          <ac:cxnSpMkLst>
            <pc:docMk/>
            <pc:sldMk cId="3364948866" sldId="275"/>
            <ac:cxnSpMk id="107" creationId="{9A433E15-5607-24F1-A55F-9E9ECC97136C}"/>
          </ac:cxnSpMkLst>
        </pc:cxnChg>
      </pc:sldChg>
      <pc:sldChg chg="addSp delSp modSp new del mod">
        <pc:chgData name="a xx" userId="6c68ed6e84215d36" providerId="LiveId" clId="{69CAA304-0A92-4D4B-A43E-BFE3FFD49F1C}" dt="2023-07-10T14:41:45.572" v="4241" actId="47"/>
        <pc:sldMkLst>
          <pc:docMk/>
          <pc:sldMk cId="1159907" sldId="276"/>
        </pc:sldMkLst>
        <pc:spChg chg="del">
          <ac:chgData name="a xx" userId="6c68ed6e84215d36" providerId="LiveId" clId="{69CAA304-0A92-4D4B-A43E-BFE3FFD49F1C}" dt="2023-07-10T14:07:41.778" v="3412" actId="478"/>
          <ac:spMkLst>
            <pc:docMk/>
            <pc:sldMk cId="1159907" sldId="276"/>
            <ac:spMk id="2" creationId="{F5F9BB18-7FA9-AA62-44E3-6356C977D648}"/>
          </ac:spMkLst>
        </pc:spChg>
        <pc:spChg chg="del">
          <ac:chgData name="a xx" userId="6c68ed6e84215d36" providerId="LiveId" clId="{69CAA304-0A92-4D4B-A43E-BFE3FFD49F1C}" dt="2023-07-10T14:07:41.150" v="3411" actId="478"/>
          <ac:spMkLst>
            <pc:docMk/>
            <pc:sldMk cId="1159907" sldId="276"/>
            <ac:spMk id="3" creationId="{A241CF38-4373-796F-A810-CA4B51A983C0}"/>
          </ac:spMkLst>
        </pc:spChg>
        <pc:spChg chg="add mod ord">
          <ac:chgData name="a xx" userId="6c68ed6e84215d36" providerId="LiveId" clId="{69CAA304-0A92-4D4B-A43E-BFE3FFD49F1C}" dt="2023-07-10T14:37:16.709" v="3860" actId="164"/>
          <ac:spMkLst>
            <pc:docMk/>
            <pc:sldMk cId="1159907" sldId="276"/>
            <ac:spMk id="264" creationId="{3E91C971-118A-88A0-48C1-088D9ECD8EBD}"/>
          </ac:spMkLst>
        </pc:spChg>
        <pc:grpChg chg="add del mod">
          <ac:chgData name="a xx" userId="6c68ed6e84215d36" providerId="LiveId" clId="{69CAA304-0A92-4D4B-A43E-BFE3FFD49F1C}" dt="2023-07-10T14:10:35.264" v="3482" actId="478"/>
          <ac:grpSpMkLst>
            <pc:docMk/>
            <pc:sldMk cId="1159907" sldId="276"/>
            <ac:grpSpMk id="51" creationId="{123F336E-C1CD-6BC2-030D-980BB440CF74}"/>
          </ac:grpSpMkLst>
        </pc:grpChg>
        <pc:grpChg chg="add del mod">
          <ac:chgData name="a xx" userId="6c68ed6e84215d36" providerId="LiveId" clId="{69CAA304-0A92-4D4B-A43E-BFE3FFD49F1C}" dt="2023-07-10T14:11:00.994" v="3486" actId="165"/>
          <ac:grpSpMkLst>
            <pc:docMk/>
            <pc:sldMk cId="1159907" sldId="276"/>
            <ac:grpSpMk id="52" creationId="{5DB3CC50-42B5-398E-B459-894E5F3535CC}"/>
          </ac:grpSpMkLst>
        </pc:grpChg>
        <pc:grpChg chg="add del mod">
          <ac:chgData name="a xx" userId="6c68ed6e84215d36" providerId="LiveId" clId="{69CAA304-0A92-4D4B-A43E-BFE3FFD49F1C}" dt="2023-07-10T14:13:57.722" v="3514" actId="165"/>
          <ac:grpSpMkLst>
            <pc:docMk/>
            <pc:sldMk cId="1159907" sldId="276"/>
            <ac:grpSpMk id="100" creationId="{B59C177D-E0C0-DB4E-718C-31B4C0A4822F}"/>
          </ac:grpSpMkLst>
        </pc:grpChg>
        <pc:grpChg chg="add del mod">
          <ac:chgData name="a xx" userId="6c68ed6e84215d36" providerId="LiveId" clId="{69CAA304-0A92-4D4B-A43E-BFE3FFD49F1C}" dt="2023-07-10T14:13:57.722" v="3514" actId="165"/>
          <ac:grpSpMkLst>
            <pc:docMk/>
            <pc:sldMk cId="1159907" sldId="276"/>
            <ac:grpSpMk id="101" creationId="{281AAF7E-813C-01C3-FD04-5B30CE96A0CC}"/>
          </ac:grpSpMkLst>
        </pc:grpChg>
        <pc:grpChg chg="add del mod">
          <ac:chgData name="a xx" userId="6c68ed6e84215d36" providerId="LiveId" clId="{69CAA304-0A92-4D4B-A43E-BFE3FFD49F1C}" dt="2023-07-10T14:13:57.722" v="3514" actId="165"/>
          <ac:grpSpMkLst>
            <pc:docMk/>
            <pc:sldMk cId="1159907" sldId="276"/>
            <ac:grpSpMk id="126" creationId="{D00C7FC3-39F0-00F1-2AB7-88731A4658A9}"/>
          </ac:grpSpMkLst>
        </pc:grpChg>
        <pc:grpChg chg="add del mod">
          <ac:chgData name="a xx" userId="6c68ed6e84215d36" providerId="LiveId" clId="{69CAA304-0A92-4D4B-A43E-BFE3FFD49F1C}" dt="2023-07-10T14:16:20.632" v="3539" actId="165"/>
          <ac:grpSpMkLst>
            <pc:docMk/>
            <pc:sldMk cId="1159907" sldId="276"/>
            <ac:grpSpMk id="205" creationId="{1C68C93A-38F2-DE73-CA32-42405028DB98}"/>
          </ac:grpSpMkLst>
        </pc:grpChg>
        <pc:grpChg chg="add del mod">
          <ac:chgData name="a xx" userId="6c68ed6e84215d36" providerId="LiveId" clId="{69CAA304-0A92-4D4B-A43E-BFE3FFD49F1C}" dt="2023-07-10T14:16:20.632" v="3539" actId="165"/>
          <ac:grpSpMkLst>
            <pc:docMk/>
            <pc:sldMk cId="1159907" sldId="276"/>
            <ac:grpSpMk id="206" creationId="{BA259C04-BD60-B37C-CC5B-431009420915}"/>
          </ac:grpSpMkLst>
        </pc:grpChg>
        <pc:grpChg chg="add del mod">
          <ac:chgData name="a xx" userId="6c68ed6e84215d36" providerId="LiveId" clId="{69CAA304-0A92-4D4B-A43E-BFE3FFD49F1C}" dt="2023-07-10T14:18:44.709" v="3758" actId="165"/>
          <ac:grpSpMkLst>
            <pc:docMk/>
            <pc:sldMk cId="1159907" sldId="276"/>
            <ac:grpSpMk id="261" creationId="{E4A858F8-5856-61D8-D415-3C28F9B0A591}"/>
          </ac:grpSpMkLst>
        </pc:grpChg>
        <pc:grpChg chg="add del mod">
          <ac:chgData name="a xx" userId="6c68ed6e84215d36" providerId="LiveId" clId="{69CAA304-0A92-4D4B-A43E-BFE3FFD49F1C}" dt="2023-07-10T14:20:32.050" v="3769" actId="165"/>
          <ac:grpSpMkLst>
            <pc:docMk/>
            <pc:sldMk cId="1159907" sldId="276"/>
            <ac:grpSpMk id="262" creationId="{4B623FD5-952E-B7E6-C634-103272D9D687}"/>
          </ac:grpSpMkLst>
        </pc:grpChg>
        <pc:grpChg chg="add mod ord">
          <ac:chgData name="a xx" userId="6c68ed6e84215d36" providerId="LiveId" clId="{69CAA304-0A92-4D4B-A43E-BFE3FFD49F1C}" dt="2023-07-10T14:37:16.709" v="3860" actId="164"/>
          <ac:grpSpMkLst>
            <pc:docMk/>
            <pc:sldMk cId="1159907" sldId="276"/>
            <ac:grpSpMk id="263" creationId="{A6B55A33-6DD1-AF17-91AE-3D7243C6C0DD}"/>
          </ac:grpSpMkLst>
        </pc:grpChg>
        <pc:grpChg chg="add del mod">
          <ac:chgData name="a xx" userId="6c68ed6e84215d36" providerId="LiveId" clId="{69CAA304-0A92-4D4B-A43E-BFE3FFD49F1C}" dt="2023-07-10T14:37:19.671" v="3861" actId="21"/>
          <ac:grpSpMkLst>
            <pc:docMk/>
            <pc:sldMk cId="1159907" sldId="276"/>
            <ac:grpSpMk id="265" creationId="{CDAE51F6-2F09-38E0-2200-190C23B6624C}"/>
          </ac:grpSpMkLst>
        </pc:grpChg>
        <pc:cxnChg chg="add mod">
          <ac:chgData name="a xx" userId="6c68ed6e84215d36" providerId="LiveId" clId="{69CAA304-0A92-4D4B-A43E-BFE3FFD49F1C}" dt="2023-07-10T14:09:50.209" v="3473" actId="164"/>
          <ac:cxnSpMkLst>
            <pc:docMk/>
            <pc:sldMk cId="1159907" sldId="276"/>
            <ac:cxnSpMk id="5" creationId="{3D979B8F-5FCD-669E-3092-3E77798430A2}"/>
          </ac:cxnSpMkLst>
        </pc:cxnChg>
        <pc:cxnChg chg="add mod">
          <ac:chgData name="a xx" userId="6c68ed6e84215d36" providerId="LiveId" clId="{69CAA304-0A92-4D4B-A43E-BFE3FFD49F1C}" dt="2023-07-10T14:09:50.209" v="3473" actId="164"/>
          <ac:cxnSpMkLst>
            <pc:docMk/>
            <pc:sldMk cId="1159907" sldId="276"/>
            <ac:cxnSpMk id="6" creationId="{111F5368-0289-D643-37E4-99BE8DAE3B02}"/>
          </ac:cxnSpMkLst>
        </pc:cxnChg>
        <pc:cxnChg chg="add mod">
          <ac:chgData name="a xx" userId="6c68ed6e84215d36" providerId="LiveId" clId="{69CAA304-0A92-4D4B-A43E-BFE3FFD49F1C}" dt="2023-07-10T14:09:50.209" v="3473" actId="164"/>
          <ac:cxnSpMkLst>
            <pc:docMk/>
            <pc:sldMk cId="1159907" sldId="276"/>
            <ac:cxnSpMk id="7" creationId="{2CC38254-7E73-9E8C-8DBF-99F98D068109}"/>
          </ac:cxnSpMkLst>
        </pc:cxnChg>
        <pc:cxnChg chg="add mod">
          <ac:chgData name="a xx" userId="6c68ed6e84215d36" providerId="LiveId" clId="{69CAA304-0A92-4D4B-A43E-BFE3FFD49F1C}" dt="2023-07-10T14:09:50.209" v="3473" actId="164"/>
          <ac:cxnSpMkLst>
            <pc:docMk/>
            <pc:sldMk cId="1159907" sldId="276"/>
            <ac:cxnSpMk id="8" creationId="{E32C5D52-D74A-A03A-7967-4C0D9580C201}"/>
          </ac:cxnSpMkLst>
        </pc:cxnChg>
        <pc:cxnChg chg="add mod">
          <ac:chgData name="a xx" userId="6c68ed6e84215d36" providerId="LiveId" clId="{69CAA304-0A92-4D4B-A43E-BFE3FFD49F1C}" dt="2023-07-10T14:09:50.209" v="3473" actId="164"/>
          <ac:cxnSpMkLst>
            <pc:docMk/>
            <pc:sldMk cId="1159907" sldId="276"/>
            <ac:cxnSpMk id="9" creationId="{297A90B0-660E-DE04-4D8A-080618E83DB6}"/>
          </ac:cxnSpMkLst>
        </pc:cxnChg>
        <pc:cxnChg chg="add mod">
          <ac:chgData name="a xx" userId="6c68ed6e84215d36" providerId="LiveId" clId="{69CAA304-0A92-4D4B-A43E-BFE3FFD49F1C}" dt="2023-07-10T14:09:50.209" v="3473" actId="164"/>
          <ac:cxnSpMkLst>
            <pc:docMk/>
            <pc:sldMk cId="1159907" sldId="276"/>
            <ac:cxnSpMk id="10" creationId="{AE670A94-B6C4-C84D-491A-2A4B7C047558}"/>
          </ac:cxnSpMkLst>
        </pc:cxnChg>
        <pc:cxnChg chg="add mod">
          <ac:chgData name="a xx" userId="6c68ed6e84215d36" providerId="LiveId" clId="{69CAA304-0A92-4D4B-A43E-BFE3FFD49F1C}" dt="2023-07-10T14:09:50.209" v="3473" actId="164"/>
          <ac:cxnSpMkLst>
            <pc:docMk/>
            <pc:sldMk cId="1159907" sldId="276"/>
            <ac:cxnSpMk id="11" creationId="{C11D31EC-D411-96F7-3CF2-868D0EB41B79}"/>
          </ac:cxnSpMkLst>
        </pc:cxnChg>
        <pc:cxnChg chg="add mod">
          <ac:chgData name="a xx" userId="6c68ed6e84215d36" providerId="LiveId" clId="{69CAA304-0A92-4D4B-A43E-BFE3FFD49F1C}" dt="2023-07-10T14:09:50.209" v="3473" actId="164"/>
          <ac:cxnSpMkLst>
            <pc:docMk/>
            <pc:sldMk cId="1159907" sldId="276"/>
            <ac:cxnSpMk id="12" creationId="{A79B2E25-E4AF-15F5-D85F-7CB5CC5F062F}"/>
          </ac:cxnSpMkLst>
        </pc:cxnChg>
        <pc:cxnChg chg="add mod">
          <ac:chgData name="a xx" userId="6c68ed6e84215d36" providerId="LiveId" clId="{69CAA304-0A92-4D4B-A43E-BFE3FFD49F1C}" dt="2023-07-10T14:09:50.209" v="3473" actId="164"/>
          <ac:cxnSpMkLst>
            <pc:docMk/>
            <pc:sldMk cId="1159907" sldId="276"/>
            <ac:cxnSpMk id="13" creationId="{56A07759-F5AF-B3A4-601B-28095066456A}"/>
          </ac:cxnSpMkLst>
        </pc:cxnChg>
        <pc:cxnChg chg="add mod">
          <ac:chgData name="a xx" userId="6c68ed6e84215d36" providerId="LiveId" clId="{69CAA304-0A92-4D4B-A43E-BFE3FFD49F1C}" dt="2023-07-10T14:09:50.209" v="3473" actId="164"/>
          <ac:cxnSpMkLst>
            <pc:docMk/>
            <pc:sldMk cId="1159907" sldId="276"/>
            <ac:cxnSpMk id="14" creationId="{09DC16D7-5E1A-0AC8-A48D-F4DFE5844215}"/>
          </ac:cxnSpMkLst>
        </pc:cxnChg>
        <pc:cxnChg chg="add mod">
          <ac:chgData name="a xx" userId="6c68ed6e84215d36" providerId="LiveId" clId="{69CAA304-0A92-4D4B-A43E-BFE3FFD49F1C}" dt="2023-07-10T14:09:50.209" v="3473" actId="164"/>
          <ac:cxnSpMkLst>
            <pc:docMk/>
            <pc:sldMk cId="1159907" sldId="276"/>
            <ac:cxnSpMk id="15" creationId="{45692676-A59A-A927-48CB-9AD75EBE1C03}"/>
          </ac:cxnSpMkLst>
        </pc:cxnChg>
        <pc:cxnChg chg="add mod">
          <ac:chgData name="a xx" userId="6c68ed6e84215d36" providerId="LiveId" clId="{69CAA304-0A92-4D4B-A43E-BFE3FFD49F1C}" dt="2023-07-10T14:09:50.209" v="3473" actId="164"/>
          <ac:cxnSpMkLst>
            <pc:docMk/>
            <pc:sldMk cId="1159907" sldId="276"/>
            <ac:cxnSpMk id="16" creationId="{4A6FC82F-E9E4-FD51-70E3-BF73673449CB}"/>
          </ac:cxnSpMkLst>
        </pc:cxnChg>
        <pc:cxnChg chg="add mod">
          <ac:chgData name="a xx" userId="6c68ed6e84215d36" providerId="LiveId" clId="{69CAA304-0A92-4D4B-A43E-BFE3FFD49F1C}" dt="2023-07-10T14:09:50.209" v="3473" actId="164"/>
          <ac:cxnSpMkLst>
            <pc:docMk/>
            <pc:sldMk cId="1159907" sldId="276"/>
            <ac:cxnSpMk id="17" creationId="{AF3614A9-EDE2-2578-0159-D6CC02D8E274}"/>
          </ac:cxnSpMkLst>
        </pc:cxnChg>
        <pc:cxnChg chg="add mod">
          <ac:chgData name="a xx" userId="6c68ed6e84215d36" providerId="LiveId" clId="{69CAA304-0A92-4D4B-A43E-BFE3FFD49F1C}" dt="2023-07-10T14:09:50.209" v="3473" actId="164"/>
          <ac:cxnSpMkLst>
            <pc:docMk/>
            <pc:sldMk cId="1159907" sldId="276"/>
            <ac:cxnSpMk id="18" creationId="{613FA49B-D7CF-16E5-190F-3B3AA39684C9}"/>
          </ac:cxnSpMkLst>
        </pc:cxnChg>
        <pc:cxnChg chg="add mod">
          <ac:chgData name="a xx" userId="6c68ed6e84215d36" providerId="LiveId" clId="{69CAA304-0A92-4D4B-A43E-BFE3FFD49F1C}" dt="2023-07-10T14:09:50.209" v="3473" actId="164"/>
          <ac:cxnSpMkLst>
            <pc:docMk/>
            <pc:sldMk cId="1159907" sldId="276"/>
            <ac:cxnSpMk id="19" creationId="{BDB30D10-BA90-E904-6780-A9EAA9FB7B6D}"/>
          </ac:cxnSpMkLst>
        </pc:cxnChg>
        <pc:cxnChg chg="add mod">
          <ac:chgData name="a xx" userId="6c68ed6e84215d36" providerId="LiveId" clId="{69CAA304-0A92-4D4B-A43E-BFE3FFD49F1C}" dt="2023-07-10T14:09:50.209" v="3473" actId="164"/>
          <ac:cxnSpMkLst>
            <pc:docMk/>
            <pc:sldMk cId="1159907" sldId="276"/>
            <ac:cxnSpMk id="20" creationId="{659733DA-E865-5315-E3E6-91B011727F95}"/>
          </ac:cxnSpMkLst>
        </pc:cxnChg>
        <pc:cxnChg chg="add mod">
          <ac:chgData name="a xx" userId="6c68ed6e84215d36" providerId="LiveId" clId="{69CAA304-0A92-4D4B-A43E-BFE3FFD49F1C}" dt="2023-07-10T14:09:50.209" v="3473" actId="164"/>
          <ac:cxnSpMkLst>
            <pc:docMk/>
            <pc:sldMk cId="1159907" sldId="276"/>
            <ac:cxnSpMk id="21" creationId="{07955C33-7F66-1BA5-73DB-57D057174628}"/>
          </ac:cxnSpMkLst>
        </pc:cxnChg>
        <pc:cxnChg chg="add mod">
          <ac:chgData name="a xx" userId="6c68ed6e84215d36" providerId="LiveId" clId="{69CAA304-0A92-4D4B-A43E-BFE3FFD49F1C}" dt="2023-07-10T14:09:50.209" v="3473" actId="164"/>
          <ac:cxnSpMkLst>
            <pc:docMk/>
            <pc:sldMk cId="1159907" sldId="276"/>
            <ac:cxnSpMk id="22" creationId="{22A2D2BA-C66F-86B6-897B-4D4D7C19FA46}"/>
          </ac:cxnSpMkLst>
        </pc:cxnChg>
        <pc:cxnChg chg="add mod">
          <ac:chgData name="a xx" userId="6c68ed6e84215d36" providerId="LiveId" clId="{69CAA304-0A92-4D4B-A43E-BFE3FFD49F1C}" dt="2023-07-10T14:09:50.209" v="3473" actId="164"/>
          <ac:cxnSpMkLst>
            <pc:docMk/>
            <pc:sldMk cId="1159907" sldId="276"/>
            <ac:cxnSpMk id="23" creationId="{BFF33231-E0C8-887F-6DA0-554248074EB9}"/>
          </ac:cxnSpMkLst>
        </pc:cxnChg>
        <pc:cxnChg chg="add mod">
          <ac:chgData name="a xx" userId="6c68ed6e84215d36" providerId="LiveId" clId="{69CAA304-0A92-4D4B-A43E-BFE3FFD49F1C}" dt="2023-07-10T14:09:50.209" v="3473" actId="164"/>
          <ac:cxnSpMkLst>
            <pc:docMk/>
            <pc:sldMk cId="1159907" sldId="276"/>
            <ac:cxnSpMk id="24" creationId="{3FAE41A0-F994-BAF9-F871-EF5F71750E97}"/>
          </ac:cxnSpMkLst>
        </pc:cxnChg>
        <pc:cxnChg chg="add mod">
          <ac:chgData name="a xx" userId="6c68ed6e84215d36" providerId="LiveId" clId="{69CAA304-0A92-4D4B-A43E-BFE3FFD49F1C}" dt="2023-07-10T14:09:50.209" v="3473" actId="164"/>
          <ac:cxnSpMkLst>
            <pc:docMk/>
            <pc:sldMk cId="1159907" sldId="276"/>
            <ac:cxnSpMk id="25" creationId="{3200AE01-5CA5-FDE3-8676-9A6737978DDC}"/>
          </ac:cxnSpMkLst>
        </pc:cxnChg>
        <pc:cxnChg chg="add mod">
          <ac:chgData name="a xx" userId="6c68ed6e84215d36" providerId="LiveId" clId="{69CAA304-0A92-4D4B-A43E-BFE3FFD49F1C}" dt="2023-07-10T14:09:50.209" v="3473" actId="164"/>
          <ac:cxnSpMkLst>
            <pc:docMk/>
            <pc:sldMk cId="1159907" sldId="276"/>
            <ac:cxnSpMk id="26" creationId="{A7454842-5AEC-7337-9979-4A29F9F0C194}"/>
          </ac:cxnSpMkLst>
        </pc:cxnChg>
        <pc:cxnChg chg="add mod">
          <ac:chgData name="a xx" userId="6c68ed6e84215d36" providerId="LiveId" clId="{69CAA304-0A92-4D4B-A43E-BFE3FFD49F1C}" dt="2023-07-10T14:09:50.209" v="3473" actId="164"/>
          <ac:cxnSpMkLst>
            <pc:docMk/>
            <pc:sldMk cId="1159907" sldId="276"/>
            <ac:cxnSpMk id="27" creationId="{DC6FD244-BADE-7D37-CEF4-3838B906517D}"/>
          </ac:cxnSpMkLst>
        </pc:cxnChg>
        <pc:cxnChg chg="add mod">
          <ac:chgData name="a xx" userId="6c68ed6e84215d36" providerId="LiveId" clId="{69CAA304-0A92-4D4B-A43E-BFE3FFD49F1C}" dt="2023-07-10T14:09:50.209" v="3473" actId="164"/>
          <ac:cxnSpMkLst>
            <pc:docMk/>
            <pc:sldMk cId="1159907" sldId="276"/>
            <ac:cxnSpMk id="28" creationId="{17FC8041-8E11-60E4-38BC-A5FA2A68F41D}"/>
          </ac:cxnSpMkLst>
        </pc:cxnChg>
        <pc:cxnChg chg="add mod">
          <ac:chgData name="a xx" userId="6c68ed6e84215d36" providerId="LiveId" clId="{69CAA304-0A92-4D4B-A43E-BFE3FFD49F1C}" dt="2023-07-10T14:09:50.209" v="3473" actId="164"/>
          <ac:cxnSpMkLst>
            <pc:docMk/>
            <pc:sldMk cId="1159907" sldId="276"/>
            <ac:cxnSpMk id="29" creationId="{86774FA0-1690-2643-FE3E-77CEBDFCD19E}"/>
          </ac:cxnSpMkLst>
        </pc:cxnChg>
        <pc:cxnChg chg="add mod">
          <ac:chgData name="a xx" userId="6c68ed6e84215d36" providerId="LiveId" clId="{69CAA304-0A92-4D4B-A43E-BFE3FFD49F1C}" dt="2023-07-10T14:09:50.209" v="3473" actId="164"/>
          <ac:cxnSpMkLst>
            <pc:docMk/>
            <pc:sldMk cId="1159907" sldId="276"/>
            <ac:cxnSpMk id="30" creationId="{F67E304D-5011-CAFD-8C80-0BE87D85FC1D}"/>
          </ac:cxnSpMkLst>
        </pc:cxnChg>
        <pc:cxnChg chg="add mod">
          <ac:chgData name="a xx" userId="6c68ed6e84215d36" providerId="LiveId" clId="{69CAA304-0A92-4D4B-A43E-BFE3FFD49F1C}" dt="2023-07-10T14:09:50.209" v="3473" actId="164"/>
          <ac:cxnSpMkLst>
            <pc:docMk/>
            <pc:sldMk cId="1159907" sldId="276"/>
            <ac:cxnSpMk id="31" creationId="{7C024DA8-4408-28DD-C7C6-12997B699F3A}"/>
          </ac:cxnSpMkLst>
        </pc:cxnChg>
        <pc:cxnChg chg="add mod">
          <ac:chgData name="a xx" userId="6c68ed6e84215d36" providerId="LiveId" clId="{69CAA304-0A92-4D4B-A43E-BFE3FFD49F1C}" dt="2023-07-10T14:09:50.209" v="3473" actId="164"/>
          <ac:cxnSpMkLst>
            <pc:docMk/>
            <pc:sldMk cId="1159907" sldId="276"/>
            <ac:cxnSpMk id="32" creationId="{F8F95682-AB9F-D390-4F66-305F8D32EFE7}"/>
          </ac:cxnSpMkLst>
        </pc:cxnChg>
        <pc:cxnChg chg="add mod">
          <ac:chgData name="a xx" userId="6c68ed6e84215d36" providerId="LiveId" clId="{69CAA304-0A92-4D4B-A43E-BFE3FFD49F1C}" dt="2023-07-10T14:09:50.209" v="3473" actId="164"/>
          <ac:cxnSpMkLst>
            <pc:docMk/>
            <pc:sldMk cId="1159907" sldId="276"/>
            <ac:cxnSpMk id="33" creationId="{52F381B1-E9E1-404D-7E1A-D20E9320FE98}"/>
          </ac:cxnSpMkLst>
        </pc:cxnChg>
        <pc:cxnChg chg="add mod">
          <ac:chgData name="a xx" userId="6c68ed6e84215d36" providerId="LiveId" clId="{69CAA304-0A92-4D4B-A43E-BFE3FFD49F1C}" dt="2023-07-10T14:09:50.209" v="3473" actId="164"/>
          <ac:cxnSpMkLst>
            <pc:docMk/>
            <pc:sldMk cId="1159907" sldId="276"/>
            <ac:cxnSpMk id="34" creationId="{9F6F15C2-2D7A-145C-B8DB-8597D3245322}"/>
          </ac:cxnSpMkLst>
        </pc:cxnChg>
        <pc:cxnChg chg="add mod">
          <ac:chgData name="a xx" userId="6c68ed6e84215d36" providerId="LiveId" clId="{69CAA304-0A92-4D4B-A43E-BFE3FFD49F1C}" dt="2023-07-10T14:09:50.209" v="3473" actId="164"/>
          <ac:cxnSpMkLst>
            <pc:docMk/>
            <pc:sldMk cId="1159907" sldId="276"/>
            <ac:cxnSpMk id="35" creationId="{7D66831E-48CD-7DD6-AEE8-D2D0FE760F69}"/>
          </ac:cxnSpMkLst>
        </pc:cxnChg>
        <pc:cxnChg chg="add mod">
          <ac:chgData name="a xx" userId="6c68ed6e84215d36" providerId="LiveId" clId="{69CAA304-0A92-4D4B-A43E-BFE3FFD49F1C}" dt="2023-07-10T14:09:50.209" v="3473" actId="164"/>
          <ac:cxnSpMkLst>
            <pc:docMk/>
            <pc:sldMk cId="1159907" sldId="276"/>
            <ac:cxnSpMk id="36" creationId="{F38C9373-52D3-3CDA-9FB9-879D582C4A9F}"/>
          </ac:cxnSpMkLst>
        </pc:cxnChg>
        <pc:cxnChg chg="add mod">
          <ac:chgData name="a xx" userId="6c68ed6e84215d36" providerId="LiveId" clId="{69CAA304-0A92-4D4B-A43E-BFE3FFD49F1C}" dt="2023-07-10T14:09:50.209" v="3473" actId="164"/>
          <ac:cxnSpMkLst>
            <pc:docMk/>
            <pc:sldMk cId="1159907" sldId="276"/>
            <ac:cxnSpMk id="37" creationId="{A3B9BD58-84C0-E98B-C908-275C73BCFA24}"/>
          </ac:cxnSpMkLst>
        </pc:cxnChg>
        <pc:cxnChg chg="add mod">
          <ac:chgData name="a xx" userId="6c68ed6e84215d36" providerId="LiveId" clId="{69CAA304-0A92-4D4B-A43E-BFE3FFD49F1C}" dt="2023-07-10T14:09:50.209" v="3473" actId="164"/>
          <ac:cxnSpMkLst>
            <pc:docMk/>
            <pc:sldMk cId="1159907" sldId="276"/>
            <ac:cxnSpMk id="38" creationId="{D474BCBC-87C6-CB45-F969-79ED3537C10A}"/>
          </ac:cxnSpMkLst>
        </pc:cxnChg>
        <pc:cxnChg chg="add mod">
          <ac:chgData name="a xx" userId="6c68ed6e84215d36" providerId="LiveId" clId="{69CAA304-0A92-4D4B-A43E-BFE3FFD49F1C}" dt="2023-07-10T14:09:50.209" v="3473" actId="164"/>
          <ac:cxnSpMkLst>
            <pc:docMk/>
            <pc:sldMk cId="1159907" sldId="276"/>
            <ac:cxnSpMk id="39" creationId="{1F572A26-2CCD-D6F3-E9A6-6EFA61ADC0DC}"/>
          </ac:cxnSpMkLst>
        </pc:cxnChg>
        <pc:cxnChg chg="add mod">
          <ac:chgData name="a xx" userId="6c68ed6e84215d36" providerId="LiveId" clId="{69CAA304-0A92-4D4B-A43E-BFE3FFD49F1C}" dt="2023-07-10T14:09:50.209" v="3473" actId="164"/>
          <ac:cxnSpMkLst>
            <pc:docMk/>
            <pc:sldMk cId="1159907" sldId="276"/>
            <ac:cxnSpMk id="40" creationId="{E8673296-83CA-9C8F-BC54-85EFF7E7EC57}"/>
          </ac:cxnSpMkLst>
        </pc:cxnChg>
        <pc:cxnChg chg="add mod">
          <ac:chgData name="a xx" userId="6c68ed6e84215d36" providerId="LiveId" clId="{69CAA304-0A92-4D4B-A43E-BFE3FFD49F1C}" dt="2023-07-10T14:09:50.209" v="3473" actId="164"/>
          <ac:cxnSpMkLst>
            <pc:docMk/>
            <pc:sldMk cId="1159907" sldId="276"/>
            <ac:cxnSpMk id="41" creationId="{24E6A109-F00A-CF7C-730E-8AAC79780CB5}"/>
          </ac:cxnSpMkLst>
        </pc:cxnChg>
        <pc:cxnChg chg="add mod">
          <ac:chgData name="a xx" userId="6c68ed6e84215d36" providerId="LiveId" clId="{69CAA304-0A92-4D4B-A43E-BFE3FFD49F1C}" dt="2023-07-10T14:09:50.209" v="3473" actId="164"/>
          <ac:cxnSpMkLst>
            <pc:docMk/>
            <pc:sldMk cId="1159907" sldId="276"/>
            <ac:cxnSpMk id="42" creationId="{2BB07459-7363-610F-3799-492CCAE442D9}"/>
          </ac:cxnSpMkLst>
        </pc:cxnChg>
        <pc:cxnChg chg="add mod">
          <ac:chgData name="a xx" userId="6c68ed6e84215d36" providerId="LiveId" clId="{69CAA304-0A92-4D4B-A43E-BFE3FFD49F1C}" dt="2023-07-10T14:09:50.209" v="3473" actId="164"/>
          <ac:cxnSpMkLst>
            <pc:docMk/>
            <pc:sldMk cId="1159907" sldId="276"/>
            <ac:cxnSpMk id="43" creationId="{82FA345F-92CD-2EF0-5A05-F2052D3DA31E}"/>
          </ac:cxnSpMkLst>
        </pc:cxnChg>
        <pc:cxnChg chg="add mod">
          <ac:chgData name="a xx" userId="6c68ed6e84215d36" providerId="LiveId" clId="{69CAA304-0A92-4D4B-A43E-BFE3FFD49F1C}" dt="2023-07-10T14:09:50.209" v="3473" actId="164"/>
          <ac:cxnSpMkLst>
            <pc:docMk/>
            <pc:sldMk cId="1159907" sldId="276"/>
            <ac:cxnSpMk id="44" creationId="{A2517915-1DF3-85B4-7C75-66BD09F81E8A}"/>
          </ac:cxnSpMkLst>
        </pc:cxnChg>
        <pc:cxnChg chg="add mod">
          <ac:chgData name="a xx" userId="6c68ed6e84215d36" providerId="LiveId" clId="{69CAA304-0A92-4D4B-A43E-BFE3FFD49F1C}" dt="2023-07-10T14:09:50.209" v="3473" actId="164"/>
          <ac:cxnSpMkLst>
            <pc:docMk/>
            <pc:sldMk cId="1159907" sldId="276"/>
            <ac:cxnSpMk id="45" creationId="{89934B5C-8074-9E1C-BF46-EC75B764B88F}"/>
          </ac:cxnSpMkLst>
        </pc:cxnChg>
        <pc:cxnChg chg="add mod">
          <ac:chgData name="a xx" userId="6c68ed6e84215d36" providerId="LiveId" clId="{69CAA304-0A92-4D4B-A43E-BFE3FFD49F1C}" dt="2023-07-10T14:09:50.209" v="3473" actId="164"/>
          <ac:cxnSpMkLst>
            <pc:docMk/>
            <pc:sldMk cId="1159907" sldId="276"/>
            <ac:cxnSpMk id="46" creationId="{AB77E2D7-C501-839D-CFC2-9BBBCCB9A4A9}"/>
          </ac:cxnSpMkLst>
        </pc:cxnChg>
        <pc:cxnChg chg="add mod">
          <ac:chgData name="a xx" userId="6c68ed6e84215d36" providerId="LiveId" clId="{69CAA304-0A92-4D4B-A43E-BFE3FFD49F1C}" dt="2023-07-10T14:09:50.209" v="3473" actId="164"/>
          <ac:cxnSpMkLst>
            <pc:docMk/>
            <pc:sldMk cId="1159907" sldId="276"/>
            <ac:cxnSpMk id="47" creationId="{DF43E883-89E7-EADD-2727-703FBB644152}"/>
          </ac:cxnSpMkLst>
        </pc:cxnChg>
        <pc:cxnChg chg="add mod">
          <ac:chgData name="a xx" userId="6c68ed6e84215d36" providerId="LiveId" clId="{69CAA304-0A92-4D4B-A43E-BFE3FFD49F1C}" dt="2023-07-10T14:09:50.209" v="3473" actId="164"/>
          <ac:cxnSpMkLst>
            <pc:docMk/>
            <pc:sldMk cId="1159907" sldId="276"/>
            <ac:cxnSpMk id="48" creationId="{B688D102-F0C9-838A-D8FC-8E34D0ADC271}"/>
          </ac:cxnSpMkLst>
        </pc:cxnChg>
        <pc:cxnChg chg="add mod">
          <ac:chgData name="a xx" userId="6c68ed6e84215d36" providerId="LiveId" clId="{69CAA304-0A92-4D4B-A43E-BFE3FFD49F1C}" dt="2023-07-10T14:09:50.209" v="3473" actId="164"/>
          <ac:cxnSpMkLst>
            <pc:docMk/>
            <pc:sldMk cId="1159907" sldId="276"/>
            <ac:cxnSpMk id="49" creationId="{1C71573A-7ECA-EE76-A090-AD42360633D4}"/>
          </ac:cxnSpMkLst>
        </pc:cxnChg>
        <pc:cxnChg chg="add mod">
          <ac:chgData name="a xx" userId="6c68ed6e84215d36" providerId="LiveId" clId="{69CAA304-0A92-4D4B-A43E-BFE3FFD49F1C}" dt="2023-07-10T14:09:50.209" v="3473" actId="164"/>
          <ac:cxnSpMkLst>
            <pc:docMk/>
            <pc:sldMk cId="1159907" sldId="276"/>
            <ac:cxnSpMk id="50" creationId="{A0FE3768-FD3A-929A-A7EA-57AA2A5290E9}"/>
          </ac:cxnSpMkLst>
        </pc:cxnChg>
        <pc:cxnChg chg="del mod topLvl">
          <ac:chgData name="a xx" userId="6c68ed6e84215d36" providerId="LiveId" clId="{69CAA304-0A92-4D4B-A43E-BFE3FFD49F1C}" dt="2023-07-10T14:12:20.467" v="3497" actId="478"/>
          <ac:cxnSpMkLst>
            <pc:docMk/>
            <pc:sldMk cId="1159907" sldId="276"/>
            <ac:cxnSpMk id="53" creationId="{13ADC77E-BA45-D0C4-B48D-A9C3152B705D}"/>
          </ac:cxnSpMkLst>
        </pc:cxnChg>
        <pc:cxnChg chg="del mod topLvl">
          <ac:chgData name="a xx" userId="6c68ed6e84215d36" providerId="LiveId" clId="{69CAA304-0A92-4D4B-A43E-BFE3FFD49F1C}" dt="2023-07-10T14:12:20.467" v="3497" actId="478"/>
          <ac:cxnSpMkLst>
            <pc:docMk/>
            <pc:sldMk cId="1159907" sldId="276"/>
            <ac:cxnSpMk id="54" creationId="{327F9365-8BE3-6008-CA09-74F361E65090}"/>
          </ac:cxnSpMkLst>
        </pc:cxnChg>
        <pc:cxnChg chg="del mod topLvl">
          <ac:chgData name="a xx" userId="6c68ed6e84215d36" providerId="LiveId" clId="{69CAA304-0A92-4D4B-A43E-BFE3FFD49F1C}" dt="2023-07-10T14:12:20.467" v="3497" actId="478"/>
          <ac:cxnSpMkLst>
            <pc:docMk/>
            <pc:sldMk cId="1159907" sldId="276"/>
            <ac:cxnSpMk id="55" creationId="{0D4F06FD-3DFB-DDC8-0BFC-D8E0EFCB5F77}"/>
          </ac:cxnSpMkLst>
        </pc:cxnChg>
        <pc:cxnChg chg="del mod topLvl">
          <ac:chgData name="a xx" userId="6c68ed6e84215d36" providerId="LiveId" clId="{69CAA304-0A92-4D4B-A43E-BFE3FFD49F1C}" dt="2023-07-10T14:12:20.467" v="3497" actId="478"/>
          <ac:cxnSpMkLst>
            <pc:docMk/>
            <pc:sldMk cId="1159907" sldId="276"/>
            <ac:cxnSpMk id="56" creationId="{BEA24E58-118C-0156-7429-073EC226AEF8}"/>
          </ac:cxnSpMkLst>
        </pc:cxnChg>
        <pc:cxnChg chg="del mod topLvl">
          <ac:chgData name="a xx" userId="6c68ed6e84215d36" providerId="LiveId" clId="{69CAA304-0A92-4D4B-A43E-BFE3FFD49F1C}" dt="2023-07-10T14:12:20.467" v="3497" actId="478"/>
          <ac:cxnSpMkLst>
            <pc:docMk/>
            <pc:sldMk cId="1159907" sldId="276"/>
            <ac:cxnSpMk id="57" creationId="{17525820-4A43-453E-ED67-3E48285B710E}"/>
          </ac:cxnSpMkLst>
        </pc:cxnChg>
        <pc:cxnChg chg="del mod topLvl">
          <ac:chgData name="a xx" userId="6c68ed6e84215d36" providerId="LiveId" clId="{69CAA304-0A92-4D4B-A43E-BFE3FFD49F1C}" dt="2023-07-10T14:12:31.712" v="3499" actId="478"/>
          <ac:cxnSpMkLst>
            <pc:docMk/>
            <pc:sldMk cId="1159907" sldId="276"/>
            <ac:cxnSpMk id="58" creationId="{45B431F2-62DA-762A-C153-A0F54F65FE37}"/>
          </ac:cxnSpMkLst>
        </pc:cxnChg>
        <pc:cxnChg chg="del mod topLvl">
          <ac:chgData name="a xx" userId="6c68ed6e84215d36" providerId="LiveId" clId="{69CAA304-0A92-4D4B-A43E-BFE3FFD49F1C}" dt="2023-07-10T14:12:31.712" v="3499" actId="478"/>
          <ac:cxnSpMkLst>
            <pc:docMk/>
            <pc:sldMk cId="1159907" sldId="276"/>
            <ac:cxnSpMk id="59" creationId="{6CE6BCA8-52B2-78F9-29A8-1CDAFBA141F6}"/>
          </ac:cxnSpMkLst>
        </pc:cxnChg>
        <pc:cxnChg chg="del mod topLvl">
          <ac:chgData name="a xx" userId="6c68ed6e84215d36" providerId="LiveId" clId="{69CAA304-0A92-4D4B-A43E-BFE3FFD49F1C}" dt="2023-07-10T14:12:31.712" v="3499" actId="478"/>
          <ac:cxnSpMkLst>
            <pc:docMk/>
            <pc:sldMk cId="1159907" sldId="276"/>
            <ac:cxnSpMk id="60" creationId="{DB8E4F78-1412-26BE-2048-D2B3BF25FE70}"/>
          </ac:cxnSpMkLst>
        </pc:cxnChg>
        <pc:cxnChg chg="del mod topLvl">
          <ac:chgData name="a xx" userId="6c68ed6e84215d36" providerId="LiveId" clId="{69CAA304-0A92-4D4B-A43E-BFE3FFD49F1C}" dt="2023-07-10T14:12:31.712" v="3499" actId="478"/>
          <ac:cxnSpMkLst>
            <pc:docMk/>
            <pc:sldMk cId="1159907" sldId="276"/>
            <ac:cxnSpMk id="61" creationId="{19D078EF-510E-1B14-D915-D37AB2BE1632}"/>
          </ac:cxnSpMkLst>
        </pc:cxnChg>
        <pc:cxnChg chg="del mod topLvl">
          <ac:chgData name="a xx" userId="6c68ed6e84215d36" providerId="LiveId" clId="{69CAA304-0A92-4D4B-A43E-BFE3FFD49F1C}" dt="2023-07-10T14:12:31.712" v="3499" actId="478"/>
          <ac:cxnSpMkLst>
            <pc:docMk/>
            <pc:sldMk cId="1159907" sldId="276"/>
            <ac:cxnSpMk id="62" creationId="{36D5834F-BB54-9C35-B91F-E027AB09CA8B}"/>
          </ac:cxnSpMkLst>
        </pc:cxnChg>
        <pc:cxnChg chg="del mod topLvl">
          <ac:chgData name="a xx" userId="6c68ed6e84215d36" providerId="LiveId" clId="{69CAA304-0A92-4D4B-A43E-BFE3FFD49F1C}" dt="2023-07-10T14:12:31.712" v="3499" actId="478"/>
          <ac:cxnSpMkLst>
            <pc:docMk/>
            <pc:sldMk cId="1159907" sldId="276"/>
            <ac:cxnSpMk id="63" creationId="{78BDFB82-CDC9-F167-C9BC-D0F792CF8F4F}"/>
          </ac:cxnSpMkLst>
        </pc:cxnChg>
        <pc:cxnChg chg="del mod topLvl">
          <ac:chgData name="a xx" userId="6c68ed6e84215d36" providerId="LiveId" clId="{69CAA304-0A92-4D4B-A43E-BFE3FFD49F1C}" dt="2023-07-10T14:12:31.712" v="3499" actId="478"/>
          <ac:cxnSpMkLst>
            <pc:docMk/>
            <pc:sldMk cId="1159907" sldId="276"/>
            <ac:cxnSpMk id="64" creationId="{A3A8DAF0-EBE7-1D49-302B-18B963D80FD3}"/>
          </ac:cxnSpMkLst>
        </pc:cxnChg>
        <pc:cxnChg chg="del mod topLvl">
          <ac:chgData name="a xx" userId="6c68ed6e84215d36" providerId="LiveId" clId="{69CAA304-0A92-4D4B-A43E-BFE3FFD49F1C}" dt="2023-07-10T14:12:31.712" v="3499" actId="478"/>
          <ac:cxnSpMkLst>
            <pc:docMk/>
            <pc:sldMk cId="1159907" sldId="276"/>
            <ac:cxnSpMk id="65" creationId="{96F4DBE9-9341-EFFE-AA24-DE72F2889B3C}"/>
          </ac:cxnSpMkLst>
        </pc:cxnChg>
        <pc:cxnChg chg="del mod topLvl">
          <ac:chgData name="a xx" userId="6c68ed6e84215d36" providerId="LiveId" clId="{69CAA304-0A92-4D4B-A43E-BFE3FFD49F1C}" dt="2023-07-10T14:12:31.712" v="3499" actId="478"/>
          <ac:cxnSpMkLst>
            <pc:docMk/>
            <pc:sldMk cId="1159907" sldId="276"/>
            <ac:cxnSpMk id="66" creationId="{E346B00F-2B45-A1D6-6545-7CCB64518812}"/>
          </ac:cxnSpMkLst>
        </pc:cxnChg>
        <pc:cxnChg chg="del mod topLvl">
          <ac:chgData name="a xx" userId="6c68ed6e84215d36" providerId="LiveId" clId="{69CAA304-0A92-4D4B-A43E-BFE3FFD49F1C}" dt="2023-07-10T14:12:31.712" v="3499" actId="478"/>
          <ac:cxnSpMkLst>
            <pc:docMk/>
            <pc:sldMk cId="1159907" sldId="276"/>
            <ac:cxnSpMk id="67" creationId="{B926932F-428F-4C9A-353F-A768E59E8F76}"/>
          </ac:cxnSpMkLst>
        </pc:cxnChg>
        <pc:cxnChg chg="del mod topLvl">
          <ac:chgData name="a xx" userId="6c68ed6e84215d36" providerId="LiveId" clId="{69CAA304-0A92-4D4B-A43E-BFE3FFD49F1C}" dt="2023-07-10T14:12:31.712" v="3499" actId="478"/>
          <ac:cxnSpMkLst>
            <pc:docMk/>
            <pc:sldMk cId="1159907" sldId="276"/>
            <ac:cxnSpMk id="68" creationId="{1C727A0C-666B-6D36-AC68-6618DC048435}"/>
          </ac:cxnSpMkLst>
        </pc:cxnChg>
        <pc:cxnChg chg="del mod topLvl">
          <ac:chgData name="a xx" userId="6c68ed6e84215d36" providerId="LiveId" clId="{69CAA304-0A92-4D4B-A43E-BFE3FFD49F1C}" dt="2023-07-10T14:12:31.712" v="3499" actId="478"/>
          <ac:cxnSpMkLst>
            <pc:docMk/>
            <pc:sldMk cId="1159907" sldId="276"/>
            <ac:cxnSpMk id="69" creationId="{6E515F69-F3FE-4886-B888-E9412D955A39}"/>
          </ac:cxnSpMkLst>
        </pc:cxnChg>
        <pc:cxnChg chg="del mod topLvl">
          <ac:chgData name="a xx" userId="6c68ed6e84215d36" providerId="LiveId" clId="{69CAA304-0A92-4D4B-A43E-BFE3FFD49F1C}" dt="2023-07-10T14:12:31.712" v="3499" actId="478"/>
          <ac:cxnSpMkLst>
            <pc:docMk/>
            <pc:sldMk cId="1159907" sldId="276"/>
            <ac:cxnSpMk id="70" creationId="{55DB20CF-1CC3-017F-5ECB-0C87EB4D1DEF}"/>
          </ac:cxnSpMkLst>
        </pc:cxnChg>
        <pc:cxnChg chg="del mod topLvl">
          <ac:chgData name="a xx" userId="6c68ed6e84215d36" providerId="LiveId" clId="{69CAA304-0A92-4D4B-A43E-BFE3FFD49F1C}" dt="2023-07-10T14:12:20.467" v="3497" actId="478"/>
          <ac:cxnSpMkLst>
            <pc:docMk/>
            <pc:sldMk cId="1159907" sldId="276"/>
            <ac:cxnSpMk id="71" creationId="{62D7E5CE-AAB7-0761-175B-874217E0E2E2}"/>
          </ac:cxnSpMkLst>
        </pc:cxnChg>
        <pc:cxnChg chg="del mod topLvl">
          <ac:chgData name="a xx" userId="6c68ed6e84215d36" providerId="LiveId" clId="{69CAA304-0A92-4D4B-A43E-BFE3FFD49F1C}" dt="2023-07-10T14:12:20.467" v="3497" actId="478"/>
          <ac:cxnSpMkLst>
            <pc:docMk/>
            <pc:sldMk cId="1159907" sldId="276"/>
            <ac:cxnSpMk id="72" creationId="{FAD049B5-3B69-2C43-A84F-D97392E9D4E8}"/>
          </ac:cxnSpMkLst>
        </pc:cxnChg>
        <pc:cxnChg chg="del mod topLvl">
          <ac:chgData name="a xx" userId="6c68ed6e84215d36" providerId="LiveId" clId="{69CAA304-0A92-4D4B-A43E-BFE3FFD49F1C}" dt="2023-07-10T14:12:20.467" v="3497" actId="478"/>
          <ac:cxnSpMkLst>
            <pc:docMk/>
            <pc:sldMk cId="1159907" sldId="276"/>
            <ac:cxnSpMk id="73" creationId="{661D614C-5058-FE6D-E6B1-5E6A6C2FAD0B}"/>
          </ac:cxnSpMkLst>
        </pc:cxnChg>
        <pc:cxnChg chg="del mod topLvl">
          <ac:chgData name="a xx" userId="6c68ed6e84215d36" providerId="LiveId" clId="{69CAA304-0A92-4D4B-A43E-BFE3FFD49F1C}" dt="2023-07-10T14:12:20.467" v="3497" actId="478"/>
          <ac:cxnSpMkLst>
            <pc:docMk/>
            <pc:sldMk cId="1159907" sldId="276"/>
            <ac:cxnSpMk id="74" creationId="{75488DA4-D050-9D9A-7384-79341B9A74A3}"/>
          </ac:cxnSpMkLst>
        </pc:cxnChg>
        <pc:cxnChg chg="del mod topLvl">
          <ac:chgData name="a xx" userId="6c68ed6e84215d36" providerId="LiveId" clId="{69CAA304-0A92-4D4B-A43E-BFE3FFD49F1C}" dt="2023-07-10T14:12:20.467" v="3497" actId="478"/>
          <ac:cxnSpMkLst>
            <pc:docMk/>
            <pc:sldMk cId="1159907" sldId="276"/>
            <ac:cxnSpMk id="75" creationId="{36C64356-CFC9-AA13-52B1-484DE44F0AA8}"/>
          </ac:cxnSpMkLst>
        </pc:cxnChg>
        <pc:cxnChg chg="mod topLvl">
          <ac:chgData name="a xx" userId="6c68ed6e84215d36" providerId="LiveId" clId="{69CAA304-0A92-4D4B-A43E-BFE3FFD49F1C}" dt="2023-07-10T14:22:59.280" v="3849" actId="164"/>
          <ac:cxnSpMkLst>
            <pc:docMk/>
            <pc:sldMk cId="1159907" sldId="276"/>
            <ac:cxnSpMk id="76" creationId="{E01B718C-5FDD-9E06-5C1D-DC0A31363AAA}"/>
          </ac:cxnSpMkLst>
        </pc:cxnChg>
        <pc:cxnChg chg="mod topLvl">
          <ac:chgData name="a xx" userId="6c68ed6e84215d36" providerId="LiveId" clId="{69CAA304-0A92-4D4B-A43E-BFE3FFD49F1C}" dt="2023-07-10T14:22:59.280" v="3849" actId="164"/>
          <ac:cxnSpMkLst>
            <pc:docMk/>
            <pc:sldMk cId="1159907" sldId="276"/>
            <ac:cxnSpMk id="77" creationId="{3EFCC623-6A80-FFAF-9605-A84746061BA2}"/>
          </ac:cxnSpMkLst>
        </pc:cxnChg>
        <pc:cxnChg chg="mod topLvl">
          <ac:chgData name="a xx" userId="6c68ed6e84215d36" providerId="LiveId" clId="{69CAA304-0A92-4D4B-A43E-BFE3FFD49F1C}" dt="2023-07-10T14:22:59.280" v="3849" actId="164"/>
          <ac:cxnSpMkLst>
            <pc:docMk/>
            <pc:sldMk cId="1159907" sldId="276"/>
            <ac:cxnSpMk id="78" creationId="{8D0EB539-AF15-DC73-EC5D-352A5C454EA8}"/>
          </ac:cxnSpMkLst>
        </pc:cxnChg>
        <pc:cxnChg chg="mod topLvl">
          <ac:chgData name="a xx" userId="6c68ed6e84215d36" providerId="LiveId" clId="{69CAA304-0A92-4D4B-A43E-BFE3FFD49F1C}" dt="2023-07-10T14:22:59.280" v="3849" actId="164"/>
          <ac:cxnSpMkLst>
            <pc:docMk/>
            <pc:sldMk cId="1159907" sldId="276"/>
            <ac:cxnSpMk id="79" creationId="{C35E0B3C-3B31-A4D5-2BE2-2A69086FEDB1}"/>
          </ac:cxnSpMkLst>
        </pc:cxnChg>
        <pc:cxnChg chg="mod topLvl">
          <ac:chgData name="a xx" userId="6c68ed6e84215d36" providerId="LiveId" clId="{69CAA304-0A92-4D4B-A43E-BFE3FFD49F1C}" dt="2023-07-10T14:22:59.280" v="3849" actId="164"/>
          <ac:cxnSpMkLst>
            <pc:docMk/>
            <pc:sldMk cId="1159907" sldId="276"/>
            <ac:cxnSpMk id="80" creationId="{522D7180-DAD5-B12C-1F05-E29ADDFE6AF2}"/>
          </ac:cxnSpMkLst>
        </pc:cxnChg>
        <pc:cxnChg chg="mod topLvl">
          <ac:chgData name="a xx" userId="6c68ed6e84215d36" providerId="LiveId" clId="{69CAA304-0A92-4D4B-A43E-BFE3FFD49F1C}" dt="2023-07-10T14:22:59.280" v="3849" actId="164"/>
          <ac:cxnSpMkLst>
            <pc:docMk/>
            <pc:sldMk cId="1159907" sldId="276"/>
            <ac:cxnSpMk id="81" creationId="{7EE1771B-EDA2-6989-79A5-085DE4E42482}"/>
          </ac:cxnSpMkLst>
        </pc:cxnChg>
        <pc:cxnChg chg="mod topLvl">
          <ac:chgData name="a xx" userId="6c68ed6e84215d36" providerId="LiveId" clId="{69CAA304-0A92-4D4B-A43E-BFE3FFD49F1C}" dt="2023-07-10T14:22:59.280" v="3849" actId="164"/>
          <ac:cxnSpMkLst>
            <pc:docMk/>
            <pc:sldMk cId="1159907" sldId="276"/>
            <ac:cxnSpMk id="82" creationId="{3F895177-3C6B-EF45-408D-99ACC065A582}"/>
          </ac:cxnSpMkLst>
        </pc:cxnChg>
        <pc:cxnChg chg="mod topLvl">
          <ac:chgData name="a xx" userId="6c68ed6e84215d36" providerId="LiveId" clId="{69CAA304-0A92-4D4B-A43E-BFE3FFD49F1C}" dt="2023-07-10T14:22:59.280" v="3849" actId="164"/>
          <ac:cxnSpMkLst>
            <pc:docMk/>
            <pc:sldMk cId="1159907" sldId="276"/>
            <ac:cxnSpMk id="83" creationId="{E4133B76-3B46-C53A-C107-1E6C2BEAAC26}"/>
          </ac:cxnSpMkLst>
        </pc:cxnChg>
        <pc:cxnChg chg="mod topLvl">
          <ac:chgData name="a xx" userId="6c68ed6e84215d36" providerId="LiveId" clId="{69CAA304-0A92-4D4B-A43E-BFE3FFD49F1C}" dt="2023-07-10T14:22:59.280" v="3849" actId="164"/>
          <ac:cxnSpMkLst>
            <pc:docMk/>
            <pc:sldMk cId="1159907" sldId="276"/>
            <ac:cxnSpMk id="84" creationId="{C9BF8F7B-A2F0-B876-CB22-ECACEB1F64AC}"/>
          </ac:cxnSpMkLst>
        </pc:cxnChg>
        <pc:cxnChg chg="mod topLvl">
          <ac:chgData name="a xx" userId="6c68ed6e84215d36" providerId="LiveId" clId="{69CAA304-0A92-4D4B-A43E-BFE3FFD49F1C}" dt="2023-07-10T14:22:59.280" v="3849" actId="164"/>
          <ac:cxnSpMkLst>
            <pc:docMk/>
            <pc:sldMk cId="1159907" sldId="276"/>
            <ac:cxnSpMk id="85" creationId="{D122CBBA-67C3-5C64-6E13-2870CF33503D}"/>
          </ac:cxnSpMkLst>
        </pc:cxnChg>
        <pc:cxnChg chg="mod topLvl">
          <ac:chgData name="a xx" userId="6c68ed6e84215d36" providerId="LiveId" clId="{69CAA304-0A92-4D4B-A43E-BFE3FFD49F1C}" dt="2023-07-10T14:22:59.280" v="3849" actId="164"/>
          <ac:cxnSpMkLst>
            <pc:docMk/>
            <pc:sldMk cId="1159907" sldId="276"/>
            <ac:cxnSpMk id="86" creationId="{A25F12D7-4A62-CD40-B981-934DC2FE0540}"/>
          </ac:cxnSpMkLst>
        </pc:cxnChg>
        <pc:cxnChg chg="mod topLvl">
          <ac:chgData name="a xx" userId="6c68ed6e84215d36" providerId="LiveId" clId="{69CAA304-0A92-4D4B-A43E-BFE3FFD49F1C}" dt="2023-07-10T14:22:59.280" v="3849" actId="164"/>
          <ac:cxnSpMkLst>
            <pc:docMk/>
            <pc:sldMk cId="1159907" sldId="276"/>
            <ac:cxnSpMk id="87" creationId="{746FCBC2-ACFF-59B3-F688-5A357D33654C}"/>
          </ac:cxnSpMkLst>
        </pc:cxnChg>
        <pc:cxnChg chg="mod topLvl">
          <ac:chgData name="a xx" userId="6c68ed6e84215d36" providerId="LiveId" clId="{69CAA304-0A92-4D4B-A43E-BFE3FFD49F1C}" dt="2023-07-10T14:22:59.280" v="3849" actId="164"/>
          <ac:cxnSpMkLst>
            <pc:docMk/>
            <pc:sldMk cId="1159907" sldId="276"/>
            <ac:cxnSpMk id="88" creationId="{40DA9D58-0BBA-D62E-6575-4C37C3006849}"/>
          </ac:cxnSpMkLst>
        </pc:cxnChg>
        <pc:cxnChg chg="mod topLvl">
          <ac:chgData name="a xx" userId="6c68ed6e84215d36" providerId="LiveId" clId="{69CAA304-0A92-4D4B-A43E-BFE3FFD49F1C}" dt="2023-07-10T14:22:59.280" v="3849" actId="164"/>
          <ac:cxnSpMkLst>
            <pc:docMk/>
            <pc:sldMk cId="1159907" sldId="276"/>
            <ac:cxnSpMk id="89" creationId="{A75F1715-791C-AB5E-E5DE-EC32D6DB48AD}"/>
          </ac:cxnSpMkLst>
        </pc:cxnChg>
        <pc:cxnChg chg="mod topLvl">
          <ac:chgData name="a xx" userId="6c68ed6e84215d36" providerId="LiveId" clId="{69CAA304-0A92-4D4B-A43E-BFE3FFD49F1C}" dt="2023-07-10T14:22:59.280" v="3849" actId="164"/>
          <ac:cxnSpMkLst>
            <pc:docMk/>
            <pc:sldMk cId="1159907" sldId="276"/>
            <ac:cxnSpMk id="90" creationId="{1370C650-B2D0-F3EE-12D8-8CFCF684F289}"/>
          </ac:cxnSpMkLst>
        </pc:cxnChg>
        <pc:cxnChg chg="mod topLvl">
          <ac:chgData name="a xx" userId="6c68ed6e84215d36" providerId="LiveId" clId="{69CAA304-0A92-4D4B-A43E-BFE3FFD49F1C}" dt="2023-07-10T14:22:59.280" v="3849" actId="164"/>
          <ac:cxnSpMkLst>
            <pc:docMk/>
            <pc:sldMk cId="1159907" sldId="276"/>
            <ac:cxnSpMk id="91" creationId="{057D069D-DAEA-D45E-4AAE-13D686B19A3D}"/>
          </ac:cxnSpMkLst>
        </pc:cxnChg>
        <pc:cxnChg chg="mod topLvl">
          <ac:chgData name="a xx" userId="6c68ed6e84215d36" providerId="LiveId" clId="{69CAA304-0A92-4D4B-A43E-BFE3FFD49F1C}" dt="2023-07-10T14:22:59.280" v="3849" actId="164"/>
          <ac:cxnSpMkLst>
            <pc:docMk/>
            <pc:sldMk cId="1159907" sldId="276"/>
            <ac:cxnSpMk id="92" creationId="{7AD88BCC-0853-BAC9-20C8-AFD5467129E3}"/>
          </ac:cxnSpMkLst>
        </pc:cxnChg>
        <pc:cxnChg chg="mod topLvl">
          <ac:chgData name="a xx" userId="6c68ed6e84215d36" providerId="LiveId" clId="{69CAA304-0A92-4D4B-A43E-BFE3FFD49F1C}" dt="2023-07-10T14:22:59.280" v="3849" actId="164"/>
          <ac:cxnSpMkLst>
            <pc:docMk/>
            <pc:sldMk cId="1159907" sldId="276"/>
            <ac:cxnSpMk id="93" creationId="{22E19801-07D6-893F-5A1C-B8FBED3970C8}"/>
          </ac:cxnSpMkLst>
        </pc:cxnChg>
        <pc:cxnChg chg="mod topLvl">
          <ac:chgData name="a xx" userId="6c68ed6e84215d36" providerId="LiveId" clId="{69CAA304-0A92-4D4B-A43E-BFE3FFD49F1C}" dt="2023-07-10T14:22:59.280" v="3849" actId="164"/>
          <ac:cxnSpMkLst>
            <pc:docMk/>
            <pc:sldMk cId="1159907" sldId="276"/>
            <ac:cxnSpMk id="94" creationId="{D3967B4C-F530-211E-458C-B85A9D5C5644}"/>
          </ac:cxnSpMkLst>
        </pc:cxnChg>
        <pc:cxnChg chg="mod topLvl">
          <ac:chgData name="a xx" userId="6c68ed6e84215d36" providerId="LiveId" clId="{69CAA304-0A92-4D4B-A43E-BFE3FFD49F1C}" dt="2023-07-10T14:22:59.280" v="3849" actId="164"/>
          <ac:cxnSpMkLst>
            <pc:docMk/>
            <pc:sldMk cId="1159907" sldId="276"/>
            <ac:cxnSpMk id="95" creationId="{4673D6E0-56E2-0025-926D-DB4930529B60}"/>
          </ac:cxnSpMkLst>
        </pc:cxnChg>
        <pc:cxnChg chg="del mod topLvl">
          <ac:chgData name="a xx" userId="6c68ed6e84215d36" providerId="LiveId" clId="{69CAA304-0A92-4D4B-A43E-BFE3FFD49F1C}" dt="2023-07-10T14:18:56.269" v="3762" actId="478"/>
          <ac:cxnSpMkLst>
            <pc:docMk/>
            <pc:sldMk cId="1159907" sldId="276"/>
            <ac:cxnSpMk id="96" creationId="{E02C9366-7797-9069-3FA2-546D148C53FE}"/>
          </ac:cxnSpMkLst>
        </pc:cxnChg>
        <pc:cxnChg chg="mod topLvl">
          <ac:chgData name="a xx" userId="6c68ed6e84215d36" providerId="LiveId" clId="{69CAA304-0A92-4D4B-A43E-BFE3FFD49F1C}" dt="2023-07-10T14:22:59.280" v="3849" actId="164"/>
          <ac:cxnSpMkLst>
            <pc:docMk/>
            <pc:sldMk cId="1159907" sldId="276"/>
            <ac:cxnSpMk id="97" creationId="{D52FAC3A-C336-8521-8CB5-3D6D25E87A29}"/>
          </ac:cxnSpMkLst>
        </pc:cxnChg>
        <pc:cxnChg chg="mod topLvl">
          <ac:chgData name="a xx" userId="6c68ed6e84215d36" providerId="LiveId" clId="{69CAA304-0A92-4D4B-A43E-BFE3FFD49F1C}" dt="2023-07-10T14:22:59.280" v="3849" actId="164"/>
          <ac:cxnSpMkLst>
            <pc:docMk/>
            <pc:sldMk cId="1159907" sldId="276"/>
            <ac:cxnSpMk id="98" creationId="{0CE0A3BE-0842-60A8-C95D-40BFF35E047B}"/>
          </ac:cxnSpMkLst>
        </pc:cxnChg>
        <pc:cxnChg chg="mod topLvl">
          <ac:chgData name="a xx" userId="6c68ed6e84215d36" providerId="LiveId" clId="{69CAA304-0A92-4D4B-A43E-BFE3FFD49F1C}" dt="2023-07-10T14:22:59.280" v="3849" actId="164"/>
          <ac:cxnSpMkLst>
            <pc:docMk/>
            <pc:sldMk cId="1159907" sldId="276"/>
            <ac:cxnSpMk id="99" creationId="{509D34DD-98DE-0A18-797A-196D33E50BBF}"/>
          </ac:cxnSpMkLst>
        </pc:cxnChg>
        <pc:cxnChg chg="mod topLvl">
          <ac:chgData name="a xx" userId="6c68ed6e84215d36" providerId="LiveId" clId="{69CAA304-0A92-4D4B-A43E-BFE3FFD49F1C}" dt="2023-07-10T14:22:59.280" v="3849" actId="164"/>
          <ac:cxnSpMkLst>
            <pc:docMk/>
            <pc:sldMk cId="1159907" sldId="276"/>
            <ac:cxnSpMk id="102" creationId="{B5244AFE-A433-8F07-8C13-0D60939C3A1C}"/>
          </ac:cxnSpMkLst>
        </pc:cxnChg>
        <pc:cxnChg chg="mod topLvl">
          <ac:chgData name="a xx" userId="6c68ed6e84215d36" providerId="LiveId" clId="{69CAA304-0A92-4D4B-A43E-BFE3FFD49F1C}" dt="2023-07-10T14:22:59.280" v="3849" actId="164"/>
          <ac:cxnSpMkLst>
            <pc:docMk/>
            <pc:sldMk cId="1159907" sldId="276"/>
            <ac:cxnSpMk id="103" creationId="{4CB3288A-DFE8-C858-D7E6-A484B82BFB38}"/>
          </ac:cxnSpMkLst>
        </pc:cxnChg>
        <pc:cxnChg chg="mod topLvl">
          <ac:chgData name="a xx" userId="6c68ed6e84215d36" providerId="LiveId" clId="{69CAA304-0A92-4D4B-A43E-BFE3FFD49F1C}" dt="2023-07-10T14:22:59.280" v="3849" actId="164"/>
          <ac:cxnSpMkLst>
            <pc:docMk/>
            <pc:sldMk cId="1159907" sldId="276"/>
            <ac:cxnSpMk id="104" creationId="{13B014BD-D25D-62B6-5011-3E0ABAB11A27}"/>
          </ac:cxnSpMkLst>
        </pc:cxnChg>
        <pc:cxnChg chg="mod topLvl">
          <ac:chgData name="a xx" userId="6c68ed6e84215d36" providerId="LiveId" clId="{69CAA304-0A92-4D4B-A43E-BFE3FFD49F1C}" dt="2023-07-10T14:22:59.280" v="3849" actId="164"/>
          <ac:cxnSpMkLst>
            <pc:docMk/>
            <pc:sldMk cId="1159907" sldId="276"/>
            <ac:cxnSpMk id="105" creationId="{77C352FE-2331-D8BD-958F-9B9933ADB355}"/>
          </ac:cxnSpMkLst>
        </pc:cxnChg>
        <pc:cxnChg chg="mod topLvl">
          <ac:chgData name="a xx" userId="6c68ed6e84215d36" providerId="LiveId" clId="{69CAA304-0A92-4D4B-A43E-BFE3FFD49F1C}" dt="2023-07-10T14:22:59.280" v="3849" actId="164"/>
          <ac:cxnSpMkLst>
            <pc:docMk/>
            <pc:sldMk cId="1159907" sldId="276"/>
            <ac:cxnSpMk id="106" creationId="{869CC3FE-900B-B583-0E6B-1747D332C238}"/>
          </ac:cxnSpMkLst>
        </pc:cxnChg>
        <pc:cxnChg chg="mod topLvl">
          <ac:chgData name="a xx" userId="6c68ed6e84215d36" providerId="LiveId" clId="{69CAA304-0A92-4D4B-A43E-BFE3FFD49F1C}" dt="2023-07-10T14:22:59.280" v="3849" actId="164"/>
          <ac:cxnSpMkLst>
            <pc:docMk/>
            <pc:sldMk cId="1159907" sldId="276"/>
            <ac:cxnSpMk id="107" creationId="{986A559B-9FBF-4E22-58F2-D0A1FAC53ECB}"/>
          </ac:cxnSpMkLst>
        </pc:cxnChg>
        <pc:cxnChg chg="mod topLvl">
          <ac:chgData name="a xx" userId="6c68ed6e84215d36" providerId="LiveId" clId="{69CAA304-0A92-4D4B-A43E-BFE3FFD49F1C}" dt="2023-07-10T14:22:59.280" v="3849" actId="164"/>
          <ac:cxnSpMkLst>
            <pc:docMk/>
            <pc:sldMk cId="1159907" sldId="276"/>
            <ac:cxnSpMk id="108" creationId="{8806CE97-AA31-8A72-E06E-F509F36B33F1}"/>
          </ac:cxnSpMkLst>
        </pc:cxnChg>
        <pc:cxnChg chg="mod topLvl">
          <ac:chgData name="a xx" userId="6c68ed6e84215d36" providerId="LiveId" clId="{69CAA304-0A92-4D4B-A43E-BFE3FFD49F1C}" dt="2023-07-10T14:22:59.280" v="3849" actId="164"/>
          <ac:cxnSpMkLst>
            <pc:docMk/>
            <pc:sldMk cId="1159907" sldId="276"/>
            <ac:cxnSpMk id="109" creationId="{D13FABD4-2D01-28CD-DB49-94E2448540F0}"/>
          </ac:cxnSpMkLst>
        </pc:cxnChg>
        <pc:cxnChg chg="mod topLvl">
          <ac:chgData name="a xx" userId="6c68ed6e84215d36" providerId="LiveId" clId="{69CAA304-0A92-4D4B-A43E-BFE3FFD49F1C}" dt="2023-07-10T14:22:59.280" v="3849" actId="164"/>
          <ac:cxnSpMkLst>
            <pc:docMk/>
            <pc:sldMk cId="1159907" sldId="276"/>
            <ac:cxnSpMk id="110" creationId="{BF0CE214-85F7-3CC2-B429-680104D3CCF6}"/>
          </ac:cxnSpMkLst>
        </pc:cxnChg>
        <pc:cxnChg chg="mod topLvl">
          <ac:chgData name="a xx" userId="6c68ed6e84215d36" providerId="LiveId" clId="{69CAA304-0A92-4D4B-A43E-BFE3FFD49F1C}" dt="2023-07-10T14:22:59.280" v="3849" actId="164"/>
          <ac:cxnSpMkLst>
            <pc:docMk/>
            <pc:sldMk cId="1159907" sldId="276"/>
            <ac:cxnSpMk id="111" creationId="{7DD515B2-5677-8482-9567-386DDC7F4A79}"/>
          </ac:cxnSpMkLst>
        </pc:cxnChg>
        <pc:cxnChg chg="mod topLvl">
          <ac:chgData name="a xx" userId="6c68ed6e84215d36" providerId="LiveId" clId="{69CAA304-0A92-4D4B-A43E-BFE3FFD49F1C}" dt="2023-07-10T14:22:59.280" v="3849" actId="164"/>
          <ac:cxnSpMkLst>
            <pc:docMk/>
            <pc:sldMk cId="1159907" sldId="276"/>
            <ac:cxnSpMk id="112" creationId="{687224D5-B54D-9FB1-1ED3-BB7A9A06587F}"/>
          </ac:cxnSpMkLst>
        </pc:cxnChg>
        <pc:cxnChg chg="mod topLvl">
          <ac:chgData name="a xx" userId="6c68ed6e84215d36" providerId="LiveId" clId="{69CAA304-0A92-4D4B-A43E-BFE3FFD49F1C}" dt="2023-07-10T14:22:59.280" v="3849" actId="164"/>
          <ac:cxnSpMkLst>
            <pc:docMk/>
            <pc:sldMk cId="1159907" sldId="276"/>
            <ac:cxnSpMk id="113" creationId="{2C36F570-330E-43E4-2EC9-ECE54B72422A}"/>
          </ac:cxnSpMkLst>
        </pc:cxnChg>
        <pc:cxnChg chg="mod topLvl">
          <ac:chgData name="a xx" userId="6c68ed6e84215d36" providerId="LiveId" clId="{69CAA304-0A92-4D4B-A43E-BFE3FFD49F1C}" dt="2023-07-10T14:22:59.280" v="3849" actId="164"/>
          <ac:cxnSpMkLst>
            <pc:docMk/>
            <pc:sldMk cId="1159907" sldId="276"/>
            <ac:cxnSpMk id="114" creationId="{E685A059-F28F-42C2-BC32-BD78A8C8231A}"/>
          </ac:cxnSpMkLst>
        </pc:cxnChg>
        <pc:cxnChg chg="mod topLvl">
          <ac:chgData name="a xx" userId="6c68ed6e84215d36" providerId="LiveId" clId="{69CAA304-0A92-4D4B-A43E-BFE3FFD49F1C}" dt="2023-07-10T14:22:59.280" v="3849" actId="164"/>
          <ac:cxnSpMkLst>
            <pc:docMk/>
            <pc:sldMk cId="1159907" sldId="276"/>
            <ac:cxnSpMk id="115" creationId="{B75E86E0-A816-73B5-56C1-2354BC9F6326}"/>
          </ac:cxnSpMkLst>
        </pc:cxnChg>
        <pc:cxnChg chg="mod topLvl">
          <ac:chgData name="a xx" userId="6c68ed6e84215d36" providerId="LiveId" clId="{69CAA304-0A92-4D4B-A43E-BFE3FFD49F1C}" dt="2023-07-10T14:22:59.280" v="3849" actId="164"/>
          <ac:cxnSpMkLst>
            <pc:docMk/>
            <pc:sldMk cId="1159907" sldId="276"/>
            <ac:cxnSpMk id="116" creationId="{213E7D6D-6A92-0B9D-E937-AD948C9D50E0}"/>
          </ac:cxnSpMkLst>
        </pc:cxnChg>
        <pc:cxnChg chg="mod topLvl">
          <ac:chgData name="a xx" userId="6c68ed6e84215d36" providerId="LiveId" clId="{69CAA304-0A92-4D4B-A43E-BFE3FFD49F1C}" dt="2023-07-10T14:22:59.280" v="3849" actId="164"/>
          <ac:cxnSpMkLst>
            <pc:docMk/>
            <pc:sldMk cId="1159907" sldId="276"/>
            <ac:cxnSpMk id="117" creationId="{C7359ABB-0E10-C969-E89C-75E943D36104}"/>
          </ac:cxnSpMkLst>
        </pc:cxnChg>
        <pc:cxnChg chg="mod topLvl">
          <ac:chgData name="a xx" userId="6c68ed6e84215d36" providerId="LiveId" clId="{69CAA304-0A92-4D4B-A43E-BFE3FFD49F1C}" dt="2023-07-10T14:22:59.280" v="3849" actId="164"/>
          <ac:cxnSpMkLst>
            <pc:docMk/>
            <pc:sldMk cId="1159907" sldId="276"/>
            <ac:cxnSpMk id="118" creationId="{752FEE05-9AB8-054F-4A62-25385E81F981}"/>
          </ac:cxnSpMkLst>
        </pc:cxnChg>
        <pc:cxnChg chg="mod topLvl">
          <ac:chgData name="a xx" userId="6c68ed6e84215d36" providerId="LiveId" clId="{69CAA304-0A92-4D4B-A43E-BFE3FFD49F1C}" dt="2023-07-10T14:22:59.280" v="3849" actId="164"/>
          <ac:cxnSpMkLst>
            <pc:docMk/>
            <pc:sldMk cId="1159907" sldId="276"/>
            <ac:cxnSpMk id="119" creationId="{414F0026-FFEF-E467-E276-46F966635946}"/>
          </ac:cxnSpMkLst>
        </pc:cxnChg>
        <pc:cxnChg chg="mod topLvl">
          <ac:chgData name="a xx" userId="6c68ed6e84215d36" providerId="LiveId" clId="{69CAA304-0A92-4D4B-A43E-BFE3FFD49F1C}" dt="2023-07-10T14:22:59.280" v="3849" actId="164"/>
          <ac:cxnSpMkLst>
            <pc:docMk/>
            <pc:sldMk cId="1159907" sldId="276"/>
            <ac:cxnSpMk id="120" creationId="{AE7C638F-B0B2-F7BC-6B54-D9BE8EF912B7}"/>
          </ac:cxnSpMkLst>
        </pc:cxnChg>
        <pc:cxnChg chg="mod topLvl">
          <ac:chgData name="a xx" userId="6c68ed6e84215d36" providerId="LiveId" clId="{69CAA304-0A92-4D4B-A43E-BFE3FFD49F1C}" dt="2023-07-10T14:22:59.280" v="3849" actId="164"/>
          <ac:cxnSpMkLst>
            <pc:docMk/>
            <pc:sldMk cId="1159907" sldId="276"/>
            <ac:cxnSpMk id="121" creationId="{C7140E71-5550-1FBC-7251-0A76EC1018F2}"/>
          </ac:cxnSpMkLst>
        </pc:cxnChg>
        <pc:cxnChg chg="mod topLvl">
          <ac:chgData name="a xx" userId="6c68ed6e84215d36" providerId="LiveId" clId="{69CAA304-0A92-4D4B-A43E-BFE3FFD49F1C}" dt="2023-07-10T14:22:59.280" v="3849" actId="164"/>
          <ac:cxnSpMkLst>
            <pc:docMk/>
            <pc:sldMk cId="1159907" sldId="276"/>
            <ac:cxnSpMk id="122" creationId="{287342FD-0365-F4D1-6A02-24A80EAF8569}"/>
          </ac:cxnSpMkLst>
        </pc:cxnChg>
        <pc:cxnChg chg="mod topLvl">
          <ac:chgData name="a xx" userId="6c68ed6e84215d36" providerId="LiveId" clId="{69CAA304-0A92-4D4B-A43E-BFE3FFD49F1C}" dt="2023-07-10T14:22:59.280" v="3849" actId="164"/>
          <ac:cxnSpMkLst>
            <pc:docMk/>
            <pc:sldMk cId="1159907" sldId="276"/>
            <ac:cxnSpMk id="123" creationId="{9DE8D321-A3FB-D963-C366-064B190C6429}"/>
          </ac:cxnSpMkLst>
        </pc:cxnChg>
        <pc:cxnChg chg="mod topLvl">
          <ac:chgData name="a xx" userId="6c68ed6e84215d36" providerId="LiveId" clId="{69CAA304-0A92-4D4B-A43E-BFE3FFD49F1C}" dt="2023-07-10T14:22:59.280" v="3849" actId="164"/>
          <ac:cxnSpMkLst>
            <pc:docMk/>
            <pc:sldMk cId="1159907" sldId="276"/>
            <ac:cxnSpMk id="124" creationId="{D92C329E-7D93-139E-F9AA-0133758E0474}"/>
          </ac:cxnSpMkLst>
        </pc:cxnChg>
        <pc:cxnChg chg="mod topLvl">
          <ac:chgData name="a xx" userId="6c68ed6e84215d36" providerId="LiveId" clId="{69CAA304-0A92-4D4B-A43E-BFE3FFD49F1C}" dt="2023-07-10T14:22:59.280" v="3849" actId="164"/>
          <ac:cxnSpMkLst>
            <pc:docMk/>
            <pc:sldMk cId="1159907" sldId="276"/>
            <ac:cxnSpMk id="125" creationId="{B8231CFC-B4B4-EA4F-1EB3-8CB4298DD721}"/>
          </ac:cxnSpMkLst>
        </pc:cxnChg>
        <pc:cxnChg chg="del mod topLvl">
          <ac:chgData name="a xx" userId="6c68ed6e84215d36" providerId="LiveId" clId="{69CAA304-0A92-4D4B-A43E-BFE3FFD49F1C}" dt="2023-07-10T14:14:05.677" v="3515" actId="478"/>
          <ac:cxnSpMkLst>
            <pc:docMk/>
            <pc:sldMk cId="1159907" sldId="276"/>
            <ac:cxnSpMk id="127" creationId="{9230F6C9-E64B-B8BE-2DDB-3FBEE5C42093}"/>
          </ac:cxnSpMkLst>
        </pc:cxnChg>
        <pc:cxnChg chg="del mod topLvl">
          <ac:chgData name="a xx" userId="6c68ed6e84215d36" providerId="LiveId" clId="{69CAA304-0A92-4D4B-A43E-BFE3FFD49F1C}" dt="2023-07-10T14:14:05.677" v="3515" actId="478"/>
          <ac:cxnSpMkLst>
            <pc:docMk/>
            <pc:sldMk cId="1159907" sldId="276"/>
            <ac:cxnSpMk id="128" creationId="{1B5B1967-4B86-0E91-D9CA-0ABF9F289CF0}"/>
          </ac:cxnSpMkLst>
        </pc:cxnChg>
        <pc:cxnChg chg="del mod topLvl">
          <ac:chgData name="a xx" userId="6c68ed6e84215d36" providerId="LiveId" clId="{69CAA304-0A92-4D4B-A43E-BFE3FFD49F1C}" dt="2023-07-10T14:14:05.677" v="3515" actId="478"/>
          <ac:cxnSpMkLst>
            <pc:docMk/>
            <pc:sldMk cId="1159907" sldId="276"/>
            <ac:cxnSpMk id="129" creationId="{2F1E5C14-4DDD-3ED7-8065-CCC71DEC1C70}"/>
          </ac:cxnSpMkLst>
        </pc:cxnChg>
        <pc:cxnChg chg="del mod topLvl">
          <ac:chgData name="a xx" userId="6c68ed6e84215d36" providerId="LiveId" clId="{69CAA304-0A92-4D4B-A43E-BFE3FFD49F1C}" dt="2023-07-10T14:14:05.677" v="3515" actId="478"/>
          <ac:cxnSpMkLst>
            <pc:docMk/>
            <pc:sldMk cId="1159907" sldId="276"/>
            <ac:cxnSpMk id="130" creationId="{DD341CB8-9FAC-0548-ADC2-A68D752F81EA}"/>
          </ac:cxnSpMkLst>
        </pc:cxnChg>
        <pc:cxnChg chg="del mod topLvl">
          <ac:chgData name="a xx" userId="6c68ed6e84215d36" providerId="LiveId" clId="{69CAA304-0A92-4D4B-A43E-BFE3FFD49F1C}" dt="2023-07-10T14:14:05.677" v="3515" actId="478"/>
          <ac:cxnSpMkLst>
            <pc:docMk/>
            <pc:sldMk cId="1159907" sldId="276"/>
            <ac:cxnSpMk id="131" creationId="{E56FB5D0-1893-2F05-5837-51E9FA64C4D6}"/>
          </ac:cxnSpMkLst>
        </pc:cxnChg>
        <pc:cxnChg chg="del mod topLvl">
          <ac:chgData name="a xx" userId="6c68ed6e84215d36" providerId="LiveId" clId="{69CAA304-0A92-4D4B-A43E-BFE3FFD49F1C}" dt="2023-07-10T14:14:05.677" v="3515" actId="478"/>
          <ac:cxnSpMkLst>
            <pc:docMk/>
            <pc:sldMk cId="1159907" sldId="276"/>
            <ac:cxnSpMk id="132" creationId="{E4A30EFF-C282-2272-80C2-AE96E3BDB2C1}"/>
          </ac:cxnSpMkLst>
        </pc:cxnChg>
        <pc:cxnChg chg="del mod topLvl">
          <ac:chgData name="a xx" userId="6c68ed6e84215d36" providerId="LiveId" clId="{69CAA304-0A92-4D4B-A43E-BFE3FFD49F1C}" dt="2023-07-10T14:14:05.677" v="3515" actId="478"/>
          <ac:cxnSpMkLst>
            <pc:docMk/>
            <pc:sldMk cId="1159907" sldId="276"/>
            <ac:cxnSpMk id="133" creationId="{B03A489B-633A-D391-9F3A-553898EB74ED}"/>
          </ac:cxnSpMkLst>
        </pc:cxnChg>
        <pc:cxnChg chg="del mod topLvl">
          <ac:chgData name="a xx" userId="6c68ed6e84215d36" providerId="LiveId" clId="{69CAA304-0A92-4D4B-A43E-BFE3FFD49F1C}" dt="2023-07-10T14:14:05.677" v="3515" actId="478"/>
          <ac:cxnSpMkLst>
            <pc:docMk/>
            <pc:sldMk cId="1159907" sldId="276"/>
            <ac:cxnSpMk id="134" creationId="{3B8E2728-09C6-123A-C787-0EEC93B16EDA}"/>
          </ac:cxnSpMkLst>
        </pc:cxnChg>
        <pc:cxnChg chg="del mod topLvl">
          <ac:chgData name="a xx" userId="6c68ed6e84215d36" providerId="LiveId" clId="{69CAA304-0A92-4D4B-A43E-BFE3FFD49F1C}" dt="2023-07-10T14:14:05.677" v="3515" actId="478"/>
          <ac:cxnSpMkLst>
            <pc:docMk/>
            <pc:sldMk cId="1159907" sldId="276"/>
            <ac:cxnSpMk id="135" creationId="{D8C23C55-561E-411C-D181-D0231C92F08B}"/>
          </ac:cxnSpMkLst>
        </pc:cxnChg>
        <pc:cxnChg chg="del mod topLvl">
          <ac:chgData name="a xx" userId="6c68ed6e84215d36" providerId="LiveId" clId="{69CAA304-0A92-4D4B-A43E-BFE3FFD49F1C}" dt="2023-07-10T14:14:05.677" v="3515" actId="478"/>
          <ac:cxnSpMkLst>
            <pc:docMk/>
            <pc:sldMk cId="1159907" sldId="276"/>
            <ac:cxnSpMk id="136" creationId="{95402A92-8F84-E31B-2BB2-F1513D65DAFE}"/>
          </ac:cxnSpMkLst>
        </pc:cxnChg>
        <pc:cxnChg chg="del mod topLvl">
          <ac:chgData name="a xx" userId="6c68ed6e84215d36" providerId="LiveId" clId="{69CAA304-0A92-4D4B-A43E-BFE3FFD49F1C}" dt="2023-07-10T14:14:05.677" v="3515" actId="478"/>
          <ac:cxnSpMkLst>
            <pc:docMk/>
            <pc:sldMk cId="1159907" sldId="276"/>
            <ac:cxnSpMk id="137" creationId="{9FA24F37-8553-6B20-0ACB-B7CC576461F4}"/>
          </ac:cxnSpMkLst>
        </pc:cxnChg>
        <pc:cxnChg chg="del mod topLvl">
          <ac:chgData name="a xx" userId="6c68ed6e84215d36" providerId="LiveId" clId="{69CAA304-0A92-4D4B-A43E-BFE3FFD49F1C}" dt="2023-07-10T14:14:05.677" v="3515" actId="478"/>
          <ac:cxnSpMkLst>
            <pc:docMk/>
            <pc:sldMk cId="1159907" sldId="276"/>
            <ac:cxnSpMk id="138" creationId="{31A1EE6C-6389-64E2-9465-F0B463D0CDD0}"/>
          </ac:cxnSpMkLst>
        </pc:cxnChg>
        <pc:cxnChg chg="del mod topLvl">
          <ac:chgData name="a xx" userId="6c68ed6e84215d36" providerId="LiveId" clId="{69CAA304-0A92-4D4B-A43E-BFE3FFD49F1C}" dt="2023-07-10T14:14:05.677" v="3515" actId="478"/>
          <ac:cxnSpMkLst>
            <pc:docMk/>
            <pc:sldMk cId="1159907" sldId="276"/>
            <ac:cxnSpMk id="139" creationId="{CFE2F751-A9FA-F100-99BB-7A908182B0AB}"/>
          </ac:cxnSpMkLst>
        </pc:cxnChg>
        <pc:cxnChg chg="del mod topLvl">
          <ac:chgData name="a xx" userId="6c68ed6e84215d36" providerId="LiveId" clId="{69CAA304-0A92-4D4B-A43E-BFE3FFD49F1C}" dt="2023-07-10T14:14:05.677" v="3515" actId="478"/>
          <ac:cxnSpMkLst>
            <pc:docMk/>
            <pc:sldMk cId="1159907" sldId="276"/>
            <ac:cxnSpMk id="140" creationId="{520F1840-3C20-AC12-30F9-4CF828284244}"/>
          </ac:cxnSpMkLst>
        </pc:cxnChg>
        <pc:cxnChg chg="del mod topLvl">
          <ac:chgData name="a xx" userId="6c68ed6e84215d36" providerId="LiveId" clId="{69CAA304-0A92-4D4B-A43E-BFE3FFD49F1C}" dt="2023-07-10T14:14:05.677" v="3515" actId="478"/>
          <ac:cxnSpMkLst>
            <pc:docMk/>
            <pc:sldMk cId="1159907" sldId="276"/>
            <ac:cxnSpMk id="141" creationId="{79BC4354-58D8-A001-D3F2-16E32B63A5F1}"/>
          </ac:cxnSpMkLst>
        </pc:cxnChg>
        <pc:cxnChg chg="del mod topLvl">
          <ac:chgData name="a xx" userId="6c68ed6e84215d36" providerId="LiveId" clId="{69CAA304-0A92-4D4B-A43E-BFE3FFD49F1C}" dt="2023-07-10T14:18:49.438" v="3760" actId="478"/>
          <ac:cxnSpMkLst>
            <pc:docMk/>
            <pc:sldMk cId="1159907" sldId="276"/>
            <ac:cxnSpMk id="142" creationId="{EF1AABD6-758D-58A8-5416-2C19D5655899}"/>
          </ac:cxnSpMkLst>
        </pc:cxnChg>
        <pc:cxnChg chg="mod topLvl">
          <ac:chgData name="a xx" userId="6c68ed6e84215d36" providerId="LiveId" clId="{69CAA304-0A92-4D4B-A43E-BFE3FFD49F1C}" dt="2023-07-10T14:22:59.280" v="3849" actId="164"/>
          <ac:cxnSpMkLst>
            <pc:docMk/>
            <pc:sldMk cId="1159907" sldId="276"/>
            <ac:cxnSpMk id="143" creationId="{BF769817-B9C2-BB1A-1296-3E4E6E08A10B}"/>
          </ac:cxnSpMkLst>
        </pc:cxnChg>
        <pc:cxnChg chg="mod topLvl">
          <ac:chgData name="a xx" userId="6c68ed6e84215d36" providerId="LiveId" clId="{69CAA304-0A92-4D4B-A43E-BFE3FFD49F1C}" dt="2023-07-10T14:22:59.280" v="3849" actId="164"/>
          <ac:cxnSpMkLst>
            <pc:docMk/>
            <pc:sldMk cId="1159907" sldId="276"/>
            <ac:cxnSpMk id="144" creationId="{77DF8964-654E-1D2F-DBFD-E1D955889AA5}"/>
          </ac:cxnSpMkLst>
        </pc:cxnChg>
        <pc:cxnChg chg="mod topLvl">
          <ac:chgData name="a xx" userId="6c68ed6e84215d36" providerId="LiveId" clId="{69CAA304-0A92-4D4B-A43E-BFE3FFD49F1C}" dt="2023-07-10T14:22:59.280" v="3849" actId="164"/>
          <ac:cxnSpMkLst>
            <pc:docMk/>
            <pc:sldMk cId="1159907" sldId="276"/>
            <ac:cxnSpMk id="145" creationId="{A4801B73-B26B-74FC-1190-84129B8514EC}"/>
          </ac:cxnSpMkLst>
        </pc:cxnChg>
        <pc:cxnChg chg="mod topLvl">
          <ac:chgData name="a xx" userId="6c68ed6e84215d36" providerId="LiveId" clId="{69CAA304-0A92-4D4B-A43E-BFE3FFD49F1C}" dt="2023-07-10T14:22:59.280" v="3849" actId="164"/>
          <ac:cxnSpMkLst>
            <pc:docMk/>
            <pc:sldMk cId="1159907" sldId="276"/>
            <ac:cxnSpMk id="146" creationId="{2F560FD3-E2CF-0E8E-0D17-1705A8F9E50A}"/>
          </ac:cxnSpMkLst>
        </pc:cxnChg>
        <pc:cxnChg chg="mod topLvl">
          <ac:chgData name="a xx" userId="6c68ed6e84215d36" providerId="LiveId" clId="{69CAA304-0A92-4D4B-A43E-BFE3FFD49F1C}" dt="2023-07-10T14:22:59.280" v="3849" actId="164"/>
          <ac:cxnSpMkLst>
            <pc:docMk/>
            <pc:sldMk cId="1159907" sldId="276"/>
            <ac:cxnSpMk id="147" creationId="{D99E86A9-1F76-EC60-899E-75323DAA83AD}"/>
          </ac:cxnSpMkLst>
        </pc:cxnChg>
        <pc:cxnChg chg="del mod topLvl">
          <ac:chgData name="a xx" userId="6c68ed6e84215d36" providerId="LiveId" clId="{69CAA304-0A92-4D4B-A43E-BFE3FFD49F1C}" dt="2023-07-10T14:14:05.677" v="3515" actId="478"/>
          <ac:cxnSpMkLst>
            <pc:docMk/>
            <pc:sldMk cId="1159907" sldId="276"/>
            <ac:cxnSpMk id="148" creationId="{81DB5E1C-DC4E-7A88-76F4-7EFDCA7805D8}"/>
          </ac:cxnSpMkLst>
        </pc:cxnChg>
        <pc:cxnChg chg="del mod topLvl">
          <ac:chgData name="a xx" userId="6c68ed6e84215d36" providerId="LiveId" clId="{69CAA304-0A92-4D4B-A43E-BFE3FFD49F1C}" dt="2023-07-10T14:14:05.677" v="3515" actId="478"/>
          <ac:cxnSpMkLst>
            <pc:docMk/>
            <pc:sldMk cId="1159907" sldId="276"/>
            <ac:cxnSpMk id="149" creationId="{38D5B282-8050-6D4F-6C13-C04A88D7D26B}"/>
          </ac:cxnSpMkLst>
        </pc:cxnChg>
        <pc:cxnChg chg="del mod topLvl">
          <ac:chgData name="a xx" userId="6c68ed6e84215d36" providerId="LiveId" clId="{69CAA304-0A92-4D4B-A43E-BFE3FFD49F1C}" dt="2023-07-10T14:14:05.677" v="3515" actId="478"/>
          <ac:cxnSpMkLst>
            <pc:docMk/>
            <pc:sldMk cId="1159907" sldId="276"/>
            <ac:cxnSpMk id="150" creationId="{C473D042-332B-CBCD-622A-5D9691ED9544}"/>
          </ac:cxnSpMkLst>
        </pc:cxnChg>
        <pc:cxnChg chg="add mod topLvl">
          <ac:chgData name="a xx" userId="6c68ed6e84215d36" providerId="LiveId" clId="{69CAA304-0A92-4D4B-A43E-BFE3FFD49F1C}" dt="2023-07-10T14:22:59.280" v="3849" actId="164"/>
          <ac:cxnSpMkLst>
            <pc:docMk/>
            <pc:sldMk cId="1159907" sldId="276"/>
            <ac:cxnSpMk id="151" creationId="{0E1A5449-957B-8582-5EC5-C9814A6E9439}"/>
          </ac:cxnSpMkLst>
        </pc:cxnChg>
        <pc:cxnChg chg="add mod topLvl">
          <ac:chgData name="a xx" userId="6c68ed6e84215d36" providerId="LiveId" clId="{69CAA304-0A92-4D4B-A43E-BFE3FFD49F1C}" dt="2023-07-10T14:22:59.280" v="3849" actId="164"/>
          <ac:cxnSpMkLst>
            <pc:docMk/>
            <pc:sldMk cId="1159907" sldId="276"/>
            <ac:cxnSpMk id="152" creationId="{7385AA7C-56AF-59BE-FD82-322B9717CEAE}"/>
          </ac:cxnSpMkLst>
        </pc:cxnChg>
        <pc:cxnChg chg="add mod topLvl">
          <ac:chgData name="a xx" userId="6c68ed6e84215d36" providerId="LiveId" clId="{69CAA304-0A92-4D4B-A43E-BFE3FFD49F1C}" dt="2023-07-10T14:22:59.280" v="3849" actId="164"/>
          <ac:cxnSpMkLst>
            <pc:docMk/>
            <pc:sldMk cId="1159907" sldId="276"/>
            <ac:cxnSpMk id="153" creationId="{91D8D8B8-F247-1DAA-DA90-93B0572766AE}"/>
          </ac:cxnSpMkLst>
        </pc:cxnChg>
        <pc:cxnChg chg="add mod topLvl">
          <ac:chgData name="a xx" userId="6c68ed6e84215d36" providerId="LiveId" clId="{69CAA304-0A92-4D4B-A43E-BFE3FFD49F1C}" dt="2023-07-10T14:22:59.280" v="3849" actId="164"/>
          <ac:cxnSpMkLst>
            <pc:docMk/>
            <pc:sldMk cId="1159907" sldId="276"/>
            <ac:cxnSpMk id="154" creationId="{7C774547-E35C-4FEE-9DD1-DFBA77895A4F}"/>
          </ac:cxnSpMkLst>
        </pc:cxnChg>
        <pc:cxnChg chg="add mod topLvl">
          <ac:chgData name="a xx" userId="6c68ed6e84215d36" providerId="LiveId" clId="{69CAA304-0A92-4D4B-A43E-BFE3FFD49F1C}" dt="2023-07-10T14:22:59.280" v="3849" actId="164"/>
          <ac:cxnSpMkLst>
            <pc:docMk/>
            <pc:sldMk cId="1159907" sldId="276"/>
            <ac:cxnSpMk id="155" creationId="{21790E7F-144C-E5AA-3AD3-B8974D1B3EF2}"/>
          </ac:cxnSpMkLst>
        </pc:cxnChg>
        <pc:cxnChg chg="add mod topLvl">
          <ac:chgData name="a xx" userId="6c68ed6e84215d36" providerId="LiveId" clId="{69CAA304-0A92-4D4B-A43E-BFE3FFD49F1C}" dt="2023-07-10T14:22:59.280" v="3849" actId="164"/>
          <ac:cxnSpMkLst>
            <pc:docMk/>
            <pc:sldMk cId="1159907" sldId="276"/>
            <ac:cxnSpMk id="156" creationId="{E3A85758-97A9-7B8A-002E-6FAA17AFE074}"/>
          </ac:cxnSpMkLst>
        </pc:cxnChg>
        <pc:cxnChg chg="add mod topLvl">
          <ac:chgData name="a xx" userId="6c68ed6e84215d36" providerId="LiveId" clId="{69CAA304-0A92-4D4B-A43E-BFE3FFD49F1C}" dt="2023-07-10T14:22:59.280" v="3849" actId="164"/>
          <ac:cxnSpMkLst>
            <pc:docMk/>
            <pc:sldMk cId="1159907" sldId="276"/>
            <ac:cxnSpMk id="157" creationId="{67ADDF66-8C49-BBA0-0923-4A0B7AA5852B}"/>
          </ac:cxnSpMkLst>
        </pc:cxnChg>
        <pc:cxnChg chg="add mod topLvl">
          <ac:chgData name="a xx" userId="6c68ed6e84215d36" providerId="LiveId" clId="{69CAA304-0A92-4D4B-A43E-BFE3FFD49F1C}" dt="2023-07-10T14:22:59.280" v="3849" actId="164"/>
          <ac:cxnSpMkLst>
            <pc:docMk/>
            <pc:sldMk cId="1159907" sldId="276"/>
            <ac:cxnSpMk id="158" creationId="{D482E583-7AAD-09EF-1A5C-C2FE102B9F31}"/>
          </ac:cxnSpMkLst>
        </pc:cxnChg>
        <pc:cxnChg chg="add mod topLvl">
          <ac:chgData name="a xx" userId="6c68ed6e84215d36" providerId="LiveId" clId="{69CAA304-0A92-4D4B-A43E-BFE3FFD49F1C}" dt="2023-07-10T14:22:59.280" v="3849" actId="164"/>
          <ac:cxnSpMkLst>
            <pc:docMk/>
            <pc:sldMk cId="1159907" sldId="276"/>
            <ac:cxnSpMk id="159" creationId="{A8BB89BB-393E-F1FB-97F2-C480A30AEF43}"/>
          </ac:cxnSpMkLst>
        </pc:cxnChg>
        <pc:cxnChg chg="add mod topLvl">
          <ac:chgData name="a xx" userId="6c68ed6e84215d36" providerId="LiveId" clId="{69CAA304-0A92-4D4B-A43E-BFE3FFD49F1C}" dt="2023-07-10T14:22:59.280" v="3849" actId="164"/>
          <ac:cxnSpMkLst>
            <pc:docMk/>
            <pc:sldMk cId="1159907" sldId="276"/>
            <ac:cxnSpMk id="160" creationId="{F80F2132-2169-8D19-2D81-447176B1A6A3}"/>
          </ac:cxnSpMkLst>
        </pc:cxnChg>
        <pc:cxnChg chg="add mod topLvl">
          <ac:chgData name="a xx" userId="6c68ed6e84215d36" providerId="LiveId" clId="{69CAA304-0A92-4D4B-A43E-BFE3FFD49F1C}" dt="2023-07-10T14:22:59.280" v="3849" actId="164"/>
          <ac:cxnSpMkLst>
            <pc:docMk/>
            <pc:sldMk cId="1159907" sldId="276"/>
            <ac:cxnSpMk id="161" creationId="{0AAC74DC-3967-604E-13D2-3E1FE675FD0F}"/>
          </ac:cxnSpMkLst>
        </pc:cxnChg>
        <pc:cxnChg chg="add mod topLvl">
          <ac:chgData name="a xx" userId="6c68ed6e84215d36" providerId="LiveId" clId="{69CAA304-0A92-4D4B-A43E-BFE3FFD49F1C}" dt="2023-07-10T14:22:59.280" v="3849" actId="164"/>
          <ac:cxnSpMkLst>
            <pc:docMk/>
            <pc:sldMk cId="1159907" sldId="276"/>
            <ac:cxnSpMk id="162" creationId="{A518295B-1FC5-BC96-21F6-7F98E4A615E4}"/>
          </ac:cxnSpMkLst>
        </pc:cxnChg>
        <pc:cxnChg chg="add mod topLvl">
          <ac:chgData name="a xx" userId="6c68ed6e84215d36" providerId="LiveId" clId="{69CAA304-0A92-4D4B-A43E-BFE3FFD49F1C}" dt="2023-07-10T14:22:59.280" v="3849" actId="164"/>
          <ac:cxnSpMkLst>
            <pc:docMk/>
            <pc:sldMk cId="1159907" sldId="276"/>
            <ac:cxnSpMk id="163" creationId="{FDC2CA88-013C-6DE8-46DA-18D3A628BD30}"/>
          </ac:cxnSpMkLst>
        </pc:cxnChg>
        <pc:cxnChg chg="add mod topLvl">
          <ac:chgData name="a xx" userId="6c68ed6e84215d36" providerId="LiveId" clId="{69CAA304-0A92-4D4B-A43E-BFE3FFD49F1C}" dt="2023-07-10T14:22:59.280" v="3849" actId="164"/>
          <ac:cxnSpMkLst>
            <pc:docMk/>
            <pc:sldMk cId="1159907" sldId="276"/>
            <ac:cxnSpMk id="164" creationId="{B72B323A-97F8-0CEF-FC5F-3E1A4FE49872}"/>
          </ac:cxnSpMkLst>
        </pc:cxnChg>
        <pc:cxnChg chg="add mod topLvl">
          <ac:chgData name="a xx" userId="6c68ed6e84215d36" providerId="LiveId" clId="{69CAA304-0A92-4D4B-A43E-BFE3FFD49F1C}" dt="2023-07-10T14:22:59.280" v="3849" actId="164"/>
          <ac:cxnSpMkLst>
            <pc:docMk/>
            <pc:sldMk cId="1159907" sldId="276"/>
            <ac:cxnSpMk id="165" creationId="{10EB2849-00E2-DA18-88F0-DB65D4FBAE8B}"/>
          </ac:cxnSpMkLst>
        </pc:cxnChg>
        <pc:cxnChg chg="add mod topLvl">
          <ac:chgData name="a xx" userId="6c68ed6e84215d36" providerId="LiveId" clId="{69CAA304-0A92-4D4B-A43E-BFE3FFD49F1C}" dt="2023-07-10T14:22:59.280" v="3849" actId="164"/>
          <ac:cxnSpMkLst>
            <pc:docMk/>
            <pc:sldMk cId="1159907" sldId="276"/>
            <ac:cxnSpMk id="166" creationId="{6DBCF0F0-8AC5-C303-F82E-C978E4760FAC}"/>
          </ac:cxnSpMkLst>
        </pc:cxnChg>
        <pc:cxnChg chg="add mod topLvl">
          <ac:chgData name="a xx" userId="6c68ed6e84215d36" providerId="LiveId" clId="{69CAA304-0A92-4D4B-A43E-BFE3FFD49F1C}" dt="2023-07-10T14:22:59.280" v="3849" actId="164"/>
          <ac:cxnSpMkLst>
            <pc:docMk/>
            <pc:sldMk cId="1159907" sldId="276"/>
            <ac:cxnSpMk id="167" creationId="{26F4E8B9-3860-49D2-1C73-B8BFB6929736}"/>
          </ac:cxnSpMkLst>
        </pc:cxnChg>
        <pc:cxnChg chg="add mod topLvl">
          <ac:chgData name="a xx" userId="6c68ed6e84215d36" providerId="LiveId" clId="{69CAA304-0A92-4D4B-A43E-BFE3FFD49F1C}" dt="2023-07-10T14:22:59.280" v="3849" actId="164"/>
          <ac:cxnSpMkLst>
            <pc:docMk/>
            <pc:sldMk cId="1159907" sldId="276"/>
            <ac:cxnSpMk id="168" creationId="{95E1BE08-96F8-52BD-5EE3-2C4D156BEFBA}"/>
          </ac:cxnSpMkLst>
        </pc:cxnChg>
        <pc:cxnChg chg="add mod topLvl">
          <ac:chgData name="a xx" userId="6c68ed6e84215d36" providerId="LiveId" clId="{69CAA304-0A92-4D4B-A43E-BFE3FFD49F1C}" dt="2023-07-10T14:22:59.280" v="3849" actId="164"/>
          <ac:cxnSpMkLst>
            <pc:docMk/>
            <pc:sldMk cId="1159907" sldId="276"/>
            <ac:cxnSpMk id="169" creationId="{FACE65EA-D411-F378-D53E-D19FCAF0D888}"/>
          </ac:cxnSpMkLst>
        </pc:cxnChg>
        <pc:cxnChg chg="add mod topLvl">
          <ac:chgData name="a xx" userId="6c68ed6e84215d36" providerId="LiveId" clId="{69CAA304-0A92-4D4B-A43E-BFE3FFD49F1C}" dt="2023-07-10T14:22:59.280" v="3849" actId="164"/>
          <ac:cxnSpMkLst>
            <pc:docMk/>
            <pc:sldMk cId="1159907" sldId="276"/>
            <ac:cxnSpMk id="170" creationId="{F4069CE4-62BD-B2D7-A828-8A0DD1BC9796}"/>
          </ac:cxnSpMkLst>
        </pc:cxnChg>
        <pc:cxnChg chg="add mod topLvl">
          <ac:chgData name="a xx" userId="6c68ed6e84215d36" providerId="LiveId" clId="{69CAA304-0A92-4D4B-A43E-BFE3FFD49F1C}" dt="2023-07-10T14:22:59.280" v="3849" actId="164"/>
          <ac:cxnSpMkLst>
            <pc:docMk/>
            <pc:sldMk cId="1159907" sldId="276"/>
            <ac:cxnSpMk id="171" creationId="{975109FD-C6D3-F5A1-FF31-A484C83C9DC9}"/>
          </ac:cxnSpMkLst>
        </pc:cxnChg>
        <pc:cxnChg chg="add mod topLvl">
          <ac:chgData name="a xx" userId="6c68ed6e84215d36" providerId="LiveId" clId="{69CAA304-0A92-4D4B-A43E-BFE3FFD49F1C}" dt="2023-07-10T14:22:59.280" v="3849" actId="164"/>
          <ac:cxnSpMkLst>
            <pc:docMk/>
            <pc:sldMk cId="1159907" sldId="276"/>
            <ac:cxnSpMk id="172" creationId="{2A22FB11-DFED-C965-A54E-D0F278D55B6D}"/>
          </ac:cxnSpMkLst>
        </pc:cxnChg>
        <pc:cxnChg chg="add mod topLvl">
          <ac:chgData name="a xx" userId="6c68ed6e84215d36" providerId="LiveId" clId="{69CAA304-0A92-4D4B-A43E-BFE3FFD49F1C}" dt="2023-07-10T14:22:59.280" v="3849" actId="164"/>
          <ac:cxnSpMkLst>
            <pc:docMk/>
            <pc:sldMk cId="1159907" sldId="276"/>
            <ac:cxnSpMk id="173" creationId="{51D84165-232E-731A-D409-87F87119E86D}"/>
          </ac:cxnSpMkLst>
        </pc:cxnChg>
        <pc:cxnChg chg="add mod topLvl">
          <ac:chgData name="a xx" userId="6c68ed6e84215d36" providerId="LiveId" clId="{69CAA304-0A92-4D4B-A43E-BFE3FFD49F1C}" dt="2023-07-10T14:22:59.280" v="3849" actId="164"/>
          <ac:cxnSpMkLst>
            <pc:docMk/>
            <pc:sldMk cId="1159907" sldId="276"/>
            <ac:cxnSpMk id="174" creationId="{4AA96174-942E-6778-F100-A85834379118}"/>
          </ac:cxnSpMkLst>
        </pc:cxnChg>
        <pc:cxnChg chg="add mod topLvl">
          <ac:chgData name="a xx" userId="6c68ed6e84215d36" providerId="LiveId" clId="{69CAA304-0A92-4D4B-A43E-BFE3FFD49F1C}" dt="2023-07-10T14:22:59.280" v="3849" actId="164"/>
          <ac:cxnSpMkLst>
            <pc:docMk/>
            <pc:sldMk cId="1159907" sldId="276"/>
            <ac:cxnSpMk id="175" creationId="{2829CFBC-D0C7-F6A9-5C9E-75E0A62E7C63}"/>
          </ac:cxnSpMkLst>
        </pc:cxnChg>
        <pc:cxnChg chg="add mod topLvl">
          <ac:chgData name="a xx" userId="6c68ed6e84215d36" providerId="LiveId" clId="{69CAA304-0A92-4D4B-A43E-BFE3FFD49F1C}" dt="2023-07-10T14:22:59.280" v="3849" actId="164"/>
          <ac:cxnSpMkLst>
            <pc:docMk/>
            <pc:sldMk cId="1159907" sldId="276"/>
            <ac:cxnSpMk id="176" creationId="{9ABB8F18-6436-9FC0-FEB1-199563EF90DB}"/>
          </ac:cxnSpMkLst>
        </pc:cxnChg>
        <pc:cxnChg chg="add mod topLvl">
          <ac:chgData name="a xx" userId="6c68ed6e84215d36" providerId="LiveId" clId="{69CAA304-0A92-4D4B-A43E-BFE3FFD49F1C}" dt="2023-07-10T14:22:59.280" v="3849" actId="164"/>
          <ac:cxnSpMkLst>
            <pc:docMk/>
            <pc:sldMk cId="1159907" sldId="276"/>
            <ac:cxnSpMk id="177" creationId="{45D726D8-867A-738F-3608-A56891997503}"/>
          </ac:cxnSpMkLst>
        </pc:cxnChg>
        <pc:cxnChg chg="add mod topLvl">
          <ac:chgData name="a xx" userId="6c68ed6e84215d36" providerId="LiveId" clId="{69CAA304-0A92-4D4B-A43E-BFE3FFD49F1C}" dt="2023-07-10T14:22:59.280" v="3849" actId="164"/>
          <ac:cxnSpMkLst>
            <pc:docMk/>
            <pc:sldMk cId="1159907" sldId="276"/>
            <ac:cxnSpMk id="178" creationId="{558646EF-D8E5-2399-1032-AC26985D4228}"/>
          </ac:cxnSpMkLst>
        </pc:cxnChg>
        <pc:cxnChg chg="add mod topLvl">
          <ac:chgData name="a xx" userId="6c68ed6e84215d36" providerId="LiveId" clId="{69CAA304-0A92-4D4B-A43E-BFE3FFD49F1C}" dt="2023-07-10T14:22:59.280" v="3849" actId="164"/>
          <ac:cxnSpMkLst>
            <pc:docMk/>
            <pc:sldMk cId="1159907" sldId="276"/>
            <ac:cxnSpMk id="179" creationId="{85F83292-E51D-9B83-D066-2179E03EDBC3}"/>
          </ac:cxnSpMkLst>
        </pc:cxnChg>
        <pc:cxnChg chg="add mod topLvl">
          <ac:chgData name="a xx" userId="6c68ed6e84215d36" providerId="LiveId" clId="{69CAA304-0A92-4D4B-A43E-BFE3FFD49F1C}" dt="2023-07-10T14:22:59.280" v="3849" actId="164"/>
          <ac:cxnSpMkLst>
            <pc:docMk/>
            <pc:sldMk cId="1159907" sldId="276"/>
            <ac:cxnSpMk id="180" creationId="{230D5252-8364-AA67-508F-DE4F9A8BA3DA}"/>
          </ac:cxnSpMkLst>
        </pc:cxnChg>
        <pc:cxnChg chg="add mod topLvl">
          <ac:chgData name="a xx" userId="6c68ed6e84215d36" providerId="LiveId" clId="{69CAA304-0A92-4D4B-A43E-BFE3FFD49F1C}" dt="2023-07-10T14:22:59.280" v="3849" actId="164"/>
          <ac:cxnSpMkLst>
            <pc:docMk/>
            <pc:sldMk cId="1159907" sldId="276"/>
            <ac:cxnSpMk id="181" creationId="{04F09B3C-2C14-6816-D67F-4971CB0EB6CC}"/>
          </ac:cxnSpMkLst>
        </pc:cxnChg>
        <pc:cxnChg chg="add mod topLvl">
          <ac:chgData name="a xx" userId="6c68ed6e84215d36" providerId="LiveId" clId="{69CAA304-0A92-4D4B-A43E-BFE3FFD49F1C}" dt="2023-07-10T14:22:59.280" v="3849" actId="164"/>
          <ac:cxnSpMkLst>
            <pc:docMk/>
            <pc:sldMk cId="1159907" sldId="276"/>
            <ac:cxnSpMk id="182" creationId="{1B1C32D7-B76A-5B85-0A59-39C4928D81FE}"/>
          </ac:cxnSpMkLst>
        </pc:cxnChg>
        <pc:cxnChg chg="add mod topLvl">
          <ac:chgData name="a xx" userId="6c68ed6e84215d36" providerId="LiveId" clId="{69CAA304-0A92-4D4B-A43E-BFE3FFD49F1C}" dt="2023-07-10T14:22:59.280" v="3849" actId="164"/>
          <ac:cxnSpMkLst>
            <pc:docMk/>
            <pc:sldMk cId="1159907" sldId="276"/>
            <ac:cxnSpMk id="183" creationId="{36BD77D9-B58D-3A6E-C33E-6A43AC5FE968}"/>
          </ac:cxnSpMkLst>
        </pc:cxnChg>
        <pc:cxnChg chg="add mod topLvl">
          <ac:chgData name="a xx" userId="6c68ed6e84215d36" providerId="LiveId" clId="{69CAA304-0A92-4D4B-A43E-BFE3FFD49F1C}" dt="2023-07-10T14:22:59.280" v="3849" actId="164"/>
          <ac:cxnSpMkLst>
            <pc:docMk/>
            <pc:sldMk cId="1159907" sldId="276"/>
            <ac:cxnSpMk id="184" creationId="{17A6E221-4467-2688-E44E-EE64252EA971}"/>
          </ac:cxnSpMkLst>
        </pc:cxnChg>
        <pc:cxnChg chg="add mod topLvl">
          <ac:chgData name="a xx" userId="6c68ed6e84215d36" providerId="LiveId" clId="{69CAA304-0A92-4D4B-A43E-BFE3FFD49F1C}" dt="2023-07-10T14:22:59.280" v="3849" actId="164"/>
          <ac:cxnSpMkLst>
            <pc:docMk/>
            <pc:sldMk cId="1159907" sldId="276"/>
            <ac:cxnSpMk id="185" creationId="{22F79539-F517-63E4-80DC-916F39A277CB}"/>
          </ac:cxnSpMkLst>
        </pc:cxnChg>
        <pc:cxnChg chg="add mod topLvl">
          <ac:chgData name="a xx" userId="6c68ed6e84215d36" providerId="LiveId" clId="{69CAA304-0A92-4D4B-A43E-BFE3FFD49F1C}" dt="2023-07-10T14:22:59.280" v="3849" actId="164"/>
          <ac:cxnSpMkLst>
            <pc:docMk/>
            <pc:sldMk cId="1159907" sldId="276"/>
            <ac:cxnSpMk id="186" creationId="{EFD6A574-B50B-3F7C-C208-870ACF3E0378}"/>
          </ac:cxnSpMkLst>
        </pc:cxnChg>
        <pc:cxnChg chg="add mod topLvl">
          <ac:chgData name="a xx" userId="6c68ed6e84215d36" providerId="LiveId" clId="{69CAA304-0A92-4D4B-A43E-BFE3FFD49F1C}" dt="2023-07-10T14:22:59.280" v="3849" actId="164"/>
          <ac:cxnSpMkLst>
            <pc:docMk/>
            <pc:sldMk cId="1159907" sldId="276"/>
            <ac:cxnSpMk id="187" creationId="{986ADAFB-F0D1-1D66-8C8D-133AC8269A09}"/>
          </ac:cxnSpMkLst>
        </pc:cxnChg>
        <pc:cxnChg chg="add mod topLvl">
          <ac:chgData name="a xx" userId="6c68ed6e84215d36" providerId="LiveId" clId="{69CAA304-0A92-4D4B-A43E-BFE3FFD49F1C}" dt="2023-07-10T14:22:59.280" v="3849" actId="164"/>
          <ac:cxnSpMkLst>
            <pc:docMk/>
            <pc:sldMk cId="1159907" sldId="276"/>
            <ac:cxnSpMk id="188" creationId="{AAEEC0F3-6C25-95F4-3EE2-E27B129215FD}"/>
          </ac:cxnSpMkLst>
        </pc:cxnChg>
        <pc:cxnChg chg="add mod topLvl">
          <ac:chgData name="a xx" userId="6c68ed6e84215d36" providerId="LiveId" clId="{69CAA304-0A92-4D4B-A43E-BFE3FFD49F1C}" dt="2023-07-10T14:22:59.280" v="3849" actId="164"/>
          <ac:cxnSpMkLst>
            <pc:docMk/>
            <pc:sldMk cId="1159907" sldId="276"/>
            <ac:cxnSpMk id="189" creationId="{80BBCB85-6155-CB7D-635E-E11DD5A4D3FF}"/>
          </ac:cxnSpMkLst>
        </pc:cxnChg>
        <pc:cxnChg chg="add mod topLvl">
          <ac:chgData name="a xx" userId="6c68ed6e84215d36" providerId="LiveId" clId="{69CAA304-0A92-4D4B-A43E-BFE3FFD49F1C}" dt="2023-07-10T14:22:59.280" v="3849" actId="164"/>
          <ac:cxnSpMkLst>
            <pc:docMk/>
            <pc:sldMk cId="1159907" sldId="276"/>
            <ac:cxnSpMk id="190" creationId="{FF0CEE48-0072-B267-4D40-384BFB046F22}"/>
          </ac:cxnSpMkLst>
        </pc:cxnChg>
        <pc:cxnChg chg="add mod topLvl">
          <ac:chgData name="a xx" userId="6c68ed6e84215d36" providerId="LiveId" clId="{69CAA304-0A92-4D4B-A43E-BFE3FFD49F1C}" dt="2023-07-10T14:22:59.280" v="3849" actId="164"/>
          <ac:cxnSpMkLst>
            <pc:docMk/>
            <pc:sldMk cId="1159907" sldId="276"/>
            <ac:cxnSpMk id="191" creationId="{E792E051-7FB9-78AD-9A23-E6E3DF13BA9D}"/>
          </ac:cxnSpMkLst>
        </pc:cxnChg>
        <pc:cxnChg chg="add mod topLvl">
          <ac:chgData name="a xx" userId="6c68ed6e84215d36" providerId="LiveId" clId="{69CAA304-0A92-4D4B-A43E-BFE3FFD49F1C}" dt="2023-07-10T14:22:59.280" v="3849" actId="164"/>
          <ac:cxnSpMkLst>
            <pc:docMk/>
            <pc:sldMk cId="1159907" sldId="276"/>
            <ac:cxnSpMk id="192" creationId="{52923388-C8CF-9B1D-F3C5-64983708A848}"/>
          </ac:cxnSpMkLst>
        </pc:cxnChg>
        <pc:cxnChg chg="add mod topLvl">
          <ac:chgData name="a xx" userId="6c68ed6e84215d36" providerId="LiveId" clId="{69CAA304-0A92-4D4B-A43E-BFE3FFD49F1C}" dt="2023-07-10T14:22:59.280" v="3849" actId="164"/>
          <ac:cxnSpMkLst>
            <pc:docMk/>
            <pc:sldMk cId="1159907" sldId="276"/>
            <ac:cxnSpMk id="193" creationId="{A12D17D9-02AF-A367-A836-8371767105E7}"/>
          </ac:cxnSpMkLst>
        </pc:cxnChg>
        <pc:cxnChg chg="add mod topLvl">
          <ac:chgData name="a xx" userId="6c68ed6e84215d36" providerId="LiveId" clId="{69CAA304-0A92-4D4B-A43E-BFE3FFD49F1C}" dt="2023-07-10T14:22:59.280" v="3849" actId="164"/>
          <ac:cxnSpMkLst>
            <pc:docMk/>
            <pc:sldMk cId="1159907" sldId="276"/>
            <ac:cxnSpMk id="194" creationId="{9752BF04-7ADB-3134-96C7-4471CC6D53B0}"/>
          </ac:cxnSpMkLst>
        </pc:cxnChg>
        <pc:cxnChg chg="add mod topLvl">
          <ac:chgData name="a xx" userId="6c68ed6e84215d36" providerId="LiveId" clId="{69CAA304-0A92-4D4B-A43E-BFE3FFD49F1C}" dt="2023-07-10T14:22:59.280" v="3849" actId="164"/>
          <ac:cxnSpMkLst>
            <pc:docMk/>
            <pc:sldMk cId="1159907" sldId="276"/>
            <ac:cxnSpMk id="195" creationId="{CEBA5582-AD22-305D-D642-356195DB7B49}"/>
          </ac:cxnSpMkLst>
        </pc:cxnChg>
        <pc:cxnChg chg="add mod topLvl">
          <ac:chgData name="a xx" userId="6c68ed6e84215d36" providerId="LiveId" clId="{69CAA304-0A92-4D4B-A43E-BFE3FFD49F1C}" dt="2023-07-10T14:22:59.280" v="3849" actId="164"/>
          <ac:cxnSpMkLst>
            <pc:docMk/>
            <pc:sldMk cId="1159907" sldId="276"/>
            <ac:cxnSpMk id="196" creationId="{C42D9479-521D-B336-FF5A-7F8BA3413DC8}"/>
          </ac:cxnSpMkLst>
        </pc:cxnChg>
        <pc:cxnChg chg="add mod topLvl">
          <ac:chgData name="a xx" userId="6c68ed6e84215d36" providerId="LiveId" clId="{69CAA304-0A92-4D4B-A43E-BFE3FFD49F1C}" dt="2023-07-10T14:22:59.280" v="3849" actId="164"/>
          <ac:cxnSpMkLst>
            <pc:docMk/>
            <pc:sldMk cId="1159907" sldId="276"/>
            <ac:cxnSpMk id="197" creationId="{86CEBAA7-25E6-02E1-9F62-B836A7908A2D}"/>
          </ac:cxnSpMkLst>
        </pc:cxnChg>
        <pc:cxnChg chg="add mod topLvl">
          <ac:chgData name="a xx" userId="6c68ed6e84215d36" providerId="LiveId" clId="{69CAA304-0A92-4D4B-A43E-BFE3FFD49F1C}" dt="2023-07-10T14:22:59.280" v="3849" actId="164"/>
          <ac:cxnSpMkLst>
            <pc:docMk/>
            <pc:sldMk cId="1159907" sldId="276"/>
            <ac:cxnSpMk id="198" creationId="{009E63A8-77D4-E7D3-863C-F0CAD454D2DC}"/>
          </ac:cxnSpMkLst>
        </pc:cxnChg>
        <pc:cxnChg chg="add del mod topLvl">
          <ac:chgData name="a xx" userId="6c68ed6e84215d36" providerId="LiveId" clId="{69CAA304-0A92-4D4B-A43E-BFE3FFD49F1C}" dt="2023-07-10T14:18:51.251" v="3761" actId="478"/>
          <ac:cxnSpMkLst>
            <pc:docMk/>
            <pc:sldMk cId="1159907" sldId="276"/>
            <ac:cxnSpMk id="199" creationId="{3A33F561-2227-951C-F235-310429C10AD8}"/>
          </ac:cxnSpMkLst>
        </pc:cxnChg>
        <pc:cxnChg chg="add mod topLvl">
          <ac:chgData name="a xx" userId="6c68ed6e84215d36" providerId="LiveId" clId="{69CAA304-0A92-4D4B-A43E-BFE3FFD49F1C}" dt="2023-07-10T14:22:59.280" v="3849" actId="164"/>
          <ac:cxnSpMkLst>
            <pc:docMk/>
            <pc:sldMk cId="1159907" sldId="276"/>
            <ac:cxnSpMk id="200" creationId="{BF3C5A9F-6B4A-D217-8532-102820640FEF}"/>
          </ac:cxnSpMkLst>
        </pc:cxnChg>
        <pc:cxnChg chg="add mod topLvl">
          <ac:chgData name="a xx" userId="6c68ed6e84215d36" providerId="LiveId" clId="{69CAA304-0A92-4D4B-A43E-BFE3FFD49F1C}" dt="2023-07-10T14:22:59.280" v="3849" actId="164"/>
          <ac:cxnSpMkLst>
            <pc:docMk/>
            <pc:sldMk cId="1159907" sldId="276"/>
            <ac:cxnSpMk id="201" creationId="{D0F40C06-E0DF-7A80-D3D7-825E5B6F16F8}"/>
          </ac:cxnSpMkLst>
        </pc:cxnChg>
        <pc:cxnChg chg="add mod topLvl">
          <ac:chgData name="a xx" userId="6c68ed6e84215d36" providerId="LiveId" clId="{69CAA304-0A92-4D4B-A43E-BFE3FFD49F1C}" dt="2023-07-10T14:22:59.280" v="3849" actId="164"/>
          <ac:cxnSpMkLst>
            <pc:docMk/>
            <pc:sldMk cId="1159907" sldId="276"/>
            <ac:cxnSpMk id="202" creationId="{C7CA2965-B546-0C18-3FDB-6DBBDD97BF3F}"/>
          </ac:cxnSpMkLst>
        </pc:cxnChg>
        <pc:cxnChg chg="add mod topLvl">
          <ac:chgData name="a xx" userId="6c68ed6e84215d36" providerId="LiveId" clId="{69CAA304-0A92-4D4B-A43E-BFE3FFD49F1C}" dt="2023-07-10T14:22:59.280" v="3849" actId="164"/>
          <ac:cxnSpMkLst>
            <pc:docMk/>
            <pc:sldMk cId="1159907" sldId="276"/>
            <ac:cxnSpMk id="203" creationId="{5BAD06AC-C420-15BC-9A02-9B498FE15EDA}"/>
          </ac:cxnSpMkLst>
        </pc:cxnChg>
        <pc:cxnChg chg="add mod topLvl">
          <ac:chgData name="a xx" userId="6c68ed6e84215d36" providerId="LiveId" clId="{69CAA304-0A92-4D4B-A43E-BFE3FFD49F1C}" dt="2023-07-10T14:22:59.280" v="3849" actId="164"/>
          <ac:cxnSpMkLst>
            <pc:docMk/>
            <pc:sldMk cId="1159907" sldId="276"/>
            <ac:cxnSpMk id="204" creationId="{F7D5B82E-7DB4-C9A4-E6E4-BA3948A66E6B}"/>
          </ac:cxnSpMkLst>
        </pc:cxnChg>
        <pc:cxnChg chg="mod topLvl">
          <ac:chgData name="a xx" userId="6c68ed6e84215d36" providerId="LiveId" clId="{69CAA304-0A92-4D4B-A43E-BFE3FFD49F1C}" dt="2023-07-10T14:22:59.280" v="3849" actId="164"/>
          <ac:cxnSpMkLst>
            <pc:docMk/>
            <pc:sldMk cId="1159907" sldId="276"/>
            <ac:cxnSpMk id="207" creationId="{732D0121-D51A-966A-A324-D2FB2C0FAEFC}"/>
          </ac:cxnSpMkLst>
        </pc:cxnChg>
        <pc:cxnChg chg="mod topLvl">
          <ac:chgData name="a xx" userId="6c68ed6e84215d36" providerId="LiveId" clId="{69CAA304-0A92-4D4B-A43E-BFE3FFD49F1C}" dt="2023-07-10T14:22:59.280" v="3849" actId="164"/>
          <ac:cxnSpMkLst>
            <pc:docMk/>
            <pc:sldMk cId="1159907" sldId="276"/>
            <ac:cxnSpMk id="208" creationId="{51B95D51-ABB5-D810-A0C1-2310CA5A76FD}"/>
          </ac:cxnSpMkLst>
        </pc:cxnChg>
        <pc:cxnChg chg="mod topLvl">
          <ac:chgData name="a xx" userId="6c68ed6e84215d36" providerId="LiveId" clId="{69CAA304-0A92-4D4B-A43E-BFE3FFD49F1C}" dt="2023-07-10T14:22:59.280" v="3849" actId="164"/>
          <ac:cxnSpMkLst>
            <pc:docMk/>
            <pc:sldMk cId="1159907" sldId="276"/>
            <ac:cxnSpMk id="209" creationId="{8A33330C-A875-88FA-4C3C-997887857EDB}"/>
          </ac:cxnSpMkLst>
        </pc:cxnChg>
        <pc:cxnChg chg="mod topLvl">
          <ac:chgData name="a xx" userId="6c68ed6e84215d36" providerId="LiveId" clId="{69CAA304-0A92-4D4B-A43E-BFE3FFD49F1C}" dt="2023-07-10T14:22:59.280" v="3849" actId="164"/>
          <ac:cxnSpMkLst>
            <pc:docMk/>
            <pc:sldMk cId="1159907" sldId="276"/>
            <ac:cxnSpMk id="210" creationId="{298A39E6-EC7F-9E0C-B603-512FA429D646}"/>
          </ac:cxnSpMkLst>
        </pc:cxnChg>
        <pc:cxnChg chg="mod topLvl">
          <ac:chgData name="a xx" userId="6c68ed6e84215d36" providerId="LiveId" clId="{69CAA304-0A92-4D4B-A43E-BFE3FFD49F1C}" dt="2023-07-10T14:22:59.280" v="3849" actId="164"/>
          <ac:cxnSpMkLst>
            <pc:docMk/>
            <pc:sldMk cId="1159907" sldId="276"/>
            <ac:cxnSpMk id="211" creationId="{15BC4733-09F0-EFA8-D288-84BD327EE5E0}"/>
          </ac:cxnSpMkLst>
        </pc:cxnChg>
        <pc:cxnChg chg="mod topLvl">
          <ac:chgData name="a xx" userId="6c68ed6e84215d36" providerId="LiveId" clId="{69CAA304-0A92-4D4B-A43E-BFE3FFD49F1C}" dt="2023-07-10T14:22:59.280" v="3849" actId="164"/>
          <ac:cxnSpMkLst>
            <pc:docMk/>
            <pc:sldMk cId="1159907" sldId="276"/>
            <ac:cxnSpMk id="212" creationId="{4A2A44FB-47D1-837A-A8F6-A38904E79388}"/>
          </ac:cxnSpMkLst>
        </pc:cxnChg>
        <pc:cxnChg chg="mod topLvl">
          <ac:chgData name="a xx" userId="6c68ed6e84215d36" providerId="LiveId" clId="{69CAA304-0A92-4D4B-A43E-BFE3FFD49F1C}" dt="2023-07-10T14:22:59.280" v="3849" actId="164"/>
          <ac:cxnSpMkLst>
            <pc:docMk/>
            <pc:sldMk cId="1159907" sldId="276"/>
            <ac:cxnSpMk id="213" creationId="{F88054E0-2D7B-DF7B-154C-2B572588FE3A}"/>
          </ac:cxnSpMkLst>
        </pc:cxnChg>
        <pc:cxnChg chg="del mod topLvl">
          <ac:chgData name="a xx" userId="6c68ed6e84215d36" providerId="LiveId" clId="{69CAA304-0A92-4D4B-A43E-BFE3FFD49F1C}" dt="2023-07-10T14:18:47.840" v="3759" actId="478"/>
          <ac:cxnSpMkLst>
            <pc:docMk/>
            <pc:sldMk cId="1159907" sldId="276"/>
            <ac:cxnSpMk id="214" creationId="{D5E19D4C-66B5-D834-F3AE-3C8CA206B989}"/>
          </ac:cxnSpMkLst>
        </pc:cxnChg>
        <pc:cxnChg chg="del mod topLvl">
          <ac:chgData name="a xx" userId="6c68ed6e84215d36" providerId="LiveId" clId="{69CAA304-0A92-4D4B-A43E-BFE3FFD49F1C}" dt="2023-07-10T14:17:41.258" v="3629" actId="478"/>
          <ac:cxnSpMkLst>
            <pc:docMk/>
            <pc:sldMk cId="1159907" sldId="276"/>
            <ac:cxnSpMk id="215" creationId="{4CF1F466-C43C-FF0B-99F0-EADCA2BAD02F}"/>
          </ac:cxnSpMkLst>
        </pc:cxnChg>
        <pc:cxnChg chg="del mod topLvl">
          <ac:chgData name="a xx" userId="6c68ed6e84215d36" providerId="LiveId" clId="{69CAA304-0A92-4D4B-A43E-BFE3FFD49F1C}" dt="2023-07-10T14:17:41.258" v="3629" actId="478"/>
          <ac:cxnSpMkLst>
            <pc:docMk/>
            <pc:sldMk cId="1159907" sldId="276"/>
            <ac:cxnSpMk id="216" creationId="{45E1D336-8BD6-37EE-621A-952D9D13BA66}"/>
          </ac:cxnSpMkLst>
        </pc:cxnChg>
        <pc:cxnChg chg="del mod topLvl">
          <ac:chgData name="a xx" userId="6c68ed6e84215d36" providerId="LiveId" clId="{69CAA304-0A92-4D4B-A43E-BFE3FFD49F1C}" dt="2023-07-10T14:17:41.258" v="3629" actId="478"/>
          <ac:cxnSpMkLst>
            <pc:docMk/>
            <pc:sldMk cId="1159907" sldId="276"/>
            <ac:cxnSpMk id="217" creationId="{164EF326-E734-7A11-E887-9A4A9A543FFB}"/>
          </ac:cxnSpMkLst>
        </pc:cxnChg>
        <pc:cxnChg chg="del mod topLvl">
          <ac:chgData name="a xx" userId="6c68ed6e84215d36" providerId="LiveId" clId="{69CAA304-0A92-4D4B-A43E-BFE3FFD49F1C}" dt="2023-07-10T14:17:41.258" v="3629" actId="478"/>
          <ac:cxnSpMkLst>
            <pc:docMk/>
            <pc:sldMk cId="1159907" sldId="276"/>
            <ac:cxnSpMk id="218" creationId="{3A0DA786-3B66-B289-4F32-84EBAC4BA34D}"/>
          </ac:cxnSpMkLst>
        </pc:cxnChg>
        <pc:cxnChg chg="del mod topLvl">
          <ac:chgData name="a xx" userId="6c68ed6e84215d36" providerId="LiveId" clId="{69CAA304-0A92-4D4B-A43E-BFE3FFD49F1C}" dt="2023-07-10T14:17:41.258" v="3629" actId="478"/>
          <ac:cxnSpMkLst>
            <pc:docMk/>
            <pc:sldMk cId="1159907" sldId="276"/>
            <ac:cxnSpMk id="219" creationId="{FAD07D52-A0A5-6A1D-85F1-606CAFA7AAB0}"/>
          </ac:cxnSpMkLst>
        </pc:cxnChg>
        <pc:cxnChg chg="del mod topLvl">
          <ac:chgData name="a xx" userId="6c68ed6e84215d36" providerId="LiveId" clId="{69CAA304-0A92-4D4B-A43E-BFE3FFD49F1C}" dt="2023-07-10T14:17:41.258" v="3629" actId="478"/>
          <ac:cxnSpMkLst>
            <pc:docMk/>
            <pc:sldMk cId="1159907" sldId="276"/>
            <ac:cxnSpMk id="220" creationId="{FEB2AE36-F9F5-2EDE-7C01-F402B06EE524}"/>
          </ac:cxnSpMkLst>
        </pc:cxnChg>
        <pc:cxnChg chg="del mod topLvl">
          <ac:chgData name="a xx" userId="6c68ed6e84215d36" providerId="LiveId" clId="{69CAA304-0A92-4D4B-A43E-BFE3FFD49F1C}" dt="2023-07-10T14:17:41.258" v="3629" actId="478"/>
          <ac:cxnSpMkLst>
            <pc:docMk/>
            <pc:sldMk cId="1159907" sldId="276"/>
            <ac:cxnSpMk id="221" creationId="{8E2A6D50-7C4E-58DA-8CF2-C1008C64D257}"/>
          </ac:cxnSpMkLst>
        </pc:cxnChg>
        <pc:cxnChg chg="del mod topLvl">
          <ac:chgData name="a xx" userId="6c68ed6e84215d36" providerId="LiveId" clId="{69CAA304-0A92-4D4B-A43E-BFE3FFD49F1C}" dt="2023-07-10T14:17:41.258" v="3629" actId="478"/>
          <ac:cxnSpMkLst>
            <pc:docMk/>
            <pc:sldMk cId="1159907" sldId="276"/>
            <ac:cxnSpMk id="222" creationId="{DC2098B5-0D9B-1A99-5505-0CF9409679A1}"/>
          </ac:cxnSpMkLst>
        </pc:cxnChg>
        <pc:cxnChg chg="del mod topLvl">
          <ac:chgData name="a xx" userId="6c68ed6e84215d36" providerId="LiveId" clId="{69CAA304-0A92-4D4B-A43E-BFE3FFD49F1C}" dt="2023-07-10T14:17:41.258" v="3629" actId="478"/>
          <ac:cxnSpMkLst>
            <pc:docMk/>
            <pc:sldMk cId="1159907" sldId="276"/>
            <ac:cxnSpMk id="223" creationId="{8DE09A50-FA2B-B765-7443-C702848FEB71}"/>
          </ac:cxnSpMkLst>
        </pc:cxnChg>
        <pc:cxnChg chg="del mod topLvl">
          <ac:chgData name="a xx" userId="6c68ed6e84215d36" providerId="LiveId" clId="{69CAA304-0A92-4D4B-A43E-BFE3FFD49F1C}" dt="2023-07-10T14:17:41.258" v="3629" actId="478"/>
          <ac:cxnSpMkLst>
            <pc:docMk/>
            <pc:sldMk cId="1159907" sldId="276"/>
            <ac:cxnSpMk id="224" creationId="{6DD6744F-B7F0-BB89-60A1-3A6B0C973BB4}"/>
          </ac:cxnSpMkLst>
        </pc:cxnChg>
        <pc:cxnChg chg="del mod topLvl">
          <ac:chgData name="a xx" userId="6c68ed6e84215d36" providerId="LiveId" clId="{69CAA304-0A92-4D4B-A43E-BFE3FFD49F1C}" dt="2023-07-10T14:17:41.258" v="3629" actId="478"/>
          <ac:cxnSpMkLst>
            <pc:docMk/>
            <pc:sldMk cId="1159907" sldId="276"/>
            <ac:cxnSpMk id="225" creationId="{DCF9B059-9B55-CF50-B4EC-C4F678B4F250}"/>
          </ac:cxnSpMkLst>
        </pc:cxnChg>
        <pc:cxnChg chg="del mod topLvl">
          <ac:chgData name="a xx" userId="6c68ed6e84215d36" providerId="LiveId" clId="{69CAA304-0A92-4D4B-A43E-BFE3FFD49F1C}" dt="2023-07-10T14:17:41.258" v="3629" actId="478"/>
          <ac:cxnSpMkLst>
            <pc:docMk/>
            <pc:sldMk cId="1159907" sldId="276"/>
            <ac:cxnSpMk id="226" creationId="{0F3F4356-C454-CF2F-36DB-A0071C6349D5}"/>
          </ac:cxnSpMkLst>
        </pc:cxnChg>
        <pc:cxnChg chg="del mod topLvl">
          <ac:chgData name="a xx" userId="6c68ed6e84215d36" providerId="LiveId" clId="{69CAA304-0A92-4D4B-A43E-BFE3FFD49F1C}" dt="2023-07-10T14:17:41.258" v="3629" actId="478"/>
          <ac:cxnSpMkLst>
            <pc:docMk/>
            <pc:sldMk cId="1159907" sldId="276"/>
            <ac:cxnSpMk id="227" creationId="{944DE34C-DA74-7168-E25C-0BD1EEE07F3D}"/>
          </ac:cxnSpMkLst>
        </pc:cxnChg>
        <pc:cxnChg chg="mod topLvl">
          <ac:chgData name="a xx" userId="6c68ed6e84215d36" providerId="LiveId" clId="{69CAA304-0A92-4D4B-A43E-BFE3FFD49F1C}" dt="2023-07-10T14:22:59.280" v="3849" actId="164"/>
          <ac:cxnSpMkLst>
            <pc:docMk/>
            <pc:sldMk cId="1159907" sldId="276"/>
            <ac:cxnSpMk id="228" creationId="{0F1A1816-D9F8-99DE-195F-372E66624AE1}"/>
          </ac:cxnSpMkLst>
        </pc:cxnChg>
        <pc:cxnChg chg="mod topLvl">
          <ac:chgData name="a xx" userId="6c68ed6e84215d36" providerId="LiveId" clId="{69CAA304-0A92-4D4B-A43E-BFE3FFD49F1C}" dt="2023-07-10T14:22:59.280" v="3849" actId="164"/>
          <ac:cxnSpMkLst>
            <pc:docMk/>
            <pc:sldMk cId="1159907" sldId="276"/>
            <ac:cxnSpMk id="229" creationId="{3729EFC4-1426-F635-755E-5D8279A27D4C}"/>
          </ac:cxnSpMkLst>
        </pc:cxnChg>
        <pc:cxnChg chg="mod topLvl">
          <ac:chgData name="a xx" userId="6c68ed6e84215d36" providerId="LiveId" clId="{69CAA304-0A92-4D4B-A43E-BFE3FFD49F1C}" dt="2023-07-10T14:22:59.280" v="3849" actId="164"/>
          <ac:cxnSpMkLst>
            <pc:docMk/>
            <pc:sldMk cId="1159907" sldId="276"/>
            <ac:cxnSpMk id="230" creationId="{23F07137-1D77-425E-0B8F-BC032A3EBD90}"/>
          </ac:cxnSpMkLst>
        </pc:cxnChg>
        <pc:cxnChg chg="mod topLvl">
          <ac:chgData name="a xx" userId="6c68ed6e84215d36" providerId="LiveId" clId="{69CAA304-0A92-4D4B-A43E-BFE3FFD49F1C}" dt="2023-07-10T14:22:59.280" v="3849" actId="164"/>
          <ac:cxnSpMkLst>
            <pc:docMk/>
            <pc:sldMk cId="1159907" sldId="276"/>
            <ac:cxnSpMk id="231" creationId="{3FF4303D-AD69-BA92-F590-D741873CBE5F}"/>
          </ac:cxnSpMkLst>
        </pc:cxnChg>
        <pc:cxnChg chg="mod topLvl">
          <ac:chgData name="a xx" userId="6c68ed6e84215d36" providerId="LiveId" clId="{69CAA304-0A92-4D4B-A43E-BFE3FFD49F1C}" dt="2023-07-10T14:22:59.280" v="3849" actId="164"/>
          <ac:cxnSpMkLst>
            <pc:docMk/>
            <pc:sldMk cId="1159907" sldId="276"/>
            <ac:cxnSpMk id="232" creationId="{37FE4959-2928-165B-AF4D-8C3FDC847846}"/>
          </ac:cxnSpMkLst>
        </pc:cxnChg>
        <pc:cxnChg chg="mod topLvl">
          <ac:chgData name="a xx" userId="6c68ed6e84215d36" providerId="LiveId" clId="{69CAA304-0A92-4D4B-A43E-BFE3FFD49F1C}" dt="2023-07-10T14:22:59.280" v="3849" actId="164"/>
          <ac:cxnSpMkLst>
            <pc:docMk/>
            <pc:sldMk cId="1159907" sldId="276"/>
            <ac:cxnSpMk id="233" creationId="{121C0407-23E2-4AA3-DECB-A47C4CC53172}"/>
          </ac:cxnSpMkLst>
        </pc:cxnChg>
        <pc:cxnChg chg="mod topLvl">
          <ac:chgData name="a xx" userId="6c68ed6e84215d36" providerId="LiveId" clId="{69CAA304-0A92-4D4B-A43E-BFE3FFD49F1C}" dt="2023-07-10T14:22:59.280" v="3849" actId="164"/>
          <ac:cxnSpMkLst>
            <pc:docMk/>
            <pc:sldMk cId="1159907" sldId="276"/>
            <ac:cxnSpMk id="234" creationId="{0ABBE20A-5644-FFC6-773F-17051E98B71A}"/>
          </ac:cxnSpMkLst>
        </pc:cxnChg>
        <pc:cxnChg chg="mod topLvl">
          <ac:chgData name="a xx" userId="6c68ed6e84215d36" providerId="LiveId" clId="{69CAA304-0A92-4D4B-A43E-BFE3FFD49F1C}" dt="2023-07-10T14:22:59.280" v="3849" actId="164"/>
          <ac:cxnSpMkLst>
            <pc:docMk/>
            <pc:sldMk cId="1159907" sldId="276"/>
            <ac:cxnSpMk id="235" creationId="{EF941D74-C296-51C2-65A3-5894D42A9863}"/>
          </ac:cxnSpMkLst>
        </pc:cxnChg>
        <pc:cxnChg chg="mod topLvl">
          <ac:chgData name="a xx" userId="6c68ed6e84215d36" providerId="LiveId" clId="{69CAA304-0A92-4D4B-A43E-BFE3FFD49F1C}" dt="2023-07-10T14:22:59.280" v="3849" actId="164"/>
          <ac:cxnSpMkLst>
            <pc:docMk/>
            <pc:sldMk cId="1159907" sldId="276"/>
            <ac:cxnSpMk id="236" creationId="{5024074A-A4CB-03D7-8DD6-04BD748CB38F}"/>
          </ac:cxnSpMkLst>
        </pc:cxnChg>
        <pc:cxnChg chg="mod topLvl">
          <ac:chgData name="a xx" userId="6c68ed6e84215d36" providerId="LiveId" clId="{69CAA304-0A92-4D4B-A43E-BFE3FFD49F1C}" dt="2023-07-10T14:22:59.280" v="3849" actId="164"/>
          <ac:cxnSpMkLst>
            <pc:docMk/>
            <pc:sldMk cId="1159907" sldId="276"/>
            <ac:cxnSpMk id="237" creationId="{BC92177D-C488-D0B5-AEDD-ED2033549A25}"/>
          </ac:cxnSpMkLst>
        </pc:cxnChg>
        <pc:cxnChg chg="mod topLvl">
          <ac:chgData name="a xx" userId="6c68ed6e84215d36" providerId="LiveId" clId="{69CAA304-0A92-4D4B-A43E-BFE3FFD49F1C}" dt="2023-07-10T14:22:59.280" v="3849" actId="164"/>
          <ac:cxnSpMkLst>
            <pc:docMk/>
            <pc:sldMk cId="1159907" sldId="276"/>
            <ac:cxnSpMk id="238" creationId="{761D13C8-8194-7F0A-068B-F4ACAB7450C1}"/>
          </ac:cxnSpMkLst>
        </pc:cxnChg>
        <pc:cxnChg chg="mod topLvl">
          <ac:chgData name="a xx" userId="6c68ed6e84215d36" providerId="LiveId" clId="{69CAA304-0A92-4D4B-A43E-BFE3FFD49F1C}" dt="2023-07-10T14:22:59.280" v="3849" actId="164"/>
          <ac:cxnSpMkLst>
            <pc:docMk/>
            <pc:sldMk cId="1159907" sldId="276"/>
            <ac:cxnSpMk id="239" creationId="{4FA77B56-F3DE-15D9-CE43-C1E7EEE80E4D}"/>
          </ac:cxnSpMkLst>
        </pc:cxnChg>
        <pc:cxnChg chg="mod topLvl">
          <ac:chgData name="a xx" userId="6c68ed6e84215d36" providerId="LiveId" clId="{69CAA304-0A92-4D4B-A43E-BFE3FFD49F1C}" dt="2023-07-10T14:22:59.280" v="3849" actId="164"/>
          <ac:cxnSpMkLst>
            <pc:docMk/>
            <pc:sldMk cId="1159907" sldId="276"/>
            <ac:cxnSpMk id="240" creationId="{063F822D-0444-2A1F-3EE4-B37C8A6A1008}"/>
          </ac:cxnSpMkLst>
        </pc:cxnChg>
        <pc:cxnChg chg="mod topLvl">
          <ac:chgData name="a xx" userId="6c68ed6e84215d36" providerId="LiveId" clId="{69CAA304-0A92-4D4B-A43E-BFE3FFD49F1C}" dt="2023-07-10T14:22:59.280" v="3849" actId="164"/>
          <ac:cxnSpMkLst>
            <pc:docMk/>
            <pc:sldMk cId="1159907" sldId="276"/>
            <ac:cxnSpMk id="241" creationId="{74875A4E-D054-BBD3-A65D-157AEFDBCC03}"/>
          </ac:cxnSpMkLst>
        </pc:cxnChg>
        <pc:cxnChg chg="mod topLvl">
          <ac:chgData name="a xx" userId="6c68ed6e84215d36" providerId="LiveId" clId="{69CAA304-0A92-4D4B-A43E-BFE3FFD49F1C}" dt="2023-07-10T14:22:59.280" v="3849" actId="164"/>
          <ac:cxnSpMkLst>
            <pc:docMk/>
            <pc:sldMk cId="1159907" sldId="276"/>
            <ac:cxnSpMk id="242" creationId="{23A987CA-EA0E-F340-45FF-C70105815A07}"/>
          </ac:cxnSpMkLst>
        </pc:cxnChg>
        <pc:cxnChg chg="mod topLvl">
          <ac:chgData name="a xx" userId="6c68ed6e84215d36" providerId="LiveId" clId="{69CAA304-0A92-4D4B-A43E-BFE3FFD49F1C}" dt="2023-07-10T14:22:59.280" v="3849" actId="164"/>
          <ac:cxnSpMkLst>
            <pc:docMk/>
            <pc:sldMk cId="1159907" sldId="276"/>
            <ac:cxnSpMk id="243" creationId="{A98A5247-C6B2-45FD-F053-DDCE144A7870}"/>
          </ac:cxnSpMkLst>
        </pc:cxnChg>
        <pc:cxnChg chg="mod topLvl">
          <ac:chgData name="a xx" userId="6c68ed6e84215d36" providerId="LiveId" clId="{69CAA304-0A92-4D4B-A43E-BFE3FFD49F1C}" dt="2023-07-10T14:22:59.280" v="3849" actId="164"/>
          <ac:cxnSpMkLst>
            <pc:docMk/>
            <pc:sldMk cId="1159907" sldId="276"/>
            <ac:cxnSpMk id="244" creationId="{0C1F8A54-EF7D-37E8-86DB-61F687DECC54}"/>
          </ac:cxnSpMkLst>
        </pc:cxnChg>
        <pc:cxnChg chg="mod topLvl">
          <ac:chgData name="a xx" userId="6c68ed6e84215d36" providerId="LiveId" clId="{69CAA304-0A92-4D4B-A43E-BFE3FFD49F1C}" dt="2023-07-10T14:22:59.280" v="3849" actId="164"/>
          <ac:cxnSpMkLst>
            <pc:docMk/>
            <pc:sldMk cId="1159907" sldId="276"/>
            <ac:cxnSpMk id="245" creationId="{44559379-0840-0F81-41F1-391446481BC5}"/>
          </ac:cxnSpMkLst>
        </pc:cxnChg>
        <pc:cxnChg chg="mod topLvl">
          <ac:chgData name="a xx" userId="6c68ed6e84215d36" providerId="LiveId" clId="{69CAA304-0A92-4D4B-A43E-BFE3FFD49F1C}" dt="2023-07-10T14:22:59.280" v="3849" actId="164"/>
          <ac:cxnSpMkLst>
            <pc:docMk/>
            <pc:sldMk cId="1159907" sldId="276"/>
            <ac:cxnSpMk id="246" creationId="{3BC598ED-BEE1-CCB4-D01F-23D1BEC54DAF}"/>
          </ac:cxnSpMkLst>
        </pc:cxnChg>
        <pc:cxnChg chg="mod topLvl">
          <ac:chgData name="a xx" userId="6c68ed6e84215d36" providerId="LiveId" clId="{69CAA304-0A92-4D4B-A43E-BFE3FFD49F1C}" dt="2023-07-10T14:22:59.280" v="3849" actId="164"/>
          <ac:cxnSpMkLst>
            <pc:docMk/>
            <pc:sldMk cId="1159907" sldId="276"/>
            <ac:cxnSpMk id="247" creationId="{771310E9-1611-62CB-DF21-BB855303D9AA}"/>
          </ac:cxnSpMkLst>
        </pc:cxnChg>
        <pc:cxnChg chg="mod topLvl">
          <ac:chgData name="a xx" userId="6c68ed6e84215d36" providerId="LiveId" clId="{69CAA304-0A92-4D4B-A43E-BFE3FFD49F1C}" dt="2023-07-10T14:22:59.280" v="3849" actId="164"/>
          <ac:cxnSpMkLst>
            <pc:docMk/>
            <pc:sldMk cId="1159907" sldId="276"/>
            <ac:cxnSpMk id="248" creationId="{7BED7EBE-71AA-83DB-2B95-C41AD5987B02}"/>
          </ac:cxnSpMkLst>
        </pc:cxnChg>
        <pc:cxnChg chg="mod topLvl">
          <ac:chgData name="a xx" userId="6c68ed6e84215d36" providerId="LiveId" clId="{69CAA304-0A92-4D4B-A43E-BFE3FFD49F1C}" dt="2023-07-10T14:22:59.280" v="3849" actId="164"/>
          <ac:cxnSpMkLst>
            <pc:docMk/>
            <pc:sldMk cId="1159907" sldId="276"/>
            <ac:cxnSpMk id="249" creationId="{EB4B95DF-28DB-7D82-32FD-C3874718920B}"/>
          </ac:cxnSpMkLst>
        </pc:cxnChg>
        <pc:cxnChg chg="mod topLvl">
          <ac:chgData name="a xx" userId="6c68ed6e84215d36" providerId="LiveId" clId="{69CAA304-0A92-4D4B-A43E-BFE3FFD49F1C}" dt="2023-07-10T14:22:59.280" v="3849" actId="164"/>
          <ac:cxnSpMkLst>
            <pc:docMk/>
            <pc:sldMk cId="1159907" sldId="276"/>
            <ac:cxnSpMk id="250" creationId="{DD2DAC50-4D76-C946-C3B3-8C16F6AC2DB7}"/>
          </ac:cxnSpMkLst>
        </pc:cxnChg>
        <pc:cxnChg chg="mod topLvl">
          <ac:chgData name="a xx" userId="6c68ed6e84215d36" providerId="LiveId" clId="{69CAA304-0A92-4D4B-A43E-BFE3FFD49F1C}" dt="2023-07-10T14:22:59.280" v="3849" actId="164"/>
          <ac:cxnSpMkLst>
            <pc:docMk/>
            <pc:sldMk cId="1159907" sldId="276"/>
            <ac:cxnSpMk id="251" creationId="{E86B07B1-E48C-E38C-EB1C-64F068FD4F10}"/>
          </ac:cxnSpMkLst>
        </pc:cxnChg>
        <pc:cxnChg chg="mod topLvl">
          <ac:chgData name="a xx" userId="6c68ed6e84215d36" providerId="LiveId" clId="{69CAA304-0A92-4D4B-A43E-BFE3FFD49F1C}" dt="2023-07-10T14:22:59.280" v="3849" actId="164"/>
          <ac:cxnSpMkLst>
            <pc:docMk/>
            <pc:sldMk cId="1159907" sldId="276"/>
            <ac:cxnSpMk id="252" creationId="{FD2346F1-DAF9-D7CE-1438-F5F67F1E2E64}"/>
          </ac:cxnSpMkLst>
        </pc:cxnChg>
        <pc:cxnChg chg="mod topLvl">
          <ac:chgData name="a xx" userId="6c68ed6e84215d36" providerId="LiveId" clId="{69CAA304-0A92-4D4B-A43E-BFE3FFD49F1C}" dt="2023-07-10T14:22:59.280" v="3849" actId="164"/>
          <ac:cxnSpMkLst>
            <pc:docMk/>
            <pc:sldMk cId="1159907" sldId="276"/>
            <ac:cxnSpMk id="253" creationId="{7B2FEC8E-F31C-E03C-8D94-F2327A074D3A}"/>
          </ac:cxnSpMkLst>
        </pc:cxnChg>
        <pc:cxnChg chg="mod topLvl">
          <ac:chgData name="a xx" userId="6c68ed6e84215d36" providerId="LiveId" clId="{69CAA304-0A92-4D4B-A43E-BFE3FFD49F1C}" dt="2023-07-10T14:22:59.280" v="3849" actId="164"/>
          <ac:cxnSpMkLst>
            <pc:docMk/>
            <pc:sldMk cId="1159907" sldId="276"/>
            <ac:cxnSpMk id="254" creationId="{B8B08BDC-156E-9199-66C7-1641681CF0A7}"/>
          </ac:cxnSpMkLst>
        </pc:cxnChg>
        <pc:cxnChg chg="mod topLvl">
          <ac:chgData name="a xx" userId="6c68ed6e84215d36" providerId="LiveId" clId="{69CAA304-0A92-4D4B-A43E-BFE3FFD49F1C}" dt="2023-07-10T14:22:59.280" v="3849" actId="164"/>
          <ac:cxnSpMkLst>
            <pc:docMk/>
            <pc:sldMk cId="1159907" sldId="276"/>
            <ac:cxnSpMk id="255" creationId="{517100E9-42DD-2860-12FC-E77D7102DD18}"/>
          </ac:cxnSpMkLst>
        </pc:cxnChg>
        <pc:cxnChg chg="mod topLvl">
          <ac:chgData name="a xx" userId="6c68ed6e84215d36" providerId="LiveId" clId="{69CAA304-0A92-4D4B-A43E-BFE3FFD49F1C}" dt="2023-07-10T14:22:59.280" v="3849" actId="164"/>
          <ac:cxnSpMkLst>
            <pc:docMk/>
            <pc:sldMk cId="1159907" sldId="276"/>
            <ac:cxnSpMk id="256" creationId="{481D9A8E-976E-5923-4908-B78A85E5D5C8}"/>
          </ac:cxnSpMkLst>
        </pc:cxnChg>
        <pc:cxnChg chg="mod topLvl">
          <ac:chgData name="a xx" userId="6c68ed6e84215d36" providerId="LiveId" clId="{69CAA304-0A92-4D4B-A43E-BFE3FFD49F1C}" dt="2023-07-10T14:22:59.280" v="3849" actId="164"/>
          <ac:cxnSpMkLst>
            <pc:docMk/>
            <pc:sldMk cId="1159907" sldId="276"/>
            <ac:cxnSpMk id="257" creationId="{F8A096FF-70C0-8CEA-0556-B3D69751AB77}"/>
          </ac:cxnSpMkLst>
        </pc:cxnChg>
        <pc:cxnChg chg="mod topLvl">
          <ac:chgData name="a xx" userId="6c68ed6e84215d36" providerId="LiveId" clId="{69CAA304-0A92-4D4B-A43E-BFE3FFD49F1C}" dt="2023-07-10T14:22:59.280" v="3849" actId="164"/>
          <ac:cxnSpMkLst>
            <pc:docMk/>
            <pc:sldMk cId="1159907" sldId="276"/>
            <ac:cxnSpMk id="258" creationId="{824CEADD-7C76-5F68-D694-8782620F0C4A}"/>
          </ac:cxnSpMkLst>
        </pc:cxnChg>
        <pc:cxnChg chg="mod topLvl">
          <ac:chgData name="a xx" userId="6c68ed6e84215d36" providerId="LiveId" clId="{69CAA304-0A92-4D4B-A43E-BFE3FFD49F1C}" dt="2023-07-10T14:22:59.280" v="3849" actId="164"/>
          <ac:cxnSpMkLst>
            <pc:docMk/>
            <pc:sldMk cId="1159907" sldId="276"/>
            <ac:cxnSpMk id="259" creationId="{B259E261-A6D6-0731-5C17-26FB99DAB0B0}"/>
          </ac:cxnSpMkLst>
        </pc:cxnChg>
        <pc:cxnChg chg="mod topLvl">
          <ac:chgData name="a xx" userId="6c68ed6e84215d36" providerId="LiveId" clId="{69CAA304-0A92-4D4B-A43E-BFE3FFD49F1C}" dt="2023-07-10T14:22:59.280" v="3849" actId="164"/>
          <ac:cxnSpMkLst>
            <pc:docMk/>
            <pc:sldMk cId="1159907" sldId="276"/>
            <ac:cxnSpMk id="260" creationId="{EBE3421A-EB56-8C64-8A43-0A85188BAABD}"/>
          </ac:cxnSpMkLst>
        </pc:cxnChg>
      </pc:sldChg>
      <pc:sldChg chg="addSp delSp modSp add mod modNotesTx">
        <pc:chgData name="a xx" userId="6c68ed6e84215d36" providerId="LiveId" clId="{69CAA304-0A92-4D4B-A43E-BFE3FFD49F1C}" dt="2023-07-10T15:42:07.330" v="5726" actId="164"/>
        <pc:sldMkLst>
          <pc:docMk/>
          <pc:sldMk cId="3168406948" sldId="276"/>
        </pc:sldMkLst>
        <pc:spChg chg="mod topLvl">
          <ac:chgData name="a xx" userId="6c68ed6e84215d36" providerId="LiveId" clId="{69CAA304-0A92-4D4B-A43E-BFE3FFD49F1C}" dt="2023-07-10T15:42:07.330" v="5726" actId="164"/>
          <ac:spMkLst>
            <pc:docMk/>
            <pc:sldMk cId="3168406948" sldId="276"/>
            <ac:spMk id="3" creationId="{7FEB2D5C-3C50-5CC7-8909-D528177CA14B}"/>
          </ac:spMkLst>
        </pc:spChg>
        <pc:spChg chg="mod topLvl">
          <ac:chgData name="a xx" userId="6c68ed6e84215d36" providerId="LiveId" clId="{69CAA304-0A92-4D4B-A43E-BFE3FFD49F1C}" dt="2023-07-10T15:42:07.330" v="5726" actId="164"/>
          <ac:spMkLst>
            <pc:docMk/>
            <pc:sldMk cId="3168406948" sldId="276"/>
            <ac:spMk id="4" creationId="{C0A94594-0DC0-E495-7753-641D6CBCEA4D}"/>
          </ac:spMkLst>
        </pc:spChg>
        <pc:spChg chg="mod">
          <ac:chgData name="a xx" userId="6c68ed6e84215d36" providerId="LiveId" clId="{69CAA304-0A92-4D4B-A43E-BFE3FFD49F1C}" dt="2023-07-10T15:24:03.302" v="5414"/>
          <ac:spMkLst>
            <pc:docMk/>
            <pc:sldMk cId="3168406948" sldId="276"/>
            <ac:spMk id="6" creationId="{FC18023C-9A27-453C-4559-24DC2FE22A12}"/>
          </ac:spMkLst>
        </pc:spChg>
        <pc:spChg chg="mod">
          <ac:chgData name="a xx" userId="6c68ed6e84215d36" providerId="LiveId" clId="{69CAA304-0A92-4D4B-A43E-BFE3FFD49F1C}" dt="2023-07-10T15:29:50.297" v="5478" actId="165"/>
          <ac:spMkLst>
            <pc:docMk/>
            <pc:sldMk cId="3168406948" sldId="276"/>
            <ac:spMk id="9" creationId="{1082F4F5-C878-72D5-5D17-A3BFF6C0F34C}"/>
          </ac:spMkLst>
        </pc:spChg>
        <pc:spChg chg="mod">
          <ac:chgData name="a xx" userId="6c68ed6e84215d36" providerId="LiveId" clId="{69CAA304-0A92-4D4B-A43E-BFE3FFD49F1C}" dt="2023-07-10T15:29:50.297" v="5478" actId="165"/>
          <ac:spMkLst>
            <pc:docMk/>
            <pc:sldMk cId="3168406948" sldId="276"/>
            <ac:spMk id="10" creationId="{4B8C52C4-CC90-02F7-B557-6C0FFCB3EBEA}"/>
          </ac:spMkLst>
        </pc:spChg>
        <pc:spChg chg="mod">
          <ac:chgData name="a xx" userId="6c68ed6e84215d36" providerId="LiveId" clId="{69CAA304-0A92-4D4B-A43E-BFE3FFD49F1C}" dt="2023-07-10T15:29:50.297" v="5478" actId="165"/>
          <ac:spMkLst>
            <pc:docMk/>
            <pc:sldMk cId="3168406948" sldId="276"/>
            <ac:spMk id="11" creationId="{C980E499-2C9B-C1F7-10BC-AFED0C53A696}"/>
          </ac:spMkLst>
        </pc:spChg>
        <pc:spChg chg="mod">
          <ac:chgData name="a xx" userId="6c68ed6e84215d36" providerId="LiveId" clId="{69CAA304-0A92-4D4B-A43E-BFE3FFD49F1C}" dt="2023-07-10T15:29:50.297" v="5478" actId="165"/>
          <ac:spMkLst>
            <pc:docMk/>
            <pc:sldMk cId="3168406948" sldId="276"/>
            <ac:spMk id="12" creationId="{4818156E-04C0-09ED-25D6-DC6F94BCAC28}"/>
          </ac:spMkLst>
        </pc:spChg>
        <pc:spChg chg="mod">
          <ac:chgData name="a xx" userId="6c68ed6e84215d36" providerId="LiveId" clId="{69CAA304-0A92-4D4B-A43E-BFE3FFD49F1C}" dt="2023-07-10T15:29:50.297" v="5478" actId="165"/>
          <ac:spMkLst>
            <pc:docMk/>
            <pc:sldMk cId="3168406948" sldId="276"/>
            <ac:spMk id="13" creationId="{9A1D91F1-BEE1-6423-9CA8-EC770CAF251B}"/>
          </ac:spMkLst>
        </pc:spChg>
        <pc:spChg chg="mod">
          <ac:chgData name="a xx" userId="6c68ed6e84215d36" providerId="LiveId" clId="{69CAA304-0A92-4D4B-A43E-BFE3FFD49F1C}" dt="2023-07-10T15:29:50.297" v="5478" actId="165"/>
          <ac:spMkLst>
            <pc:docMk/>
            <pc:sldMk cId="3168406948" sldId="276"/>
            <ac:spMk id="14" creationId="{853D07BA-CBCF-FF4B-5EF0-149D2688ED25}"/>
          </ac:spMkLst>
        </pc:spChg>
        <pc:spChg chg="mod">
          <ac:chgData name="a xx" userId="6c68ed6e84215d36" providerId="LiveId" clId="{69CAA304-0A92-4D4B-A43E-BFE3FFD49F1C}" dt="2023-07-10T15:29:50.297" v="5478" actId="165"/>
          <ac:spMkLst>
            <pc:docMk/>
            <pc:sldMk cId="3168406948" sldId="276"/>
            <ac:spMk id="15" creationId="{4B14AADC-5B6B-32BB-D86D-8945E22E0110}"/>
          </ac:spMkLst>
        </pc:spChg>
        <pc:spChg chg="mod">
          <ac:chgData name="a xx" userId="6c68ed6e84215d36" providerId="LiveId" clId="{69CAA304-0A92-4D4B-A43E-BFE3FFD49F1C}" dt="2023-07-10T15:29:50.297" v="5478" actId="165"/>
          <ac:spMkLst>
            <pc:docMk/>
            <pc:sldMk cId="3168406948" sldId="276"/>
            <ac:spMk id="16" creationId="{12609131-2D37-4F8E-FFE1-98C3454777A0}"/>
          </ac:spMkLst>
        </pc:spChg>
        <pc:spChg chg="mod">
          <ac:chgData name="a xx" userId="6c68ed6e84215d36" providerId="LiveId" clId="{69CAA304-0A92-4D4B-A43E-BFE3FFD49F1C}" dt="2023-07-10T15:29:50.297" v="5478" actId="165"/>
          <ac:spMkLst>
            <pc:docMk/>
            <pc:sldMk cId="3168406948" sldId="276"/>
            <ac:spMk id="18" creationId="{4C8F1185-4B47-0A39-F0E7-D4701001C642}"/>
          </ac:spMkLst>
        </pc:spChg>
        <pc:spChg chg="mod">
          <ac:chgData name="a xx" userId="6c68ed6e84215d36" providerId="LiveId" clId="{69CAA304-0A92-4D4B-A43E-BFE3FFD49F1C}" dt="2023-07-10T15:29:50.297" v="5478" actId="165"/>
          <ac:spMkLst>
            <pc:docMk/>
            <pc:sldMk cId="3168406948" sldId="276"/>
            <ac:spMk id="19" creationId="{0E274C8C-CEF0-3B0E-DC00-27A75234CF93}"/>
          </ac:spMkLst>
        </pc:spChg>
        <pc:spChg chg="mod">
          <ac:chgData name="a xx" userId="6c68ed6e84215d36" providerId="LiveId" clId="{69CAA304-0A92-4D4B-A43E-BFE3FFD49F1C}" dt="2023-07-10T15:29:50.297" v="5478" actId="165"/>
          <ac:spMkLst>
            <pc:docMk/>
            <pc:sldMk cId="3168406948" sldId="276"/>
            <ac:spMk id="20" creationId="{3CF2D811-2D96-676A-2B3C-D5F92A8B8BA6}"/>
          </ac:spMkLst>
        </pc:spChg>
        <pc:spChg chg="mod">
          <ac:chgData name="a xx" userId="6c68ed6e84215d36" providerId="LiveId" clId="{69CAA304-0A92-4D4B-A43E-BFE3FFD49F1C}" dt="2023-07-10T15:29:50.297" v="5478" actId="165"/>
          <ac:spMkLst>
            <pc:docMk/>
            <pc:sldMk cId="3168406948" sldId="276"/>
            <ac:spMk id="21" creationId="{31780198-5431-C171-D508-A712AB6639E4}"/>
          </ac:spMkLst>
        </pc:spChg>
        <pc:spChg chg="mod">
          <ac:chgData name="a xx" userId="6c68ed6e84215d36" providerId="LiveId" clId="{69CAA304-0A92-4D4B-A43E-BFE3FFD49F1C}" dt="2023-07-10T15:29:50.297" v="5478" actId="165"/>
          <ac:spMkLst>
            <pc:docMk/>
            <pc:sldMk cId="3168406948" sldId="276"/>
            <ac:spMk id="22" creationId="{ABABB727-7896-4DB0-F398-2C4CE112BC12}"/>
          </ac:spMkLst>
        </pc:spChg>
        <pc:spChg chg="mod">
          <ac:chgData name="a xx" userId="6c68ed6e84215d36" providerId="LiveId" clId="{69CAA304-0A92-4D4B-A43E-BFE3FFD49F1C}" dt="2023-07-10T15:29:50.297" v="5478" actId="165"/>
          <ac:spMkLst>
            <pc:docMk/>
            <pc:sldMk cId="3168406948" sldId="276"/>
            <ac:spMk id="23" creationId="{AA8698AB-20D5-03FF-1A82-B0CFAFAB4F52}"/>
          </ac:spMkLst>
        </pc:spChg>
        <pc:spChg chg="mod">
          <ac:chgData name="a xx" userId="6c68ed6e84215d36" providerId="LiveId" clId="{69CAA304-0A92-4D4B-A43E-BFE3FFD49F1C}" dt="2023-07-10T15:29:50.297" v="5478" actId="165"/>
          <ac:spMkLst>
            <pc:docMk/>
            <pc:sldMk cId="3168406948" sldId="276"/>
            <ac:spMk id="24" creationId="{33503F2B-1722-E6B4-2D95-9B1F15830310}"/>
          </ac:spMkLst>
        </pc:spChg>
        <pc:spChg chg="mod">
          <ac:chgData name="a xx" userId="6c68ed6e84215d36" providerId="LiveId" clId="{69CAA304-0A92-4D4B-A43E-BFE3FFD49F1C}" dt="2023-07-10T15:29:50.297" v="5478" actId="165"/>
          <ac:spMkLst>
            <pc:docMk/>
            <pc:sldMk cId="3168406948" sldId="276"/>
            <ac:spMk id="25" creationId="{E1182078-D8FD-C4B8-1E9F-CA1A2D97EB97}"/>
          </ac:spMkLst>
        </pc:spChg>
        <pc:spChg chg="mod">
          <ac:chgData name="a xx" userId="6c68ed6e84215d36" providerId="LiveId" clId="{69CAA304-0A92-4D4B-A43E-BFE3FFD49F1C}" dt="2023-07-10T15:29:50.297" v="5478" actId="165"/>
          <ac:spMkLst>
            <pc:docMk/>
            <pc:sldMk cId="3168406948" sldId="276"/>
            <ac:spMk id="27" creationId="{84181FE1-507D-DB4A-BC75-3E1F0D9CC01F}"/>
          </ac:spMkLst>
        </pc:spChg>
        <pc:spChg chg="mod">
          <ac:chgData name="a xx" userId="6c68ed6e84215d36" providerId="LiveId" clId="{69CAA304-0A92-4D4B-A43E-BFE3FFD49F1C}" dt="2023-07-10T15:29:50.297" v="5478" actId="165"/>
          <ac:spMkLst>
            <pc:docMk/>
            <pc:sldMk cId="3168406948" sldId="276"/>
            <ac:spMk id="28" creationId="{E83D77FA-E8C8-2788-4DF4-08A3AFA5D0EB}"/>
          </ac:spMkLst>
        </pc:spChg>
        <pc:spChg chg="mod">
          <ac:chgData name="a xx" userId="6c68ed6e84215d36" providerId="LiveId" clId="{69CAA304-0A92-4D4B-A43E-BFE3FFD49F1C}" dt="2023-07-10T15:29:50.297" v="5478" actId="165"/>
          <ac:spMkLst>
            <pc:docMk/>
            <pc:sldMk cId="3168406948" sldId="276"/>
            <ac:spMk id="29" creationId="{28FFA522-BFFF-4A72-E721-1CD5209966B9}"/>
          </ac:spMkLst>
        </pc:spChg>
        <pc:spChg chg="mod">
          <ac:chgData name="a xx" userId="6c68ed6e84215d36" providerId="LiveId" clId="{69CAA304-0A92-4D4B-A43E-BFE3FFD49F1C}" dt="2023-07-10T15:29:50.297" v="5478" actId="165"/>
          <ac:spMkLst>
            <pc:docMk/>
            <pc:sldMk cId="3168406948" sldId="276"/>
            <ac:spMk id="30" creationId="{539ACB3D-372E-2CB0-F638-F1CE20F9CF75}"/>
          </ac:spMkLst>
        </pc:spChg>
        <pc:spChg chg="mod">
          <ac:chgData name="a xx" userId="6c68ed6e84215d36" providerId="LiveId" clId="{69CAA304-0A92-4D4B-A43E-BFE3FFD49F1C}" dt="2023-07-10T15:29:50.297" v="5478" actId="165"/>
          <ac:spMkLst>
            <pc:docMk/>
            <pc:sldMk cId="3168406948" sldId="276"/>
            <ac:spMk id="31" creationId="{002859EF-1D56-05E6-9DDD-F4DD9BD96AFA}"/>
          </ac:spMkLst>
        </pc:spChg>
        <pc:spChg chg="mod">
          <ac:chgData name="a xx" userId="6c68ed6e84215d36" providerId="LiveId" clId="{69CAA304-0A92-4D4B-A43E-BFE3FFD49F1C}" dt="2023-07-10T15:29:50.297" v="5478" actId="165"/>
          <ac:spMkLst>
            <pc:docMk/>
            <pc:sldMk cId="3168406948" sldId="276"/>
            <ac:spMk id="32" creationId="{03C6961C-E2AB-A94C-0C2F-BC6DD95282E3}"/>
          </ac:spMkLst>
        </pc:spChg>
        <pc:spChg chg="mod">
          <ac:chgData name="a xx" userId="6c68ed6e84215d36" providerId="LiveId" clId="{69CAA304-0A92-4D4B-A43E-BFE3FFD49F1C}" dt="2023-07-10T15:29:50.297" v="5478" actId="165"/>
          <ac:spMkLst>
            <pc:docMk/>
            <pc:sldMk cId="3168406948" sldId="276"/>
            <ac:spMk id="33" creationId="{B16E0084-3A38-810F-8770-426E7D3A0474}"/>
          </ac:spMkLst>
        </pc:spChg>
        <pc:spChg chg="mod">
          <ac:chgData name="a xx" userId="6c68ed6e84215d36" providerId="LiveId" clId="{69CAA304-0A92-4D4B-A43E-BFE3FFD49F1C}" dt="2023-07-10T15:29:50.297" v="5478" actId="165"/>
          <ac:spMkLst>
            <pc:docMk/>
            <pc:sldMk cId="3168406948" sldId="276"/>
            <ac:spMk id="34" creationId="{792AC998-9768-94DC-3EB6-2B4640F57FD3}"/>
          </ac:spMkLst>
        </pc:spChg>
        <pc:spChg chg="mod">
          <ac:chgData name="a xx" userId="6c68ed6e84215d36" providerId="LiveId" clId="{69CAA304-0A92-4D4B-A43E-BFE3FFD49F1C}" dt="2023-07-10T15:29:50.297" v="5478" actId="165"/>
          <ac:spMkLst>
            <pc:docMk/>
            <pc:sldMk cId="3168406948" sldId="276"/>
            <ac:spMk id="58" creationId="{9C1C8ACA-2404-E1DD-B8A8-E3E301B0D08E}"/>
          </ac:spMkLst>
        </pc:spChg>
        <pc:spChg chg="mod">
          <ac:chgData name="a xx" userId="6c68ed6e84215d36" providerId="LiveId" clId="{69CAA304-0A92-4D4B-A43E-BFE3FFD49F1C}" dt="2023-07-10T15:29:50.297" v="5478" actId="165"/>
          <ac:spMkLst>
            <pc:docMk/>
            <pc:sldMk cId="3168406948" sldId="276"/>
            <ac:spMk id="59" creationId="{7B06AFCF-0829-CE28-6AFC-9FE7DB38FD07}"/>
          </ac:spMkLst>
        </pc:spChg>
        <pc:spChg chg="mod">
          <ac:chgData name="a xx" userId="6c68ed6e84215d36" providerId="LiveId" clId="{69CAA304-0A92-4D4B-A43E-BFE3FFD49F1C}" dt="2023-07-10T15:29:50.297" v="5478" actId="165"/>
          <ac:spMkLst>
            <pc:docMk/>
            <pc:sldMk cId="3168406948" sldId="276"/>
            <ac:spMk id="60" creationId="{9CABC4A1-6435-7B8A-740D-CD25A3647F56}"/>
          </ac:spMkLst>
        </pc:spChg>
        <pc:spChg chg="mod">
          <ac:chgData name="a xx" userId="6c68ed6e84215d36" providerId="LiveId" clId="{69CAA304-0A92-4D4B-A43E-BFE3FFD49F1C}" dt="2023-07-10T15:29:50.297" v="5478" actId="165"/>
          <ac:spMkLst>
            <pc:docMk/>
            <pc:sldMk cId="3168406948" sldId="276"/>
            <ac:spMk id="61" creationId="{717E84DF-F943-4290-93D8-2FF37B73083F}"/>
          </ac:spMkLst>
        </pc:spChg>
        <pc:spChg chg="mod">
          <ac:chgData name="a xx" userId="6c68ed6e84215d36" providerId="LiveId" clId="{69CAA304-0A92-4D4B-A43E-BFE3FFD49F1C}" dt="2023-07-10T15:29:50.297" v="5478" actId="165"/>
          <ac:spMkLst>
            <pc:docMk/>
            <pc:sldMk cId="3168406948" sldId="276"/>
            <ac:spMk id="62" creationId="{A80623A8-3419-DEB3-5EF8-866688FC7D99}"/>
          </ac:spMkLst>
        </pc:spChg>
        <pc:spChg chg="mod">
          <ac:chgData name="a xx" userId="6c68ed6e84215d36" providerId="LiveId" clId="{69CAA304-0A92-4D4B-A43E-BFE3FFD49F1C}" dt="2023-07-10T15:29:50.297" v="5478" actId="165"/>
          <ac:spMkLst>
            <pc:docMk/>
            <pc:sldMk cId="3168406948" sldId="276"/>
            <ac:spMk id="63" creationId="{030E46A6-7753-BA6C-8268-153D3B76310A}"/>
          </ac:spMkLst>
        </pc:spChg>
        <pc:spChg chg="mod">
          <ac:chgData name="a xx" userId="6c68ed6e84215d36" providerId="LiveId" clId="{69CAA304-0A92-4D4B-A43E-BFE3FFD49F1C}" dt="2023-07-10T15:29:50.297" v="5478" actId="165"/>
          <ac:spMkLst>
            <pc:docMk/>
            <pc:sldMk cId="3168406948" sldId="276"/>
            <ac:spMk id="64" creationId="{2652F7CB-6764-2A81-A7E0-D439EFA03F36}"/>
          </ac:spMkLst>
        </pc:spChg>
        <pc:spChg chg="mod">
          <ac:chgData name="a xx" userId="6c68ed6e84215d36" providerId="LiveId" clId="{69CAA304-0A92-4D4B-A43E-BFE3FFD49F1C}" dt="2023-07-10T15:29:50.297" v="5478" actId="165"/>
          <ac:spMkLst>
            <pc:docMk/>
            <pc:sldMk cId="3168406948" sldId="276"/>
            <ac:spMk id="65" creationId="{D164BA7D-DA46-E67F-53B1-1CAA8D7ED35F}"/>
          </ac:spMkLst>
        </pc:spChg>
        <pc:spChg chg="mod">
          <ac:chgData name="a xx" userId="6c68ed6e84215d36" providerId="LiveId" clId="{69CAA304-0A92-4D4B-A43E-BFE3FFD49F1C}" dt="2023-07-10T15:29:50.297" v="5478" actId="165"/>
          <ac:spMkLst>
            <pc:docMk/>
            <pc:sldMk cId="3168406948" sldId="276"/>
            <ac:spMk id="66" creationId="{2D987441-9778-66BD-AC17-4C3E631F9520}"/>
          </ac:spMkLst>
        </pc:spChg>
        <pc:spChg chg="mod">
          <ac:chgData name="a xx" userId="6c68ed6e84215d36" providerId="LiveId" clId="{69CAA304-0A92-4D4B-A43E-BFE3FFD49F1C}" dt="2023-07-10T15:29:50.297" v="5478" actId="165"/>
          <ac:spMkLst>
            <pc:docMk/>
            <pc:sldMk cId="3168406948" sldId="276"/>
            <ac:spMk id="67" creationId="{2A134F3C-B522-491A-3DC0-BC77BA60CF4A}"/>
          </ac:spMkLst>
        </pc:spChg>
        <pc:spChg chg="mod">
          <ac:chgData name="a xx" userId="6c68ed6e84215d36" providerId="LiveId" clId="{69CAA304-0A92-4D4B-A43E-BFE3FFD49F1C}" dt="2023-07-10T15:29:50.297" v="5478" actId="165"/>
          <ac:spMkLst>
            <pc:docMk/>
            <pc:sldMk cId="3168406948" sldId="276"/>
            <ac:spMk id="68" creationId="{85FEDAB5-C1C8-5624-39CA-CB1471C17386}"/>
          </ac:spMkLst>
        </pc:spChg>
        <pc:spChg chg="mod">
          <ac:chgData name="a xx" userId="6c68ed6e84215d36" providerId="LiveId" clId="{69CAA304-0A92-4D4B-A43E-BFE3FFD49F1C}" dt="2023-07-10T15:29:50.297" v="5478" actId="165"/>
          <ac:spMkLst>
            <pc:docMk/>
            <pc:sldMk cId="3168406948" sldId="276"/>
            <ac:spMk id="69" creationId="{B23979C8-38AE-0D25-B731-2CAF466F3926}"/>
          </ac:spMkLst>
        </pc:spChg>
        <pc:spChg chg="mod">
          <ac:chgData name="a xx" userId="6c68ed6e84215d36" providerId="LiveId" clId="{69CAA304-0A92-4D4B-A43E-BFE3FFD49F1C}" dt="2023-07-10T15:29:50.297" v="5478" actId="165"/>
          <ac:spMkLst>
            <pc:docMk/>
            <pc:sldMk cId="3168406948" sldId="276"/>
            <ac:spMk id="70" creationId="{CA2900A2-8EA9-4285-232D-41E868C3EC04}"/>
          </ac:spMkLst>
        </pc:spChg>
        <pc:spChg chg="mod">
          <ac:chgData name="a xx" userId="6c68ed6e84215d36" providerId="LiveId" clId="{69CAA304-0A92-4D4B-A43E-BFE3FFD49F1C}" dt="2023-07-10T15:29:50.297" v="5478" actId="165"/>
          <ac:spMkLst>
            <pc:docMk/>
            <pc:sldMk cId="3168406948" sldId="276"/>
            <ac:spMk id="71" creationId="{BDC94560-4993-A81E-9D32-2C6B87932980}"/>
          </ac:spMkLst>
        </pc:spChg>
        <pc:spChg chg="mod">
          <ac:chgData name="a xx" userId="6c68ed6e84215d36" providerId="LiveId" clId="{69CAA304-0A92-4D4B-A43E-BFE3FFD49F1C}" dt="2023-07-10T15:29:50.297" v="5478" actId="165"/>
          <ac:spMkLst>
            <pc:docMk/>
            <pc:sldMk cId="3168406948" sldId="276"/>
            <ac:spMk id="72" creationId="{1C076843-5090-E909-E87F-E005B425520F}"/>
          </ac:spMkLst>
        </pc:spChg>
        <pc:spChg chg="mod">
          <ac:chgData name="a xx" userId="6c68ed6e84215d36" providerId="LiveId" clId="{69CAA304-0A92-4D4B-A43E-BFE3FFD49F1C}" dt="2023-07-10T15:29:50.297" v="5478" actId="165"/>
          <ac:spMkLst>
            <pc:docMk/>
            <pc:sldMk cId="3168406948" sldId="276"/>
            <ac:spMk id="73" creationId="{7008EA70-08F2-D235-FD5A-E71FE395BC07}"/>
          </ac:spMkLst>
        </pc:spChg>
        <pc:spChg chg="mod">
          <ac:chgData name="a xx" userId="6c68ed6e84215d36" providerId="LiveId" clId="{69CAA304-0A92-4D4B-A43E-BFE3FFD49F1C}" dt="2023-07-10T15:29:50.297" v="5478" actId="165"/>
          <ac:spMkLst>
            <pc:docMk/>
            <pc:sldMk cId="3168406948" sldId="276"/>
            <ac:spMk id="74" creationId="{23F92E09-ACDA-E3C4-65F0-661504CF5B28}"/>
          </ac:spMkLst>
        </pc:spChg>
        <pc:spChg chg="mod">
          <ac:chgData name="a xx" userId="6c68ed6e84215d36" providerId="LiveId" clId="{69CAA304-0A92-4D4B-A43E-BFE3FFD49F1C}" dt="2023-07-10T15:29:50.297" v="5478" actId="165"/>
          <ac:spMkLst>
            <pc:docMk/>
            <pc:sldMk cId="3168406948" sldId="276"/>
            <ac:spMk id="75" creationId="{15B75B4C-C151-9A74-17DB-99F876E0C966}"/>
          </ac:spMkLst>
        </pc:spChg>
        <pc:spChg chg="mod">
          <ac:chgData name="a xx" userId="6c68ed6e84215d36" providerId="LiveId" clId="{69CAA304-0A92-4D4B-A43E-BFE3FFD49F1C}" dt="2023-07-10T15:29:50.297" v="5478" actId="165"/>
          <ac:spMkLst>
            <pc:docMk/>
            <pc:sldMk cId="3168406948" sldId="276"/>
            <ac:spMk id="76" creationId="{56B273AC-A436-09EC-4AEF-2714AB511E54}"/>
          </ac:spMkLst>
        </pc:spChg>
        <pc:spChg chg="mod">
          <ac:chgData name="a xx" userId="6c68ed6e84215d36" providerId="LiveId" clId="{69CAA304-0A92-4D4B-A43E-BFE3FFD49F1C}" dt="2023-07-10T15:29:50.297" v="5478" actId="165"/>
          <ac:spMkLst>
            <pc:docMk/>
            <pc:sldMk cId="3168406948" sldId="276"/>
            <ac:spMk id="77" creationId="{6BE9A4C9-E05E-AA23-BC6E-B2C877972A1C}"/>
          </ac:spMkLst>
        </pc:spChg>
        <pc:spChg chg="mod">
          <ac:chgData name="a xx" userId="6c68ed6e84215d36" providerId="LiveId" clId="{69CAA304-0A92-4D4B-A43E-BFE3FFD49F1C}" dt="2023-07-10T15:29:50.297" v="5478" actId="165"/>
          <ac:spMkLst>
            <pc:docMk/>
            <pc:sldMk cId="3168406948" sldId="276"/>
            <ac:spMk id="78" creationId="{15668360-6CD5-213B-5531-44234E7606F2}"/>
          </ac:spMkLst>
        </pc:spChg>
        <pc:spChg chg="mod">
          <ac:chgData name="a xx" userId="6c68ed6e84215d36" providerId="LiveId" clId="{69CAA304-0A92-4D4B-A43E-BFE3FFD49F1C}" dt="2023-07-10T15:29:50.297" v="5478" actId="165"/>
          <ac:spMkLst>
            <pc:docMk/>
            <pc:sldMk cId="3168406948" sldId="276"/>
            <ac:spMk id="79" creationId="{95455AE3-B36D-86C1-C93B-49784D7ED76B}"/>
          </ac:spMkLst>
        </pc:spChg>
        <pc:spChg chg="mod">
          <ac:chgData name="a xx" userId="6c68ed6e84215d36" providerId="LiveId" clId="{69CAA304-0A92-4D4B-A43E-BFE3FFD49F1C}" dt="2023-07-10T15:29:50.297" v="5478" actId="165"/>
          <ac:spMkLst>
            <pc:docMk/>
            <pc:sldMk cId="3168406948" sldId="276"/>
            <ac:spMk id="80" creationId="{471CDFDC-CCF2-17FA-37FE-3AA7432B9F79}"/>
          </ac:spMkLst>
        </pc:spChg>
        <pc:spChg chg="mod">
          <ac:chgData name="a xx" userId="6c68ed6e84215d36" providerId="LiveId" clId="{69CAA304-0A92-4D4B-A43E-BFE3FFD49F1C}" dt="2023-07-10T15:29:50.297" v="5478" actId="165"/>
          <ac:spMkLst>
            <pc:docMk/>
            <pc:sldMk cId="3168406948" sldId="276"/>
            <ac:spMk id="81" creationId="{5F2185E9-F99D-F8F9-622F-F58C414ED3F9}"/>
          </ac:spMkLst>
        </pc:spChg>
        <pc:spChg chg="mod">
          <ac:chgData name="a xx" userId="6c68ed6e84215d36" providerId="LiveId" clId="{69CAA304-0A92-4D4B-A43E-BFE3FFD49F1C}" dt="2023-07-10T15:29:50.297" v="5478" actId="165"/>
          <ac:spMkLst>
            <pc:docMk/>
            <pc:sldMk cId="3168406948" sldId="276"/>
            <ac:spMk id="87" creationId="{80FD8008-F0F0-5E85-6184-5EF134B0C315}"/>
          </ac:spMkLst>
        </pc:spChg>
        <pc:spChg chg="mod">
          <ac:chgData name="a xx" userId="6c68ed6e84215d36" providerId="LiveId" clId="{69CAA304-0A92-4D4B-A43E-BFE3FFD49F1C}" dt="2023-07-10T15:29:50.297" v="5478" actId="165"/>
          <ac:spMkLst>
            <pc:docMk/>
            <pc:sldMk cId="3168406948" sldId="276"/>
            <ac:spMk id="88" creationId="{CA51B5E8-4D0D-D211-FA45-8E55D8A4F16F}"/>
          </ac:spMkLst>
        </pc:spChg>
        <pc:spChg chg="mod">
          <ac:chgData name="a xx" userId="6c68ed6e84215d36" providerId="LiveId" clId="{69CAA304-0A92-4D4B-A43E-BFE3FFD49F1C}" dt="2023-07-10T15:29:50.297" v="5478" actId="165"/>
          <ac:spMkLst>
            <pc:docMk/>
            <pc:sldMk cId="3168406948" sldId="276"/>
            <ac:spMk id="89" creationId="{FA54F467-2081-5F24-7BEA-75C5F89CEDCF}"/>
          </ac:spMkLst>
        </pc:spChg>
        <pc:spChg chg="mod">
          <ac:chgData name="a xx" userId="6c68ed6e84215d36" providerId="LiveId" clId="{69CAA304-0A92-4D4B-A43E-BFE3FFD49F1C}" dt="2023-07-10T15:29:50.297" v="5478" actId="165"/>
          <ac:spMkLst>
            <pc:docMk/>
            <pc:sldMk cId="3168406948" sldId="276"/>
            <ac:spMk id="90" creationId="{2C6DA2BC-14EF-359D-2D01-62E55A90CBF3}"/>
          </ac:spMkLst>
        </pc:spChg>
        <pc:spChg chg="mod">
          <ac:chgData name="a xx" userId="6c68ed6e84215d36" providerId="LiveId" clId="{69CAA304-0A92-4D4B-A43E-BFE3FFD49F1C}" dt="2023-07-10T15:29:50.297" v="5478" actId="165"/>
          <ac:spMkLst>
            <pc:docMk/>
            <pc:sldMk cId="3168406948" sldId="276"/>
            <ac:spMk id="91" creationId="{5054A3B5-AED9-55B6-3D9F-BAF5667C8AE9}"/>
          </ac:spMkLst>
        </pc:spChg>
        <pc:spChg chg="mod">
          <ac:chgData name="a xx" userId="6c68ed6e84215d36" providerId="LiveId" clId="{69CAA304-0A92-4D4B-A43E-BFE3FFD49F1C}" dt="2023-07-10T15:29:50.297" v="5478" actId="165"/>
          <ac:spMkLst>
            <pc:docMk/>
            <pc:sldMk cId="3168406948" sldId="276"/>
            <ac:spMk id="92" creationId="{F95868CC-84EE-5033-8E86-2BBA57A4983F}"/>
          </ac:spMkLst>
        </pc:spChg>
        <pc:spChg chg="mod">
          <ac:chgData name="a xx" userId="6c68ed6e84215d36" providerId="LiveId" clId="{69CAA304-0A92-4D4B-A43E-BFE3FFD49F1C}" dt="2023-07-10T15:29:50.297" v="5478" actId="165"/>
          <ac:spMkLst>
            <pc:docMk/>
            <pc:sldMk cId="3168406948" sldId="276"/>
            <ac:spMk id="93" creationId="{238C20F6-20CA-49E2-6540-7B66E2EDF1AC}"/>
          </ac:spMkLst>
        </pc:spChg>
        <pc:spChg chg="mod">
          <ac:chgData name="a xx" userId="6c68ed6e84215d36" providerId="LiveId" clId="{69CAA304-0A92-4D4B-A43E-BFE3FFD49F1C}" dt="2023-07-10T15:29:50.297" v="5478" actId="165"/>
          <ac:spMkLst>
            <pc:docMk/>
            <pc:sldMk cId="3168406948" sldId="276"/>
            <ac:spMk id="94" creationId="{04E77D9E-99CE-7D23-6DBB-738AAF2CBD3A}"/>
          </ac:spMkLst>
        </pc:spChg>
        <pc:spChg chg="mod">
          <ac:chgData name="a xx" userId="6c68ed6e84215d36" providerId="LiveId" clId="{69CAA304-0A92-4D4B-A43E-BFE3FFD49F1C}" dt="2023-07-10T15:29:50.297" v="5478" actId="165"/>
          <ac:spMkLst>
            <pc:docMk/>
            <pc:sldMk cId="3168406948" sldId="276"/>
            <ac:spMk id="95" creationId="{650CFE8F-A62F-FA56-4EBB-EEB237834D45}"/>
          </ac:spMkLst>
        </pc:spChg>
        <pc:spChg chg="mod">
          <ac:chgData name="a xx" userId="6c68ed6e84215d36" providerId="LiveId" clId="{69CAA304-0A92-4D4B-A43E-BFE3FFD49F1C}" dt="2023-07-10T15:29:50.297" v="5478" actId="165"/>
          <ac:spMkLst>
            <pc:docMk/>
            <pc:sldMk cId="3168406948" sldId="276"/>
            <ac:spMk id="96" creationId="{AE7E8560-044E-04E7-2932-C4FDC0E22A19}"/>
          </ac:spMkLst>
        </pc:spChg>
        <pc:spChg chg="mod">
          <ac:chgData name="a xx" userId="6c68ed6e84215d36" providerId="LiveId" clId="{69CAA304-0A92-4D4B-A43E-BFE3FFD49F1C}" dt="2023-07-10T15:29:50.297" v="5478" actId="165"/>
          <ac:spMkLst>
            <pc:docMk/>
            <pc:sldMk cId="3168406948" sldId="276"/>
            <ac:spMk id="97" creationId="{C7CE7E6E-BA89-3A62-DEDE-B4ED4116329D}"/>
          </ac:spMkLst>
        </pc:spChg>
        <pc:spChg chg="mod">
          <ac:chgData name="a xx" userId="6c68ed6e84215d36" providerId="LiveId" clId="{69CAA304-0A92-4D4B-A43E-BFE3FFD49F1C}" dt="2023-07-10T15:29:50.297" v="5478" actId="165"/>
          <ac:spMkLst>
            <pc:docMk/>
            <pc:sldMk cId="3168406948" sldId="276"/>
            <ac:spMk id="98" creationId="{F26E58A4-8803-CA06-B4BF-1954D3F0637E}"/>
          </ac:spMkLst>
        </pc:spChg>
        <pc:spChg chg="mod">
          <ac:chgData name="a xx" userId="6c68ed6e84215d36" providerId="LiveId" clId="{69CAA304-0A92-4D4B-A43E-BFE3FFD49F1C}" dt="2023-07-10T15:29:50.297" v="5478" actId="165"/>
          <ac:spMkLst>
            <pc:docMk/>
            <pc:sldMk cId="3168406948" sldId="276"/>
            <ac:spMk id="99" creationId="{ED43ECB1-3269-CC7C-2373-88D78181E2D4}"/>
          </ac:spMkLst>
        </pc:spChg>
        <pc:spChg chg="mod">
          <ac:chgData name="a xx" userId="6c68ed6e84215d36" providerId="LiveId" clId="{69CAA304-0A92-4D4B-A43E-BFE3FFD49F1C}" dt="2023-07-10T15:29:50.297" v="5478" actId="165"/>
          <ac:spMkLst>
            <pc:docMk/>
            <pc:sldMk cId="3168406948" sldId="276"/>
            <ac:spMk id="100" creationId="{A95ED7D0-7A51-E662-F139-52DC92AFD0F2}"/>
          </ac:spMkLst>
        </pc:spChg>
        <pc:spChg chg="mod">
          <ac:chgData name="a xx" userId="6c68ed6e84215d36" providerId="LiveId" clId="{69CAA304-0A92-4D4B-A43E-BFE3FFD49F1C}" dt="2023-07-10T15:29:50.297" v="5478" actId="165"/>
          <ac:spMkLst>
            <pc:docMk/>
            <pc:sldMk cId="3168406948" sldId="276"/>
            <ac:spMk id="101" creationId="{8833DEE5-A758-ABB0-7FA0-5035AAECED6B}"/>
          </ac:spMkLst>
        </pc:spChg>
        <pc:spChg chg="mod">
          <ac:chgData name="a xx" userId="6c68ed6e84215d36" providerId="LiveId" clId="{69CAA304-0A92-4D4B-A43E-BFE3FFD49F1C}" dt="2023-07-10T15:29:50.297" v="5478" actId="165"/>
          <ac:spMkLst>
            <pc:docMk/>
            <pc:sldMk cId="3168406948" sldId="276"/>
            <ac:spMk id="102" creationId="{59EF44CC-ADA1-107A-9857-A41C5774B8AD}"/>
          </ac:spMkLst>
        </pc:spChg>
        <pc:spChg chg="mod">
          <ac:chgData name="a xx" userId="6c68ed6e84215d36" providerId="LiveId" clId="{69CAA304-0A92-4D4B-A43E-BFE3FFD49F1C}" dt="2023-07-10T15:29:50.297" v="5478" actId="165"/>
          <ac:spMkLst>
            <pc:docMk/>
            <pc:sldMk cId="3168406948" sldId="276"/>
            <ac:spMk id="103" creationId="{BD7E306C-E7E0-BFF5-C033-8EAA1D40BF6F}"/>
          </ac:spMkLst>
        </pc:spChg>
        <pc:spChg chg="mod">
          <ac:chgData name="a xx" userId="6c68ed6e84215d36" providerId="LiveId" clId="{69CAA304-0A92-4D4B-A43E-BFE3FFD49F1C}" dt="2023-07-10T15:29:50.297" v="5478" actId="165"/>
          <ac:spMkLst>
            <pc:docMk/>
            <pc:sldMk cId="3168406948" sldId="276"/>
            <ac:spMk id="104" creationId="{54CE460F-6243-0DFC-4C8C-AE1571ACC7EF}"/>
          </ac:spMkLst>
        </pc:spChg>
        <pc:spChg chg="mod">
          <ac:chgData name="a xx" userId="6c68ed6e84215d36" providerId="LiveId" clId="{69CAA304-0A92-4D4B-A43E-BFE3FFD49F1C}" dt="2023-07-10T15:29:50.297" v="5478" actId="165"/>
          <ac:spMkLst>
            <pc:docMk/>
            <pc:sldMk cId="3168406948" sldId="276"/>
            <ac:spMk id="105" creationId="{BA6BCC3F-ADF2-64BE-666C-8331A61C3210}"/>
          </ac:spMkLst>
        </pc:spChg>
        <pc:spChg chg="mod">
          <ac:chgData name="a xx" userId="6c68ed6e84215d36" providerId="LiveId" clId="{69CAA304-0A92-4D4B-A43E-BFE3FFD49F1C}" dt="2023-07-10T15:29:50.297" v="5478" actId="165"/>
          <ac:spMkLst>
            <pc:docMk/>
            <pc:sldMk cId="3168406948" sldId="276"/>
            <ac:spMk id="106" creationId="{467F3EDB-82F5-918C-4A4A-83DFF7C48274}"/>
          </ac:spMkLst>
        </pc:spChg>
        <pc:spChg chg="mod">
          <ac:chgData name="a xx" userId="6c68ed6e84215d36" providerId="LiveId" clId="{69CAA304-0A92-4D4B-A43E-BFE3FFD49F1C}" dt="2023-07-10T15:29:50.297" v="5478" actId="165"/>
          <ac:spMkLst>
            <pc:docMk/>
            <pc:sldMk cId="3168406948" sldId="276"/>
            <ac:spMk id="107" creationId="{E997975C-5750-045D-FAFF-1EA2FD7325CB}"/>
          </ac:spMkLst>
        </pc:spChg>
        <pc:spChg chg="mod">
          <ac:chgData name="a xx" userId="6c68ed6e84215d36" providerId="LiveId" clId="{69CAA304-0A92-4D4B-A43E-BFE3FFD49F1C}" dt="2023-07-10T15:29:50.297" v="5478" actId="165"/>
          <ac:spMkLst>
            <pc:docMk/>
            <pc:sldMk cId="3168406948" sldId="276"/>
            <ac:spMk id="108" creationId="{3CAB472B-113E-5C99-8714-D6A057E36749}"/>
          </ac:spMkLst>
        </pc:spChg>
        <pc:spChg chg="mod">
          <ac:chgData name="a xx" userId="6c68ed6e84215d36" providerId="LiveId" clId="{69CAA304-0A92-4D4B-A43E-BFE3FFD49F1C}" dt="2023-07-10T15:29:50.297" v="5478" actId="165"/>
          <ac:spMkLst>
            <pc:docMk/>
            <pc:sldMk cId="3168406948" sldId="276"/>
            <ac:spMk id="109" creationId="{3F7DE35F-15D8-4DD3-B3C9-1638B9AAD6F0}"/>
          </ac:spMkLst>
        </pc:spChg>
        <pc:spChg chg="mod">
          <ac:chgData name="a xx" userId="6c68ed6e84215d36" providerId="LiveId" clId="{69CAA304-0A92-4D4B-A43E-BFE3FFD49F1C}" dt="2023-07-10T15:29:50.297" v="5478" actId="165"/>
          <ac:spMkLst>
            <pc:docMk/>
            <pc:sldMk cId="3168406948" sldId="276"/>
            <ac:spMk id="110" creationId="{440E505B-B115-7276-31F2-17C271E898D6}"/>
          </ac:spMkLst>
        </pc:spChg>
        <pc:spChg chg="mod topLvl">
          <ac:chgData name="a xx" userId="6c68ed6e84215d36" providerId="LiveId" clId="{69CAA304-0A92-4D4B-A43E-BFE3FFD49F1C}" dt="2023-07-10T15:42:07.330" v="5726" actId="164"/>
          <ac:spMkLst>
            <pc:docMk/>
            <pc:sldMk cId="3168406948" sldId="276"/>
            <ac:spMk id="138" creationId="{3F1B3D37-8E80-4F96-2E65-FBEF1B076845}"/>
          </ac:spMkLst>
        </pc:spChg>
        <pc:spChg chg="del">
          <ac:chgData name="a xx" userId="6c68ed6e84215d36" providerId="LiveId" clId="{69CAA304-0A92-4D4B-A43E-BFE3FFD49F1C}" dt="2023-07-10T14:45:28.797" v="4272" actId="478"/>
          <ac:spMkLst>
            <pc:docMk/>
            <pc:sldMk cId="3168406948" sldId="276"/>
            <ac:spMk id="139" creationId="{A9131239-55F7-D048-207A-B402B9EF981D}"/>
          </ac:spMkLst>
        </pc:spChg>
        <pc:spChg chg="mod topLvl">
          <ac:chgData name="a xx" userId="6c68ed6e84215d36" providerId="LiveId" clId="{69CAA304-0A92-4D4B-A43E-BFE3FFD49F1C}" dt="2023-07-10T15:42:07.330" v="5726" actId="164"/>
          <ac:spMkLst>
            <pc:docMk/>
            <pc:sldMk cId="3168406948" sldId="276"/>
            <ac:spMk id="140" creationId="{BF15771F-5DB5-66F7-C243-7C2D50A71F15}"/>
          </ac:spMkLst>
        </pc:spChg>
        <pc:spChg chg="mod topLvl">
          <ac:chgData name="a xx" userId="6c68ed6e84215d36" providerId="LiveId" clId="{69CAA304-0A92-4D4B-A43E-BFE3FFD49F1C}" dt="2023-07-10T15:42:07.330" v="5726" actId="164"/>
          <ac:spMkLst>
            <pc:docMk/>
            <pc:sldMk cId="3168406948" sldId="276"/>
            <ac:spMk id="141" creationId="{12B73549-6309-1D85-D507-9609D96F759F}"/>
          </ac:spMkLst>
        </pc:spChg>
        <pc:spChg chg="mod">
          <ac:chgData name="a xx" userId="6c68ed6e84215d36" providerId="LiveId" clId="{69CAA304-0A92-4D4B-A43E-BFE3FFD49F1C}" dt="2023-07-10T15:29:50.297" v="5478" actId="165"/>
          <ac:spMkLst>
            <pc:docMk/>
            <pc:sldMk cId="3168406948" sldId="276"/>
            <ac:spMk id="142" creationId="{2113ECBB-96B9-802C-CBBE-536D980C57E8}"/>
          </ac:spMkLst>
        </pc:spChg>
        <pc:spChg chg="mod">
          <ac:chgData name="a xx" userId="6c68ed6e84215d36" providerId="LiveId" clId="{69CAA304-0A92-4D4B-A43E-BFE3FFD49F1C}" dt="2023-07-10T15:29:50.297" v="5478" actId="165"/>
          <ac:spMkLst>
            <pc:docMk/>
            <pc:sldMk cId="3168406948" sldId="276"/>
            <ac:spMk id="143" creationId="{B71F889C-E240-6F7B-6B0D-DE08D57361C7}"/>
          </ac:spMkLst>
        </pc:spChg>
        <pc:spChg chg="mod">
          <ac:chgData name="a xx" userId="6c68ed6e84215d36" providerId="LiveId" clId="{69CAA304-0A92-4D4B-A43E-BFE3FFD49F1C}" dt="2023-07-10T15:29:50.297" v="5478" actId="165"/>
          <ac:spMkLst>
            <pc:docMk/>
            <pc:sldMk cId="3168406948" sldId="276"/>
            <ac:spMk id="144" creationId="{8DB2BAC2-7145-7296-E629-EE2FD485E9C6}"/>
          </ac:spMkLst>
        </pc:spChg>
        <pc:spChg chg="mod">
          <ac:chgData name="a xx" userId="6c68ed6e84215d36" providerId="LiveId" clId="{69CAA304-0A92-4D4B-A43E-BFE3FFD49F1C}" dt="2023-07-10T15:29:50.297" v="5478" actId="165"/>
          <ac:spMkLst>
            <pc:docMk/>
            <pc:sldMk cId="3168406948" sldId="276"/>
            <ac:spMk id="145" creationId="{F70970D5-3B5A-C245-45C8-7D42EE88A32F}"/>
          </ac:spMkLst>
        </pc:spChg>
        <pc:spChg chg="mod">
          <ac:chgData name="a xx" userId="6c68ed6e84215d36" providerId="LiveId" clId="{69CAA304-0A92-4D4B-A43E-BFE3FFD49F1C}" dt="2023-07-10T15:29:50.297" v="5478" actId="165"/>
          <ac:spMkLst>
            <pc:docMk/>
            <pc:sldMk cId="3168406948" sldId="276"/>
            <ac:spMk id="146" creationId="{7220E19E-DBE2-9BD1-8CFF-F8F84F40346D}"/>
          </ac:spMkLst>
        </pc:spChg>
        <pc:spChg chg="mod">
          <ac:chgData name="a xx" userId="6c68ed6e84215d36" providerId="LiveId" clId="{69CAA304-0A92-4D4B-A43E-BFE3FFD49F1C}" dt="2023-07-10T15:29:50.297" v="5478" actId="165"/>
          <ac:spMkLst>
            <pc:docMk/>
            <pc:sldMk cId="3168406948" sldId="276"/>
            <ac:spMk id="147" creationId="{B22BABA6-43D3-288B-74B1-AE271B395025}"/>
          </ac:spMkLst>
        </pc:spChg>
        <pc:spChg chg="mod">
          <ac:chgData name="a xx" userId="6c68ed6e84215d36" providerId="LiveId" clId="{69CAA304-0A92-4D4B-A43E-BFE3FFD49F1C}" dt="2023-07-10T15:29:50.297" v="5478" actId="165"/>
          <ac:spMkLst>
            <pc:docMk/>
            <pc:sldMk cId="3168406948" sldId="276"/>
            <ac:spMk id="148" creationId="{8BC9B994-6F51-C584-5E65-01692B84CFBC}"/>
          </ac:spMkLst>
        </pc:spChg>
        <pc:spChg chg="mod">
          <ac:chgData name="a xx" userId="6c68ed6e84215d36" providerId="LiveId" clId="{69CAA304-0A92-4D4B-A43E-BFE3FFD49F1C}" dt="2023-07-10T15:29:50.297" v="5478" actId="165"/>
          <ac:spMkLst>
            <pc:docMk/>
            <pc:sldMk cId="3168406948" sldId="276"/>
            <ac:spMk id="149" creationId="{168F2C1A-9ED7-CF3B-FD61-8E9FF50E787D}"/>
          </ac:spMkLst>
        </pc:spChg>
        <pc:spChg chg="mod">
          <ac:chgData name="a xx" userId="6c68ed6e84215d36" providerId="LiveId" clId="{69CAA304-0A92-4D4B-A43E-BFE3FFD49F1C}" dt="2023-07-10T15:29:50.297" v="5478" actId="165"/>
          <ac:spMkLst>
            <pc:docMk/>
            <pc:sldMk cId="3168406948" sldId="276"/>
            <ac:spMk id="152" creationId="{976B5151-DD16-37EF-8954-47105E0B54F0}"/>
          </ac:spMkLst>
        </pc:spChg>
        <pc:spChg chg="mod">
          <ac:chgData name="a xx" userId="6c68ed6e84215d36" providerId="LiveId" clId="{69CAA304-0A92-4D4B-A43E-BFE3FFD49F1C}" dt="2023-07-10T15:29:50.297" v="5478" actId="165"/>
          <ac:spMkLst>
            <pc:docMk/>
            <pc:sldMk cId="3168406948" sldId="276"/>
            <ac:spMk id="153" creationId="{AA73A38A-F185-ABF0-E5F3-4C6A28722A93}"/>
          </ac:spMkLst>
        </pc:spChg>
        <pc:spChg chg="add del mod topLvl">
          <ac:chgData name="a xx" userId="6c68ed6e84215d36" providerId="LiveId" clId="{69CAA304-0A92-4D4B-A43E-BFE3FFD49F1C}" dt="2023-07-10T15:38:38.191" v="5603" actId="478"/>
          <ac:spMkLst>
            <pc:docMk/>
            <pc:sldMk cId="3168406948" sldId="276"/>
            <ac:spMk id="156" creationId="{7E640D29-EC8D-9341-02C7-1E7C36A7F39B}"/>
          </ac:spMkLst>
        </pc:spChg>
        <pc:spChg chg="mod topLvl">
          <ac:chgData name="a xx" userId="6c68ed6e84215d36" providerId="LiveId" clId="{69CAA304-0A92-4D4B-A43E-BFE3FFD49F1C}" dt="2023-07-10T15:42:07.330" v="5726" actId="164"/>
          <ac:spMkLst>
            <pc:docMk/>
            <pc:sldMk cId="3168406948" sldId="276"/>
            <ac:spMk id="157" creationId="{EA5A06C0-B2CF-9BFC-339A-1231F4426CE0}"/>
          </ac:spMkLst>
        </pc:spChg>
        <pc:spChg chg="mod">
          <ac:chgData name="a xx" userId="6c68ed6e84215d36" providerId="LiveId" clId="{69CAA304-0A92-4D4B-A43E-BFE3FFD49F1C}" dt="2023-07-10T15:26:31.500" v="5430"/>
          <ac:spMkLst>
            <pc:docMk/>
            <pc:sldMk cId="3168406948" sldId="276"/>
            <ac:spMk id="271" creationId="{39F92CAA-40B3-97E2-33F8-40D1CB150AB4}"/>
          </ac:spMkLst>
        </pc:spChg>
        <pc:spChg chg="mod ord topLvl">
          <ac:chgData name="a xx" userId="6c68ed6e84215d36" providerId="LiveId" clId="{69CAA304-0A92-4D4B-A43E-BFE3FFD49F1C}" dt="2023-07-10T15:42:07.330" v="5726" actId="164"/>
          <ac:spMkLst>
            <pc:docMk/>
            <pc:sldMk cId="3168406948" sldId="276"/>
            <ac:spMk id="274" creationId="{33CD1E37-FE10-2900-5FEE-8089E37921EE}"/>
          </ac:spMkLst>
        </pc:spChg>
        <pc:grpChg chg="del">
          <ac:chgData name="a xx" userId="6c68ed6e84215d36" providerId="LiveId" clId="{69CAA304-0A92-4D4B-A43E-BFE3FFD49F1C}" dt="2023-07-10T15:29:50.297" v="5478" actId="165"/>
          <ac:grpSpMkLst>
            <pc:docMk/>
            <pc:sldMk cId="3168406948" sldId="276"/>
            <ac:grpSpMk id="2" creationId="{A06F7672-1B78-465A-6C09-A0D845DBBC2C}"/>
          </ac:grpSpMkLst>
        </pc:grpChg>
        <pc:grpChg chg="add del mod">
          <ac:chgData name="a xx" userId="6c68ed6e84215d36" providerId="LiveId" clId="{69CAA304-0A92-4D4B-A43E-BFE3FFD49F1C}" dt="2023-07-10T15:24:10.311" v="5415"/>
          <ac:grpSpMkLst>
            <pc:docMk/>
            <pc:sldMk cId="3168406948" sldId="276"/>
            <ac:grpSpMk id="5" creationId="{FE36BC33-8E9F-E21E-C707-B391254C8061}"/>
          </ac:grpSpMkLst>
        </pc:grpChg>
        <pc:grpChg chg="mod">
          <ac:chgData name="a xx" userId="6c68ed6e84215d36" providerId="LiveId" clId="{69CAA304-0A92-4D4B-A43E-BFE3FFD49F1C}" dt="2023-07-10T15:24:03.302" v="5414"/>
          <ac:grpSpMkLst>
            <pc:docMk/>
            <pc:sldMk cId="3168406948" sldId="276"/>
            <ac:grpSpMk id="7" creationId="{BB78986B-03A9-1D40-A32D-102648DC2C1F}"/>
          </ac:grpSpMkLst>
        </pc:grpChg>
        <pc:grpChg chg="mod">
          <ac:chgData name="a xx" userId="6c68ed6e84215d36" providerId="LiveId" clId="{69CAA304-0A92-4D4B-A43E-BFE3FFD49F1C}" dt="2023-07-10T15:29:50.297" v="5478" actId="165"/>
          <ac:grpSpMkLst>
            <pc:docMk/>
            <pc:sldMk cId="3168406948" sldId="276"/>
            <ac:grpSpMk id="8" creationId="{A15D8652-D978-EFBF-9E0E-43226D868C06}"/>
          </ac:grpSpMkLst>
        </pc:grpChg>
        <pc:grpChg chg="mod">
          <ac:chgData name="a xx" userId="6c68ed6e84215d36" providerId="LiveId" clId="{69CAA304-0A92-4D4B-A43E-BFE3FFD49F1C}" dt="2023-07-10T15:29:50.297" v="5478" actId="165"/>
          <ac:grpSpMkLst>
            <pc:docMk/>
            <pc:sldMk cId="3168406948" sldId="276"/>
            <ac:grpSpMk id="17" creationId="{8903FFF4-0962-3DD0-E590-5D2DDACCCCF7}"/>
          </ac:grpSpMkLst>
        </pc:grpChg>
        <pc:grpChg chg="mod">
          <ac:chgData name="a xx" userId="6c68ed6e84215d36" providerId="LiveId" clId="{69CAA304-0A92-4D4B-A43E-BFE3FFD49F1C}" dt="2023-07-10T15:29:50.297" v="5478" actId="165"/>
          <ac:grpSpMkLst>
            <pc:docMk/>
            <pc:sldMk cId="3168406948" sldId="276"/>
            <ac:grpSpMk id="26" creationId="{209A2614-98AE-CAEE-4873-31EC1C2CB3C6}"/>
          </ac:grpSpMkLst>
        </pc:grpChg>
        <pc:grpChg chg="mod">
          <ac:chgData name="a xx" userId="6c68ed6e84215d36" providerId="LiveId" clId="{69CAA304-0A92-4D4B-A43E-BFE3FFD49F1C}" dt="2023-07-10T15:29:50.297" v="5478" actId="165"/>
          <ac:grpSpMkLst>
            <pc:docMk/>
            <pc:sldMk cId="3168406948" sldId="276"/>
            <ac:grpSpMk id="35" creationId="{E283E479-7989-106B-A84B-520332A64D0A}"/>
          </ac:grpSpMkLst>
        </pc:grpChg>
        <pc:grpChg chg="mod">
          <ac:chgData name="a xx" userId="6c68ed6e84215d36" providerId="LiveId" clId="{69CAA304-0A92-4D4B-A43E-BFE3FFD49F1C}" dt="2023-07-10T15:29:50.297" v="5478" actId="165"/>
          <ac:grpSpMkLst>
            <pc:docMk/>
            <pc:sldMk cId="3168406948" sldId="276"/>
            <ac:grpSpMk id="54" creationId="{5616A086-72B4-7541-40FE-1AB0FDC1BADE}"/>
          </ac:grpSpMkLst>
        </pc:grpChg>
        <pc:grpChg chg="mod">
          <ac:chgData name="a xx" userId="6c68ed6e84215d36" providerId="LiveId" clId="{69CAA304-0A92-4D4B-A43E-BFE3FFD49F1C}" dt="2023-07-10T15:29:50.297" v="5478" actId="165"/>
          <ac:grpSpMkLst>
            <pc:docMk/>
            <pc:sldMk cId="3168406948" sldId="276"/>
            <ac:grpSpMk id="55" creationId="{E2547AFB-A4C6-742A-B0D0-97EDA683390D}"/>
          </ac:grpSpMkLst>
        </pc:grpChg>
        <pc:grpChg chg="mod">
          <ac:chgData name="a xx" userId="6c68ed6e84215d36" providerId="LiveId" clId="{69CAA304-0A92-4D4B-A43E-BFE3FFD49F1C}" dt="2023-07-10T15:29:50.297" v="5478" actId="165"/>
          <ac:grpSpMkLst>
            <pc:docMk/>
            <pc:sldMk cId="3168406948" sldId="276"/>
            <ac:grpSpMk id="56" creationId="{4A901DEF-36B0-775B-3A7C-4B23568E64BB}"/>
          </ac:grpSpMkLst>
        </pc:grpChg>
        <pc:grpChg chg="mod">
          <ac:chgData name="a xx" userId="6c68ed6e84215d36" providerId="LiveId" clId="{69CAA304-0A92-4D4B-A43E-BFE3FFD49F1C}" dt="2023-07-10T15:29:50.297" v="5478" actId="165"/>
          <ac:grpSpMkLst>
            <pc:docMk/>
            <pc:sldMk cId="3168406948" sldId="276"/>
            <ac:grpSpMk id="57" creationId="{068831DF-69BC-4EAA-D41A-18FD6A29C0DD}"/>
          </ac:grpSpMkLst>
        </pc:grpChg>
        <pc:grpChg chg="mod">
          <ac:chgData name="a xx" userId="6c68ed6e84215d36" providerId="LiveId" clId="{69CAA304-0A92-4D4B-A43E-BFE3FFD49F1C}" dt="2023-07-10T15:29:50.297" v="5478" actId="165"/>
          <ac:grpSpMkLst>
            <pc:docMk/>
            <pc:sldMk cId="3168406948" sldId="276"/>
            <ac:grpSpMk id="82" creationId="{5222460E-15D5-C1B5-5B03-6D27143B1442}"/>
          </ac:grpSpMkLst>
        </pc:grpChg>
        <pc:grpChg chg="mod">
          <ac:chgData name="a xx" userId="6c68ed6e84215d36" providerId="LiveId" clId="{69CAA304-0A92-4D4B-A43E-BFE3FFD49F1C}" dt="2023-07-10T15:29:50.297" v="5478" actId="165"/>
          <ac:grpSpMkLst>
            <pc:docMk/>
            <pc:sldMk cId="3168406948" sldId="276"/>
            <ac:grpSpMk id="83" creationId="{D4102445-3920-096F-EEC1-7EEA86591117}"/>
          </ac:grpSpMkLst>
        </pc:grpChg>
        <pc:grpChg chg="mod">
          <ac:chgData name="a xx" userId="6c68ed6e84215d36" providerId="LiveId" clId="{69CAA304-0A92-4D4B-A43E-BFE3FFD49F1C}" dt="2023-07-10T15:29:50.297" v="5478" actId="165"/>
          <ac:grpSpMkLst>
            <pc:docMk/>
            <pc:sldMk cId="3168406948" sldId="276"/>
            <ac:grpSpMk id="84" creationId="{0DEE3F22-A97F-6E28-CDFB-98CE2F8C608A}"/>
          </ac:grpSpMkLst>
        </pc:grpChg>
        <pc:grpChg chg="mod">
          <ac:chgData name="a xx" userId="6c68ed6e84215d36" providerId="LiveId" clId="{69CAA304-0A92-4D4B-A43E-BFE3FFD49F1C}" dt="2023-07-10T15:29:50.297" v="5478" actId="165"/>
          <ac:grpSpMkLst>
            <pc:docMk/>
            <pc:sldMk cId="3168406948" sldId="276"/>
            <ac:grpSpMk id="85" creationId="{F3F38B2D-4451-CE82-F5C1-20A2EFEBDD75}"/>
          </ac:grpSpMkLst>
        </pc:grpChg>
        <pc:grpChg chg="mod">
          <ac:chgData name="a xx" userId="6c68ed6e84215d36" providerId="LiveId" clId="{69CAA304-0A92-4D4B-A43E-BFE3FFD49F1C}" dt="2023-07-10T15:29:50.297" v="5478" actId="165"/>
          <ac:grpSpMkLst>
            <pc:docMk/>
            <pc:sldMk cId="3168406948" sldId="276"/>
            <ac:grpSpMk id="86" creationId="{47E11C60-F9DB-4F8F-0202-B0E8FB845D22}"/>
          </ac:grpSpMkLst>
        </pc:grpChg>
        <pc:grpChg chg="mod">
          <ac:chgData name="a xx" userId="6c68ed6e84215d36" providerId="LiveId" clId="{69CAA304-0A92-4D4B-A43E-BFE3FFD49F1C}" dt="2023-07-10T15:29:50.297" v="5478" actId="165"/>
          <ac:grpSpMkLst>
            <pc:docMk/>
            <pc:sldMk cId="3168406948" sldId="276"/>
            <ac:grpSpMk id="111" creationId="{2C7DF787-6242-ABE1-4FA7-2BE5314A316A}"/>
          </ac:grpSpMkLst>
        </pc:grpChg>
        <pc:grpChg chg="mod topLvl">
          <ac:chgData name="a xx" userId="6c68ed6e84215d36" providerId="LiveId" clId="{69CAA304-0A92-4D4B-A43E-BFE3FFD49F1C}" dt="2023-07-10T15:42:07.330" v="5726" actId="164"/>
          <ac:grpSpMkLst>
            <pc:docMk/>
            <pc:sldMk cId="3168406948" sldId="276"/>
            <ac:grpSpMk id="128" creationId="{487789DB-27F0-81D1-1048-37A2A42E81CB}"/>
          </ac:grpSpMkLst>
        </pc:grpChg>
        <pc:grpChg chg="mod topLvl">
          <ac:chgData name="a xx" userId="6c68ed6e84215d36" providerId="LiveId" clId="{69CAA304-0A92-4D4B-A43E-BFE3FFD49F1C}" dt="2023-07-10T15:42:07.330" v="5726" actId="164"/>
          <ac:grpSpMkLst>
            <pc:docMk/>
            <pc:sldMk cId="3168406948" sldId="276"/>
            <ac:grpSpMk id="132" creationId="{300E0010-A2A0-3CF4-F13A-CA167CDD9F25}"/>
          </ac:grpSpMkLst>
        </pc:grpChg>
        <pc:grpChg chg="del">
          <ac:chgData name="a xx" userId="6c68ed6e84215d36" providerId="LiveId" clId="{69CAA304-0A92-4D4B-A43E-BFE3FFD49F1C}" dt="2023-07-10T14:45:25.077" v="4270" actId="478"/>
          <ac:grpSpMkLst>
            <pc:docMk/>
            <pc:sldMk cId="3168406948" sldId="276"/>
            <ac:grpSpMk id="136" creationId="{7C8ADFE0-1CAF-2DDB-92CD-10868341C4DA}"/>
          </ac:grpSpMkLst>
        </pc:grpChg>
        <pc:grpChg chg="mod">
          <ac:chgData name="a xx" userId="6c68ed6e84215d36" providerId="LiveId" clId="{69CAA304-0A92-4D4B-A43E-BFE3FFD49F1C}" dt="2023-07-10T15:29:50.297" v="5478" actId="165"/>
          <ac:grpSpMkLst>
            <pc:docMk/>
            <pc:sldMk cId="3168406948" sldId="276"/>
            <ac:grpSpMk id="150" creationId="{7C6F7202-357B-DFE9-99DE-B4DB48E86EC5}"/>
          </ac:grpSpMkLst>
        </pc:grpChg>
        <pc:grpChg chg="mod">
          <ac:chgData name="a xx" userId="6c68ed6e84215d36" providerId="LiveId" clId="{69CAA304-0A92-4D4B-A43E-BFE3FFD49F1C}" dt="2023-07-10T15:29:50.297" v="5478" actId="165"/>
          <ac:grpSpMkLst>
            <pc:docMk/>
            <pc:sldMk cId="3168406948" sldId="276"/>
            <ac:grpSpMk id="151" creationId="{6C0A3741-DAF7-DB29-DC52-661D66271D4C}"/>
          </ac:grpSpMkLst>
        </pc:grpChg>
        <pc:grpChg chg="mod">
          <ac:chgData name="a xx" userId="6c68ed6e84215d36" providerId="LiveId" clId="{69CAA304-0A92-4D4B-A43E-BFE3FFD49F1C}" dt="2023-07-10T15:29:50.297" v="5478" actId="165"/>
          <ac:grpSpMkLst>
            <pc:docMk/>
            <pc:sldMk cId="3168406948" sldId="276"/>
            <ac:grpSpMk id="154" creationId="{BD970D0F-6A33-68E6-9CE1-3D9DF54947C1}"/>
          </ac:grpSpMkLst>
        </pc:grpChg>
        <pc:grpChg chg="del mod topLvl">
          <ac:chgData name="a xx" userId="6c68ed6e84215d36" providerId="LiveId" clId="{69CAA304-0A92-4D4B-A43E-BFE3FFD49F1C}" dt="2023-07-10T15:29:54.828" v="5480" actId="478"/>
          <ac:grpSpMkLst>
            <pc:docMk/>
            <pc:sldMk cId="3168406948" sldId="276"/>
            <ac:grpSpMk id="155" creationId="{5195754D-6EB1-9672-5CD1-7D0E4960B8BC}"/>
          </ac:grpSpMkLst>
        </pc:grpChg>
        <pc:grpChg chg="add del mod">
          <ac:chgData name="a xx" userId="6c68ed6e84215d36" providerId="LiveId" clId="{69CAA304-0A92-4D4B-A43E-BFE3FFD49F1C}" dt="2023-07-10T15:26:33.511" v="5431"/>
          <ac:grpSpMkLst>
            <pc:docMk/>
            <pc:sldMk cId="3168406948" sldId="276"/>
            <ac:grpSpMk id="270" creationId="{F113C19C-F338-FDAA-4B88-4D3D93B9B310}"/>
          </ac:grpSpMkLst>
        </pc:grpChg>
        <pc:grpChg chg="add del mod ord">
          <ac:chgData name="a xx" userId="6c68ed6e84215d36" providerId="LiveId" clId="{69CAA304-0A92-4D4B-A43E-BFE3FFD49F1C}" dt="2023-07-10T15:30:23.430" v="5487" actId="165"/>
          <ac:grpSpMkLst>
            <pc:docMk/>
            <pc:sldMk cId="3168406948" sldId="276"/>
            <ac:grpSpMk id="273" creationId="{A2F6DA70-652C-30C3-2FA8-C01A5C5C5FC7}"/>
          </ac:grpSpMkLst>
        </pc:grpChg>
        <pc:grpChg chg="del mod topLvl">
          <ac:chgData name="a xx" userId="6c68ed6e84215d36" providerId="LiveId" clId="{69CAA304-0A92-4D4B-A43E-BFE3FFD49F1C}" dt="2023-07-10T15:32:23.295" v="5510" actId="165"/>
          <ac:grpSpMkLst>
            <pc:docMk/>
            <pc:sldMk cId="3168406948" sldId="276"/>
            <ac:grpSpMk id="275" creationId="{83F39565-8EC8-4818-D42E-EDE5D3DE5F0E}"/>
          </ac:grpSpMkLst>
        </pc:grpChg>
        <pc:grpChg chg="mod topLvl">
          <ac:chgData name="a xx" userId="6c68ed6e84215d36" providerId="LiveId" clId="{69CAA304-0A92-4D4B-A43E-BFE3FFD49F1C}" dt="2023-07-10T15:42:07.330" v="5726" actId="164"/>
          <ac:grpSpMkLst>
            <pc:docMk/>
            <pc:sldMk cId="3168406948" sldId="276"/>
            <ac:grpSpMk id="276" creationId="{15B2AED5-62A4-6965-3F0B-1649C7D31C9B}"/>
          </ac:grpSpMkLst>
        </pc:grpChg>
        <pc:grpChg chg="add mod">
          <ac:chgData name="a xx" userId="6c68ed6e84215d36" providerId="LiveId" clId="{69CAA304-0A92-4D4B-A43E-BFE3FFD49F1C}" dt="2023-07-10T15:42:07.330" v="5726" actId="164"/>
          <ac:grpSpMkLst>
            <pc:docMk/>
            <pc:sldMk cId="3168406948" sldId="276"/>
            <ac:grpSpMk id="778" creationId="{B8C07A41-8E0D-C33C-031B-5F8B753468F2}"/>
          </ac:grpSpMkLst>
        </pc:grpChg>
        <pc:grpChg chg="add mod">
          <ac:chgData name="a xx" userId="6c68ed6e84215d36" providerId="LiveId" clId="{69CAA304-0A92-4D4B-A43E-BFE3FFD49F1C}" dt="2023-07-10T15:42:07.330" v="5726" actId="164"/>
          <ac:grpSpMkLst>
            <pc:docMk/>
            <pc:sldMk cId="3168406948" sldId="276"/>
            <ac:grpSpMk id="779" creationId="{08F66000-0F24-D523-5F25-3966E446EC46}"/>
          </ac:grpSpMkLst>
        </pc:grpChg>
        <pc:cxnChg chg="mod">
          <ac:chgData name="a xx" userId="6c68ed6e84215d36" providerId="LiveId" clId="{69CAA304-0A92-4D4B-A43E-BFE3FFD49F1C}" dt="2023-07-10T15:24:03.302" v="5414"/>
          <ac:cxnSpMkLst>
            <pc:docMk/>
            <pc:sldMk cId="3168406948" sldId="276"/>
            <ac:cxnSpMk id="36" creationId="{89A12C71-8B57-1FB0-2AD0-043F65669025}"/>
          </ac:cxnSpMkLst>
        </pc:cxnChg>
        <pc:cxnChg chg="mod">
          <ac:chgData name="a xx" userId="6c68ed6e84215d36" providerId="LiveId" clId="{69CAA304-0A92-4D4B-A43E-BFE3FFD49F1C}" dt="2023-07-10T15:24:03.302" v="5414"/>
          <ac:cxnSpMkLst>
            <pc:docMk/>
            <pc:sldMk cId="3168406948" sldId="276"/>
            <ac:cxnSpMk id="37" creationId="{91B68970-7A25-3BEB-9C2E-563022C192BA}"/>
          </ac:cxnSpMkLst>
        </pc:cxnChg>
        <pc:cxnChg chg="mod">
          <ac:chgData name="a xx" userId="6c68ed6e84215d36" providerId="LiveId" clId="{69CAA304-0A92-4D4B-A43E-BFE3FFD49F1C}" dt="2023-07-10T15:24:03.302" v="5414"/>
          <ac:cxnSpMkLst>
            <pc:docMk/>
            <pc:sldMk cId="3168406948" sldId="276"/>
            <ac:cxnSpMk id="38" creationId="{57CCD6DC-B98F-0603-7DE1-B4D1E560CA1F}"/>
          </ac:cxnSpMkLst>
        </pc:cxnChg>
        <pc:cxnChg chg="mod">
          <ac:chgData name="a xx" userId="6c68ed6e84215d36" providerId="LiveId" clId="{69CAA304-0A92-4D4B-A43E-BFE3FFD49F1C}" dt="2023-07-10T15:24:03.302" v="5414"/>
          <ac:cxnSpMkLst>
            <pc:docMk/>
            <pc:sldMk cId="3168406948" sldId="276"/>
            <ac:cxnSpMk id="39" creationId="{9D7B6958-9499-4E6C-A44B-A4C2866EB053}"/>
          </ac:cxnSpMkLst>
        </pc:cxnChg>
        <pc:cxnChg chg="mod">
          <ac:chgData name="a xx" userId="6c68ed6e84215d36" providerId="LiveId" clId="{69CAA304-0A92-4D4B-A43E-BFE3FFD49F1C}" dt="2023-07-10T15:24:03.302" v="5414"/>
          <ac:cxnSpMkLst>
            <pc:docMk/>
            <pc:sldMk cId="3168406948" sldId="276"/>
            <ac:cxnSpMk id="40" creationId="{1744ABC3-9B04-60D9-CBC6-35EBC4E568DD}"/>
          </ac:cxnSpMkLst>
        </pc:cxnChg>
        <pc:cxnChg chg="mod">
          <ac:chgData name="a xx" userId="6c68ed6e84215d36" providerId="LiveId" clId="{69CAA304-0A92-4D4B-A43E-BFE3FFD49F1C}" dt="2023-07-10T15:24:03.302" v="5414"/>
          <ac:cxnSpMkLst>
            <pc:docMk/>
            <pc:sldMk cId="3168406948" sldId="276"/>
            <ac:cxnSpMk id="41" creationId="{115B975D-EA47-45A5-FF3B-B2A5B852D0B5}"/>
          </ac:cxnSpMkLst>
        </pc:cxnChg>
        <pc:cxnChg chg="mod">
          <ac:chgData name="a xx" userId="6c68ed6e84215d36" providerId="LiveId" clId="{69CAA304-0A92-4D4B-A43E-BFE3FFD49F1C}" dt="2023-07-10T15:24:03.302" v="5414"/>
          <ac:cxnSpMkLst>
            <pc:docMk/>
            <pc:sldMk cId="3168406948" sldId="276"/>
            <ac:cxnSpMk id="42" creationId="{B6D8D54E-BD08-50C9-A3AB-F2A08647D112}"/>
          </ac:cxnSpMkLst>
        </pc:cxnChg>
        <pc:cxnChg chg="mod">
          <ac:chgData name="a xx" userId="6c68ed6e84215d36" providerId="LiveId" clId="{69CAA304-0A92-4D4B-A43E-BFE3FFD49F1C}" dt="2023-07-10T15:24:03.302" v="5414"/>
          <ac:cxnSpMkLst>
            <pc:docMk/>
            <pc:sldMk cId="3168406948" sldId="276"/>
            <ac:cxnSpMk id="43" creationId="{C575E8F3-DB5B-0E6B-60E5-F67AF1C9F2FC}"/>
          </ac:cxnSpMkLst>
        </pc:cxnChg>
        <pc:cxnChg chg="mod">
          <ac:chgData name="a xx" userId="6c68ed6e84215d36" providerId="LiveId" clId="{69CAA304-0A92-4D4B-A43E-BFE3FFD49F1C}" dt="2023-07-10T15:24:03.302" v="5414"/>
          <ac:cxnSpMkLst>
            <pc:docMk/>
            <pc:sldMk cId="3168406948" sldId="276"/>
            <ac:cxnSpMk id="44" creationId="{72E35E86-A265-1535-28C8-E2DF93004BD9}"/>
          </ac:cxnSpMkLst>
        </pc:cxnChg>
        <pc:cxnChg chg="mod">
          <ac:chgData name="a xx" userId="6c68ed6e84215d36" providerId="LiveId" clId="{69CAA304-0A92-4D4B-A43E-BFE3FFD49F1C}" dt="2023-07-10T15:24:03.302" v="5414"/>
          <ac:cxnSpMkLst>
            <pc:docMk/>
            <pc:sldMk cId="3168406948" sldId="276"/>
            <ac:cxnSpMk id="45" creationId="{70D8C16C-61BA-AFD7-CAFF-CEFF51D37F62}"/>
          </ac:cxnSpMkLst>
        </pc:cxnChg>
        <pc:cxnChg chg="mod">
          <ac:chgData name="a xx" userId="6c68ed6e84215d36" providerId="LiveId" clId="{69CAA304-0A92-4D4B-A43E-BFE3FFD49F1C}" dt="2023-07-10T15:24:03.302" v="5414"/>
          <ac:cxnSpMkLst>
            <pc:docMk/>
            <pc:sldMk cId="3168406948" sldId="276"/>
            <ac:cxnSpMk id="46" creationId="{81D2C5C8-4B2B-E429-9E43-23026B5BB075}"/>
          </ac:cxnSpMkLst>
        </pc:cxnChg>
        <pc:cxnChg chg="mod">
          <ac:chgData name="a xx" userId="6c68ed6e84215d36" providerId="LiveId" clId="{69CAA304-0A92-4D4B-A43E-BFE3FFD49F1C}" dt="2023-07-10T15:24:03.302" v="5414"/>
          <ac:cxnSpMkLst>
            <pc:docMk/>
            <pc:sldMk cId="3168406948" sldId="276"/>
            <ac:cxnSpMk id="47" creationId="{BB1CF737-A4E6-ECBD-6D8A-E9A6A60A8C84}"/>
          </ac:cxnSpMkLst>
        </pc:cxnChg>
        <pc:cxnChg chg="mod">
          <ac:chgData name="a xx" userId="6c68ed6e84215d36" providerId="LiveId" clId="{69CAA304-0A92-4D4B-A43E-BFE3FFD49F1C}" dt="2023-07-10T15:24:03.302" v="5414"/>
          <ac:cxnSpMkLst>
            <pc:docMk/>
            <pc:sldMk cId="3168406948" sldId="276"/>
            <ac:cxnSpMk id="48" creationId="{9D2D159F-41B9-8C40-5995-9310170F78CF}"/>
          </ac:cxnSpMkLst>
        </pc:cxnChg>
        <pc:cxnChg chg="mod">
          <ac:chgData name="a xx" userId="6c68ed6e84215d36" providerId="LiveId" clId="{69CAA304-0A92-4D4B-A43E-BFE3FFD49F1C}" dt="2023-07-10T15:24:03.302" v="5414"/>
          <ac:cxnSpMkLst>
            <pc:docMk/>
            <pc:sldMk cId="3168406948" sldId="276"/>
            <ac:cxnSpMk id="49" creationId="{D4D024A2-C907-2264-C274-262AAC23BBFC}"/>
          </ac:cxnSpMkLst>
        </pc:cxnChg>
        <pc:cxnChg chg="mod">
          <ac:chgData name="a xx" userId="6c68ed6e84215d36" providerId="LiveId" clId="{69CAA304-0A92-4D4B-A43E-BFE3FFD49F1C}" dt="2023-07-10T15:24:03.302" v="5414"/>
          <ac:cxnSpMkLst>
            <pc:docMk/>
            <pc:sldMk cId="3168406948" sldId="276"/>
            <ac:cxnSpMk id="50" creationId="{5640DDDE-D85A-0DAB-DEBA-519EE22623B2}"/>
          </ac:cxnSpMkLst>
        </pc:cxnChg>
        <pc:cxnChg chg="mod">
          <ac:chgData name="a xx" userId="6c68ed6e84215d36" providerId="LiveId" clId="{69CAA304-0A92-4D4B-A43E-BFE3FFD49F1C}" dt="2023-07-10T15:24:03.302" v="5414"/>
          <ac:cxnSpMkLst>
            <pc:docMk/>
            <pc:sldMk cId="3168406948" sldId="276"/>
            <ac:cxnSpMk id="51" creationId="{C4473991-B17A-BAB1-B8E8-EFC0F8C3BFA4}"/>
          </ac:cxnSpMkLst>
        </pc:cxnChg>
        <pc:cxnChg chg="mod">
          <ac:chgData name="a xx" userId="6c68ed6e84215d36" providerId="LiveId" clId="{69CAA304-0A92-4D4B-A43E-BFE3FFD49F1C}" dt="2023-07-10T15:24:03.302" v="5414"/>
          <ac:cxnSpMkLst>
            <pc:docMk/>
            <pc:sldMk cId="3168406948" sldId="276"/>
            <ac:cxnSpMk id="52" creationId="{B7346F31-12BF-1C53-E651-62B6A4B7D656}"/>
          </ac:cxnSpMkLst>
        </pc:cxnChg>
        <pc:cxnChg chg="mod">
          <ac:chgData name="a xx" userId="6c68ed6e84215d36" providerId="LiveId" clId="{69CAA304-0A92-4D4B-A43E-BFE3FFD49F1C}" dt="2023-07-10T15:24:03.302" v="5414"/>
          <ac:cxnSpMkLst>
            <pc:docMk/>
            <pc:sldMk cId="3168406948" sldId="276"/>
            <ac:cxnSpMk id="53" creationId="{E92AFB4F-C766-6CCC-5EBE-C4293F0A9AFB}"/>
          </ac:cxnSpMkLst>
        </pc:cxnChg>
        <pc:cxnChg chg="mod">
          <ac:chgData name="a xx" userId="6c68ed6e84215d36" providerId="LiveId" clId="{69CAA304-0A92-4D4B-A43E-BFE3FFD49F1C}" dt="2023-07-10T15:24:03.302" v="5414"/>
          <ac:cxnSpMkLst>
            <pc:docMk/>
            <pc:sldMk cId="3168406948" sldId="276"/>
            <ac:cxnSpMk id="112" creationId="{C9A1F4F3-63C7-BB96-13CE-BDBA5F1D79D6}"/>
          </ac:cxnSpMkLst>
        </pc:cxnChg>
        <pc:cxnChg chg="mod">
          <ac:chgData name="a xx" userId="6c68ed6e84215d36" providerId="LiveId" clId="{69CAA304-0A92-4D4B-A43E-BFE3FFD49F1C}" dt="2023-07-10T15:24:03.302" v="5414"/>
          <ac:cxnSpMkLst>
            <pc:docMk/>
            <pc:sldMk cId="3168406948" sldId="276"/>
            <ac:cxnSpMk id="113" creationId="{25F958BD-5A57-8D3D-D77C-1769D6E3A6F6}"/>
          </ac:cxnSpMkLst>
        </pc:cxnChg>
        <pc:cxnChg chg="mod topLvl">
          <ac:chgData name="a xx" userId="6c68ed6e84215d36" providerId="LiveId" clId="{69CAA304-0A92-4D4B-A43E-BFE3FFD49F1C}" dt="2023-07-10T15:42:07.330" v="5726" actId="164"/>
          <ac:cxnSpMkLst>
            <pc:docMk/>
            <pc:sldMk cId="3168406948" sldId="276"/>
            <ac:cxnSpMk id="114" creationId="{F75FE1A2-1AFF-BA94-3B69-7167A5D1FE7F}"/>
          </ac:cxnSpMkLst>
        </pc:cxnChg>
        <pc:cxnChg chg="mod">
          <ac:chgData name="a xx" userId="6c68ed6e84215d36" providerId="LiveId" clId="{69CAA304-0A92-4D4B-A43E-BFE3FFD49F1C}" dt="2023-07-10T15:24:03.302" v="5414"/>
          <ac:cxnSpMkLst>
            <pc:docMk/>
            <pc:sldMk cId="3168406948" sldId="276"/>
            <ac:cxnSpMk id="115" creationId="{45862051-F520-22A1-00E3-E1F7A78CB955}"/>
          </ac:cxnSpMkLst>
        </pc:cxnChg>
        <pc:cxnChg chg="mod">
          <ac:chgData name="a xx" userId="6c68ed6e84215d36" providerId="LiveId" clId="{69CAA304-0A92-4D4B-A43E-BFE3FFD49F1C}" dt="2023-07-10T15:24:03.302" v="5414"/>
          <ac:cxnSpMkLst>
            <pc:docMk/>
            <pc:sldMk cId="3168406948" sldId="276"/>
            <ac:cxnSpMk id="116" creationId="{2B18CA4E-1CF0-E9A0-E4F9-051E76C6C52D}"/>
          </ac:cxnSpMkLst>
        </pc:cxnChg>
        <pc:cxnChg chg="mod">
          <ac:chgData name="a xx" userId="6c68ed6e84215d36" providerId="LiveId" clId="{69CAA304-0A92-4D4B-A43E-BFE3FFD49F1C}" dt="2023-07-10T15:24:03.302" v="5414"/>
          <ac:cxnSpMkLst>
            <pc:docMk/>
            <pc:sldMk cId="3168406948" sldId="276"/>
            <ac:cxnSpMk id="117" creationId="{88130169-FD4D-AE0D-3015-63EADED8EDC8}"/>
          </ac:cxnSpMkLst>
        </pc:cxnChg>
        <pc:cxnChg chg="mod">
          <ac:chgData name="a xx" userId="6c68ed6e84215d36" providerId="LiveId" clId="{69CAA304-0A92-4D4B-A43E-BFE3FFD49F1C}" dt="2023-07-10T15:24:03.302" v="5414"/>
          <ac:cxnSpMkLst>
            <pc:docMk/>
            <pc:sldMk cId="3168406948" sldId="276"/>
            <ac:cxnSpMk id="118" creationId="{B4B85EE3-1A40-C6E0-ADBC-F0E58F188F6D}"/>
          </ac:cxnSpMkLst>
        </pc:cxnChg>
        <pc:cxnChg chg="mod">
          <ac:chgData name="a xx" userId="6c68ed6e84215d36" providerId="LiveId" clId="{69CAA304-0A92-4D4B-A43E-BFE3FFD49F1C}" dt="2023-07-10T15:24:03.302" v="5414"/>
          <ac:cxnSpMkLst>
            <pc:docMk/>
            <pc:sldMk cId="3168406948" sldId="276"/>
            <ac:cxnSpMk id="119" creationId="{2177A6FB-98C8-E15B-4F95-159924F11E1F}"/>
          </ac:cxnSpMkLst>
        </pc:cxnChg>
        <pc:cxnChg chg="mod">
          <ac:chgData name="a xx" userId="6c68ed6e84215d36" providerId="LiveId" clId="{69CAA304-0A92-4D4B-A43E-BFE3FFD49F1C}" dt="2023-07-10T15:24:03.302" v="5414"/>
          <ac:cxnSpMkLst>
            <pc:docMk/>
            <pc:sldMk cId="3168406948" sldId="276"/>
            <ac:cxnSpMk id="120" creationId="{ADBB1917-F457-B6C4-B467-9F580B371C78}"/>
          </ac:cxnSpMkLst>
        </pc:cxnChg>
        <pc:cxnChg chg="mod">
          <ac:chgData name="a xx" userId="6c68ed6e84215d36" providerId="LiveId" clId="{69CAA304-0A92-4D4B-A43E-BFE3FFD49F1C}" dt="2023-07-10T15:24:03.302" v="5414"/>
          <ac:cxnSpMkLst>
            <pc:docMk/>
            <pc:sldMk cId="3168406948" sldId="276"/>
            <ac:cxnSpMk id="121" creationId="{52C9D58D-E045-4BF4-0ADD-E8B1AC4B0762}"/>
          </ac:cxnSpMkLst>
        </pc:cxnChg>
        <pc:cxnChg chg="mod">
          <ac:chgData name="a xx" userId="6c68ed6e84215d36" providerId="LiveId" clId="{69CAA304-0A92-4D4B-A43E-BFE3FFD49F1C}" dt="2023-07-10T15:24:03.302" v="5414"/>
          <ac:cxnSpMkLst>
            <pc:docMk/>
            <pc:sldMk cId="3168406948" sldId="276"/>
            <ac:cxnSpMk id="122" creationId="{D7D14EF0-A27A-D67C-F2E2-398C66C15A65}"/>
          </ac:cxnSpMkLst>
        </pc:cxnChg>
        <pc:cxnChg chg="mod">
          <ac:chgData name="a xx" userId="6c68ed6e84215d36" providerId="LiveId" clId="{69CAA304-0A92-4D4B-A43E-BFE3FFD49F1C}" dt="2023-07-10T15:24:03.302" v="5414"/>
          <ac:cxnSpMkLst>
            <pc:docMk/>
            <pc:sldMk cId="3168406948" sldId="276"/>
            <ac:cxnSpMk id="123" creationId="{4FBA545F-D159-9688-4121-5E58931EEDA2}"/>
          </ac:cxnSpMkLst>
        </pc:cxnChg>
        <pc:cxnChg chg="mod">
          <ac:chgData name="a xx" userId="6c68ed6e84215d36" providerId="LiveId" clId="{69CAA304-0A92-4D4B-A43E-BFE3FFD49F1C}" dt="2023-07-10T15:24:03.302" v="5414"/>
          <ac:cxnSpMkLst>
            <pc:docMk/>
            <pc:sldMk cId="3168406948" sldId="276"/>
            <ac:cxnSpMk id="124" creationId="{6CABE8D2-3AC9-87DD-2273-4EB84986DC49}"/>
          </ac:cxnSpMkLst>
        </pc:cxnChg>
        <pc:cxnChg chg="mod">
          <ac:chgData name="a xx" userId="6c68ed6e84215d36" providerId="LiveId" clId="{69CAA304-0A92-4D4B-A43E-BFE3FFD49F1C}" dt="2023-07-10T15:29:50.297" v="5478" actId="165"/>
          <ac:cxnSpMkLst>
            <pc:docMk/>
            <pc:sldMk cId="3168406948" sldId="276"/>
            <ac:cxnSpMk id="125" creationId="{9D2003CF-5606-3FD6-E485-CF67A838408D}"/>
          </ac:cxnSpMkLst>
        </pc:cxnChg>
        <pc:cxnChg chg="mod">
          <ac:chgData name="a xx" userId="6c68ed6e84215d36" providerId="LiveId" clId="{69CAA304-0A92-4D4B-A43E-BFE3FFD49F1C}" dt="2023-07-10T15:29:50.297" v="5478" actId="165"/>
          <ac:cxnSpMkLst>
            <pc:docMk/>
            <pc:sldMk cId="3168406948" sldId="276"/>
            <ac:cxnSpMk id="126" creationId="{D38C9CF9-3DEF-EB2D-442E-567B1A1C26CB}"/>
          </ac:cxnSpMkLst>
        </pc:cxnChg>
        <pc:cxnChg chg="mod">
          <ac:chgData name="a xx" userId="6c68ed6e84215d36" providerId="LiveId" clId="{69CAA304-0A92-4D4B-A43E-BFE3FFD49F1C}" dt="2023-07-10T15:24:03.302" v="5414"/>
          <ac:cxnSpMkLst>
            <pc:docMk/>
            <pc:sldMk cId="3168406948" sldId="276"/>
            <ac:cxnSpMk id="127" creationId="{3CE2A1C6-EB12-9A14-2ECA-2510853E3C75}"/>
          </ac:cxnSpMkLst>
        </pc:cxnChg>
        <pc:cxnChg chg="mod">
          <ac:chgData name="a xx" userId="6c68ed6e84215d36" providerId="LiveId" clId="{69CAA304-0A92-4D4B-A43E-BFE3FFD49F1C}" dt="2023-07-10T15:24:03.302" v="5414"/>
          <ac:cxnSpMkLst>
            <pc:docMk/>
            <pc:sldMk cId="3168406948" sldId="276"/>
            <ac:cxnSpMk id="129" creationId="{99766812-9F91-BD88-AD79-FB8489B5DF9E}"/>
          </ac:cxnSpMkLst>
        </pc:cxnChg>
        <pc:cxnChg chg="del">
          <ac:chgData name="a xx" userId="6c68ed6e84215d36" providerId="LiveId" clId="{69CAA304-0A92-4D4B-A43E-BFE3FFD49F1C}" dt="2023-07-10T14:45:25.077" v="4270" actId="478"/>
          <ac:cxnSpMkLst>
            <pc:docMk/>
            <pc:sldMk cId="3168406948" sldId="276"/>
            <ac:cxnSpMk id="130" creationId="{00439370-734E-000A-5042-030BD49603B6}"/>
          </ac:cxnSpMkLst>
        </pc:cxnChg>
        <pc:cxnChg chg="mod">
          <ac:chgData name="a xx" userId="6c68ed6e84215d36" providerId="LiveId" clId="{69CAA304-0A92-4D4B-A43E-BFE3FFD49F1C}" dt="2023-07-10T15:24:03.302" v="5414"/>
          <ac:cxnSpMkLst>
            <pc:docMk/>
            <pc:sldMk cId="3168406948" sldId="276"/>
            <ac:cxnSpMk id="131" creationId="{4CF66120-3BF3-A63B-7264-051772B8142E}"/>
          </ac:cxnSpMkLst>
        </pc:cxnChg>
        <pc:cxnChg chg="mod">
          <ac:chgData name="a xx" userId="6c68ed6e84215d36" providerId="LiveId" clId="{69CAA304-0A92-4D4B-A43E-BFE3FFD49F1C}" dt="2023-07-10T15:29:50.297" v="5478" actId="165"/>
          <ac:cxnSpMkLst>
            <pc:docMk/>
            <pc:sldMk cId="3168406948" sldId="276"/>
            <ac:cxnSpMk id="133" creationId="{899AAB14-6B2B-0226-2BC8-13604AD26316}"/>
          </ac:cxnSpMkLst>
        </pc:cxnChg>
        <pc:cxnChg chg="mod">
          <ac:chgData name="a xx" userId="6c68ed6e84215d36" providerId="LiveId" clId="{69CAA304-0A92-4D4B-A43E-BFE3FFD49F1C}" dt="2023-07-10T15:29:50.297" v="5478" actId="165"/>
          <ac:cxnSpMkLst>
            <pc:docMk/>
            <pc:sldMk cId="3168406948" sldId="276"/>
            <ac:cxnSpMk id="134" creationId="{E09970A1-ECBB-6AB5-395A-67C8A9ED431A}"/>
          </ac:cxnSpMkLst>
        </pc:cxnChg>
        <pc:cxnChg chg="del">
          <ac:chgData name="a xx" userId="6c68ed6e84215d36" providerId="LiveId" clId="{69CAA304-0A92-4D4B-A43E-BFE3FFD49F1C}" dt="2023-07-10T14:45:27.217" v="4271" actId="478"/>
          <ac:cxnSpMkLst>
            <pc:docMk/>
            <pc:sldMk cId="3168406948" sldId="276"/>
            <ac:cxnSpMk id="135" creationId="{7D326160-6662-8647-2A40-881C8D642921}"/>
          </ac:cxnSpMkLst>
        </pc:cxnChg>
        <pc:cxnChg chg="mod topLvl">
          <ac:chgData name="a xx" userId="6c68ed6e84215d36" providerId="LiveId" clId="{69CAA304-0A92-4D4B-A43E-BFE3FFD49F1C}" dt="2023-07-10T15:42:07.330" v="5726" actId="164"/>
          <ac:cxnSpMkLst>
            <pc:docMk/>
            <pc:sldMk cId="3168406948" sldId="276"/>
            <ac:cxnSpMk id="137" creationId="{A69243AF-B767-F5E9-1AFA-F365732D9F6C}"/>
          </ac:cxnSpMkLst>
        </pc:cxnChg>
        <pc:cxnChg chg="mod">
          <ac:chgData name="a xx" userId="6c68ed6e84215d36" providerId="LiveId" clId="{69CAA304-0A92-4D4B-A43E-BFE3FFD49F1C}" dt="2023-07-10T15:24:03.302" v="5414"/>
          <ac:cxnSpMkLst>
            <pc:docMk/>
            <pc:sldMk cId="3168406948" sldId="276"/>
            <ac:cxnSpMk id="158" creationId="{11FE7A01-6B7A-61E9-91F5-10770CE40539}"/>
          </ac:cxnSpMkLst>
        </pc:cxnChg>
        <pc:cxnChg chg="mod">
          <ac:chgData name="a xx" userId="6c68ed6e84215d36" providerId="LiveId" clId="{69CAA304-0A92-4D4B-A43E-BFE3FFD49F1C}" dt="2023-07-10T15:24:03.302" v="5414"/>
          <ac:cxnSpMkLst>
            <pc:docMk/>
            <pc:sldMk cId="3168406948" sldId="276"/>
            <ac:cxnSpMk id="159" creationId="{5641EB79-9DBF-1600-97BF-0558C9C2E3F8}"/>
          </ac:cxnSpMkLst>
        </pc:cxnChg>
        <pc:cxnChg chg="mod">
          <ac:chgData name="a xx" userId="6c68ed6e84215d36" providerId="LiveId" clId="{69CAA304-0A92-4D4B-A43E-BFE3FFD49F1C}" dt="2023-07-10T15:24:03.302" v="5414"/>
          <ac:cxnSpMkLst>
            <pc:docMk/>
            <pc:sldMk cId="3168406948" sldId="276"/>
            <ac:cxnSpMk id="160" creationId="{F665F7F3-2E87-E3CD-B0A6-98EA5BE518C8}"/>
          </ac:cxnSpMkLst>
        </pc:cxnChg>
        <pc:cxnChg chg="mod">
          <ac:chgData name="a xx" userId="6c68ed6e84215d36" providerId="LiveId" clId="{69CAA304-0A92-4D4B-A43E-BFE3FFD49F1C}" dt="2023-07-10T15:24:03.302" v="5414"/>
          <ac:cxnSpMkLst>
            <pc:docMk/>
            <pc:sldMk cId="3168406948" sldId="276"/>
            <ac:cxnSpMk id="161" creationId="{1B19A8C1-EFAA-AD68-3D5A-19F21CE08098}"/>
          </ac:cxnSpMkLst>
        </pc:cxnChg>
        <pc:cxnChg chg="mod">
          <ac:chgData name="a xx" userId="6c68ed6e84215d36" providerId="LiveId" clId="{69CAA304-0A92-4D4B-A43E-BFE3FFD49F1C}" dt="2023-07-10T15:24:03.302" v="5414"/>
          <ac:cxnSpMkLst>
            <pc:docMk/>
            <pc:sldMk cId="3168406948" sldId="276"/>
            <ac:cxnSpMk id="162" creationId="{0753B117-09BE-3336-A2D8-1D304829F543}"/>
          </ac:cxnSpMkLst>
        </pc:cxnChg>
        <pc:cxnChg chg="mod">
          <ac:chgData name="a xx" userId="6c68ed6e84215d36" providerId="LiveId" clId="{69CAA304-0A92-4D4B-A43E-BFE3FFD49F1C}" dt="2023-07-10T15:24:03.302" v="5414"/>
          <ac:cxnSpMkLst>
            <pc:docMk/>
            <pc:sldMk cId="3168406948" sldId="276"/>
            <ac:cxnSpMk id="163" creationId="{A95CF740-92EC-F5E3-C528-3592A88AF6CA}"/>
          </ac:cxnSpMkLst>
        </pc:cxnChg>
        <pc:cxnChg chg="mod">
          <ac:chgData name="a xx" userId="6c68ed6e84215d36" providerId="LiveId" clId="{69CAA304-0A92-4D4B-A43E-BFE3FFD49F1C}" dt="2023-07-10T15:24:03.302" v="5414"/>
          <ac:cxnSpMkLst>
            <pc:docMk/>
            <pc:sldMk cId="3168406948" sldId="276"/>
            <ac:cxnSpMk id="164" creationId="{EC7FDFBF-43DC-0A30-688F-1E3E28FEA42D}"/>
          </ac:cxnSpMkLst>
        </pc:cxnChg>
        <pc:cxnChg chg="mod">
          <ac:chgData name="a xx" userId="6c68ed6e84215d36" providerId="LiveId" clId="{69CAA304-0A92-4D4B-A43E-BFE3FFD49F1C}" dt="2023-07-10T15:24:03.302" v="5414"/>
          <ac:cxnSpMkLst>
            <pc:docMk/>
            <pc:sldMk cId="3168406948" sldId="276"/>
            <ac:cxnSpMk id="165" creationId="{353ED3D8-F315-53DB-29D2-99A0872B0AAE}"/>
          </ac:cxnSpMkLst>
        </pc:cxnChg>
        <pc:cxnChg chg="mod">
          <ac:chgData name="a xx" userId="6c68ed6e84215d36" providerId="LiveId" clId="{69CAA304-0A92-4D4B-A43E-BFE3FFD49F1C}" dt="2023-07-10T15:24:03.302" v="5414"/>
          <ac:cxnSpMkLst>
            <pc:docMk/>
            <pc:sldMk cId="3168406948" sldId="276"/>
            <ac:cxnSpMk id="166" creationId="{62ED4DD1-9A7A-B79D-E4CE-064A02A8A5AA}"/>
          </ac:cxnSpMkLst>
        </pc:cxnChg>
        <pc:cxnChg chg="mod">
          <ac:chgData name="a xx" userId="6c68ed6e84215d36" providerId="LiveId" clId="{69CAA304-0A92-4D4B-A43E-BFE3FFD49F1C}" dt="2023-07-10T15:24:03.302" v="5414"/>
          <ac:cxnSpMkLst>
            <pc:docMk/>
            <pc:sldMk cId="3168406948" sldId="276"/>
            <ac:cxnSpMk id="167" creationId="{FE39531C-5CDF-575F-18E3-2FDD9914AFEB}"/>
          </ac:cxnSpMkLst>
        </pc:cxnChg>
        <pc:cxnChg chg="mod">
          <ac:chgData name="a xx" userId="6c68ed6e84215d36" providerId="LiveId" clId="{69CAA304-0A92-4D4B-A43E-BFE3FFD49F1C}" dt="2023-07-10T15:24:03.302" v="5414"/>
          <ac:cxnSpMkLst>
            <pc:docMk/>
            <pc:sldMk cId="3168406948" sldId="276"/>
            <ac:cxnSpMk id="168" creationId="{B050809F-FB19-6478-7A63-90EB2783925D}"/>
          </ac:cxnSpMkLst>
        </pc:cxnChg>
        <pc:cxnChg chg="mod">
          <ac:chgData name="a xx" userId="6c68ed6e84215d36" providerId="LiveId" clId="{69CAA304-0A92-4D4B-A43E-BFE3FFD49F1C}" dt="2023-07-10T15:24:03.302" v="5414"/>
          <ac:cxnSpMkLst>
            <pc:docMk/>
            <pc:sldMk cId="3168406948" sldId="276"/>
            <ac:cxnSpMk id="169" creationId="{2F01DCF2-D270-4E51-D4C5-1736D0F00E42}"/>
          </ac:cxnSpMkLst>
        </pc:cxnChg>
        <pc:cxnChg chg="mod">
          <ac:chgData name="a xx" userId="6c68ed6e84215d36" providerId="LiveId" clId="{69CAA304-0A92-4D4B-A43E-BFE3FFD49F1C}" dt="2023-07-10T15:24:03.302" v="5414"/>
          <ac:cxnSpMkLst>
            <pc:docMk/>
            <pc:sldMk cId="3168406948" sldId="276"/>
            <ac:cxnSpMk id="170" creationId="{6774BD57-EB8C-80C4-6C38-1AB74FF8ABB3}"/>
          </ac:cxnSpMkLst>
        </pc:cxnChg>
        <pc:cxnChg chg="mod">
          <ac:chgData name="a xx" userId="6c68ed6e84215d36" providerId="LiveId" clId="{69CAA304-0A92-4D4B-A43E-BFE3FFD49F1C}" dt="2023-07-10T15:24:03.302" v="5414"/>
          <ac:cxnSpMkLst>
            <pc:docMk/>
            <pc:sldMk cId="3168406948" sldId="276"/>
            <ac:cxnSpMk id="171" creationId="{CB768A32-3F80-17DC-D29F-8D503C1D571A}"/>
          </ac:cxnSpMkLst>
        </pc:cxnChg>
        <pc:cxnChg chg="mod">
          <ac:chgData name="a xx" userId="6c68ed6e84215d36" providerId="LiveId" clId="{69CAA304-0A92-4D4B-A43E-BFE3FFD49F1C}" dt="2023-07-10T15:24:03.302" v="5414"/>
          <ac:cxnSpMkLst>
            <pc:docMk/>
            <pc:sldMk cId="3168406948" sldId="276"/>
            <ac:cxnSpMk id="172" creationId="{95C90E1A-419A-7A10-B780-00854A6E287D}"/>
          </ac:cxnSpMkLst>
        </pc:cxnChg>
        <pc:cxnChg chg="mod">
          <ac:chgData name="a xx" userId="6c68ed6e84215d36" providerId="LiveId" clId="{69CAA304-0A92-4D4B-A43E-BFE3FFD49F1C}" dt="2023-07-10T15:24:03.302" v="5414"/>
          <ac:cxnSpMkLst>
            <pc:docMk/>
            <pc:sldMk cId="3168406948" sldId="276"/>
            <ac:cxnSpMk id="173" creationId="{6C3BB264-36D5-D3AE-6F80-07C6C4BD7AA2}"/>
          </ac:cxnSpMkLst>
        </pc:cxnChg>
        <pc:cxnChg chg="mod">
          <ac:chgData name="a xx" userId="6c68ed6e84215d36" providerId="LiveId" clId="{69CAA304-0A92-4D4B-A43E-BFE3FFD49F1C}" dt="2023-07-10T15:24:03.302" v="5414"/>
          <ac:cxnSpMkLst>
            <pc:docMk/>
            <pc:sldMk cId="3168406948" sldId="276"/>
            <ac:cxnSpMk id="174" creationId="{6E92D597-5710-95C5-DD7E-E4A312E366FB}"/>
          </ac:cxnSpMkLst>
        </pc:cxnChg>
        <pc:cxnChg chg="mod">
          <ac:chgData name="a xx" userId="6c68ed6e84215d36" providerId="LiveId" clId="{69CAA304-0A92-4D4B-A43E-BFE3FFD49F1C}" dt="2023-07-10T15:24:03.302" v="5414"/>
          <ac:cxnSpMkLst>
            <pc:docMk/>
            <pc:sldMk cId="3168406948" sldId="276"/>
            <ac:cxnSpMk id="175" creationId="{45E8BE80-5474-BAAF-1494-97F51CE84A13}"/>
          </ac:cxnSpMkLst>
        </pc:cxnChg>
        <pc:cxnChg chg="mod">
          <ac:chgData name="a xx" userId="6c68ed6e84215d36" providerId="LiveId" clId="{69CAA304-0A92-4D4B-A43E-BFE3FFD49F1C}" dt="2023-07-10T15:24:03.302" v="5414"/>
          <ac:cxnSpMkLst>
            <pc:docMk/>
            <pc:sldMk cId="3168406948" sldId="276"/>
            <ac:cxnSpMk id="176" creationId="{90F68C1E-7E48-401B-BA50-96CB3F7EEB1D}"/>
          </ac:cxnSpMkLst>
        </pc:cxnChg>
        <pc:cxnChg chg="mod">
          <ac:chgData name="a xx" userId="6c68ed6e84215d36" providerId="LiveId" clId="{69CAA304-0A92-4D4B-A43E-BFE3FFD49F1C}" dt="2023-07-10T15:24:03.302" v="5414"/>
          <ac:cxnSpMkLst>
            <pc:docMk/>
            <pc:sldMk cId="3168406948" sldId="276"/>
            <ac:cxnSpMk id="177" creationId="{E3008B8D-0A2A-674B-1600-518D8B3C8536}"/>
          </ac:cxnSpMkLst>
        </pc:cxnChg>
        <pc:cxnChg chg="mod">
          <ac:chgData name="a xx" userId="6c68ed6e84215d36" providerId="LiveId" clId="{69CAA304-0A92-4D4B-A43E-BFE3FFD49F1C}" dt="2023-07-10T15:24:03.302" v="5414"/>
          <ac:cxnSpMkLst>
            <pc:docMk/>
            <pc:sldMk cId="3168406948" sldId="276"/>
            <ac:cxnSpMk id="178" creationId="{EA7F8797-685A-389D-4A38-FC04F2DF4BD7}"/>
          </ac:cxnSpMkLst>
        </pc:cxnChg>
        <pc:cxnChg chg="mod">
          <ac:chgData name="a xx" userId="6c68ed6e84215d36" providerId="LiveId" clId="{69CAA304-0A92-4D4B-A43E-BFE3FFD49F1C}" dt="2023-07-10T15:24:03.302" v="5414"/>
          <ac:cxnSpMkLst>
            <pc:docMk/>
            <pc:sldMk cId="3168406948" sldId="276"/>
            <ac:cxnSpMk id="179" creationId="{E235DC7C-D701-EAB9-FBAF-C1B5316DD09D}"/>
          </ac:cxnSpMkLst>
        </pc:cxnChg>
        <pc:cxnChg chg="mod">
          <ac:chgData name="a xx" userId="6c68ed6e84215d36" providerId="LiveId" clId="{69CAA304-0A92-4D4B-A43E-BFE3FFD49F1C}" dt="2023-07-10T15:24:03.302" v="5414"/>
          <ac:cxnSpMkLst>
            <pc:docMk/>
            <pc:sldMk cId="3168406948" sldId="276"/>
            <ac:cxnSpMk id="180" creationId="{6B57919D-84E2-3A1F-69CC-AA8A23CE8242}"/>
          </ac:cxnSpMkLst>
        </pc:cxnChg>
        <pc:cxnChg chg="mod">
          <ac:chgData name="a xx" userId="6c68ed6e84215d36" providerId="LiveId" clId="{69CAA304-0A92-4D4B-A43E-BFE3FFD49F1C}" dt="2023-07-10T15:24:03.302" v="5414"/>
          <ac:cxnSpMkLst>
            <pc:docMk/>
            <pc:sldMk cId="3168406948" sldId="276"/>
            <ac:cxnSpMk id="181" creationId="{E55AD97C-AC45-6370-B2BA-B877CD6002E6}"/>
          </ac:cxnSpMkLst>
        </pc:cxnChg>
        <pc:cxnChg chg="mod">
          <ac:chgData name="a xx" userId="6c68ed6e84215d36" providerId="LiveId" clId="{69CAA304-0A92-4D4B-A43E-BFE3FFD49F1C}" dt="2023-07-10T15:24:03.302" v="5414"/>
          <ac:cxnSpMkLst>
            <pc:docMk/>
            <pc:sldMk cId="3168406948" sldId="276"/>
            <ac:cxnSpMk id="182" creationId="{2BE299D6-E249-37BF-5148-8771DF3B5DD8}"/>
          </ac:cxnSpMkLst>
        </pc:cxnChg>
        <pc:cxnChg chg="mod">
          <ac:chgData name="a xx" userId="6c68ed6e84215d36" providerId="LiveId" clId="{69CAA304-0A92-4D4B-A43E-BFE3FFD49F1C}" dt="2023-07-10T15:24:03.302" v="5414"/>
          <ac:cxnSpMkLst>
            <pc:docMk/>
            <pc:sldMk cId="3168406948" sldId="276"/>
            <ac:cxnSpMk id="183" creationId="{FBEFA3EB-C2DD-E8DF-CCCB-4E14AB6427F8}"/>
          </ac:cxnSpMkLst>
        </pc:cxnChg>
        <pc:cxnChg chg="mod">
          <ac:chgData name="a xx" userId="6c68ed6e84215d36" providerId="LiveId" clId="{69CAA304-0A92-4D4B-A43E-BFE3FFD49F1C}" dt="2023-07-10T15:24:03.302" v="5414"/>
          <ac:cxnSpMkLst>
            <pc:docMk/>
            <pc:sldMk cId="3168406948" sldId="276"/>
            <ac:cxnSpMk id="184" creationId="{D3B514F0-3691-136D-EC61-BB1D08190BC1}"/>
          </ac:cxnSpMkLst>
        </pc:cxnChg>
        <pc:cxnChg chg="mod">
          <ac:chgData name="a xx" userId="6c68ed6e84215d36" providerId="LiveId" clId="{69CAA304-0A92-4D4B-A43E-BFE3FFD49F1C}" dt="2023-07-10T15:24:03.302" v="5414"/>
          <ac:cxnSpMkLst>
            <pc:docMk/>
            <pc:sldMk cId="3168406948" sldId="276"/>
            <ac:cxnSpMk id="185" creationId="{47B664C7-42E3-AD4B-EF7F-0F553668C2B0}"/>
          </ac:cxnSpMkLst>
        </pc:cxnChg>
        <pc:cxnChg chg="mod">
          <ac:chgData name="a xx" userId="6c68ed6e84215d36" providerId="LiveId" clId="{69CAA304-0A92-4D4B-A43E-BFE3FFD49F1C}" dt="2023-07-10T15:24:03.302" v="5414"/>
          <ac:cxnSpMkLst>
            <pc:docMk/>
            <pc:sldMk cId="3168406948" sldId="276"/>
            <ac:cxnSpMk id="186" creationId="{A1C6C23B-E9B7-F629-D9C2-31B14F53FED7}"/>
          </ac:cxnSpMkLst>
        </pc:cxnChg>
        <pc:cxnChg chg="mod">
          <ac:chgData name="a xx" userId="6c68ed6e84215d36" providerId="LiveId" clId="{69CAA304-0A92-4D4B-A43E-BFE3FFD49F1C}" dt="2023-07-10T15:24:03.302" v="5414"/>
          <ac:cxnSpMkLst>
            <pc:docMk/>
            <pc:sldMk cId="3168406948" sldId="276"/>
            <ac:cxnSpMk id="187" creationId="{352D060A-014C-F836-EAAB-FE4EE285135B}"/>
          </ac:cxnSpMkLst>
        </pc:cxnChg>
        <pc:cxnChg chg="mod">
          <ac:chgData name="a xx" userId="6c68ed6e84215d36" providerId="LiveId" clId="{69CAA304-0A92-4D4B-A43E-BFE3FFD49F1C}" dt="2023-07-10T15:24:03.302" v="5414"/>
          <ac:cxnSpMkLst>
            <pc:docMk/>
            <pc:sldMk cId="3168406948" sldId="276"/>
            <ac:cxnSpMk id="188" creationId="{24E99278-B401-BCF9-0A4C-0D2CC04B18D3}"/>
          </ac:cxnSpMkLst>
        </pc:cxnChg>
        <pc:cxnChg chg="mod">
          <ac:chgData name="a xx" userId="6c68ed6e84215d36" providerId="LiveId" clId="{69CAA304-0A92-4D4B-A43E-BFE3FFD49F1C}" dt="2023-07-10T15:24:03.302" v="5414"/>
          <ac:cxnSpMkLst>
            <pc:docMk/>
            <pc:sldMk cId="3168406948" sldId="276"/>
            <ac:cxnSpMk id="189" creationId="{3C9C3A52-BFC4-6AD8-6EE5-1D68A875E135}"/>
          </ac:cxnSpMkLst>
        </pc:cxnChg>
        <pc:cxnChg chg="mod">
          <ac:chgData name="a xx" userId="6c68ed6e84215d36" providerId="LiveId" clId="{69CAA304-0A92-4D4B-A43E-BFE3FFD49F1C}" dt="2023-07-10T15:24:03.302" v="5414"/>
          <ac:cxnSpMkLst>
            <pc:docMk/>
            <pc:sldMk cId="3168406948" sldId="276"/>
            <ac:cxnSpMk id="190" creationId="{5DAEF158-E099-B3E6-09E0-C7F249FEBB3D}"/>
          </ac:cxnSpMkLst>
        </pc:cxnChg>
        <pc:cxnChg chg="mod">
          <ac:chgData name="a xx" userId="6c68ed6e84215d36" providerId="LiveId" clId="{69CAA304-0A92-4D4B-A43E-BFE3FFD49F1C}" dt="2023-07-10T15:24:03.302" v="5414"/>
          <ac:cxnSpMkLst>
            <pc:docMk/>
            <pc:sldMk cId="3168406948" sldId="276"/>
            <ac:cxnSpMk id="191" creationId="{F1FD9C56-D2D7-D35E-654A-CA113E79E6F1}"/>
          </ac:cxnSpMkLst>
        </pc:cxnChg>
        <pc:cxnChg chg="mod">
          <ac:chgData name="a xx" userId="6c68ed6e84215d36" providerId="LiveId" clId="{69CAA304-0A92-4D4B-A43E-BFE3FFD49F1C}" dt="2023-07-10T15:24:03.302" v="5414"/>
          <ac:cxnSpMkLst>
            <pc:docMk/>
            <pc:sldMk cId="3168406948" sldId="276"/>
            <ac:cxnSpMk id="192" creationId="{A6092D2B-4C5A-D452-4C9A-9436C5CE7D86}"/>
          </ac:cxnSpMkLst>
        </pc:cxnChg>
        <pc:cxnChg chg="mod">
          <ac:chgData name="a xx" userId="6c68ed6e84215d36" providerId="LiveId" clId="{69CAA304-0A92-4D4B-A43E-BFE3FFD49F1C}" dt="2023-07-10T15:24:03.302" v="5414"/>
          <ac:cxnSpMkLst>
            <pc:docMk/>
            <pc:sldMk cId="3168406948" sldId="276"/>
            <ac:cxnSpMk id="193" creationId="{B6FAA65D-63EC-56FC-15CF-CC27B3A30096}"/>
          </ac:cxnSpMkLst>
        </pc:cxnChg>
        <pc:cxnChg chg="mod">
          <ac:chgData name="a xx" userId="6c68ed6e84215d36" providerId="LiveId" clId="{69CAA304-0A92-4D4B-A43E-BFE3FFD49F1C}" dt="2023-07-10T15:24:03.302" v="5414"/>
          <ac:cxnSpMkLst>
            <pc:docMk/>
            <pc:sldMk cId="3168406948" sldId="276"/>
            <ac:cxnSpMk id="194" creationId="{FFF062FE-2435-CCAD-A6B9-4C6722B0F7E6}"/>
          </ac:cxnSpMkLst>
        </pc:cxnChg>
        <pc:cxnChg chg="mod">
          <ac:chgData name="a xx" userId="6c68ed6e84215d36" providerId="LiveId" clId="{69CAA304-0A92-4D4B-A43E-BFE3FFD49F1C}" dt="2023-07-10T15:24:03.302" v="5414"/>
          <ac:cxnSpMkLst>
            <pc:docMk/>
            <pc:sldMk cId="3168406948" sldId="276"/>
            <ac:cxnSpMk id="195" creationId="{46B78966-6593-21EA-B5BE-E05158EBF5D6}"/>
          </ac:cxnSpMkLst>
        </pc:cxnChg>
        <pc:cxnChg chg="mod">
          <ac:chgData name="a xx" userId="6c68ed6e84215d36" providerId="LiveId" clId="{69CAA304-0A92-4D4B-A43E-BFE3FFD49F1C}" dt="2023-07-10T15:24:03.302" v="5414"/>
          <ac:cxnSpMkLst>
            <pc:docMk/>
            <pc:sldMk cId="3168406948" sldId="276"/>
            <ac:cxnSpMk id="196" creationId="{187B259D-4D7A-32DE-3BB7-363BB18FBC73}"/>
          </ac:cxnSpMkLst>
        </pc:cxnChg>
        <pc:cxnChg chg="mod">
          <ac:chgData name="a xx" userId="6c68ed6e84215d36" providerId="LiveId" clId="{69CAA304-0A92-4D4B-A43E-BFE3FFD49F1C}" dt="2023-07-10T15:24:03.302" v="5414"/>
          <ac:cxnSpMkLst>
            <pc:docMk/>
            <pc:sldMk cId="3168406948" sldId="276"/>
            <ac:cxnSpMk id="197" creationId="{3F7CE8A0-EEAF-8A6D-FCCC-2A4650F7179B}"/>
          </ac:cxnSpMkLst>
        </pc:cxnChg>
        <pc:cxnChg chg="mod">
          <ac:chgData name="a xx" userId="6c68ed6e84215d36" providerId="LiveId" clId="{69CAA304-0A92-4D4B-A43E-BFE3FFD49F1C}" dt="2023-07-10T15:24:03.302" v="5414"/>
          <ac:cxnSpMkLst>
            <pc:docMk/>
            <pc:sldMk cId="3168406948" sldId="276"/>
            <ac:cxnSpMk id="198" creationId="{604397DD-8700-9E13-59B5-70936450BF8D}"/>
          </ac:cxnSpMkLst>
        </pc:cxnChg>
        <pc:cxnChg chg="mod">
          <ac:chgData name="a xx" userId="6c68ed6e84215d36" providerId="LiveId" clId="{69CAA304-0A92-4D4B-A43E-BFE3FFD49F1C}" dt="2023-07-10T15:24:03.302" v="5414"/>
          <ac:cxnSpMkLst>
            <pc:docMk/>
            <pc:sldMk cId="3168406948" sldId="276"/>
            <ac:cxnSpMk id="199" creationId="{586A844F-B904-B29F-8AE0-6AFE5AA9ECC0}"/>
          </ac:cxnSpMkLst>
        </pc:cxnChg>
        <pc:cxnChg chg="mod">
          <ac:chgData name="a xx" userId="6c68ed6e84215d36" providerId="LiveId" clId="{69CAA304-0A92-4D4B-A43E-BFE3FFD49F1C}" dt="2023-07-10T15:24:03.302" v="5414"/>
          <ac:cxnSpMkLst>
            <pc:docMk/>
            <pc:sldMk cId="3168406948" sldId="276"/>
            <ac:cxnSpMk id="200" creationId="{8A31E445-94F7-5B87-BF10-E6BFE470A1B4}"/>
          </ac:cxnSpMkLst>
        </pc:cxnChg>
        <pc:cxnChg chg="mod">
          <ac:chgData name="a xx" userId="6c68ed6e84215d36" providerId="LiveId" clId="{69CAA304-0A92-4D4B-A43E-BFE3FFD49F1C}" dt="2023-07-10T15:24:03.302" v="5414"/>
          <ac:cxnSpMkLst>
            <pc:docMk/>
            <pc:sldMk cId="3168406948" sldId="276"/>
            <ac:cxnSpMk id="201" creationId="{CFCA0D01-58EC-C2B2-FB0F-2689117D72B3}"/>
          </ac:cxnSpMkLst>
        </pc:cxnChg>
        <pc:cxnChg chg="mod">
          <ac:chgData name="a xx" userId="6c68ed6e84215d36" providerId="LiveId" clId="{69CAA304-0A92-4D4B-A43E-BFE3FFD49F1C}" dt="2023-07-10T15:24:03.302" v="5414"/>
          <ac:cxnSpMkLst>
            <pc:docMk/>
            <pc:sldMk cId="3168406948" sldId="276"/>
            <ac:cxnSpMk id="202" creationId="{35555DEA-CEE0-3BEC-051B-DC576D3F8B01}"/>
          </ac:cxnSpMkLst>
        </pc:cxnChg>
        <pc:cxnChg chg="mod">
          <ac:chgData name="a xx" userId="6c68ed6e84215d36" providerId="LiveId" clId="{69CAA304-0A92-4D4B-A43E-BFE3FFD49F1C}" dt="2023-07-10T15:24:03.302" v="5414"/>
          <ac:cxnSpMkLst>
            <pc:docMk/>
            <pc:sldMk cId="3168406948" sldId="276"/>
            <ac:cxnSpMk id="203" creationId="{CF4657CE-4DD6-C060-9E86-4B5CDF89162F}"/>
          </ac:cxnSpMkLst>
        </pc:cxnChg>
        <pc:cxnChg chg="mod">
          <ac:chgData name="a xx" userId="6c68ed6e84215d36" providerId="LiveId" clId="{69CAA304-0A92-4D4B-A43E-BFE3FFD49F1C}" dt="2023-07-10T15:24:03.302" v="5414"/>
          <ac:cxnSpMkLst>
            <pc:docMk/>
            <pc:sldMk cId="3168406948" sldId="276"/>
            <ac:cxnSpMk id="204" creationId="{1545C042-8D96-21AC-3441-64C6F0F757A4}"/>
          </ac:cxnSpMkLst>
        </pc:cxnChg>
        <pc:cxnChg chg="mod">
          <ac:chgData name="a xx" userId="6c68ed6e84215d36" providerId="LiveId" clId="{69CAA304-0A92-4D4B-A43E-BFE3FFD49F1C}" dt="2023-07-10T15:24:03.302" v="5414"/>
          <ac:cxnSpMkLst>
            <pc:docMk/>
            <pc:sldMk cId="3168406948" sldId="276"/>
            <ac:cxnSpMk id="205" creationId="{C009D71A-4B3D-5E12-F34D-5593EFFD9068}"/>
          </ac:cxnSpMkLst>
        </pc:cxnChg>
        <pc:cxnChg chg="mod">
          <ac:chgData name="a xx" userId="6c68ed6e84215d36" providerId="LiveId" clId="{69CAA304-0A92-4D4B-A43E-BFE3FFD49F1C}" dt="2023-07-10T15:24:03.302" v="5414"/>
          <ac:cxnSpMkLst>
            <pc:docMk/>
            <pc:sldMk cId="3168406948" sldId="276"/>
            <ac:cxnSpMk id="206" creationId="{5BD65BAD-0AD2-F26E-95CC-F051E9FE418B}"/>
          </ac:cxnSpMkLst>
        </pc:cxnChg>
        <pc:cxnChg chg="mod">
          <ac:chgData name="a xx" userId="6c68ed6e84215d36" providerId="LiveId" clId="{69CAA304-0A92-4D4B-A43E-BFE3FFD49F1C}" dt="2023-07-10T15:24:03.302" v="5414"/>
          <ac:cxnSpMkLst>
            <pc:docMk/>
            <pc:sldMk cId="3168406948" sldId="276"/>
            <ac:cxnSpMk id="207" creationId="{C333DE7E-B65D-FA99-CA67-38C906EBED06}"/>
          </ac:cxnSpMkLst>
        </pc:cxnChg>
        <pc:cxnChg chg="mod">
          <ac:chgData name="a xx" userId="6c68ed6e84215d36" providerId="LiveId" clId="{69CAA304-0A92-4D4B-A43E-BFE3FFD49F1C}" dt="2023-07-10T15:24:03.302" v="5414"/>
          <ac:cxnSpMkLst>
            <pc:docMk/>
            <pc:sldMk cId="3168406948" sldId="276"/>
            <ac:cxnSpMk id="208" creationId="{44C90973-4541-E863-01A6-36EF633AE409}"/>
          </ac:cxnSpMkLst>
        </pc:cxnChg>
        <pc:cxnChg chg="mod">
          <ac:chgData name="a xx" userId="6c68ed6e84215d36" providerId="LiveId" clId="{69CAA304-0A92-4D4B-A43E-BFE3FFD49F1C}" dt="2023-07-10T15:24:03.302" v="5414"/>
          <ac:cxnSpMkLst>
            <pc:docMk/>
            <pc:sldMk cId="3168406948" sldId="276"/>
            <ac:cxnSpMk id="209" creationId="{76E1F61E-7AA4-851B-A911-F1C3EED384FE}"/>
          </ac:cxnSpMkLst>
        </pc:cxnChg>
        <pc:cxnChg chg="mod">
          <ac:chgData name="a xx" userId="6c68ed6e84215d36" providerId="LiveId" clId="{69CAA304-0A92-4D4B-A43E-BFE3FFD49F1C}" dt="2023-07-10T15:24:03.302" v="5414"/>
          <ac:cxnSpMkLst>
            <pc:docMk/>
            <pc:sldMk cId="3168406948" sldId="276"/>
            <ac:cxnSpMk id="210" creationId="{290E1326-6747-0E0E-3B66-20F5D186596D}"/>
          </ac:cxnSpMkLst>
        </pc:cxnChg>
        <pc:cxnChg chg="mod">
          <ac:chgData name="a xx" userId="6c68ed6e84215d36" providerId="LiveId" clId="{69CAA304-0A92-4D4B-A43E-BFE3FFD49F1C}" dt="2023-07-10T15:24:03.302" v="5414"/>
          <ac:cxnSpMkLst>
            <pc:docMk/>
            <pc:sldMk cId="3168406948" sldId="276"/>
            <ac:cxnSpMk id="211" creationId="{152F9841-1DAC-C895-EE44-388650BD7E5F}"/>
          </ac:cxnSpMkLst>
        </pc:cxnChg>
        <pc:cxnChg chg="mod">
          <ac:chgData name="a xx" userId="6c68ed6e84215d36" providerId="LiveId" clId="{69CAA304-0A92-4D4B-A43E-BFE3FFD49F1C}" dt="2023-07-10T15:24:03.302" v="5414"/>
          <ac:cxnSpMkLst>
            <pc:docMk/>
            <pc:sldMk cId="3168406948" sldId="276"/>
            <ac:cxnSpMk id="212" creationId="{24BE4F7D-4451-1B7B-9F95-D458A3555CD6}"/>
          </ac:cxnSpMkLst>
        </pc:cxnChg>
        <pc:cxnChg chg="mod">
          <ac:chgData name="a xx" userId="6c68ed6e84215d36" providerId="LiveId" clId="{69CAA304-0A92-4D4B-A43E-BFE3FFD49F1C}" dt="2023-07-10T15:24:03.302" v="5414"/>
          <ac:cxnSpMkLst>
            <pc:docMk/>
            <pc:sldMk cId="3168406948" sldId="276"/>
            <ac:cxnSpMk id="213" creationId="{F7028EFA-F764-AC93-BEC8-91A9E8E3AF23}"/>
          </ac:cxnSpMkLst>
        </pc:cxnChg>
        <pc:cxnChg chg="mod">
          <ac:chgData name="a xx" userId="6c68ed6e84215d36" providerId="LiveId" clId="{69CAA304-0A92-4D4B-A43E-BFE3FFD49F1C}" dt="2023-07-10T15:24:03.302" v="5414"/>
          <ac:cxnSpMkLst>
            <pc:docMk/>
            <pc:sldMk cId="3168406948" sldId="276"/>
            <ac:cxnSpMk id="214" creationId="{7DE09102-22C1-B693-D21F-7745EA1F12BC}"/>
          </ac:cxnSpMkLst>
        </pc:cxnChg>
        <pc:cxnChg chg="mod">
          <ac:chgData name="a xx" userId="6c68ed6e84215d36" providerId="LiveId" clId="{69CAA304-0A92-4D4B-A43E-BFE3FFD49F1C}" dt="2023-07-10T15:24:03.302" v="5414"/>
          <ac:cxnSpMkLst>
            <pc:docMk/>
            <pc:sldMk cId="3168406948" sldId="276"/>
            <ac:cxnSpMk id="215" creationId="{2C87E752-855F-FA49-423B-DEC54208FD23}"/>
          </ac:cxnSpMkLst>
        </pc:cxnChg>
        <pc:cxnChg chg="mod">
          <ac:chgData name="a xx" userId="6c68ed6e84215d36" providerId="LiveId" clId="{69CAA304-0A92-4D4B-A43E-BFE3FFD49F1C}" dt="2023-07-10T15:24:03.302" v="5414"/>
          <ac:cxnSpMkLst>
            <pc:docMk/>
            <pc:sldMk cId="3168406948" sldId="276"/>
            <ac:cxnSpMk id="216" creationId="{591CD71C-6563-BEC9-D317-C6938158E3CA}"/>
          </ac:cxnSpMkLst>
        </pc:cxnChg>
        <pc:cxnChg chg="mod">
          <ac:chgData name="a xx" userId="6c68ed6e84215d36" providerId="LiveId" clId="{69CAA304-0A92-4D4B-A43E-BFE3FFD49F1C}" dt="2023-07-10T15:24:03.302" v="5414"/>
          <ac:cxnSpMkLst>
            <pc:docMk/>
            <pc:sldMk cId="3168406948" sldId="276"/>
            <ac:cxnSpMk id="217" creationId="{3B9AC689-EB1F-90F2-4459-80439E3741CA}"/>
          </ac:cxnSpMkLst>
        </pc:cxnChg>
        <pc:cxnChg chg="mod">
          <ac:chgData name="a xx" userId="6c68ed6e84215d36" providerId="LiveId" clId="{69CAA304-0A92-4D4B-A43E-BFE3FFD49F1C}" dt="2023-07-10T15:24:03.302" v="5414"/>
          <ac:cxnSpMkLst>
            <pc:docMk/>
            <pc:sldMk cId="3168406948" sldId="276"/>
            <ac:cxnSpMk id="218" creationId="{F5AC3631-1771-0C26-D0CF-39B3F35BA190}"/>
          </ac:cxnSpMkLst>
        </pc:cxnChg>
        <pc:cxnChg chg="mod">
          <ac:chgData name="a xx" userId="6c68ed6e84215d36" providerId="LiveId" clId="{69CAA304-0A92-4D4B-A43E-BFE3FFD49F1C}" dt="2023-07-10T15:24:03.302" v="5414"/>
          <ac:cxnSpMkLst>
            <pc:docMk/>
            <pc:sldMk cId="3168406948" sldId="276"/>
            <ac:cxnSpMk id="219" creationId="{C7FFDD2F-AE6D-C370-4E33-3C1C19E27D6B}"/>
          </ac:cxnSpMkLst>
        </pc:cxnChg>
        <pc:cxnChg chg="mod">
          <ac:chgData name="a xx" userId="6c68ed6e84215d36" providerId="LiveId" clId="{69CAA304-0A92-4D4B-A43E-BFE3FFD49F1C}" dt="2023-07-10T15:24:03.302" v="5414"/>
          <ac:cxnSpMkLst>
            <pc:docMk/>
            <pc:sldMk cId="3168406948" sldId="276"/>
            <ac:cxnSpMk id="220" creationId="{500D72CD-6010-4614-C9C9-D7CDBF477AE4}"/>
          </ac:cxnSpMkLst>
        </pc:cxnChg>
        <pc:cxnChg chg="mod">
          <ac:chgData name="a xx" userId="6c68ed6e84215d36" providerId="LiveId" clId="{69CAA304-0A92-4D4B-A43E-BFE3FFD49F1C}" dt="2023-07-10T15:24:03.302" v="5414"/>
          <ac:cxnSpMkLst>
            <pc:docMk/>
            <pc:sldMk cId="3168406948" sldId="276"/>
            <ac:cxnSpMk id="221" creationId="{F5D00751-CFC3-EB23-5FDA-D872CDB3E820}"/>
          </ac:cxnSpMkLst>
        </pc:cxnChg>
        <pc:cxnChg chg="mod">
          <ac:chgData name="a xx" userId="6c68ed6e84215d36" providerId="LiveId" clId="{69CAA304-0A92-4D4B-A43E-BFE3FFD49F1C}" dt="2023-07-10T15:24:03.302" v="5414"/>
          <ac:cxnSpMkLst>
            <pc:docMk/>
            <pc:sldMk cId="3168406948" sldId="276"/>
            <ac:cxnSpMk id="222" creationId="{153BB83A-F2FD-A58A-CF69-5A76B4FEFA90}"/>
          </ac:cxnSpMkLst>
        </pc:cxnChg>
        <pc:cxnChg chg="mod">
          <ac:chgData name="a xx" userId="6c68ed6e84215d36" providerId="LiveId" clId="{69CAA304-0A92-4D4B-A43E-BFE3FFD49F1C}" dt="2023-07-10T15:24:03.302" v="5414"/>
          <ac:cxnSpMkLst>
            <pc:docMk/>
            <pc:sldMk cId="3168406948" sldId="276"/>
            <ac:cxnSpMk id="223" creationId="{C58E65C9-1525-208C-7B2B-AC80204E812D}"/>
          </ac:cxnSpMkLst>
        </pc:cxnChg>
        <pc:cxnChg chg="mod">
          <ac:chgData name="a xx" userId="6c68ed6e84215d36" providerId="LiveId" clId="{69CAA304-0A92-4D4B-A43E-BFE3FFD49F1C}" dt="2023-07-10T15:24:03.302" v="5414"/>
          <ac:cxnSpMkLst>
            <pc:docMk/>
            <pc:sldMk cId="3168406948" sldId="276"/>
            <ac:cxnSpMk id="224" creationId="{C49A546B-A134-02EF-2FC0-D81A0C3A3F7C}"/>
          </ac:cxnSpMkLst>
        </pc:cxnChg>
        <pc:cxnChg chg="mod">
          <ac:chgData name="a xx" userId="6c68ed6e84215d36" providerId="LiveId" clId="{69CAA304-0A92-4D4B-A43E-BFE3FFD49F1C}" dt="2023-07-10T15:24:03.302" v="5414"/>
          <ac:cxnSpMkLst>
            <pc:docMk/>
            <pc:sldMk cId="3168406948" sldId="276"/>
            <ac:cxnSpMk id="225" creationId="{82FD9BF4-C6E1-0DB6-E458-DF46ADA7F39F}"/>
          </ac:cxnSpMkLst>
        </pc:cxnChg>
        <pc:cxnChg chg="mod">
          <ac:chgData name="a xx" userId="6c68ed6e84215d36" providerId="LiveId" clId="{69CAA304-0A92-4D4B-A43E-BFE3FFD49F1C}" dt="2023-07-10T15:24:03.302" v="5414"/>
          <ac:cxnSpMkLst>
            <pc:docMk/>
            <pc:sldMk cId="3168406948" sldId="276"/>
            <ac:cxnSpMk id="226" creationId="{423D4F97-636B-AECE-058E-B39181090F6E}"/>
          </ac:cxnSpMkLst>
        </pc:cxnChg>
        <pc:cxnChg chg="mod">
          <ac:chgData name="a xx" userId="6c68ed6e84215d36" providerId="LiveId" clId="{69CAA304-0A92-4D4B-A43E-BFE3FFD49F1C}" dt="2023-07-10T15:24:03.302" v="5414"/>
          <ac:cxnSpMkLst>
            <pc:docMk/>
            <pc:sldMk cId="3168406948" sldId="276"/>
            <ac:cxnSpMk id="227" creationId="{4D31C71A-8412-A2EA-F086-F75B5A4AD8A4}"/>
          </ac:cxnSpMkLst>
        </pc:cxnChg>
        <pc:cxnChg chg="mod">
          <ac:chgData name="a xx" userId="6c68ed6e84215d36" providerId="LiveId" clId="{69CAA304-0A92-4D4B-A43E-BFE3FFD49F1C}" dt="2023-07-10T15:24:03.302" v="5414"/>
          <ac:cxnSpMkLst>
            <pc:docMk/>
            <pc:sldMk cId="3168406948" sldId="276"/>
            <ac:cxnSpMk id="228" creationId="{6ADDA7B4-BA08-0268-6D71-7BBB2B0B779E}"/>
          </ac:cxnSpMkLst>
        </pc:cxnChg>
        <pc:cxnChg chg="mod">
          <ac:chgData name="a xx" userId="6c68ed6e84215d36" providerId="LiveId" clId="{69CAA304-0A92-4D4B-A43E-BFE3FFD49F1C}" dt="2023-07-10T15:24:03.302" v="5414"/>
          <ac:cxnSpMkLst>
            <pc:docMk/>
            <pc:sldMk cId="3168406948" sldId="276"/>
            <ac:cxnSpMk id="229" creationId="{7E385E29-B3A6-DD31-7596-F2EDD0D45F89}"/>
          </ac:cxnSpMkLst>
        </pc:cxnChg>
        <pc:cxnChg chg="mod">
          <ac:chgData name="a xx" userId="6c68ed6e84215d36" providerId="LiveId" clId="{69CAA304-0A92-4D4B-A43E-BFE3FFD49F1C}" dt="2023-07-10T15:24:03.302" v="5414"/>
          <ac:cxnSpMkLst>
            <pc:docMk/>
            <pc:sldMk cId="3168406948" sldId="276"/>
            <ac:cxnSpMk id="230" creationId="{A8F42B80-6FC5-C9F6-8450-BD1F095DFDB5}"/>
          </ac:cxnSpMkLst>
        </pc:cxnChg>
        <pc:cxnChg chg="mod">
          <ac:chgData name="a xx" userId="6c68ed6e84215d36" providerId="LiveId" clId="{69CAA304-0A92-4D4B-A43E-BFE3FFD49F1C}" dt="2023-07-10T15:24:03.302" v="5414"/>
          <ac:cxnSpMkLst>
            <pc:docMk/>
            <pc:sldMk cId="3168406948" sldId="276"/>
            <ac:cxnSpMk id="231" creationId="{90A3C844-BB15-8F83-6E1F-A334B2EB5A56}"/>
          </ac:cxnSpMkLst>
        </pc:cxnChg>
        <pc:cxnChg chg="mod">
          <ac:chgData name="a xx" userId="6c68ed6e84215d36" providerId="LiveId" clId="{69CAA304-0A92-4D4B-A43E-BFE3FFD49F1C}" dt="2023-07-10T15:24:03.302" v="5414"/>
          <ac:cxnSpMkLst>
            <pc:docMk/>
            <pc:sldMk cId="3168406948" sldId="276"/>
            <ac:cxnSpMk id="232" creationId="{EAE7B9C3-013A-104A-0486-DAE29078CBC9}"/>
          </ac:cxnSpMkLst>
        </pc:cxnChg>
        <pc:cxnChg chg="mod">
          <ac:chgData name="a xx" userId="6c68ed6e84215d36" providerId="LiveId" clId="{69CAA304-0A92-4D4B-A43E-BFE3FFD49F1C}" dt="2023-07-10T15:24:03.302" v="5414"/>
          <ac:cxnSpMkLst>
            <pc:docMk/>
            <pc:sldMk cId="3168406948" sldId="276"/>
            <ac:cxnSpMk id="233" creationId="{97015AAC-11CA-D54D-7BCD-0F024822BA5A}"/>
          </ac:cxnSpMkLst>
        </pc:cxnChg>
        <pc:cxnChg chg="mod">
          <ac:chgData name="a xx" userId="6c68ed6e84215d36" providerId="LiveId" clId="{69CAA304-0A92-4D4B-A43E-BFE3FFD49F1C}" dt="2023-07-10T15:24:03.302" v="5414"/>
          <ac:cxnSpMkLst>
            <pc:docMk/>
            <pc:sldMk cId="3168406948" sldId="276"/>
            <ac:cxnSpMk id="234" creationId="{61145A0F-F1D3-9B83-609F-D06DC5A96045}"/>
          </ac:cxnSpMkLst>
        </pc:cxnChg>
        <pc:cxnChg chg="mod">
          <ac:chgData name="a xx" userId="6c68ed6e84215d36" providerId="LiveId" clId="{69CAA304-0A92-4D4B-A43E-BFE3FFD49F1C}" dt="2023-07-10T15:24:03.302" v="5414"/>
          <ac:cxnSpMkLst>
            <pc:docMk/>
            <pc:sldMk cId="3168406948" sldId="276"/>
            <ac:cxnSpMk id="235" creationId="{E57EFF1D-43B0-2E74-4CFB-2F63ED2CE7D0}"/>
          </ac:cxnSpMkLst>
        </pc:cxnChg>
        <pc:cxnChg chg="mod">
          <ac:chgData name="a xx" userId="6c68ed6e84215d36" providerId="LiveId" clId="{69CAA304-0A92-4D4B-A43E-BFE3FFD49F1C}" dt="2023-07-10T15:24:03.302" v="5414"/>
          <ac:cxnSpMkLst>
            <pc:docMk/>
            <pc:sldMk cId="3168406948" sldId="276"/>
            <ac:cxnSpMk id="236" creationId="{D10A1C62-CC27-3169-AD45-4B2B96E19DE1}"/>
          </ac:cxnSpMkLst>
        </pc:cxnChg>
        <pc:cxnChg chg="mod">
          <ac:chgData name="a xx" userId="6c68ed6e84215d36" providerId="LiveId" clId="{69CAA304-0A92-4D4B-A43E-BFE3FFD49F1C}" dt="2023-07-10T15:24:03.302" v="5414"/>
          <ac:cxnSpMkLst>
            <pc:docMk/>
            <pc:sldMk cId="3168406948" sldId="276"/>
            <ac:cxnSpMk id="237" creationId="{04145E47-7C5D-C423-2EC8-26DAF1CE1696}"/>
          </ac:cxnSpMkLst>
        </pc:cxnChg>
        <pc:cxnChg chg="mod">
          <ac:chgData name="a xx" userId="6c68ed6e84215d36" providerId="LiveId" clId="{69CAA304-0A92-4D4B-A43E-BFE3FFD49F1C}" dt="2023-07-10T15:24:03.302" v="5414"/>
          <ac:cxnSpMkLst>
            <pc:docMk/>
            <pc:sldMk cId="3168406948" sldId="276"/>
            <ac:cxnSpMk id="238" creationId="{221FE0FC-9FF5-C387-E81B-8EB0704C2068}"/>
          </ac:cxnSpMkLst>
        </pc:cxnChg>
        <pc:cxnChg chg="mod">
          <ac:chgData name="a xx" userId="6c68ed6e84215d36" providerId="LiveId" clId="{69CAA304-0A92-4D4B-A43E-BFE3FFD49F1C}" dt="2023-07-10T15:24:03.302" v="5414"/>
          <ac:cxnSpMkLst>
            <pc:docMk/>
            <pc:sldMk cId="3168406948" sldId="276"/>
            <ac:cxnSpMk id="239" creationId="{BB330D49-7B17-CFCA-B5B5-076A6929A9FD}"/>
          </ac:cxnSpMkLst>
        </pc:cxnChg>
        <pc:cxnChg chg="mod">
          <ac:chgData name="a xx" userId="6c68ed6e84215d36" providerId="LiveId" clId="{69CAA304-0A92-4D4B-A43E-BFE3FFD49F1C}" dt="2023-07-10T15:24:03.302" v="5414"/>
          <ac:cxnSpMkLst>
            <pc:docMk/>
            <pc:sldMk cId="3168406948" sldId="276"/>
            <ac:cxnSpMk id="240" creationId="{AB57DF23-0D9B-7BB3-1321-E056AB4B1524}"/>
          </ac:cxnSpMkLst>
        </pc:cxnChg>
        <pc:cxnChg chg="mod">
          <ac:chgData name="a xx" userId="6c68ed6e84215d36" providerId="LiveId" clId="{69CAA304-0A92-4D4B-A43E-BFE3FFD49F1C}" dt="2023-07-10T15:24:03.302" v="5414"/>
          <ac:cxnSpMkLst>
            <pc:docMk/>
            <pc:sldMk cId="3168406948" sldId="276"/>
            <ac:cxnSpMk id="241" creationId="{30F39615-06A4-0838-CD0E-EF844D9ADAA2}"/>
          </ac:cxnSpMkLst>
        </pc:cxnChg>
        <pc:cxnChg chg="mod">
          <ac:chgData name="a xx" userId="6c68ed6e84215d36" providerId="LiveId" clId="{69CAA304-0A92-4D4B-A43E-BFE3FFD49F1C}" dt="2023-07-10T15:24:03.302" v="5414"/>
          <ac:cxnSpMkLst>
            <pc:docMk/>
            <pc:sldMk cId="3168406948" sldId="276"/>
            <ac:cxnSpMk id="242" creationId="{53F0BE65-001E-7474-CAF2-435F8F6EBE1F}"/>
          </ac:cxnSpMkLst>
        </pc:cxnChg>
        <pc:cxnChg chg="mod">
          <ac:chgData name="a xx" userId="6c68ed6e84215d36" providerId="LiveId" clId="{69CAA304-0A92-4D4B-A43E-BFE3FFD49F1C}" dt="2023-07-10T15:24:03.302" v="5414"/>
          <ac:cxnSpMkLst>
            <pc:docMk/>
            <pc:sldMk cId="3168406948" sldId="276"/>
            <ac:cxnSpMk id="243" creationId="{23E39DFC-0A70-89EB-019A-52D0AD45DF0B}"/>
          </ac:cxnSpMkLst>
        </pc:cxnChg>
        <pc:cxnChg chg="mod">
          <ac:chgData name="a xx" userId="6c68ed6e84215d36" providerId="LiveId" clId="{69CAA304-0A92-4D4B-A43E-BFE3FFD49F1C}" dt="2023-07-10T15:24:03.302" v="5414"/>
          <ac:cxnSpMkLst>
            <pc:docMk/>
            <pc:sldMk cId="3168406948" sldId="276"/>
            <ac:cxnSpMk id="244" creationId="{107D6568-E647-DEC7-FCFA-35DCAF5CD5C2}"/>
          </ac:cxnSpMkLst>
        </pc:cxnChg>
        <pc:cxnChg chg="mod">
          <ac:chgData name="a xx" userId="6c68ed6e84215d36" providerId="LiveId" clId="{69CAA304-0A92-4D4B-A43E-BFE3FFD49F1C}" dt="2023-07-10T15:24:03.302" v="5414"/>
          <ac:cxnSpMkLst>
            <pc:docMk/>
            <pc:sldMk cId="3168406948" sldId="276"/>
            <ac:cxnSpMk id="245" creationId="{134D8DA6-F6DA-FD6C-0A33-745CD1DF6CC2}"/>
          </ac:cxnSpMkLst>
        </pc:cxnChg>
        <pc:cxnChg chg="mod">
          <ac:chgData name="a xx" userId="6c68ed6e84215d36" providerId="LiveId" clId="{69CAA304-0A92-4D4B-A43E-BFE3FFD49F1C}" dt="2023-07-10T15:24:03.302" v="5414"/>
          <ac:cxnSpMkLst>
            <pc:docMk/>
            <pc:sldMk cId="3168406948" sldId="276"/>
            <ac:cxnSpMk id="246" creationId="{A8CD4622-F756-FBF3-1349-1E571CD1CA39}"/>
          </ac:cxnSpMkLst>
        </pc:cxnChg>
        <pc:cxnChg chg="mod">
          <ac:chgData name="a xx" userId="6c68ed6e84215d36" providerId="LiveId" clId="{69CAA304-0A92-4D4B-A43E-BFE3FFD49F1C}" dt="2023-07-10T15:24:03.302" v="5414"/>
          <ac:cxnSpMkLst>
            <pc:docMk/>
            <pc:sldMk cId="3168406948" sldId="276"/>
            <ac:cxnSpMk id="247" creationId="{F39048A4-D8F5-9F1A-BEA0-7F580331B7F5}"/>
          </ac:cxnSpMkLst>
        </pc:cxnChg>
        <pc:cxnChg chg="mod">
          <ac:chgData name="a xx" userId="6c68ed6e84215d36" providerId="LiveId" clId="{69CAA304-0A92-4D4B-A43E-BFE3FFD49F1C}" dt="2023-07-10T15:24:03.302" v="5414"/>
          <ac:cxnSpMkLst>
            <pc:docMk/>
            <pc:sldMk cId="3168406948" sldId="276"/>
            <ac:cxnSpMk id="248" creationId="{FD72F201-7A95-B523-A9F3-7A398DD10704}"/>
          </ac:cxnSpMkLst>
        </pc:cxnChg>
        <pc:cxnChg chg="mod">
          <ac:chgData name="a xx" userId="6c68ed6e84215d36" providerId="LiveId" clId="{69CAA304-0A92-4D4B-A43E-BFE3FFD49F1C}" dt="2023-07-10T15:24:03.302" v="5414"/>
          <ac:cxnSpMkLst>
            <pc:docMk/>
            <pc:sldMk cId="3168406948" sldId="276"/>
            <ac:cxnSpMk id="249" creationId="{674DCE4A-790B-62AA-A2B9-2BBAF76C510F}"/>
          </ac:cxnSpMkLst>
        </pc:cxnChg>
        <pc:cxnChg chg="mod">
          <ac:chgData name="a xx" userId="6c68ed6e84215d36" providerId="LiveId" clId="{69CAA304-0A92-4D4B-A43E-BFE3FFD49F1C}" dt="2023-07-10T15:24:03.302" v="5414"/>
          <ac:cxnSpMkLst>
            <pc:docMk/>
            <pc:sldMk cId="3168406948" sldId="276"/>
            <ac:cxnSpMk id="250" creationId="{70CC35C8-6C1C-1C4B-521E-AC8FA7762DA4}"/>
          </ac:cxnSpMkLst>
        </pc:cxnChg>
        <pc:cxnChg chg="mod">
          <ac:chgData name="a xx" userId="6c68ed6e84215d36" providerId="LiveId" clId="{69CAA304-0A92-4D4B-A43E-BFE3FFD49F1C}" dt="2023-07-10T15:24:03.302" v="5414"/>
          <ac:cxnSpMkLst>
            <pc:docMk/>
            <pc:sldMk cId="3168406948" sldId="276"/>
            <ac:cxnSpMk id="251" creationId="{DE920AAB-C606-B240-FD26-B2CB912009D3}"/>
          </ac:cxnSpMkLst>
        </pc:cxnChg>
        <pc:cxnChg chg="mod">
          <ac:chgData name="a xx" userId="6c68ed6e84215d36" providerId="LiveId" clId="{69CAA304-0A92-4D4B-A43E-BFE3FFD49F1C}" dt="2023-07-10T15:24:03.302" v="5414"/>
          <ac:cxnSpMkLst>
            <pc:docMk/>
            <pc:sldMk cId="3168406948" sldId="276"/>
            <ac:cxnSpMk id="252" creationId="{99655743-3F83-9A09-45BC-AF109248025E}"/>
          </ac:cxnSpMkLst>
        </pc:cxnChg>
        <pc:cxnChg chg="mod">
          <ac:chgData name="a xx" userId="6c68ed6e84215d36" providerId="LiveId" clId="{69CAA304-0A92-4D4B-A43E-BFE3FFD49F1C}" dt="2023-07-10T15:24:03.302" v="5414"/>
          <ac:cxnSpMkLst>
            <pc:docMk/>
            <pc:sldMk cId="3168406948" sldId="276"/>
            <ac:cxnSpMk id="253" creationId="{D4657FBB-66C9-4024-8637-65A5FBDD0CD4}"/>
          </ac:cxnSpMkLst>
        </pc:cxnChg>
        <pc:cxnChg chg="mod">
          <ac:chgData name="a xx" userId="6c68ed6e84215d36" providerId="LiveId" clId="{69CAA304-0A92-4D4B-A43E-BFE3FFD49F1C}" dt="2023-07-10T15:24:03.302" v="5414"/>
          <ac:cxnSpMkLst>
            <pc:docMk/>
            <pc:sldMk cId="3168406948" sldId="276"/>
            <ac:cxnSpMk id="254" creationId="{87DAC06F-6F49-FDB7-C6DE-8BB74BE3D7B4}"/>
          </ac:cxnSpMkLst>
        </pc:cxnChg>
        <pc:cxnChg chg="mod">
          <ac:chgData name="a xx" userId="6c68ed6e84215d36" providerId="LiveId" clId="{69CAA304-0A92-4D4B-A43E-BFE3FFD49F1C}" dt="2023-07-10T15:24:03.302" v="5414"/>
          <ac:cxnSpMkLst>
            <pc:docMk/>
            <pc:sldMk cId="3168406948" sldId="276"/>
            <ac:cxnSpMk id="255" creationId="{BF50C361-43C5-FD38-0F44-F266EE12B344}"/>
          </ac:cxnSpMkLst>
        </pc:cxnChg>
        <pc:cxnChg chg="mod">
          <ac:chgData name="a xx" userId="6c68ed6e84215d36" providerId="LiveId" clId="{69CAA304-0A92-4D4B-A43E-BFE3FFD49F1C}" dt="2023-07-10T15:24:03.302" v="5414"/>
          <ac:cxnSpMkLst>
            <pc:docMk/>
            <pc:sldMk cId="3168406948" sldId="276"/>
            <ac:cxnSpMk id="256" creationId="{510C4D51-85C8-2F31-9790-999F4C3AED51}"/>
          </ac:cxnSpMkLst>
        </pc:cxnChg>
        <pc:cxnChg chg="mod">
          <ac:chgData name="a xx" userId="6c68ed6e84215d36" providerId="LiveId" clId="{69CAA304-0A92-4D4B-A43E-BFE3FFD49F1C}" dt="2023-07-10T15:24:03.302" v="5414"/>
          <ac:cxnSpMkLst>
            <pc:docMk/>
            <pc:sldMk cId="3168406948" sldId="276"/>
            <ac:cxnSpMk id="257" creationId="{45825F65-C4DC-CCA8-EC78-D078A7D1EE2B}"/>
          </ac:cxnSpMkLst>
        </pc:cxnChg>
        <pc:cxnChg chg="mod">
          <ac:chgData name="a xx" userId="6c68ed6e84215d36" providerId="LiveId" clId="{69CAA304-0A92-4D4B-A43E-BFE3FFD49F1C}" dt="2023-07-10T15:24:03.302" v="5414"/>
          <ac:cxnSpMkLst>
            <pc:docMk/>
            <pc:sldMk cId="3168406948" sldId="276"/>
            <ac:cxnSpMk id="258" creationId="{89031961-1EEB-3ECD-4697-B9435182FE8B}"/>
          </ac:cxnSpMkLst>
        </pc:cxnChg>
        <pc:cxnChg chg="mod">
          <ac:chgData name="a xx" userId="6c68ed6e84215d36" providerId="LiveId" clId="{69CAA304-0A92-4D4B-A43E-BFE3FFD49F1C}" dt="2023-07-10T15:24:03.302" v="5414"/>
          <ac:cxnSpMkLst>
            <pc:docMk/>
            <pc:sldMk cId="3168406948" sldId="276"/>
            <ac:cxnSpMk id="259" creationId="{0267998C-BB36-3B09-993A-A874254E581A}"/>
          </ac:cxnSpMkLst>
        </pc:cxnChg>
        <pc:cxnChg chg="mod">
          <ac:chgData name="a xx" userId="6c68ed6e84215d36" providerId="LiveId" clId="{69CAA304-0A92-4D4B-A43E-BFE3FFD49F1C}" dt="2023-07-10T15:24:03.302" v="5414"/>
          <ac:cxnSpMkLst>
            <pc:docMk/>
            <pc:sldMk cId="3168406948" sldId="276"/>
            <ac:cxnSpMk id="260" creationId="{A66833BE-D0CD-649F-F32C-7084867AD97F}"/>
          </ac:cxnSpMkLst>
        </pc:cxnChg>
        <pc:cxnChg chg="mod">
          <ac:chgData name="a xx" userId="6c68ed6e84215d36" providerId="LiveId" clId="{69CAA304-0A92-4D4B-A43E-BFE3FFD49F1C}" dt="2023-07-10T15:24:03.302" v="5414"/>
          <ac:cxnSpMkLst>
            <pc:docMk/>
            <pc:sldMk cId="3168406948" sldId="276"/>
            <ac:cxnSpMk id="261" creationId="{15277D46-5B22-4DD9-ECFA-36CD0416DC22}"/>
          </ac:cxnSpMkLst>
        </pc:cxnChg>
        <pc:cxnChg chg="mod">
          <ac:chgData name="a xx" userId="6c68ed6e84215d36" providerId="LiveId" clId="{69CAA304-0A92-4D4B-A43E-BFE3FFD49F1C}" dt="2023-07-10T15:24:03.302" v="5414"/>
          <ac:cxnSpMkLst>
            <pc:docMk/>
            <pc:sldMk cId="3168406948" sldId="276"/>
            <ac:cxnSpMk id="262" creationId="{75C1CE55-4400-6E85-5CA9-C9D8E36B7E3B}"/>
          </ac:cxnSpMkLst>
        </pc:cxnChg>
        <pc:cxnChg chg="mod">
          <ac:chgData name="a xx" userId="6c68ed6e84215d36" providerId="LiveId" clId="{69CAA304-0A92-4D4B-A43E-BFE3FFD49F1C}" dt="2023-07-10T15:24:03.302" v="5414"/>
          <ac:cxnSpMkLst>
            <pc:docMk/>
            <pc:sldMk cId="3168406948" sldId="276"/>
            <ac:cxnSpMk id="263" creationId="{0A98D77B-A846-2196-2F27-6879BBEFE099}"/>
          </ac:cxnSpMkLst>
        </pc:cxnChg>
        <pc:cxnChg chg="mod">
          <ac:chgData name="a xx" userId="6c68ed6e84215d36" providerId="LiveId" clId="{69CAA304-0A92-4D4B-A43E-BFE3FFD49F1C}" dt="2023-07-10T15:24:03.302" v="5414"/>
          <ac:cxnSpMkLst>
            <pc:docMk/>
            <pc:sldMk cId="3168406948" sldId="276"/>
            <ac:cxnSpMk id="264" creationId="{226554DA-80AA-4EA7-0259-D9D9229E47E1}"/>
          </ac:cxnSpMkLst>
        </pc:cxnChg>
        <pc:cxnChg chg="mod">
          <ac:chgData name="a xx" userId="6c68ed6e84215d36" providerId="LiveId" clId="{69CAA304-0A92-4D4B-A43E-BFE3FFD49F1C}" dt="2023-07-10T15:24:03.302" v="5414"/>
          <ac:cxnSpMkLst>
            <pc:docMk/>
            <pc:sldMk cId="3168406948" sldId="276"/>
            <ac:cxnSpMk id="265" creationId="{B074FA82-74E6-98FE-3F1D-AAACE39CCAC8}"/>
          </ac:cxnSpMkLst>
        </pc:cxnChg>
        <pc:cxnChg chg="mod">
          <ac:chgData name="a xx" userId="6c68ed6e84215d36" providerId="LiveId" clId="{69CAA304-0A92-4D4B-A43E-BFE3FFD49F1C}" dt="2023-07-10T15:24:03.302" v="5414"/>
          <ac:cxnSpMkLst>
            <pc:docMk/>
            <pc:sldMk cId="3168406948" sldId="276"/>
            <ac:cxnSpMk id="266" creationId="{9553CAE6-9BF1-D90E-3FB3-35D6969E31A0}"/>
          </ac:cxnSpMkLst>
        </pc:cxnChg>
        <pc:cxnChg chg="mod">
          <ac:chgData name="a xx" userId="6c68ed6e84215d36" providerId="LiveId" clId="{69CAA304-0A92-4D4B-A43E-BFE3FFD49F1C}" dt="2023-07-10T15:24:03.302" v="5414"/>
          <ac:cxnSpMkLst>
            <pc:docMk/>
            <pc:sldMk cId="3168406948" sldId="276"/>
            <ac:cxnSpMk id="267" creationId="{51961B47-655D-8870-CB03-A0864939B388}"/>
          </ac:cxnSpMkLst>
        </pc:cxnChg>
        <pc:cxnChg chg="mod">
          <ac:chgData name="a xx" userId="6c68ed6e84215d36" providerId="LiveId" clId="{69CAA304-0A92-4D4B-A43E-BFE3FFD49F1C}" dt="2023-07-10T15:24:03.302" v="5414"/>
          <ac:cxnSpMkLst>
            <pc:docMk/>
            <pc:sldMk cId="3168406948" sldId="276"/>
            <ac:cxnSpMk id="268" creationId="{6BFA5572-B9B3-0AE1-B1F4-7BB37519C5B7}"/>
          </ac:cxnSpMkLst>
        </pc:cxnChg>
        <pc:cxnChg chg="mod">
          <ac:chgData name="a xx" userId="6c68ed6e84215d36" providerId="LiveId" clId="{69CAA304-0A92-4D4B-A43E-BFE3FFD49F1C}" dt="2023-07-10T15:24:03.302" v="5414"/>
          <ac:cxnSpMkLst>
            <pc:docMk/>
            <pc:sldMk cId="3168406948" sldId="276"/>
            <ac:cxnSpMk id="269" creationId="{56057A6B-6714-9534-05D1-539278233EA0}"/>
          </ac:cxnSpMkLst>
        </pc:cxnChg>
        <pc:cxnChg chg="mod">
          <ac:chgData name="a xx" userId="6c68ed6e84215d36" providerId="LiveId" clId="{69CAA304-0A92-4D4B-A43E-BFE3FFD49F1C}" dt="2023-07-10T15:26:31.500" v="5430"/>
          <ac:cxnSpMkLst>
            <pc:docMk/>
            <pc:sldMk cId="3168406948" sldId="276"/>
            <ac:cxnSpMk id="272" creationId="{37EFD530-BEF6-2A8F-B08B-4812A8089D38}"/>
          </ac:cxnSpMkLst>
        </pc:cxnChg>
        <pc:cxnChg chg="mod">
          <ac:chgData name="a xx" userId="6c68ed6e84215d36" providerId="LiveId" clId="{69CAA304-0A92-4D4B-A43E-BFE3FFD49F1C}" dt="2023-07-10T15:38:38.160" v="5602" actId="692"/>
          <ac:cxnSpMkLst>
            <pc:docMk/>
            <pc:sldMk cId="3168406948" sldId="276"/>
            <ac:cxnSpMk id="277" creationId="{DE5AEF99-3EAA-9B4B-C59D-69F0EEE78680}"/>
          </ac:cxnSpMkLst>
        </pc:cxnChg>
        <pc:cxnChg chg="mod">
          <ac:chgData name="a xx" userId="6c68ed6e84215d36" providerId="LiveId" clId="{69CAA304-0A92-4D4B-A43E-BFE3FFD49F1C}" dt="2023-07-10T15:38:38.160" v="5602" actId="692"/>
          <ac:cxnSpMkLst>
            <pc:docMk/>
            <pc:sldMk cId="3168406948" sldId="276"/>
            <ac:cxnSpMk id="278" creationId="{2771088A-81D0-A681-F983-4828BFFE1351}"/>
          </ac:cxnSpMkLst>
        </pc:cxnChg>
        <pc:cxnChg chg="mod">
          <ac:chgData name="a xx" userId="6c68ed6e84215d36" providerId="LiveId" clId="{69CAA304-0A92-4D4B-A43E-BFE3FFD49F1C}" dt="2023-07-10T15:38:38.160" v="5602" actId="692"/>
          <ac:cxnSpMkLst>
            <pc:docMk/>
            <pc:sldMk cId="3168406948" sldId="276"/>
            <ac:cxnSpMk id="279" creationId="{361EC24F-4B5D-50CE-2686-C321D357848A}"/>
          </ac:cxnSpMkLst>
        </pc:cxnChg>
        <pc:cxnChg chg="mod">
          <ac:chgData name="a xx" userId="6c68ed6e84215d36" providerId="LiveId" clId="{69CAA304-0A92-4D4B-A43E-BFE3FFD49F1C}" dt="2023-07-10T15:38:38.160" v="5602" actId="692"/>
          <ac:cxnSpMkLst>
            <pc:docMk/>
            <pc:sldMk cId="3168406948" sldId="276"/>
            <ac:cxnSpMk id="280" creationId="{4F6BC832-6558-6A51-9487-B5E408B70E9A}"/>
          </ac:cxnSpMkLst>
        </pc:cxnChg>
        <pc:cxnChg chg="mod">
          <ac:chgData name="a xx" userId="6c68ed6e84215d36" providerId="LiveId" clId="{69CAA304-0A92-4D4B-A43E-BFE3FFD49F1C}" dt="2023-07-10T15:38:38.160" v="5602" actId="692"/>
          <ac:cxnSpMkLst>
            <pc:docMk/>
            <pc:sldMk cId="3168406948" sldId="276"/>
            <ac:cxnSpMk id="281" creationId="{803F5DFC-7094-F805-7AA7-C38681390ADC}"/>
          </ac:cxnSpMkLst>
        </pc:cxnChg>
        <pc:cxnChg chg="mod">
          <ac:chgData name="a xx" userId="6c68ed6e84215d36" providerId="LiveId" clId="{69CAA304-0A92-4D4B-A43E-BFE3FFD49F1C}" dt="2023-07-10T15:38:38.160" v="5602" actId="692"/>
          <ac:cxnSpMkLst>
            <pc:docMk/>
            <pc:sldMk cId="3168406948" sldId="276"/>
            <ac:cxnSpMk id="282" creationId="{C237544A-315B-45E0-5046-10DDC923F346}"/>
          </ac:cxnSpMkLst>
        </pc:cxnChg>
        <pc:cxnChg chg="mod">
          <ac:chgData name="a xx" userId="6c68ed6e84215d36" providerId="LiveId" clId="{69CAA304-0A92-4D4B-A43E-BFE3FFD49F1C}" dt="2023-07-10T15:38:38.160" v="5602" actId="692"/>
          <ac:cxnSpMkLst>
            <pc:docMk/>
            <pc:sldMk cId="3168406948" sldId="276"/>
            <ac:cxnSpMk id="283" creationId="{C36E59FD-E787-021D-6336-3516877FB396}"/>
          </ac:cxnSpMkLst>
        </pc:cxnChg>
        <pc:cxnChg chg="mod">
          <ac:chgData name="a xx" userId="6c68ed6e84215d36" providerId="LiveId" clId="{69CAA304-0A92-4D4B-A43E-BFE3FFD49F1C}" dt="2023-07-10T15:38:38.160" v="5602" actId="692"/>
          <ac:cxnSpMkLst>
            <pc:docMk/>
            <pc:sldMk cId="3168406948" sldId="276"/>
            <ac:cxnSpMk id="284" creationId="{4A1DB52A-FDE3-48DE-CBBC-7ECAAE218D82}"/>
          </ac:cxnSpMkLst>
        </pc:cxnChg>
        <pc:cxnChg chg="mod">
          <ac:chgData name="a xx" userId="6c68ed6e84215d36" providerId="LiveId" clId="{69CAA304-0A92-4D4B-A43E-BFE3FFD49F1C}" dt="2023-07-10T15:38:38.160" v="5602" actId="692"/>
          <ac:cxnSpMkLst>
            <pc:docMk/>
            <pc:sldMk cId="3168406948" sldId="276"/>
            <ac:cxnSpMk id="285" creationId="{60FDC8C2-A3DE-8EE1-263B-E897050D2886}"/>
          </ac:cxnSpMkLst>
        </pc:cxnChg>
        <pc:cxnChg chg="mod">
          <ac:chgData name="a xx" userId="6c68ed6e84215d36" providerId="LiveId" clId="{69CAA304-0A92-4D4B-A43E-BFE3FFD49F1C}" dt="2023-07-10T15:38:38.160" v="5602" actId="692"/>
          <ac:cxnSpMkLst>
            <pc:docMk/>
            <pc:sldMk cId="3168406948" sldId="276"/>
            <ac:cxnSpMk id="286" creationId="{2DB7DCDD-9E12-A9F5-5DE1-4A65E6EAB659}"/>
          </ac:cxnSpMkLst>
        </pc:cxnChg>
        <pc:cxnChg chg="mod">
          <ac:chgData name="a xx" userId="6c68ed6e84215d36" providerId="LiveId" clId="{69CAA304-0A92-4D4B-A43E-BFE3FFD49F1C}" dt="2023-07-10T15:38:38.160" v="5602" actId="692"/>
          <ac:cxnSpMkLst>
            <pc:docMk/>
            <pc:sldMk cId="3168406948" sldId="276"/>
            <ac:cxnSpMk id="287" creationId="{384D6CAF-41CE-31DB-496B-6E5140C6BDA9}"/>
          </ac:cxnSpMkLst>
        </pc:cxnChg>
        <pc:cxnChg chg="mod">
          <ac:chgData name="a xx" userId="6c68ed6e84215d36" providerId="LiveId" clId="{69CAA304-0A92-4D4B-A43E-BFE3FFD49F1C}" dt="2023-07-10T15:38:38.160" v="5602" actId="692"/>
          <ac:cxnSpMkLst>
            <pc:docMk/>
            <pc:sldMk cId="3168406948" sldId="276"/>
            <ac:cxnSpMk id="288" creationId="{26A28A14-A961-6C8D-202C-34EFD6FA49F2}"/>
          </ac:cxnSpMkLst>
        </pc:cxnChg>
        <pc:cxnChg chg="mod">
          <ac:chgData name="a xx" userId="6c68ed6e84215d36" providerId="LiveId" clId="{69CAA304-0A92-4D4B-A43E-BFE3FFD49F1C}" dt="2023-07-10T15:38:38.160" v="5602" actId="692"/>
          <ac:cxnSpMkLst>
            <pc:docMk/>
            <pc:sldMk cId="3168406948" sldId="276"/>
            <ac:cxnSpMk id="289" creationId="{2E8DE684-A346-E74D-9FF3-256FBC7076CA}"/>
          </ac:cxnSpMkLst>
        </pc:cxnChg>
        <pc:cxnChg chg="mod">
          <ac:chgData name="a xx" userId="6c68ed6e84215d36" providerId="LiveId" clId="{69CAA304-0A92-4D4B-A43E-BFE3FFD49F1C}" dt="2023-07-10T15:38:38.160" v="5602" actId="692"/>
          <ac:cxnSpMkLst>
            <pc:docMk/>
            <pc:sldMk cId="3168406948" sldId="276"/>
            <ac:cxnSpMk id="290" creationId="{BE2BA9C8-D56E-9E7C-706D-8F39B3AE906C}"/>
          </ac:cxnSpMkLst>
        </pc:cxnChg>
        <pc:cxnChg chg="mod">
          <ac:chgData name="a xx" userId="6c68ed6e84215d36" providerId="LiveId" clId="{69CAA304-0A92-4D4B-A43E-BFE3FFD49F1C}" dt="2023-07-10T15:38:38.160" v="5602" actId="692"/>
          <ac:cxnSpMkLst>
            <pc:docMk/>
            <pc:sldMk cId="3168406948" sldId="276"/>
            <ac:cxnSpMk id="291" creationId="{A1C73145-6558-D366-C113-237A7B3D8A80}"/>
          </ac:cxnSpMkLst>
        </pc:cxnChg>
        <pc:cxnChg chg="mod">
          <ac:chgData name="a xx" userId="6c68ed6e84215d36" providerId="LiveId" clId="{69CAA304-0A92-4D4B-A43E-BFE3FFD49F1C}" dt="2023-07-10T15:38:38.160" v="5602" actId="692"/>
          <ac:cxnSpMkLst>
            <pc:docMk/>
            <pc:sldMk cId="3168406948" sldId="276"/>
            <ac:cxnSpMk id="292" creationId="{ADE72391-F320-79FF-B3DC-D9C69F18D0A4}"/>
          </ac:cxnSpMkLst>
        </pc:cxnChg>
        <pc:cxnChg chg="mod">
          <ac:chgData name="a xx" userId="6c68ed6e84215d36" providerId="LiveId" clId="{69CAA304-0A92-4D4B-A43E-BFE3FFD49F1C}" dt="2023-07-10T15:38:38.160" v="5602" actId="692"/>
          <ac:cxnSpMkLst>
            <pc:docMk/>
            <pc:sldMk cId="3168406948" sldId="276"/>
            <ac:cxnSpMk id="293" creationId="{EAE522E2-1450-7B1A-96FB-2C1FF4CF12AC}"/>
          </ac:cxnSpMkLst>
        </pc:cxnChg>
        <pc:cxnChg chg="mod">
          <ac:chgData name="a xx" userId="6c68ed6e84215d36" providerId="LiveId" clId="{69CAA304-0A92-4D4B-A43E-BFE3FFD49F1C}" dt="2023-07-10T15:38:38.160" v="5602" actId="692"/>
          <ac:cxnSpMkLst>
            <pc:docMk/>
            <pc:sldMk cId="3168406948" sldId="276"/>
            <ac:cxnSpMk id="294" creationId="{31092D04-B0EE-3AB4-52FE-6AF9F570B8EF}"/>
          </ac:cxnSpMkLst>
        </pc:cxnChg>
        <pc:cxnChg chg="mod">
          <ac:chgData name="a xx" userId="6c68ed6e84215d36" providerId="LiveId" clId="{69CAA304-0A92-4D4B-A43E-BFE3FFD49F1C}" dt="2023-07-10T15:38:38.160" v="5602" actId="692"/>
          <ac:cxnSpMkLst>
            <pc:docMk/>
            <pc:sldMk cId="3168406948" sldId="276"/>
            <ac:cxnSpMk id="295" creationId="{BDBC6907-B91D-BEA1-E68F-A51A2305DF23}"/>
          </ac:cxnSpMkLst>
        </pc:cxnChg>
        <pc:cxnChg chg="mod">
          <ac:chgData name="a xx" userId="6c68ed6e84215d36" providerId="LiveId" clId="{69CAA304-0A92-4D4B-A43E-BFE3FFD49F1C}" dt="2023-07-10T15:38:38.160" v="5602" actId="692"/>
          <ac:cxnSpMkLst>
            <pc:docMk/>
            <pc:sldMk cId="3168406948" sldId="276"/>
            <ac:cxnSpMk id="296" creationId="{8E1DFFFA-CEAC-063B-79B9-7C8F305BC726}"/>
          </ac:cxnSpMkLst>
        </pc:cxnChg>
        <pc:cxnChg chg="mod">
          <ac:chgData name="a xx" userId="6c68ed6e84215d36" providerId="LiveId" clId="{69CAA304-0A92-4D4B-A43E-BFE3FFD49F1C}" dt="2023-07-10T15:38:38.160" v="5602" actId="692"/>
          <ac:cxnSpMkLst>
            <pc:docMk/>
            <pc:sldMk cId="3168406948" sldId="276"/>
            <ac:cxnSpMk id="297" creationId="{18E299B7-4645-E860-880E-221EB0EFD036}"/>
          </ac:cxnSpMkLst>
        </pc:cxnChg>
        <pc:cxnChg chg="mod">
          <ac:chgData name="a xx" userId="6c68ed6e84215d36" providerId="LiveId" clId="{69CAA304-0A92-4D4B-A43E-BFE3FFD49F1C}" dt="2023-07-10T15:38:38.160" v="5602" actId="692"/>
          <ac:cxnSpMkLst>
            <pc:docMk/>
            <pc:sldMk cId="3168406948" sldId="276"/>
            <ac:cxnSpMk id="298" creationId="{97A19074-22BF-89EE-DA0D-88720138DEB0}"/>
          </ac:cxnSpMkLst>
        </pc:cxnChg>
        <pc:cxnChg chg="mod">
          <ac:chgData name="a xx" userId="6c68ed6e84215d36" providerId="LiveId" clId="{69CAA304-0A92-4D4B-A43E-BFE3FFD49F1C}" dt="2023-07-10T15:38:38.160" v="5602" actId="692"/>
          <ac:cxnSpMkLst>
            <pc:docMk/>
            <pc:sldMk cId="3168406948" sldId="276"/>
            <ac:cxnSpMk id="299" creationId="{73207C44-EBD4-A1D0-C68A-DDBDF2205050}"/>
          </ac:cxnSpMkLst>
        </pc:cxnChg>
        <pc:cxnChg chg="mod">
          <ac:chgData name="a xx" userId="6c68ed6e84215d36" providerId="LiveId" clId="{69CAA304-0A92-4D4B-A43E-BFE3FFD49F1C}" dt="2023-07-10T15:38:38.160" v="5602" actId="692"/>
          <ac:cxnSpMkLst>
            <pc:docMk/>
            <pc:sldMk cId="3168406948" sldId="276"/>
            <ac:cxnSpMk id="300" creationId="{C71D96A0-AAB5-FDDE-CF83-62497B6E9CA8}"/>
          </ac:cxnSpMkLst>
        </pc:cxnChg>
        <pc:cxnChg chg="mod">
          <ac:chgData name="a xx" userId="6c68ed6e84215d36" providerId="LiveId" clId="{69CAA304-0A92-4D4B-A43E-BFE3FFD49F1C}" dt="2023-07-10T15:38:38.160" v="5602" actId="692"/>
          <ac:cxnSpMkLst>
            <pc:docMk/>
            <pc:sldMk cId="3168406948" sldId="276"/>
            <ac:cxnSpMk id="301" creationId="{3207E9AD-5095-1D3A-9265-767C25C39DF4}"/>
          </ac:cxnSpMkLst>
        </pc:cxnChg>
        <pc:cxnChg chg="mod">
          <ac:chgData name="a xx" userId="6c68ed6e84215d36" providerId="LiveId" clId="{69CAA304-0A92-4D4B-A43E-BFE3FFD49F1C}" dt="2023-07-10T15:38:38.160" v="5602" actId="692"/>
          <ac:cxnSpMkLst>
            <pc:docMk/>
            <pc:sldMk cId="3168406948" sldId="276"/>
            <ac:cxnSpMk id="302" creationId="{3F7D919E-4188-A5F5-E0C7-5D6D81C10128}"/>
          </ac:cxnSpMkLst>
        </pc:cxnChg>
        <pc:cxnChg chg="mod">
          <ac:chgData name="a xx" userId="6c68ed6e84215d36" providerId="LiveId" clId="{69CAA304-0A92-4D4B-A43E-BFE3FFD49F1C}" dt="2023-07-10T15:38:38.160" v="5602" actId="692"/>
          <ac:cxnSpMkLst>
            <pc:docMk/>
            <pc:sldMk cId="3168406948" sldId="276"/>
            <ac:cxnSpMk id="303" creationId="{51424E76-2F7A-975B-AE84-03295D05876F}"/>
          </ac:cxnSpMkLst>
        </pc:cxnChg>
        <pc:cxnChg chg="mod">
          <ac:chgData name="a xx" userId="6c68ed6e84215d36" providerId="LiveId" clId="{69CAA304-0A92-4D4B-A43E-BFE3FFD49F1C}" dt="2023-07-10T15:38:38.160" v="5602" actId="692"/>
          <ac:cxnSpMkLst>
            <pc:docMk/>
            <pc:sldMk cId="3168406948" sldId="276"/>
            <ac:cxnSpMk id="304" creationId="{1878B78A-E71A-E331-CC0A-B542F4251E41}"/>
          </ac:cxnSpMkLst>
        </pc:cxnChg>
        <pc:cxnChg chg="mod">
          <ac:chgData name="a xx" userId="6c68ed6e84215d36" providerId="LiveId" clId="{69CAA304-0A92-4D4B-A43E-BFE3FFD49F1C}" dt="2023-07-10T15:38:38.160" v="5602" actId="692"/>
          <ac:cxnSpMkLst>
            <pc:docMk/>
            <pc:sldMk cId="3168406948" sldId="276"/>
            <ac:cxnSpMk id="305" creationId="{0172836B-5248-6673-BBA8-52EBC6341293}"/>
          </ac:cxnSpMkLst>
        </pc:cxnChg>
        <pc:cxnChg chg="mod">
          <ac:chgData name="a xx" userId="6c68ed6e84215d36" providerId="LiveId" clId="{69CAA304-0A92-4D4B-A43E-BFE3FFD49F1C}" dt="2023-07-10T15:38:38.160" v="5602" actId="692"/>
          <ac:cxnSpMkLst>
            <pc:docMk/>
            <pc:sldMk cId="3168406948" sldId="276"/>
            <ac:cxnSpMk id="306" creationId="{39908D68-FA11-6604-7C2C-F6C12194F419}"/>
          </ac:cxnSpMkLst>
        </pc:cxnChg>
        <pc:cxnChg chg="mod">
          <ac:chgData name="a xx" userId="6c68ed6e84215d36" providerId="LiveId" clId="{69CAA304-0A92-4D4B-A43E-BFE3FFD49F1C}" dt="2023-07-10T15:38:38.160" v="5602" actId="692"/>
          <ac:cxnSpMkLst>
            <pc:docMk/>
            <pc:sldMk cId="3168406948" sldId="276"/>
            <ac:cxnSpMk id="307" creationId="{8C74A3E6-29AA-EDA5-C272-93E1DEC554B3}"/>
          </ac:cxnSpMkLst>
        </pc:cxnChg>
        <pc:cxnChg chg="mod">
          <ac:chgData name="a xx" userId="6c68ed6e84215d36" providerId="LiveId" clId="{69CAA304-0A92-4D4B-A43E-BFE3FFD49F1C}" dt="2023-07-10T15:38:38.160" v="5602" actId="692"/>
          <ac:cxnSpMkLst>
            <pc:docMk/>
            <pc:sldMk cId="3168406948" sldId="276"/>
            <ac:cxnSpMk id="308" creationId="{E11E34C0-5B31-6C82-43D1-D89FE6563623}"/>
          </ac:cxnSpMkLst>
        </pc:cxnChg>
        <pc:cxnChg chg="mod">
          <ac:chgData name="a xx" userId="6c68ed6e84215d36" providerId="LiveId" clId="{69CAA304-0A92-4D4B-A43E-BFE3FFD49F1C}" dt="2023-07-10T15:38:38.160" v="5602" actId="692"/>
          <ac:cxnSpMkLst>
            <pc:docMk/>
            <pc:sldMk cId="3168406948" sldId="276"/>
            <ac:cxnSpMk id="309" creationId="{CB927C3A-742E-25E3-DFF7-D098478541C5}"/>
          </ac:cxnSpMkLst>
        </pc:cxnChg>
        <pc:cxnChg chg="mod">
          <ac:chgData name="a xx" userId="6c68ed6e84215d36" providerId="LiveId" clId="{69CAA304-0A92-4D4B-A43E-BFE3FFD49F1C}" dt="2023-07-10T15:38:38.160" v="5602" actId="692"/>
          <ac:cxnSpMkLst>
            <pc:docMk/>
            <pc:sldMk cId="3168406948" sldId="276"/>
            <ac:cxnSpMk id="310" creationId="{214633E6-53B0-B651-B908-8FE9CC853160}"/>
          </ac:cxnSpMkLst>
        </pc:cxnChg>
        <pc:cxnChg chg="mod">
          <ac:chgData name="a xx" userId="6c68ed6e84215d36" providerId="LiveId" clId="{69CAA304-0A92-4D4B-A43E-BFE3FFD49F1C}" dt="2023-07-10T15:38:38.160" v="5602" actId="692"/>
          <ac:cxnSpMkLst>
            <pc:docMk/>
            <pc:sldMk cId="3168406948" sldId="276"/>
            <ac:cxnSpMk id="311" creationId="{B31506C9-EA0B-7531-4716-0007769CCCD9}"/>
          </ac:cxnSpMkLst>
        </pc:cxnChg>
        <pc:cxnChg chg="mod">
          <ac:chgData name="a xx" userId="6c68ed6e84215d36" providerId="LiveId" clId="{69CAA304-0A92-4D4B-A43E-BFE3FFD49F1C}" dt="2023-07-10T15:38:38.160" v="5602" actId="692"/>
          <ac:cxnSpMkLst>
            <pc:docMk/>
            <pc:sldMk cId="3168406948" sldId="276"/>
            <ac:cxnSpMk id="312" creationId="{84FE7C44-E615-90D2-9268-B228C2961499}"/>
          </ac:cxnSpMkLst>
        </pc:cxnChg>
        <pc:cxnChg chg="mod">
          <ac:chgData name="a xx" userId="6c68ed6e84215d36" providerId="LiveId" clId="{69CAA304-0A92-4D4B-A43E-BFE3FFD49F1C}" dt="2023-07-10T15:38:38.160" v="5602" actId="692"/>
          <ac:cxnSpMkLst>
            <pc:docMk/>
            <pc:sldMk cId="3168406948" sldId="276"/>
            <ac:cxnSpMk id="313" creationId="{6508318B-5E7A-314D-C7C1-E1588336EB5C}"/>
          </ac:cxnSpMkLst>
        </pc:cxnChg>
        <pc:cxnChg chg="mod">
          <ac:chgData name="a xx" userId="6c68ed6e84215d36" providerId="LiveId" clId="{69CAA304-0A92-4D4B-A43E-BFE3FFD49F1C}" dt="2023-07-10T15:38:38.160" v="5602" actId="692"/>
          <ac:cxnSpMkLst>
            <pc:docMk/>
            <pc:sldMk cId="3168406948" sldId="276"/>
            <ac:cxnSpMk id="314" creationId="{47FF0A34-B1C0-0730-278D-EA2990C284DA}"/>
          </ac:cxnSpMkLst>
        </pc:cxnChg>
        <pc:cxnChg chg="mod">
          <ac:chgData name="a xx" userId="6c68ed6e84215d36" providerId="LiveId" clId="{69CAA304-0A92-4D4B-A43E-BFE3FFD49F1C}" dt="2023-07-10T15:38:38.160" v="5602" actId="692"/>
          <ac:cxnSpMkLst>
            <pc:docMk/>
            <pc:sldMk cId="3168406948" sldId="276"/>
            <ac:cxnSpMk id="315" creationId="{B7AA78A8-91CF-C1E1-585F-C4CF79F84F9C}"/>
          </ac:cxnSpMkLst>
        </pc:cxnChg>
        <pc:cxnChg chg="mod">
          <ac:chgData name="a xx" userId="6c68ed6e84215d36" providerId="LiveId" clId="{69CAA304-0A92-4D4B-A43E-BFE3FFD49F1C}" dt="2023-07-10T15:38:38.160" v="5602" actId="692"/>
          <ac:cxnSpMkLst>
            <pc:docMk/>
            <pc:sldMk cId="3168406948" sldId="276"/>
            <ac:cxnSpMk id="316" creationId="{9A748B62-1266-2F39-B914-7ADB515E4B16}"/>
          </ac:cxnSpMkLst>
        </pc:cxnChg>
        <pc:cxnChg chg="mod">
          <ac:chgData name="a xx" userId="6c68ed6e84215d36" providerId="LiveId" clId="{69CAA304-0A92-4D4B-A43E-BFE3FFD49F1C}" dt="2023-07-10T15:38:38.160" v="5602" actId="692"/>
          <ac:cxnSpMkLst>
            <pc:docMk/>
            <pc:sldMk cId="3168406948" sldId="276"/>
            <ac:cxnSpMk id="317" creationId="{0B1BC0C1-C2BC-64D6-FB7E-626AC7812210}"/>
          </ac:cxnSpMkLst>
        </pc:cxnChg>
        <pc:cxnChg chg="mod">
          <ac:chgData name="a xx" userId="6c68ed6e84215d36" providerId="LiveId" clId="{69CAA304-0A92-4D4B-A43E-BFE3FFD49F1C}" dt="2023-07-10T15:38:38.160" v="5602" actId="692"/>
          <ac:cxnSpMkLst>
            <pc:docMk/>
            <pc:sldMk cId="3168406948" sldId="276"/>
            <ac:cxnSpMk id="318" creationId="{66555F13-F843-9EE4-33CB-164AAEC75535}"/>
          </ac:cxnSpMkLst>
        </pc:cxnChg>
        <pc:cxnChg chg="mod">
          <ac:chgData name="a xx" userId="6c68ed6e84215d36" providerId="LiveId" clId="{69CAA304-0A92-4D4B-A43E-BFE3FFD49F1C}" dt="2023-07-10T15:38:38.160" v="5602" actId="692"/>
          <ac:cxnSpMkLst>
            <pc:docMk/>
            <pc:sldMk cId="3168406948" sldId="276"/>
            <ac:cxnSpMk id="319" creationId="{E1C8EB10-2D32-B67E-637D-92CBE6381068}"/>
          </ac:cxnSpMkLst>
        </pc:cxnChg>
        <pc:cxnChg chg="mod">
          <ac:chgData name="a xx" userId="6c68ed6e84215d36" providerId="LiveId" clId="{69CAA304-0A92-4D4B-A43E-BFE3FFD49F1C}" dt="2023-07-10T15:38:38.160" v="5602" actId="692"/>
          <ac:cxnSpMkLst>
            <pc:docMk/>
            <pc:sldMk cId="3168406948" sldId="276"/>
            <ac:cxnSpMk id="320" creationId="{AEAD6F56-E1C2-F12E-2002-0ED0134AAC22}"/>
          </ac:cxnSpMkLst>
        </pc:cxnChg>
        <pc:cxnChg chg="mod">
          <ac:chgData name="a xx" userId="6c68ed6e84215d36" providerId="LiveId" clId="{69CAA304-0A92-4D4B-A43E-BFE3FFD49F1C}" dt="2023-07-10T15:38:38.160" v="5602" actId="692"/>
          <ac:cxnSpMkLst>
            <pc:docMk/>
            <pc:sldMk cId="3168406948" sldId="276"/>
            <ac:cxnSpMk id="321" creationId="{F717693E-C136-F157-FAAC-2B9C2BCB8B49}"/>
          </ac:cxnSpMkLst>
        </pc:cxnChg>
        <pc:cxnChg chg="mod">
          <ac:chgData name="a xx" userId="6c68ed6e84215d36" providerId="LiveId" clId="{69CAA304-0A92-4D4B-A43E-BFE3FFD49F1C}" dt="2023-07-10T15:38:38.160" v="5602" actId="692"/>
          <ac:cxnSpMkLst>
            <pc:docMk/>
            <pc:sldMk cId="3168406948" sldId="276"/>
            <ac:cxnSpMk id="322" creationId="{425AD2D2-2AA7-2C32-3D92-DE8382EB8545}"/>
          </ac:cxnSpMkLst>
        </pc:cxnChg>
        <pc:cxnChg chg="mod">
          <ac:chgData name="a xx" userId="6c68ed6e84215d36" providerId="LiveId" clId="{69CAA304-0A92-4D4B-A43E-BFE3FFD49F1C}" dt="2023-07-10T15:38:38.160" v="5602" actId="692"/>
          <ac:cxnSpMkLst>
            <pc:docMk/>
            <pc:sldMk cId="3168406948" sldId="276"/>
            <ac:cxnSpMk id="323" creationId="{99BCE80D-C9F4-09C2-7FDD-C131227ADED7}"/>
          </ac:cxnSpMkLst>
        </pc:cxnChg>
        <pc:cxnChg chg="mod">
          <ac:chgData name="a xx" userId="6c68ed6e84215d36" providerId="LiveId" clId="{69CAA304-0A92-4D4B-A43E-BFE3FFD49F1C}" dt="2023-07-10T15:38:38.160" v="5602" actId="692"/>
          <ac:cxnSpMkLst>
            <pc:docMk/>
            <pc:sldMk cId="3168406948" sldId="276"/>
            <ac:cxnSpMk id="324" creationId="{3D1C76D7-7249-1923-8B97-72F5C1A3FD66}"/>
          </ac:cxnSpMkLst>
        </pc:cxnChg>
        <pc:cxnChg chg="del mod">
          <ac:chgData name="a xx" userId="6c68ed6e84215d36" providerId="LiveId" clId="{69CAA304-0A92-4D4B-A43E-BFE3FFD49F1C}" dt="2023-07-10T15:31:06.930" v="5496" actId="478"/>
          <ac:cxnSpMkLst>
            <pc:docMk/>
            <pc:sldMk cId="3168406948" sldId="276"/>
            <ac:cxnSpMk id="325" creationId="{B75211F9-689D-CACB-09B4-9804E1739763}"/>
          </ac:cxnSpMkLst>
        </pc:cxnChg>
        <pc:cxnChg chg="add del mod">
          <ac:chgData name="a xx" userId="6c68ed6e84215d36" providerId="LiveId" clId="{69CAA304-0A92-4D4B-A43E-BFE3FFD49F1C}" dt="2023-07-10T15:38:37.946" v="5597" actId="478"/>
          <ac:cxnSpMkLst>
            <pc:docMk/>
            <pc:sldMk cId="3168406948" sldId="276"/>
            <ac:cxnSpMk id="326" creationId="{DCB7E206-CB54-E687-E611-BEAA543763F8}"/>
          </ac:cxnSpMkLst>
        </pc:cxnChg>
        <pc:cxnChg chg="add del mod">
          <ac:chgData name="a xx" userId="6c68ed6e84215d36" providerId="LiveId" clId="{69CAA304-0A92-4D4B-A43E-BFE3FFD49F1C}" dt="2023-07-10T15:38:38.128" v="5599" actId="478"/>
          <ac:cxnSpMkLst>
            <pc:docMk/>
            <pc:sldMk cId="3168406948" sldId="276"/>
            <ac:cxnSpMk id="327" creationId="{A1AF5990-2AFF-BE3F-5A15-53CBE222C241}"/>
          </ac:cxnSpMkLst>
        </pc:cxnChg>
        <pc:cxnChg chg="add del mod">
          <ac:chgData name="a xx" userId="6c68ed6e84215d36" providerId="LiveId" clId="{69CAA304-0A92-4D4B-A43E-BFE3FFD49F1C}" dt="2023-07-10T15:38:38.113" v="5598" actId="478"/>
          <ac:cxnSpMkLst>
            <pc:docMk/>
            <pc:sldMk cId="3168406948" sldId="276"/>
            <ac:cxnSpMk id="328" creationId="{79B4938E-F1B6-72B2-0FD9-E513B8DBD336}"/>
          </ac:cxnSpMkLst>
        </pc:cxnChg>
        <pc:cxnChg chg="add del mod">
          <ac:chgData name="a xx" userId="6c68ed6e84215d36" providerId="LiveId" clId="{69CAA304-0A92-4D4B-A43E-BFE3FFD49F1C}" dt="2023-07-10T15:38:38.128" v="5600" actId="478"/>
          <ac:cxnSpMkLst>
            <pc:docMk/>
            <pc:sldMk cId="3168406948" sldId="276"/>
            <ac:cxnSpMk id="329" creationId="{20CD49D4-2F0E-1B47-047E-C4FED1D95DA2}"/>
          </ac:cxnSpMkLst>
        </pc:cxnChg>
        <pc:cxnChg chg="mod">
          <ac:chgData name="a xx" userId="6c68ed6e84215d36" providerId="LiveId" clId="{69CAA304-0A92-4D4B-A43E-BFE3FFD49F1C}" dt="2023-07-10T15:38:38.160" v="5602" actId="692"/>
          <ac:cxnSpMkLst>
            <pc:docMk/>
            <pc:sldMk cId="3168406948" sldId="276"/>
            <ac:cxnSpMk id="330" creationId="{986A0555-C992-1B18-C745-824539CC9C0E}"/>
          </ac:cxnSpMkLst>
        </pc:cxnChg>
        <pc:cxnChg chg="mod">
          <ac:chgData name="a xx" userId="6c68ed6e84215d36" providerId="LiveId" clId="{69CAA304-0A92-4D4B-A43E-BFE3FFD49F1C}" dt="2023-07-10T15:38:38.160" v="5602" actId="692"/>
          <ac:cxnSpMkLst>
            <pc:docMk/>
            <pc:sldMk cId="3168406948" sldId="276"/>
            <ac:cxnSpMk id="331" creationId="{5A35E17A-1690-DC59-CDF5-58A9228C9C53}"/>
          </ac:cxnSpMkLst>
        </pc:cxnChg>
        <pc:cxnChg chg="mod">
          <ac:chgData name="a xx" userId="6c68ed6e84215d36" providerId="LiveId" clId="{69CAA304-0A92-4D4B-A43E-BFE3FFD49F1C}" dt="2023-07-10T15:38:38.160" v="5602" actId="692"/>
          <ac:cxnSpMkLst>
            <pc:docMk/>
            <pc:sldMk cId="3168406948" sldId="276"/>
            <ac:cxnSpMk id="332" creationId="{0CF87161-0EA3-FFC1-6226-72BD36E2BC20}"/>
          </ac:cxnSpMkLst>
        </pc:cxnChg>
        <pc:cxnChg chg="mod">
          <ac:chgData name="a xx" userId="6c68ed6e84215d36" providerId="LiveId" clId="{69CAA304-0A92-4D4B-A43E-BFE3FFD49F1C}" dt="2023-07-10T15:38:38.160" v="5602" actId="692"/>
          <ac:cxnSpMkLst>
            <pc:docMk/>
            <pc:sldMk cId="3168406948" sldId="276"/>
            <ac:cxnSpMk id="333" creationId="{60891DF6-0A69-130A-B817-0427B467407C}"/>
          </ac:cxnSpMkLst>
        </pc:cxnChg>
        <pc:cxnChg chg="mod">
          <ac:chgData name="a xx" userId="6c68ed6e84215d36" providerId="LiveId" clId="{69CAA304-0A92-4D4B-A43E-BFE3FFD49F1C}" dt="2023-07-10T15:38:38.160" v="5602" actId="692"/>
          <ac:cxnSpMkLst>
            <pc:docMk/>
            <pc:sldMk cId="3168406948" sldId="276"/>
            <ac:cxnSpMk id="334" creationId="{D2B49266-39FC-C746-24F1-F647543B1D94}"/>
          </ac:cxnSpMkLst>
        </pc:cxnChg>
        <pc:cxnChg chg="mod">
          <ac:chgData name="a xx" userId="6c68ed6e84215d36" providerId="LiveId" clId="{69CAA304-0A92-4D4B-A43E-BFE3FFD49F1C}" dt="2023-07-10T15:38:38.160" v="5602" actId="692"/>
          <ac:cxnSpMkLst>
            <pc:docMk/>
            <pc:sldMk cId="3168406948" sldId="276"/>
            <ac:cxnSpMk id="335" creationId="{7A0EF041-0398-B15C-82C3-FE3A2076CF63}"/>
          </ac:cxnSpMkLst>
        </pc:cxnChg>
        <pc:cxnChg chg="add del mod">
          <ac:chgData name="a xx" userId="6c68ed6e84215d36" providerId="LiveId" clId="{69CAA304-0A92-4D4B-A43E-BFE3FFD49F1C}" dt="2023-07-10T15:38:38.160" v="5602" actId="692"/>
          <ac:cxnSpMkLst>
            <pc:docMk/>
            <pc:sldMk cId="3168406948" sldId="276"/>
            <ac:cxnSpMk id="336" creationId="{93BF1ACB-847B-E964-4DE2-48B7AE5EBE72}"/>
          </ac:cxnSpMkLst>
        </pc:cxnChg>
        <pc:cxnChg chg="mod">
          <ac:chgData name="a xx" userId="6c68ed6e84215d36" providerId="LiveId" clId="{69CAA304-0A92-4D4B-A43E-BFE3FFD49F1C}" dt="2023-07-10T15:38:38.160" v="5602" actId="692"/>
          <ac:cxnSpMkLst>
            <pc:docMk/>
            <pc:sldMk cId="3168406948" sldId="276"/>
            <ac:cxnSpMk id="337" creationId="{0D43E29D-3DA6-F49F-0FD1-90CE00A3741F}"/>
          </ac:cxnSpMkLst>
        </pc:cxnChg>
        <pc:cxnChg chg="mod">
          <ac:chgData name="a xx" userId="6c68ed6e84215d36" providerId="LiveId" clId="{69CAA304-0A92-4D4B-A43E-BFE3FFD49F1C}" dt="2023-07-10T15:38:38.160" v="5602" actId="692"/>
          <ac:cxnSpMkLst>
            <pc:docMk/>
            <pc:sldMk cId="3168406948" sldId="276"/>
            <ac:cxnSpMk id="338" creationId="{DAF54F46-EC06-F693-E0AA-D8BF1DE30101}"/>
          </ac:cxnSpMkLst>
        </pc:cxnChg>
        <pc:cxnChg chg="mod">
          <ac:chgData name="a xx" userId="6c68ed6e84215d36" providerId="LiveId" clId="{69CAA304-0A92-4D4B-A43E-BFE3FFD49F1C}" dt="2023-07-10T15:38:38.160" v="5602" actId="692"/>
          <ac:cxnSpMkLst>
            <pc:docMk/>
            <pc:sldMk cId="3168406948" sldId="276"/>
            <ac:cxnSpMk id="339" creationId="{76AE92C1-2B6A-7798-1BAC-106E9547E288}"/>
          </ac:cxnSpMkLst>
        </pc:cxnChg>
        <pc:cxnChg chg="mod">
          <ac:chgData name="a xx" userId="6c68ed6e84215d36" providerId="LiveId" clId="{69CAA304-0A92-4D4B-A43E-BFE3FFD49F1C}" dt="2023-07-10T15:38:38.160" v="5602" actId="692"/>
          <ac:cxnSpMkLst>
            <pc:docMk/>
            <pc:sldMk cId="3168406948" sldId="276"/>
            <ac:cxnSpMk id="340" creationId="{8A5F5798-3086-787A-A48E-E99396D72CB9}"/>
          </ac:cxnSpMkLst>
        </pc:cxnChg>
        <pc:cxnChg chg="mod">
          <ac:chgData name="a xx" userId="6c68ed6e84215d36" providerId="LiveId" clId="{69CAA304-0A92-4D4B-A43E-BFE3FFD49F1C}" dt="2023-07-10T15:38:38.160" v="5602" actId="692"/>
          <ac:cxnSpMkLst>
            <pc:docMk/>
            <pc:sldMk cId="3168406948" sldId="276"/>
            <ac:cxnSpMk id="341" creationId="{6148674D-B509-C258-86AA-BBC9AEEF3F59}"/>
          </ac:cxnSpMkLst>
        </pc:cxnChg>
        <pc:cxnChg chg="mod">
          <ac:chgData name="a xx" userId="6c68ed6e84215d36" providerId="LiveId" clId="{69CAA304-0A92-4D4B-A43E-BFE3FFD49F1C}" dt="2023-07-10T15:38:38.160" v="5602" actId="692"/>
          <ac:cxnSpMkLst>
            <pc:docMk/>
            <pc:sldMk cId="3168406948" sldId="276"/>
            <ac:cxnSpMk id="342" creationId="{A7EEBDB1-B7EF-7C9C-5AAC-49A2D737ED14}"/>
          </ac:cxnSpMkLst>
        </pc:cxnChg>
        <pc:cxnChg chg="mod">
          <ac:chgData name="a xx" userId="6c68ed6e84215d36" providerId="LiveId" clId="{69CAA304-0A92-4D4B-A43E-BFE3FFD49F1C}" dt="2023-07-10T15:38:38.160" v="5602" actId="692"/>
          <ac:cxnSpMkLst>
            <pc:docMk/>
            <pc:sldMk cId="3168406948" sldId="276"/>
            <ac:cxnSpMk id="343" creationId="{5658DB77-3973-B62D-7C5D-41DDD0776128}"/>
          </ac:cxnSpMkLst>
        </pc:cxnChg>
        <pc:cxnChg chg="mod">
          <ac:chgData name="a xx" userId="6c68ed6e84215d36" providerId="LiveId" clId="{69CAA304-0A92-4D4B-A43E-BFE3FFD49F1C}" dt="2023-07-10T15:38:38.160" v="5602" actId="692"/>
          <ac:cxnSpMkLst>
            <pc:docMk/>
            <pc:sldMk cId="3168406948" sldId="276"/>
            <ac:cxnSpMk id="344" creationId="{49668880-A8FF-C713-C36D-2AC23D4D9486}"/>
          </ac:cxnSpMkLst>
        </pc:cxnChg>
        <pc:cxnChg chg="mod">
          <ac:chgData name="a xx" userId="6c68ed6e84215d36" providerId="LiveId" clId="{69CAA304-0A92-4D4B-A43E-BFE3FFD49F1C}" dt="2023-07-10T15:38:38.160" v="5602" actId="692"/>
          <ac:cxnSpMkLst>
            <pc:docMk/>
            <pc:sldMk cId="3168406948" sldId="276"/>
            <ac:cxnSpMk id="345" creationId="{B37E39C7-9CE1-8AC3-9C9F-AE8F433337D7}"/>
          </ac:cxnSpMkLst>
        </pc:cxnChg>
        <pc:cxnChg chg="mod">
          <ac:chgData name="a xx" userId="6c68ed6e84215d36" providerId="LiveId" clId="{69CAA304-0A92-4D4B-A43E-BFE3FFD49F1C}" dt="2023-07-10T15:38:38.160" v="5602" actId="692"/>
          <ac:cxnSpMkLst>
            <pc:docMk/>
            <pc:sldMk cId="3168406948" sldId="276"/>
            <ac:cxnSpMk id="346" creationId="{23CC92B8-7168-9782-7A08-233BA1175440}"/>
          </ac:cxnSpMkLst>
        </pc:cxnChg>
        <pc:cxnChg chg="mod">
          <ac:chgData name="a xx" userId="6c68ed6e84215d36" providerId="LiveId" clId="{69CAA304-0A92-4D4B-A43E-BFE3FFD49F1C}" dt="2023-07-10T15:38:38.160" v="5602" actId="692"/>
          <ac:cxnSpMkLst>
            <pc:docMk/>
            <pc:sldMk cId="3168406948" sldId="276"/>
            <ac:cxnSpMk id="347" creationId="{B61C8922-0D7D-9704-F07D-DF5FA9C637CB}"/>
          </ac:cxnSpMkLst>
        </pc:cxnChg>
        <pc:cxnChg chg="mod">
          <ac:chgData name="a xx" userId="6c68ed6e84215d36" providerId="LiveId" clId="{69CAA304-0A92-4D4B-A43E-BFE3FFD49F1C}" dt="2023-07-10T15:38:38.160" v="5602" actId="692"/>
          <ac:cxnSpMkLst>
            <pc:docMk/>
            <pc:sldMk cId="3168406948" sldId="276"/>
            <ac:cxnSpMk id="348" creationId="{D269DEA8-25C1-EF9E-F12F-2D499CB21487}"/>
          </ac:cxnSpMkLst>
        </pc:cxnChg>
        <pc:cxnChg chg="mod">
          <ac:chgData name="a xx" userId="6c68ed6e84215d36" providerId="LiveId" clId="{69CAA304-0A92-4D4B-A43E-BFE3FFD49F1C}" dt="2023-07-10T15:38:38.160" v="5602" actId="692"/>
          <ac:cxnSpMkLst>
            <pc:docMk/>
            <pc:sldMk cId="3168406948" sldId="276"/>
            <ac:cxnSpMk id="349" creationId="{B1511DB4-005A-F4E7-6C1C-656A4D246112}"/>
          </ac:cxnSpMkLst>
        </pc:cxnChg>
        <pc:cxnChg chg="mod">
          <ac:chgData name="a xx" userId="6c68ed6e84215d36" providerId="LiveId" clId="{69CAA304-0A92-4D4B-A43E-BFE3FFD49F1C}" dt="2023-07-10T15:38:38.160" v="5602" actId="692"/>
          <ac:cxnSpMkLst>
            <pc:docMk/>
            <pc:sldMk cId="3168406948" sldId="276"/>
            <ac:cxnSpMk id="350" creationId="{9BFBD28A-1378-0CBF-4284-715FCB16E858}"/>
          </ac:cxnSpMkLst>
        </pc:cxnChg>
        <pc:cxnChg chg="mod">
          <ac:chgData name="a xx" userId="6c68ed6e84215d36" providerId="LiveId" clId="{69CAA304-0A92-4D4B-A43E-BFE3FFD49F1C}" dt="2023-07-10T15:38:38.160" v="5602" actId="692"/>
          <ac:cxnSpMkLst>
            <pc:docMk/>
            <pc:sldMk cId="3168406948" sldId="276"/>
            <ac:cxnSpMk id="351" creationId="{D2C9E012-FB8A-FE8D-DBAE-E06AC1C9F310}"/>
          </ac:cxnSpMkLst>
        </pc:cxnChg>
        <pc:cxnChg chg="mod">
          <ac:chgData name="a xx" userId="6c68ed6e84215d36" providerId="LiveId" clId="{69CAA304-0A92-4D4B-A43E-BFE3FFD49F1C}" dt="2023-07-10T15:38:38.160" v="5602" actId="692"/>
          <ac:cxnSpMkLst>
            <pc:docMk/>
            <pc:sldMk cId="3168406948" sldId="276"/>
            <ac:cxnSpMk id="352" creationId="{C36B7825-1817-4302-160B-D13FA67E6039}"/>
          </ac:cxnSpMkLst>
        </pc:cxnChg>
        <pc:cxnChg chg="mod">
          <ac:chgData name="a xx" userId="6c68ed6e84215d36" providerId="LiveId" clId="{69CAA304-0A92-4D4B-A43E-BFE3FFD49F1C}" dt="2023-07-10T15:38:38.160" v="5602" actId="692"/>
          <ac:cxnSpMkLst>
            <pc:docMk/>
            <pc:sldMk cId="3168406948" sldId="276"/>
            <ac:cxnSpMk id="353" creationId="{A25ED79B-8B71-6B52-6308-BCF6828F7853}"/>
          </ac:cxnSpMkLst>
        </pc:cxnChg>
        <pc:cxnChg chg="mod">
          <ac:chgData name="a xx" userId="6c68ed6e84215d36" providerId="LiveId" clId="{69CAA304-0A92-4D4B-A43E-BFE3FFD49F1C}" dt="2023-07-10T15:38:38.160" v="5602" actId="692"/>
          <ac:cxnSpMkLst>
            <pc:docMk/>
            <pc:sldMk cId="3168406948" sldId="276"/>
            <ac:cxnSpMk id="354" creationId="{DA3EAB4C-B254-F6FF-F436-4814375BD9A7}"/>
          </ac:cxnSpMkLst>
        </pc:cxnChg>
        <pc:cxnChg chg="mod">
          <ac:chgData name="a xx" userId="6c68ed6e84215d36" providerId="LiveId" clId="{69CAA304-0A92-4D4B-A43E-BFE3FFD49F1C}" dt="2023-07-10T15:38:38.160" v="5602" actId="692"/>
          <ac:cxnSpMkLst>
            <pc:docMk/>
            <pc:sldMk cId="3168406948" sldId="276"/>
            <ac:cxnSpMk id="355" creationId="{305497A5-85F6-F826-331B-337DE387E653}"/>
          </ac:cxnSpMkLst>
        </pc:cxnChg>
        <pc:cxnChg chg="mod">
          <ac:chgData name="a xx" userId="6c68ed6e84215d36" providerId="LiveId" clId="{69CAA304-0A92-4D4B-A43E-BFE3FFD49F1C}" dt="2023-07-10T15:38:38.160" v="5602" actId="692"/>
          <ac:cxnSpMkLst>
            <pc:docMk/>
            <pc:sldMk cId="3168406948" sldId="276"/>
            <ac:cxnSpMk id="356" creationId="{859412D9-E600-389A-224F-D0D473B32AD6}"/>
          </ac:cxnSpMkLst>
        </pc:cxnChg>
        <pc:cxnChg chg="mod">
          <ac:chgData name="a xx" userId="6c68ed6e84215d36" providerId="LiveId" clId="{69CAA304-0A92-4D4B-A43E-BFE3FFD49F1C}" dt="2023-07-10T15:38:38.160" v="5602" actId="692"/>
          <ac:cxnSpMkLst>
            <pc:docMk/>
            <pc:sldMk cId="3168406948" sldId="276"/>
            <ac:cxnSpMk id="357" creationId="{4C9E001E-0A14-753E-4B41-C9EF3D0C740C}"/>
          </ac:cxnSpMkLst>
        </pc:cxnChg>
        <pc:cxnChg chg="mod">
          <ac:chgData name="a xx" userId="6c68ed6e84215d36" providerId="LiveId" clId="{69CAA304-0A92-4D4B-A43E-BFE3FFD49F1C}" dt="2023-07-10T15:38:38.160" v="5602" actId="692"/>
          <ac:cxnSpMkLst>
            <pc:docMk/>
            <pc:sldMk cId="3168406948" sldId="276"/>
            <ac:cxnSpMk id="358" creationId="{9C3A3B37-8FB8-1FFE-683C-450B29CDB8A3}"/>
          </ac:cxnSpMkLst>
        </pc:cxnChg>
        <pc:cxnChg chg="mod">
          <ac:chgData name="a xx" userId="6c68ed6e84215d36" providerId="LiveId" clId="{69CAA304-0A92-4D4B-A43E-BFE3FFD49F1C}" dt="2023-07-10T15:38:38.160" v="5602" actId="692"/>
          <ac:cxnSpMkLst>
            <pc:docMk/>
            <pc:sldMk cId="3168406948" sldId="276"/>
            <ac:cxnSpMk id="359" creationId="{B6DFDB67-8C19-1FA6-8749-37D1D4096A83}"/>
          </ac:cxnSpMkLst>
        </pc:cxnChg>
        <pc:cxnChg chg="mod">
          <ac:chgData name="a xx" userId="6c68ed6e84215d36" providerId="LiveId" clId="{69CAA304-0A92-4D4B-A43E-BFE3FFD49F1C}" dt="2023-07-10T15:38:38.160" v="5602" actId="692"/>
          <ac:cxnSpMkLst>
            <pc:docMk/>
            <pc:sldMk cId="3168406948" sldId="276"/>
            <ac:cxnSpMk id="360" creationId="{D3AB5B87-36CD-B03A-49AF-0B5CD3DC72B6}"/>
          </ac:cxnSpMkLst>
        </pc:cxnChg>
        <pc:cxnChg chg="mod">
          <ac:chgData name="a xx" userId="6c68ed6e84215d36" providerId="LiveId" clId="{69CAA304-0A92-4D4B-A43E-BFE3FFD49F1C}" dt="2023-07-10T15:38:38.160" v="5602" actId="692"/>
          <ac:cxnSpMkLst>
            <pc:docMk/>
            <pc:sldMk cId="3168406948" sldId="276"/>
            <ac:cxnSpMk id="361" creationId="{FCECF7AF-3595-84F6-11CE-159D91D2E6B3}"/>
          </ac:cxnSpMkLst>
        </pc:cxnChg>
        <pc:cxnChg chg="mod">
          <ac:chgData name="a xx" userId="6c68ed6e84215d36" providerId="LiveId" clId="{69CAA304-0A92-4D4B-A43E-BFE3FFD49F1C}" dt="2023-07-10T15:38:38.160" v="5602" actId="692"/>
          <ac:cxnSpMkLst>
            <pc:docMk/>
            <pc:sldMk cId="3168406948" sldId="276"/>
            <ac:cxnSpMk id="362" creationId="{6BEBC9DD-F5FF-2021-067F-8ADE4C947FF4}"/>
          </ac:cxnSpMkLst>
        </pc:cxnChg>
        <pc:cxnChg chg="mod">
          <ac:chgData name="a xx" userId="6c68ed6e84215d36" providerId="LiveId" clId="{69CAA304-0A92-4D4B-A43E-BFE3FFD49F1C}" dt="2023-07-10T15:38:38.160" v="5602" actId="692"/>
          <ac:cxnSpMkLst>
            <pc:docMk/>
            <pc:sldMk cId="3168406948" sldId="276"/>
            <ac:cxnSpMk id="363" creationId="{AEBB7FCB-B6A3-8ED1-3F7D-1A8880250D40}"/>
          </ac:cxnSpMkLst>
        </pc:cxnChg>
        <pc:cxnChg chg="mod">
          <ac:chgData name="a xx" userId="6c68ed6e84215d36" providerId="LiveId" clId="{69CAA304-0A92-4D4B-A43E-BFE3FFD49F1C}" dt="2023-07-10T15:38:38.160" v="5602" actId="692"/>
          <ac:cxnSpMkLst>
            <pc:docMk/>
            <pc:sldMk cId="3168406948" sldId="276"/>
            <ac:cxnSpMk id="364" creationId="{254DFB45-36F1-EC84-AC22-F61C174AA5D5}"/>
          </ac:cxnSpMkLst>
        </pc:cxnChg>
        <pc:cxnChg chg="mod">
          <ac:chgData name="a xx" userId="6c68ed6e84215d36" providerId="LiveId" clId="{69CAA304-0A92-4D4B-A43E-BFE3FFD49F1C}" dt="2023-07-10T15:38:38.160" v="5602" actId="692"/>
          <ac:cxnSpMkLst>
            <pc:docMk/>
            <pc:sldMk cId="3168406948" sldId="276"/>
            <ac:cxnSpMk id="365" creationId="{17939547-A41A-DBCB-DE95-4F71A24F002E}"/>
          </ac:cxnSpMkLst>
        </pc:cxnChg>
        <pc:cxnChg chg="mod">
          <ac:chgData name="a xx" userId="6c68ed6e84215d36" providerId="LiveId" clId="{69CAA304-0A92-4D4B-A43E-BFE3FFD49F1C}" dt="2023-07-10T15:38:38.160" v="5602" actId="692"/>
          <ac:cxnSpMkLst>
            <pc:docMk/>
            <pc:sldMk cId="3168406948" sldId="276"/>
            <ac:cxnSpMk id="366" creationId="{6B78464D-ACE1-A231-225A-2909A39989E1}"/>
          </ac:cxnSpMkLst>
        </pc:cxnChg>
        <pc:cxnChg chg="mod">
          <ac:chgData name="a xx" userId="6c68ed6e84215d36" providerId="LiveId" clId="{69CAA304-0A92-4D4B-A43E-BFE3FFD49F1C}" dt="2023-07-10T15:38:38.160" v="5602" actId="692"/>
          <ac:cxnSpMkLst>
            <pc:docMk/>
            <pc:sldMk cId="3168406948" sldId="276"/>
            <ac:cxnSpMk id="367" creationId="{E73FDF09-A4A8-4F9C-EC96-910B8231C3D7}"/>
          </ac:cxnSpMkLst>
        </pc:cxnChg>
        <pc:cxnChg chg="mod">
          <ac:chgData name="a xx" userId="6c68ed6e84215d36" providerId="LiveId" clId="{69CAA304-0A92-4D4B-A43E-BFE3FFD49F1C}" dt="2023-07-10T15:38:38.160" v="5602" actId="692"/>
          <ac:cxnSpMkLst>
            <pc:docMk/>
            <pc:sldMk cId="3168406948" sldId="276"/>
            <ac:cxnSpMk id="368" creationId="{6FF15CB3-CFEA-4883-57A8-EC85128214A0}"/>
          </ac:cxnSpMkLst>
        </pc:cxnChg>
        <pc:cxnChg chg="mod">
          <ac:chgData name="a xx" userId="6c68ed6e84215d36" providerId="LiveId" clId="{69CAA304-0A92-4D4B-A43E-BFE3FFD49F1C}" dt="2023-07-10T15:38:38.160" v="5602" actId="692"/>
          <ac:cxnSpMkLst>
            <pc:docMk/>
            <pc:sldMk cId="3168406948" sldId="276"/>
            <ac:cxnSpMk id="369" creationId="{7E20A07F-A7D7-7D23-88CB-8A8522F24443}"/>
          </ac:cxnSpMkLst>
        </pc:cxnChg>
        <pc:cxnChg chg="mod topLvl">
          <ac:chgData name="a xx" userId="6c68ed6e84215d36" providerId="LiveId" clId="{69CAA304-0A92-4D4B-A43E-BFE3FFD49F1C}" dt="2023-07-10T15:38:38.128" v="5601" actId="692"/>
          <ac:cxnSpMkLst>
            <pc:docMk/>
            <pc:sldMk cId="3168406948" sldId="276"/>
            <ac:cxnSpMk id="370" creationId="{6B6C798E-8B13-6BC4-C437-D4CDFE8A3F52}"/>
          </ac:cxnSpMkLst>
        </pc:cxnChg>
        <pc:cxnChg chg="mod topLvl">
          <ac:chgData name="a xx" userId="6c68ed6e84215d36" providerId="LiveId" clId="{69CAA304-0A92-4D4B-A43E-BFE3FFD49F1C}" dt="2023-07-10T15:38:38.128" v="5601" actId="692"/>
          <ac:cxnSpMkLst>
            <pc:docMk/>
            <pc:sldMk cId="3168406948" sldId="276"/>
            <ac:cxnSpMk id="371" creationId="{BE461ECA-E012-9AE8-75A8-046A962EE291}"/>
          </ac:cxnSpMkLst>
        </pc:cxnChg>
        <pc:cxnChg chg="mod topLvl">
          <ac:chgData name="a xx" userId="6c68ed6e84215d36" providerId="LiveId" clId="{69CAA304-0A92-4D4B-A43E-BFE3FFD49F1C}" dt="2023-07-10T15:38:38.128" v="5601" actId="692"/>
          <ac:cxnSpMkLst>
            <pc:docMk/>
            <pc:sldMk cId="3168406948" sldId="276"/>
            <ac:cxnSpMk id="372" creationId="{4F669B4F-1F51-284F-9229-199A2B314D83}"/>
          </ac:cxnSpMkLst>
        </pc:cxnChg>
        <pc:cxnChg chg="mod topLvl">
          <ac:chgData name="a xx" userId="6c68ed6e84215d36" providerId="LiveId" clId="{69CAA304-0A92-4D4B-A43E-BFE3FFD49F1C}" dt="2023-07-10T15:38:38.128" v="5601" actId="692"/>
          <ac:cxnSpMkLst>
            <pc:docMk/>
            <pc:sldMk cId="3168406948" sldId="276"/>
            <ac:cxnSpMk id="373" creationId="{644715DE-3348-0604-FF66-781B46C59465}"/>
          </ac:cxnSpMkLst>
        </pc:cxnChg>
        <pc:cxnChg chg="mod topLvl">
          <ac:chgData name="a xx" userId="6c68ed6e84215d36" providerId="LiveId" clId="{69CAA304-0A92-4D4B-A43E-BFE3FFD49F1C}" dt="2023-07-10T15:38:38.128" v="5601" actId="692"/>
          <ac:cxnSpMkLst>
            <pc:docMk/>
            <pc:sldMk cId="3168406948" sldId="276"/>
            <ac:cxnSpMk id="374" creationId="{9450FBE1-A052-1E49-9BBF-D6DF0504CAFD}"/>
          </ac:cxnSpMkLst>
        </pc:cxnChg>
        <pc:cxnChg chg="mod topLvl">
          <ac:chgData name="a xx" userId="6c68ed6e84215d36" providerId="LiveId" clId="{69CAA304-0A92-4D4B-A43E-BFE3FFD49F1C}" dt="2023-07-10T15:38:38.128" v="5601" actId="692"/>
          <ac:cxnSpMkLst>
            <pc:docMk/>
            <pc:sldMk cId="3168406948" sldId="276"/>
            <ac:cxnSpMk id="375" creationId="{FC864E13-1455-023F-90CD-252D9061E733}"/>
          </ac:cxnSpMkLst>
        </pc:cxnChg>
        <pc:cxnChg chg="mod topLvl">
          <ac:chgData name="a xx" userId="6c68ed6e84215d36" providerId="LiveId" clId="{69CAA304-0A92-4D4B-A43E-BFE3FFD49F1C}" dt="2023-07-10T15:38:38.128" v="5601" actId="692"/>
          <ac:cxnSpMkLst>
            <pc:docMk/>
            <pc:sldMk cId="3168406948" sldId="276"/>
            <ac:cxnSpMk id="376" creationId="{6EB33BB2-C6F1-CB8B-2972-3A7AC49EF409}"/>
          </ac:cxnSpMkLst>
        </pc:cxnChg>
        <pc:cxnChg chg="mod topLvl">
          <ac:chgData name="a xx" userId="6c68ed6e84215d36" providerId="LiveId" clId="{69CAA304-0A92-4D4B-A43E-BFE3FFD49F1C}" dt="2023-07-10T15:38:38.128" v="5601" actId="692"/>
          <ac:cxnSpMkLst>
            <pc:docMk/>
            <pc:sldMk cId="3168406948" sldId="276"/>
            <ac:cxnSpMk id="377" creationId="{FCE991ED-F19E-EF8B-CAA9-ECFD73F7DB34}"/>
          </ac:cxnSpMkLst>
        </pc:cxnChg>
        <pc:cxnChg chg="mod topLvl">
          <ac:chgData name="a xx" userId="6c68ed6e84215d36" providerId="LiveId" clId="{69CAA304-0A92-4D4B-A43E-BFE3FFD49F1C}" dt="2023-07-10T15:38:38.128" v="5601" actId="692"/>
          <ac:cxnSpMkLst>
            <pc:docMk/>
            <pc:sldMk cId="3168406948" sldId="276"/>
            <ac:cxnSpMk id="378" creationId="{CBB52A38-F597-FBF6-3C4D-F6E5E6E1FCD4}"/>
          </ac:cxnSpMkLst>
        </pc:cxnChg>
        <pc:cxnChg chg="mod topLvl">
          <ac:chgData name="a xx" userId="6c68ed6e84215d36" providerId="LiveId" clId="{69CAA304-0A92-4D4B-A43E-BFE3FFD49F1C}" dt="2023-07-10T15:38:38.128" v="5601" actId="692"/>
          <ac:cxnSpMkLst>
            <pc:docMk/>
            <pc:sldMk cId="3168406948" sldId="276"/>
            <ac:cxnSpMk id="379" creationId="{3511A697-BDE8-C493-D7E6-38AB66E6BC92}"/>
          </ac:cxnSpMkLst>
        </pc:cxnChg>
        <pc:cxnChg chg="mod topLvl">
          <ac:chgData name="a xx" userId="6c68ed6e84215d36" providerId="LiveId" clId="{69CAA304-0A92-4D4B-A43E-BFE3FFD49F1C}" dt="2023-07-10T15:38:38.128" v="5601" actId="692"/>
          <ac:cxnSpMkLst>
            <pc:docMk/>
            <pc:sldMk cId="3168406948" sldId="276"/>
            <ac:cxnSpMk id="380" creationId="{5D15911E-A1B0-7F26-DBFB-B5AD8CE9DB78}"/>
          </ac:cxnSpMkLst>
        </pc:cxnChg>
        <pc:cxnChg chg="mod topLvl">
          <ac:chgData name="a xx" userId="6c68ed6e84215d36" providerId="LiveId" clId="{69CAA304-0A92-4D4B-A43E-BFE3FFD49F1C}" dt="2023-07-10T15:38:38.128" v="5601" actId="692"/>
          <ac:cxnSpMkLst>
            <pc:docMk/>
            <pc:sldMk cId="3168406948" sldId="276"/>
            <ac:cxnSpMk id="381" creationId="{AAF7CDFF-5800-1C24-E640-C982C6F4A133}"/>
          </ac:cxnSpMkLst>
        </pc:cxnChg>
        <pc:cxnChg chg="mod topLvl">
          <ac:chgData name="a xx" userId="6c68ed6e84215d36" providerId="LiveId" clId="{69CAA304-0A92-4D4B-A43E-BFE3FFD49F1C}" dt="2023-07-10T15:38:38.128" v="5601" actId="692"/>
          <ac:cxnSpMkLst>
            <pc:docMk/>
            <pc:sldMk cId="3168406948" sldId="276"/>
            <ac:cxnSpMk id="382" creationId="{8DDD5453-0274-7ABA-D55A-DE590AC90DDA}"/>
          </ac:cxnSpMkLst>
        </pc:cxnChg>
        <pc:cxnChg chg="mod topLvl">
          <ac:chgData name="a xx" userId="6c68ed6e84215d36" providerId="LiveId" clId="{69CAA304-0A92-4D4B-A43E-BFE3FFD49F1C}" dt="2023-07-10T15:38:38.128" v="5601" actId="692"/>
          <ac:cxnSpMkLst>
            <pc:docMk/>
            <pc:sldMk cId="3168406948" sldId="276"/>
            <ac:cxnSpMk id="383" creationId="{4DBC4571-8ADF-4B81-22B8-FA0CC246D909}"/>
          </ac:cxnSpMkLst>
        </pc:cxnChg>
        <pc:cxnChg chg="mod topLvl">
          <ac:chgData name="a xx" userId="6c68ed6e84215d36" providerId="LiveId" clId="{69CAA304-0A92-4D4B-A43E-BFE3FFD49F1C}" dt="2023-07-10T15:38:38.128" v="5601" actId="692"/>
          <ac:cxnSpMkLst>
            <pc:docMk/>
            <pc:sldMk cId="3168406948" sldId="276"/>
            <ac:cxnSpMk id="384" creationId="{3B523B46-823F-C6CA-68F7-AED46A41EFFE}"/>
          </ac:cxnSpMkLst>
        </pc:cxnChg>
        <pc:cxnChg chg="mod topLvl">
          <ac:chgData name="a xx" userId="6c68ed6e84215d36" providerId="LiveId" clId="{69CAA304-0A92-4D4B-A43E-BFE3FFD49F1C}" dt="2023-07-10T15:38:38.128" v="5601" actId="692"/>
          <ac:cxnSpMkLst>
            <pc:docMk/>
            <pc:sldMk cId="3168406948" sldId="276"/>
            <ac:cxnSpMk id="385" creationId="{D9C2C6EE-D437-94B5-79B9-CB36A9336D41}"/>
          </ac:cxnSpMkLst>
        </pc:cxnChg>
        <pc:cxnChg chg="mod topLvl">
          <ac:chgData name="a xx" userId="6c68ed6e84215d36" providerId="LiveId" clId="{69CAA304-0A92-4D4B-A43E-BFE3FFD49F1C}" dt="2023-07-10T15:38:38.128" v="5601" actId="692"/>
          <ac:cxnSpMkLst>
            <pc:docMk/>
            <pc:sldMk cId="3168406948" sldId="276"/>
            <ac:cxnSpMk id="386" creationId="{5DF385CB-D620-4048-60DE-CF2BF71655C3}"/>
          </ac:cxnSpMkLst>
        </pc:cxnChg>
        <pc:cxnChg chg="mod topLvl">
          <ac:chgData name="a xx" userId="6c68ed6e84215d36" providerId="LiveId" clId="{69CAA304-0A92-4D4B-A43E-BFE3FFD49F1C}" dt="2023-07-10T15:38:38.128" v="5601" actId="692"/>
          <ac:cxnSpMkLst>
            <pc:docMk/>
            <pc:sldMk cId="3168406948" sldId="276"/>
            <ac:cxnSpMk id="387" creationId="{726BB97F-6A2D-597F-6C97-E2F1F64FDEAD}"/>
          </ac:cxnSpMkLst>
        </pc:cxnChg>
        <pc:cxnChg chg="mod topLvl">
          <ac:chgData name="a xx" userId="6c68ed6e84215d36" providerId="LiveId" clId="{69CAA304-0A92-4D4B-A43E-BFE3FFD49F1C}" dt="2023-07-10T15:38:38.128" v="5601" actId="692"/>
          <ac:cxnSpMkLst>
            <pc:docMk/>
            <pc:sldMk cId="3168406948" sldId="276"/>
            <ac:cxnSpMk id="388" creationId="{AC99ACC4-5C5B-BDEA-A9A8-F9B5667292C8}"/>
          </ac:cxnSpMkLst>
        </pc:cxnChg>
        <pc:cxnChg chg="mod topLvl">
          <ac:chgData name="a xx" userId="6c68ed6e84215d36" providerId="LiveId" clId="{69CAA304-0A92-4D4B-A43E-BFE3FFD49F1C}" dt="2023-07-10T15:38:38.128" v="5601" actId="692"/>
          <ac:cxnSpMkLst>
            <pc:docMk/>
            <pc:sldMk cId="3168406948" sldId="276"/>
            <ac:cxnSpMk id="389" creationId="{7810D56F-4D8D-6826-E5F3-CA9145E4C888}"/>
          </ac:cxnSpMkLst>
        </pc:cxnChg>
        <pc:cxnChg chg="mod topLvl">
          <ac:chgData name="a xx" userId="6c68ed6e84215d36" providerId="LiveId" clId="{69CAA304-0A92-4D4B-A43E-BFE3FFD49F1C}" dt="2023-07-10T15:38:38.128" v="5601" actId="692"/>
          <ac:cxnSpMkLst>
            <pc:docMk/>
            <pc:sldMk cId="3168406948" sldId="276"/>
            <ac:cxnSpMk id="390" creationId="{A3C08901-5A3B-70B1-5E13-AFC08ED2AFEB}"/>
          </ac:cxnSpMkLst>
        </pc:cxnChg>
        <pc:cxnChg chg="mod topLvl">
          <ac:chgData name="a xx" userId="6c68ed6e84215d36" providerId="LiveId" clId="{69CAA304-0A92-4D4B-A43E-BFE3FFD49F1C}" dt="2023-07-10T15:38:38.128" v="5601" actId="692"/>
          <ac:cxnSpMkLst>
            <pc:docMk/>
            <pc:sldMk cId="3168406948" sldId="276"/>
            <ac:cxnSpMk id="391" creationId="{1ACCA24D-C257-3068-F702-2CF788D86866}"/>
          </ac:cxnSpMkLst>
        </pc:cxnChg>
        <pc:cxnChg chg="mod topLvl">
          <ac:chgData name="a xx" userId="6c68ed6e84215d36" providerId="LiveId" clId="{69CAA304-0A92-4D4B-A43E-BFE3FFD49F1C}" dt="2023-07-10T15:38:38.128" v="5601" actId="692"/>
          <ac:cxnSpMkLst>
            <pc:docMk/>
            <pc:sldMk cId="3168406948" sldId="276"/>
            <ac:cxnSpMk id="392" creationId="{A2ADAC14-C3A6-FFFE-2E19-95891F1749A5}"/>
          </ac:cxnSpMkLst>
        </pc:cxnChg>
        <pc:cxnChg chg="mod topLvl">
          <ac:chgData name="a xx" userId="6c68ed6e84215d36" providerId="LiveId" clId="{69CAA304-0A92-4D4B-A43E-BFE3FFD49F1C}" dt="2023-07-10T15:38:38.128" v="5601" actId="692"/>
          <ac:cxnSpMkLst>
            <pc:docMk/>
            <pc:sldMk cId="3168406948" sldId="276"/>
            <ac:cxnSpMk id="393" creationId="{0F2049AC-0C9C-136E-1FB2-CF5D4B543269}"/>
          </ac:cxnSpMkLst>
        </pc:cxnChg>
        <pc:cxnChg chg="mod topLvl">
          <ac:chgData name="a xx" userId="6c68ed6e84215d36" providerId="LiveId" clId="{69CAA304-0A92-4D4B-A43E-BFE3FFD49F1C}" dt="2023-07-10T15:38:38.128" v="5601" actId="692"/>
          <ac:cxnSpMkLst>
            <pc:docMk/>
            <pc:sldMk cId="3168406948" sldId="276"/>
            <ac:cxnSpMk id="394" creationId="{C5CED569-A4D2-5618-F32C-DF6EAA6AE918}"/>
          </ac:cxnSpMkLst>
        </pc:cxnChg>
        <pc:cxnChg chg="mod topLvl">
          <ac:chgData name="a xx" userId="6c68ed6e84215d36" providerId="LiveId" clId="{69CAA304-0A92-4D4B-A43E-BFE3FFD49F1C}" dt="2023-07-10T15:38:38.128" v="5601" actId="692"/>
          <ac:cxnSpMkLst>
            <pc:docMk/>
            <pc:sldMk cId="3168406948" sldId="276"/>
            <ac:cxnSpMk id="395" creationId="{CA45E53B-C738-6838-62A0-A3484A549D55}"/>
          </ac:cxnSpMkLst>
        </pc:cxnChg>
        <pc:cxnChg chg="mod topLvl">
          <ac:chgData name="a xx" userId="6c68ed6e84215d36" providerId="LiveId" clId="{69CAA304-0A92-4D4B-A43E-BFE3FFD49F1C}" dt="2023-07-10T15:38:38.128" v="5601" actId="692"/>
          <ac:cxnSpMkLst>
            <pc:docMk/>
            <pc:sldMk cId="3168406948" sldId="276"/>
            <ac:cxnSpMk id="396" creationId="{3393DE09-4863-CFCD-27DF-F5729218004D}"/>
          </ac:cxnSpMkLst>
        </pc:cxnChg>
        <pc:cxnChg chg="mod topLvl">
          <ac:chgData name="a xx" userId="6c68ed6e84215d36" providerId="LiveId" clId="{69CAA304-0A92-4D4B-A43E-BFE3FFD49F1C}" dt="2023-07-10T15:38:38.128" v="5601" actId="692"/>
          <ac:cxnSpMkLst>
            <pc:docMk/>
            <pc:sldMk cId="3168406948" sldId="276"/>
            <ac:cxnSpMk id="397" creationId="{7DBD6BB3-3450-495A-5DA2-E6C08E4B9FD0}"/>
          </ac:cxnSpMkLst>
        </pc:cxnChg>
        <pc:cxnChg chg="mod topLvl">
          <ac:chgData name="a xx" userId="6c68ed6e84215d36" providerId="LiveId" clId="{69CAA304-0A92-4D4B-A43E-BFE3FFD49F1C}" dt="2023-07-10T15:38:38.128" v="5601" actId="692"/>
          <ac:cxnSpMkLst>
            <pc:docMk/>
            <pc:sldMk cId="3168406948" sldId="276"/>
            <ac:cxnSpMk id="398" creationId="{35973628-2988-62DC-EFA4-92E1B99E5550}"/>
          </ac:cxnSpMkLst>
        </pc:cxnChg>
        <pc:cxnChg chg="mod topLvl">
          <ac:chgData name="a xx" userId="6c68ed6e84215d36" providerId="LiveId" clId="{69CAA304-0A92-4D4B-A43E-BFE3FFD49F1C}" dt="2023-07-10T15:38:38.128" v="5601" actId="692"/>
          <ac:cxnSpMkLst>
            <pc:docMk/>
            <pc:sldMk cId="3168406948" sldId="276"/>
            <ac:cxnSpMk id="399" creationId="{A0A1CC29-F40E-6819-69B3-94BF84B9641A}"/>
          </ac:cxnSpMkLst>
        </pc:cxnChg>
        <pc:cxnChg chg="mod topLvl">
          <ac:chgData name="a xx" userId="6c68ed6e84215d36" providerId="LiveId" clId="{69CAA304-0A92-4D4B-A43E-BFE3FFD49F1C}" dt="2023-07-10T15:38:38.128" v="5601" actId="692"/>
          <ac:cxnSpMkLst>
            <pc:docMk/>
            <pc:sldMk cId="3168406948" sldId="276"/>
            <ac:cxnSpMk id="400" creationId="{3AA0C51A-39AD-AED2-81F9-C5B86B972B5B}"/>
          </ac:cxnSpMkLst>
        </pc:cxnChg>
        <pc:cxnChg chg="mod topLvl">
          <ac:chgData name="a xx" userId="6c68ed6e84215d36" providerId="LiveId" clId="{69CAA304-0A92-4D4B-A43E-BFE3FFD49F1C}" dt="2023-07-10T15:38:38.128" v="5601" actId="692"/>
          <ac:cxnSpMkLst>
            <pc:docMk/>
            <pc:sldMk cId="3168406948" sldId="276"/>
            <ac:cxnSpMk id="401" creationId="{46A0814D-E0CC-309B-6D2B-380242066529}"/>
          </ac:cxnSpMkLst>
        </pc:cxnChg>
        <pc:cxnChg chg="mod topLvl">
          <ac:chgData name="a xx" userId="6c68ed6e84215d36" providerId="LiveId" clId="{69CAA304-0A92-4D4B-A43E-BFE3FFD49F1C}" dt="2023-07-10T15:38:38.128" v="5601" actId="692"/>
          <ac:cxnSpMkLst>
            <pc:docMk/>
            <pc:sldMk cId="3168406948" sldId="276"/>
            <ac:cxnSpMk id="402" creationId="{1813FA46-1846-24E9-0117-A0DCF768467E}"/>
          </ac:cxnSpMkLst>
        </pc:cxnChg>
        <pc:cxnChg chg="mod topLvl">
          <ac:chgData name="a xx" userId="6c68ed6e84215d36" providerId="LiveId" clId="{69CAA304-0A92-4D4B-A43E-BFE3FFD49F1C}" dt="2023-07-10T15:38:38.128" v="5601" actId="692"/>
          <ac:cxnSpMkLst>
            <pc:docMk/>
            <pc:sldMk cId="3168406948" sldId="276"/>
            <ac:cxnSpMk id="403" creationId="{2E8E58B3-F4CC-6122-8D27-9ED6FA3B28A7}"/>
          </ac:cxnSpMkLst>
        </pc:cxnChg>
      </pc:sldChg>
      <pc:sldChg chg="addSp delSp modSp add mod ord">
        <pc:chgData name="a xx" userId="6c68ed6e84215d36" providerId="LiveId" clId="{69CAA304-0A92-4D4B-A43E-BFE3FFD49F1C}" dt="2023-07-10T15:41:21.892" v="5725" actId="1076"/>
        <pc:sldMkLst>
          <pc:docMk/>
          <pc:sldMk cId="2472403446" sldId="277"/>
        </pc:sldMkLst>
        <pc:spChg chg="mod">
          <ac:chgData name="a xx" userId="6c68ed6e84215d36" providerId="LiveId" clId="{69CAA304-0A92-4D4B-A43E-BFE3FFD49F1C}" dt="2023-07-10T15:41:18.466" v="5723" actId="164"/>
          <ac:spMkLst>
            <pc:docMk/>
            <pc:sldMk cId="2472403446" sldId="277"/>
            <ac:spMk id="3" creationId="{7FEB2D5C-3C50-5CC7-8909-D528177CA14B}"/>
          </ac:spMkLst>
        </pc:spChg>
        <pc:spChg chg="mod">
          <ac:chgData name="a xx" userId="6c68ed6e84215d36" providerId="LiveId" clId="{69CAA304-0A92-4D4B-A43E-BFE3FFD49F1C}" dt="2023-07-10T15:41:18.466" v="5723" actId="164"/>
          <ac:spMkLst>
            <pc:docMk/>
            <pc:sldMk cId="2472403446" sldId="277"/>
            <ac:spMk id="4" creationId="{C0A94594-0DC0-E495-7753-641D6CBCEA4D}"/>
          </ac:spMkLst>
        </pc:spChg>
        <pc:spChg chg="mod">
          <ac:chgData name="a xx" userId="6c68ed6e84215d36" providerId="LiveId" clId="{69CAA304-0A92-4D4B-A43E-BFE3FFD49F1C}" dt="2023-07-10T15:41:18.466" v="5723" actId="164"/>
          <ac:spMkLst>
            <pc:docMk/>
            <pc:sldMk cId="2472403446" sldId="277"/>
            <ac:spMk id="138" creationId="{3F1B3D37-8E80-4F96-2E65-FBEF1B076845}"/>
          </ac:spMkLst>
        </pc:spChg>
        <pc:spChg chg="mod">
          <ac:chgData name="a xx" userId="6c68ed6e84215d36" providerId="LiveId" clId="{69CAA304-0A92-4D4B-A43E-BFE3FFD49F1C}" dt="2023-07-10T15:41:18.466" v="5723" actId="164"/>
          <ac:spMkLst>
            <pc:docMk/>
            <pc:sldMk cId="2472403446" sldId="277"/>
            <ac:spMk id="140" creationId="{BF15771F-5DB5-66F7-C243-7C2D50A71F15}"/>
          </ac:spMkLst>
        </pc:spChg>
        <pc:spChg chg="mod">
          <ac:chgData name="a xx" userId="6c68ed6e84215d36" providerId="LiveId" clId="{69CAA304-0A92-4D4B-A43E-BFE3FFD49F1C}" dt="2023-07-10T15:41:18.466" v="5723" actId="164"/>
          <ac:spMkLst>
            <pc:docMk/>
            <pc:sldMk cId="2472403446" sldId="277"/>
            <ac:spMk id="141" creationId="{12B73549-6309-1D85-D507-9609D96F759F}"/>
          </ac:spMkLst>
        </pc:spChg>
        <pc:spChg chg="del">
          <ac:chgData name="a xx" userId="6c68ed6e84215d36" providerId="LiveId" clId="{69CAA304-0A92-4D4B-A43E-BFE3FFD49F1C}" dt="2023-07-10T15:40:46.760" v="5722" actId="478"/>
          <ac:spMkLst>
            <pc:docMk/>
            <pc:sldMk cId="2472403446" sldId="277"/>
            <ac:spMk id="157" creationId="{EA5A06C0-B2CF-9BFC-339A-1231F4426CE0}"/>
          </ac:spMkLst>
        </pc:spChg>
        <pc:spChg chg="mod">
          <ac:chgData name="a xx" userId="6c68ed6e84215d36" providerId="LiveId" clId="{69CAA304-0A92-4D4B-A43E-BFE3FFD49F1C}" dt="2023-07-10T15:41:18.466" v="5723" actId="164"/>
          <ac:spMkLst>
            <pc:docMk/>
            <pc:sldMk cId="2472403446" sldId="277"/>
            <ac:spMk id="274" creationId="{33CD1E37-FE10-2900-5FEE-8089E37921EE}"/>
          </ac:spMkLst>
        </pc:spChg>
        <pc:grpChg chg="add mod ord">
          <ac:chgData name="a xx" userId="6c68ed6e84215d36" providerId="LiveId" clId="{69CAA304-0A92-4D4B-A43E-BFE3FFD49F1C}" dt="2023-07-10T15:41:18.466" v="5723" actId="164"/>
          <ac:grpSpMkLst>
            <pc:docMk/>
            <pc:sldMk cId="2472403446" sldId="277"/>
            <ac:grpSpMk id="12" creationId="{88877F16-E795-6D4F-7FCF-8FCB206DF6ED}"/>
          </ac:grpSpMkLst>
        </pc:grpChg>
        <pc:grpChg chg="add mod">
          <ac:chgData name="a xx" userId="6c68ed6e84215d36" providerId="LiveId" clId="{69CAA304-0A92-4D4B-A43E-BFE3FFD49F1C}" dt="2023-07-10T15:41:21.892" v="5725" actId="1076"/>
          <ac:grpSpMkLst>
            <pc:docMk/>
            <pc:sldMk cId="2472403446" sldId="277"/>
            <ac:grpSpMk id="13" creationId="{60B6FC70-8903-65DD-21B4-A18C2C5B4AE6}"/>
          </ac:grpSpMkLst>
        </pc:grpChg>
        <pc:grpChg chg="mod">
          <ac:chgData name="a xx" userId="6c68ed6e84215d36" providerId="LiveId" clId="{69CAA304-0A92-4D4B-A43E-BFE3FFD49F1C}" dt="2023-07-10T15:41:18.466" v="5723" actId="164"/>
          <ac:grpSpMkLst>
            <pc:docMk/>
            <pc:sldMk cId="2472403446" sldId="277"/>
            <ac:grpSpMk id="128" creationId="{487789DB-27F0-81D1-1048-37A2A42E81CB}"/>
          </ac:grpSpMkLst>
        </pc:grpChg>
        <pc:grpChg chg="mod">
          <ac:chgData name="a xx" userId="6c68ed6e84215d36" providerId="LiveId" clId="{69CAA304-0A92-4D4B-A43E-BFE3FFD49F1C}" dt="2023-07-10T15:41:18.466" v="5723" actId="164"/>
          <ac:grpSpMkLst>
            <pc:docMk/>
            <pc:sldMk cId="2472403446" sldId="277"/>
            <ac:grpSpMk id="132" creationId="{300E0010-A2A0-3CF4-F13A-CA167CDD9F25}"/>
          </ac:grpSpMkLst>
        </pc:grpChg>
        <pc:grpChg chg="mod">
          <ac:chgData name="a xx" userId="6c68ed6e84215d36" providerId="LiveId" clId="{69CAA304-0A92-4D4B-A43E-BFE3FFD49F1C}" dt="2023-07-10T15:40:07.945" v="5708" actId="164"/>
          <ac:grpSpMkLst>
            <pc:docMk/>
            <pc:sldMk cId="2472403446" sldId="277"/>
            <ac:grpSpMk id="276" creationId="{15B2AED5-62A4-6965-3F0B-1649C7D31C9B}"/>
          </ac:grpSpMkLst>
        </pc:grpChg>
        <pc:grpChg chg="mod">
          <ac:chgData name="a xx" userId="6c68ed6e84215d36" providerId="LiveId" clId="{69CAA304-0A92-4D4B-A43E-BFE3FFD49F1C}" dt="2023-07-10T15:41:18.466" v="5723" actId="164"/>
          <ac:grpSpMkLst>
            <pc:docMk/>
            <pc:sldMk cId="2472403446" sldId="277"/>
            <ac:grpSpMk id="778" creationId="{B8C07A41-8E0D-C33C-031B-5F8B753468F2}"/>
          </ac:grpSpMkLst>
        </pc:grpChg>
        <pc:cxnChg chg="add mod">
          <ac:chgData name="a xx" userId="6c68ed6e84215d36" providerId="LiveId" clId="{69CAA304-0A92-4D4B-A43E-BFE3FFD49F1C}" dt="2023-07-10T15:40:07.945" v="5708" actId="164"/>
          <ac:cxnSpMkLst>
            <pc:docMk/>
            <pc:sldMk cId="2472403446" sldId="277"/>
            <ac:cxnSpMk id="2" creationId="{12A0CFC4-36BE-5578-E859-035B3673093D}"/>
          </ac:cxnSpMkLst>
        </pc:cxnChg>
        <pc:cxnChg chg="add mod">
          <ac:chgData name="a xx" userId="6c68ed6e84215d36" providerId="LiveId" clId="{69CAA304-0A92-4D4B-A43E-BFE3FFD49F1C}" dt="2023-07-10T15:40:07.945" v="5708" actId="164"/>
          <ac:cxnSpMkLst>
            <pc:docMk/>
            <pc:sldMk cId="2472403446" sldId="277"/>
            <ac:cxnSpMk id="5" creationId="{D43024E0-9079-B2D0-E5C6-12E2B5925B5D}"/>
          </ac:cxnSpMkLst>
        </pc:cxnChg>
        <pc:cxnChg chg="add mod">
          <ac:chgData name="a xx" userId="6c68ed6e84215d36" providerId="LiveId" clId="{69CAA304-0A92-4D4B-A43E-BFE3FFD49F1C}" dt="2023-07-10T15:40:07.945" v="5708" actId="164"/>
          <ac:cxnSpMkLst>
            <pc:docMk/>
            <pc:sldMk cId="2472403446" sldId="277"/>
            <ac:cxnSpMk id="6" creationId="{DF88671A-4D49-3022-5C15-7AC689FB088B}"/>
          </ac:cxnSpMkLst>
        </pc:cxnChg>
        <pc:cxnChg chg="add mod">
          <ac:chgData name="a xx" userId="6c68ed6e84215d36" providerId="LiveId" clId="{69CAA304-0A92-4D4B-A43E-BFE3FFD49F1C}" dt="2023-07-10T15:40:07.945" v="5708" actId="164"/>
          <ac:cxnSpMkLst>
            <pc:docMk/>
            <pc:sldMk cId="2472403446" sldId="277"/>
            <ac:cxnSpMk id="7" creationId="{CB2041B1-2717-5E3D-47F5-83F00336CE47}"/>
          </ac:cxnSpMkLst>
        </pc:cxnChg>
        <pc:cxnChg chg="add mod">
          <ac:chgData name="a xx" userId="6c68ed6e84215d36" providerId="LiveId" clId="{69CAA304-0A92-4D4B-A43E-BFE3FFD49F1C}" dt="2023-07-10T15:40:07.945" v="5708" actId="164"/>
          <ac:cxnSpMkLst>
            <pc:docMk/>
            <pc:sldMk cId="2472403446" sldId="277"/>
            <ac:cxnSpMk id="8" creationId="{99918159-997A-65C4-F898-261BD6A31696}"/>
          </ac:cxnSpMkLst>
        </pc:cxnChg>
        <pc:cxnChg chg="add del mod">
          <ac:chgData name="a xx" userId="6c68ed6e84215d36" providerId="LiveId" clId="{69CAA304-0A92-4D4B-A43E-BFE3FFD49F1C}" dt="2023-07-10T15:40:13.984" v="5710" actId="478"/>
          <ac:cxnSpMkLst>
            <pc:docMk/>
            <pc:sldMk cId="2472403446" sldId="277"/>
            <ac:cxnSpMk id="9" creationId="{1A13FB8D-9EA1-DED5-C598-770A9763538E}"/>
          </ac:cxnSpMkLst>
        </pc:cxnChg>
        <pc:cxnChg chg="add del mod">
          <ac:chgData name="a xx" userId="6c68ed6e84215d36" providerId="LiveId" clId="{69CAA304-0A92-4D4B-A43E-BFE3FFD49F1C}" dt="2023-07-10T15:40:12.088" v="5709" actId="478"/>
          <ac:cxnSpMkLst>
            <pc:docMk/>
            <pc:sldMk cId="2472403446" sldId="277"/>
            <ac:cxnSpMk id="10" creationId="{C7C40175-C5D6-E29E-7DE9-0DA0A6F498A7}"/>
          </ac:cxnSpMkLst>
        </pc:cxnChg>
        <pc:cxnChg chg="add del mod">
          <ac:chgData name="a xx" userId="6c68ed6e84215d36" providerId="LiveId" clId="{69CAA304-0A92-4D4B-A43E-BFE3FFD49F1C}" dt="2023-07-10T15:40:16.564" v="5711" actId="478"/>
          <ac:cxnSpMkLst>
            <pc:docMk/>
            <pc:sldMk cId="2472403446" sldId="277"/>
            <ac:cxnSpMk id="11" creationId="{7E3AEFF2-ADF1-1235-FFEF-D6F18DC50D88}"/>
          </ac:cxnSpMkLst>
        </pc:cxnChg>
        <pc:cxnChg chg="mod">
          <ac:chgData name="a xx" userId="6c68ed6e84215d36" providerId="LiveId" clId="{69CAA304-0A92-4D4B-A43E-BFE3FFD49F1C}" dt="2023-07-10T15:41:18.466" v="5723" actId="164"/>
          <ac:cxnSpMkLst>
            <pc:docMk/>
            <pc:sldMk cId="2472403446" sldId="277"/>
            <ac:cxnSpMk id="114" creationId="{F75FE1A2-1AFF-BA94-3B69-7167A5D1FE7F}"/>
          </ac:cxnSpMkLst>
        </pc:cxnChg>
        <pc:cxnChg chg="mod">
          <ac:chgData name="a xx" userId="6c68ed6e84215d36" providerId="LiveId" clId="{69CAA304-0A92-4D4B-A43E-BFE3FFD49F1C}" dt="2023-07-10T15:41:18.466" v="5723" actId="164"/>
          <ac:cxnSpMkLst>
            <pc:docMk/>
            <pc:sldMk cId="2472403446" sldId="277"/>
            <ac:cxnSpMk id="137" creationId="{A69243AF-B767-F5E9-1AFA-F365732D9F6C}"/>
          </ac:cxnSpMkLst>
        </pc:cxnChg>
        <pc:cxnChg chg="mod">
          <ac:chgData name="a xx" userId="6c68ed6e84215d36" providerId="LiveId" clId="{69CAA304-0A92-4D4B-A43E-BFE3FFD49F1C}" dt="2023-07-10T15:38:57.017" v="5609" actId="692"/>
          <ac:cxnSpMkLst>
            <pc:docMk/>
            <pc:sldMk cId="2472403446" sldId="277"/>
            <ac:cxnSpMk id="370" creationId="{6B6C798E-8B13-6BC4-C437-D4CDFE8A3F52}"/>
          </ac:cxnSpMkLst>
        </pc:cxnChg>
        <pc:cxnChg chg="mod">
          <ac:chgData name="a xx" userId="6c68ed6e84215d36" providerId="LiveId" clId="{69CAA304-0A92-4D4B-A43E-BFE3FFD49F1C}" dt="2023-07-10T15:38:57.017" v="5609" actId="692"/>
          <ac:cxnSpMkLst>
            <pc:docMk/>
            <pc:sldMk cId="2472403446" sldId="277"/>
            <ac:cxnSpMk id="371" creationId="{BE461ECA-E012-9AE8-75A8-046A962EE291}"/>
          </ac:cxnSpMkLst>
        </pc:cxnChg>
        <pc:cxnChg chg="mod">
          <ac:chgData name="a xx" userId="6c68ed6e84215d36" providerId="LiveId" clId="{69CAA304-0A92-4D4B-A43E-BFE3FFD49F1C}" dt="2023-07-10T15:38:57.017" v="5609" actId="692"/>
          <ac:cxnSpMkLst>
            <pc:docMk/>
            <pc:sldMk cId="2472403446" sldId="277"/>
            <ac:cxnSpMk id="372" creationId="{4F669B4F-1F51-284F-9229-199A2B314D83}"/>
          </ac:cxnSpMkLst>
        </pc:cxnChg>
        <pc:cxnChg chg="mod">
          <ac:chgData name="a xx" userId="6c68ed6e84215d36" providerId="LiveId" clId="{69CAA304-0A92-4D4B-A43E-BFE3FFD49F1C}" dt="2023-07-10T15:38:57.017" v="5609" actId="692"/>
          <ac:cxnSpMkLst>
            <pc:docMk/>
            <pc:sldMk cId="2472403446" sldId="277"/>
            <ac:cxnSpMk id="373" creationId="{644715DE-3348-0604-FF66-781B46C59465}"/>
          </ac:cxnSpMkLst>
        </pc:cxnChg>
        <pc:cxnChg chg="mod">
          <ac:chgData name="a xx" userId="6c68ed6e84215d36" providerId="LiveId" clId="{69CAA304-0A92-4D4B-A43E-BFE3FFD49F1C}" dt="2023-07-10T15:38:57.017" v="5609" actId="692"/>
          <ac:cxnSpMkLst>
            <pc:docMk/>
            <pc:sldMk cId="2472403446" sldId="277"/>
            <ac:cxnSpMk id="374" creationId="{9450FBE1-A052-1E49-9BBF-D6DF0504CAFD}"/>
          </ac:cxnSpMkLst>
        </pc:cxnChg>
        <pc:cxnChg chg="mod">
          <ac:chgData name="a xx" userId="6c68ed6e84215d36" providerId="LiveId" clId="{69CAA304-0A92-4D4B-A43E-BFE3FFD49F1C}" dt="2023-07-10T15:38:57.017" v="5609" actId="692"/>
          <ac:cxnSpMkLst>
            <pc:docMk/>
            <pc:sldMk cId="2472403446" sldId="277"/>
            <ac:cxnSpMk id="375" creationId="{FC864E13-1455-023F-90CD-252D9061E733}"/>
          </ac:cxnSpMkLst>
        </pc:cxnChg>
        <pc:cxnChg chg="mod">
          <ac:chgData name="a xx" userId="6c68ed6e84215d36" providerId="LiveId" clId="{69CAA304-0A92-4D4B-A43E-BFE3FFD49F1C}" dt="2023-07-10T15:38:57.017" v="5609" actId="692"/>
          <ac:cxnSpMkLst>
            <pc:docMk/>
            <pc:sldMk cId="2472403446" sldId="277"/>
            <ac:cxnSpMk id="376" creationId="{6EB33BB2-C6F1-CB8B-2972-3A7AC49EF409}"/>
          </ac:cxnSpMkLst>
        </pc:cxnChg>
        <pc:cxnChg chg="mod">
          <ac:chgData name="a xx" userId="6c68ed6e84215d36" providerId="LiveId" clId="{69CAA304-0A92-4D4B-A43E-BFE3FFD49F1C}" dt="2023-07-10T15:38:57.017" v="5609" actId="692"/>
          <ac:cxnSpMkLst>
            <pc:docMk/>
            <pc:sldMk cId="2472403446" sldId="277"/>
            <ac:cxnSpMk id="377" creationId="{FCE991ED-F19E-EF8B-CAA9-ECFD73F7DB34}"/>
          </ac:cxnSpMkLst>
        </pc:cxnChg>
        <pc:cxnChg chg="mod">
          <ac:chgData name="a xx" userId="6c68ed6e84215d36" providerId="LiveId" clId="{69CAA304-0A92-4D4B-A43E-BFE3FFD49F1C}" dt="2023-07-10T15:38:57.017" v="5609" actId="692"/>
          <ac:cxnSpMkLst>
            <pc:docMk/>
            <pc:sldMk cId="2472403446" sldId="277"/>
            <ac:cxnSpMk id="378" creationId="{CBB52A38-F597-FBF6-3C4D-F6E5E6E1FCD4}"/>
          </ac:cxnSpMkLst>
        </pc:cxnChg>
        <pc:cxnChg chg="mod">
          <ac:chgData name="a xx" userId="6c68ed6e84215d36" providerId="LiveId" clId="{69CAA304-0A92-4D4B-A43E-BFE3FFD49F1C}" dt="2023-07-10T15:38:57.017" v="5609" actId="692"/>
          <ac:cxnSpMkLst>
            <pc:docMk/>
            <pc:sldMk cId="2472403446" sldId="277"/>
            <ac:cxnSpMk id="379" creationId="{3511A697-BDE8-C493-D7E6-38AB66E6BC92}"/>
          </ac:cxnSpMkLst>
        </pc:cxnChg>
        <pc:cxnChg chg="mod">
          <ac:chgData name="a xx" userId="6c68ed6e84215d36" providerId="LiveId" clId="{69CAA304-0A92-4D4B-A43E-BFE3FFD49F1C}" dt="2023-07-10T15:38:57.017" v="5609" actId="692"/>
          <ac:cxnSpMkLst>
            <pc:docMk/>
            <pc:sldMk cId="2472403446" sldId="277"/>
            <ac:cxnSpMk id="380" creationId="{5D15911E-A1B0-7F26-DBFB-B5AD8CE9DB78}"/>
          </ac:cxnSpMkLst>
        </pc:cxnChg>
        <pc:cxnChg chg="mod">
          <ac:chgData name="a xx" userId="6c68ed6e84215d36" providerId="LiveId" clId="{69CAA304-0A92-4D4B-A43E-BFE3FFD49F1C}" dt="2023-07-10T15:38:57.017" v="5609" actId="692"/>
          <ac:cxnSpMkLst>
            <pc:docMk/>
            <pc:sldMk cId="2472403446" sldId="277"/>
            <ac:cxnSpMk id="381" creationId="{AAF7CDFF-5800-1C24-E640-C982C6F4A133}"/>
          </ac:cxnSpMkLst>
        </pc:cxnChg>
        <pc:cxnChg chg="mod">
          <ac:chgData name="a xx" userId="6c68ed6e84215d36" providerId="LiveId" clId="{69CAA304-0A92-4D4B-A43E-BFE3FFD49F1C}" dt="2023-07-10T15:38:57.017" v="5609" actId="692"/>
          <ac:cxnSpMkLst>
            <pc:docMk/>
            <pc:sldMk cId="2472403446" sldId="277"/>
            <ac:cxnSpMk id="382" creationId="{8DDD5453-0274-7ABA-D55A-DE590AC90DDA}"/>
          </ac:cxnSpMkLst>
        </pc:cxnChg>
        <pc:cxnChg chg="mod">
          <ac:chgData name="a xx" userId="6c68ed6e84215d36" providerId="LiveId" clId="{69CAA304-0A92-4D4B-A43E-BFE3FFD49F1C}" dt="2023-07-10T15:38:57.017" v="5609" actId="692"/>
          <ac:cxnSpMkLst>
            <pc:docMk/>
            <pc:sldMk cId="2472403446" sldId="277"/>
            <ac:cxnSpMk id="383" creationId="{4DBC4571-8ADF-4B81-22B8-FA0CC246D909}"/>
          </ac:cxnSpMkLst>
        </pc:cxnChg>
        <pc:cxnChg chg="mod">
          <ac:chgData name="a xx" userId="6c68ed6e84215d36" providerId="LiveId" clId="{69CAA304-0A92-4D4B-A43E-BFE3FFD49F1C}" dt="2023-07-10T15:38:57.017" v="5609" actId="692"/>
          <ac:cxnSpMkLst>
            <pc:docMk/>
            <pc:sldMk cId="2472403446" sldId="277"/>
            <ac:cxnSpMk id="384" creationId="{3B523B46-823F-C6CA-68F7-AED46A41EFFE}"/>
          </ac:cxnSpMkLst>
        </pc:cxnChg>
        <pc:cxnChg chg="mod">
          <ac:chgData name="a xx" userId="6c68ed6e84215d36" providerId="LiveId" clId="{69CAA304-0A92-4D4B-A43E-BFE3FFD49F1C}" dt="2023-07-10T15:38:57.017" v="5609" actId="692"/>
          <ac:cxnSpMkLst>
            <pc:docMk/>
            <pc:sldMk cId="2472403446" sldId="277"/>
            <ac:cxnSpMk id="385" creationId="{D9C2C6EE-D437-94B5-79B9-CB36A9336D41}"/>
          </ac:cxnSpMkLst>
        </pc:cxnChg>
        <pc:cxnChg chg="mod">
          <ac:chgData name="a xx" userId="6c68ed6e84215d36" providerId="LiveId" clId="{69CAA304-0A92-4D4B-A43E-BFE3FFD49F1C}" dt="2023-07-10T15:38:57.017" v="5609" actId="692"/>
          <ac:cxnSpMkLst>
            <pc:docMk/>
            <pc:sldMk cId="2472403446" sldId="277"/>
            <ac:cxnSpMk id="386" creationId="{5DF385CB-D620-4048-60DE-CF2BF71655C3}"/>
          </ac:cxnSpMkLst>
        </pc:cxnChg>
        <pc:cxnChg chg="mod">
          <ac:chgData name="a xx" userId="6c68ed6e84215d36" providerId="LiveId" clId="{69CAA304-0A92-4D4B-A43E-BFE3FFD49F1C}" dt="2023-07-10T15:38:57.017" v="5609" actId="692"/>
          <ac:cxnSpMkLst>
            <pc:docMk/>
            <pc:sldMk cId="2472403446" sldId="277"/>
            <ac:cxnSpMk id="387" creationId="{726BB97F-6A2D-597F-6C97-E2F1F64FDEAD}"/>
          </ac:cxnSpMkLst>
        </pc:cxnChg>
        <pc:cxnChg chg="mod">
          <ac:chgData name="a xx" userId="6c68ed6e84215d36" providerId="LiveId" clId="{69CAA304-0A92-4D4B-A43E-BFE3FFD49F1C}" dt="2023-07-10T15:38:57.017" v="5609" actId="692"/>
          <ac:cxnSpMkLst>
            <pc:docMk/>
            <pc:sldMk cId="2472403446" sldId="277"/>
            <ac:cxnSpMk id="388" creationId="{AC99ACC4-5C5B-BDEA-A9A8-F9B5667292C8}"/>
          </ac:cxnSpMkLst>
        </pc:cxnChg>
        <pc:cxnChg chg="mod">
          <ac:chgData name="a xx" userId="6c68ed6e84215d36" providerId="LiveId" clId="{69CAA304-0A92-4D4B-A43E-BFE3FFD49F1C}" dt="2023-07-10T15:38:57.017" v="5609" actId="692"/>
          <ac:cxnSpMkLst>
            <pc:docMk/>
            <pc:sldMk cId="2472403446" sldId="277"/>
            <ac:cxnSpMk id="389" creationId="{7810D56F-4D8D-6826-E5F3-CA9145E4C888}"/>
          </ac:cxnSpMkLst>
        </pc:cxnChg>
        <pc:cxnChg chg="mod">
          <ac:chgData name="a xx" userId="6c68ed6e84215d36" providerId="LiveId" clId="{69CAA304-0A92-4D4B-A43E-BFE3FFD49F1C}" dt="2023-07-10T15:38:57.017" v="5609" actId="692"/>
          <ac:cxnSpMkLst>
            <pc:docMk/>
            <pc:sldMk cId="2472403446" sldId="277"/>
            <ac:cxnSpMk id="390" creationId="{A3C08901-5A3B-70B1-5E13-AFC08ED2AFEB}"/>
          </ac:cxnSpMkLst>
        </pc:cxnChg>
        <pc:cxnChg chg="mod">
          <ac:chgData name="a xx" userId="6c68ed6e84215d36" providerId="LiveId" clId="{69CAA304-0A92-4D4B-A43E-BFE3FFD49F1C}" dt="2023-07-10T15:38:57.017" v="5609" actId="692"/>
          <ac:cxnSpMkLst>
            <pc:docMk/>
            <pc:sldMk cId="2472403446" sldId="277"/>
            <ac:cxnSpMk id="391" creationId="{1ACCA24D-C257-3068-F702-2CF788D86866}"/>
          </ac:cxnSpMkLst>
        </pc:cxnChg>
        <pc:cxnChg chg="mod">
          <ac:chgData name="a xx" userId="6c68ed6e84215d36" providerId="LiveId" clId="{69CAA304-0A92-4D4B-A43E-BFE3FFD49F1C}" dt="2023-07-10T15:38:57.017" v="5609" actId="692"/>
          <ac:cxnSpMkLst>
            <pc:docMk/>
            <pc:sldMk cId="2472403446" sldId="277"/>
            <ac:cxnSpMk id="392" creationId="{A2ADAC14-C3A6-FFFE-2E19-95891F1749A5}"/>
          </ac:cxnSpMkLst>
        </pc:cxnChg>
        <pc:cxnChg chg="mod">
          <ac:chgData name="a xx" userId="6c68ed6e84215d36" providerId="LiveId" clId="{69CAA304-0A92-4D4B-A43E-BFE3FFD49F1C}" dt="2023-07-10T15:38:57.017" v="5609" actId="692"/>
          <ac:cxnSpMkLst>
            <pc:docMk/>
            <pc:sldMk cId="2472403446" sldId="277"/>
            <ac:cxnSpMk id="393" creationId="{0F2049AC-0C9C-136E-1FB2-CF5D4B543269}"/>
          </ac:cxnSpMkLst>
        </pc:cxnChg>
        <pc:cxnChg chg="mod">
          <ac:chgData name="a xx" userId="6c68ed6e84215d36" providerId="LiveId" clId="{69CAA304-0A92-4D4B-A43E-BFE3FFD49F1C}" dt="2023-07-10T15:38:57.017" v="5609" actId="692"/>
          <ac:cxnSpMkLst>
            <pc:docMk/>
            <pc:sldMk cId="2472403446" sldId="277"/>
            <ac:cxnSpMk id="394" creationId="{C5CED569-A4D2-5618-F32C-DF6EAA6AE918}"/>
          </ac:cxnSpMkLst>
        </pc:cxnChg>
        <pc:cxnChg chg="mod">
          <ac:chgData name="a xx" userId="6c68ed6e84215d36" providerId="LiveId" clId="{69CAA304-0A92-4D4B-A43E-BFE3FFD49F1C}" dt="2023-07-10T15:38:57.017" v="5609" actId="692"/>
          <ac:cxnSpMkLst>
            <pc:docMk/>
            <pc:sldMk cId="2472403446" sldId="277"/>
            <ac:cxnSpMk id="395" creationId="{CA45E53B-C738-6838-62A0-A3484A549D55}"/>
          </ac:cxnSpMkLst>
        </pc:cxnChg>
        <pc:cxnChg chg="mod">
          <ac:chgData name="a xx" userId="6c68ed6e84215d36" providerId="LiveId" clId="{69CAA304-0A92-4D4B-A43E-BFE3FFD49F1C}" dt="2023-07-10T15:38:57.017" v="5609" actId="692"/>
          <ac:cxnSpMkLst>
            <pc:docMk/>
            <pc:sldMk cId="2472403446" sldId="277"/>
            <ac:cxnSpMk id="396" creationId="{3393DE09-4863-CFCD-27DF-F5729218004D}"/>
          </ac:cxnSpMkLst>
        </pc:cxnChg>
        <pc:cxnChg chg="mod">
          <ac:chgData name="a xx" userId="6c68ed6e84215d36" providerId="LiveId" clId="{69CAA304-0A92-4D4B-A43E-BFE3FFD49F1C}" dt="2023-07-10T15:38:57.017" v="5609" actId="692"/>
          <ac:cxnSpMkLst>
            <pc:docMk/>
            <pc:sldMk cId="2472403446" sldId="277"/>
            <ac:cxnSpMk id="397" creationId="{7DBD6BB3-3450-495A-5DA2-E6C08E4B9FD0}"/>
          </ac:cxnSpMkLst>
        </pc:cxnChg>
        <pc:cxnChg chg="mod">
          <ac:chgData name="a xx" userId="6c68ed6e84215d36" providerId="LiveId" clId="{69CAA304-0A92-4D4B-A43E-BFE3FFD49F1C}" dt="2023-07-10T15:38:57.017" v="5609" actId="692"/>
          <ac:cxnSpMkLst>
            <pc:docMk/>
            <pc:sldMk cId="2472403446" sldId="277"/>
            <ac:cxnSpMk id="398" creationId="{35973628-2988-62DC-EFA4-92E1B99E5550}"/>
          </ac:cxnSpMkLst>
        </pc:cxnChg>
        <pc:cxnChg chg="mod">
          <ac:chgData name="a xx" userId="6c68ed6e84215d36" providerId="LiveId" clId="{69CAA304-0A92-4D4B-A43E-BFE3FFD49F1C}" dt="2023-07-10T15:38:57.017" v="5609" actId="692"/>
          <ac:cxnSpMkLst>
            <pc:docMk/>
            <pc:sldMk cId="2472403446" sldId="277"/>
            <ac:cxnSpMk id="399" creationId="{A0A1CC29-F40E-6819-69B3-94BF84B9641A}"/>
          </ac:cxnSpMkLst>
        </pc:cxnChg>
        <pc:cxnChg chg="mod">
          <ac:chgData name="a xx" userId="6c68ed6e84215d36" providerId="LiveId" clId="{69CAA304-0A92-4D4B-A43E-BFE3FFD49F1C}" dt="2023-07-10T15:38:57.017" v="5609" actId="692"/>
          <ac:cxnSpMkLst>
            <pc:docMk/>
            <pc:sldMk cId="2472403446" sldId="277"/>
            <ac:cxnSpMk id="400" creationId="{3AA0C51A-39AD-AED2-81F9-C5B86B972B5B}"/>
          </ac:cxnSpMkLst>
        </pc:cxnChg>
        <pc:cxnChg chg="mod">
          <ac:chgData name="a xx" userId="6c68ed6e84215d36" providerId="LiveId" clId="{69CAA304-0A92-4D4B-A43E-BFE3FFD49F1C}" dt="2023-07-10T15:38:57.017" v="5609" actId="692"/>
          <ac:cxnSpMkLst>
            <pc:docMk/>
            <pc:sldMk cId="2472403446" sldId="277"/>
            <ac:cxnSpMk id="401" creationId="{46A0814D-E0CC-309B-6D2B-380242066529}"/>
          </ac:cxnSpMkLst>
        </pc:cxnChg>
        <pc:cxnChg chg="mod">
          <ac:chgData name="a xx" userId="6c68ed6e84215d36" providerId="LiveId" clId="{69CAA304-0A92-4D4B-A43E-BFE3FFD49F1C}" dt="2023-07-10T15:38:57.017" v="5609" actId="692"/>
          <ac:cxnSpMkLst>
            <pc:docMk/>
            <pc:sldMk cId="2472403446" sldId="277"/>
            <ac:cxnSpMk id="402" creationId="{1813FA46-1846-24E9-0117-A0DCF768467E}"/>
          </ac:cxnSpMkLst>
        </pc:cxnChg>
        <pc:cxnChg chg="mod">
          <ac:chgData name="a xx" userId="6c68ed6e84215d36" providerId="LiveId" clId="{69CAA304-0A92-4D4B-A43E-BFE3FFD49F1C}" dt="2023-07-10T15:38:57.017" v="5609" actId="692"/>
          <ac:cxnSpMkLst>
            <pc:docMk/>
            <pc:sldMk cId="2472403446" sldId="277"/>
            <ac:cxnSpMk id="403" creationId="{2E8E58B3-F4CC-6122-8D27-9ED6FA3B28A7}"/>
          </ac:cxnSpMkLst>
        </pc:cxnChg>
      </pc:sldChg>
    </pc:docChg>
  </pc:docChgLst>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pChg chg="add mod topLvl">
          <ac:chgData name="a xx" userId="6c68ed6e84215d36" providerId="LiveId" clId="{0439AD73-FA86-4EAD-9500-F1BA974DE493}" dt="2023-10-02T10:24:59.056" v="384" actId="164"/>
          <ac:spMkLst>
            <pc:docMk/>
            <pc:sldMk cId="1329852842" sldId="281"/>
            <ac:spMk id="3" creationId="{58BFD2A1-A497-5DF1-871C-F3D98CDD9261}"/>
          </ac:spMkLst>
        </pc:spChg>
        <pc:spChg chg="add del mod">
          <ac:chgData name="a xx" userId="6c68ed6e84215d36" providerId="LiveId" clId="{0439AD73-FA86-4EAD-9500-F1BA974DE493}" dt="2023-10-02T10:30:10.390" v="477" actId="478"/>
          <ac:spMkLst>
            <pc:docMk/>
            <pc:sldMk cId="1329852842" sldId="281"/>
            <ac:spMk id="13" creationId="{83C9DB62-B62F-8C97-E0E7-E8473A04F6D9}"/>
          </ac:spMkLst>
        </pc:spChg>
        <pc:spChg chg="del mod">
          <ac:chgData name="a xx" userId="6c68ed6e84215d36" providerId="LiveId" clId="{0439AD73-FA86-4EAD-9500-F1BA974DE493}" dt="2023-10-02T10:22:04.956" v="196" actId="478"/>
          <ac:spMkLst>
            <pc:docMk/>
            <pc:sldMk cId="1329852842" sldId="281"/>
            <ac:spMk id="14" creationId="{105B0083-1494-8839-1172-305AEB36AE15}"/>
          </ac:spMkLst>
        </pc:spChg>
        <pc:spChg chg="del mod">
          <ac:chgData name="a xx" userId="6c68ed6e84215d36" providerId="LiveId" clId="{0439AD73-FA86-4EAD-9500-F1BA974DE493}" dt="2023-10-02T10:22:07.451" v="197" actId="478"/>
          <ac:spMkLst>
            <pc:docMk/>
            <pc:sldMk cId="1329852842" sldId="281"/>
            <ac:spMk id="15" creationId="{C21E23C2-6154-E07D-7074-AC2FD1AE83E3}"/>
          </ac:spMkLst>
        </pc:spChg>
        <pc:spChg chg="add mod">
          <ac:chgData name="a xx" userId="6c68ed6e84215d36" providerId="LiveId" clId="{0439AD73-FA86-4EAD-9500-F1BA974DE493}" dt="2023-10-02T10:28:19.508" v="458" actId="688"/>
          <ac:spMkLst>
            <pc:docMk/>
            <pc:sldMk cId="1329852842" sldId="281"/>
            <ac:spMk id="19" creationId="{66BE82AD-1D93-3DCF-5596-E568FBEEF3EE}"/>
          </ac:spMkLst>
        </pc:spChg>
        <pc:spChg chg="add mod">
          <ac:chgData name="a xx" userId="6c68ed6e84215d36" providerId="LiveId" clId="{0439AD73-FA86-4EAD-9500-F1BA974DE493}" dt="2023-10-02T10:31:14.403" v="481" actId="688"/>
          <ac:spMkLst>
            <pc:docMk/>
            <pc:sldMk cId="1329852842" sldId="281"/>
            <ac:spMk id="20" creationId="{9CACF8BD-9965-E685-263E-14421FCC8862}"/>
          </ac:spMkLst>
        </pc:spChg>
        <pc:spChg chg="mod topLvl">
          <ac:chgData name="a xx" userId="6c68ed6e84215d36" providerId="LiveId" clId="{0439AD73-FA86-4EAD-9500-F1BA974DE493}" dt="2023-10-02T10:24:59.056" v="384" actId="164"/>
          <ac:spMkLst>
            <pc:docMk/>
            <pc:sldMk cId="1329852842" sldId="281"/>
            <ac:spMk id="21" creationId="{6C894273-7C0A-C173-A9FC-6E4A3A4CBF88}"/>
          </ac:spMkLst>
        </pc:spChg>
        <pc:spChg chg="add del mod">
          <ac:chgData name="a xx" userId="6c68ed6e84215d36" providerId="LiveId" clId="{0439AD73-FA86-4EAD-9500-F1BA974DE493}" dt="2023-10-02T10:30:15.636" v="478" actId="478"/>
          <ac:spMkLst>
            <pc:docMk/>
            <pc:sldMk cId="1329852842" sldId="281"/>
            <ac:spMk id="25" creationId="{88CEC35D-0CB1-6F5A-42E5-608C486EC6A1}"/>
          </ac:spMkLst>
        </pc:spChg>
        <pc:spChg chg="add del mod topLvl">
          <ac:chgData name="a xx" userId="6c68ed6e84215d36" providerId="LiveId" clId="{0439AD73-FA86-4EAD-9500-F1BA974DE493}" dt="2023-10-02T10:20:28.673" v="182" actId="478"/>
          <ac:spMkLst>
            <pc:docMk/>
            <pc:sldMk cId="1329852842" sldId="281"/>
            <ac:spMk id="138" creationId="{3F1B3D37-8E80-4F96-2E65-FBEF1B076845}"/>
          </ac:spMkLst>
        </pc:spChg>
        <pc:spChg chg="del mod topLvl">
          <ac:chgData name="a xx" userId="6c68ed6e84215d36" providerId="LiveId" clId="{0439AD73-FA86-4EAD-9500-F1BA974DE493}" dt="2023-10-02T10:23:55.671" v="359" actId="478"/>
          <ac:spMkLst>
            <pc:docMk/>
            <pc:sldMk cId="1329852842" sldId="281"/>
            <ac:spMk id="140" creationId="{BF15771F-5DB5-66F7-C243-7C2D50A71F15}"/>
          </ac:spMkLst>
        </pc:spChg>
        <pc:spChg chg="del mod topLvl">
          <ac:chgData name="a xx" userId="6c68ed6e84215d36" providerId="LiveId" clId="{0439AD73-FA86-4EAD-9500-F1BA974DE493}" dt="2023-10-02T10:21:16.047" v="191" actId="478"/>
          <ac:spMkLst>
            <pc:docMk/>
            <pc:sldMk cId="1329852842" sldId="281"/>
            <ac:spMk id="141" creationId="{12B73549-6309-1D85-D507-9609D96F759F}"/>
          </ac:spMkLst>
        </pc:spChg>
        <pc:spChg chg="mod topLvl">
          <ac:chgData name="a xx" userId="6c68ed6e84215d36" providerId="LiveId" clId="{0439AD73-FA86-4EAD-9500-F1BA974DE493}" dt="2023-10-02T10:48:03.605" v="1183" actId="164"/>
          <ac:spMkLst>
            <pc:docMk/>
            <pc:sldMk cId="1329852842" sldId="281"/>
            <ac:spMk id="274" creationId="{33CD1E37-FE10-2900-5FEE-8089E37921EE}"/>
          </ac:spMkLst>
        </pc:spChg>
        <pc:grpChg chg="add del mod">
          <ac:chgData name="a xx" userId="6c68ed6e84215d36" providerId="LiveId" clId="{0439AD73-FA86-4EAD-9500-F1BA974DE493}" dt="2023-10-01T17:02:15.178" v="3" actId="165"/>
          <ac:grpSpMkLst>
            <pc:docMk/>
            <pc:sldMk cId="1329852842" sldId="281"/>
            <ac:grpSpMk id="4" creationId="{65F8732F-76BA-00D0-0ACD-4D20B8E0634D}"/>
          </ac:grpSpMkLst>
        </pc:grpChg>
        <pc:grpChg chg="del mod">
          <ac:chgData name="a xx" userId="6c68ed6e84215d36" providerId="LiveId" clId="{0439AD73-FA86-4EAD-9500-F1BA974DE493}" dt="2023-10-02T10:20:13.823" v="178" actId="27803"/>
          <ac:grpSpMkLst>
            <pc:docMk/>
            <pc:sldMk cId="1329852842" sldId="281"/>
            <ac:grpSpMk id="10" creationId="{081EFFC1-996B-4FF9-E79D-4E4A389F12B8}"/>
          </ac:grpSpMkLst>
        </pc:grpChg>
        <pc:grpChg chg="mod topLvl">
          <ac:chgData name="a xx" userId="6c68ed6e84215d36" providerId="LiveId" clId="{0439AD73-FA86-4EAD-9500-F1BA974DE493}" dt="2023-10-02T10:48:03.605" v="1183" actId="164"/>
          <ac:grpSpMkLst>
            <pc:docMk/>
            <pc:sldMk cId="1329852842" sldId="281"/>
            <ac:grpSpMk id="12" creationId="{88877F16-E795-6D4F-7FCF-8FCB206DF6ED}"/>
          </ac:grpSpMkLst>
        </pc:grpChg>
        <pc:grpChg chg="add mod">
          <ac:chgData name="a xx" userId="6c68ed6e84215d36" providerId="LiveId" clId="{0439AD73-FA86-4EAD-9500-F1BA974DE493}" dt="2023-10-02T10:48:03.605" v="1183" actId="164"/>
          <ac:grpSpMkLst>
            <pc:docMk/>
            <pc:sldMk cId="1329852842" sldId="281"/>
            <ac:grpSpMk id="24" creationId="{5604F07D-D8BD-BBDE-4564-5DD5D2C612CE}"/>
          </ac:grpSpMkLst>
        </pc:grpChg>
        <pc:grpChg chg="add mod">
          <ac:chgData name="a xx" userId="6c68ed6e84215d36" providerId="LiveId" clId="{0439AD73-FA86-4EAD-9500-F1BA974DE493}" dt="2023-10-02T10:48:03.605" v="1183" actId="164"/>
          <ac:grpSpMkLst>
            <pc:docMk/>
            <pc:sldMk cId="1329852842" sldId="281"/>
            <ac:grpSpMk id="26" creationId="{D9B1CE9D-82FF-07A1-8B17-440B0B8F4C16}"/>
          </ac:grpSpMkLst>
        </pc:grpChg>
        <pc:grpChg chg="mod topLvl">
          <ac:chgData name="a xx" userId="6c68ed6e84215d36" providerId="LiveId" clId="{0439AD73-FA86-4EAD-9500-F1BA974DE493}" dt="2023-10-02T10:24:59.056" v="384" actId="164"/>
          <ac:grpSpMkLst>
            <pc:docMk/>
            <pc:sldMk cId="1329852842" sldId="281"/>
            <ac:grpSpMk id="128" creationId="{487789DB-27F0-81D1-1048-37A2A42E81CB}"/>
          </ac:grpSpMkLst>
        </pc:grpChg>
        <pc:grpChg chg="mod topLvl">
          <ac:chgData name="a xx" userId="6c68ed6e84215d36" providerId="LiveId" clId="{0439AD73-FA86-4EAD-9500-F1BA974DE493}" dt="2023-10-02T10:24:59.056" v="384" actId="164"/>
          <ac:grpSpMkLst>
            <pc:docMk/>
            <pc:sldMk cId="1329852842" sldId="281"/>
            <ac:grpSpMk id="132" creationId="{300E0010-A2A0-3CF4-F13A-CA167CDD9F25}"/>
          </ac:grpSpMkLst>
        </pc:grpChg>
        <pc:grpChg chg="del mod topLvl">
          <ac:chgData name="a xx" userId="6c68ed6e84215d36" providerId="LiveId" clId="{0439AD73-FA86-4EAD-9500-F1BA974DE493}" dt="2023-10-02T10:16:41.812" v="6" actId="165"/>
          <ac:grpSpMkLst>
            <pc:docMk/>
            <pc:sldMk cId="1329852842" sldId="281"/>
            <ac:grpSpMk id="185" creationId="{2F44046B-D498-35CF-F412-4E8B7C4017B4}"/>
          </ac:grpSpMkLst>
        </pc:grpChg>
        <pc:grpChg chg="del">
          <ac:chgData name="a xx" userId="6c68ed6e84215d36" providerId="LiveId" clId="{0439AD73-FA86-4EAD-9500-F1BA974DE493}" dt="2023-10-02T10:16:29.014" v="5" actId="165"/>
          <ac:grpSpMkLst>
            <pc:docMk/>
            <pc:sldMk cId="1329852842" sldId="281"/>
            <ac:grpSpMk id="258" creationId="{08880438-536A-6F84-3B4C-E62FD982FAFC}"/>
          </ac:grpSpMkLst>
        </pc:grpChg>
        <pc:grpChg chg="mod">
          <ac:chgData name="a xx" userId="6c68ed6e84215d36" providerId="LiveId" clId="{0439AD73-FA86-4EAD-9500-F1BA974DE493}" dt="2023-10-02T10:16:41.812" v="6" actId="165"/>
          <ac:grpSpMkLst>
            <pc:docMk/>
            <pc:sldMk cId="1329852842" sldId="281"/>
            <ac:grpSpMk id="276" creationId="{15B2AED5-62A4-6965-3F0B-1649C7D31C9B}"/>
          </ac:grpSpMkLst>
        </pc:grpChg>
        <pc:grpChg chg="mod topLvl">
          <ac:chgData name="a xx" userId="6c68ed6e84215d36" providerId="LiveId" clId="{0439AD73-FA86-4EAD-9500-F1BA974DE493}" dt="2023-10-02T10:48:03.605" v="1183" actId="164"/>
          <ac:grpSpMkLst>
            <pc:docMk/>
            <pc:sldMk cId="1329852842" sldId="281"/>
            <ac:grpSpMk id="778" creationId="{B8C07A41-8E0D-C33C-031B-5F8B753468F2}"/>
          </ac:grpSpMkLst>
        </pc:grpChg>
        <pc:picChg chg="add del mod">
          <ac:chgData name="a xx" userId="6c68ed6e84215d36" providerId="LiveId" clId="{0439AD73-FA86-4EAD-9500-F1BA974DE493}" dt="2023-10-02T10:20:13.823" v="178" actId="27803"/>
          <ac:picMkLst>
            <pc:docMk/>
            <pc:sldMk cId="1329852842" sldId="281"/>
            <ac:picMk id="9" creationId="{85F6F7E1-BA2C-0F0E-C19F-8A0C27395128}"/>
          </ac:picMkLst>
        </pc:picChg>
        <pc:picChg chg="mod topLvl">
          <ac:chgData name="a xx" userId="6c68ed6e84215d36" providerId="LiveId" clId="{0439AD73-FA86-4EAD-9500-F1BA974DE493}" dt="2023-10-02T10:19:08.217" v="154" actId="1076"/>
          <ac:picMkLst>
            <pc:docMk/>
            <pc:sldMk cId="1329852842" sldId="281"/>
            <ac:picMk id="188" creationId="{4460BD15-3874-4AF6-DADB-7CEBCBEC62B4}"/>
          </ac:picMkLst>
        </pc:picChg>
        <pc:picChg chg="mod topLvl">
          <ac:chgData name="a xx" userId="6c68ed6e84215d36" providerId="LiveId" clId="{0439AD73-FA86-4EAD-9500-F1BA974DE493}" dt="2023-10-02T10:24:44.449" v="383" actId="1076"/>
          <ac:picMkLst>
            <pc:docMk/>
            <pc:sldMk cId="1329852842" sldId="281"/>
            <ac:picMk id="189" creationId="{4FE42FE0-9371-7B15-F637-05F767EAFEC0}"/>
          </ac:picMkLst>
        </pc:picChg>
        <pc:cxnChg chg="mod">
          <ac:chgData name="a xx" userId="6c68ed6e84215d36" providerId="LiveId" clId="{0439AD73-FA86-4EAD-9500-F1BA974DE493}" dt="2023-10-02T10:16:41.812" v="6" actId="165"/>
          <ac:cxnSpMkLst>
            <pc:docMk/>
            <pc:sldMk cId="1329852842" sldId="281"/>
            <ac:cxnSpMk id="2" creationId="{12A0CFC4-36BE-5578-E859-035B3673093D}"/>
          </ac:cxnSpMkLst>
        </pc:cxnChg>
        <pc:cxnChg chg="mod">
          <ac:chgData name="a xx" userId="6c68ed6e84215d36" providerId="LiveId" clId="{0439AD73-FA86-4EAD-9500-F1BA974DE493}" dt="2023-10-02T10:16:41.812" v="6" actId="165"/>
          <ac:cxnSpMkLst>
            <pc:docMk/>
            <pc:sldMk cId="1329852842" sldId="281"/>
            <ac:cxnSpMk id="5" creationId="{D43024E0-9079-B2D0-E5C6-12E2B5925B5D}"/>
          </ac:cxnSpMkLst>
        </pc:cxnChg>
        <pc:cxnChg chg="mod">
          <ac:chgData name="a xx" userId="6c68ed6e84215d36" providerId="LiveId" clId="{0439AD73-FA86-4EAD-9500-F1BA974DE493}" dt="2023-10-02T10:16:41.812" v="6" actId="165"/>
          <ac:cxnSpMkLst>
            <pc:docMk/>
            <pc:sldMk cId="1329852842" sldId="281"/>
            <ac:cxnSpMk id="6" creationId="{DF88671A-4D49-3022-5C15-7AC689FB088B}"/>
          </ac:cxnSpMkLst>
        </pc:cxnChg>
        <pc:cxnChg chg="mod">
          <ac:chgData name="a xx" userId="6c68ed6e84215d36" providerId="LiveId" clId="{0439AD73-FA86-4EAD-9500-F1BA974DE493}" dt="2023-10-02T10:16:41.812" v="6" actId="165"/>
          <ac:cxnSpMkLst>
            <pc:docMk/>
            <pc:sldMk cId="1329852842" sldId="281"/>
            <ac:cxnSpMk id="7" creationId="{CB2041B1-2717-5E3D-47F5-83F00336CE47}"/>
          </ac:cxnSpMkLst>
        </pc:cxnChg>
        <pc:cxnChg chg="mod">
          <ac:chgData name="a xx" userId="6c68ed6e84215d36" providerId="LiveId" clId="{0439AD73-FA86-4EAD-9500-F1BA974DE493}" dt="2023-10-02T10:16:41.812" v="6" actId="165"/>
          <ac:cxnSpMkLst>
            <pc:docMk/>
            <pc:sldMk cId="1329852842" sldId="281"/>
            <ac:cxnSpMk id="8" creationId="{99918159-997A-65C4-F898-261BD6A31696}"/>
          </ac:cxnSpMkLst>
        </pc:cxnChg>
        <pc:cxnChg chg="del mod topLvl">
          <ac:chgData name="a xx" userId="6c68ed6e84215d36" providerId="LiveId" clId="{0439AD73-FA86-4EAD-9500-F1BA974DE493}" dt="2023-10-02T10:16:46.898" v="7" actId="478"/>
          <ac:cxnSpMkLst>
            <pc:docMk/>
            <pc:sldMk cId="1329852842" sldId="281"/>
            <ac:cxnSpMk id="114" creationId="{F75FE1A2-1AFF-BA94-3B69-7167A5D1FE7F}"/>
          </ac:cxnSpMkLst>
        </pc:cxnChg>
        <pc:cxnChg chg="mod">
          <ac:chgData name="a xx" userId="6c68ed6e84215d36" providerId="LiveId" clId="{0439AD73-FA86-4EAD-9500-F1BA974DE493}" dt="2023-10-02T10:16:41.812" v="6" actId="165"/>
          <ac:cxnSpMkLst>
            <pc:docMk/>
            <pc:sldMk cId="1329852842" sldId="281"/>
            <ac:cxnSpMk id="125" creationId="{9D2003CF-5606-3FD6-E485-CF67A838408D}"/>
          </ac:cxnSpMkLst>
        </pc:cxnChg>
        <pc:cxnChg chg="mod">
          <ac:chgData name="a xx" userId="6c68ed6e84215d36" providerId="LiveId" clId="{0439AD73-FA86-4EAD-9500-F1BA974DE493}" dt="2023-10-02T10:16:41.812" v="6" actId="165"/>
          <ac:cxnSpMkLst>
            <pc:docMk/>
            <pc:sldMk cId="1329852842" sldId="281"/>
            <ac:cxnSpMk id="126" creationId="{D38C9CF9-3DEF-EB2D-442E-567B1A1C26CB}"/>
          </ac:cxnSpMkLst>
        </pc:cxnChg>
        <pc:cxnChg chg="mod">
          <ac:chgData name="a xx" userId="6c68ed6e84215d36" providerId="LiveId" clId="{0439AD73-FA86-4EAD-9500-F1BA974DE493}" dt="2023-10-02T10:16:41.812" v="6" actId="165"/>
          <ac:cxnSpMkLst>
            <pc:docMk/>
            <pc:sldMk cId="1329852842" sldId="281"/>
            <ac:cxnSpMk id="133" creationId="{899AAB14-6B2B-0226-2BC8-13604AD26316}"/>
          </ac:cxnSpMkLst>
        </pc:cxnChg>
        <pc:cxnChg chg="mod">
          <ac:chgData name="a xx" userId="6c68ed6e84215d36" providerId="LiveId" clId="{0439AD73-FA86-4EAD-9500-F1BA974DE493}" dt="2023-10-02T10:16:41.812" v="6" actId="165"/>
          <ac:cxnSpMkLst>
            <pc:docMk/>
            <pc:sldMk cId="1329852842" sldId="281"/>
            <ac:cxnSpMk id="134" creationId="{E09970A1-ECBB-6AB5-395A-67C8A9ED431A}"/>
          </ac:cxnSpMkLst>
        </pc:cxnChg>
        <pc:cxnChg chg="del mod topLvl">
          <ac:chgData name="a xx" userId="6c68ed6e84215d36" providerId="LiveId" clId="{0439AD73-FA86-4EAD-9500-F1BA974DE493}" dt="2023-10-02T10:16:49.958" v="8" actId="478"/>
          <ac:cxnSpMkLst>
            <pc:docMk/>
            <pc:sldMk cId="1329852842" sldId="281"/>
            <ac:cxnSpMk id="137" creationId="{A69243AF-B767-F5E9-1AFA-F365732D9F6C}"/>
          </ac:cxnSpMkLst>
        </pc:cxnChg>
        <pc:cxnChg chg="mod">
          <ac:chgData name="a xx" userId="6c68ed6e84215d36" providerId="LiveId" clId="{0439AD73-FA86-4EAD-9500-F1BA974DE493}" dt="2023-10-02T10:16:41.812" v="6" actId="165"/>
          <ac:cxnSpMkLst>
            <pc:docMk/>
            <pc:sldMk cId="1329852842" sldId="281"/>
            <ac:cxnSpMk id="277" creationId="{DE5AEF99-3EAA-9B4B-C59D-69F0EEE78680}"/>
          </ac:cxnSpMkLst>
        </pc:cxnChg>
        <pc:cxnChg chg="mod">
          <ac:chgData name="a xx" userId="6c68ed6e84215d36" providerId="LiveId" clId="{0439AD73-FA86-4EAD-9500-F1BA974DE493}" dt="2023-10-02T10:16:41.812" v="6" actId="165"/>
          <ac:cxnSpMkLst>
            <pc:docMk/>
            <pc:sldMk cId="1329852842" sldId="281"/>
            <ac:cxnSpMk id="278" creationId="{2771088A-81D0-A681-F983-4828BFFE1351}"/>
          </ac:cxnSpMkLst>
        </pc:cxnChg>
        <pc:cxnChg chg="mod">
          <ac:chgData name="a xx" userId="6c68ed6e84215d36" providerId="LiveId" clId="{0439AD73-FA86-4EAD-9500-F1BA974DE493}" dt="2023-10-02T10:16:41.812" v="6" actId="165"/>
          <ac:cxnSpMkLst>
            <pc:docMk/>
            <pc:sldMk cId="1329852842" sldId="281"/>
            <ac:cxnSpMk id="279" creationId="{361EC24F-4B5D-50CE-2686-C321D357848A}"/>
          </ac:cxnSpMkLst>
        </pc:cxnChg>
        <pc:cxnChg chg="mod">
          <ac:chgData name="a xx" userId="6c68ed6e84215d36" providerId="LiveId" clId="{0439AD73-FA86-4EAD-9500-F1BA974DE493}" dt="2023-10-02T10:16:41.812" v="6" actId="165"/>
          <ac:cxnSpMkLst>
            <pc:docMk/>
            <pc:sldMk cId="1329852842" sldId="281"/>
            <ac:cxnSpMk id="280" creationId="{4F6BC832-6558-6A51-9487-B5E408B70E9A}"/>
          </ac:cxnSpMkLst>
        </pc:cxnChg>
        <pc:cxnChg chg="mod">
          <ac:chgData name="a xx" userId="6c68ed6e84215d36" providerId="LiveId" clId="{0439AD73-FA86-4EAD-9500-F1BA974DE493}" dt="2023-10-02T10:16:41.812" v="6" actId="165"/>
          <ac:cxnSpMkLst>
            <pc:docMk/>
            <pc:sldMk cId="1329852842" sldId="281"/>
            <ac:cxnSpMk id="281" creationId="{803F5DFC-7094-F805-7AA7-C38681390ADC}"/>
          </ac:cxnSpMkLst>
        </pc:cxnChg>
        <pc:cxnChg chg="mod">
          <ac:chgData name="a xx" userId="6c68ed6e84215d36" providerId="LiveId" clId="{0439AD73-FA86-4EAD-9500-F1BA974DE493}" dt="2023-10-02T10:16:41.812" v="6" actId="165"/>
          <ac:cxnSpMkLst>
            <pc:docMk/>
            <pc:sldMk cId="1329852842" sldId="281"/>
            <ac:cxnSpMk id="282" creationId="{C237544A-315B-45E0-5046-10DDC923F346}"/>
          </ac:cxnSpMkLst>
        </pc:cxnChg>
        <pc:cxnChg chg="mod">
          <ac:chgData name="a xx" userId="6c68ed6e84215d36" providerId="LiveId" clId="{0439AD73-FA86-4EAD-9500-F1BA974DE493}" dt="2023-10-02T10:16:41.812" v="6" actId="165"/>
          <ac:cxnSpMkLst>
            <pc:docMk/>
            <pc:sldMk cId="1329852842" sldId="281"/>
            <ac:cxnSpMk id="283" creationId="{C36E59FD-E787-021D-6336-3516877FB396}"/>
          </ac:cxnSpMkLst>
        </pc:cxnChg>
        <pc:cxnChg chg="mod">
          <ac:chgData name="a xx" userId="6c68ed6e84215d36" providerId="LiveId" clId="{0439AD73-FA86-4EAD-9500-F1BA974DE493}" dt="2023-10-02T10:16:41.812" v="6" actId="165"/>
          <ac:cxnSpMkLst>
            <pc:docMk/>
            <pc:sldMk cId="1329852842" sldId="281"/>
            <ac:cxnSpMk id="284" creationId="{4A1DB52A-FDE3-48DE-CBBC-7ECAAE218D82}"/>
          </ac:cxnSpMkLst>
        </pc:cxnChg>
        <pc:cxnChg chg="mod">
          <ac:chgData name="a xx" userId="6c68ed6e84215d36" providerId="LiveId" clId="{0439AD73-FA86-4EAD-9500-F1BA974DE493}" dt="2023-10-02T10:16:41.812" v="6" actId="165"/>
          <ac:cxnSpMkLst>
            <pc:docMk/>
            <pc:sldMk cId="1329852842" sldId="281"/>
            <ac:cxnSpMk id="285" creationId="{60FDC8C2-A3DE-8EE1-263B-E897050D2886}"/>
          </ac:cxnSpMkLst>
        </pc:cxnChg>
        <pc:cxnChg chg="mod">
          <ac:chgData name="a xx" userId="6c68ed6e84215d36" providerId="LiveId" clId="{0439AD73-FA86-4EAD-9500-F1BA974DE493}" dt="2023-10-02T10:16:41.812" v="6" actId="165"/>
          <ac:cxnSpMkLst>
            <pc:docMk/>
            <pc:sldMk cId="1329852842" sldId="281"/>
            <ac:cxnSpMk id="286" creationId="{2DB7DCDD-9E12-A9F5-5DE1-4A65E6EAB659}"/>
          </ac:cxnSpMkLst>
        </pc:cxnChg>
        <pc:cxnChg chg="mod">
          <ac:chgData name="a xx" userId="6c68ed6e84215d36" providerId="LiveId" clId="{0439AD73-FA86-4EAD-9500-F1BA974DE493}" dt="2023-10-02T10:16:41.812" v="6" actId="165"/>
          <ac:cxnSpMkLst>
            <pc:docMk/>
            <pc:sldMk cId="1329852842" sldId="281"/>
            <ac:cxnSpMk id="287" creationId="{384D6CAF-41CE-31DB-496B-6E5140C6BDA9}"/>
          </ac:cxnSpMkLst>
        </pc:cxnChg>
        <pc:cxnChg chg="mod">
          <ac:chgData name="a xx" userId="6c68ed6e84215d36" providerId="LiveId" clId="{0439AD73-FA86-4EAD-9500-F1BA974DE493}" dt="2023-10-02T10:16:41.812" v="6" actId="165"/>
          <ac:cxnSpMkLst>
            <pc:docMk/>
            <pc:sldMk cId="1329852842" sldId="281"/>
            <ac:cxnSpMk id="288" creationId="{26A28A14-A961-6C8D-202C-34EFD6FA49F2}"/>
          </ac:cxnSpMkLst>
        </pc:cxnChg>
        <pc:cxnChg chg="mod">
          <ac:chgData name="a xx" userId="6c68ed6e84215d36" providerId="LiveId" clId="{0439AD73-FA86-4EAD-9500-F1BA974DE493}" dt="2023-10-02T10:16:41.812" v="6" actId="165"/>
          <ac:cxnSpMkLst>
            <pc:docMk/>
            <pc:sldMk cId="1329852842" sldId="281"/>
            <ac:cxnSpMk id="289" creationId="{2E8DE684-A346-E74D-9FF3-256FBC7076CA}"/>
          </ac:cxnSpMkLst>
        </pc:cxnChg>
        <pc:cxnChg chg="mod">
          <ac:chgData name="a xx" userId="6c68ed6e84215d36" providerId="LiveId" clId="{0439AD73-FA86-4EAD-9500-F1BA974DE493}" dt="2023-10-02T10:16:41.812" v="6" actId="165"/>
          <ac:cxnSpMkLst>
            <pc:docMk/>
            <pc:sldMk cId="1329852842" sldId="281"/>
            <ac:cxnSpMk id="290" creationId="{BE2BA9C8-D56E-9E7C-706D-8F39B3AE906C}"/>
          </ac:cxnSpMkLst>
        </pc:cxnChg>
        <pc:cxnChg chg="mod">
          <ac:chgData name="a xx" userId="6c68ed6e84215d36" providerId="LiveId" clId="{0439AD73-FA86-4EAD-9500-F1BA974DE493}" dt="2023-10-02T10:16:41.812" v="6" actId="165"/>
          <ac:cxnSpMkLst>
            <pc:docMk/>
            <pc:sldMk cId="1329852842" sldId="281"/>
            <ac:cxnSpMk id="291" creationId="{A1C73145-6558-D366-C113-237A7B3D8A80}"/>
          </ac:cxnSpMkLst>
        </pc:cxnChg>
        <pc:cxnChg chg="mod">
          <ac:chgData name="a xx" userId="6c68ed6e84215d36" providerId="LiveId" clId="{0439AD73-FA86-4EAD-9500-F1BA974DE493}" dt="2023-10-02T10:16:41.812" v="6" actId="165"/>
          <ac:cxnSpMkLst>
            <pc:docMk/>
            <pc:sldMk cId="1329852842" sldId="281"/>
            <ac:cxnSpMk id="292" creationId="{ADE72391-F320-79FF-B3DC-D9C69F18D0A4}"/>
          </ac:cxnSpMkLst>
        </pc:cxnChg>
        <pc:cxnChg chg="mod">
          <ac:chgData name="a xx" userId="6c68ed6e84215d36" providerId="LiveId" clId="{0439AD73-FA86-4EAD-9500-F1BA974DE493}" dt="2023-10-02T10:16:41.812" v="6" actId="165"/>
          <ac:cxnSpMkLst>
            <pc:docMk/>
            <pc:sldMk cId="1329852842" sldId="281"/>
            <ac:cxnSpMk id="293" creationId="{EAE522E2-1450-7B1A-96FB-2C1FF4CF12AC}"/>
          </ac:cxnSpMkLst>
        </pc:cxnChg>
        <pc:cxnChg chg="mod">
          <ac:chgData name="a xx" userId="6c68ed6e84215d36" providerId="LiveId" clId="{0439AD73-FA86-4EAD-9500-F1BA974DE493}" dt="2023-10-02T10:16:41.812" v="6" actId="165"/>
          <ac:cxnSpMkLst>
            <pc:docMk/>
            <pc:sldMk cId="1329852842" sldId="281"/>
            <ac:cxnSpMk id="294" creationId="{31092D04-B0EE-3AB4-52FE-6AF9F570B8EF}"/>
          </ac:cxnSpMkLst>
        </pc:cxnChg>
        <pc:cxnChg chg="mod">
          <ac:chgData name="a xx" userId="6c68ed6e84215d36" providerId="LiveId" clId="{0439AD73-FA86-4EAD-9500-F1BA974DE493}" dt="2023-10-02T10:16:41.812" v="6" actId="165"/>
          <ac:cxnSpMkLst>
            <pc:docMk/>
            <pc:sldMk cId="1329852842" sldId="281"/>
            <ac:cxnSpMk id="295" creationId="{BDBC6907-B91D-BEA1-E68F-A51A2305DF23}"/>
          </ac:cxnSpMkLst>
        </pc:cxnChg>
        <pc:cxnChg chg="mod">
          <ac:chgData name="a xx" userId="6c68ed6e84215d36" providerId="LiveId" clId="{0439AD73-FA86-4EAD-9500-F1BA974DE493}" dt="2023-10-02T10:16:41.812" v="6" actId="165"/>
          <ac:cxnSpMkLst>
            <pc:docMk/>
            <pc:sldMk cId="1329852842" sldId="281"/>
            <ac:cxnSpMk id="296" creationId="{8E1DFFFA-CEAC-063B-79B9-7C8F305BC726}"/>
          </ac:cxnSpMkLst>
        </pc:cxnChg>
        <pc:cxnChg chg="mod">
          <ac:chgData name="a xx" userId="6c68ed6e84215d36" providerId="LiveId" clId="{0439AD73-FA86-4EAD-9500-F1BA974DE493}" dt="2023-10-02T10:16:41.812" v="6" actId="165"/>
          <ac:cxnSpMkLst>
            <pc:docMk/>
            <pc:sldMk cId="1329852842" sldId="281"/>
            <ac:cxnSpMk id="297" creationId="{18E299B7-4645-E860-880E-221EB0EFD036}"/>
          </ac:cxnSpMkLst>
        </pc:cxnChg>
        <pc:cxnChg chg="mod">
          <ac:chgData name="a xx" userId="6c68ed6e84215d36" providerId="LiveId" clId="{0439AD73-FA86-4EAD-9500-F1BA974DE493}" dt="2023-10-02T10:16:41.812" v="6" actId="165"/>
          <ac:cxnSpMkLst>
            <pc:docMk/>
            <pc:sldMk cId="1329852842" sldId="281"/>
            <ac:cxnSpMk id="298" creationId="{97A19074-22BF-89EE-DA0D-88720138DEB0}"/>
          </ac:cxnSpMkLst>
        </pc:cxnChg>
        <pc:cxnChg chg="mod">
          <ac:chgData name="a xx" userId="6c68ed6e84215d36" providerId="LiveId" clId="{0439AD73-FA86-4EAD-9500-F1BA974DE493}" dt="2023-10-02T10:16:41.812" v="6" actId="165"/>
          <ac:cxnSpMkLst>
            <pc:docMk/>
            <pc:sldMk cId="1329852842" sldId="281"/>
            <ac:cxnSpMk id="299" creationId="{73207C44-EBD4-A1D0-C68A-DDBDF2205050}"/>
          </ac:cxnSpMkLst>
        </pc:cxnChg>
        <pc:cxnChg chg="mod">
          <ac:chgData name="a xx" userId="6c68ed6e84215d36" providerId="LiveId" clId="{0439AD73-FA86-4EAD-9500-F1BA974DE493}" dt="2023-10-02T10:16:41.812" v="6" actId="165"/>
          <ac:cxnSpMkLst>
            <pc:docMk/>
            <pc:sldMk cId="1329852842" sldId="281"/>
            <ac:cxnSpMk id="300" creationId="{C71D96A0-AAB5-FDDE-CF83-62497B6E9CA8}"/>
          </ac:cxnSpMkLst>
        </pc:cxnChg>
        <pc:cxnChg chg="mod">
          <ac:chgData name="a xx" userId="6c68ed6e84215d36" providerId="LiveId" clId="{0439AD73-FA86-4EAD-9500-F1BA974DE493}" dt="2023-10-02T10:16:41.812" v="6" actId="165"/>
          <ac:cxnSpMkLst>
            <pc:docMk/>
            <pc:sldMk cId="1329852842" sldId="281"/>
            <ac:cxnSpMk id="301" creationId="{3207E9AD-5095-1D3A-9265-767C25C39DF4}"/>
          </ac:cxnSpMkLst>
        </pc:cxnChg>
        <pc:cxnChg chg="mod">
          <ac:chgData name="a xx" userId="6c68ed6e84215d36" providerId="LiveId" clId="{0439AD73-FA86-4EAD-9500-F1BA974DE493}" dt="2023-10-02T10:16:41.812" v="6" actId="165"/>
          <ac:cxnSpMkLst>
            <pc:docMk/>
            <pc:sldMk cId="1329852842" sldId="281"/>
            <ac:cxnSpMk id="302" creationId="{3F7D919E-4188-A5F5-E0C7-5D6D81C10128}"/>
          </ac:cxnSpMkLst>
        </pc:cxnChg>
        <pc:cxnChg chg="mod">
          <ac:chgData name="a xx" userId="6c68ed6e84215d36" providerId="LiveId" clId="{0439AD73-FA86-4EAD-9500-F1BA974DE493}" dt="2023-10-02T10:16:41.812" v="6" actId="165"/>
          <ac:cxnSpMkLst>
            <pc:docMk/>
            <pc:sldMk cId="1329852842" sldId="281"/>
            <ac:cxnSpMk id="303" creationId="{51424E76-2F7A-975B-AE84-03295D05876F}"/>
          </ac:cxnSpMkLst>
        </pc:cxnChg>
        <pc:cxnChg chg="mod">
          <ac:chgData name="a xx" userId="6c68ed6e84215d36" providerId="LiveId" clId="{0439AD73-FA86-4EAD-9500-F1BA974DE493}" dt="2023-10-02T10:16:41.812" v="6" actId="165"/>
          <ac:cxnSpMkLst>
            <pc:docMk/>
            <pc:sldMk cId="1329852842" sldId="281"/>
            <ac:cxnSpMk id="304" creationId="{1878B78A-E71A-E331-CC0A-B542F4251E41}"/>
          </ac:cxnSpMkLst>
        </pc:cxnChg>
        <pc:cxnChg chg="mod">
          <ac:chgData name="a xx" userId="6c68ed6e84215d36" providerId="LiveId" clId="{0439AD73-FA86-4EAD-9500-F1BA974DE493}" dt="2023-10-02T10:16:41.812" v="6" actId="165"/>
          <ac:cxnSpMkLst>
            <pc:docMk/>
            <pc:sldMk cId="1329852842" sldId="281"/>
            <ac:cxnSpMk id="305" creationId="{0172836B-5248-6673-BBA8-52EBC6341293}"/>
          </ac:cxnSpMkLst>
        </pc:cxnChg>
        <pc:cxnChg chg="mod">
          <ac:chgData name="a xx" userId="6c68ed6e84215d36" providerId="LiveId" clId="{0439AD73-FA86-4EAD-9500-F1BA974DE493}" dt="2023-10-02T10:16:41.812" v="6" actId="165"/>
          <ac:cxnSpMkLst>
            <pc:docMk/>
            <pc:sldMk cId="1329852842" sldId="281"/>
            <ac:cxnSpMk id="306" creationId="{39908D68-FA11-6604-7C2C-F6C12194F419}"/>
          </ac:cxnSpMkLst>
        </pc:cxnChg>
        <pc:cxnChg chg="mod">
          <ac:chgData name="a xx" userId="6c68ed6e84215d36" providerId="LiveId" clId="{0439AD73-FA86-4EAD-9500-F1BA974DE493}" dt="2023-10-02T10:16:41.812" v="6" actId="165"/>
          <ac:cxnSpMkLst>
            <pc:docMk/>
            <pc:sldMk cId="1329852842" sldId="281"/>
            <ac:cxnSpMk id="307" creationId="{8C74A3E6-29AA-EDA5-C272-93E1DEC554B3}"/>
          </ac:cxnSpMkLst>
        </pc:cxnChg>
        <pc:cxnChg chg="mod">
          <ac:chgData name="a xx" userId="6c68ed6e84215d36" providerId="LiveId" clId="{0439AD73-FA86-4EAD-9500-F1BA974DE493}" dt="2023-10-02T10:16:41.812" v="6" actId="165"/>
          <ac:cxnSpMkLst>
            <pc:docMk/>
            <pc:sldMk cId="1329852842" sldId="281"/>
            <ac:cxnSpMk id="308" creationId="{E11E34C0-5B31-6C82-43D1-D89FE6563623}"/>
          </ac:cxnSpMkLst>
        </pc:cxnChg>
        <pc:cxnChg chg="mod">
          <ac:chgData name="a xx" userId="6c68ed6e84215d36" providerId="LiveId" clId="{0439AD73-FA86-4EAD-9500-F1BA974DE493}" dt="2023-10-02T10:16:41.812" v="6" actId="165"/>
          <ac:cxnSpMkLst>
            <pc:docMk/>
            <pc:sldMk cId="1329852842" sldId="281"/>
            <ac:cxnSpMk id="309" creationId="{CB927C3A-742E-25E3-DFF7-D098478541C5}"/>
          </ac:cxnSpMkLst>
        </pc:cxnChg>
        <pc:cxnChg chg="mod">
          <ac:chgData name="a xx" userId="6c68ed6e84215d36" providerId="LiveId" clId="{0439AD73-FA86-4EAD-9500-F1BA974DE493}" dt="2023-10-02T10:16:41.812" v="6" actId="165"/>
          <ac:cxnSpMkLst>
            <pc:docMk/>
            <pc:sldMk cId="1329852842" sldId="281"/>
            <ac:cxnSpMk id="310" creationId="{214633E6-53B0-B651-B908-8FE9CC853160}"/>
          </ac:cxnSpMkLst>
        </pc:cxnChg>
        <pc:cxnChg chg="mod">
          <ac:chgData name="a xx" userId="6c68ed6e84215d36" providerId="LiveId" clId="{0439AD73-FA86-4EAD-9500-F1BA974DE493}" dt="2023-10-02T10:16:41.812" v="6" actId="165"/>
          <ac:cxnSpMkLst>
            <pc:docMk/>
            <pc:sldMk cId="1329852842" sldId="281"/>
            <ac:cxnSpMk id="311" creationId="{B31506C9-EA0B-7531-4716-0007769CCCD9}"/>
          </ac:cxnSpMkLst>
        </pc:cxnChg>
        <pc:cxnChg chg="mod">
          <ac:chgData name="a xx" userId="6c68ed6e84215d36" providerId="LiveId" clId="{0439AD73-FA86-4EAD-9500-F1BA974DE493}" dt="2023-10-02T10:16:41.812" v="6" actId="165"/>
          <ac:cxnSpMkLst>
            <pc:docMk/>
            <pc:sldMk cId="1329852842" sldId="281"/>
            <ac:cxnSpMk id="312" creationId="{84FE7C44-E615-90D2-9268-B228C2961499}"/>
          </ac:cxnSpMkLst>
        </pc:cxnChg>
        <pc:cxnChg chg="mod">
          <ac:chgData name="a xx" userId="6c68ed6e84215d36" providerId="LiveId" clId="{0439AD73-FA86-4EAD-9500-F1BA974DE493}" dt="2023-10-02T10:16:41.812" v="6" actId="165"/>
          <ac:cxnSpMkLst>
            <pc:docMk/>
            <pc:sldMk cId="1329852842" sldId="281"/>
            <ac:cxnSpMk id="313" creationId="{6508318B-5E7A-314D-C7C1-E1588336EB5C}"/>
          </ac:cxnSpMkLst>
        </pc:cxnChg>
        <pc:cxnChg chg="mod">
          <ac:chgData name="a xx" userId="6c68ed6e84215d36" providerId="LiveId" clId="{0439AD73-FA86-4EAD-9500-F1BA974DE493}" dt="2023-10-02T10:16:41.812" v="6" actId="165"/>
          <ac:cxnSpMkLst>
            <pc:docMk/>
            <pc:sldMk cId="1329852842" sldId="281"/>
            <ac:cxnSpMk id="314" creationId="{47FF0A34-B1C0-0730-278D-EA2990C284DA}"/>
          </ac:cxnSpMkLst>
        </pc:cxnChg>
        <pc:cxnChg chg="mod">
          <ac:chgData name="a xx" userId="6c68ed6e84215d36" providerId="LiveId" clId="{0439AD73-FA86-4EAD-9500-F1BA974DE493}" dt="2023-10-02T10:16:41.812" v="6" actId="165"/>
          <ac:cxnSpMkLst>
            <pc:docMk/>
            <pc:sldMk cId="1329852842" sldId="281"/>
            <ac:cxnSpMk id="315" creationId="{B7AA78A8-91CF-C1E1-585F-C4CF79F84F9C}"/>
          </ac:cxnSpMkLst>
        </pc:cxnChg>
        <pc:cxnChg chg="mod">
          <ac:chgData name="a xx" userId="6c68ed6e84215d36" providerId="LiveId" clId="{0439AD73-FA86-4EAD-9500-F1BA974DE493}" dt="2023-10-02T10:16:41.812" v="6" actId="165"/>
          <ac:cxnSpMkLst>
            <pc:docMk/>
            <pc:sldMk cId="1329852842" sldId="281"/>
            <ac:cxnSpMk id="316" creationId="{9A748B62-1266-2F39-B914-7ADB515E4B16}"/>
          </ac:cxnSpMkLst>
        </pc:cxnChg>
        <pc:cxnChg chg="mod">
          <ac:chgData name="a xx" userId="6c68ed6e84215d36" providerId="LiveId" clId="{0439AD73-FA86-4EAD-9500-F1BA974DE493}" dt="2023-10-02T10:16:41.812" v="6" actId="165"/>
          <ac:cxnSpMkLst>
            <pc:docMk/>
            <pc:sldMk cId="1329852842" sldId="281"/>
            <ac:cxnSpMk id="317" creationId="{0B1BC0C1-C2BC-64D6-FB7E-626AC7812210}"/>
          </ac:cxnSpMkLst>
        </pc:cxnChg>
        <pc:cxnChg chg="mod">
          <ac:chgData name="a xx" userId="6c68ed6e84215d36" providerId="LiveId" clId="{0439AD73-FA86-4EAD-9500-F1BA974DE493}" dt="2023-10-02T10:16:41.812" v="6" actId="165"/>
          <ac:cxnSpMkLst>
            <pc:docMk/>
            <pc:sldMk cId="1329852842" sldId="281"/>
            <ac:cxnSpMk id="318" creationId="{66555F13-F843-9EE4-33CB-164AAEC75535}"/>
          </ac:cxnSpMkLst>
        </pc:cxnChg>
        <pc:cxnChg chg="mod">
          <ac:chgData name="a xx" userId="6c68ed6e84215d36" providerId="LiveId" clId="{0439AD73-FA86-4EAD-9500-F1BA974DE493}" dt="2023-10-02T10:16:41.812" v="6" actId="165"/>
          <ac:cxnSpMkLst>
            <pc:docMk/>
            <pc:sldMk cId="1329852842" sldId="281"/>
            <ac:cxnSpMk id="319" creationId="{E1C8EB10-2D32-B67E-637D-92CBE6381068}"/>
          </ac:cxnSpMkLst>
        </pc:cxnChg>
        <pc:cxnChg chg="mod">
          <ac:chgData name="a xx" userId="6c68ed6e84215d36" providerId="LiveId" clId="{0439AD73-FA86-4EAD-9500-F1BA974DE493}" dt="2023-10-02T10:16:41.812" v="6" actId="165"/>
          <ac:cxnSpMkLst>
            <pc:docMk/>
            <pc:sldMk cId="1329852842" sldId="281"/>
            <ac:cxnSpMk id="320" creationId="{AEAD6F56-E1C2-F12E-2002-0ED0134AAC22}"/>
          </ac:cxnSpMkLst>
        </pc:cxnChg>
        <pc:cxnChg chg="mod">
          <ac:chgData name="a xx" userId="6c68ed6e84215d36" providerId="LiveId" clId="{0439AD73-FA86-4EAD-9500-F1BA974DE493}" dt="2023-10-02T10:16:41.812" v="6" actId="165"/>
          <ac:cxnSpMkLst>
            <pc:docMk/>
            <pc:sldMk cId="1329852842" sldId="281"/>
            <ac:cxnSpMk id="321" creationId="{F717693E-C136-F157-FAAC-2B9C2BCB8B49}"/>
          </ac:cxnSpMkLst>
        </pc:cxnChg>
        <pc:cxnChg chg="mod">
          <ac:chgData name="a xx" userId="6c68ed6e84215d36" providerId="LiveId" clId="{0439AD73-FA86-4EAD-9500-F1BA974DE493}" dt="2023-10-02T10:16:41.812" v="6" actId="165"/>
          <ac:cxnSpMkLst>
            <pc:docMk/>
            <pc:sldMk cId="1329852842" sldId="281"/>
            <ac:cxnSpMk id="322" creationId="{425AD2D2-2AA7-2C32-3D92-DE8382EB8545}"/>
          </ac:cxnSpMkLst>
        </pc:cxnChg>
        <pc:cxnChg chg="mod">
          <ac:chgData name="a xx" userId="6c68ed6e84215d36" providerId="LiveId" clId="{0439AD73-FA86-4EAD-9500-F1BA974DE493}" dt="2023-10-02T10:16:41.812" v="6" actId="165"/>
          <ac:cxnSpMkLst>
            <pc:docMk/>
            <pc:sldMk cId="1329852842" sldId="281"/>
            <ac:cxnSpMk id="323" creationId="{99BCE80D-C9F4-09C2-7FDD-C131227ADED7}"/>
          </ac:cxnSpMkLst>
        </pc:cxnChg>
        <pc:cxnChg chg="mod">
          <ac:chgData name="a xx" userId="6c68ed6e84215d36" providerId="LiveId" clId="{0439AD73-FA86-4EAD-9500-F1BA974DE493}" dt="2023-10-02T10:16:41.812" v="6" actId="165"/>
          <ac:cxnSpMkLst>
            <pc:docMk/>
            <pc:sldMk cId="1329852842" sldId="281"/>
            <ac:cxnSpMk id="324" creationId="{3D1C76D7-7249-1923-8B97-72F5C1A3FD66}"/>
          </ac:cxnSpMkLst>
        </pc:cxnChg>
        <pc:cxnChg chg="mod">
          <ac:chgData name="a xx" userId="6c68ed6e84215d36" providerId="LiveId" clId="{0439AD73-FA86-4EAD-9500-F1BA974DE493}" dt="2023-10-02T10:16:41.812" v="6" actId="165"/>
          <ac:cxnSpMkLst>
            <pc:docMk/>
            <pc:sldMk cId="1329852842" sldId="281"/>
            <ac:cxnSpMk id="330" creationId="{986A0555-C992-1B18-C745-824539CC9C0E}"/>
          </ac:cxnSpMkLst>
        </pc:cxnChg>
        <pc:cxnChg chg="mod">
          <ac:chgData name="a xx" userId="6c68ed6e84215d36" providerId="LiveId" clId="{0439AD73-FA86-4EAD-9500-F1BA974DE493}" dt="2023-10-02T10:16:41.812" v="6" actId="165"/>
          <ac:cxnSpMkLst>
            <pc:docMk/>
            <pc:sldMk cId="1329852842" sldId="281"/>
            <ac:cxnSpMk id="331" creationId="{5A35E17A-1690-DC59-CDF5-58A9228C9C53}"/>
          </ac:cxnSpMkLst>
        </pc:cxnChg>
        <pc:cxnChg chg="mod">
          <ac:chgData name="a xx" userId="6c68ed6e84215d36" providerId="LiveId" clId="{0439AD73-FA86-4EAD-9500-F1BA974DE493}" dt="2023-10-02T10:16:41.812" v="6" actId="165"/>
          <ac:cxnSpMkLst>
            <pc:docMk/>
            <pc:sldMk cId="1329852842" sldId="281"/>
            <ac:cxnSpMk id="332" creationId="{0CF87161-0EA3-FFC1-6226-72BD36E2BC20}"/>
          </ac:cxnSpMkLst>
        </pc:cxnChg>
        <pc:cxnChg chg="mod">
          <ac:chgData name="a xx" userId="6c68ed6e84215d36" providerId="LiveId" clId="{0439AD73-FA86-4EAD-9500-F1BA974DE493}" dt="2023-10-02T10:16:41.812" v="6" actId="165"/>
          <ac:cxnSpMkLst>
            <pc:docMk/>
            <pc:sldMk cId="1329852842" sldId="281"/>
            <ac:cxnSpMk id="333" creationId="{60891DF6-0A69-130A-B817-0427B467407C}"/>
          </ac:cxnSpMkLst>
        </pc:cxnChg>
        <pc:cxnChg chg="mod">
          <ac:chgData name="a xx" userId="6c68ed6e84215d36" providerId="LiveId" clId="{0439AD73-FA86-4EAD-9500-F1BA974DE493}" dt="2023-10-02T10:16:41.812" v="6" actId="165"/>
          <ac:cxnSpMkLst>
            <pc:docMk/>
            <pc:sldMk cId="1329852842" sldId="281"/>
            <ac:cxnSpMk id="334" creationId="{D2B49266-39FC-C746-24F1-F647543B1D94}"/>
          </ac:cxnSpMkLst>
        </pc:cxnChg>
        <pc:cxnChg chg="mod">
          <ac:chgData name="a xx" userId="6c68ed6e84215d36" providerId="LiveId" clId="{0439AD73-FA86-4EAD-9500-F1BA974DE493}" dt="2023-10-02T10:16:41.812" v="6" actId="165"/>
          <ac:cxnSpMkLst>
            <pc:docMk/>
            <pc:sldMk cId="1329852842" sldId="281"/>
            <ac:cxnSpMk id="335" creationId="{7A0EF041-0398-B15C-82C3-FE3A2076CF63}"/>
          </ac:cxnSpMkLst>
        </pc:cxnChg>
        <pc:cxnChg chg="mod">
          <ac:chgData name="a xx" userId="6c68ed6e84215d36" providerId="LiveId" clId="{0439AD73-FA86-4EAD-9500-F1BA974DE493}" dt="2023-10-02T10:16:41.812" v="6" actId="165"/>
          <ac:cxnSpMkLst>
            <pc:docMk/>
            <pc:sldMk cId="1329852842" sldId="281"/>
            <ac:cxnSpMk id="336" creationId="{93BF1ACB-847B-E964-4DE2-48B7AE5EBE72}"/>
          </ac:cxnSpMkLst>
        </pc:cxnChg>
        <pc:cxnChg chg="mod">
          <ac:chgData name="a xx" userId="6c68ed6e84215d36" providerId="LiveId" clId="{0439AD73-FA86-4EAD-9500-F1BA974DE493}" dt="2023-10-02T10:16:41.812" v="6" actId="165"/>
          <ac:cxnSpMkLst>
            <pc:docMk/>
            <pc:sldMk cId="1329852842" sldId="281"/>
            <ac:cxnSpMk id="337" creationId="{0D43E29D-3DA6-F49F-0FD1-90CE00A3741F}"/>
          </ac:cxnSpMkLst>
        </pc:cxnChg>
        <pc:cxnChg chg="mod">
          <ac:chgData name="a xx" userId="6c68ed6e84215d36" providerId="LiveId" clId="{0439AD73-FA86-4EAD-9500-F1BA974DE493}" dt="2023-10-02T10:16:41.812" v="6" actId="165"/>
          <ac:cxnSpMkLst>
            <pc:docMk/>
            <pc:sldMk cId="1329852842" sldId="281"/>
            <ac:cxnSpMk id="338" creationId="{DAF54F46-EC06-F693-E0AA-D8BF1DE30101}"/>
          </ac:cxnSpMkLst>
        </pc:cxnChg>
        <pc:cxnChg chg="mod">
          <ac:chgData name="a xx" userId="6c68ed6e84215d36" providerId="LiveId" clId="{0439AD73-FA86-4EAD-9500-F1BA974DE493}" dt="2023-10-02T10:16:41.812" v="6" actId="165"/>
          <ac:cxnSpMkLst>
            <pc:docMk/>
            <pc:sldMk cId="1329852842" sldId="281"/>
            <ac:cxnSpMk id="339" creationId="{76AE92C1-2B6A-7798-1BAC-106E9547E288}"/>
          </ac:cxnSpMkLst>
        </pc:cxnChg>
        <pc:cxnChg chg="mod">
          <ac:chgData name="a xx" userId="6c68ed6e84215d36" providerId="LiveId" clId="{0439AD73-FA86-4EAD-9500-F1BA974DE493}" dt="2023-10-02T10:16:41.812" v="6" actId="165"/>
          <ac:cxnSpMkLst>
            <pc:docMk/>
            <pc:sldMk cId="1329852842" sldId="281"/>
            <ac:cxnSpMk id="340" creationId="{8A5F5798-3086-787A-A48E-E99396D72CB9}"/>
          </ac:cxnSpMkLst>
        </pc:cxnChg>
        <pc:cxnChg chg="mod">
          <ac:chgData name="a xx" userId="6c68ed6e84215d36" providerId="LiveId" clId="{0439AD73-FA86-4EAD-9500-F1BA974DE493}" dt="2023-10-02T10:16:41.812" v="6" actId="165"/>
          <ac:cxnSpMkLst>
            <pc:docMk/>
            <pc:sldMk cId="1329852842" sldId="281"/>
            <ac:cxnSpMk id="341" creationId="{6148674D-B509-C258-86AA-BBC9AEEF3F59}"/>
          </ac:cxnSpMkLst>
        </pc:cxnChg>
        <pc:cxnChg chg="mod">
          <ac:chgData name="a xx" userId="6c68ed6e84215d36" providerId="LiveId" clId="{0439AD73-FA86-4EAD-9500-F1BA974DE493}" dt="2023-10-02T10:16:41.812" v="6" actId="165"/>
          <ac:cxnSpMkLst>
            <pc:docMk/>
            <pc:sldMk cId="1329852842" sldId="281"/>
            <ac:cxnSpMk id="342" creationId="{A7EEBDB1-B7EF-7C9C-5AAC-49A2D737ED14}"/>
          </ac:cxnSpMkLst>
        </pc:cxnChg>
        <pc:cxnChg chg="mod">
          <ac:chgData name="a xx" userId="6c68ed6e84215d36" providerId="LiveId" clId="{0439AD73-FA86-4EAD-9500-F1BA974DE493}" dt="2023-10-02T10:16:41.812" v="6" actId="165"/>
          <ac:cxnSpMkLst>
            <pc:docMk/>
            <pc:sldMk cId="1329852842" sldId="281"/>
            <ac:cxnSpMk id="343" creationId="{5658DB77-3973-B62D-7C5D-41DDD0776128}"/>
          </ac:cxnSpMkLst>
        </pc:cxnChg>
        <pc:cxnChg chg="mod">
          <ac:chgData name="a xx" userId="6c68ed6e84215d36" providerId="LiveId" clId="{0439AD73-FA86-4EAD-9500-F1BA974DE493}" dt="2023-10-02T10:16:41.812" v="6" actId="165"/>
          <ac:cxnSpMkLst>
            <pc:docMk/>
            <pc:sldMk cId="1329852842" sldId="281"/>
            <ac:cxnSpMk id="344" creationId="{49668880-A8FF-C713-C36D-2AC23D4D9486}"/>
          </ac:cxnSpMkLst>
        </pc:cxnChg>
        <pc:cxnChg chg="mod">
          <ac:chgData name="a xx" userId="6c68ed6e84215d36" providerId="LiveId" clId="{0439AD73-FA86-4EAD-9500-F1BA974DE493}" dt="2023-10-02T10:16:41.812" v="6" actId="165"/>
          <ac:cxnSpMkLst>
            <pc:docMk/>
            <pc:sldMk cId="1329852842" sldId="281"/>
            <ac:cxnSpMk id="345" creationId="{B37E39C7-9CE1-8AC3-9C9F-AE8F433337D7}"/>
          </ac:cxnSpMkLst>
        </pc:cxnChg>
        <pc:cxnChg chg="mod">
          <ac:chgData name="a xx" userId="6c68ed6e84215d36" providerId="LiveId" clId="{0439AD73-FA86-4EAD-9500-F1BA974DE493}" dt="2023-10-02T10:16:41.812" v="6" actId="165"/>
          <ac:cxnSpMkLst>
            <pc:docMk/>
            <pc:sldMk cId="1329852842" sldId="281"/>
            <ac:cxnSpMk id="346" creationId="{23CC92B8-7168-9782-7A08-233BA1175440}"/>
          </ac:cxnSpMkLst>
        </pc:cxnChg>
        <pc:cxnChg chg="mod">
          <ac:chgData name="a xx" userId="6c68ed6e84215d36" providerId="LiveId" clId="{0439AD73-FA86-4EAD-9500-F1BA974DE493}" dt="2023-10-02T10:16:41.812" v="6" actId="165"/>
          <ac:cxnSpMkLst>
            <pc:docMk/>
            <pc:sldMk cId="1329852842" sldId="281"/>
            <ac:cxnSpMk id="347" creationId="{B61C8922-0D7D-9704-F07D-DF5FA9C637CB}"/>
          </ac:cxnSpMkLst>
        </pc:cxnChg>
        <pc:cxnChg chg="mod">
          <ac:chgData name="a xx" userId="6c68ed6e84215d36" providerId="LiveId" clId="{0439AD73-FA86-4EAD-9500-F1BA974DE493}" dt="2023-10-02T10:16:41.812" v="6" actId="165"/>
          <ac:cxnSpMkLst>
            <pc:docMk/>
            <pc:sldMk cId="1329852842" sldId="281"/>
            <ac:cxnSpMk id="348" creationId="{D269DEA8-25C1-EF9E-F12F-2D499CB21487}"/>
          </ac:cxnSpMkLst>
        </pc:cxnChg>
        <pc:cxnChg chg="mod">
          <ac:chgData name="a xx" userId="6c68ed6e84215d36" providerId="LiveId" clId="{0439AD73-FA86-4EAD-9500-F1BA974DE493}" dt="2023-10-02T10:16:41.812" v="6" actId="165"/>
          <ac:cxnSpMkLst>
            <pc:docMk/>
            <pc:sldMk cId="1329852842" sldId="281"/>
            <ac:cxnSpMk id="349" creationId="{B1511DB4-005A-F4E7-6C1C-656A4D246112}"/>
          </ac:cxnSpMkLst>
        </pc:cxnChg>
        <pc:cxnChg chg="mod">
          <ac:chgData name="a xx" userId="6c68ed6e84215d36" providerId="LiveId" clId="{0439AD73-FA86-4EAD-9500-F1BA974DE493}" dt="2023-10-02T10:16:41.812" v="6" actId="165"/>
          <ac:cxnSpMkLst>
            <pc:docMk/>
            <pc:sldMk cId="1329852842" sldId="281"/>
            <ac:cxnSpMk id="350" creationId="{9BFBD28A-1378-0CBF-4284-715FCB16E858}"/>
          </ac:cxnSpMkLst>
        </pc:cxnChg>
        <pc:cxnChg chg="mod">
          <ac:chgData name="a xx" userId="6c68ed6e84215d36" providerId="LiveId" clId="{0439AD73-FA86-4EAD-9500-F1BA974DE493}" dt="2023-10-02T10:16:41.812" v="6" actId="165"/>
          <ac:cxnSpMkLst>
            <pc:docMk/>
            <pc:sldMk cId="1329852842" sldId="281"/>
            <ac:cxnSpMk id="351" creationId="{D2C9E012-FB8A-FE8D-DBAE-E06AC1C9F310}"/>
          </ac:cxnSpMkLst>
        </pc:cxnChg>
        <pc:cxnChg chg="mod">
          <ac:chgData name="a xx" userId="6c68ed6e84215d36" providerId="LiveId" clId="{0439AD73-FA86-4EAD-9500-F1BA974DE493}" dt="2023-10-02T10:16:41.812" v="6" actId="165"/>
          <ac:cxnSpMkLst>
            <pc:docMk/>
            <pc:sldMk cId="1329852842" sldId="281"/>
            <ac:cxnSpMk id="352" creationId="{C36B7825-1817-4302-160B-D13FA67E6039}"/>
          </ac:cxnSpMkLst>
        </pc:cxnChg>
        <pc:cxnChg chg="mod">
          <ac:chgData name="a xx" userId="6c68ed6e84215d36" providerId="LiveId" clId="{0439AD73-FA86-4EAD-9500-F1BA974DE493}" dt="2023-10-02T10:16:41.812" v="6" actId="165"/>
          <ac:cxnSpMkLst>
            <pc:docMk/>
            <pc:sldMk cId="1329852842" sldId="281"/>
            <ac:cxnSpMk id="353" creationId="{A25ED79B-8B71-6B52-6308-BCF6828F7853}"/>
          </ac:cxnSpMkLst>
        </pc:cxnChg>
        <pc:cxnChg chg="mod">
          <ac:chgData name="a xx" userId="6c68ed6e84215d36" providerId="LiveId" clId="{0439AD73-FA86-4EAD-9500-F1BA974DE493}" dt="2023-10-02T10:16:41.812" v="6" actId="165"/>
          <ac:cxnSpMkLst>
            <pc:docMk/>
            <pc:sldMk cId="1329852842" sldId="281"/>
            <ac:cxnSpMk id="354" creationId="{DA3EAB4C-B254-F6FF-F436-4814375BD9A7}"/>
          </ac:cxnSpMkLst>
        </pc:cxnChg>
        <pc:cxnChg chg="mod">
          <ac:chgData name="a xx" userId="6c68ed6e84215d36" providerId="LiveId" clId="{0439AD73-FA86-4EAD-9500-F1BA974DE493}" dt="2023-10-02T10:16:41.812" v="6" actId="165"/>
          <ac:cxnSpMkLst>
            <pc:docMk/>
            <pc:sldMk cId="1329852842" sldId="281"/>
            <ac:cxnSpMk id="355" creationId="{305497A5-85F6-F826-331B-337DE387E653}"/>
          </ac:cxnSpMkLst>
        </pc:cxnChg>
        <pc:cxnChg chg="mod">
          <ac:chgData name="a xx" userId="6c68ed6e84215d36" providerId="LiveId" clId="{0439AD73-FA86-4EAD-9500-F1BA974DE493}" dt="2023-10-02T10:16:41.812" v="6" actId="165"/>
          <ac:cxnSpMkLst>
            <pc:docMk/>
            <pc:sldMk cId="1329852842" sldId="281"/>
            <ac:cxnSpMk id="356" creationId="{859412D9-E600-389A-224F-D0D473B32AD6}"/>
          </ac:cxnSpMkLst>
        </pc:cxnChg>
        <pc:cxnChg chg="mod">
          <ac:chgData name="a xx" userId="6c68ed6e84215d36" providerId="LiveId" clId="{0439AD73-FA86-4EAD-9500-F1BA974DE493}" dt="2023-10-02T10:16:41.812" v="6" actId="165"/>
          <ac:cxnSpMkLst>
            <pc:docMk/>
            <pc:sldMk cId="1329852842" sldId="281"/>
            <ac:cxnSpMk id="357" creationId="{4C9E001E-0A14-753E-4B41-C9EF3D0C740C}"/>
          </ac:cxnSpMkLst>
        </pc:cxnChg>
        <pc:cxnChg chg="mod">
          <ac:chgData name="a xx" userId="6c68ed6e84215d36" providerId="LiveId" clId="{0439AD73-FA86-4EAD-9500-F1BA974DE493}" dt="2023-10-02T10:16:41.812" v="6" actId="165"/>
          <ac:cxnSpMkLst>
            <pc:docMk/>
            <pc:sldMk cId="1329852842" sldId="281"/>
            <ac:cxnSpMk id="358" creationId="{9C3A3B37-8FB8-1FFE-683C-450B29CDB8A3}"/>
          </ac:cxnSpMkLst>
        </pc:cxnChg>
        <pc:cxnChg chg="mod">
          <ac:chgData name="a xx" userId="6c68ed6e84215d36" providerId="LiveId" clId="{0439AD73-FA86-4EAD-9500-F1BA974DE493}" dt="2023-10-02T10:16:41.812" v="6" actId="165"/>
          <ac:cxnSpMkLst>
            <pc:docMk/>
            <pc:sldMk cId="1329852842" sldId="281"/>
            <ac:cxnSpMk id="359" creationId="{B6DFDB67-8C19-1FA6-8749-37D1D4096A83}"/>
          </ac:cxnSpMkLst>
        </pc:cxnChg>
        <pc:cxnChg chg="mod">
          <ac:chgData name="a xx" userId="6c68ed6e84215d36" providerId="LiveId" clId="{0439AD73-FA86-4EAD-9500-F1BA974DE493}" dt="2023-10-02T10:16:41.812" v="6" actId="165"/>
          <ac:cxnSpMkLst>
            <pc:docMk/>
            <pc:sldMk cId="1329852842" sldId="281"/>
            <ac:cxnSpMk id="360" creationId="{D3AB5B87-36CD-B03A-49AF-0B5CD3DC72B6}"/>
          </ac:cxnSpMkLst>
        </pc:cxnChg>
        <pc:cxnChg chg="mod">
          <ac:chgData name="a xx" userId="6c68ed6e84215d36" providerId="LiveId" clId="{0439AD73-FA86-4EAD-9500-F1BA974DE493}" dt="2023-10-02T10:16:41.812" v="6" actId="165"/>
          <ac:cxnSpMkLst>
            <pc:docMk/>
            <pc:sldMk cId="1329852842" sldId="281"/>
            <ac:cxnSpMk id="361" creationId="{FCECF7AF-3595-84F6-11CE-159D91D2E6B3}"/>
          </ac:cxnSpMkLst>
        </pc:cxnChg>
        <pc:cxnChg chg="mod">
          <ac:chgData name="a xx" userId="6c68ed6e84215d36" providerId="LiveId" clId="{0439AD73-FA86-4EAD-9500-F1BA974DE493}" dt="2023-10-02T10:16:41.812" v="6" actId="165"/>
          <ac:cxnSpMkLst>
            <pc:docMk/>
            <pc:sldMk cId="1329852842" sldId="281"/>
            <ac:cxnSpMk id="362" creationId="{6BEBC9DD-F5FF-2021-067F-8ADE4C947FF4}"/>
          </ac:cxnSpMkLst>
        </pc:cxnChg>
        <pc:cxnChg chg="mod">
          <ac:chgData name="a xx" userId="6c68ed6e84215d36" providerId="LiveId" clId="{0439AD73-FA86-4EAD-9500-F1BA974DE493}" dt="2023-10-02T10:16:41.812" v="6" actId="165"/>
          <ac:cxnSpMkLst>
            <pc:docMk/>
            <pc:sldMk cId="1329852842" sldId="281"/>
            <ac:cxnSpMk id="363" creationId="{AEBB7FCB-B6A3-8ED1-3F7D-1A8880250D40}"/>
          </ac:cxnSpMkLst>
        </pc:cxnChg>
        <pc:cxnChg chg="mod">
          <ac:chgData name="a xx" userId="6c68ed6e84215d36" providerId="LiveId" clId="{0439AD73-FA86-4EAD-9500-F1BA974DE493}" dt="2023-10-02T10:16:41.812" v="6" actId="165"/>
          <ac:cxnSpMkLst>
            <pc:docMk/>
            <pc:sldMk cId="1329852842" sldId="281"/>
            <ac:cxnSpMk id="364" creationId="{254DFB45-36F1-EC84-AC22-F61C174AA5D5}"/>
          </ac:cxnSpMkLst>
        </pc:cxnChg>
        <pc:cxnChg chg="mod">
          <ac:chgData name="a xx" userId="6c68ed6e84215d36" providerId="LiveId" clId="{0439AD73-FA86-4EAD-9500-F1BA974DE493}" dt="2023-10-02T10:16:41.812" v="6" actId="165"/>
          <ac:cxnSpMkLst>
            <pc:docMk/>
            <pc:sldMk cId="1329852842" sldId="281"/>
            <ac:cxnSpMk id="365" creationId="{17939547-A41A-DBCB-DE95-4F71A24F002E}"/>
          </ac:cxnSpMkLst>
        </pc:cxnChg>
        <pc:cxnChg chg="mod">
          <ac:chgData name="a xx" userId="6c68ed6e84215d36" providerId="LiveId" clId="{0439AD73-FA86-4EAD-9500-F1BA974DE493}" dt="2023-10-02T10:16:41.812" v="6" actId="165"/>
          <ac:cxnSpMkLst>
            <pc:docMk/>
            <pc:sldMk cId="1329852842" sldId="281"/>
            <ac:cxnSpMk id="366" creationId="{6B78464D-ACE1-A231-225A-2909A39989E1}"/>
          </ac:cxnSpMkLst>
        </pc:cxnChg>
        <pc:cxnChg chg="mod">
          <ac:chgData name="a xx" userId="6c68ed6e84215d36" providerId="LiveId" clId="{0439AD73-FA86-4EAD-9500-F1BA974DE493}" dt="2023-10-02T10:16:41.812" v="6" actId="165"/>
          <ac:cxnSpMkLst>
            <pc:docMk/>
            <pc:sldMk cId="1329852842" sldId="281"/>
            <ac:cxnSpMk id="367" creationId="{E73FDF09-A4A8-4F9C-EC96-910B8231C3D7}"/>
          </ac:cxnSpMkLst>
        </pc:cxnChg>
        <pc:cxnChg chg="mod">
          <ac:chgData name="a xx" userId="6c68ed6e84215d36" providerId="LiveId" clId="{0439AD73-FA86-4EAD-9500-F1BA974DE493}" dt="2023-10-02T10:16:41.812" v="6" actId="165"/>
          <ac:cxnSpMkLst>
            <pc:docMk/>
            <pc:sldMk cId="1329852842" sldId="281"/>
            <ac:cxnSpMk id="368" creationId="{6FF15CB3-CFEA-4883-57A8-EC85128214A0}"/>
          </ac:cxnSpMkLst>
        </pc:cxnChg>
        <pc:cxnChg chg="mod">
          <ac:chgData name="a xx" userId="6c68ed6e84215d36" providerId="LiveId" clId="{0439AD73-FA86-4EAD-9500-F1BA974DE493}" dt="2023-10-02T10:16:41.812" v="6" actId="165"/>
          <ac:cxnSpMkLst>
            <pc:docMk/>
            <pc:sldMk cId="1329852842" sldId="281"/>
            <ac:cxnSpMk id="369" creationId="{7E20A07F-A7D7-7D23-88CB-8A8522F24443}"/>
          </ac:cxnSpMkLst>
        </pc:cxnChg>
        <pc:cxnChg chg="mod">
          <ac:chgData name="a xx" userId="6c68ed6e84215d36" providerId="LiveId" clId="{0439AD73-FA86-4EAD-9500-F1BA974DE493}" dt="2023-10-02T10:16:41.812" v="6" actId="165"/>
          <ac:cxnSpMkLst>
            <pc:docMk/>
            <pc:sldMk cId="1329852842" sldId="281"/>
            <ac:cxnSpMk id="370" creationId="{6B6C798E-8B13-6BC4-C437-D4CDFE8A3F52}"/>
          </ac:cxnSpMkLst>
        </pc:cxnChg>
        <pc:cxnChg chg="mod">
          <ac:chgData name="a xx" userId="6c68ed6e84215d36" providerId="LiveId" clId="{0439AD73-FA86-4EAD-9500-F1BA974DE493}" dt="2023-10-02T10:16:41.812" v="6" actId="165"/>
          <ac:cxnSpMkLst>
            <pc:docMk/>
            <pc:sldMk cId="1329852842" sldId="281"/>
            <ac:cxnSpMk id="371" creationId="{BE461ECA-E012-9AE8-75A8-046A962EE291}"/>
          </ac:cxnSpMkLst>
        </pc:cxnChg>
        <pc:cxnChg chg="mod">
          <ac:chgData name="a xx" userId="6c68ed6e84215d36" providerId="LiveId" clId="{0439AD73-FA86-4EAD-9500-F1BA974DE493}" dt="2023-10-02T10:16:41.812" v="6" actId="165"/>
          <ac:cxnSpMkLst>
            <pc:docMk/>
            <pc:sldMk cId="1329852842" sldId="281"/>
            <ac:cxnSpMk id="372" creationId="{4F669B4F-1F51-284F-9229-199A2B314D83}"/>
          </ac:cxnSpMkLst>
        </pc:cxnChg>
        <pc:cxnChg chg="mod">
          <ac:chgData name="a xx" userId="6c68ed6e84215d36" providerId="LiveId" clId="{0439AD73-FA86-4EAD-9500-F1BA974DE493}" dt="2023-10-02T10:16:41.812" v="6" actId="165"/>
          <ac:cxnSpMkLst>
            <pc:docMk/>
            <pc:sldMk cId="1329852842" sldId="281"/>
            <ac:cxnSpMk id="373" creationId="{644715DE-3348-0604-FF66-781B46C59465}"/>
          </ac:cxnSpMkLst>
        </pc:cxnChg>
        <pc:cxnChg chg="mod">
          <ac:chgData name="a xx" userId="6c68ed6e84215d36" providerId="LiveId" clId="{0439AD73-FA86-4EAD-9500-F1BA974DE493}" dt="2023-10-02T10:16:41.812" v="6" actId="165"/>
          <ac:cxnSpMkLst>
            <pc:docMk/>
            <pc:sldMk cId="1329852842" sldId="281"/>
            <ac:cxnSpMk id="374" creationId="{9450FBE1-A052-1E49-9BBF-D6DF0504CAFD}"/>
          </ac:cxnSpMkLst>
        </pc:cxnChg>
        <pc:cxnChg chg="mod">
          <ac:chgData name="a xx" userId="6c68ed6e84215d36" providerId="LiveId" clId="{0439AD73-FA86-4EAD-9500-F1BA974DE493}" dt="2023-10-02T10:16:41.812" v="6" actId="165"/>
          <ac:cxnSpMkLst>
            <pc:docMk/>
            <pc:sldMk cId="1329852842" sldId="281"/>
            <ac:cxnSpMk id="375" creationId="{FC864E13-1455-023F-90CD-252D9061E733}"/>
          </ac:cxnSpMkLst>
        </pc:cxnChg>
        <pc:cxnChg chg="mod">
          <ac:chgData name="a xx" userId="6c68ed6e84215d36" providerId="LiveId" clId="{0439AD73-FA86-4EAD-9500-F1BA974DE493}" dt="2023-10-02T10:16:41.812" v="6" actId="165"/>
          <ac:cxnSpMkLst>
            <pc:docMk/>
            <pc:sldMk cId="1329852842" sldId="281"/>
            <ac:cxnSpMk id="376" creationId="{6EB33BB2-C6F1-CB8B-2972-3A7AC49EF409}"/>
          </ac:cxnSpMkLst>
        </pc:cxnChg>
        <pc:cxnChg chg="mod">
          <ac:chgData name="a xx" userId="6c68ed6e84215d36" providerId="LiveId" clId="{0439AD73-FA86-4EAD-9500-F1BA974DE493}" dt="2023-10-02T10:16:41.812" v="6" actId="165"/>
          <ac:cxnSpMkLst>
            <pc:docMk/>
            <pc:sldMk cId="1329852842" sldId="281"/>
            <ac:cxnSpMk id="377" creationId="{FCE991ED-F19E-EF8B-CAA9-ECFD73F7DB34}"/>
          </ac:cxnSpMkLst>
        </pc:cxnChg>
        <pc:cxnChg chg="mod">
          <ac:chgData name="a xx" userId="6c68ed6e84215d36" providerId="LiveId" clId="{0439AD73-FA86-4EAD-9500-F1BA974DE493}" dt="2023-10-02T10:16:41.812" v="6" actId="165"/>
          <ac:cxnSpMkLst>
            <pc:docMk/>
            <pc:sldMk cId="1329852842" sldId="281"/>
            <ac:cxnSpMk id="378" creationId="{CBB52A38-F597-FBF6-3C4D-F6E5E6E1FCD4}"/>
          </ac:cxnSpMkLst>
        </pc:cxnChg>
        <pc:cxnChg chg="mod">
          <ac:chgData name="a xx" userId="6c68ed6e84215d36" providerId="LiveId" clId="{0439AD73-FA86-4EAD-9500-F1BA974DE493}" dt="2023-10-02T10:16:41.812" v="6" actId="165"/>
          <ac:cxnSpMkLst>
            <pc:docMk/>
            <pc:sldMk cId="1329852842" sldId="281"/>
            <ac:cxnSpMk id="379" creationId="{3511A697-BDE8-C493-D7E6-38AB66E6BC92}"/>
          </ac:cxnSpMkLst>
        </pc:cxnChg>
        <pc:cxnChg chg="mod">
          <ac:chgData name="a xx" userId="6c68ed6e84215d36" providerId="LiveId" clId="{0439AD73-FA86-4EAD-9500-F1BA974DE493}" dt="2023-10-02T10:16:41.812" v="6" actId="165"/>
          <ac:cxnSpMkLst>
            <pc:docMk/>
            <pc:sldMk cId="1329852842" sldId="281"/>
            <ac:cxnSpMk id="380" creationId="{5D15911E-A1B0-7F26-DBFB-B5AD8CE9DB78}"/>
          </ac:cxnSpMkLst>
        </pc:cxnChg>
        <pc:cxnChg chg="mod">
          <ac:chgData name="a xx" userId="6c68ed6e84215d36" providerId="LiveId" clId="{0439AD73-FA86-4EAD-9500-F1BA974DE493}" dt="2023-10-02T10:16:41.812" v="6" actId="165"/>
          <ac:cxnSpMkLst>
            <pc:docMk/>
            <pc:sldMk cId="1329852842" sldId="281"/>
            <ac:cxnSpMk id="381" creationId="{AAF7CDFF-5800-1C24-E640-C982C6F4A133}"/>
          </ac:cxnSpMkLst>
        </pc:cxnChg>
        <pc:cxnChg chg="mod">
          <ac:chgData name="a xx" userId="6c68ed6e84215d36" providerId="LiveId" clId="{0439AD73-FA86-4EAD-9500-F1BA974DE493}" dt="2023-10-02T10:16:41.812" v="6" actId="165"/>
          <ac:cxnSpMkLst>
            <pc:docMk/>
            <pc:sldMk cId="1329852842" sldId="281"/>
            <ac:cxnSpMk id="382" creationId="{8DDD5453-0274-7ABA-D55A-DE590AC90DDA}"/>
          </ac:cxnSpMkLst>
        </pc:cxnChg>
        <pc:cxnChg chg="mod">
          <ac:chgData name="a xx" userId="6c68ed6e84215d36" providerId="LiveId" clId="{0439AD73-FA86-4EAD-9500-F1BA974DE493}" dt="2023-10-02T10:16:41.812" v="6" actId="165"/>
          <ac:cxnSpMkLst>
            <pc:docMk/>
            <pc:sldMk cId="1329852842" sldId="281"/>
            <ac:cxnSpMk id="383" creationId="{4DBC4571-8ADF-4B81-22B8-FA0CC246D909}"/>
          </ac:cxnSpMkLst>
        </pc:cxnChg>
        <pc:cxnChg chg="mod">
          <ac:chgData name="a xx" userId="6c68ed6e84215d36" providerId="LiveId" clId="{0439AD73-FA86-4EAD-9500-F1BA974DE493}" dt="2023-10-02T10:16:41.812" v="6" actId="165"/>
          <ac:cxnSpMkLst>
            <pc:docMk/>
            <pc:sldMk cId="1329852842" sldId="281"/>
            <ac:cxnSpMk id="384" creationId="{3B523B46-823F-C6CA-68F7-AED46A41EFFE}"/>
          </ac:cxnSpMkLst>
        </pc:cxnChg>
        <pc:cxnChg chg="mod">
          <ac:chgData name="a xx" userId="6c68ed6e84215d36" providerId="LiveId" clId="{0439AD73-FA86-4EAD-9500-F1BA974DE493}" dt="2023-10-02T10:16:41.812" v="6" actId="165"/>
          <ac:cxnSpMkLst>
            <pc:docMk/>
            <pc:sldMk cId="1329852842" sldId="281"/>
            <ac:cxnSpMk id="385" creationId="{D9C2C6EE-D437-94B5-79B9-CB36A9336D41}"/>
          </ac:cxnSpMkLst>
        </pc:cxnChg>
        <pc:cxnChg chg="mod">
          <ac:chgData name="a xx" userId="6c68ed6e84215d36" providerId="LiveId" clId="{0439AD73-FA86-4EAD-9500-F1BA974DE493}" dt="2023-10-02T10:16:41.812" v="6" actId="165"/>
          <ac:cxnSpMkLst>
            <pc:docMk/>
            <pc:sldMk cId="1329852842" sldId="281"/>
            <ac:cxnSpMk id="386" creationId="{5DF385CB-D620-4048-60DE-CF2BF71655C3}"/>
          </ac:cxnSpMkLst>
        </pc:cxnChg>
        <pc:cxnChg chg="mod">
          <ac:chgData name="a xx" userId="6c68ed6e84215d36" providerId="LiveId" clId="{0439AD73-FA86-4EAD-9500-F1BA974DE493}" dt="2023-10-02T10:16:41.812" v="6" actId="165"/>
          <ac:cxnSpMkLst>
            <pc:docMk/>
            <pc:sldMk cId="1329852842" sldId="281"/>
            <ac:cxnSpMk id="387" creationId="{726BB97F-6A2D-597F-6C97-E2F1F64FDEAD}"/>
          </ac:cxnSpMkLst>
        </pc:cxnChg>
        <pc:cxnChg chg="mod">
          <ac:chgData name="a xx" userId="6c68ed6e84215d36" providerId="LiveId" clId="{0439AD73-FA86-4EAD-9500-F1BA974DE493}" dt="2023-10-02T10:16:41.812" v="6" actId="165"/>
          <ac:cxnSpMkLst>
            <pc:docMk/>
            <pc:sldMk cId="1329852842" sldId="281"/>
            <ac:cxnSpMk id="388" creationId="{AC99ACC4-5C5B-BDEA-A9A8-F9B5667292C8}"/>
          </ac:cxnSpMkLst>
        </pc:cxnChg>
        <pc:cxnChg chg="mod">
          <ac:chgData name="a xx" userId="6c68ed6e84215d36" providerId="LiveId" clId="{0439AD73-FA86-4EAD-9500-F1BA974DE493}" dt="2023-10-02T10:16:41.812" v="6" actId="165"/>
          <ac:cxnSpMkLst>
            <pc:docMk/>
            <pc:sldMk cId="1329852842" sldId="281"/>
            <ac:cxnSpMk id="389" creationId="{7810D56F-4D8D-6826-E5F3-CA9145E4C888}"/>
          </ac:cxnSpMkLst>
        </pc:cxnChg>
        <pc:cxnChg chg="mod">
          <ac:chgData name="a xx" userId="6c68ed6e84215d36" providerId="LiveId" clId="{0439AD73-FA86-4EAD-9500-F1BA974DE493}" dt="2023-10-02T10:16:41.812" v="6" actId="165"/>
          <ac:cxnSpMkLst>
            <pc:docMk/>
            <pc:sldMk cId="1329852842" sldId="281"/>
            <ac:cxnSpMk id="390" creationId="{A3C08901-5A3B-70B1-5E13-AFC08ED2AFEB}"/>
          </ac:cxnSpMkLst>
        </pc:cxnChg>
        <pc:cxnChg chg="mod">
          <ac:chgData name="a xx" userId="6c68ed6e84215d36" providerId="LiveId" clId="{0439AD73-FA86-4EAD-9500-F1BA974DE493}" dt="2023-10-02T10:16:41.812" v="6" actId="165"/>
          <ac:cxnSpMkLst>
            <pc:docMk/>
            <pc:sldMk cId="1329852842" sldId="281"/>
            <ac:cxnSpMk id="391" creationId="{1ACCA24D-C257-3068-F702-2CF788D86866}"/>
          </ac:cxnSpMkLst>
        </pc:cxnChg>
        <pc:cxnChg chg="mod">
          <ac:chgData name="a xx" userId="6c68ed6e84215d36" providerId="LiveId" clId="{0439AD73-FA86-4EAD-9500-F1BA974DE493}" dt="2023-10-02T10:16:41.812" v="6" actId="165"/>
          <ac:cxnSpMkLst>
            <pc:docMk/>
            <pc:sldMk cId="1329852842" sldId="281"/>
            <ac:cxnSpMk id="392" creationId="{A2ADAC14-C3A6-FFFE-2E19-95891F1749A5}"/>
          </ac:cxnSpMkLst>
        </pc:cxnChg>
        <pc:cxnChg chg="mod">
          <ac:chgData name="a xx" userId="6c68ed6e84215d36" providerId="LiveId" clId="{0439AD73-FA86-4EAD-9500-F1BA974DE493}" dt="2023-10-02T10:16:41.812" v="6" actId="165"/>
          <ac:cxnSpMkLst>
            <pc:docMk/>
            <pc:sldMk cId="1329852842" sldId="281"/>
            <ac:cxnSpMk id="393" creationId="{0F2049AC-0C9C-136E-1FB2-CF5D4B543269}"/>
          </ac:cxnSpMkLst>
        </pc:cxnChg>
        <pc:cxnChg chg="mod">
          <ac:chgData name="a xx" userId="6c68ed6e84215d36" providerId="LiveId" clId="{0439AD73-FA86-4EAD-9500-F1BA974DE493}" dt="2023-10-02T10:16:41.812" v="6" actId="165"/>
          <ac:cxnSpMkLst>
            <pc:docMk/>
            <pc:sldMk cId="1329852842" sldId="281"/>
            <ac:cxnSpMk id="394" creationId="{C5CED569-A4D2-5618-F32C-DF6EAA6AE918}"/>
          </ac:cxnSpMkLst>
        </pc:cxnChg>
        <pc:cxnChg chg="mod">
          <ac:chgData name="a xx" userId="6c68ed6e84215d36" providerId="LiveId" clId="{0439AD73-FA86-4EAD-9500-F1BA974DE493}" dt="2023-10-02T10:16:41.812" v="6" actId="165"/>
          <ac:cxnSpMkLst>
            <pc:docMk/>
            <pc:sldMk cId="1329852842" sldId="281"/>
            <ac:cxnSpMk id="395" creationId="{CA45E53B-C738-6838-62A0-A3484A549D55}"/>
          </ac:cxnSpMkLst>
        </pc:cxnChg>
        <pc:cxnChg chg="mod">
          <ac:chgData name="a xx" userId="6c68ed6e84215d36" providerId="LiveId" clId="{0439AD73-FA86-4EAD-9500-F1BA974DE493}" dt="2023-10-02T10:16:41.812" v="6" actId="165"/>
          <ac:cxnSpMkLst>
            <pc:docMk/>
            <pc:sldMk cId="1329852842" sldId="281"/>
            <ac:cxnSpMk id="396" creationId="{3393DE09-4863-CFCD-27DF-F5729218004D}"/>
          </ac:cxnSpMkLst>
        </pc:cxnChg>
        <pc:cxnChg chg="mod">
          <ac:chgData name="a xx" userId="6c68ed6e84215d36" providerId="LiveId" clId="{0439AD73-FA86-4EAD-9500-F1BA974DE493}" dt="2023-10-02T10:16:41.812" v="6" actId="165"/>
          <ac:cxnSpMkLst>
            <pc:docMk/>
            <pc:sldMk cId="1329852842" sldId="281"/>
            <ac:cxnSpMk id="397" creationId="{7DBD6BB3-3450-495A-5DA2-E6C08E4B9FD0}"/>
          </ac:cxnSpMkLst>
        </pc:cxnChg>
        <pc:cxnChg chg="mod">
          <ac:chgData name="a xx" userId="6c68ed6e84215d36" providerId="LiveId" clId="{0439AD73-FA86-4EAD-9500-F1BA974DE493}" dt="2023-10-02T10:16:41.812" v="6" actId="165"/>
          <ac:cxnSpMkLst>
            <pc:docMk/>
            <pc:sldMk cId="1329852842" sldId="281"/>
            <ac:cxnSpMk id="398" creationId="{35973628-2988-62DC-EFA4-92E1B99E5550}"/>
          </ac:cxnSpMkLst>
        </pc:cxnChg>
        <pc:cxnChg chg="mod">
          <ac:chgData name="a xx" userId="6c68ed6e84215d36" providerId="LiveId" clId="{0439AD73-FA86-4EAD-9500-F1BA974DE493}" dt="2023-10-02T10:16:41.812" v="6" actId="165"/>
          <ac:cxnSpMkLst>
            <pc:docMk/>
            <pc:sldMk cId="1329852842" sldId="281"/>
            <ac:cxnSpMk id="399" creationId="{A0A1CC29-F40E-6819-69B3-94BF84B9641A}"/>
          </ac:cxnSpMkLst>
        </pc:cxnChg>
        <pc:cxnChg chg="mod">
          <ac:chgData name="a xx" userId="6c68ed6e84215d36" providerId="LiveId" clId="{0439AD73-FA86-4EAD-9500-F1BA974DE493}" dt="2023-10-02T10:16:41.812" v="6" actId="165"/>
          <ac:cxnSpMkLst>
            <pc:docMk/>
            <pc:sldMk cId="1329852842" sldId="281"/>
            <ac:cxnSpMk id="400" creationId="{3AA0C51A-39AD-AED2-81F9-C5B86B972B5B}"/>
          </ac:cxnSpMkLst>
        </pc:cxnChg>
        <pc:cxnChg chg="mod">
          <ac:chgData name="a xx" userId="6c68ed6e84215d36" providerId="LiveId" clId="{0439AD73-FA86-4EAD-9500-F1BA974DE493}" dt="2023-10-02T10:16:41.812" v="6" actId="165"/>
          <ac:cxnSpMkLst>
            <pc:docMk/>
            <pc:sldMk cId="1329852842" sldId="281"/>
            <ac:cxnSpMk id="401" creationId="{46A0814D-E0CC-309B-6D2B-380242066529}"/>
          </ac:cxnSpMkLst>
        </pc:cxnChg>
        <pc:cxnChg chg="mod">
          <ac:chgData name="a xx" userId="6c68ed6e84215d36" providerId="LiveId" clId="{0439AD73-FA86-4EAD-9500-F1BA974DE493}" dt="2023-10-02T10:16:41.812" v="6" actId="165"/>
          <ac:cxnSpMkLst>
            <pc:docMk/>
            <pc:sldMk cId="1329852842" sldId="281"/>
            <ac:cxnSpMk id="402" creationId="{1813FA46-1846-24E9-0117-A0DCF768467E}"/>
          </ac:cxnSpMkLst>
        </pc:cxnChg>
        <pc:cxnChg chg="mod">
          <ac:chgData name="a xx" userId="6c68ed6e84215d36" providerId="LiveId" clId="{0439AD73-FA86-4EAD-9500-F1BA974DE493}" dt="2023-10-02T10:16:41.812" v="6" actId="165"/>
          <ac:cxnSpMkLst>
            <pc:docMk/>
            <pc:sldMk cId="1329852842" sldId="281"/>
            <ac:cxnSpMk id="403" creationId="{2E8E58B3-F4CC-6122-8D27-9ED6FA3B28A7}"/>
          </ac:cxnSpMkLst>
        </pc:cxnChg>
      </pc:sldChg>
      <pc:sldChg chg="addSp delSp modSp mod">
        <pc:chgData name="a xx" userId="6c68ed6e84215d36" providerId="LiveId" clId="{0439AD73-FA86-4EAD-9500-F1BA974DE493}" dt="2023-10-02T10:51:16.022" v="1188" actId="1076"/>
        <pc:sldMkLst>
          <pc:docMk/>
          <pc:sldMk cId="2344093321" sldId="282"/>
        </pc:sldMkLst>
        <pc:spChg chg="mod">
          <ac:chgData name="a xx" userId="6c68ed6e84215d36" providerId="LiveId" clId="{0439AD73-FA86-4EAD-9500-F1BA974DE493}" dt="2023-10-02T10:25:05.127" v="385"/>
          <ac:spMkLst>
            <pc:docMk/>
            <pc:sldMk cId="2344093321" sldId="282"/>
            <ac:spMk id="5" creationId="{1F3EDD17-C5B0-A551-F3BB-740533D3E902}"/>
          </ac:spMkLst>
        </pc:spChg>
        <pc:spChg chg="mod">
          <ac:chgData name="a xx" userId="6c68ed6e84215d36" providerId="LiveId" clId="{0439AD73-FA86-4EAD-9500-F1BA974DE493}" dt="2023-10-02T10:25:05.127" v="385"/>
          <ac:spMkLst>
            <pc:docMk/>
            <pc:sldMk cId="2344093321" sldId="282"/>
            <ac:spMk id="6" creationId="{894AC9EA-DF92-C022-3B41-5F50D6B94FFF}"/>
          </ac:spMkLst>
        </pc:spChg>
        <pc:spChg chg="mod">
          <ac:chgData name="a xx" userId="6c68ed6e84215d36" providerId="LiveId" clId="{0439AD73-FA86-4EAD-9500-F1BA974DE493}" dt="2023-10-02T10:25:05.127" v="385"/>
          <ac:spMkLst>
            <pc:docMk/>
            <pc:sldMk cId="2344093321" sldId="282"/>
            <ac:spMk id="7" creationId="{5E73A7CF-DA21-73C0-C16F-FF32B8E41C9B}"/>
          </ac:spMkLst>
        </pc:spChg>
        <pc:spChg chg="mod">
          <ac:chgData name="a xx" userId="6c68ed6e84215d36" providerId="LiveId" clId="{0439AD73-FA86-4EAD-9500-F1BA974DE493}" dt="2023-10-02T10:25:05.127" v="385"/>
          <ac:spMkLst>
            <pc:docMk/>
            <pc:sldMk cId="2344093321" sldId="282"/>
            <ac:spMk id="8" creationId="{E05CB2AA-3C5B-C7C6-10DC-AF244726C127}"/>
          </ac:spMkLst>
        </pc:spChg>
        <pc:spChg chg="mod">
          <ac:chgData name="a xx" userId="6c68ed6e84215d36" providerId="LiveId" clId="{0439AD73-FA86-4EAD-9500-F1BA974DE493}" dt="2023-10-02T10:25:05.127" v="385"/>
          <ac:spMkLst>
            <pc:docMk/>
            <pc:sldMk cId="2344093321" sldId="282"/>
            <ac:spMk id="9" creationId="{CE004CAE-F2D4-F41C-F7F2-8FE3C93A0999}"/>
          </ac:spMkLst>
        </pc:spChg>
        <pc:spChg chg="mod topLvl">
          <ac:chgData name="a xx" userId="6c68ed6e84215d36" providerId="LiveId" clId="{0439AD73-FA86-4EAD-9500-F1BA974DE493}" dt="2023-10-02T10:30:05.821" v="473" actId="165"/>
          <ac:spMkLst>
            <pc:docMk/>
            <pc:sldMk cId="2344093321" sldId="282"/>
            <ac:spMk id="17" creationId="{25D8C7D9-853D-FD96-AE3E-A9F2CC84661B}"/>
          </ac:spMkLst>
        </pc:spChg>
        <pc:spChg chg="mod topLvl">
          <ac:chgData name="a xx" userId="6c68ed6e84215d36" providerId="LiveId" clId="{0439AD73-FA86-4EAD-9500-F1BA974DE493}" dt="2023-10-02T10:30:05.821" v="473" actId="165"/>
          <ac:spMkLst>
            <pc:docMk/>
            <pc:sldMk cId="2344093321" sldId="282"/>
            <ac:spMk id="18" creationId="{509C37C1-84E8-4184-85FA-BDB6044A2667}"/>
          </ac:spMkLst>
        </pc:spChg>
        <pc:spChg chg="add del mod">
          <ac:chgData name="a xx" userId="6c68ed6e84215d36" providerId="LiveId" clId="{0439AD73-FA86-4EAD-9500-F1BA974DE493}" dt="2023-10-02T10:30:06.350" v="475" actId="478"/>
          <ac:spMkLst>
            <pc:docMk/>
            <pc:sldMk cId="2344093321" sldId="282"/>
            <ac:spMk id="19" creationId="{2CF41A2A-F3CC-DB40-F216-76C824E95F5C}"/>
          </ac:spMkLst>
        </pc:spChg>
        <pc:spChg chg="mod topLvl">
          <ac:chgData name="a xx" userId="6c68ed6e84215d36" providerId="LiveId" clId="{0439AD73-FA86-4EAD-9500-F1BA974DE493}" dt="2023-10-02T10:30:05.821" v="473" actId="165"/>
          <ac:spMkLst>
            <pc:docMk/>
            <pc:sldMk cId="2344093321" sldId="282"/>
            <ac:spMk id="20" creationId="{332CF407-7330-BEF4-A998-8AAE7E23E95F}"/>
          </ac:spMkLst>
        </pc:spChg>
        <pc:spChg chg="mod topLvl">
          <ac:chgData name="a xx" userId="6c68ed6e84215d36" providerId="LiveId" clId="{0439AD73-FA86-4EAD-9500-F1BA974DE493}" dt="2023-10-02T10:31:09.104" v="480" actId="688"/>
          <ac:spMkLst>
            <pc:docMk/>
            <pc:sldMk cId="2344093321" sldId="282"/>
            <ac:spMk id="21" creationId="{C797C0C2-241B-4EFA-9440-038A4CAF23FE}"/>
          </ac:spMkLst>
        </pc:spChg>
        <pc:spChg chg="add del mod">
          <ac:chgData name="a xx" userId="6c68ed6e84215d36" providerId="LiveId" clId="{0439AD73-FA86-4EAD-9500-F1BA974DE493}" dt="2023-10-02T10:30:05.937" v="474"/>
          <ac:spMkLst>
            <pc:docMk/>
            <pc:sldMk cId="2344093321" sldId="282"/>
            <ac:spMk id="26" creationId="{2BF5B058-DDF2-14BD-A405-6F30928BCFA2}"/>
          </ac:spMkLst>
        </pc:spChg>
        <pc:spChg chg="del mod">
          <ac:chgData name="a xx" userId="6c68ed6e84215d36" providerId="LiveId" clId="{0439AD73-FA86-4EAD-9500-F1BA974DE493}" dt="2023-10-02T10:25:31.586" v="391" actId="478"/>
          <ac:spMkLst>
            <pc:docMk/>
            <pc:sldMk cId="2344093321" sldId="282"/>
            <ac:spMk id="138" creationId="{3F1B3D37-8E80-4F96-2E65-FBEF1B076845}"/>
          </ac:spMkLst>
        </pc:spChg>
        <pc:spChg chg="del mod topLvl">
          <ac:chgData name="a xx" userId="6c68ed6e84215d36" providerId="LiveId" clId="{0439AD73-FA86-4EAD-9500-F1BA974DE493}" dt="2023-10-02T10:25:47.403" v="395" actId="478"/>
          <ac:spMkLst>
            <pc:docMk/>
            <pc:sldMk cId="2344093321" sldId="282"/>
            <ac:spMk id="140" creationId="{BF15771F-5DB5-66F7-C243-7C2D50A71F15}"/>
          </ac:spMkLst>
        </pc:spChg>
        <pc:spChg chg="del mod topLvl">
          <ac:chgData name="a xx" userId="6c68ed6e84215d36" providerId="LiveId" clId="{0439AD73-FA86-4EAD-9500-F1BA974DE493}" dt="2023-10-02T10:25:47.403" v="395" actId="478"/>
          <ac:spMkLst>
            <pc:docMk/>
            <pc:sldMk cId="2344093321" sldId="282"/>
            <ac:spMk id="141" creationId="{12B73549-6309-1D85-D507-9609D96F759F}"/>
          </ac:spMkLst>
        </pc:spChg>
        <pc:spChg chg="mod topLvl">
          <ac:chgData name="a xx" userId="6c68ed6e84215d36" providerId="LiveId" clId="{0439AD73-FA86-4EAD-9500-F1BA974DE493}" dt="2023-10-02T10:48:14.864" v="1186" actId="164"/>
          <ac:spMkLst>
            <pc:docMk/>
            <pc:sldMk cId="2344093321" sldId="282"/>
            <ac:spMk id="157" creationId="{EA5A06C0-B2CF-9BFC-339A-1231F4426CE0}"/>
          </ac:spMkLst>
        </pc:spChg>
        <pc:spChg chg="mod topLvl">
          <ac:chgData name="a xx" userId="6c68ed6e84215d36" providerId="LiveId" clId="{0439AD73-FA86-4EAD-9500-F1BA974DE493}" dt="2023-10-02T10:48:14.864" v="1186" actId="164"/>
          <ac:spMkLst>
            <pc:docMk/>
            <pc:sldMk cId="2344093321" sldId="282"/>
            <ac:spMk id="274" creationId="{33CD1E37-FE10-2900-5FEE-8089E37921EE}"/>
          </ac:spMkLst>
        </pc:spChg>
        <pc:grpChg chg="add del mod">
          <ac:chgData name="a xx" userId="6c68ed6e84215d36" providerId="LiveId" clId="{0439AD73-FA86-4EAD-9500-F1BA974DE493}" dt="2023-10-02T10:26:22.652" v="447" actId="478"/>
          <ac:grpSpMkLst>
            <pc:docMk/>
            <pc:sldMk cId="2344093321" sldId="282"/>
            <ac:grpSpMk id="2" creationId="{62ED8B79-5904-9DD5-6B68-32C1823E11DE}"/>
          </ac:grpSpMkLst>
        </pc:grpChg>
        <pc:grpChg chg="mod">
          <ac:chgData name="a xx" userId="6c68ed6e84215d36" providerId="LiveId" clId="{0439AD73-FA86-4EAD-9500-F1BA974DE493}" dt="2023-10-02T10:25:05.127" v="385"/>
          <ac:grpSpMkLst>
            <pc:docMk/>
            <pc:sldMk cId="2344093321" sldId="282"/>
            <ac:grpSpMk id="3" creationId="{179E5522-001D-9E7A-8074-F15630DDC382}"/>
          </ac:grpSpMkLst>
        </pc:grpChg>
        <pc:grpChg chg="mod">
          <ac:chgData name="a xx" userId="6c68ed6e84215d36" providerId="LiveId" clId="{0439AD73-FA86-4EAD-9500-F1BA974DE493}" dt="2023-10-02T10:25:05.127" v="385"/>
          <ac:grpSpMkLst>
            <pc:docMk/>
            <pc:sldMk cId="2344093321" sldId="282"/>
            <ac:grpSpMk id="4" creationId="{70276C3B-D485-AF68-13C5-02B7F21B12BC}"/>
          </ac:grpSpMkLst>
        </pc:grpChg>
        <pc:grpChg chg="add del mod">
          <ac:chgData name="a xx" userId="6c68ed6e84215d36" providerId="LiveId" clId="{0439AD73-FA86-4EAD-9500-F1BA974DE493}" dt="2023-10-02T10:48:14.864" v="1186" actId="164"/>
          <ac:grpSpMkLst>
            <pc:docMk/>
            <pc:sldMk cId="2344093321" sldId="282"/>
            <ac:grpSpMk id="14" creationId="{0876692A-FA29-41A6-31AB-5626910866CB}"/>
          </ac:grpSpMkLst>
        </pc:grpChg>
        <pc:grpChg chg="mod topLvl">
          <ac:chgData name="a xx" userId="6c68ed6e84215d36" providerId="LiveId" clId="{0439AD73-FA86-4EAD-9500-F1BA974DE493}" dt="2023-10-02T10:30:05.821" v="473" actId="165"/>
          <ac:grpSpMkLst>
            <pc:docMk/>
            <pc:sldMk cId="2344093321" sldId="282"/>
            <ac:grpSpMk id="15" creationId="{055AE835-6209-D3AC-E4A9-6BC06A2A1415}"/>
          </ac:grpSpMkLst>
        </pc:grpChg>
        <pc:grpChg chg="mod topLvl">
          <ac:chgData name="a xx" userId="6c68ed6e84215d36" providerId="LiveId" clId="{0439AD73-FA86-4EAD-9500-F1BA974DE493}" dt="2023-10-02T10:30:05.821" v="473" actId="165"/>
          <ac:grpSpMkLst>
            <pc:docMk/>
            <pc:sldMk cId="2344093321" sldId="282"/>
            <ac:grpSpMk id="16" creationId="{F256A0A9-EF6A-1D2E-6D85-41D8AF59A13F}"/>
          </ac:grpSpMkLst>
        </pc:grpChg>
        <pc:grpChg chg="add mod">
          <ac:chgData name="a xx" userId="6c68ed6e84215d36" providerId="LiveId" clId="{0439AD73-FA86-4EAD-9500-F1BA974DE493}" dt="2023-10-02T10:30:05.607" v="472" actId="164"/>
          <ac:grpSpMkLst>
            <pc:docMk/>
            <pc:sldMk cId="2344093321" sldId="282"/>
            <ac:grpSpMk id="27" creationId="{3CAFC1DE-0C0B-096F-54C3-61C5F2496AF7}"/>
          </ac:grpSpMkLst>
        </pc:grpChg>
        <pc:grpChg chg="add mod">
          <ac:chgData name="a xx" userId="6c68ed6e84215d36" providerId="LiveId" clId="{0439AD73-FA86-4EAD-9500-F1BA974DE493}" dt="2023-10-02T10:51:16.022" v="1188" actId="1076"/>
          <ac:grpSpMkLst>
            <pc:docMk/>
            <pc:sldMk cId="2344093321" sldId="282"/>
            <ac:grpSpMk id="28" creationId="{B6A55F9B-7193-91F2-7011-369BED81D220}"/>
          </ac:grpSpMkLst>
        </pc:grpChg>
        <pc:grpChg chg="del mod topLvl">
          <ac:chgData name="a xx" userId="6c68ed6e84215d36" providerId="LiveId" clId="{0439AD73-FA86-4EAD-9500-F1BA974DE493}" dt="2023-10-02T10:25:47.403" v="395" actId="478"/>
          <ac:grpSpMkLst>
            <pc:docMk/>
            <pc:sldMk cId="2344093321" sldId="282"/>
            <ac:grpSpMk id="128" creationId="{487789DB-27F0-81D1-1048-37A2A42E81CB}"/>
          </ac:grpSpMkLst>
        </pc:grpChg>
        <pc:grpChg chg="del mod topLvl">
          <ac:chgData name="a xx" userId="6c68ed6e84215d36" providerId="LiveId" clId="{0439AD73-FA86-4EAD-9500-F1BA974DE493}" dt="2023-10-02T10:25:47.403" v="395" actId="478"/>
          <ac:grpSpMkLst>
            <pc:docMk/>
            <pc:sldMk cId="2344093321" sldId="282"/>
            <ac:grpSpMk id="132" creationId="{300E0010-A2A0-3CF4-F13A-CA167CDD9F25}"/>
          </ac:grpSpMkLst>
        </pc:grpChg>
        <pc:grpChg chg="mod topLvl">
          <ac:chgData name="a xx" userId="6c68ed6e84215d36" providerId="LiveId" clId="{0439AD73-FA86-4EAD-9500-F1BA974DE493}" dt="2023-10-02T10:48:14.864" v="1186" actId="164"/>
          <ac:grpSpMkLst>
            <pc:docMk/>
            <pc:sldMk cId="2344093321" sldId="282"/>
            <ac:grpSpMk id="276" creationId="{15B2AED5-62A4-6965-3F0B-1649C7D31C9B}"/>
          </ac:grpSpMkLst>
        </pc:grpChg>
        <pc:grpChg chg="add del mod topLvl">
          <ac:chgData name="a xx" userId="6c68ed6e84215d36" providerId="LiveId" clId="{0439AD73-FA86-4EAD-9500-F1BA974DE493}" dt="2023-10-02T10:25:40.085" v="392" actId="165"/>
          <ac:grpSpMkLst>
            <pc:docMk/>
            <pc:sldMk cId="2344093321" sldId="282"/>
            <ac:grpSpMk id="406" creationId="{18F403C4-7B00-C009-0605-B53FBCABE891}"/>
          </ac:grpSpMkLst>
        </pc:grpChg>
        <pc:grpChg chg="del">
          <ac:chgData name="a xx" userId="6c68ed6e84215d36" providerId="LiveId" clId="{0439AD73-FA86-4EAD-9500-F1BA974DE493}" dt="2023-10-02T10:25:20.114" v="386" actId="165"/>
          <ac:grpSpMkLst>
            <pc:docMk/>
            <pc:sldMk cId="2344093321" sldId="282"/>
            <ac:grpSpMk id="412" creationId="{E3874ADE-B1A0-0517-3821-76B0C7F73351}"/>
          </ac:grpSpMkLst>
        </pc:grpChg>
        <pc:grpChg chg="mod topLvl">
          <ac:chgData name="a xx" userId="6c68ed6e84215d36" providerId="LiveId" clId="{0439AD73-FA86-4EAD-9500-F1BA974DE493}" dt="2023-10-02T10:48:14.864" v="1186" actId="164"/>
          <ac:grpSpMkLst>
            <pc:docMk/>
            <pc:sldMk cId="2344093321" sldId="282"/>
            <ac:grpSpMk id="778" creationId="{B8C07A41-8E0D-C33C-031B-5F8B753468F2}"/>
          </ac:grpSpMkLst>
        </pc:grpChg>
        <pc:picChg chg="add del mod topLvl">
          <ac:chgData name="a xx" userId="6c68ed6e84215d36" providerId="LiveId" clId="{0439AD73-FA86-4EAD-9500-F1BA974DE493}" dt="2023-10-02T10:25:28.876" v="390" actId="478"/>
          <ac:picMkLst>
            <pc:docMk/>
            <pc:sldMk cId="2344093321" sldId="282"/>
            <ac:picMk id="410" creationId="{794729C9-1939-7B5C-0746-74B2668869E0}"/>
          </ac:picMkLst>
        </pc:picChg>
        <pc:picChg chg="add del mod topLvl">
          <ac:chgData name="a xx" userId="6c68ed6e84215d36" providerId="LiveId" clId="{0439AD73-FA86-4EAD-9500-F1BA974DE493}" dt="2023-10-02T10:25:26.625" v="389" actId="478"/>
          <ac:picMkLst>
            <pc:docMk/>
            <pc:sldMk cId="2344093321" sldId="282"/>
            <ac:picMk id="411" creationId="{630C5AAD-06C5-BB31-A0C3-68D3498C255D}"/>
          </ac:picMkLst>
        </pc:picChg>
        <pc:cxnChg chg="mod">
          <ac:chgData name="a xx" userId="6c68ed6e84215d36" providerId="LiveId" clId="{0439AD73-FA86-4EAD-9500-F1BA974DE493}" dt="2023-10-02T10:25:05.127" v="385"/>
          <ac:cxnSpMkLst>
            <pc:docMk/>
            <pc:sldMk cId="2344093321" sldId="282"/>
            <ac:cxnSpMk id="10" creationId="{CD3AA047-167E-847E-1BD3-A99D10DDC860}"/>
          </ac:cxnSpMkLst>
        </pc:cxnChg>
        <pc:cxnChg chg="mod">
          <ac:chgData name="a xx" userId="6c68ed6e84215d36" providerId="LiveId" clId="{0439AD73-FA86-4EAD-9500-F1BA974DE493}" dt="2023-10-02T10:25:05.127" v="385"/>
          <ac:cxnSpMkLst>
            <pc:docMk/>
            <pc:sldMk cId="2344093321" sldId="282"/>
            <ac:cxnSpMk id="11" creationId="{D25F1100-738D-612B-860C-26904C0DB6A5}"/>
          </ac:cxnSpMkLst>
        </pc:cxnChg>
        <pc:cxnChg chg="mod">
          <ac:chgData name="a xx" userId="6c68ed6e84215d36" providerId="LiveId" clId="{0439AD73-FA86-4EAD-9500-F1BA974DE493}" dt="2023-10-02T10:25:05.127" v="385"/>
          <ac:cxnSpMkLst>
            <pc:docMk/>
            <pc:sldMk cId="2344093321" sldId="282"/>
            <ac:cxnSpMk id="12" creationId="{5D53D0DE-2793-16D5-E4C0-1B30D00685E1}"/>
          </ac:cxnSpMkLst>
        </pc:cxnChg>
        <pc:cxnChg chg="mod">
          <ac:chgData name="a xx" userId="6c68ed6e84215d36" providerId="LiveId" clId="{0439AD73-FA86-4EAD-9500-F1BA974DE493}" dt="2023-10-02T10:25:05.127" v="385"/>
          <ac:cxnSpMkLst>
            <pc:docMk/>
            <pc:sldMk cId="2344093321" sldId="282"/>
            <ac:cxnSpMk id="13" creationId="{44F8E14E-16F4-A46F-F614-BD7EA148210D}"/>
          </ac:cxnSpMkLst>
        </pc:cxnChg>
        <pc:cxnChg chg="mod">
          <ac:chgData name="a xx" userId="6c68ed6e84215d36" providerId="LiveId" clId="{0439AD73-FA86-4EAD-9500-F1BA974DE493}" dt="2023-10-02T10:30:05.821" v="473" actId="165"/>
          <ac:cxnSpMkLst>
            <pc:docMk/>
            <pc:sldMk cId="2344093321" sldId="282"/>
            <ac:cxnSpMk id="22" creationId="{AEB8084A-68CF-3962-1302-4909A370D4C4}"/>
          </ac:cxnSpMkLst>
        </pc:cxnChg>
        <pc:cxnChg chg="mod">
          <ac:chgData name="a xx" userId="6c68ed6e84215d36" providerId="LiveId" clId="{0439AD73-FA86-4EAD-9500-F1BA974DE493}" dt="2023-10-02T10:30:05.821" v="473" actId="165"/>
          <ac:cxnSpMkLst>
            <pc:docMk/>
            <pc:sldMk cId="2344093321" sldId="282"/>
            <ac:cxnSpMk id="23" creationId="{EC747D5F-C35B-DC5D-1FB3-C135271267A8}"/>
          </ac:cxnSpMkLst>
        </pc:cxnChg>
        <pc:cxnChg chg="mod">
          <ac:chgData name="a xx" userId="6c68ed6e84215d36" providerId="LiveId" clId="{0439AD73-FA86-4EAD-9500-F1BA974DE493}" dt="2023-10-02T10:30:05.821" v="473" actId="165"/>
          <ac:cxnSpMkLst>
            <pc:docMk/>
            <pc:sldMk cId="2344093321" sldId="282"/>
            <ac:cxnSpMk id="24" creationId="{F737CC03-7D22-6A37-EA58-94AEAE4EF314}"/>
          </ac:cxnSpMkLst>
        </pc:cxnChg>
        <pc:cxnChg chg="mod">
          <ac:chgData name="a xx" userId="6c68ed6e84215d36" providerId="LiveId" clId="{0439AD73-FA86-4EAD-9500-F1BA974DE493}" dt="2023-10-02T10:30:05.821" v="473" actId="165"/>
          <ac:cxnSpMkLst>
            <pc:docMk/>
            <pc:sldMk cId="2344093321" sldId="282"/>
            <ac:cxnSpMk id="25" creationId="{22D1E84F-A15E-9FC8-7769-75099011BC9F}"/>
          </ac:cxnSpMkLst>
        </pc:cxnChg>
        <pc:cxnChg chg="del mod topLvl">
          <ac:chgData name="a xx" userId="6c68ed6e84215d36" providerId="LiveId" clId="{0439AD73-FA86-4EAD-9500-F1BA974DE493}" dt="2023-10-02T10:25:43.735" v="393" actId="478"/>
          <ac:cxnSpMkLst>
            <pc:docMk/>
            <pc:sldMk cId="2344093321" sldId="282"/>
            <ac:cxnSpMk id="114" creationId="{F75FE1A2-1AFF-BA94-3B69-7167A5D1FE7F}"/>
          </ac:cxnSpMkLst>
        </pc:cxnChg>
        <pc:cxnChg chg="mod">
          <ac:chgData name="a xx" userId="6c68ed6e84215d36" providerId="LiveId" clId="{0439AD73-FA86-4EAD-9500-F1BA974DE493}" dt="2023-10-02T10:25:40.085" v="392" actId="165"/>
          <ac:cxnSpMkLst>
            <pc:docMk/>
            <pc:sldMk cId="2344093321" sldId="282"/>
            <ac:cxnSpMk id="125" creationId="{9D2003CF-5606-3FD6-E485-CF67A838408D}"/>
          </ac:cxnSpMkLst>
        </pc:cxnChg>
        <pc:cxnChg chg="mod">
          <ac:chgData name="a xx" userId="6c68ed6e84215d36" providerId="LiveId" clId="{0439AD73-FA86-4EAD-9500-F1BA974DE493}" dt="2023-10-02T10:25:40.085" v="392" actId="165"/>
          <ac:cxnSpMkLst>
            <pc:docMk/>
            <pc:sldMk cId="2344093321" sldId="282"/>
            <ac:cxnSpMk id="126" creationId="{D38C9CF9-3DEF-EB2D-442E-567B1A1C26CB}"/>
          </ac:cxnSpMkLst>
        </pc:cxnChg>
        <pc:cxnChg chg="mod">
          <ac:chgData name="a xx" userId="6c68ed6e84215d36" providerId="LiveId" clId="{0439AD73-FA86-4EAD-9500-F1BA974DE493}" dt="2023-10-02T10:25:40.085" v="392" actId="165"/>
          <ac:cxnSpMkLst>
            <pc:docMk/>
            <pc:sldMk cId="2344093321" sldId="282"/>
            <ac:cxnSpMk id="133" creationId="{899AAB14-6B2B-0226-2BC8-13604AD26316}"/>
          </ac:cxnSpMkLst>
        </pc:cxnChg>
        <pc:cxnChg chg="mod">
          <ac:chgData name="a xx" userId="6c68ed6e84215d36" providerId="LiveId" clId="{0439AD73-FA86-4EAD-9500-F1BA974DE493}" dt="2023-10-02T10:25:40.085" v="392" actId="165"/>
          <ac:cxnSpMkLst>
            <pc:docMk/>
            <pc:sldMk cId="2344093321" sldId="282"/>
            <ac:cxnSpMk id="134" creationId="{E09970A1-ECBB-6AB5-395A-67C8A9ED431A}"/>
          </ac:cxnSpMkLst>
        </pc:cxnChg>
        <pc:cxnChg chg="del mod topLvl">
          <ac:chgData name="a xx" userId="6c68ed6e84215d36" providerId="LiveId" clId="{0439AD73-FA86-4EAD-9500-F1BA974DE493}" dt="2023-10-02T10:25:45.038" v="394" actId="478"/>
          <ac:cxnSpMkLst>
            <pc:docMk/>
            <pc:sldMk cId="2344093321" sldId="282"/>
            <ac:cxnSpMk id="137" creationId="{A69243AF-B767-F5E9-1AFA-F365732D9F6C}"/>
          </ac:cxnSpMkLst>
        </pc:cxnChg>
        <pc:cxnChg chg="mod">
          <ac:chgData name="a xx" userId="6c68ed6e84215d36" providerId="LiveId" clId="{0439AD73-FA86-4EAD-9500-F1BA974DE493}" dt="2023-10-02T10:25:40.085" v="392" actId="165"/>
          <ac:cxnSpMkLst>
            <pc:docMk/>
            <pc:sldMk cId="2344093321" sldId="282"/>
            <ac:cxnSpMk id="277" creationId="{DE5AEF99-3EAA-9B4B-C59D-69F0EEE78680}"/>
          </ac:cxnSpMkLst>
        </pc:cxnChg>
        <pc:cxnChg chg="mod">
          <ac:chgData name="a xx" userId="6c68ed6e84215d36" providerId="LiveId" clId="{0439AD73-FA86-4EAD-9500-F1BA974DE493}" dt="2023-10-02T10:25:40.085" v="392" actId="165"/>
          <ac:cxnSpMkLst>
            <pc:docMk/>
            <pc:sldMk cId="2344093321" sldId="282"/>
            <ac:cxnSpMk id="278" creationId="{2771088A-81D0-A681-F983-4828BFFE1351}"/>
          </ac:cxnSpMkLst>
        </pc:cxnChg>
        <pc:cxnChg chg="mod">
          <ac:chgData name="a xx" userId="6c68ed6e84215d36" providerId="LiveId" clId="{0439AD73-FA86-4EAD-9500-F1BA974DE493}" dt="2023-10-02T10:25:40.085" v="392" actId="165"/>
          <ac:cxnSpMkLst>
            <pc:docMk/>
            <pc:sldMk cId="2344093321" sldId="282"/>
            <ac:cxnSpMk id="279" creationId="{361EC24F-4B5D-50CE-2686-C321D357848A}"/>
          </ac:cxnSpMkLst>
        </pc:cxnChg>
        <pc:cxnChg chg="mod">
          <ac:chgData name="a xx" userId="6c68ed6e84215d36" providerId="LiveId" clId="{0439AD73-FA86-4EAD-9500-F1BA974DE493}" dt="2023-10-02T10:25:40.085" v="392" actId="165"/>
          <ac:cxnSpMkLst>
            <pc:docMk/>
            <pc:sldMk cId="2344093321" sldId="282"/>
            <ac:cxnSpMk id="280" creationId="{4F6BC832-6558-6A51-9487-B5E408B70E9A}"/>
          </ac:cxnSpMkLst>
        </pc:cxnChg>
        <pc:cxnChg chg="mod">
          <ac:chgData name="a xx" userId="6c68ed6e84215d36" providerId="LiveId" clId="{0439AD73-FA86-4EAD-9500-F1BA974DE493}" dt="2023-10-02T10:25:40.085" v="392" actId="165"/>
          <ac:cxnSpMkLst>
            <pc:docMk/>
            <pc:sldMk cId="2344093321" sldId="282"/>
            <ac:cxnSpMk id="281" creationId="{803F5DFC-7094-F805-7AA7-C38681390ADC}"/>
          </ac:cxnSpMkLst>
        </pc:cxnChg>
        <pc:cxnChg chg="mod">
          <ac:chgData name="a xx" userId="6c68ed6e84215d36" providerId="LiveId" clId="{0439AD73-FA86-4EAD-9500-F1BA974DE493}" dt="2023-10-02T10:25:40.085" v="392" actId="165"/>
          <ac:cxnSpMkLst>
            <pc:docMk/>
            <pc:sldMk cId="2344093321" sldId="282"/>
            <ac:cxnSpMk id="282" creationId="{C237544A-315B-45E0-5046-10DDC923F346}"/>
          </ac:cxnSpMkLst>
        </pc:cxnChg>
        <pc:cxnChg chg="mod">
          <ac:chgData name="a xx" userId="6c68ed6e84215d36" providerId="LiveId" clId="{0439AD73-FA86-4EAD-9500-F1BA974DE493}" dt="2023-10-02T10:25:40.085" v="392" actId="165"/>
          <ac:cxnSpMkLst>
            <pc:docMk/>
            <pc:sldMk cId="2344093321" sldId="282"/>
            <ac:cxnSpMk id="283" creationId="{C36E59FD-E787-021D-6336-3516877FB396}"/>
          </ac:cxnSpMkLst>
        </pc:cxnChg>
        <pc:cxnChg chg="mod">
          <ac:chgData name="a xx" userId="6c68ed6e84215d36" providerId="LiveId" clId="{0439AD73-FA86-4EAD-9500-F1BA974DE493}" dt="2023-10-02T10:25:40.085" v="392" actId="165"/>
          <ac:cxnSpMkLst>
            <pc:docMk/>
            <pc:sldMk cId="2344093321" sldId="282"/>
            <ac:cxnSpMk id="284" creationId="{4A1DB52A-FDE3-48DE-CBBC-7ECAAE218D82}"/>
          </ac:cxnSpMkLst>
        </pc:cxnChg>
        <pc:cxnChg chg="mod">
          <ac:chgData name="a xx" userId="6c68ed6e84215d36" providerId="LiveId" clId="{0439AD73-FA86-4EAD-9500-F1BA974DE493}" dt="2023-10-02T10:25:40.085" v="392" actId="165"/>
          <ac:cxnSpMkLst>
            <pc:docMk/>
            <pc:sldMk cId="2344093321" sldId="282"/>
            <ac:cxnSpMk id="285" creationId="{60FDC8C2-A3DE-8EE1-263B-E897050D2886}"/>
          </ac:cxnSpMkLst>
        </pc:cxnChg>
        <pc:cxnChg chg="mod">
          <ac:chgData name="a xx" userId="6c68ed6e84215d36" providerId="LiveId" clId="{0439AD73-FA86-4EAD-9500-F1BA974DE493}" dt="2023-10-02T10:25:40.085" v="392" actId="165"/>
          <ac:cxnSpMkLst>
            <pc:docMk/>
            <pc:sldMk cId="2344093321" sldId="282"/>
            <ac:cxnSpMk id="286" creationId="{2DB7DCDD-9E12-A9F5-5DE1-4A65E6EAB659}"/>
          </ac:cxnSpMkLst>
        </pc:cxnChg>
        <pc:cxnChg chg="mod">
          <ac:chgData name="a xx" userId="6c68ed6e84215d36" providerId="LiveId" clId="{0439AD73-FA86-4EAD-9500-F1BA974DE493}" dt="2023-10-02T10:25:40.085" v="392" actId="165"/>
          <ac:cxnSpMkLst>
            <pc:docMk/>
            <pc:sldMk cId="2344093321" sldId="282"/>
            <ac:cxnSpMk id="287" creationId="{384D6CAF-41CE-31DB-496B-6E5140C6BDA9}"/>
          </ac:cxnSpMkLst>
        </pc:cxnChg>
        <pc:cxnChg chg="mod">
          <ac:chgData name="a xx" userId="6c68ed6e84215d36" providerId="LiveId" clId="{0439AD73-FA86-4EAD-9500-F1BA974DE493}" dt="2023-10-02T10:25:40.085" v="392" actId="165"/>
          <ac:cxnSpMkLst>
            <pc:docMk/>
            <pc:sldMk cId="2344093321" sldId="282"/>
            <ac:cxnSpMk id="288" creationId="{26A28A14-A961-6C8D-202C-34EFD6FA49F2}"/>
          </ac:cxnSpMkLst>
        </pc:cxnChg>
        <pc:cxnChg chg="mod">
          <ac:chgData name="a xx" userId="6c68ed6e84215d36" providerId="LiveId" clId="{0439AD73-FA86-4EAD-9500-F1BA974DE493}" dt="2023-10-02T10:25:40.085" v="392" actId="165"/>
          <ac:cxnSpMkLst>
            <pc:docMk/>
            <pc:sldMk cId="2344093321" sldId="282"/>
            <ac:cxnSpMk id="289" creationId="{2E8DE684-A346-E74D-9FF3-256FBC7076CA}"/>
          </ac:cxnSpMkLst>
        </pc:cxnChg>
        <pc:cxnChg chg="mod">
          <ac:chgData name="a xx" userId="6c68ed6e84215d36" providerId="LiveId" clId="{0439AD73-FA86-4EAD-9500-F1BA974DE493}" dt="2023-10-02T10:25:40.085" v="392" actId="165"/>
          <ac:cxnSpMkLst>
            <pc:docMk/>
            <pc:sldMk cId="2344093321" sldId="282"/>
            <ac:cxnSpMk id="290" creationId="{BE2BA9C8-D56E-9E7C-706D-8F39B3AE906C}"/>
          </ac:cxnSpMkLst>
        </pc:cxnChg>
        <pc:cxnChg chg="mod">
          <ac:chgData name="a xx" userId="6c68ed6e84215d36" providerId="LiveId" clId="{0439AD73-FA86-4EAD-9500-F1BA974DE493}" dt="2023-10-02T10:25:40.085" v="392" actId="165"/>
          <ac:cxnSpMkLst>
            <pc:docMk/>
            <pc:sldMk cId="2344093321" sldId="282"/>
            <ac:cxnSpMk id="291" creationId="{A1C73145-6558-D366-C113-237A7B3D8A80}"/>
          </ac:cxnSpMkLst>
        </pc:cxnChg>
        <pc:cxnChg chg="mod">
          <ac:chgData name="a xx" userId="6c68ed6e84215d36" providerId="LiveId" clId="{0439AD73-FA86-4EAD-9500-F1BA974DE493}" dt="2023-10-02T10:25:40.085" v="392" actId="165"/>
          <ac:cxnSpMkLst>
            <pc:docMk/>
            <pc:sldMk cId="2344093321" sldId="282"/>
            <ac:cxnSpMk id="292" creationId="{ADE72391-F320-79FF-B3DC-D9C69F18D0A4}"/>
          </ac:cxnSpMkLst>
        </pc:cxnChg>
        <pc:cxnChg chg="mod">
          <ac:chgData name="a xx" userId="6c68ed6e84215d36" providerId="LiveId" clId="{0439AD73-FA86-4EAD-9500-F1BA974DE493}" dt="2023-10-02T10:25:40.085" v="392" actId="165"/>
          <ac:cxnSpMkLst>
            <pc:docMk/>
            <pc:sldMk cId="2344093321" sldId="282"/>
            <ac:cxnSpMk id="293" creationId="{EAE522E2-1450-7B1A-96FB-2C1FF4CF12AC}"/>
          </ac:cxnSpMkLst>
        </pc:cxnChg>
        <pc:cxnChg chg="mod">
          <ac:chgData name="a xx" userId="6c68ed6e84215d36" providerId="LiveId" clId="{0439AD73-FA86-4EAD-9500-F1BA974DE493}" dt="2023-10-02T10:25:40.085" v="392" actId="165"/>
          <ac:cxnSpMkLst>
            <pc:docMk/>
            <pc:sldMk cId="2344093321" sldId="282"/>
            <ac:cxnSpMk id="294" creationId="{31092D04-B0EE-3AB4-52FE-6AF9F570B8EF}"/>
          </ac:cxnSpMkLst>
        </pc:cxnChg>
        <pc:cxnChg chg="mod">
          <ac:chgData name="a xx" userId="6c68ed6e84215d36" providerId="LiveId" clId="{0439AD73-FA86-4EAD-9500-F1BA974DE493}" dt="2023-10-02T10:25:40.085" v="392" actId="165"/>
          <ac:cxnSpMkLst>
            <pc:docMk/>
            <pc:sldMk cId="2344093321" sldId="282"/>
            <ac:cxnSpMk id="295" creationId="{BDBC6907-B91D-BEA1-E68F-A51A2305DF23}"/>
          </ac:cxnSpMkLst>
        </pc:cxnChg>
        <pc:cxnChg chg="mod">
          <ac:chgData name="a xx" userId="6c68ed6e84215d36" providerId="LiveId" clId="{0439AD73-FA86-4EAD-9500-F1BA974DE493}" dt="2023-10-02T10:25:40.085" v="392" actId="165"/>
          <ac:cxnSpMkLst>
            <pc:docMk/>
            <pc:sldMk cId="2344093321" sldId="282"/>
            <ac:cxnSpMk id="296" creationId="{8E1DFFFA-CEAC-063B-79B9-7C8F305BC726}"/>
          </ac:cxnSpMkLst>
        </pc:cxnChg>
        <pc:cxnChg chg="mod">
          <ac:chgData name="a xx" userId="6c68ed6e84215d36" providerId="LiveId" clId="{0439AD73-FA86-4EAD-9500-F1BA974DE493}" dt="2023-10-02T10:25:40.085" v="392" actId="165"/>
          <ac:cxnSpMkLst>
            <pc:docMk/>
            <pc:sldMk cId="2344093321" sldId="282"/>
            <ac:cxnSpMk id="297" creationId="{18E299B7-4645-E860-880E-221EB0EFD036}"/>
          </ac:cxnSpMkLst>
        </pc:cxnChg>
        <pc:cxnChg chg="mod">
          <ac:chgData name="a xx" userId="6c68ed6e84215d36" providerId="LiveId" clId="{0439AD73-FA86-4EAD-9500-F1BA974DE493}" dt="2023-10-02T10:25:40.085" v="392" actId="165"/>
          <ac:cxnSpMkLst>
            <pc:docMk/>
            <pc:sldMk cId="2344093321" sldId="282"/>
            <ac:cxnSpMk id="298" creationId="{97A19074-22BF-89EE-DA0D-88720138DEB0}"/>
          </ac:cxnSpMkLst>
        </pc:cxnChg>
        <pc:cxnChg chg="mod">
          <ac:chgData name="a xx" userId="6c68ed6e84215d36" providerId="LiveId" clId="{0439AD73-FA86-4EAD-9500-F1BA974DE493}" dt="2023-10-02T10:25:40.085" v="392" actId="165"/>
          <ac:cxnSpMkLst>
            <pc:docMk/>
            <pc:sldMk cId="2344093321" sldId="282"/>
            <ac:cxnSpMk id="299" creationId="{73207C44-EBD4-A1D0-C68A-DDBDF2205050}"/>
          </ac:cxnSpMkLst>
        </pc:cxnChg>
        <pc:cxnChg chg="mod">
          <ac:chgData name="a xx" userId="6c68ed6e84215d36" providerId="LiveId" clId="{0439AD73-FA86-4EAD-9500-F1BA974DE493}" dt="2023-10-02T10:25:40.085" v="392" actId="165"/>
          <ac:cxnSpMkLst>
            <pc:docMk/>
            <pc:sldMk cId="2344093321" sldId="282"/>
            <ac:cxnSpMk id="300" creationId="{C71D96A0-AAB5-FDDE-CF83-62497B6E9CA8}"/>
          </ac:cxnSpMkLst>
        </pc:cxnChg>
        <pc:cxnChg chg="mod">
          <ac:chgData name="a xx" userId="6c68ed6e84215d36" providerId="LiveId" clId="{0439AD73-FA86-4EAD-9500-F1BA974DE493}" dt="2023-10-02T10:25:40.085" v="392" actId="165"/>
          <ac:cxnSpMkLst>
            <pc:docMk/>
            <pc:sldMk cId="2344093321" sldId="282"/>
            <ac:cxnSpMk id="301" creationId="{3207E9AD-5095-1D3A-9265-767C25C39DF4}"/>
          </ac:cxnSpMkLst>
        </pc:cxnChg>
        <pc:cxnChg chg="mod">
          <ac:chgData name="a xx" userId="6c68ed6e84215d36" providerId="LiveId" clId="{0439AD73-FA86-4EAD-9500-F1BA974DE493}" dt="2023-10-02T10:25:40.085" v="392" actId="165"/>
          <ac:cxnSpMkLst>
            <pc:docMk/>
            <pc:sldMk cId="2344093321" sldId="282"/>
            <ac:cxnSpMk id="302" creationId="{3F7D919E-4188-A5F5-E0C7-5D6D81C10128}"/>
          </ac:cxnSpMkLst>
        </pc:cxnChg>
        <pc:cxnChg chg="mod">
          <ac:chgData name="a xx" userId="6c68ed6e84215d36" providerId="LiveId" clId="{0439AD73-FA86-4EAD-9500-F1BA974DE493}" dt="2023-10-02T10:25:40.085" v="392" actId="165"/>
          <ac:cxnSpMkLst>
            <pc:docMk/>
            <pc:sldMk cId="2344093321" sldId="282"/>
            <ac:cxnSpMk id="303" creationId="{51424E76-2F7A-975B-AE84-03295D05876F}"/>
          </ac:cxnSpMkLst>
        </pc:cxnChg>
        <pc:cxnChg chg="mod">
          <ac:chgData name="a xx" userId="6c68ed6e84215d36" providerId="LiveId" clId="{0439AD73-FA86-4EAD-9500-F1BA974DE493}" dt="2023-10-02T10:25:40.085" v="392" actId="165"/>
          <ac:cxnSpMkLst>
            <pc:docMk/>
            <pc:sldMk cId="2344093321" sldId="282"/>
            <ac:cxnSpMk id="304" creationId="{1878B78A-E71A-E331-CC0A-B542F4251E41}"/>
          </ac:cxnSpMkLst>
        </pc:cxnChg>
        <pc:cxnChg chg="mod">
          <ac:chgData name="a xx" userId="6c68ed6e84215d36" providerId="LiveId" clId="{0439AD73-FA86-4EAD-9500-F1BA974DE493}" dt="2023-10-02T10:25:40.085" v="392" actId="165"/>
          <ac:cxnSpMkLst>
            <pc:docMk/>
            <pc:sldMk cId="2344093321" sldId="282"/>
            <ac:cxnSpMk id="305" creationId="{0172836B-5248-6673-BBA8-52EBC6341293}"/>
          </ac:cxnSpMkLst>
        </pc:cxnChg>
        <pc:cxnChg chg="mod">
          <ac:chgData name="a xx" userId="6c68ed6e84215d36" providerId="LiveId" clId="{0439AD73-FA86-4EAD-9500-F1BA974DE493}" dt="2023-10-02T10:25:40.085" v="392" actId="165"/>
          <ac:cxnSpMkLst>
            <pc:docMk/>
            <pc:sldMk cId="2344093321" sldId="282"/>
            <ac:cxnSpMk id="306" creationId="{39908D68-FA11-6604-7C2C-F6C12194F419}"/>
          </ac:cxnSpMkLst>
        </pc:cxnChg>
        <pc:cxnChg chg="mod">
          <ac:chgData name="a xx" userId="6c68ed6e84215d36" providerId="LiveId" clId="{0439AD73-FA86-4EAD-9500-F1BA974DE493}" dt="2023-10-02T10:25:40.085" v="392" actId="165"/>
          <ac:cxnSpMkLst>
            <pc:docMk/>
            <pc:sldMk cId="2344093321" sldId="282"/>
            <ac:cxnSpMk id="307" creationId="{8C74A3E6-29AA-EDA5-C272-93E1DEC554B3}"/>
          </ac:cxnSpMkLst>
        </pc:cxnChg>
        <pc:cxnChg chg="mod">
          <ac:chgData name="a xx" userId="6c68ed6e84215d36" providerId="LiveId" clId="{0439AD73-FA86-4EAD-9500-F1BA974DE493}" dt="2023-10-02T10:25:40.085" v="392" actId="165"/>
          <ac:cxnSpMkLst>
            <pc:docMk/>
            <pc:sldMk cId="2344093321" sldId="282"/>
            <ac:cxnSpMk id="308" creationId="{E11E34C0-5B31-6C82-43D1-D89FE6563623}"/>
          </ac:cxnSpMkLst>
        </pc:cxnChg>
        <pc:cxnChg chg="mod">
          <ac:chgData name="a xx" userId="6c68ed6e84215d36" providerId="LiveId" clId="{0439AD73-FA86-4EAD-9500-F1BA974DE493}" dt="2023-10-02T10:25:40.085" v="392" actId="165"/>
          <ac:cxnSpMkLst>
            <pc:docMk/>
            <pc:sldMk cId="2344093321" sldId="282"/>
            <ac:cxnSpMk id="309" creationId="{CB927C3A-742E-25E3-DFF7-D098478541C5}"/>
          </ac:cxnSpMkLst>
        </pc:cxnChg>
        <pc:cxnChg chg="mod">
          <ac:chgData name="a xx" userId="6c68ed6e84215d36" providerId="LiveId" clId="{0439AD73-FA86-4EAD-9500-F1BA974DE493}" dt="2023-10-02T10:25:40.085" v="392" actId="165"/>
          <ac:cxnSpMkLst>
            <pc:docMk/>
            <pc:sldMk cId="2344093321" sldId="282"/>
            <ac:cxnSpMk id="310" creationId="{214633E6-53B0-B651-B908-8FE9CC853160}"/>
          </ac:cxnSpMkLst>
        </pc:cxnChg>
        <pc:cxnChg chg="mod">
          <ac:chgData name="a xx" userId="6c68ed6e84215d36" providerId="LiveId" clId="{0439AD73-FA86-4EAD-9500-F1BA974DE493}" dt="2023-10-02T10:25:40.085" v="392" actId="165"/>
          <ac:cxnSpMkLst>
            <pc:docMk/>
            <pc:sldMk cId="2344093321" sldId="282"/>
            <ac:cxnSpMk id="311" creationId="{B31506C9-EA0B-7531-4716-0007769CCCD9}"/>
          </ac:cxnSpMkLst>
        </pc:cxnChg>
        <pc:cxnChg chg="mod">
          <ac:chgData name="a xx" userId="6c68ed6e84215d36" providerId="LiveId" clId="{0439AD73-FA86-4EAD-9500-F1BA974DE493}" dt="2023-10-02T10:25:40.085" v="392" actId="165"/>
          <ac:cxnSpMkLst>
            <pc:docMk/>
            <pc:sldMk cId="2344093321" sldId="282"/>
            <ac:cxnSpMk id="312" creationId="{84FE7C44-E615-90D2-9268-B228C2961499}"/>
          </ac:cxnSpMkLst>
        </pc:cxnChg>
        <pc:cxnChg chg="mod">
          <ac:chgData name="a xx" userId="6c68ed6e84215d36" providerId="LiveId" clId="{0439AD73-FA86-4EAD-9500-F1BA974DE493}" dt="2023-10-02T10:25:40.085" v="392" actId="165"/>
          <ac:cxnSpMkLst>
            <pc:docMk/>
            <pc:sldMk cId="2344093321" sldId="282"/>
            <ac:cxnSpMk id="313" creationId="{6508318B-5E7A-314D-C7C1-E1588336EB5C}"/>
          </ac:cxnSpMkLst>
        </pc:cxnChg>
        <pc:cxnChg chg="mod">
          <ac:chgData name="a xx" userId="6c68ed6e84215d36" providerId="LiveId" clId="{0439AD73-FA86-4EAD-9500-F1BA974DE493}" dt="2023-10-02T10:25:40.085" v="392" actId="165"/>
          <ac:cxnSpMkLst>
            <pc:docMk/>
            <pc:sldMk cId="2344093321" sldId="282"/>
            <ac:cxnSpMk id="314" creationId="{47FF0A34-B1C0-0730-278D-EA2990C284DA}"/>
          </ac:cxnSpMkLst>
        </pc:cxnChg>
        <pc:cxnChg chg="mod">
          <ac:chgData name="a xx" userId="6c68ed6e84215d36" providerId="LiveId" clId="{0439AD73-FA86-4EAD-9500-F1BA974DE493}" dt="2023-10-02T10:25:40.085" v="392" actId="165"/>
          <ac:cxnSpMkLst>
            <pc:docMk/>
            <pc:sldMk cId="2344093321" sldId="282"/>
            <ac:cxnSpMk id="315" creationId="{B7AA78A8-91CF-C1E1-585F-C4CF79F84F9C}"/>
          </ac:cxnSpMkLst>
        </pc:cxnChg>
        <pc:cxnChg chg="mod">
          <ac:chgData name="a xx" userId="6c68ed6e84215d36" providerId="LiveId" clId="{0439AD73-FA86-4EAD-9500-F1BA974DE493}" dt="2023-10-02T10:25:40.085" v="392" actId="165"/>
          <ac:cxnSpMkLst>
            <pc:docMk/>
            <pc:sldMk cId="2344093321" sldId="282"/>
            <ac:cxnSpMk id="316" creationId="{9A748B62-1266-2F39-B914-7ADB515E4B16}"/>
          </ac:cxnSpMkLst>
        </pc:cxnChg>
        <pc:cxnChg chg="mod">
          <ac:chgData name="a xx" userId="6c68ed6e84215d36" providerId="LiveId" clId="{0439AD73-FA86-4EAD-9500-F1BA974DE493}" dt="2023-10-02T10:25:40.085" v="392" actId="165"/>
          <ac:cxnSpMkLst>
            <pc:docMk/>
            <pc:sldMk cId="2344093321" sldId="282"/>
            <ac:cxnSpMk id="317" creationId="{0B1BC0C1-C2BC-64D6-FB7E-626AC7812210}"/>
          </ac:cxnSpMkLst>
        </pc:cxnChg>
        <pc:cxnChg chg="mod">
          <ac:chgData name="a xx" userId="6c68ed6e84215d36" providerId="LiveId" clId="{0439AD73-FA86-4EAD-9500-F1BA974DE493}" dt="2023-10-02T10:25:40.085" v="392" actId="165"/>
          <ac:cxnSpMkLst>
            <pc:docMk/>
            <pc:sldMk cId="2344093321" sldId="282"/>
            <ac:cxnSpMk id="318" creationId="{66555F13-F843-9EE4-33CB-164AAEC75535}"/>
          </ac:cxnSpMkLst>
        </pc:cxnChg>
        <pc:cxnChg chg="mod">
          <ac:chgData name="a xx" userId="6c68ed6e84215d36" providerId="LiveId" clId="{0439AD73-FA86-4EAD-9500-F1BA974DE493}" dt="2023-10-02T10:25:40.085" v="392" actId="165"/>
          <ac:cxnSpMkLst>
            <pc:docMk/>
            <pc:sldMk cId="2344093321" sldId="282"/>
            <ac:cxnSpMk id="319" creationId="{E1C8EB10-2D32-B67E-637D-92CBE6381068}"/>
          </ac:cxnSpMkLst>
        </pc:cxnChg>
        <pc:cxnChg chg="mod">
          <ac:chgData name="a xx" userId="6c68ed6e84215d36" providerId="LiveId" clId="{0439AD73-FA86-4EAD-9500-F1BA974DE493}" dt="2023-10-02T10:25:40.085" v="392" actId="165"/>
          <ac:cxnSpMkLst>
            <pc:docMk/>
            <pc:sldMk cId="2344093321" sldId="282"/>
            <ac:cxnSpMk id="320" creationId="{AEAD6F56-E1C2-F12E-2002-0ED0134AAC22}"/>
          </ac:cxnSpMkLst>
        </pc:cxnChg>
        <pc:cxnChg chg="mod">
          <ac:chgData name="a xx" userId="6c68ed6e84215d36" providerId="LiveId" clId="{0439AD73-FA86-4EAD-9500-F1BA974DE493}" dt="2023-10-02T10:25:40.085" v="392" actId="165"/>
          <ac:cxnSpMkLst>
            <pc:docMk/>
            <pc:sldMk cId="2344093321" sldId="282"/>
            <ac:cxnSpMk id="321" creationId="{F717693E-C136-F157-FAAC-2B9C2BCB8B49}"/>
          </ac:cxnSpMkLst>
        </pc:cxnChg>
        <pc:cxnChg chg="mod">
          <ac:chgData name="a xx" userId="6c68ed6e84215d36" providerId="LiveId" clId="{0439AD73-FA86-4EAD-9500-F1BA974DE493}" dt="2023-10-02T10:25:40.085" v="392" actId="165"/>
          <ac:cxnSpMkLst>
            <pc:docMk/>
            <pc:sldMk cId="2344093321" sldId="282"/>
            <ac:cxnSpMk id="322" creationId="{425AD2D2-2AA7-2C32-3D92-DE8382EB8545}"/>
          </ac:cxnSpMkLst>
        </pc:cxnChg>
        <pc:cxnChg chg="mod">
          <ac:chgData name="a xx" userId="6c68ed6e84215d36" providerId="LiveId" clId="{0439AD73-FA86-4EAD-9500-F1BA974DE493}" dt="2023-10-02T10:25:40.085" v="392" actId="165"/>
          <ac:cxnSpMkLst>
            <pc:docMk/>
            <pc:sldMk cId="2344093321" sldId="282"/>
            <ac:cxnSpMk id="323" creationId="{99BCE80D-C9F4-09C2-7FDD-C131227ADED7}"/>
          </ac:cxnSpMkLst>
        </pc:cxnChg>
        <pc:cxnChg chg="mod">
          <ac:chgData name="a xx" userId="6c68ed6e84215d36" providerId="LiveId" clId="{0439AD73-FA86-4EAD-9500-F1BA974DE493}" dt="2023-10-02T10:25:40.085" v="392" actId="165"/>
          <ac:cxnSpMkLst>
            <pc:docMk/>
            <pc:sldMk cId="2344093321" sldId="282"/>
            <ac:cxnSpMk id="324" creationId="{3D1C76D7-7249-1923-8B97-72F5C1A3FD66}"/>
          </ac:cxnSpMkLst>
        </pc:cxnChg>
        <pc:cxnChg chg="mod">
          <ac:chgData name="a xx" userId="6c68ed6e84215d36" providerId="LiveId" clId="{0439AD73-FA86-4EAD-9500-F1BA974DE493}" dt="2023-10-02T10:25:40.085" v="392" actId="165"/>
          <ac:cxnSpMkLst>
            <pc:docMk/>
            <pc:sldMk cId="2344093321" sldId="282"/>
            <ac:cxnSpMk id="330" creationId="{986A0555-C992-1B18-C745-824539CC9C0E}"/>
          </ac:cxnSpMkLst>
        </pc:cxnChg>
        <pc:cxnChg chg="mod">
          <ac:chgData name="a xx" userId="6c68ed6e84215d36" providerId="LiveId" clId="{0439AD73-FA86-4EAD-9500-F1BA974DE493}" dt="2023-10-02T10:25:40.085" v="392" actId="165"/>
          <ac:cxnSpMkLst>
            <pc:docMk/>
            <pc:sldMk cId="2344093321" sldId="282"/>
            <ac:cxnSpMk id="331" creationId="{5A35E17A-1690-DC59-CDF5-58A9228C9C53}"/>
          </ac:cxnSpMkLst>
        </pc:cxnChg>
        <pc:cxnChg chg="mod">
          <ac:chgData name="a xx" userId="6c68ed6e84215d36" providerId="LiveId" clId="{0439AD73-FA86-4EAD-9500-F1BA974DE493}" dt="2023-10-02T10:25:40.085" v="392" actId="165"/>
          <ac:cxnSpMkLst>
            <pc:docMk/>
            <pc:sldMk cId="2344093321" sldId="282"/>
            <ac:cxnSpMk id="332" creationId="{0CF87161-0EA3-FFC1-6226-72BD36E2BC20}"/>
          </ac:cxnSpMkLst>
        </pc:cxnChg>
        <pc:cxnChg chg="mod">
          <ac:chgData name="a xx" userId="6c68ed6e84215d36" providerId="LiveId" clId="{0439AD73-FA86-4EAD-9500-F1BA974DE493}" dt="2023-10-02T10:25:40.085" v="392" actId="165"/>
          <ac:cxnSpMkLst>
            <pc:docMk/>
            <pc:sldMk cId="2344093321" sldId="282"/>
            <ac:cxnSpMk id="333" creationId="{60891DF6-0A69-130A-B817-0427B467407C}"/>
          </ac:cxnSpMkLst>
        </pc:cxnChg>
        <pc:cxnChg chg="mod">
          <ac:chgData name="a xx" userId="6c68ed6e84215d36" providerId="LiveId" clId="{0439AD73-FA86-4EAD-9500-F1BA974DE493}" dt="2023-10-02T10:25:40.085" v="392" actId="165"/>
          <ac:cxnSpMkLst>
            <pc:docMk/>
            <pc:sldMk cId="2344093321" sldId="282"/>
            <ac:cxnSpMk id="334" creationId="{D2B49266-39FC-C746-24F1-F647543B1D94}"/>
          </ac:cxnSpMkLst>
        </pc:cxnChg>
        <pc:cxnChg chg="mod">
          <ac:chgData name="a xx" userId="6c68ed6e84215d36" providerId="LiveId" clId="{0439AD73-FA86-4EAD-9500-F1BA974DE493}" dt="2023-10-02T10:25:40.085" v="392" actId="165"/>
          <ac:cxnSpMkLst>
            <pc:docMk/>
            <pc:sldMk cId="2344093321" sldId="282"/>
            <ac:cxnSpMk id="335" creationId="{7A0EF041-0398-B15C-82C3-FE3A2076CF63}"/>
          </ac:cxnSpMkLst>
        </pc:cxnChg>
        <pc:cxnChg chg="mod">
          <ac:chgData name="a xx" userId="6c68ed6e84215d36" providerId="LiveId" clId="{0439AD73-FA86-4EAD-9500-F1BA974DE493}" dt="2023-10-02T10:25:40.085" v="392" actId="165"/>
          <ac:cxnSpMkLst>
            <pc:docMk/>
            <pc:sldMk cId="2344093321" sldId="282"/>
            <ac:cxnSpMk id="336" creationId="{93BF1ACB-847B-E964-4DE2-48B7AE5EBE72}"/>
          </ac:cxnSpMkLst>
        </pc:cxnChg>
        <pc:cxnChg chg="mod">
          <ac:chgData name="a xx" userId="6c68ed6e84215d36" providerId="LiveId" clId="{0439AD73-FA86-4EAD-9500-F1BA974DE493}" dt="2023-10-02T10:25:40.085" v="392" actId="165"/>
          <ac:cxnSpMkLst>
            <pc:docMk/>
            <pc:sldMk cId="2344093321" sldId="282"/>
            <ac:cxnSpMk id="337" creationId="{0D43E29D-3DA6-F49F-0FD1-90CE00A3741F}"/>
          </ac:cxnSpMkLst>
        </pc:cxnChg>
        <pc:cxnChg chg="mod">
          <ac:chgData name="a xx" userId="6c68ed6e84215d36" providerId="LiveId" clId="{0439AD73-FA86-4EAD-9500-F1BA974DE493}" dt="2023-10-02T10:25:40.085" v="392" actId="165"/>
          <ac:cxnSpMkLst>
            <pc:docMk/>
            <pc:sldMk cId="2344093321" sldId="282"/>
            <ac:cxnSpMk id="338" creationId="{DAF54F46-EC06-F693-E0AA-D8BF1DE30101}"/>
          </ac:cxnSpMkLst>
        </pc:cxnChg>
        <pc:cxnChg chg="mod">
          <ac:chgData name="a xx" userId="6c68ed6e84215d36" providerId="LiveId" clId="{0439AD73-FA86-4EAD-9500-F1BA974DE493}" dt="2023-10-02T10:25:40.085" v="392" actId="165"/>
          <ac:cxnSpMkLst>
            <pc:docMk/>
            <pc:sldMk cId="2344093321" sldId="282"/>
            <ac:cxnSpMk id="339" creationId="{76AE92C1-2B6A-7798-1BAC-106E9547E288}"/>
          </ac:cxnSpMkLst>
        </pc:cxnChg>
        <pc:cxnChg chg="mod">
          <ac:chgData name="a xx" userId="6c68ed6e84215d36" providerId="LiveId" clId="{0439AD73-FA86-4EAD-9500-F1BA974DE493}" dt="2023-10-02T10:25:40.085" v="392" actId="165"/>
          <ac:cxnSpMkLst>
            <pc:docMk/>
            <pc:sldMk cId="2344093321" sldId="282"/>
            <ac:cxnSpMk id="340" creationId="{8A5F5798-3086-787A-A48E-E99396D72CB9}"/>
          </ac:cxnSpMkLst>
        </pc:cxnChg>
        <pc:cxnChg chg="mod">
          <ac:chgData name="a xx" userId="6c68ed6e84215d36" providerId="LiveId" clId="{0439AD73-FA86-4EAD-9500-F1BA974DE493}" dt="2023-10-02T10:25:40.085" v="392" actId="165"/>
          <ac:cxnSpMkLst>
            <pc:docMk/>
            <pc:sldMk cId="2344093321" sldId="282"/>
            <ac:cxnSpMk id="341" creationId="{6148674D-B509-C258-86AA-BBC9AEEF3F59}"/>
          </ac:cxnSpMkLst>
        </pc:cxnChg>
        <pc:cxnChg chg="mod">
          <ac:chgData name="a xx" userId="6c68ed6e84215d36" providerId="LiveId" clId="{0439AD73-FA86-4EAD-9500-F1BA974DE493}" dt="2023-10-02T10:25:40.085" v="392" actId="165"/>
          <ac:cxnSpMkLst>
            <pc:docMk/>
            <pc:sldMk cId="2344093321" sldId="282"/>
            <ac:cxnSpMk id="342" creationId="{A7EEBDB1-B7EF-7C9C-5AAC-49A2D737ED14}"/>
          </ac:cxnSpMkLst>
        </pc:cxnChg>
        <pc:cxnChg chg="mod">
          <ac:chgData name="a xx" userId="6c68ed6e84215d36" providerId="LiveId" clId="{0439AD73-FA86-4EAD-9500-F1BA974DE493}" dt="2023-10-02T10:25:40.085" v="392" actId="165"/>
          <ac:cxnSpMkLst>
            <pc:docMk/>
            <pc:sldMk cId="2344093321" sldId="282"/>
            <ac:cxnSpMk id="343" creationId="{5658DB77-3973-B62D-7C5D-41DDD0776128}"/>
          </ac:cxnSpMkLst>
        </pc:cxnChg>
        <pc:cxnChg chg="mod">
          <ac:chgData name="a xx" userId="6c68ed6e84215d36" providerId="LiveId" clId="{0439AD73-FA86-4EAD-9500-F1BA974DE493}" dt="2023-10-02T10:25:40.085" v="392" actId="165"/>
          <ac:cxnSpMkLst>
            <pc:docMk/>
            <pc:sldMk cId="2344093321" sldId="282"/>
            <ac:cxnSpMk id="344" creationId="{49668880-A8FF-C713-C36D-2AC23D4D9486}"/>
          </ac:cxnSpMkLst>
        </pc:cxnChg>
        <pc:cxnChg chg="mod">
          <ac:chgData name="a xx" userId="6c68ed6e84215d36" providerId="LiveId" clId="{0439AD73-FA86-4EAD-9500-F1BA974DE493}" dt="2023-10-02T10:25:40.085" v="392" actId="165"/>
          <ac:cxnSpMkLst>
            <pc:docMk/>
            <pc:sldMk cId="2344093321" sldId="282"/>
            <ac:cxnSpMk id="345" creationId="{B37E39C7-9CE1-8AC3-9C9F-AE8F433337D7}"/>
          </ac:cxnSpMkLst>
        </pc:cxnChg>
        <pc:cxnChg chg="mod">
          <ac:chgData name="a xx" userId="6c68ed6e84215d36" providerId="LiveId" clId="{0439AD73-FA86-4EAD-9500-F1BA974DE493}" dt="2023-10-02T10:25:40.085" v="392" actId="165"/>
          <ac:cxnSpMkLst>
            <pc:docMk/>
            <pc:sldMk cId="2344093321" sldId="282"/>
            <ac:cxnSpMk id="346" creationId="{23CC92B8-7168-9782-7A08-233BA1175440}"/>
          </ac:cxnSpMkLst>
        </pc:cxnChg>
        <pc:cxnChg chg="mod">
          <ac:chgData name="a xx" userId="6c68ed6e84215d36" providerId="LiveId" clId="{0439AD73-FA86-4EAD-9500-F1BA974DE493}" dt="2023-10-02T10:25:40.085" v="392" actId="165"/>
          <ac:cxnSpMkLst>
            <pc:docMk/>
            <pc:sldMk cId="2344093321" sldId="282"/>
            <ac:cxnSpMk id="347" creationId="{B61C8922-0D7D-9704-F07D-DF5FA9C637CB}"/>
          </ac:cxnSpMkLst>
        </pc:cxnChg>
        <pc:cxnChg chg="mod">
          <ac:chgData name="a xx" userId="6c68ed6e84215d36" providerId="LiveId" clId="{0439AD73-FA86-4EAD-9500-F1BA974DE493}" dt="2023-10-02T10:25:40.085" v="392" actId="165"/>
          <ac:cxnSpMkLst>
            <pc:docMk/>
            <pc:sldMk cId="2344093321" sldId="282"/>
            <ac:cxnSpMk id="348" creationId="{D269DEA8-25C1-EF9E-F12F-2D499CB21487}"/>
          </ac:cxnSpMkLst>
        </pc:cxnChg>
        <pc:cxnChg chg="mod">
          <ac:chgData name="a xx" userId="6c68ed6e84215d36" providerId="LiveId" clId="{0439AD73-FA86-4EAD-9500-F1BA974DE493}" dt="2023-10-02T10:25:40.085" v="392" actId="165"/>
          <ac:cxnSpMkLst>
            <pc:docMk/>
            <pc:sldMk cId="2344093321" sldId="282"/>
            <ac:cxnSpMk id="349" creationId="{B1511DB4-005A-F4E7-6C1C-656A4D246112}"/>
          </ac:cxnSpMkLst>
        </pc:cxnChg>
        <pc:cxnChg chg="mod">
          <ac:chgData name="a xx" userId="6c68ed6e84215d36" providerId="LiveId" clId="{0439AD73-FA86-4EAD-9500-F1BA974DE493}" dt="2023-10-02T10:25:40.085" v="392" actId="165"/>
          <ac:cxnSpMkLst>
            <pc:docMk/>
            <pc:sldMk cId="2344093321" sldId="282"/>
            <ac:cxnSpMk id="350" creationId="{9BFBD28A-1378-0CBF-4284-715FCB16E858}"/>
          </ac:cxnSpMkLst>
        </pc:cxnChg>
        <pc:cxnChg chg="mod">
          <ac:chgData name="a xx" userId="6c68ed6e84215d36" providerId="LiveId" clId="{0439AD73-FA86-4EAD-9500-F1BA974DE493}" dt="2023-10-02T10:25:40.085" v="392" actId="165"/>
          <ac:cxnSpMkLst>
            <pc:docMk/>
            <pc:sldMk cId="2344093321" sldId="282"/>
            <ac:cxnSpMk id="351" creationId="{D2C9E012-FB8A-FE8D-DBAE-E06AC1C9F310}"/>
          </ac:cxnSpMkLst>
        </pc:cxnChg>
        <pc:cxnChg chg="mod">
          <ac:chgData name="a xx" userId="6c68ed6e84215d36" providerId="LiveId" clId="{0439AD73-FA86-4EAD-9500-F1BA974DE493}" dt="2023-10-02T10:25:40.085" v="392" actId="165"/>
          <ac:cxnSpMkLst>
            <pc:docMk/>
            <pc:sldMk cId="2344093321" sldId="282"/>
            <ac:cxnSpMk id="352" creationId="{C36B7825-1817-4302-160B-D13FA67E6039}"/>
          </ac:cxnSpMkLst>
        </pc:cxnChg>
        <pc:cxnChg chg="mod">
          <ac:chgData name="a xx" userId="6c68ed6e84215d36" providerId="LiveId" clId="{0439AD73-FA86-4EAD-9500-F1BA974DE493}" dt="2023-10-02T10:25:40.085" v="392" actId="165"/>
          <ac:cxnSpMkLst>
            <pc:docMk/>
            <pc:sldMk cId="2344093321" sldId="282"/>
            <ac:cxnSpMk id="353" creationId="{A25ED79B-8B71-6B52-6308-BCF6828F7853}"/>
          </ac:cxnSpMkLst>
        </pc:cxnChg>
        <pc:cxnChg chg="mod">
          <ac:chgData name="a xx" userId="6c68ed6e84215d36" providerId="LiveId" clId="{0439AD73-FA86-4EAD-9500-F1BA974DE493}" dt="2023-10-02T10:25:40.085" v="392" actId="165"/>
          <ac:cxnSpMkLst>
            <pc:docMk/>
            <pc:sldMk cId="2344093321" sldId="282"/>
            <ac:cxnSpMk id="354" creationId="{DA3EAB4C-B254-F6FF-F436-4814375BD9A7}"/>
          </ac:cxnSpMkLst>
        </pc:cxnChg>
        <pc:cxnChg chg="mod">
          <ac:chgData name="a xx" userId="6c68ed6e84215d36" providerId="LiveId" clId="{0439AD73-FA86-4EAD-9500-F1BA974DE493}" dt="2023-10-02T10:25:40.085" v="392" actId="165"/>
          <ac:cxnSpMkLst>
            <pc:docMk/>
            <pc:sldMk cId="2344093321" sldId="282"/>
            <ac:cxnSpMk id="355" creationId="{305497A5-85F6-F826-331B-337DE387E653}"/>
          </ac:cxnSpMkLst>
        </pc:cxnChg>
        <pc:cxnChg chg="mod">
          <ac:chgData name="a xx" userId="6c68ed6e84215d36" providerId="LiveId" clId="{0439AD73-FA86-4EAD-9500-F1BA974DE493}" dt="2023-10-02T10:25:40.085" v="392" actId="165"/>
          <ac:cxnSpMkLst>
            <pc:docMk/>
            <pc:sldMk cId="2344093321" sldId="282"/>
            <ac:cxnSpMk id="356" creationId="{859412D9-E600-389A-224F-D0D473B32AD6}"/>
          </ac:cxnSpMkLst>
        </pc:cxnChg>
        <pc:cxnChg chg="mod">
          <ac:chgData name="a xx" userId="6c68ed6e84215d36" providerId="LiveId" clId="{0439AD73-FA86-4EAD-9500-F1BA974DE493}" dt="2023-10-02T10:25:40.085" v="392" actId="165"/>
          <ac:cxnSpMkLst>
            <pc:docMk/>
            <pc:sldMk cId="2344093321" sldId="282"/>
            <ac:cxnSpMk id="357" creationId="{4C9E001E-0A14-753E-4B41-C9EF3D0C740C}"/>
          </ac:cxnSpMkLst>
        </pc:cxnChg>
        <pc:cxnChg chg="mod">
          <ac:chgData name="a xx" userId="6c68ed6e84215d36" providerId="LiveId" clId="{0439AD73-FA86-4EAD-9500-F1BA974DE493}" dt="2023-10-02T10:25:40.085" v="392" actId="165"/>
          <ac:cxnSpMkLst>
            <pc:docMk/>
            <pc:sldMk cId="2344093321" sldId="282"/>
            <ac:cxnSpMk id="358" creationId="{9C3A3B37-8FB8-1FFE-683C-450B29CDB8A3}"/>
          </ac:cxnSpMkLst>
        </pc:cxnChg>
        <pc:cxnChg chg="mod">
          <ac:chgData name="a xx" userId="6c68ed6e84215d36" providerId="LiveId" clId="{0439AD73-FA86-4EAD-9500-F1BA974DE493}" dt="2023-10-02T10:25:40.085" v="392" actId="165"/>
          <ac:cxnSpMkLst>
            <pc:docMk/>
            <pc:sldMk cId="2344093321" sldId="282"/>
            <ac:cxnSpMk id="359" creationId="{B6DFDB67-8C19-1FA6-8749-37D1D4096A83}"/>
          </ac:cxnSpMkLst>
        </pc:cxnChg>
        <pc:cxnChg chg="mod">
          <ac:chgData name="a xx" userId="6c68ed6e84215d36" providerId="LiveId" clId="{0439AD73-FA86-4EAD-9500-F1BA974DE493}" dt="2023-10-02T10:25:40.085" v="392" actId="165"/>
          <ac:cxnSpMkLst>
            <pc:docMk/>
            <pc:sldMk cId="2344093321" sldId="282"/>
            <ac:cxnSpMk id="360" creationId="{D3AB5B87-36CD-B03A-49AF-0B5CD3DC72B6}"/>
          </ac:cxnSpMkLst>
        </pc:cxnChg>
        <pc:cxnChg chg="mod">
          <ac:chgData name="a xx" userId="6c68ed6e84215d36" providerId="LiveId" clId="{0439AD73-FA86-4EAD-9500-F1BA974DE493}" dt="2023-10-02T10:25:40.085" v="392" actId="165"/>
          <ac:cxnSpMkLst>
            <pc:docMk/>
            <pc:sldMk cId="2344093321" sldId="282"/>
            <ac:cxnSpMk id="361" creationId="{FCECF7AF-3595-84F6-11CE-159D91D2E6B3}"/>
          </ac:cxnSpMkLst>
        </pc:cxnChg>
        <pc:cxnChg chg="mod">
          <ac:chgData name="a xx" userId="6c68ed6e84215d36" providerId="LiveId" clId="{0439AD73-FA86-4EAD-9500-F1BA974DE493}" dt="2023-10-02T10:25:40.085" v="392" actId="165"/>
          <ac:cxnSpMkLst>
            <pc:docMk/>
            <pc:sldMk cId="2344093321" sldId="282"/>
            <ac:cxnSpMk id="362" creationId="{6BEBC9DD-F5FF-2021-067F-8ADE4C947FF4}"/>
          </ac:cxnSpMkLst>
        </pc:cxnChg>
        <pc:cxnChg chg="mod">
          <ac:chgData name="a xx" userId="6c68ed6e84215d36" providerId="LiveId" clId="{0439AD73-FA86-4EAD-9500-F1BA974DE493}" dt="2023-10-02T10:25:40.085" v="392" actId="165"/>
          <ac:cxnSpMkLst>
            <pc:docMk/>
            <pc:sldMk cId="2344093321" sldId="282"/>
            <ac:cxnSpMk id="363" creationId="{AEBB7FCB-B6A3-8ED1-3F7D-1A8880250D40}"/>
          </ac:cxnSpMkLst>
        </pc:cxnChg>
        <pc:cxnChg chg="mod">
          <ac:chgData name="a xx" userId="6c68ed6e84215d36" providerId="LiveId" clId="{0439AD73-FA86-4EAD-9500-F1BA974DE493}" dt="2023-10-02T10:25:40.085" v="392" actId="165"/>
          <ac:cxnSpMkLst>
            <pc:docMk/>
            <pc:sldMk cId="2344093321" sldId="282"/>
            <ac:cxnSpMk id="364" creationId="{254DFB45-36F1-EC84-AC22-F61C174AA5D5}"/>
          </ac:cxnSpMkLst>
        </pc:cxnChg>
        <pc:cxnChg chg="mod">
          <ac:chgData name="a xx" userId="6c68ed6e84215d36" providerId="LiveId" clId="{0439AD73-FA86-4EAD-9500-F1BA974DE493}" dt="2023-10-02T10:25:40.085" v="392" actId="165"/>
          <ac:cxnSpMkLst>
            <pc:docMk/>
            <pc:sldMk cId="2344093321" sldId="282"/>
            <ac:cxnSpMk id="365" creationId="{17939547-A41A-DBCB-DE95-4F71A24F002E}"/>
          </ac:cxnSpMkLst>
        </pc:cxnChg>
        <pc:cxnChg chg="mod">
          <ac:chgData name="a xx" userId="6c68ed6e84215d36" providerId="LiveId" clId="{0439AD73-FA86-4EAD-9500-F1BA974DE493}" dt="2023-10-02T10:25:40.085" v="392" actId="165"/>
          <ac:cxnSpMkLst>
            <pc:docMk/>
            <pc:sldMk cId="2344093321" sldId="282"/>
            <ac:cxnSpMk id="366" creationId="{6B78464D-ACE1-A231-225A-2909A39989E1}"/>
          </ac:cxnSpMkLst>
        </pc:cxnChg>
        <pc:cxnChg chg="mod">
          <ac:chgData name="a xx" userId="6c68ed6e84215d36" providerId="LiveId" clId="{0439AD73-FA86-4EAD-9500-F1BA974DE493}" dt="2023-10-02T10:25:40.085" v="392" actId="165"/>
          <ac:cxnSpMkLst>
            <pc:docMk/>
            <pc:sldMk cId="2344093321" sldId="282"/>
            <ac:cxnSpMk id="367" creationId="{E73FDF09-A4A8-4F9C-EC96-910B8231C3D7}"/>
          </ac:cxnSpMkLst>
        </pc:cxnChg>
        <pc:cxnChg chg="mod">
          <ac:chgData name="a xx" userId="6c68ed6e84215d36" providerId="LiveId" clId="{0439AD73-FA86-4EAD-9500-F1BA974DE493}" dt="2023-10-02T10:25:40.085" v="392" actId="165"/>
          <ac:cxnSpMkLst>
            <pc:docMk/>
            <pc:sldMk cId="2344093321" sldId="282"/>
            <ac:cxnSpMk id="368" creationId="{6FF15CB3-CFEA-4883-57A8-EC85128214A0}"/>
          </ac:cxnSpMkLst>
        </pc:cxnChg>
        <pc:cxnChg chg="mod">
          <ac:chgData name="a xx" userId="6c68ed6e84215d36" providerId="LiveId" clId="{0439AD73-FA86-4EAD-9500-F1BA974DE493}" dt="2023-10-02T10:25:40.085" v="392" actId="165"/>
          <ac:cxnSpMkLst>
            <pc:docMk/>
            <pc:sldMk cId="2344093321" sldId="282"/>
            <ac:cxnSpMk id="369" creationId="{7E20A07F-A7D7-7D23-88CB-8A8522F24443}"/>
          </ac:cxnSpMkLst>
        </pc:cxnChg>
        <pc:cxnChg chg="mod">
          <ac:chgData name="a xx" userId="6c68ed6e84215d36" providerId="LiveId" clId="{0439AD73-FA86-4EAD-9500-F1BA974DE493}" dt="2023-10-02T10:25:40.085" v="392" actId="165"/>
          <ac:cxnSpMkLst>
            <pc:docMk/>
            <pc:sldMk cId="2344093321" sldId="282"/>
            <ac:cxnSpMk id="370" creationId="{6B6C798E-8B13-6BC4-C437-D4CDFE8A3F52}"/>
          </ac:cxnSpMkLst>
        </pc:cxnChg>
        <pc:cxnChg chg="mod">
          <ac:chgData name="a xx" userId="6c68ed6e84215d36" providerId="LiveId" clId="{0439AD73-FA86-4EAD-9500-F1BA974DE493}" dt="2023-10-02T10:25:40.085" v="392" actId="165"/>
          <ac:cxnSpMkLst>
            <pc:docMk/>
            <pc:sldMk cId="2344093321" sldId="282"/>
            <ac:cxnSpMk id="371" creationId="{BE461ECA-E012-9AE8-75A8-046A962EE291}"/>
          </ac:cxnSpMkLst>
        </pc:cxnChg>
        <pc:cxnChg chg="mod">
          <ac:chgData name="a xx" userId="6c68ed6e84215d36" providerId="LiveId" clId="{0439AD73-FA86-4EAD-9500-F1BA974DE493}" dt="2023-10-02T10:25:40.085" v="392" actId="165"/>
          <ac:cxnSpMkLst>
            <pc:docMk/>
            <pc:sldMk cId="2344093321" sldId="282"/>
            <ac:cxnSpMk id="372" creationId="{4F669B4F-1F51-284F-9229-199A2B314D83}"/>
          </ac:cxnSpMkLst>
        </pc:cxnChg>
        <pc:cxnChg chg="mod">
          <ac:chgData name="a xx" userId="6c68ed6e84215d36" providerId="LiveId" clId="{0439AD73-FA86-4EAD-9500-F1BA974DE493}" dt="2023-10-02T10:25:40.085" v="392" actId="165"/>
          <ac:cxnSpMkLst>
            <pc:docMk/>
            <pc:sldMk cId="2344093321" sldId="282"/>
            <ac:cxnSpMk id="373" creationId="{644715DE-3348-0604-FF66-781B46C59465}"/>
          </ac:cxnSpMkLst>
        </pc:cxnChg>
        <pc:cxnChg chg="mod">
          <ac:chgData name="a xx" userId="6c68ed6e84215d36" providerId="LiveId" clId="{0439AD73-FA86-4EAD-9500-F1BA974DE493}" dt="2023-10-02T10:25:40.085" v="392" actId="165"/>
          <ac:cxnSpMkLst>
            <pc:docMk/>
            <pc:sldMk cId="2344093321" sldId="282"/>
            <ac:cxnSpMk id="374" creationId="{9450FBE1-A052-1E49-9BBF-D6DF0504CAFD}"/>
          </ac:cxnSpMkLst>
        </pc:cxnChg>
        <pc:cxnChg chg="mod">
          <ac:chgData name="a xx" userId="6c68ed6e84215d36" providerId="LiveId" clId="{0439AD73-FA86-4EAD-9500-F1BA974DE493}" dt="2023-10-02T10:25:40.085" v="392" actId="165"/>
          <ac:cxnSpMkLst>
            <pc:docMk/>
            <pc:sldMk cId="2344093321" sldId="282"/>
            <ac:cxnSpMk id="375" creationId="{FC864E13-1455-023F-90CD-252D9061E733}"/>
          </ac:cxnSpMkLst>
        </pc:cxnChg>
        <pc:cxnChg chg="mod">
          <ac:chgData name="a xx" userId="6c68ed6e84215d36" providerId="LiveId" clId="{0439AD73-FA86-4EAD-9500-F1BA974DE493}" dt="2023-10-02T10:25:40.085" v="392" actId="165"/>
          <ac:cxnSpMkLst>
            <pc:docMk/>
            <pc:sldMk cId="2344093321" sldId="282"/>
            <ac:cxnSpMk id="376" creationId="{6EB33BB2-C6F1-CB8B-2972-3A7AC49EF409}"/>
          </ac:cxnSpMkLst>
        </pc:cxnChg>
        <pc:cxnChg chg="mod">
          <ac:chgData name="a xx" userId="6c68ed6e84215d36" providerId="LiveId" clId="{0439AD73-FA86-4EAD-9500-F1BA974DE493}" dt="2023-10-02T10:25:40.085" v="392" actId="165"/>
          <ac:cxnSpMkLst>
            <pc:docMk/>
            <pc:sldMk cId="2344093321" sldId="282"/>
            <ac:cxnSpMk id="377" creationId="{FCE991ED-F19E-EF8B-CAA9-ECFD73F7DB34}"/>
          </ac:cxnSpMkLst>
        </pc:cxnChg>
        <pc:cxnChg chg="mod">
          <ac:chgData name="a xx" userId="6c68ed6e84215d36" providerId="LiveId" clId="{0439AD73-FA86-4EAD-9500-F1BA974DE493}" dt="2023-10-02T10:25:40.085" v="392" actId="165"/>
          <ac:cxnSpMkLst>
            <pc:docMk/>
            <pc:sldMk cId="2344093321" sldId="282"/>
            <ac:cxnSpMk id="378" creationId="{CBB52A38-F597-FBF6-3C4D-F6E5E6E1FCD4}"/>
          </ac:cxnSpMkLst>
        </pc:cxnChg>
        <pc:cxnChg chg="mod">
          <ac:chgData name="a xx" userId="6c68ed6e84215d36" providerId="LiveId" clId="{0439AD73-FA86-4EAD-9500-F1BA974DE493}" dt="2023-10-02T10:25:40.085" v="392" actId="165"/>
          <ac:cxnSpMkLst>
            <pc:docMk/>
            <pc:sldMk cId="2344093321" sldId="282"/>
            <ac:cxnSpMk id="379" creationId="{3511A697-BDE8-C493-D7E6-38AB66E6BC92}"/>
          </ac:cxnSpMkLst>
        </pc:cxnChg>
        <pc:cxnChg chg="mod">
          <ac:chgData name="a xx" userId="6c68ed6e84215d36" providerId="LiveId" clId="{0439AD73-FA86-4EAD-9500-F1BA974DE493}" dt="2023-10-02T10:25:40.085" v="392" actId="165"/>
          <ac:cxnSpMkLst>
            <pc:docMk/>
            <pc:sldMk cId="2344093321" sldId="282"/>
            <ac:cxnSpMk id="380" creationId="{5D15911E-A1B0-7F26-DBFB-B5AD8CE9DB78}"/>
          </ac:cxnSpMkLst>
        </pc:cxnChg>
        <pc:cxnChg chg="mod">
          <ac:chgData name="a xx" userId="6c68ed6e84215d36" providerId="LiveId" clId="{0439AD73-FA86-4EAD-9500-F1BA974DE493}" dt="2023-10-02T10:25:40.085" v="392" actId="165"/>
          <ac:cxnSpMkLst>
            <pc:docMk/>
            <pc:sldMk cId="2344093321" sldId="282"/>
            <ac:cxnSpMk id="381" creationId="{AAF7CDFF-5800-1C24-E640-C982C6F4A133}"/>
          </ac:cxnSpMkLst>
        </pc:cxnChg>
        <pc:cxnChg chg="mod">
          <ac:chgData name="a xx" userId="6c68ed6e84215d36" providerId="LiveId" clId="{0439AD73-FA86-4EAD-9500-F1BA974DE493}" dt="2023-10-02T10:25:40.085" v="392" actId="165"/>
          <ac:cxnSpMkLst>
            <pc:docMk/>
            <pc:sldMk cId="2344093321" sldId="282"/>
            <ac:cxnSpMk id="382" creationId="{8DDD5453-0274-7ABA-D55A-DE590AC90DDA}"/>
          </ac:cxnSpMkLst>
        </pc:cxnChg>
        <pc:cxnChg chg="mod">
          <ac:chgData name="a xx" userId="6c68ed6e84215d36" providerId="LiveId" clId="{0439AD73-FA86-4EAD-9500-F1BA974DE493}" dt="2023-10-02T10:25:40.085" v="392" actId="165"/>
          <ac:cxnSpMkLst>
            <pc:docMk/>
            <pc:sldMk cId="2344093321" sldId="282"/>
            <ac:cxnSpMk id="383" creationId="{4DBC4571-8ADF-4B81-22B8-FA0CC246D909}"/>
          </ac:cxnSpMkLst>
        </pc:cxnChg>
        <pc:cxnChg chg="mod">
          <ac:chgData name="a xx" userId="6c68ed6e84215d36" providerId="LiveId" clId="{0439AD73-FA86-4EAD-9500-F1BA974DE493}" dt="2023-10-02T10:25:40.085" v="392" actId="165"/>
          <ac:cxnSpMkLst>
            <pc:docMk/>
            <pc:sldMk cId="2344093321" sldId="282"/>
            <ac:cxnSpMk id="384" creationId="{3B523B46-823F-C6CA-68F7-AED46A41EFFE}"/>
          </ac:cxnSpMkLst>
        </pc:cxnChg>
        <pc:cxnChg chg="mod">
          <ac:chgData name="a xx" userId="6c68ed6e84215d36" providerId="LiveId" clId="{0439AD73-FA86-4EAD-9500-F1BA974DE493}" dt="2023-10-02T10:25:40.085" v="392" actId="165"/>
          <ac:cxnSpMkLst>
            <pc:docMk/>
            <pc:sldMk cId="2344093321" sldId="282"/>
            <ac:cxnSpMk id="385" creationId="{D9C2C6EE-D437-94B5-79B9-CB36A9336D41}"/>
          </ac:cxnSpMkLst>
        </pc:cxnChg>
        <pc:cxnChg chg="mod">
          <ac:chgData name="a xx" userId="6c68ed6e84215d36" providerId="LiveId" clId="{0439AD73-FA86-4EAD-9500-F1BA974DE493}" dt="2023-10-02T10:25:40.085" v="392" actId="165"/>
          <ac:cxnSpMkLst>
            <pc:docMk/>
            <pc:sldMk cId="2344093321" sldId="282"/>
            <ac:cxnSpMk id="386" creationId="{5DF385CB-D620-4048-60DE-CF2BF71655C3}"/>
          </ac:cxnSpMkLst>
        </pc:cxnChg>
        <pc:cxnChg chg="mod">
          <ac:chgData name="a xx" userId="6c68ed6e84215d36" providerId="LiveId" clId="{0439AD73-FA86-4EAD-9500-F1BA974DE493}" dt="2023-10-02T10:25:40.085" v="392" actId="165"/>
          <ac:cxnSpMkLst>
            <pc:docMk/>
            <pc:sldMk cId="2344093321" sldId="282"/>
            <ac:cxnSpMk id="387" creationId="{726BB97F-6A2D-597F-6C97-E2F1F64FDEAD}"/>
          </ac:cxnSpMkLst>
        </pc:cxnChg>
        <pc:cxnChg chg="mod">
          <ac:chgData name="a xx" userId="6c68ed6e84215d36" providerId="LiveId" clId="{0439AD73-FA86-4EAD-9500-F1BA974DE493}" dt="2023-10-02T10:25:40.085" v="392" actId="165"/>
          <ac:cxnSpMkLst>
            <pc:docMk/>
            <pc:sldMk cId="2344093321" sldId="282"/>
            <ac:cxnSpMk id="388" creationId="{AC99ACC4-5C5B-BDEA-A9A8-F9B5667292C8}"/>
          </ac:cxnSpMkLst>
        </pc:cxnChg>
        <pc:cxnChg chg="mod">
          <ac:chgData name="a xx" userId="6c68ed6e84215d36" providerId="LiveId" clId="{0439AD73-FA86-4EAD-9500-F1BA974DE493}" dt="2023-10-02T10:25:40.085" v="392" actId="165"/>
          <ac:cxnSpMkLst>
            <pc:docMk/>
            <pc:sldMk cId="2344093321" sldId="282"/>
            <ac:cxnSpMk id="389" creationId="{7810D56F-4D8D-6826-E5F3-CA9145E4C888}"/>
          </ac:cxnSpMkLst>
        </pc:cxnChg>
        <pc:cxnChg chg="mod">
          <ac:chgData name="a xx" userId="6c68ed6e84215d36" providerId="LiveId" clId="{0439AD73-FA86-4EAD-9500-F1BA974DE493}" dt="2023-10-02T10:25:40.085" v="392" actId="165"/>
          <ac:cxnSpMkLst>
            <pc:docMk/>
            <pc:sldMk cId="2344093321" sldId="282"/>
            <ac:cxnSpMk id="390" creationId="{A3C08901-5A3B-70B1-5E13-AFC08ED2AFEB}"/>
          </ac:cxnSpMkLst>
        </pc:cxnChg>
        <pc:cxnChg chg="mod">
          <ac:chgData name="a xx" userId="6c68ed6e84215d36" providerId="LiveId" clId="{0439AD73-FA86-4EAD-9500-F1BA974DE493}" dt="2023-10-02T10:25:40.085" v="392" actId="165"/>
          <ac:cxnSpMkLst>
            <pc:docMk/>
            <pc:sldMk cId="2344093321" sldId="282"/>
            <ac:cxnSpMk id="391" creationId="{1ACCA24D-C257-3068-F702-2CF788D86866}"/>
          </ac:cxnSpMkLst>
        </pc:cxnChg>
        <pc:cxnChg chg="mod">
          <ac:chgData name="a xx" userId="6c68ed6e84215d36" providerId="LiveId" clId="{0439AD73-FA86-4EAD-9500-F1BA974DE493}" dt="2023-10-02T10:25:40.085" v="392" actId="165"/>
          <ac:cxnSpMkLst>
            <pc:docMk/>
            <pc:sldMk cId="2344093321" sldId="282"/>
            <ac:cxnSpMk id="392" creationId="{A2ADAC14-C3A6-FFFE-2E19-95891F1749A5}"/>
          </ac:cxnSpMkLst>
        </pc:cxnChg>
        <pc:cxnChg chg="mod">
          <ac:chgData name="a xx" userId="6c68ed6e84215d36" providerId="LiveId" clId="{0439AD73-FA86-4EAD-9500-F1BA974DE493}" dt="2023-10-02T10:25:40.085" v="392" actId="165"/>
          <ac:cxnSpMkLst>
            <pc:docMk/>
            <pc:sldMk cId="2344093321" sldId="282"/>
            <ac:cxnSpMk id="393" creationId="{0F2049AC-0C9C-136E-1FB2-CF5D4B543269}"/>
          </ac:cxnSpMkLst>
        </pc:cxnChg>
        <pc:cxnChg chg="mod">
          <ac:chgData name="a xx" userId="6c68ed6e84215d36" providerId="LiveId" clId="{0439AD73-FA86-4EAD-9500-F1BA974DE493}" dt="2023-10-02T10:25:40.085" v="392" actId="165"/>
          <ac:cxnSpMkLst>
            <pc:docMk/>
            <pc:sldMk cId="2344093321" sldId="282"/>
            <ac:cxnSpMk id="394" creationId="{C5CED569-A4D2-5618-F32C-DF6EAA6AE918}"/>
          </ac:cxnSpMkLst>
        </pc:cxnChg>
        <pc:cxnChg chg="mod">
          <ac:chgData name="a xx" userId="6c68ed6e84215d36" providerId="LiveId" clId="{0439AD73-FA86-4EAD-9500-F1BA974DE493}" dt="2023-10-02T10:25:40.085" v="392" actId="165"/>
          <ac:cxnSpMkLst>
            <pc:docMk/>
            <pc:sldMk cId="2344093321" sldId="282"/>
            <ac:cxnSpMk id="395" creationId="{CA45E53B-C738-6838-62A0-A3484A549D55}"/>
          </ac:cxnSpMkLst>
        </pc:cxnChg>
        <pc:cxnChg chg="mod">
          <ac:chgData name="a xx" userId="6c68ed6e84215d36" providerId="LiveId" clId="{0439AD73-FA86-4EAD-9500-F1BA974DE493}" dt="2023-10-02T10:25:40.085" v="392" actId="165"/>
          <ac:cxnSpMkLst>
            <pc:docMk/>
            <pc:sldMk cId="2344093321" sldId="282"/>
            <ac:cxnSpMk id="396" creationId="{3393DE09-4863-CFCD-27DF-F5729218004D}"/>
          </ac:cxnSpMkLst>
        </pc:cxnChg>
        <pc:cxnChg chg="mod">
          <ac:chgData name="a xx" userId="6c68ed6e84215d36" providerId="LiveId" clId="{0439AD73-FA86-4EAD-9500-F1BA974DE493}" dt="2023-10-02T10:25:40.085" v="392" actId="165"/>
          <ac:cxnSpMkLst>
            <pc:docMk/>
            <pc:sldMk cId="2344093321" sldId="282"/>
            <ac:cxnSpMk id="397" creationId="{7DBD6BB3-3450-495A-5DA2-E6C08E4B9FD0}"/>
          </ac:cxnSpMkLst>
        </pc:cxnChg>
        <pc:cxnChg chg="mod">
          <ac:chgData name="a xx" userId="6c68ed6e84215d36" providerId="LiveId" clId="{0439AD73-FA86-4EAD-9500-F1BA974DE493}" dt="2023-10-02T10:25:40.085" v="392" actId="165"/>
          <ac:cxnSpMkLst>
            <pc:docMk/>
            <pc:sldMk cId="2344093321" sldId="282"/>
            <ac:cxnSpMk id="398" creationId="{35973628-2988-62DC-EFA4-92E1B99E5550}"/>
          </ac:cxnSpMkLst>
        </pc:cxnChg>
        <pc:cxnChg chg="mod">
          <ac:chgData name="a xx" userId="6c68ed6e84215d36" providerId="LiveId" clId="{0439AD73-FA86-4EAD-9500-F1BA974DE493}" dt="2023-10-02T10:25:40.085" v="392" actId="165"/>
          <ac:cxnSpMkLst>
            <pc:docMk/>
            <pc:sldMk cId="2344093321" sldId="282"/>
            <ac:cxnSpMk id="399" creationId="{A0A1CC29-F40E-6819-69B3-94BF84B9641A}"/>
          </ac:cxnSpMkLst>
        </pc:cxnChg>
        <pc:cxnChg chg="mod">
          <ac:chgData name="a xx" userId="6c68ed6e84215d36" providerId="LiveId" clId="{0439AD73-FA86-4EAD-9500-F1BA974DE493}" dt="2023-10-02T10:25:40.085" v="392" actId="165"/>
          <ac:cxnSpMkLst>
            <pc:docMk/>
            <pc:sldMk cId="2344093321" sldId="282"/>
            <ac:cxnSpMk id="400" creationId="{3AA0C51A-39AD-AED2-81F9-C5B86B972B5B}"/>
          </ac:cxnSpMkLst>
        </pc:cxnChg>
        <pc:cxnChg chg="mod">
          <ac:chgData name="a xx" userId="6c68ed6e84215d36" providerId="LiveId" clId="{0439AD73-FA86-4EAD-9500-F1BA974DE493}" dt="2023-10-02T10:25:40.085" v="392" actId="165"/>
          <ac:cxnSpMkLst>
            <pc:docMk/>
            <pc:sldMk cId="2344093321" sldId="282"/>
            <ac:cxnSpMk id="401" creationId="{46A0814D-E0CC-309B-6D2B-380242066529}"/>
          </ac:cxnSpMkLst>
        </pc:cxnChg>
        <pc:cxnChg chg="mod">
          <ac:chgData name="a xx" userId="6c68ed6e84215d36" providerId="LiveId" clId="{0439AD73-FA86-4EAD-9500-F1BA974DE493}" dt="2023-10-02T10:25:40.085" v="392" actId="165"/>
          <ac:cxnSpMkLst>
            <pc:docMk/>
            <pc:sldMk cId="2344093321" sldId="282"/>
            <ac:cxnSpMk id="402" creationId="{1813FA46-1846-24E9-0117-A0DCF768467E}"/>
          </ac:cxnSpMkLst>
        </pc:cxnChg>
        <pc:cxnChg chg="mod">
          <ac:chgData name="a xx" userId="6c68ed6e84215d36" providerId="LiveId" clId="{0439AD73-FA86-4EAD-9500-F1BA974DE493}" dt="2023-10-02T10:25:40.085" v="392" actId="165"/>
          <ac:cxnSpMkLst>
            <pc:docMk/>
            <pc:sldMk cId="2344093321" sldId="282"/>
            <ac:cxnSpMk id="403" creationId="{2E8E58B3-F4CC-6122-8D27-9ED6FA3B28A7}"/>
          </ac:cxnSpMkLst>
        </pc:cxnChg>
      </pc:sldChg>
      <pc:sldChg chg="addSp delSp modSp mod">
        <pc:chgData name="a xx" userId="6c68ed6e84215d36" providerId="LiveId" clId="{0439AD73-FA86-4EAD-9500-F1BA974DE493}" dt="2023-10-02T10:47:55.154" v="1180" actId="164"/>
        <pc:sldMkLst>
          <pc:docMk/>
          <pc:sldMk cId="1044984719" sldId="283"/>
        </pc:sldMkLst>
        <pc:spChg chg="mod">
          <ac:chgData name="a xx" userId="6c68ed6e84215d36" providerId="LiveId" clId="{0439AD73-FA86-4EAD-9500-F1BA974DE493}" dt="2023-10-02T10:27:29.056" v="450"/>
          <ac:spMkLst>
            <pc:docMk/>
            <pc:sldMk cId="1044984719" sldId="283"/>
            <ac:spMk id="9" creationId="{C4CC81D2-C78B-708A-3529-D7EFAC658EF4}"/>
          </ac:spMkLst>
        </pc:spChg>
        <pc:spChg chg="mod">
          <ac:chgData name="a xx" userId="6c68ed6e84215d36" providerId="LiveId" clId="{0439AD73-FA86-4EAD-9500-F1BA974DE493}" dt="2023-10-02T10:27:29.056" v="450"/>
          <ac:spMkLst>
            <pc:docMk/>
            <pc:sldMk cId="1044984719" sldId="283"/>
            <ac:spMk id="10" creationId="{A91C54BE-8565-CCA1-184A-7780DC614C1F}"/>
          </ac:spMkLst>
        </pc:spChg>
        <pc:spChg chg="mod">
          <ac:chgData name="a xx" userId="6c68ed6e84215d36" providerId="LiveId" clId="{0439AD73-FA86-4EAD-9500-F1BA974DE493}" dt="2023-10-02T10:27:29.056" v="450"/>
          <ac:spMkLst>
            <pc:docMk/>
            <pc:sldMk cId="1044984719" sldId="283"/>
            <ac:spMk id="11" creationId="{B60F1982-E20E-5E95-9CBF-2857BBDD1DA0}"/>
          </ac:spMkLst>
        </pc:spChg>
        <pc:spChg chg="mod">
          <ac:chgData name="a xx" userId="6c68ed6e84215d36" providerId="LiveId" clId="{0439AD73-FA86-4EAD-9500-F1BA974DE493}" dt="2023-10-02T10:28:02.649" v="456" actId="688"/>
          <ac:spMkLst>
            <pc:docMk/>
            <pc:sldMk cId="1044984719" sldId="283"/>
            <ac:spMk id="12" creationId="{541BBD66-BC3A-0C3F-27C9-4F66D33F4A80}"/>
          </ac:spMkLst>
        </pc:spChg>
        <pc:spChg chg="mod">
          <ac:chgData name="a xx" userId="6c68ed6e84215d36" providerId="LiveId" clId="{0439AD73-FA86-4EAD-9500-F1BA974DE493}" dt="2023-10-02T10:31:00.527" v="479" actId="688"/>
          <ac:spMkLst>
            <pc:docMk/>
            <pc:sldMk cId="1044984719" sldId="283"/>
            <ac:spMk id="13" creationId="{935C5969-02CC-0F51-53BE-7D359541B362}"/>
          </ac:spMkLst>
        </pc:spChg>
        <pc:spChg chg="add mod topLvl">
          <ac:chgData name="a xx" userId="6c68ed6e84215d36" providerId="LiveId" clId="{0439AD73-FA86-4EAD-9500-F1BA974DE493}" dt="2023-10-02T10:47:53.433" v="1179" actId="164"/>
          <ac:spMkLst>
            <pc:docMk/>
            <pc:sldMk cId="1044984719" sldId="283"/>
            <ac:spMk id="31" creationId="{5A86F909-1DB4-9C47-1A00-06D9E317F4FC}"/>
          </ac:spMkLst>
        </pc:spChg>
        <pc:spChg chg="mod topLvl">
          <ac:chgData name="a xx" userId="6c68ed6e84215d36" providerId="LiveId" clId="{0439AD73-FA86-4EAD-9500-F1BA974DE493}" dt="2023-10-02T10:47:55.154" v="1180" actId="164"/>
          <ac:spMkLst>
            <pc:docMk/>
            <pc:sldMk cId="1044984719" sldId="283"/>
            <ac:spMk id="41" creationId="{42BAD173-D587-88C9-9295-BE24CA818014}"/>
          </ac:spMkLst>
        </pc:spChg>
        <pc:spChg chg="add mod">
          <ac:chgData name="a xx" userId="6c68ed6e84215d36" providerId="LiveId" clId="{0439AD73-FA86-4EAD-9500-F1BA974DE493}" dt="2023-10-02T10:47:53.433" v="1179" actId="164"/>
          <ac:spMkLst>
            <pc:docMk/>
            <pc:sldMk cId="1044984719" sldId="283"/>
            <ac:spMk id="48" creationId="{E99874CC-C73D-6F10-9765-90073D309DF1}"/>
          </ac:spMkLst>
        </pc:spChg>
        <pc:spChg chg="mod">
          <ac:chgData name="a xx" userId="6c68ed6e84215d36" providerId="LiveId" clId="{0439AD73-FA86-4EAD-9500-F1BA974DE493}" dt="2023-10-02T10:47:53.433" v="1179" actId="164"/>
          <ac:spMkLst>
            <pc:docMk/>
            <pc:sldMk cId="1044984719" sldId="283"/>
            <ac:spMk id="54" creationId="{55B8DE07-558A-9448-012E-B220EB787255}"/>
          </ac:spMkLst>
        </pc:spChg>
        <pc:spChg chg="mod">
          <ac:chgData name="a xx" userId="6c68ed6e84215d36" providerId="LiveId" clId="{0439AD73-FA86-4EAD-9500-F1BA974DE493}" dt="2023-10-02T10:31:54.716" v="504" actId="165"/>
          <ac:spMkLst>
            <pc:docMk/>
            <pc:sldMk cId="1044984719" sldId="283"/>
            <ac:spMk id="293" creationId="{B1F8FD23-4CE2-6EA1-056E-6BB99D9E68F8}"/>
          </ac:spMkLst>
        </pc:spChg>
        <pc:spChg chg="mod">
          <ac:chgData name="a xx" userId="6c68ed6e84215d36" providerId="LiveId" clId="{0439AD73-FA86-4EAD-9500-F1BA974DE493}" dt="2023-10-02T10:31:54.716" v="504" actId="165"/>
          <ac:spMkLst>
            <pc:docMk/>
            <pc:sldMk cId="1044984719" sldId="283"/>
            <ac:spMk id="326" creationId="{64A2C65C-B6DC-CCD9-1FD7-067285B1C0C9}"/>
          </ac:spMkLst>
        </pc:spChg>
        <pc:spChg chg="del mod topLvl">
          <ac:chgData name="a xx" userId="6c68ed6e84215d36" providerId="LiveId" clId="{0439AD73-FA86-4EAD-9500-F1BA974DE493}" dt="2023-10-02T10:35:55.403" v="545" actId="478"/>
          <ac:spMkLst>
            <pc:docMk/>
            <pc:sldMk cId="1044984719" sldId="283"/>
            <ac:spMk id="357" creationId="{5D66F162-EB26-EB86-BA19-73E7CCBFACD9}"/>
          </ac:spMkLst>
        </pc:spChg>
        <pc:spChg chg="mod">
          <ac:chgData name="a xx" userId="6c68ed6e84215d36" providerId="LiveId" clId="{0439AD73-FA86-4EAD-9500-F1BA974DE493}" dt="2023-10-02T10:31:54.716" v="504" actId="165"/>
          <ac:spMkLst>
            <pc:docMk/>
            <pc:sldMk cId="1044984719" sldId="283"/>
            <ac:spMk id="372" creationId="{6284196F-01F4-6724-B47C-7DB474FA5131}"/>
          </ac:spMkLst>
        </pc:spChg>
        <pc:spChg chg="mod">
          <ac:chgData name="a xx" userId="6c68ed6e84215d36" providerId="LiveId" clId="{0439AD73-FA86-4EAD-9500-F1BA974DE493}" dt="2023-10-02T10:31:54.716" v="504" actId="165"/>
          <ac:spMkLst>
            <pc:docMk/>
            <pc:sldMk cId="1044984719" sldId="283"/>
            <ac:spMk id="387" creationId="{CD36CE13-7CCD-039A-ABF1-B16295624246}"/>
          </ac:spMkLst>
        </pc:spChg>
        <pc:spChg chg="mod">
          <ac:chgData name="a xx" userId="6c68ed6e84215d36" providerId="LiveId" clId="{0439AD73-FA86-4EAD-9500-F1BA974DE493}" dt="2023-10-02T10:31:54.716" v="504" actId="165"/>
          <ac:spMkLst>
            <pc:docMk/>
            <pc:sldMk cId="1044984719" sldId="283"/>
            <ac:spMk id="424" creationId="{6C3D6E19-951B-75B7-0B48-F7911B09B92A}"/>
          </ac:spMkLst>
        </pc:spChg>
        <pc:spChg chg="mod topLvl">
          <ac:chgData name="a xx" userId="6c68ed6e84215d36" providerId="LiveId" clId="{0439AD73-FA86-4EAD-9500-F1BA974DE493}" dt="2023-10-02T10:47:53.433" v="1179" actId="164"/>
          <ac:spMkLst>
            <pc:docMk/>
            <pc:sldMk cId="1044984719" sldId="283"/>
            <ac:spMk id="455" creationId="{B7CA0C30-50EC-39C4-9BEF-2AA9788041FA}"/>
          </ac:spMkLst>
        </pc:spChg>
        <pc:spChg chg="mod">
          <ac:chgData name="a xx" userId="6c68ed6e84215d36" providerId="LiveId" clId="{0439AD73-FA86-4EAD-9500-F1BA974DE493}" dt="2023-10-02T10:47:53.433" v="1179" actId="164"/>
          <ac:spMkLst>
            <pc:docMk/>
            <pc:sldMk cId="1044984719" sldId="283"/>
            <ac:spMk id="471" creationId="{0EC011E2-A184-1572-127B-2BF2C0007055}"/>
          </ac:spMkLst>
        </pc:spChg>
        <pc:spChg chg="mod topLvl">
          <ac:chgData name="a xx" userId="6c68ed6e84215d36" providerId="LiveId" clId="{0439AD73-FA86-4EAD-9500-F1BA974DE493}" dt="2023-10-02T10:47:53.433" v="1179" actId="164"/>
          <ac:spMkLst>
            <pc:docMk/>
            <pc:sldMk cId="1044984719" sldId="283"/>
            <ac:spMk id="486" creationId="{731CBAEF-09AF-FFBC-6BFB-3DCFB620E0EB}"/>
          </ac:spMkLst>
        </pc:spChg>
        <pc:spChg chg="add mod topLvl">
          <ac:chgData name="a xx" userId="6c68ed6e84215d36" providerId="LiveId" clId="{0439AD73-FA86-4EAD-9500-F1BA974DE493}" dt="2023-10-02T10:47:55.154" v="1180" actId="164"/>
          <ac:spMkLst>
            <pc:docMk/>
            <pc:sldMk cId="1044984719" sldId="283"/>
            <ac:spMk id="500" creationId="{4B41FF97-0519-EF9C-D9B6-7D45F3FD6BE5}"/>
          </ac:spMkLst>
        </pc:spChg>
        <pc:spChg chg="add mod topLvl">
          <ac:chgData name="a xx" userId="6c68ed6e84215d36" providerId="LiveId" clId="{0439AD73-FA86-4EAD-9500-F1BA974DE493}" dt="2023-10-02T10:47:55.154" v="1180" actId="164"/>
          <ac:spMkLst>
            <pc:docMk/>
            <pc:sldMk cId="1044984719" sldId="283"/>
            <ac:spMk id="501" creationId="{2506C9A1-AA01-B3FC-596C-39AFE8FEF043}"/>
          </ac:spMkLst>
        </pc:spChg>
        <pc:spChg chg="mod topLvl">
          <ac:chgData name="a xx" userId="6c68ed6e84215d36" providerId="LiveId" clId="{0439AD73-FA86-4EAD-9500-F1BA974DE493}" dt="2023-10-02T10:47:53.433" v="1179" actId="164"/>
          <ac:spMkLst>
            <pc:docMk/>
            <pc:sldMk cId="1044984719" sldId="283"/>
            <ac:spMk id="505" creationId="{45E0B44C-00AE-1462-31F8-C4C6A50F1E7A}"/>
          </ac:spMkLst>
        </pc:spChg>
        <pc:grpChg chg="del mod topLvl">
          <ac:chgData name="a xx" userId="6c68ed6e84215d36" providerId="LiveId" clId="{0439AD73-FA86-4EAD-9500-F1BA974DE493}" dt="2023-10-02T10:31:51.096" v="503" actId="165"/>
          <ac:grpSpMkLst>
            <pc:docMk/>
            <pc:sldMk cId="1044984719" sldId="283"/>
            <ac:grpSpMk id="2" creationId="{1395A998-4FEA-F00C-9344-9D962DE550C8}"/>
          </ac:grpSpMkLst>
        </pc:grpChg>
        <pc:grpChg chg="add del mod">
          <ac:chgData name="a xx" userId="6c68ed6e84215d36" providerId="LiveId" clId="{0439AD73-FA86-4EAD-9500-F1BA974DE493}" dt="2023-10-02T10:42:14.750" v="862" actId="478"/>
          <ac:grpSpMkLst>
            <pc:docMk/>
            <pc:sldMk cId="1044984719" sldId="283"/>
            <ac:grpSpMk id="3" creationId="{A1D0C101-29FC-0F1F-90BB-D896BD3CC9CA}"/>
          </ac:grpSpMkLst>
        </pc:grpChg>
        <pc:grpChg chg="mod">
          <ac:chgData name="a xx" userId="6c68ed6e84215d36" providerId="LiveId" clId="{0439AD73-FA86-4EAD-9500-F1BA974DE493}" dt="2023-10-02T10:27:29.056" v="450"/>
          <ac:grpSpMkLst>
            <pc:docMk/>
            <pc:sldMk cId="1044984719" sldId="283"/>
            <ac:grpSpMk id="4" creationId="{AB2B478F-6DA7-69FC-BCBE-A9D8C578BBEC}"/>
          </ac:grpSpMkLst>
        </pc:grpChg>
        <pc:grpChg chg="del">
          <ac:chgData name="a xx" userId="6c68ed6e84215d36" providerId="LiveId" clId="{0439AD73-FA86-4EAD-9500-F1BA974DE493}" dt="2023-10-02T10:31:49.042" v="502" actId="165"/>
          <ac:grpSpMkLst>
            <pc:docMk/>
            <pc:sldMk cId="1044984719" sldId="283"/>
            <ac:grpSpMk id="7" creationId="{B5327385-146E-BEA2-6C0D-C97AAE7FD110}"/>
          </ac:grpSpMkLst>
        </pc:grpChg>
        <pc:grpChg chg="mod">
          <ac:chgData name="a xx" userId="6c68ed6e84215d36" providerId="LiveId" clId="{0439AD73-FA86-4EAD-9500-F1BA974DE493}" dt="2023-10-02T10:27:29.056" v="450"/>
          <ac:grpSpMkLst>
            <pc:docMk/>
            <pc:sldMk cId="1044984719" sldId="283"/>
            <ac:grpSpMk id="8" creationId="{4AD0B161-1CDA-080D-FF3D-E96B10A50DAE}"/>
          </ac:grpSpMkLst>
        </pc:grpChg>
        <pc:grpChg chg="add mod topLvl">
          <ac:chgData name="a xx" userId="6c68ed6e84215d36" providerId="LiveId" clId="{0439AD73-FA86-4EAD-9500-F1BA974DE493}" dt="2023-10-02T10:47:53.433" v="1179" actId="164"/>
          <ac:grpSpMkLst>
            <pc:docMk/>
            <pc:sldMk cId="1044984719" sldId="283"/>
            <ac:grpSpMk id="18" creationId="{475E4B04-DA93-E4F4-FE0C-E940B6787E3C}"/>
          </ac:grpSpMkLst>
        </pc:grpChg>
        <pc:grpChg chg="add mod">
          <ac:chgData name="a xx" userId="6c68ed6e84215d36" providerId="LiveId" clId="{0439AD73-FA86-4EAD-9500-F1BA974DE493}" dt="2023-10-02T10:47:53.433" v="1179" actId="164"/>
          <ac:grpSpMkLst>
            <pc:docMk/>
            <pc:sldMk cId="1044984719" sldId="283"/>
            <ac:grpSpMk id="32" creationId="{25056340-31B3-8722-9002-3ED05EE8D4D3}"/>
          </ac:grpSpMkLst>
        </pc:grpChg>
        <pc:grpChg chg="add mod topLvl">
          <ac:chgData name="a xx" userId="6c68ed6e84215d36" providerId="LiveId" clId="{0439AD73-FA86-4EAD-9500-F1BA974DE493}" dt="2023-10-02T10:47:55.154" v="1180" actId="164"/>
          <ac:grpSpMkLst>
            <pc:docMk/>
            <pc:sldMk cId="1044984719" sldId="283"/>
            <ac:grpSpMk id="49" creationId="{D52B96AD-26FB-8C7B-D0DF-0087F4652B01}"/>
          </ac:grpSpMkLst>
        </pc:grpChg>
        <pc:grpChg chg="add del mod">
          <ac:chgData name="a xx" userId="6c68ed6e84215d36" providerId="LiveId" clId="{0439AD73-FA86-4EAD-9500-F1BA974DE493}" dt="2023-10-02T10:35:01.074" v="537" actId="165"/>
          <ac:grpSpMkLst>
            <pc:docMk/>
            <pc:sldMk cId="1044984719" sldId="283"/>
            <ac:grpSpMk id="50" creationId="{5AC23B58-5D2A-D69E-976E-611CFF9D50AF}"/>
          </ac:grpSpMkLst>
        </pc:grpChg>
        <pc:grpChg chg="add mod topLvl">
          <ac:chgData name="a xx" userId="6c68ed6e84215d36" providerId="LiveId" clId="{0439AD73-FA86-4EAD-9500-F1BA974DE493}" dt="2023-10-02T10:47:55.154" v="1180" actId="164"/>
          <ac:grpSpMkLst>
            <pc:docMk/>
            <pc:sldMk cId="1044984719" sldId="283"/>
            <ac:grpSpMk id="51" creationId="{AEF106E4-05D4-F70F-9EF3-21473C48A750}"/>
          </ac:grpSpMkLst>
        </pc:grpChg>
        <pc:grpChg chg="add mod topLvl">
          <ac:chgData name="a xx" userId="6c68ed6e84215d36" providerId="LiveId" clId="{0439AD73-FA86-4EAD-9500-F1BA974DE493}" dt="2023-10-02T10:47:55.154" v="1180" actId="164"/>
          <ac:grpSpMkLst>
            <pc:docMk/>
            <pc:sldMk cId="1044984719" sldId="283"/>
            <ac:grpSpMk id="52" creationId="{6B2C5D99-F6A1-3241-376C-1FEBFB17F517}"/>
          </ac:grpSpMkLst>
        </pc:grpChg>
        <pc:grpChg chg="mod">
          <ac:chgData name="a xx" userId="6c68ed6e84215d36" providerId="LiveId" clId="{0439AD73-FA86-4EAD-9500-F1BA974DE493}" dt="2023-10-02T10:47:53.433" v="1179" actId="164"/>
          <ac:grpSpMkLst>
            <pc:docMk/>
            <pc:sldMk cId="1044984719" sldId="283"/>
            <ac:grpSpMk id="53" creationId="{22357A1E-7D9A-6E09-883F-3A8E80354529}"/>
          </ac:grpSpMkLst>
        </pc:grpChg>
        <pc:grpChg chg="add mod">
          <ac:chgData name="a xx" userId="6c68ed6e84215d36" providerId="LiveId" clId="{0439AD73-FA86-4EAD-9500-F1BA974DE493}" dt="2023-10-02T10:47:55.154" v="1180" actId="164"/>
          <ac:grpSpMkLst>
            <pc:docMk/>
            <pc:sldMk cId="1044984719" sldId="283"/>
            <ac:grpSpMk id="70" creationId="{B1F07047-5028-C90E-CBD1-BD78A756D2C7}"/>
          </ac:grpSpMkLst>
        </pc:grpChg>
        <pc:grpChg chg="add mod">
          <ac:chgData name="a xx" userId="6c68ed6e84215d36" providerId="LiveId" clId="{0439AD73-FA86-4EAD-9500-F1BA974DE493}" dt="2023-10-02T10:47:55.154" v="1180" actId="164"/>
          <ac:grpSpMkLst>
            <pc:docMk/>
            <pc:sldMk cId="1044984719" sldId="283"/>
            <ac:grpSpMk id="71" creationId="{678A1D16-DF93-76D4-6F9D-B4CCBD85756C}"/>
          </ac:grpSpMkLst>
        </pc:grpChg>
        <pc:grpChg chg="mod">
          <ac:chgData name="a xx" userId="6c68ed6e84215d36" providerId="LiveId" clId="{0439AD73-FA86-4EAD-9500-F1BA974DE493}" dt="2023-10-02T10:31:54.716" v="504" actId="165"/>
          <ac:grpSpMkLst>
            <pc:docMk/>
            <pc:sldMk cId="1044984719" sldId="283"/>
            <ac:grpSpMk id="292" creationId="{E9C14B17-338D-F16A-299D-547C0B813440}"/>
          </ac:grpSpMkLst>
        </pc:grpChg>
        <pc:grpChg chg="del mod topLvl">
          <ac:chgData name="a xx" userId="6c68ed6e84215d36" providerId="LiveId" clId="{0439AD73-FA86-4EAD-9500-F1BA974DE493}" dt="2023-10-02T10:41:21.581" v="846" actId="478"/>
          <ac:grpSpMkLst>
            <pc:docMk/>
            <pc:sldMk cId="1044984719" sldId="283"/>
            <ac:grpSpMk id="306" creationId="{5DCDB2FF-5E33-3487-0318-5A89B4B4655A}"/>
          </ac:grpSpMkLst>
        </pc:grpChg>
        <pc:grpChg chg="del mod topLvl">
          <ac:chgData name="a xx" userId="6c68ed6e84215d36" providerId="LiveId" clId="{0439AD73-FA86-4EAD-9500-F1BA974DE493}" dt="2023-10-02T10:42:22.526" v="864" actId="478"/>
          <ac:grpSpMkLst>
            <pc:docMk/>
            <pc:sldMk cId="1044984719" sldId="283"/>
            <ac:grpSpMk id="324" creationId="{CE5027BE-E4E0-F40C-14F2-27A91F7346EE}"/>
          </ac:grpSpMkLst>
        </pc:grpChg>
        <pc:grpChg chg="mod">
          <ac:chgData name="a xx" userId="6c68ed6e84215d36" providerId="LiveId" clId="{0439AD73-FA86-4EAD-9500-F1BA974DE493}" dt="2023-10-02T10:31:54.716" v="504" actId="165"/>
          <ac:grpSpMkLst>
            <pc:docMk/>
            <pc:sldMk cId="1044984719" sldId="283"/>
            <ac:grpSpMk id="325" creationId="{B3E30FEB-4D66-2F50-7F5E-B8A2003AAF88}"/>
          </ac:grpSpMkLst>
        </pc:grpChg>
        <pc:grpChg chg="del mod topLvl">
          <ac:chgData name="a xx" userId="6c68ed6e84215d36" providerId="LiveId" clId="{0439AD73-FA86-4EAD-9500-F1BA974DE493}" dt="2023-10-02T10:32:01.062" v="505" actId="165"/>
          <ac:grpSpMkLst>
            <pc:docMk/>
            <pc:sldMk cId="1044984719" sldId="283"/>
            <ac:grpSpMk id="355" creationId="{7EE27246-94AC-A92D-EC32-0599BCD1E7A7}"/>
          </ac:grpSpMkLst>
        </pc:grpChg>
        <pc:grpChg chg="del mod topLvl">
          <ac:chgData name="a xx" userId="6c68ed6e84215d36" providerId="LiveId" clId="{0439AD73-FA86-4EAD-9500-F1BA974DE493}" dt="2023-10-02T10:35:56.361" v="546" actId="478"/>
          <ac:grpSpMkLst>
            <pc:docMk/>
            <pc:sldMk cId="1044984719" sldId="283"/>
            <ac:grpSpMk id="356" creationId="{DB7310DB-A7A3-F4D2-6882-CA68D55FE3F2}"/>
          </ac:grpSpMkLst>
        </pc:grpChg>
        <pc:grpChg chg="del mod topLvl">
          <ac:chgData name="a xx" userId="6c68ed6e84215d36" providerId="LiveId" clId="{0439AD73-FA86-4EAD-9500-F1BA974DE493}" dt="2023-10-02T10:39:31.086" v="790" actId="478"/>
          <ac:grpSpMkLst>
            <pc:docMk/>
            <pc:sldMk cId="1044984719" sldId="283"/>
            <ac:grpSpMk id="370" creationId="{1B083C1D-BF23-1CEC-541E-C37752EA53D4}"/>
          </ac:grpSpMkLst>
        </pc:grpChg>
        <pc:grpChg chg="mod">
          <ac:chgData name="a xx" userId="6c68ed6e84215d36" providerId="LiveId" clId="{0439AD73-FA86-4EAD-9500-F1BA974DE493}" dt="2023-10-02T10:31:54.716" v="504" actId="165"/>
          <ac:grpSpMkLst>
            <pc:docMk/>
            <pc:sldMk cId="1044984719" sldId="283"/>
            <ac:grpSpMk id="371" creationId="{B48EABCE-3660-8BF4-DAE0-AA92B9ACDDB4}"/>
          </ac:grpSpMkLst>
        </pc:grpChg>
        <pc:grpChg chg="del mod topLvl">
          <ac:chgData name="a xx" userId="6c68ed6e84215d36" providerId="LiveId" clId="{0439AD73-FA86-4EAD-9500-F1BA974DE493}" dt="2023-10-02T10:40:20.510" v="816" actId="478"/>
          <ac:grpSpMkLst>
            <pc:docMk/>
            <pc:sldMk cId="1044984719" sldId="283"/>
            <ac:grpSpMk id="385" creationId="{774AC97A-D07E-436E-7630-53E61C157AF9}"/>
          </ac:grpSpMkLst>
        </pc:grpChg>
        <pc:grpChg chg="mod">
          <ac:chgData name="a xx" userId="6c68ed6e84215d36" providerId="LiveId" clId="{0439AD73-FA86-4EAD-9500-F1BA974DE493}" dt="2023-10-02T10:31:54.716" v="504" actId="165"/>
          <ac:grpSpMkLst>
            <pc:docMk/>
            <pc:sldMk cId="1044984719" sldId="283"/>
            <ac:grpSpMk id="386" creationId="{B8EB150F-4E96-26F7-9FF4-95D29BAFA38F}"/>
          </ac:grpSpMkLst>
        </pc:grpChg>
        <pc:grpChg chg="del mod topLvl">
          <ac:chgData name="a xx" userId="6c68ed6e84215d36" providerId="LiveId" clId="{0439AD73-FA86-4EAD-9500-F1BA974DE493}" dt="2023-10-02T10:43:09.630" v="868" actId="478"/>
          <ac:grpSpMkLst>
            <pc:docMk/>
            <pc:sldMk cId="1044984719" sldId="283"/>
            <ac:grpSpMk id="422" creationId="{E1CC7AD6-9514-D36C-A32F-EC3358B54CA3}"/>
          </ac:grpSpMkLst>
        </pc:grpChg>
        <pc:grpChg chg="mod">
          <ac:chgData name="a xx" userId="6c68ed6e84215d36" providerId="LiveId" clId="{0439AD73-FA86-4EAD-9500-F1BA974DE493}" dt="2023-10-02T10:31:54.716" v="504" actId="165"/>
          <ac:grpSpMkLst>
            <pc:docMk/>
            <pc:sldMk cId="1044984719" sldId="283"/>
            <ac:grpSpMk id="423" creationId="{998CD656-52FB-E320-6521-23735AB9DB6E}"/>
          </ac:grpSpMkLst>
        </pc:grpChg>
        <pc:grpChg chg="del mod topLvl">
          <ac:chgData name="a xx" userId="6c68ed6e84215d36" providerId="LiveId" clId="{0439AD73-FA86-4EAD-9500-F1BA974DE493}" dt="2023-10-02T10:31:54.716" v="504" actId="165"/>
          <ac:grpSpMkLst>
            <pc:docMk/>
            <pc:sldMk cId="1044984719" sldId="283"/>
            <ac:grpSpMk id="447" creationId="{FC15EF54-AEC2-4C0A-FCFC-80E4C6B8109D}"/>
          </ac:grpSpMkLst>
        </pc:grpChg>
        <pc:grpChg chg="del mod topLvl">
          <ac:chgData name="a xx" userId="6c68ed6e84215d36" providerId="LiveId" clId="{0439AD73-FA86-4EAD-9500-F1BA974DE493}" dt="2023-10-02T10:31:54.716" v="504" actId="165"/>
          <ac:grpSpMkLst>
            <pc:docMk/>
            <pc:sldMk cId="1044984719" sldId="283"/>
            <ac:grpSpMk id="450" creationId="{B46E75DF-075D-781A-90E6-22B14F917371}"/>
          </ac:grpSpMkLst>
        </pc:grpChg>
        <pc:grpChg chg="del mod topLvl">
          <ac:chgData name="a xx" userId="6c68ed6e84215d36" providerId="LiveId" clId="{0439AD73-FA86-4EAD-9500-F1BA974DE493}" dt="2023-10-02T10:31:54.716" v="504" actId="165"/>
          <ac:grpSpMkLst>
            <pc:docMk/>
            <pc:sldMk cId="1044984719" sldId="283"/>
            <ac:grpSpMk id="451" creationId="{1DB35B60-564D-FF4B-CECB-27111C8623AB}"/>
          </ac:grpSpMkLst>
        </pc:grpChg>
        <pc:grpChg chg="add del mod">
          <ac:chgData name="a xx" userId="6c68ed6e84215d36" providerId="LiveId" clId="{0439AD73-FA86-4EAD-9500-F1BA974DE493}" dt="2023-10-02T10:36:17.759" v="550" actId="165"/>
          <ac:grpSpMkLst>
            <pc:docMk/>
            <pc:sldMk cId="1044984719" sldId="283"/>
            <ac:grpSpMk id="453" creationId="{1FB5B882-51A5-3B56-0192-C3DE4663853E}"/>
          </ac:grpSpMkLst>
        </pc:grpChg>
        <pc:grpChg chg="mod topLvl">
          <ac:chgData name="a xx" userId="6c68ed6e84215d36" providerId="LiveId" clId="{0439AD73-FA86-4EAD-9500-F1BA974DE493}" dt="2023-10-02T10:47:53.433" v="1179" actId="164"/>
          <ac:grpSpMkLst>
            <pc:docMk/>
            <pc:sldMk cId="1044984719" sldId="283"/>
            <ac:grpSpMk id="454" creationId="{B11EDD9A-499E-C0E4-8400-F031AF5376B1}"/>
          </ac:grpSpMkLst>
        </pc:grpChg>
        <pc:grpChg chg="add mod topLvl">
          <ac:chgData name="a xx" userId="6c68ed6e84215d36" providerId="LiveId" clId="{0439AD73-FA86-4EAD-9500-F1BA974DE493}" dt="2023-10-02T10:47:55.154" v="1180" actId="164"/>
          <ac:grpSpMkLst>
            <pc:docMk/>
            <pc:sldMk cId="1044984719" sldId="283"/>
            <ac:grpSpMk id="468" creationId="{C5E57540-2735-BEDF-A757-DF39950CF3D9}"/>
          </ac:grpSpMkLst>
        </pc:grpChg>
        <pc:grpChg chg="add mod ord topLvl">
          <ac:chgData name="a xx" userId="6c68ed6e84215d36" providerId="LiveId" clId="{0439AD73-FA86-4EAD-9500-F1BA974DE493}" dt="2023-10-02T10:47:55.154" v="1180" actId="164"/>
          <ac:grpSpMkLst>
            <pc:docMk/>
            <pc:sldMk cId="1044984719" sldId="283"/>
            <ac:grpSpMk id="469" creationId="{8CCEDF50-10C4-0053-F2C8-BA4DC43D4F11}"/>
          </ac:grpSpMkLst>
        </pc:grpChg>
        <pc:grpChg chg="mod">
          <ac:chgData name="a xx" userId="6c68ed6e84215d36" providerId="LiveId" clId="{0439AD73-FA86-4EAD-9500-F1BA974DE493}" dt="2023-10-02T10:47:53.433" v="1179" actId="164"/>
          <ac:grpSpMkLst>
            <pc:docMk/>
            <pc:sldMk cId="1044984719" sldId="283"/>
            <ac:grpSpMk id="470" creationId="{0177206E-8445-B294-7E96-E43456FEF7B4}"/>
          </ac:grpSpMkLst>
        </pc:grpChg>
        <pc:grpChg chg="add del mod">
          <ac:chgData name="a xx" userId="6c68ed6e84215d36" providerId="LiveId" clId="{0439AD73-FA86-4EAD-9500-F1BA974DE493}" dt="2023-10-02T10:40:56.121" v="821" actId="165"/>
          <ac:grpSpMkLst>
            <pc:docMk/>
            <pc:sldMk cId="1044984719" sldId="283"/>
            <ac:grpSpMk id="484" creationId="{7B8A38AC-135F-F978-AB75-8ADC01BE0B42}"/>
          </ac:grpSpMkLst>
        </pc:grpChg>
        <pc:grpChg chg="mod topLvl">
          <ac:chgData name="a xx" userId="6c68ed6e84215d36" providerId="LiveId" clId="{0439AD73-FA86-4EAD-9500-F1BA974DE493}" dt="2023-10-02T10:47:53.433" v="1179" actId="164"/>
          <ac:grpSpMkLst>
            <pc:docMk/>
            <pc:sldMk cId="1044984719" sldId="283"/>
            <ac:grpSpMk id="485" creationId="{76AEB784-C369-D89B-0F57-CAEE50776BB2}"/>
          </ac:grpSpMkLst>
        </pc:grpChg>
        <pc:grpChg chg="add mod topLvl">
          <ac:chgData name="a xx" userId="6c68ed6e84215d36" providerId="LiveId" clId="{0439AD73-FA86-4EAD-9500-F1BA974DE493}" dt="2023-10-02T10:47:55.154" v="1180" actId="164"/>
          <ac:grpSpMkLst>
            <pc:docMk/>
            <pc:sldMk cId="1044984719" sldId="283"/>
            <ac:grpSpMk id="499" creationId="{66116776-0B0D-905E-323A-043873B3E971}"/>
          </ac:grpSpMkLst>
        </pc:grpChg>
        <pc:grpChg chg="add del mod">
          <ac:chgData name="a xx" userId="6c68ed6e84215d36" providerId="LiveId" clId="{0439AD73-FA86-4EAD-9500-F1BA974DE493}" dt="2023-10-02T10:44:03.181" v="870" actId="165"/>
          <ac:grpSpMkLst>
            <pc:docMk/>
            <pc:sldMk cId="1044984719" sldId="283"/>
            <ac:grpSpMk id="502" creationId="{CF9E745A-F7A5-CAE4-17BC-7BE598B0748B}"/>
          </ac:grpSpMkLst>
        </pc:grpChg>
        <pc:grpChg chg="add del mod">
          <ac:chgData name="a xx" userId="6c68ed6e84215d36" providerId="LiveId" clId="{0439AD73-FA86-4EAD-9500-F1BA974DE493}" dt="2023-10-02T10:44:45.523" v="1095" actId="165"/>
          <ac:grpSpMkLst>
            <pc:docMk/>
            <pc:sldMk cId="1044984719" sldId="283"/>
            <ac:grpSpMk id="503" creationId="{E382135A-6527-95D1-1C98-CDCE64CE9420}"/>
          </ac:grpSpMkLst>
        </pc:grpChg>
        <pc:grpChg chg="mod topLvl">
          <ac:chgData name="a xx" userId="6c68ed6e84215d36" providerId="LiveId" clId="{0439AD73-FA86-4EAD-9500-F1BA974DE493}" dt="2023-10-02T10:47:53.433" v="1179" actId="164"/>
          <ac:grpSpMkLst>
            <pc:docMk/>
            <pc:sldMk cId="1044984719" sldId="283"/>
            <ac:grpSpMk id="504" creationId="{180EAB6F-27E0-9CA4-5D67-12EAD03F90C1}"/>
          </ac:grpSpMkLst>
        </pc:grpChg>
        <pc:picChg chg="del mod topLvl">
          <ac:chgData name="a xx" userId="6c68ed6e84215d36" providerId="LiveId" clId="{0439AD73-FA86-4EAD-9500-F1BA974DE493}" dt="2023-10-02T10:41:41.117" v="852" actId="478"/>
          <ac:picMkLst>
            <pc:docMk/>
            <pc:sldMk cId="1044984719" sldId="283"/>
            <ac:picMk id="5" creationId="{26824ECA-355D-6D1C-10B8-86F562FE18D0}"/>
          </ac:picMkLst>
        </pc:picChg>
        <pc:picChg chg="del mod topLvl">
          <ac:chgData name="a xx" userId="6c68ed6e84215d36" providerId="LiveId" clId="{0439AD73-FA86-4EAD-9500-F1BA974DE493}" dt="2023-10-02T10:42:01.421" v="859" actId="478"/>
          <ac:picMkLst>
            <pc:docMk/>
            <pc:sldMk cId="1044984719" sldId="283"/>
            <ac:picMk id="6" creationId="{95FF56DF-7313-D464-E763-A4A57106B9FA}"/>
          </ac:picMkLst>
        </pc:picChg>
        <pc:cxnChg chg="mod">
          <ac:chgData name="a xx" userId="6c68ed6e84215d36" providerId="LiveId" clId="{0439AD73-FA86-4EAD-9500-F1BA974DE493}" dt="2023-10-02T10:27:29.056" v="450"/>
          <ac:cxnSpMkLst>
            <pc:docMk/>
            <pc:sldMk cId="1044984719" sldId="283"/>
            <ac:cxnSpMk id="14" creationId="{31190B8D-DDF5-597B-78E3-A9CD8BDF9EA3}"/>
          </ac:cxnSpMkLst>
        </pc:cxnChg>
        <pc:cxnChg chg="mod">
          <ac:chgData name="a xx" userId="6c68ed6e84215d36" providerId="LiveId" clId="{0439AD73-FA86-4EAD-9500-F1BA974DE493}" dt="2023-10-02T10:27:29.056" v="450"/>
          <ac:cxnSpMkLst>
            <pc:docMk/>
            <pc:sldMk cId="1044984719" sldId="283"/>
            <ac:cxnSpMk id="15" creationId="{26984888-0286-4563-0A65-D643619268D4}"/>
          </ac:cxnSpMkLst>
        </pc:cxnChg>
        <pc:cxnChg chg="mod">
          <ac:chgData name="a xx" userId="6c68ed6e84215d36" providerId="LiveId" clId="{0439AD73-FA86-4EAD-9500-F1BA974DE493}" dt="2023-10-02T10:27:29.056" v="450"/>
          <ac:cxnSpMkLst>
            <pc:docMk/>
            <pc:sldMk cId="1044984719" sldId="283"/>
            <ac:cxnSpMk id="16" creationId="{F6F1A406-A4F0-1127-B0E6-55763E395BC5}"/>
          </ac:cxnSpMkLst>
        </pc:cxnChg>
        <pc:cxnChg chg="mod">
          <ac:chgData name="a xx" userId="6c68ed6e84215d36" providerId="LiveId" clId="{0439AD73-FA86-4EAD-9500-F1BA974DE493}" dt="2023-10-02T10:27:29.056" v="450"/>
          <ac:cxnSpMkLst>
            <pc:docMk/>
            <pc:sldMk cId="1044984719" sldId="283"/>
            <ac:cxnSpMk id="17" creationId="{3B9A7430-D66A-A001-26E3-B0F96812A844}"/>
          </ac:cxnSpMkLst>
        </pc:cxnChg>
        <pc:cxnChg chg="mod">
          <ac:chgData name="a xx" userId="6c68ed6e84215d36" providerId="LiveId" clId="{0439AD73-FA86-4EAD-9500-F1BA974DE493}" dt="2023-10-02T10:47:53.433" v="1179" actId="164"/>
          <ac:cxnSpMkLst>
            <pc:docMk/>
            <pc:sldMk cId="1044984719" sldId="283"/>
            <ac:cxnSpMk id="19" creationId="{2B73D77B-E30D-B61D-F198-EA65F72EAFCB}"/>
          </ac:cxnSpMkLst>
        </pc:cxnChg>
        <pc:cxnChg chg="mod">
          <ac:chgData name="a xx" userId="6c68ed6e84215d36" providerId="LiveId" clId="{0439AD73-FA86-4EAD-9500-F1BA974DE493}" dt="2023-10-02T10:47:53.433" v="1179" actId="164"/>
          <ac:cxnSpMkLst>
            <pc:docMk/>
            <pc:sldMk cId="1044984719" sldId="283"/>
            <ac:cxnSpMk id="20" creationId="{CEA7FACE-DD88-E712-EF13-8F66B879ACE5}"/>
          </ac:cxnSpMkLst>
        </pc:cxnChg>
        <pc:cxnChg chg="mod">
          <ac:chgData name="a xx" userId="6c68ed6e84215d36" providerId="LiveId" clId="{0439AD73-FA86-4EAD-9500-F1BA974DE493}" dt="2023-10-02T10:47:53.433" v="1179" actId="164"/>
          <ac:cxnSpMkLst>
            <pc:docMk/>
            <pc:sldMk cId="1044984719" sldId="283"/>
            <ac:cxnSpMk id="21" creationId="{DAF23F03-974D-C8FC-E7B9-5E5325A54176}"/>
          </ac:cxnSpMkLst>
        </pc:cxnChg>
        <pc:cxnChg chg="mod">
          <ac:chgData name="a xx" userId="6c68ed6e84215d36" providerId="LiveId" clId="{0439AD73-FA86-4EAD-9500-F1BA974DE493}" dt="2023-10-02T10:47:53.433" v="1179" actId="164"/>
          <ac:cxnSpMkLst>
            <pc:docMk/>
            <pc:sldMk cId="1044984719" sldId="283"/>
            <ac:cxnSpMk id="22" creationId="{87D915B3-8E57-D8DB-999A-A65E1F8C7882}"/>
          </ac:cxnSpMkLst>
        </pc:cxnChg>
        <pc:cxnChg chg="mod">
          <ac:chgData name="a xx" userId="6c68ed6e84215d36" providerId="LiveId" clId="{0439AD73-FA86-4EAD-9500-F1BA974DE493}" dt="2023-10-02T10:47:53.433" v="1179" actId="164"/>
          <ac:cxnSpMkLst>
            <pc:docMk/>
            <pc:sldMk cId="1044984719" sldId="283"/>
            <ac:cxnSpMk id="23" creationId="{733F4A3D-2A41-3F7B-E07A-B7D4D0BFFDDB}"/>
          </ac:cxnSpMkLst>
        </pc:cxnChg>
        <pc:cxnChg chg="mod">
          <ac:chgData name="a xx" userId="6c68ed6e84215d36" providerId="LiveId" clId="{0439AD73-FA86-4EAD-9500-F1BA974DE493}" dt="2023-10-02T10:47:53.433" v="1179" actId="164"/>
          <ac:cxnSpMkLst>
            <pc:docMk/>
            <pc:sldMk cId="1044984719" sldId="283"/>
            <ac:cxnSpMk id="24" creationId="{BA8143ED-C062-91AB-D2C1-A0B25E7ECA61}"/>
          </ac:cxnSpMkLst>
        </pc:cxnChg>
        <pc:cxnChg chg="mod">
          <ac:chgData name="a xx" userId="6c68ed6e84215d36" providerId="LiveId" clId="{0439AD73-FA86-4EAD-9500-F1BA974DE493}" dt="2023-10-02T10:47:53.433" v="1179" actId="164"/>
          <ac:cxnSpMkLst>
            <pc:docMk/>
            <pc:sldMk cId="1044984719" sldId="283"/>
            <ac:cxnSpMk id="25" creationId="{11A3992F-8030-69B8-A808-B2969A9B3094}"/>
          </ac:cxnSpMkLst>
        </pc:cxnChg>
        <pc:cxnChg chg="mod">
          <ac:chgData name="a xx" userId="6c68ed6e84215d36" providerId="LiveId" clId="{0439AD73-FA86-4EAD-9500-F1BA974DE493}" dt="2023-10-02T10:47:53.433" v="1179" actId="164"/>
          <ac:cxnSpMkLst>
            <pc:docMk/>
            <pc:sldMk cId="1044984719" sldId="283"/>
            <ac:cxnSpMk id="26" creationId="{188D4FB5-9B66-5585-394E-0B44989168ED}"/>
          </ac:cxnSpMkLst>
        </pc:cxnChg>
        <pc:cxnChg chg="mod">
          <ac:chgData name="a xx" userId="6c68ed6e84215d36" providerId="LiveId" clId="{0439AD73-FA86-4EAD-9500-F1BA974DE493}" dt="2023-10-02T10:47:53.433" v="1179" actId="164"/>
          <ac:cxnSpMkLst>
            <pc:docMk/>
            <pc:sldMk cId="1044984719" sldId="283"/>
            <ac:cxnSpMk id="27" creationId="{497814D3-6493-B167-199B-FD7BF0E9A803}"/>
          </ac:cxnSpMkLst>
        </pc:cxnChg>
        <pc:cxnChg chg="mod">
          <ac:chgData name="a xx" userId="6c68ed6e84215d36" providerId="LiveId" clId="{0439AD73-FA86-4EAD-9500-F1BA974DE493}" dt="2023-10-02T10:47:53.433" v="1179" actId="164"/>
          <ac:cxnSpMkLst>
            <pc:docMk/>
            <pc:sldMk cId="1044984719" sldId="283"/>
            <ac:cxnSpMk id="28" creationId="{E544EAF8-E2E8-8645-9CDC-FADB627553E1}"/>
          </ac:cxnSpMkLst>
        </pc:cxnChg>
        <pc:cxnChg chg="mod">
          <ac:chgData name="a xx" userId="6c68ed6e84215d36" providerId="LiveId" clId="{0439AD73-FA86-4EAD-9500-F1BA974DE493}" dt="2023-10-02T10:47:53.433" v="1179" actId="164"/>
          <ac:cxnSpMkLst>
            <pc:docMk/>
            <pc:sldMk cId="1044984719" sldId="283"/>
            <ac:cxnSpMk id="29" creationId="{3C928471-BC99-A934-67EE-0CFE8017313D}"/>
          </ac:cxnSpMkLst>
        </pc:cxnChg>
        <pc:cxnChg chg="mod">
          <ac:chgData name="a xx" userId="6c68ed6e84215d36" providerId="LiveId" clId="{0439AD73-FA86-4EAD-9500-F1BA974DE493}" dt="2023-10-02T10:47:53.433" v="1179" actId="164"/>
          <ac:cxnSpMkLst>
            <pc:docMk/>
            <pc:sldMk cId="1044984719" sldId="283"/>
            <ac:cxnSpMk id="30" creationId="{085C43A2-5AF8-A329-6D72-9D2BF1D9E102}"/>
          </ac:cxnSpMkLst>
        </pc:cxnChg>
        <pc:cxnChg chg="mod">
          <ac:chgData name="a xx" userId="6c68ed6e84215d36" providerId="LiveId" clId="{0439AD73-FA86-4EAD-9500-F1BA974DE493}" dt="2023-10-02T10:47:53.433" v="1179" actId="164"/>
          <ac:cxnSpMkLst>
            <pc:docMk/>
            <pc:sldMk cId="1044984719" sldId="283"/>
            <ac:cxnSpMk id="33" creationId="{931CC962-82ED-3AEF-5911-6C90DBE8C185}"/>
          </ac:cxnSpMkLst>
        </pc:cxnChg>
        <pc:cxnChg chg="mod">
          <ac:chgData name="a xx" userId="6c68ed6e84215d36" providerId="LiveId" clId="{0439AD73-FA86-4EAD-9500-F1BA974DE493}" dt="2023-10-02T10:47:53.433" v="1179" actId="164"/>
          <ac:cxnSpMkLst>
            <pc:docMk/>
            <pc:sldMk cId="1044984719" sldId="283"/>
            <ac:cxnSpMk id="34" creationId="{8CFC229B-1AC2-A53C-7039-78BC3F256F39}"/>
          </ac:cxnSpMkLst>
        </pc:cxnChg>
        <pc:cxnChg chg="mod">
          <ac:chgData name="a xx" userId="6c68ed6e84215d36" providerId="LiveId" clId="{0439AD73-FA86-4EAD-9500-F1BA974DE493}" dt="2023-10-02T10:47:53.433" v="1179" actId="164"/>
          <ac:cxnSpMkLst>
            <pc:docMk/>
            <pc:sldMk cId="1044984719" sldId="283"/>
            <ac:cxnSpMk id="35" creationId="{524CE6A7-00C8-FC1E-4F00-653551111864}"/>
          </ac:cxnSpMkLst>
        </pc:cxnChg>
        <pc:cxnChg chg="mod">
          <ac:chgData name="a xx" userId="6c68ed6e84215d36" providerId="LiveId" clId="{0439AD73-FA86-4EAD-9500-F1BA974DE493}" dt="2023-10-02T10:47:53.433" v="1179" actId="164"/>
          <ac:cxnSpMkLst>
            <pc:docMk/>
            <pc:sldMk cId="1044984719" sldId="283"/>
            <ac:cxnSpMk id="36" creationId="{1BC69CC2-DF6B-4FDF-08B8-50F91855C062}"/>
          </ac:cxnSpMkLst>
        </pc:cxnChg>
        <pc:cxnChg chg="mod">
          <ac:chgData name="a xx" userId="6c68ed6e84215d36" providerId="LiveId" clId="{0439AD73-FA86-4EAD-9500-F1BA974DE493}" dt="2023-10-02T10:47:53.433" v="1179" actId="164"/>
          <ac:cxnSpMkLst>
            <pc:docMk/>
            <pc:sldMk cId="1044984719" sldId="283"/>
            <ac:cxnSpMk id="37" creationId="{B2E0939E-EE15-A373-B5E7-DDD292866B93}"/>
          </ac:cxnSpMkLst>
        </pc:cxnChg>
        <pc:cxnChg chg="mod">
          <ac:chgData name="a xx" userId="6c68ed6e84215d36" providerId="LiveId" clId="{0439AD73-FA86-4EAD-9500-F1BA974DE493}" dt="2023-10-02T10:47:53.433" v="1179" actId="164"/>
          <ac:cxnSpMkLst>
            <pc:docMk/>
            <pc:sldMk cId="1044984719" sldId="283"/>
            <ac:cxnSpMk id="38" creationId="{DD7D6A28-BF11-9131-19CB-F26FBB35156A}"/>
          </ac:cxnSpMkLst>
        </pc:cxnChg>
        <pc:cxnChg chg="mod">
          <ac:chgData name="a xx" userId="6c68ed6e84215d36" providerId="LiveId" clId="{0439AD73-FA86-4EAD-9500-F1BA974DE493}" dt="2023-10-02T10:47:53.433" v="1179" actId="164"/>
          <ac:cxnSpMkLst>
            <pc:docMk/>
            <pc:sldMk cId="1044984719" sldId="283"/>
            <ac:cxnSpMk id="39" creationId="{F3C0605E-4E85-AC55-E47C-F53A2A4430E4}"/>
          </ac:cxnSpMkLst>
        </pc:cxnChg>
        <pc:cxnChg chg="mod">
          <ac:chgData name="a xx" userId="6c68ed6e84215d36" providerId="LiveId" clId="{0439AD73-FA86-4EAD-9500-F1BA974DE493}" dt="2023-10-02T10:47:53.433" v="1179" actId="164"/>
          <ac:cxnSpMkLst>
            <pc:docMk/>
            <pc:sldMk cId="1044984719" sldId="283"/>
            <ac:cxnSpMk id="40" creationId="{AC5B1D8D-692D-288D-199D-F47204DC66B0}"/>
          </ac:cxnSpMkLst>
        </pc:cxnChg>
        <pc:cxnChg chg="mod">
          <ac:chgData name="a xx" userId="6c68ed6e84215d36" providerId="LiveId" clId="{0439AD73-FA86-4EAD-9500-F1BA974DE493}" dt="2023-10-02T10:47:53.433" v="1179" actId="164"/>
          <ac:cxnSpMkLst>
            <pc:docMk/>
            <pc:sldMk cId="1044984719" sldId="283"/>
            <ac:cxnSpMk id="42" creationId="{150924A9-CF36-DE09-F615-6163F0F0378D}"/>
          </ac:cxnSpMkLst>
        </pc:cxnChg>
        <pc:cxnChg chg="mod topLvl">
          <ac:chgData name="a xx" userId="6c68ed6e84215d36" providerId="LiveId" clId="{0439AD73-FA86-4EAD-9500-F1BA974DE493}" dt="2023-10-02T10:47:55.154" v="1180" actId="164"/>
          <ac:cxnSpMkLst>
            <pc:docMk/>
            <pc:sldMk cId="1044984719" sldId="283"/>
            <ac:cxnSpMk id="43" creationId="{9A806D8B-596F-9BA7-2B66-EF3BF08E013E}"/>
          </ac:cxnSpMkLst>
        </pc:cxnChg>
        <pc:cxnChg chg="mod topLvl">
          <ac:chgData name="a xx" userId="6c68ed6e84215d36" providerId="LiveId" clId="{0439AD73-FA86-4EAD-9500-F1BA974DE493}" dt="2023-10-02T10:47:55.154" v="1180" actId="164"/>
          <ac:cxnSpMkLst>
            <pc:docMk/>
            <pc:sldMk cId="1044984719" sldId="283"/>
            <ac:cxnSpMk id="44" creationId="{C051171B-9F57-0413-442A-ACB70FFF48F7}"/>
          </ac:cxnSpMkLst>
        </pc:cxnChg>
        <pc:cxnChg chg="mod">
          <ac:chgData name="a xx" userId="6c68ed6e84215d36" providerId="LiveId" clId="{0439AD73-FA86-4EAD-9500-F1BA974DE493}" dt="2023-10-02T10:47:53.433" v="1179" actId="164"/>
          <ac:cxnSpMkLst>
            <pc:docMk/>
            <pc:sldMk cId="1044984719" sldId="283"/>
            <ac:cxnSpMk id="45" creationId="{A7D3CFA5-B72B-0D3C-F85D-2322E026BFF6}"/>
          </ac:cxnSpMkLst>
        </pc:cxnChg>
        <pc:cxnChg chg="mod">
          <ac:chgData name="a xx" userId="6c68ed6e84215d36" providerId="LiveId" clId="{0439AD73-FA86-4EAD-9500-F1BA974DE493}" dt="2023-10-02T10:47:53.433" v="1179" actId="164"/>
          <ac:cxnSpMkLst>
            <pc:docMk/>
            <pc:sldMk cId="1044984719" sldId="283"/>
            <ac:cxnSpMk id="46" creationId="{A15EB84D-5D80-6BAE-ADAE-93C6E6C4612E}"/>
          </ac:cxnSpMkLst>
        </pc:cxnChg>
        <pc:cxnChg chg="mod">
          <ac:chgData name="a xx" userId="6c68ed6e84215d36" providerId="LiveId" clId="{0439AD73-FA86-4EAD-9500-F1BA974DE493}" dt="2023-10-02T10:47:53.433" v="1179" actId="164"/>
          <ac:cxnSpMkLst>
            <pc:docMk/>
            <pc:sldMk cId="1044984719" sldId="283"/>
            <ac:cxnSpMk id="47" creationId="{13247907-BE5A-2843-44C0-1BEDF2578A42}"/>
          </ac:cxnSpMkLst>
        </pc:cxnChg>
        <pc:cxnChg chg="mod">
          <ac:chgData name="a xx" userId="6c68ed6e84215d36" providerId="LiveId" clId="{0439AD73-FA86-4EAD-9500-F1BA974DE493}" dt="2023-10-02T10:47:53.433" v="1179" actId="164"/>
          <ac:cxnSpMkLst>
            <pc:docMk/>
            <pc:sldMk cId="1044984719" sldId="283"/>
            <ac:cxnSpMk id="55" creationId="{3EC3C1B2-9BFD-100D-5C71-2AFA72E9607A}"/>
          </ac:cxnSpMkLst>
        </pc:cxnChg>
        <pc:cxnChg chg="mod">
          <ac:chgData name="a xx" userId="6c68ed6e84215d36" providerId="LiveId" clId="{0439AD73-FA86-4EAD-9500-F1BA974DE493}" dt="2023-10-02T10:47:53.433" v="1179" actId="164"/>
          <ac:cxnSpMkLst>
            <pc:docMk/>
            <pc:sldMk cId="1044984719" sldId="283"/>
            <ac:cxnSpMk id="56" creationId="{DA06283D-E98F-CA8A-D2A2-AA227340ACAD}"/>
          </ac:cxnSpMkLst>
        </pc:cxnChg>
        <pc:cxnChg chg="mod">
          <ac:chgData name="a xx" userId="6c68ed6e84215d36" providerId="LiveId" clId="{0439AD73-FA86-4EAD-9500-F1BA974DE493}" dt="2023-10-02T10:47:53.433" v="1179" actId="164"/>
          <ac:cxnSpMkLst>
            <pc:docMk/>
            <pc:sldMk cId="1044984719" sldId="283"/>
            <ac:cxnSpMk id="57" creationId="{DE5FE917-0476-A046-F07C-A4AEF0D1B3F5}"/>
          </ac:cxnSpMkLst>
        </pc:cxnChg>
        <pc:cxnChg chg="mod">
          <ac:chgData name="a xx" userId="6c68ed6e84215d36" providerId="LiveId" clId="{0439AD73-FA86-4EAD-9500-F1BA974DE493}" dt="2023-10-02T10:47:53.433" v="1179" actId="164"/>
          <ac:cxnSpMkLst>
            <pc:docMk/>
            <pc:sldMk cId="1044984719" sldId="283"/>
            <ac:cxnSpMk id="58" creationId="{96B8C361-B845-2EDD-8B68-FF8EC138D924}"/>
          </ac:cxnSpMkLst>
        </pc:cxnChg>
        <pc:cxnChg chg="mod">
          <ac:chgData name="a xx" userId="6c68ed6e84215d36" providerId="LiveId" clId="{0439AD73-FA86-4EAD-9500-F1BA974DE493}" dt="2023-10-02T10:47:53.433" v="1179" actId="164"/>
          <ac:cxnSpMkLst>
            <pc:docMk/>
            <pc:sldMk cId="1044984719" sldId="283"/>
            <ac:cxnSpMk id="59" creationId="{18931C7A-35E0-1727-D78F-8588958D4E12}"/>
          </ac:cxnSpMkLst>
        </pc:cxnChg>
        <pc:cxnChg chg="mod">
          <ac:chgData name="a xx" userId="6c68ed6e84215d36" providerId="LiveId" clId="{0439AD73-FA86-4EAD-9500-F1BA974DE493}" dt="2023-10-02T10:47:53.433" v="1179" actId="164"/>
          <ac:cxnSpMkLst>
            <pc:docMk/>
            <pc:sldMk cId="1044984719" sldId="283"/>
            <ac:cxnSpMk id="60" creationId="{A952BED8-6384-0C38-B97B-C15F3E5F82C3}"/>
          </ac:cxnSpMkLst>
        </pc:cxnChg>
        <pc:cxnChg chg="mod">
          <ac:chgData name="a xx" userId="6c68ed6e84215d36" providerId="LiveId" clId="{0439AD73-FA86-4EAD-9500-F1BA974DE493}" dt="2023-10-02T10:47:53.433" v="1179" actId="164"/>
          <ac:cxnSpMkLst>
            <pc:docMk/>
            <pc:sldMk cId="1044984719" sldId="283"/>
            <ac:cxnSpMk id="61" creationId="{30567FC0-68B3-9578-2F8D-F53A802BE8A1}"/>
          </ac:cxnSpMkLst>
        </pc:cxnChg>
        <pc:cxnChg chg="mod">
          <ac:chgData name="a xx" userId="6c68ed6e84215d36" providerId="LiveId" clId="{0439AD73-FA86-4EAD-9500-F1BA974DE493}" dt="2023-10-02T10:47:53.433" v="1179" actId="164"/>
          <ac:cxnSpMkLst>
            <pc:docMk/>
            <pc:sldMk cId="1044984719" sldId="283"/>
            <ac:cxnSpMk id="62" creationId="{5A3C1F72-C851-5A55-2248-70C153CDF675}"/>
          </ac:cxnSpMkLst>
        </pc:cxnChg>
        <pc:cxnChg chg="mod">
          <ac:chgData name="a xx" userId="6c68ed6e84215d36" providerId="LiveId" clId="{0439AD73-FA86-4EAD-9500-F1BA974DE493}" dt="2023-10-02T10:47:53.433" v="1179" actId="164"/>
          <ac:cxnSpMkLst>
            <pc:docMk/>
            <pc:sldMk cId="1044984719" sldId="283"/>
            <ac:cxnSpMk id="63" creationId="{2540FFCC-69E3-4716-F0EE-92F58FCD9299}"/>
          </ac:cxnSpMkLst>
        </pc:cxnChg>
        <pc:cxnChg chg="mod">
          <ac:chgData name="a xx" userId="6c68ed6e84215d36" providerId="LiveId" clId="{0439AD73-FA86-4EAD-9500-F1BA974DE493}" dt="2023-10-02T10:47:53.433" v="1179" actId="164"/>
          <ac:cxnSpMkLst>
            <pc:docMk/>
            <pc:sldMk cId="1044984719" sldId="283"/>
            <ac:cxnSpMk id="64" creationId="{52586E99-7555-5414-495D-C5891B22EECE}"/>
          </ac:cxnSpMkLst>
        </pc:cxnChg>
        <pc:cxnChg chg="mod">
          <ac:chgData name="a xx" userId="6c68ed6e84215d36" providerId="LiveId" clId="{0439AD73-FA86-4EAD-9500-F1BA974DE493}" dt="2023-10-02T10:47:53.433" v="1179" actId="164"/>
          <ac:cxnSpMkLst>
            <pc:docMk/>
            <pc:sldMk cId="1044984719" sldId="283"/>
            <ac:cxnSpMk id="65" creationId="{BADBB347-06E9-07C9-E532-6EF24E133B51}"/>
          </ac:cxnSpMkLst>
        </pc:cxnChg>
        <pc:cxnChg chg="mod">
          <ac:chgData name="a xx" userId="6c68ed6e84215d36" providerId="LiveId" clId="{0439AD73-FA86-4EAD-9500-F1BA974DE493}" dt="2023-10-02T10:47:53.433" v="1179" actId="164"/>
          <ac:cxnSpMkLst>
            <pc:docMk/>
            <pc:sldMk cId="1044984719" sldId="283"/>
            <ac:cxnSpMk id="66" creationId="{D3EA39F5-54C6-7A81-6E51-03C535D1D396}"/>
          </ac:cxnSpMkLst>
        </pc:cxnChg>
        <pc:cxnChg chg="mod">
          <ac:chgData name="a xx" userId="6c68ed6e84215d36" providerId="LiveId" clId="{0439AD73-FA86-4EAD-9500-F1BA974DE493}" dt="2023-10-02T10:47:53.433" v="1179" actId="164"/>
          <ac:cxnSpMkLst>
            <pc:docMk/>
            <pc:sldMk cId="1044984719" sldId="283"/>
            <ac:cxnSpMk id="67" creationId="{9B713BFA-FDDF-E4F8-07A2-8524C319E818}"/>
          </ac:cxnSpMkLst>
        </pc:cxnChg>
        <pc:cxnChg chg="mod">
          <ac:chgData name="a xx" userId="6c68ed6e84215d36" providerId="LiveId" clId="{0439AD73-FA86-4EAD-9500-F1BA974DE493}" dt="2023-10-02T10:47:53.433" v="1179" actId="164"/>
          <ac:cxnSpMkLst>
            <pc:docMk/>
            <pc:sldMk cId="1044984719" sldId="283"/>
            <ac:cxnSpMk id="68" creationId="{E6B00DB3-CFB1-C4B1-F347-7AAA7E5FDA72}"/>
          </ac:cxnSpMkLst>
        </pc:cxnChg>
        <pc:cxnChg chg="mod">
          <ac:chgData name="a xx" userId="6c68ed6e84215d36" providerId="LiveId" clId="{0439AD73-FA86-4EAD-9500-F1BA974DE493}" dt="2023-10-02T10:47:53.433" v="1179" actId="164"/>
          <ac:cxnSpMkLst>
            <pc:docMk/>
            <pc:sldMk cId="1044984719" sldId="283"/>
            <ac:cxnSpMk id="69" creationId="{33523F25-4F71-2660-BB40-9D2F83D1BA9A}"/>
          </ac:cxnSpMkLst>
        </pc:cxnChg>
        <pc:cxnChg chg="mod topLvl">
          <ac:chgData name="a xx" userId="6c68ed6e84215d36" providerId="LiveId" clId="{0439AD73-FA86-4EAD-9500-F1BA974DE493}" dt="2023-10-02T10:47:55.154" v="1180" actId="164"/>
          <ac:cxnSpMkLst>
            <pc:docMk/>
            <pc:sldMk cId="1044984719" sldId="283"/>
            <ac:cxnSpMk id="122" creationId="{7B512EE8-3F20-3860-8B3C-5A823C50B65C}"/>
          </ac:cxnSpMkLst>
        </pc:cxnChg>
        <pc:cxnChg chg="mod topLvl">
          <ac:chgData name="a xx" userId="6c68ed6e84215d36" providerId="LiveId" clId="{0439AD73-FA86-4EAD-9500-F1BA974DE493}" dt="2023-10-02T10:47:55.154" v="1180" actId="164"/>
          <ac:cxnSpMkLst>
            <pc:docMk/>
            <pc:sldMk cId="1044984719" sldId="283"/>
            <ac:cxnSpMk id="123" creationId="{3028A6D9-3C3E-2E9F-048B-CA8A24708EE2}"/>
          </ac:cxnSpMkLst>
        </pc:cxnChg>
        <pc:cxnChg chg="mod topLvl">
          <ac:chgData name="a xx" userId="6c68ed6e84215d36" providerId="LiveId" clId="{0439AD73-FA86-4EAD-9500-F1BA974DE493}" dt="2023-10-02T10:47:55.154" v="1180" actId="164"/>
          <ac:cxnSpMkLst>
            <pc:docMk/>
            <pc:sldMk cId="1044984719" sldId="283"/>
            <ac:cxnSpMk id="124" creationId="{6B90AD18-A952-CD90-3760-AC1AF297FE52}"/>
          </ac:cxnSpMkLst>
        </pc:cxnChg>
        <pc:cxnChg chg="mod topLvl">
          <ac:chgData name="a xx" userId="6c68ed6e84215d36" providerId="LiveId" clId="{0439AD73-FA86-4EAD-9500-F1BA974DE493}" dt="2023-10-02T10:47:55.154" v="1180" actId="164"/>
          <ac:cxnSpMkLst>
            <pc:docMk/>
            <pc:sldMk cId="1044984719" sldId="283"/>
            <ac:cxnSpMk id="126" creationId="{D38C9CF9-3DEF-EB2D-442E-567B1A1C26CB}"/>
          </ac:cxnSpMkLst>
        </pc:cxnChg>
        <pc:cxnChg chg="mod topLvl">
          <ac:chgData name="a xx" userId="6c68ed6e84215d36" providerId="LiveId" clId="{0439AD73-FA86-4EAD-9500-F1BA974DE493}" dt="2023-10-02T10:47:55.154" v="1180" actId="164"/>
          <ac:cxnSpMkLst>
            <pc:docMk/>
            <pc:sldMk cId="1044984719" sldId="283"/>
            <ac:cxnSpMk id="127" creationId="{F7084A4E-331A-88DD-DFE5-5EDD0932FC6F}"/>
          </ac:cxnSpMkLst>
        </pc:cxnChg>
        <pc:cxnChg chg="mod topLvl">
          <ac:chgData name="a xx" userId="6c68ed6e84215d36" providerId="LiveId" clId="{0439AD73-FA86-4EAD-9500-F1BA974DE493}" dt="2023-10-02T10:47:55.154" v="1180" actId="164"/>
          <ac:cxnSpMkLst>
            <pc:docMk/>
            <pc:sldMk cId="1044984719" sldId="283"/>
            <ac:cxnSpMk id="129" creationId="{52E7130C-0C3C-9C0C-63B1-63894D48C711}"/>
          </ac:cxnSpMkLst>
        </pc:cxnChg>
        <pc:cxnChg chg="mod topLvl">
          <ac:chgData name="a xx" userId="6c68ed6e84215d36" providerId="LiveId" clId="{0439AD73-FA86-4EAD-9500-F1BA974DE493}" dt="2023-10-02T10:47:55.154" v="1180" actId="164"/>
          <ac:cxnSpMkLst>
            <pc:docMk/>
            <pc:sldMk cId="1044984719" sldId="283"/>
            <ac:cxnSpMk id="131" creationId="{A7B863FE-B777-B5F9-4DDF-C71EA9B3D840}"/>
          </ac:cxnSpMkLst>
        </pc:cxnChg>
        <pc:cxnChg chg="mod topLvl">
          <ac:chgData name="a xx" userId="6c68ed6e84215d36" providerId="LiveId" clId="{0439AD73-FA86-4EAD-9500-F1BA974DE493}" dt="2023-10-02T10:47:55.154" v="1180" actId="164"/>
          <ac:cxnSpMkLst>
            <pc:docMk/>
            <pc:sldMk cId="1044984719" sldId="283"/>
            <ac:cxnSpMk id="133" creationId="{899AAB14-6B2B-0226-2BC8-13604AD26316}"/>
          </ac:cxnSpMkLst>
        </pc:cxnChg>
        <pc:cxnChg chg="mod topLvl">
          <ac:chgData name="a xx" userId="6c68ed6e84215d36" providerId="LiveId" clId="{0439AD73-FA86-4EAD-9500-F1BA974DE493}" dt="2023-10-02T10:47:55.154" v="1180" actId="164"/>
          <ac:cxnSpMkLst>
            <pc:docMk/>
            <pc:sldMk cId="1044984719" sldId="283"/>
            <ac:cxnSpMk id="134" creationId="{E09970A1-ECBB-6AB5-395A-67C8A9ED431A}"/>
          </ac:cxnSpMkLst>
        </pc:cxnChg>
        <pc:cxnChg chg="mod topLvl">
          <ac:chgData name="a xx" userId="6c68ed6e84215d36" providerId="LiveId" clId="{0439AD73-FA86-4EAD-9500-F1BA974DE493}" dt="2023-10-02T10:47:55.154" v="1180" actId="164"/>
          <ac:cxnSpMkLst>
            <pc:docMk/>
            <pc:sldMk cId="1044984719" sldId="283"/>
            <ac:cxnSpMk id="137" creationId="{A69243AF-B767-F5E9-1AFA-F365732D9F6C}"/>
          </ac:cxnSpMkLst>
        </pc:cxnChg>
        <pc:cxnChg chg="mod topLvl">
          <ac:chgData name="a xx" userId="6c68ed6e84215d36" providerId="LiveId" clId="{0439AD73-FA86-4EAD-9500-F1BA974DE493}" dt="2023-10-02T10:47:55.154" v="1180" actId="164"/>
          <ac:cxnSpMkLst>
            <pc:docMk/>
            <pc:sldMk cId="1044984719" sldId="283"/>
            <ac:cxnSpMk id="158" creationId="{0FB8AB36-425A-1D4A-6DD3-D5FA493B6413}"/>
          </ac:cxnSpMkLst>
        </pc:cxnChg>
        <pc:cxnChg chg="mod topLvl">
          <ac:chgData name="a xx" userId="6c68ed6e84215d36" providerId="LiveId" clId="{0439AD73-FA86-4EAD-9500-F1BA974DE493}" dt="2023-10-02T10:47:55.154" v="1180" actId="164"/>
          <ac:cxnSpMkLst>
            <pc:docMk/>
            <pc:sldMk cId="1044984719" sldId="283"/>
            <ac:cxnSpMk id="159" creationId="{E5BF4064-362B-F942-B351-A6E141E71129}"/>
          </ac:cxnSpMkLst>
        </pc:cxnChg>
        <pc:cxnChg chg="mod topLvl">
          <ac:chgData name="a xx" userId="6c68ed6e84215d36" providerId="LiveId" clId="{0439AD73-FA86-4EAD-9500-F1BA974DE493}" dt="2023-10-02T10:47:55.154" v="1180" actId="164"/>
          <ac:cxnSpMkLst>
            <pc:docMk/>
            <pc:sldMk cId="1044984719" sldId="283"/>
            <ac:cxnSpMk id="160" creationId="{91100851-12A9-7C50-ED62-7A4D3F8223FE}"/>
          </ac:cxnSpMkLst>
        </pc:cxnChg>
        <pc:cxnChg chg="mod topLvl">
          <ac:chgData name="a xx" userId="6c68ed6e84215d36" providerId="LiveId" clId="{0439AD73-FA86-4EAD-9500-F1BA974DE493}" dt="2023-10-02T10:47:55.154" v="1180" actId="164"/>
          <ac:cxnSpMkLst>
            <pc:docMk/>
            <pc:sldMk cId="1044984719" sldId="283"/>
            <ac:cxnSpMk id="161" creationId="{A11E12AD-91F8-66D8-583E-9B2BC3D52AE3}"/>
          </ac:cxnSpMkLst>
        </pc:cxnChg>
        <pc:cxnChg chg="mod topLvl">
          <ac:chgData name="a xx" userId="6c68ed6e84215d36" providerId="LiveId" clId="{0439AD73-FA86-4EAD-9500-F1BA974DE493}" dt="2023-10-02T10:47:55.154" v="1180" actId="164"/>
          <ac:cxnSpMkLst>
            <pc:docMk/>
            <pc:sldMk cId="1044984719" sldId="283"/>
            <ac:cxnSpMk id="162" creationId="{492D14D3-11CD-2C9E-D3E4-0E209DF1304C}"/>
          </ac:cxnSpMkLst>
        </pc:cxnChg>
        <pc:cxnChg chg="mod topLvl">
          <ac:chgData name="a xx" userId="6c68ed6e84215d36" providerId="LiveId" clId="{0439AD73-FA86-4EAD-9500-F1BA974DE493}" dt="2023-10-02T10:47:55.154" v="1180" actId="164"/>
          <ac:cxnSpMkLst>
            <pc:docMk/>
            <pc:sldMk cId="1044984719" sldId="283"/>
            <ac:cxnSpMk id="163" creationId="{88AA87C9-EDF8-29AA-006D-DF34D0870BEA}"/>
          </ac:cxnSpMkLst>
        </pc:cxnChg>
        <pc:cxnChg chg="mod topLvl">
          <ac:chgData name="a xx" userId="6c68ed6e84215d36" providerId="LiveId" clId="{0439AD73-FA86-4EAD-9500-F1BA974DE493}" dt="2023-10-02T10:47:55.154" v="1180" actId="164"/>
          <ac:cxnSpMkLst>
            <pc:docMk/>
            <pc:sldMk cId="1044984719" sldId="283"/>
            <ac:cxnSpMk id="164" creationId="{AACE0EBB-5FF7-FC0F-370E-72BBFE6FCFF8}"/>
          </ac:cxnSpMkLst>
        </pc:cxnChg>
        <pc:cxnChg chg="mod topLvl">
          <ac:chgData name="a xx" userId="6c68ed6e84215d36" providerId="LiveId" clId="{0439AD73-FA86-4EAD-9500-F1BA974DE493}" dt="2023-10-02T10:47:55.154" v="1180" actId="164"/>
          <ac:cxnSpMkLst>
            <pc:docMk/>
            <pc:sldMk cId="1044984719" sldId="283"/>
            <ac:cxnSpMk id="165" creationId="{1CB04CDD-5A44-B305-877E-016ACBE7241A}"/>
          </ac:cxnSpMkLst>
        </pc:cxnChg>
        <pc:cxnChg chg="mod topLvl">
          <ac:chgData name="a xx" userId="6c68ed6e84215d36" providerId="LiveId" clId="{0439AD73-FA86-4EAD-9500-F1BA974DE493}" dt="2023-10-02T10:47:55.154" v="1180" actId="164"/>
          <ac:cxnSpMkLst>
            <pc:docMk/>
            <pc:sldMk cId="1044984719" sldId="283"/>
            <ac:cxnSpMk id="166" creationId="{DC8181FE-EFA2-161B-4D07-C070D0708BAA}"/>
          </ac:cxnSpMkLst>
        </pc:cxnChg>
        <pc:cxnChg chg="mod topLvl">
          <ac:chgData name="a xx" userId="6c68ed6e84215d36" providerId="LiveId" clId="{0439AD73-FA86-4EAD-9500-F1BA974DE493}" dt="2023-10-02T10:47:55.154" v="1180" actId="164"/>
          <ac:cxnSpMkLst>
            <pc:docMk/>
            <pc:sldMk cId="1044984719" sldId="283"/>
            <ac:cxnSpMk id="167" creationId="{452195D8-73EB-921C-B411-B241A3B348DA}"/>
          </ac:cxnSpMkLst>
        </pc:cxnChg>
        <pc:cxnChg chg="mod topLvl">
          <ac:chgData name="a xx" userId="6c68ed6e84215d36" providerId="LiveId" clId="{0439AD73-FA86-4EAD-9500-F1BA974DE493}" dt="2023-10-02T10:47:55.154" v="1180" actId="164"/>
          <ac:cxnSpMkLst>
            <pc:docMk/>
            <pc:sldMk cId="1044984719" sldId="283"/>
            <ac:cxnSpMk id="168" creationId="{38DAF12D-23DC-EF0E-1955-25A194183CA7}"/>
          </ac:cxnSpMkLst>
        </pc:cxnChg>
        <pc:cxnChg chg="mod topLvl">
          <ac:chgData name="a xx" userId="6c68ed6e84215d36" providerId="LiveId" clId="{0439AD73-FA86-4EAD-9500-F1BA974DE493}" dt="2023-10-02T10:47:55.154" v="1180" actId="164"/>
          <ac:cxnSpMkLst>
            <pc:docMk/>
            <pc:sldMk cId="1044984719" sldId="283"/>
            <ac:cxnSpMk id="169" creationId="{581AEA2E-211C-4C10-7604-B9B04449C797}"/>
          </ac:cxnSpMkLst>
        </pc:cxnChg>
        <pc:cxnChg chg="mod topLvl">
          <ac:chgData name="a xx" userId="6c68ed6e84215d36" providerId="LiveId" clId="{0439AD73-FA86-4EAD-9500-F1BA974DE493}" dt="2023-10-02T10:47:55.154" v="1180" actId="164"/>
          <ac:cxnSpMkLst>
            <pc:docMk/>
            <pc:sldMk cId="1044984719" sldId="283"/>
            <ac:cxnSpMk id="170" creationId="{B2A96911-5B5A-9F54-3BB3-B035AB608F34}"/>
          </ac:cxnSpMkLst>
        </pc:cxnChg>
        <pc:cxnChg chg="mod topLvl">
          <ac:chgData name="a xx" userId="6c68ed6e84215d36" providerId="LiveId" clId="{0439AD73-FA86-4EAD-9500-F1BA974DE493}" dt="2023-10-02T10:47:55.154" v="1180" actId="164"/>
          <ac:cxnSpMkLst>
            <pc:docMk/>
            <pc:sldMk cId="1044984719" sldId="283"/>
            <ac:cxnSpMk id="171" creationId="{015315BC-D705-6831-0F34-5273CFDF34BD}"/>
          </ac:cxnSpMkLst>
        </pc:cxnChg>
        <pc:cxnChg chg="mod topLvl">
          <ac:chgData name="a xx" userId="6c68ed6e84215d36" providerId="LiveId" clId="{0439AD73-FA86-4EAD-9500-F1BA974DE493}" dt="2023-10-02T10:47:55.154" v="1180" actId="164"/>
          <ac:cxnSpMkLst>
            <pc:docMk/>
            <pc:sldMk cId="1044984719" sldId="283"/>
            <ac:cxnSpMk id="172" creationId="{ACFFD31B-9040-3874-DD71-98A9BD6123BC}"/>
          </ac:cxnSpMkLst>
        </pc:cxnChg>
        <pc:cxnChg chg="mod topLvl">
          <ac:chgData name="a xx" userId="6c68ed6e84215d36" providerId="LiveId" clId="{0439AD73-FA86-4EAD-9500-F1BA974DE493}" dt="2023-10-02T10:47:55.154" v="1180" actId="164"/>
          <ac:cxnSpMkLst>
            <pc:docMk/>
            <pc:sldMk cId="1044984719" sldId="283"/>
            <ac:cxnSpMk id="173" creationId="{22C17078-58D2-8309-4D8B-76C3AFAD6C87}"/>
          </ac:cxnSpMkLst>
        </pc:cxnChg>
        <pc:cxnChg chg="mod topLvl">
          <ac:chgData name="a xx" userId="6c68ed6e84215d36" providerId="LiveId" clId="{0439AD73-FA86-4EAD-9500-F1BA974DE493}" dt="2023-10-02T10:47:55.154" v="1180" actId="164"/>
          <ac:cxnSpMkLst>
            <pc:docMk/>
            <pc:sldMk cId="1044984719" sldId="283"/>
            <ac:cxnSpMk id="174" creationId="{2E74A735-F5E2-2298-C35C-CE6C1C5EC760}"/>
          </ac:cxnSpMkLst>
        </pc:cxnChg>
        <pc:cxnChg chg="mod topLvl">
          <ac:chgData name="a xx" userId="6c68ed6e84215d36" providerId="LiveId" clId="{0439AD73-FA86-4EAD-9500-F1BA974DE493}" dt="2023-10-02T10:47:55.154" v="1180" actId="164"/>
          <ac:cxnSpMkLst>
            <pc:docMk/>
            <pc:sldMk cId="1044984719" sldId="283"/>
            <ac:cxnSpMk id="175" creationId="{2EB13BBC-2B28-9047-F452-CE65EFF14996}"/>
          </ac:cxnSpMkLst>
        </pc:cxnChg>
        <pc:cxnChg chg="mod topLvl">
          <ac:chgData name="a xx" userId="6c68ed6e84215d36" providerId="LiveId" clId="{0439AD73-FA86-4EAD-9500-F1BA974DE493}" dt="2023-10-02T10:47:55.154" v="1180" actId="164"/>
          <ac:cxnSpMkLst>
            <pc:docMk/>
            <pc:sldMk cId="1044984719" sldId="283"/>
            <ac:cxnSpMk id="176" creationId="{EABAA7FB-6246-78E0-40B5-CF2F592EAF4A}"/>
          </ac:cxnSpMkLst>
        </pc:cxnChg>
        <pc:cxnChg chg="mod topLvl">
          <ac:chgData name="a xx" userId="6c68ed6e84215d36" providerId="LiveId" clId="{0439AD73-FA86-4EAD-9500-F1BA974DE493}" dt="2023-10-02T10:47:55.154" v="1180" actId="164"/>
          <ac:cxnSpMkLst>
            <pc:docMk/>
            <pc:sldMk cId="1044984719" sldId="283"/>
            <ac:cxnSpMk id="177" creationId="{9668A207-4330-DFCA-F6C6-29F65D604EC3}"/>
          </ac:cxnSpMkLst>
        </pc:cxnChg>
        <pc:cxnChg chg="mod topLvl">
          <ac:chgData name="a xx" userId="6c68ed6e84215d36" providerId="LiveId" clId="{0439AD73-FA86-4EAD-9500-F1BA974DE493}" dt="2023-10-02T10:47:55.154" v="1180" actId="164"/>
          <ac:cxnSpMkLst>
            <pc:docMk/>
            <pc:sldMk cId="1044984719" sldId="283"/>
            <ac:cxnSpMk id="178" creationId="{6FC07C0D-B746-0334-36C6-65D2C605211C}"/>
          </ac:cxnSpMkLst>
        </pc:cxnChg>
        <pc:cxnChg chg="mod topLvl">
          <ac:chgData name="a xx" userId="6c68ed6e84215d36" providerId="LiveId" clId="{0439AD73-FA86-4EAD-9500-F1BA974DE493}" dt="2023-10-02T10:47:55.154" v="1180" actId="164"/>
          <ac:cxnSpMkLst>
            <pc:docMk/>
            <pc:sldMk cId="1044984719" sldId="283"/>
            <ac:cxnSpMk id="179" creationId="{6A673814-1F20-5788-D768-5CE73ACE3B21}"/>
          </ac:cxnSpMkLst>
        </pc:cxnChg>
        <pc:cxnChg chg="mod topLvl">
          <ac:chgData name="a xx" userId="6c68ed6e84215d36" providerId="LiveId" clId="{0439AD73-FA86-4EAD-9500-F1BA974DE493}" dt="2023-10-02T10:47:55.154" v="1180" actId="164"/>
          <ac:cxnSpMkLst>
            <pc:docMk/>
            <pc:sldMk cId="1044984719" sldId="283"/>
            <ac:cxnSpMk id="180" creationId="{627C4BE6-6EF0-9204-89C6-C8D5FB6E85F0}"/>
          </ac:cxnSpMkLst>
        </pc:cxnChg>
        <pc:cxnChg chg="mod topLvl">
          <ac:chgData name="a xx" userId="6c68ed6e84215d36" providerId="LiveId" clId="{0439AD73-FA86-4EAD-9500-F1BA974DE493}" dt="2023-10-02T10:47:55.154" v="1180" actId="164"/>
          <ac:cxnSpMkLst>
            <pc:docMk/>
            <pc:sldMk cId="1044984719" sldId="283"/>
            <ac:cxnSpMk id="181" creationId="{D55240F7-8CBF-F3EC-C251-2B5839B4155C}"/>
          </ac:cxnSpMkLst>
        </pc:cxnChg>
        <pc:cxnChg chg="mod topLvl">
          <ac:chgData name="a xx" userId="6c68ed6e84215d36" providerId="LiveId" clId="{0439AD73-FA86-4EAD-9500-F1BA974DE493}" dt="2023-10-02T10:47:55.154" v="1180" actId="164"/>
          <ac:cxnSpMkLst>
            <pc:docMk/>
            <pc:sldMk cId="1044984719" sldId="283"/>
            <ac:cxnSpMk id="182" creationId="{48483950-AF74-D0C3-FD48-854E2DEF7A34}"/>
          </ac:cxnSpMkLst>
        </pc:cxnChg>
        <pc:cxnChg chg="mod topLvl">
          <ac:chgData name="a xx" userId="6c68ed6e84215d36" providerId="LiveId" clId="{0439AD73-FA86-4EAD-9500-F1BA974DE493}" dt="2023-10-02T10:47:55.154" v="1180" actId="164"/>
          <ac:cxnSpMkLst>
            <pc:docMk/>
            <pc:sldMk cId="1044984719" sldId="283"/>
            <ac:cxnSpMk id="183" creationId="{2FFCEDDA-6F96-679A-6F77-0D5D2B0AB394}"/>
          </ac:cxnSpMkLst>
        </pc:cxnChg>
        <pc:cxnChg chg="mod topLvl">
          <ac:chgData name="a xx" userId="6c68ed6e84215d36" providerId="LiveId" clId="{0439AD73-FA86-4EAD-9500-F1BA974DE493}" dt="2023-10-02T10:47:55.154" v="1180" actId="164"/>
          <ac:cxnSpMkLst>
            <pc:docMk/>
            <pc:sldMk cId="1044984719" sldId="283"/>
            <ac:cxnSpMk id="184" creationId="{D68CBD05-C6B6-2152-7C51-E0487E1B9161}"/>
          </ac:cxnSpMkLst>
        </pc:cxnChg>
        <pc:cxnChg chg="mod topLvl">
          <ac:chgData name="a xx" userId="6c68ed6e84215d36" providerId="LiveId" clId="{0439AD73-FA86-4EAD-9500-F1BA974DE493}" dt="2023-10-02T10:47:55.154" v="1180" actId="164"/>
          <ac:cxnSpMkLst>
            <pc:docMk/>
            <pc:sldMk cId="1044984719" sldId="283"/>
            <ac:cxnSpMk id="185" creationId="{B4953B96-2A67-78C9-B56E-9E9EBBDEE730}"/>
          </ac:cxnSpMkLst>
        </pc:cxnChg>
        <pc:cxnChg chg="mod topLvl">
          <ac:chgData name="a xx" userId="6c68ed6e84215d36" providerId="LiveId" clId="{0439AD73-FA86-4EAD-9500-F1BA974DE493}" dt="2023-10-02T10:47:55.154" v="1180" actId="164"/>
          <ac:cxnSpMkLst>
            <pc:docMk/>
            <pc:sldMk cId="1044984719" sldId="283"/>
            <ac:cxnSpMk id="186" creationId="{9404C97F-1AA7-658C-B001-6A3C2EDCFA2B}"/>
          </ac:cxnSpMkLst>
        </pc:cxnChg>
        <pc:cxnChg chg="mod topLvl">
          <ac:chgData name="a xx" userId="6c68ed6e84215d36" providerId="LiveId" clId="{0439AD73-FA86-4EAD-9500-F1BA974DE493}" dt="2023-10-02T10:47:55.154" v="1180" actId="164"/>
          <ac:cxnSpMkLst>
            <pc:docMk/>
            <pc:sldMk cId="1044984719" sldId="283"/>
            <ac:cxnSpMk id="187" creationId="{E53B16C1-5308-AE34-AD70-2C8188B6DC21}"/>
          </ac:cxnSpMkLst>
        </pc:cxnChg>
        <pc:cxnChg chg="mod topLvl">
          <ac:chgData name="a xx" userId="6c68ed6e84215d36" providerId="LiveId" clId="{0439AD73-FA86-4EAD-9500-F1BA974DE493}" dt="2023-10-02T10:47:55.154" v="1180" actId="164"/>
          <ac:cxnSpMkLst>
            <pc:docMk/>
            <pc:sldMk cId="1044984719" sldId="283"/>
            <ac:cxnSpMk id="188" creationId="{A4524D60-5E1D-E78D-8AFA-50EFCBBD26E0}"/>
          </ac:cxnSpMkLst>
        </pc:cxnChg>
        <pc:cxnChg chg="mod topLvl">
          <ac:chgData name="a xx" userId="6c68ed6e84215d36" providerId="LiveId" clId="{0439AD73-FA86-4EAD-9500-F1BA974DE493}" dt="2023-10-02T10:47:55.154" v="1180" actId="164"/>
          <ac:cxnSpMkLst>
            <pc:docMk/>
            <pc:sldMk cId="1044984719" sldId="283"/>
            <ac:cxnSpMk id="189" creationId="{2768CE82-8D3E-A937-2226-DBB30E9A0165}"/>
          </ac:cxnSpMkLst>
        </pc:cxnChg>
        <pc:cxnChg chg="mod topLvl">
          <ac:chgData name="a xx" userId="6c68ed6e84215d36" providerId="LiveId" clId="{0439AD73-FA86-4EAD-9500-F1BA974DE493}" dt="2023-10-02T10:47:55.154" v="1180" actId="164"/>
          <ac:cxnSpMkLst>
            <pc:docMk/>
            <pc:sldMk cId="1044984719" sldId="283"/>
            <ac:cxnSpMk id="190" creationId="{DD9A8BC8-528F-E22E-9475-878E7BC66DDB}"/>
          </ac:cxnSpMkLst>
        </pc:cxnChg>
        <pc:cxnChg chg="mod topLvl">
          <ac:chgData name="a xx" userId="6c68ed6e84215d36" providerId="LiveId" clId="{0439AD73-FA86-4EAD-9500-F1BA974DE493}" dt="2023-10-02T10:47:55.154" v="1180" actId="164"/>
          <ac:cxnSpMkLst>
            <pc:docMk/>
            <pc:sldMk cId="1044984719" sldId="283"/>
            <ac:cxnSpMk id="191" creationId="{1370E5D1-68A3-E592-7D80-07E49049B6C8}"/>
          </ac:cxnSpMkLst>
        </pc:cxnChg>
        <pc:cxnChg chg="mod topLvl">
          <ac:chgData name="a xx" userId="6c68ed6e84215d36" providerId="LiveId" clId="{0439AD73-FA86-4EAD-9500-F1BA974DE493}" dt="2023-10-02T10:47:55.154" v="1180" actId="164"/>
          <ac:cxnSpMkLst>
            <pc:docMk/>
            <pc:sldMk cId="1044984719" sldId="283"/>
            <ac:cxnSpMk id="192" creationId="{39F05DF9-A1C8-5A61-9E7F-C6067E4B6A03}"/>
          </ac:cxnSpMkLst>
        </pc:cxnChg>
        <pc:cxnChg chg="mod topLvl">
          <ac:chgData name="a xx" userId="6c68ed6e84215d36" providerId="LiveId" clId="{0439AD73-FA86-4EAD-9500-F1BA974DE493}" dt="2023-10-02T10:47:55.154" v="1180" actId="164"/>
          <ac:cxnSpMkLst>
            <pc:docMk/>
            <pc:sldMk cId="1044984719" sldId="283"/>
            <ac:cxnSpMk id="193" creationId="{753FB340-54BA-D2A0-7F20-7F7B03121299}"/>
          </ac:cxnSpMkLst>
        </pc:cxnChg>
        <pc:cxnChg chg="mod topLvl">
          <ac:chgData name="a xx" userId="6c68ed6e84215d36" providerId="LiveId" clId="{0439AD73-FA86-4EAD-9500-F1BA974DE493}" dt="2023-10-02T10:47:55.154" v="1180" actId="164"/>
          <ac:cxnSpMkLst>
            <pc:docMk/>
            <pc:sldMk cId="1044984719" sldId="283"/>
            <ac:cxnSpMk id="194" creationId="{366F2FE8-596A-CB88-61CA-E7199D5821BB}"/>
          </ac:cxnSpMkLst>
        </pc:cxnChg>
        <pc:cxnChg chg="mod topLvl">
          <ac:chgData name="a xx" userId="6c68ed6e84215d36" providerId="LiveId" clId="{0439AD73-FA86-4EAD-9500-F1BA974DE493}" dt="2023-10-02T10:47:55.154" v="1180" actId="164"/>
          <ac:cxnSpMkLst>
            <pc:docMk/>
            <pc:sldMk cId="1044984719" sldId="283"/>
            <ac:cxnSpMk id="195" creationId="{8CDCE35D-775F-1786-533C-7A0CFBE5DCC3}"/>
          </ac:cxnSpMkLst>
        </pc:cxnChg>
        <pc:cxnChg chg="mod topLvl">
          <ac:chgData name="a xx" userId="6c68ed6e84215d36" providerId="LiveId" clId="{0439AD73-FA86-4EAD-9500-F1BA974DE493}" dt="2023-10-02T10:47:55.154" v="1180" actId="164"/>
          <ac:cxnSpMkLst>
            <pc:docMk/>
            <pc:sldMk cId="1044984719" sldId="283"/>
            <ac:cxnSpMk id="196" creationId="{F3AB4EE4-3F86-6205-CD4A-3342CD8A0DF6}"/>
          </ac:cxnSpMkLst>
        </pc:cxnChg>
        <pc:cxnChg chg="mod topLvl">
          <ac:chgData name="a xx" userId="6c68ed6e84215d36" providerId="LiveId" clId="{0439AD73-FA86-4EAD-9500-F1BA974DE493}" dt="2023-10-02T10:47:55.154" v="1180" actId="164"/>
          <ac:cxnSpMkLst>
            <pc:docMk/>
            <pc:sldMk cId="1044984719" sldId="283"/>
            <ac:cxnSpMk id="197" creationId="{1269441C-2A52-4B6D-E5B6-A799188E4BD2}"/>
          </ac:cxnSpMkLst>
        </pc:cxnChg>
        <pc:cxnChg chg="mod topLvl">
          <ac:chgData name="a xx" userId="6c68ed6e84215d36" providerId="LiveId" clId="{0439AD73-FA86-4EAD-9500-F1BA974DE493}" dt="2023-10-02T10:47:55.154" v="1180" actId="164"/>
          <ac:cxnSpMkLst>
            <pc:docMk/>
            <pc:sldMk cId="1044984719" sldId="283"/>
            <ac:cxnSpMk id="198" creationId="{ADB71F65-B4B2-D7B4-7698-6BAC52986360}"/>
          </ac:cxnSpMkLst>
        </pc:cxnChg>
        <pc:cxnChg chg="mod topLvl">
          <ac:chgData name="a xx" userId="6c68ed6e84215d36" providerId="LiveId" clId="{0439AD73-FA86-4EAD-9500-F1BA974DE493}" dt="2023-10-02T10:47:55.154" v="1180" actId="164"/>
          <ac:cxnSpMkLst>
            <pc:docMk/>
            <pc:sldMk cId="1044984719" sldId="283"/>
            <ac:cxnSpMk id="199" creationId="{95CC4891-61D4-24FB-438B-212C34F0CF2F}"/>
          </ac:cxnSpMkLst>
        </pc:cxnChg>
        <pc:cxnChg chg="mod topLvl">
          <ac:chgData name="a xx" userId="6c68ed6e84215d36" providerId="LiveId" clId="{0439AD73-FA86-4EAD-9500-F1BA974DE493}" dt="2023-10-02T10:47:55.154" v="1180" actId="164"/>
          <ac:cxnSpMkLst>
            <pc:docMk/>
            <pc:sldMk cId="1044984719" sldId="283"/>
            <ac:cxnSpMk id="200" creationId="{963A09D5-2314-1B1B-8C5E-BCCFDDD42A90}"/>
          </ac:cxnSpMkLst>
        </pc:cxnChg>
        <pc:cxnChg chg="mod topLvl">
          <ac:chgData name="a xx" userId="6c68ed6e84215d36" providerId="LiveId" clId="{0439AD73-FA86-4EAD-9500-F1BA974DE493}" dt="2023-10-02T10:47:55.154" v="1180" actId="164"/>
          <ac:cxnSpMkLst>
            <pc:docMk/>
            <pc:sldMk cId="1044984719" sldId="283"/>
            <ac:cxnSpMk id="201" creationId="{D4947E09-B1FE-7852-7000-BF108FBBD0AE}"/>
          </ac:cxnSpMkLst>
        </pc:cxnChg>
        <pc:cxnChg chg="mod topLvl">
          <ac:chgData name="a xx" userId="6c68ed6e84215d36" providerId="LiveId" clId="{0439AD73-FA86-4EAD-9500-F1BA974DE493}" dt="2023-10-02T10:47:55.154" v="1180" actId="164"/>
          <ac:cxnSpMkLst>
            <pc:docMk/>
            <pc:sldMk cId="1044984719" sldId="283"/>
            <ac:cxnSpMk id="202" creationId="{1E83E1D7-C3F1-8366-9E26-FA7AA208E722}"/>
          </ac:cxnSpMkLst>
        </pc:cxnChg>
        <pc:cxnChg chg="mod topLvl">
          <ac:chgData name="a xx" userId="6c68ed6e84215d36" providerId="LiveId" clId="{0439AD73-FA86-4EAD-9500-F1BA974DE493}" dt="2023-10-02T10:47:55.154" v="1180" actId="164"/>
          <ac:cxnSpMkLst>
            <pc:docMk/>
            <pc:sldMk cId="1044984719" sldId="283"/>
            <ac:cxnSpMk id="203" creationId="{A6C67A6F-0200-D779-D100-10E1DF87E19F}"/>
          </ac:cxnSpMkLst>
        </pc:cxnChg>
        <pc:cxnChg chg="mod topLvl">
          <ac:chgData name="a xx" userId="6c68ed6e84215d36" providerId="LiveId" clId="{0439AD73-FA86-4EAD-9500-F1BA974DE493}" dt="2023-10-02T10:47:55.154" v="1180" actId="164"/>
          <ac:cxnSpMkLst>
            <pc:docMk/>
            <pc:sldMk cId="1044984719" sldId="283"/>
            <ac:cxnSpMk id="204" creationId="{AF76B101-0AF3-C78F-CB4A-34721B21076D}"/>
          </ac:cxnSpMkLst>
        </pc:cxnChg>
        <pc:cxnChg chg="mod topLvl">
          <ac:chgData name="a xx" userId="6c68ed6e84215d36" providerId="LiveId" clId="{0439AD73-FA86-4EAD-9500-F1BA974DE493}" dt="2023-10-02T10:47:55.154" v="1180" actId="164"/>
          <ac:cxnSpMkLst>
            <pc:docMk/>
            <pc:sldMk cId="1044984719" sldId="283"/>
            <ac:cxnSpMk id="205" creationId="{A1BC6A82-8FBC-CC9B-328A-5230313A3E1F}"/>
          </ac:cxnSpMkLst>
        </pc:cxnChg>
        <pc:cxnChg chg="mod topLvl">
          <ac:chgData name="a xx" userId="6c68ed6e84215d36" providerId="LiveId" clId="{0439AD73-FA86-4EAD-9500-F1BA974DE493}" dt="2023-10-02T10:47:55.154" v="1180" actId="164"/>
          <ac:cxnSpMkLst>
            <pc:docMk/>
            <pc:sldMk cId="1044984719" sldId="283"/>
            <ac:cxnSpMk id="206" creationId="{2AF73A4A-14BC-AB61-0C99-F9217BE6A4CD}"/>
          </ac:cxnSpMkLst>
        </pc:cxnChg>
        <pc:cxnChg chg="mod topLvl">
          <ac:chgData name="a xx" userId="6c68ed6e84215d36" providerId="LiveId" clId="{0439AD73-FA86-4EAD-9500-F1BA974DE493}" dt="2023-10-02T10:47:55.154" v="1180" actId="164"/>
          <ac:cxnSpMkLst>
            <pc:docMk/>
            <pc:sldMk cId="1044984719" sldId="283"/>
            <ac:cxnSpMk id="207" creationId="{53E91EE2-983F-DF84-7AC2-201FEEE19FCC}"/>
          </ac:cxnSpMkLst>
        </pc:cxnChg>
        <pc:cxnChg chg="mod topLvl">
          <ac:chgData name="a xx" userId="6c68ed6e84215d36" providerId="LiveId" clId="{0439AD73-FA86-4EAD-9500-F1BA974DE493}" dt="2023-10-02T10:47:55.154" v="1180" actId="164"/>
          <ac:cxnSpMkLst>
            <pc:docMk/>
            <pc:sldMk cId="1044984719" sldId="283"/>
            <ac:cxnSpMk id="208" creationId="{E0DD3735-8708-27B2-F83B-3F815D329F1C}"/>
          </ac:cxnSpMkLst>
        </pc:cxnChg>
        <pc:cxnChg chg="mod topLvl">
          <ac:chgData name="a xx" userId="6c68ed6e84215d36" providerId="LiveId" clId="{0439AD73-FA86-4EAD-9500-F1BA974DE493}" dt="2023-10-02T10:47:55.154" v="1180" actId="164"/>
          <ac:cxnSpMkLst>
            <pc:docMk/>
            <pc:sldMk cId="1044984719" sldId="283"/>
            <ac:cxnSpMk id="209" creationId="{629C1E24-DC84-7AA2-CFC9-3257C7E32FE1}"/>
          </ac:cxnSpMkLst>
        </pc:cxnChg>
        <pc:cxnChg chg="mod topLvl">
          <ac:chgData name="a xx" userId="6c68ed6e84215d36" providerId="LiveId" clId="{0439AD73-FA86-4EAD-9500-F1BA974DE493}" dt="2023-10-02T10:47:55.154" v="1180" actId="164"/>
          <ac:cxnSpMkLst>
            <pc:docMk/>
            <pc:sldMk cId="1044984719" sldId="283"/>
            <ac:cxnSpMk id="210" creationId="{714CAB94-27FE-A913-02F8-285238B9F276}"/>
          </ac:cxnSpMkLst>
        </pc:cxnChg>
        <pc:cxnChg chg="mod topLvl">
          <ac:chgData name="a xx" userId="6c68ed6e84215d36" providerId="LiveId" clId="{0439AD73-FA86-4EAD-9500-F1BA974DE493}" dt="2023-10-02T10:47:55.154" v="1180" actId="164"/>
          <ac:cxnSpMkLst>
            <pc:docMk/>
            <pc:sldMk cId="1044984719" sldId="283"/>
            <ac:cxnSpMk id="211" creationId="{0C335545-9EFC-DF01-95E7-EB8630BB2D3C}"/>
          </ac:cxnSpMkLst>
        </pc:cxnChg>
        <pc:cxnChg chg="mod topLvl">
          <ac:chgData name="a xx" userId="6c68ed6e84215d36" providerId="LiveId" clId="{0439AD73-FA86-4EAD-9500-F1BA974DE493}" dt="2023-10-02T10:47:55.154" v="1180" actId="164"/>
          <ac:cxnSpMkLst>
            <pc:docMk/>
            <pc:sldMk cId="1044984719" sldId="283"/>
            <ac:cxnSpMk id="212" creationId="{9805E35E-D9E5-AB98-6B84-79E07A45CD1D}"/>
          </ac:cxnSpMkLst>
        </pc:cxnChg>
        <pc:cxnChg chg="mod topLvl">
          <ac:chgData name="a xx" userId="6c68ed6e84215d36" providerId="LiveId" clId="{0439AD73-FA86-4EAD-9500-F1BA974DE493}" dt="2023-10-02T10:47:55.154" v="1180" actId="164"/>
          <ac:cxnSpMkLst>
            <pc:docMk/>
            <pc:sldMk cId="1044984719" sldId="283"/>
            <ac:cxnSpMk id="213" creationId="{ED284A47-ED93-7ED4-9B2A-45E803893BF3}"/>
          </ac:cxnSpMkLst>
        </pc:cxnChg>
        <pc:cxnChg chg="mod topLvl">
          <ac:chgData name="a xx" userId="6c68ed6e84215d36" providerId="LiveId" clId="{0439AD73-FA86-4EAD-9500-F1BA974DE493}" dt="2023-10-02T10:47:55.154" v="1180" actId="164"/>
          <ac:cxnSpMkLst>
            <pc:docMk/>
            <pc:sldMk cId="1044984719" sldId="283"/>
            <ac:cxnSpMk id="214" creationId="{059FF816-2DC9-22E8-8E87-FA6854B7CE0A}"/>
          </ac:cxnSpMkLst>
        </pc:cxnChg>
        <pc:cxnChg chg="mod topLvl">
          <ac:chgData name="a xx" userId="6c68ed6e84215d36" providerId="LiveId" clId="{0439AD73-FA86-4EAD-9500-F1BA974DE493}" dt="2023-10-02T10:47:55.154" v="1180" actId="164"/>
          <ac:cxnSpMkLst>
            <pc:docMk/>
            <pc:sldMk cId="1044984719" sldId="283"/>
            <ac:cxnSpMk id="215" creationId="{86E8D745-CF73-56AE-0C22-68275264085F}"/>
          </ac:cxnSpMkLst>
        </pc:cxnChg>
        <pc:cxnChg chg="mod topLvl">
          <ac:chgData name="a xx" userId="6c68ed6e84215d36" providerId="LiveId" clId="{0439AD73-FA86-4EAD-9500-F1BA974DE493}" dt="2023-10-02T10:47:55.154" v="1180" actId="164"/>
          <ac:cxnSpMkLst>
            <pc:docMk/>
            <pc:sldMk cId="1044984719" sldId="283"/>
            <ac:cxnSpMk id="216" creationId="{97FFB051-E752-5C2B-884B-6DAA777CE3DC}"/>
          </ac:cxnSpMkLst>
        </pc:cxnChg>
        <pc:cxnChg chg="mod topLvl">
          <ac:chgData name="a xx" userId="6c68ed6e84215d36" providerId="LiveId" clId="{0439AD73-FA86-4EAD-9500-F1BA974DE493}" dt="2023-10-02T10:47:55.154" v="1180" actId="164"/>
          <ac:cxnSpMkLst>
            <pc:docMk/>
            <pc:sldMk cId="1044984719" sldId="283"/>
            <ac:cxnSpMk id="217" creationId="{310355E6-780E-6F7E-E0C1-AC554DB6F6DC}"/>
          </ac:cxnSpMkLst>
        </pc:cxnChg>
        <pc:cxnChg chg="mod topLvl">
          <ac:chgData name="a xx" userId="6c68ed6e84215d36" providerId="LiveId" clId="{0439AD73-FA86-4EAD-9500-F1BA974DE493}" dt="2023-10-02T10:47:55.154" v="1180" actId="164"/>
          <ac:cxnSpMkLst>
            <pc:docMk/>
            <pc:sldMk cId="1044984719" sldId="283"/>
            <ac:cxnSpMk id="218" creationId="{C1513186-25E7-B6F8-6F97-908656055D3E}"/>
          </ac:cxnSpMkLst>
        </pc:cxnChg>
        <pc:cxnChg chg="mod topLvl">
          <ac:chgData name="a xx" userId="6c68ed6e84215d36" providerId="LiveId" clId="{0439AD73-FA86-4EAD-9500-F1BA974DE493}" dt="2023-10-02T10:47:55.154" v="1180" actId="164"/>
          <ac:cxnSpMkLst>
            <pc:docMk/>
            <pc:sldMk cId="1044984719" sldId="283"/>
            <ac:cxnSpMk id="219" creationId="{5302CFA4-5F65-2938-D832-3CAB16105F6C}"/>
          </ac:cxnSpMkLst>
        </pc:cxnChg>
        <pc:cxnChg chg="mod topLvl">
          <ac:chgData name="a xx" userId="6c68ed6e84215d36" providerId="LiveId" clId="{0439AD73-FA86-4EAD-9500-F1BA974DE493}" dt="2023-10-02T10:47:55.154" v="1180" actId="164"/>
          <ac:cxnSpMkLst>
            <pc:docMk/>
            <pc:sldMk cId="1044984719" sldId="283"/>
            <ac:cxnSpMk id="220" creationId="{02969F54-79C8-DF5E-5D4E-D46BC4CA6DFE}"/>
          </ac:cxnSpMkLst>
        </pc:cxnChg>
        <pc:cxnChg chg="mod topLvl">
          <ac:chgData name="a xx" userId="6c68ed6e84215d36" providerId="LiveId" clId="{0439AD73-FA86-4EAD-9500-F1BA974DE493}" dt="2023-10-02T10:47:55.154" v="1180" actId="164"/>
          <ac:cxnSpMkLst>
            <pc:docMk/>
            <pc:sldMk cId="1044984719" sldId="283"/>
            <ac:cxnSpMk id="221" creationId="{8E5A1D22-7C39-1E7F-7008-C1E8366C7BA7}"/>
          </ac:cxnSpMkLst>
        </pc:cxnChg>
        <pc:cxnChg chg="mod topLvl">
          <ac:chgData name="a xx" userId="6c68ed6e84215d36" providerId="LiveId" clId="{0439AD73-FA86-4EAD-9500-F1BA974DE493}" dt="2023-10-02T10:47:55.154" v="1180" actId="164"/>
          <ac:cxnSpMkLst>
            <pc:docMk/>
            <pc:sldMk cId="1044984719" sldId="283"/>
            <ac:cxnSpMk id="222" creationId="{7CA845C6-20CD-2DAB-86C5-2085847B706F}"/>
          </ac:cxnSpMkLst>
        </pc:cxnChg>
        <pc:cxnChg chg="mod topLvl">
          <ac:chgData name="a xx" userId="6c68ed6e84215d36" providerId="LiveId" clId="{0439AD73-FA86-4EAD-9500-F1BA974DE493}" dt="2023-10-02T10:47:55.154" v="1180" actId="164"/>
          <ac:cxnSpMkLst>
            <pc:docMk/>
            <pc:sldMk cId="1044984719" sldId="283"/>
            <ac:cxnSpMk id="223" creationId="{EDFBD58B-0B09-294E-2C6E-C6935E65ADEC}"/>
          </ac:cxnSpMkLst>
        </pc:cxnChg>
        <pc:cxnChg chg="mod topLvl">
          <ac:chgData name="a xx" userId="6c68ed6e84215d36" providerId="LiveId" clId="{0439AD73-FA86-4EAD-9500-F1BA974DE493}" dt="2023-10-02T10:47:55.154" v="1180" actId="164"/>
          <ac:cxnSpMkLst>
            <pc:docMk/>
            <pc:sldMk cId="1044984719" sldId="283"/>
            <ac:cxnSpMk id="224" creationId="{C3623EC4-C7C9-3725-FE48-EA8C115C378B}"/>
          </ac:cxnSpMkLst>
        </pc:cxnChg>
        <pc:cxnChg chg="mod topLvl">
          <ac:chgData name="a xx" userId="6c68ed6e84215d36" providerId="LiveId" clId="{0439AD73-FA86-4EAD-9500-F1BA974DE493}" dt="2023-10-02T10:47:55.154" v="1180" actId="164"/>
          <ac:cxnSpMkLst>
            <pc:docMk/>
            <pc:sldMk cId="1044984719" sldId="283"/>
            <ac:cxnSpMk id="225" creationId="{1BE33858-1CA8-5260-0449-AA0FA810995E}"/>
          </ac:cxnSpMkLst>
        </pc:cxnChg>
        <pc:cxnChg chg="mod topLvl">
          <ac:chgData name="a xx" userId="6c68ed6e84215d36" providerId="LiveId" clId="{0439AD73-FA86-4EAD-9500-F1BA974DE493}" dt="2023-10-02T10:47:55.154" v="1180" actId="164"/>
          <ac:cxnSpMkLst>
            <pc:docMk/>
            <pc:sldMk cId="1044984719" sldId="283"/>
            <ac:cxnSpMk id="226" creationId="{C4F537CE-EC3E-CB75-FE22-0F1CCCD19D58}"/>
          </ac:cxnSpMkLst>
        </pc:cxnChg>
        <pc:cxnChg chg="mod topLvl">
          <ac:chgData name="a xx" userId="6c68ed6e84215d36" providerId="LiveId" clId="{0439AD73-FA86-4EAD-9500-F1BA974DE493}" dt="2023-10-02T10:47:55.154" v="1180" actId="164"/>
          <ac:cxnSpMkLst>
            <pc:docMk/>
            <pc:sldMk cId="1044984719" sldId="283"/>
            <ac:cxnSpMk id="227" creationId="{5BE10E63-49DF-A413-5E0C-5127AF39B41F}"/>
          </ac:cxnSpMkLst>
        </pc:cxnChg>
        <pc:cxnChg chg="mod topLvl">
          <ac:chgData name="a xx" userId="6c68ed6e84215d36" providerId="LiveId" clId="{0439AD73-FA86-4EAD-9500-F1BA974DE493}" dt="2023-10-02T10:47:55.154" v="1180" actId="164"/>
          <ac:cxnSpMkLst>
            <pc:docMk/>
            <pc:sldMk cId="1044984719" sldId="283"/>
            <ac:cxnSpMk id="228" creationId="{D41839D8-2C24-E740-517B-58928024C8E7}"/>
          </ac:cxnSpMkLst>
        </pc:cxnChg>
        <pc:cxnChg chg="mod topLvl">
          <ac:chgData name="a xx" userId="6c68ed6e84215d36" providerId="LiveId" clId="{0439AD73-FA86-4EAD-9500-F1BA974DE493}" dt="2023-10-02T10:47:55.154" v="1180" actId="164"/>
          <ac:cxnSpMkLst>
            <pc:docMk/>
            <pc:sldMk cId="1044984719" sldId="283"/>
            <ac:cxnSpMk id="229" creationId="{BF1CA432-CAE9-0428-2723-E962BE2E7CA4}"/>
          </ac:cxnSpMkLst>
        </pc:cxnChg>
        <pc:cxnChg chg="mod topLvl">
          <ac:chgData name="a xx" userId="6c68ed6e84215d36" providerId="LiveId" clId="{0439AD73-FA86-4EAD-9500-F1BA974DE493}" dt="2023-10-02T10:47:55.154" v="1180" actId="164"/>
          <ac:cxnSpMkLst>
            <pc:docMk/>
            <pc:sldMk cId="1044984719" sldId="283"/>
            <ac:cxnSpMk id="230" creationId="{F12A11AB-AF72-4AF5-168B-8A081B3E5833}"/>
          </ac:cxnSpMkLst>
        </pc:cxnChg>
        <pc:cxnChg chg="mod topLvl">
          <ac:chgData name="a xx" userId="6c68ed6e84215d36" providerId="LiveId" clId="{0439AD73-FA86-4EAD-9500-F1BA974DE493}" dt="2023-10-02T10:47:55.154" v="1180" actId="164"/>
          <ac:cxnSpMkLst>
            <pc:docMk/>
            <pc:sldMk cId="1044984719" sldId="283"/>
            <ac:cxnSpMk id="231" creationId="{4344B574-38FB-B8BF-C340-4F684949FEEB}"/>
          </ac:cxnSpMkLst>
        </pc:cxnChg>
        <pc:cxnChg chg="mod topLvl">
          <ac:chgData name="a xx" userId="6c68ed6e84215d36" providerId="LiveId" clId="{0439AD73-FA86-4EAD-9500-F1BA974DE493}" dt="2023-10-02T10:47:55.154" v="1180" actId="164"/>
          <ac:cxnSpMkLst>
            <pc:docMk/>
            <pc:sldMk cId="1044984719" sldId="283"/>
            <ac:cxnSpMk id="232" creationId="{D58698A3-7073-22DC-0BAB-8D7AD2FBB0D3}"/>
          </ac:cxnSpMkLst>
        </pc:cxnChg>
        <pc:cxnChg chg="mod topLvl">
          <ac:chgData name="a xx" userId="6c68ed6e84215d36" providerId="LiveId" clId="{0439AD73-FA86-4EAD-9500-F1BA974DE493}" dt="2023-10-02T10:47:55.154" v="1180" actId="164"/>
          <ac:cxnSpMkLst>
            <pc:docMk/>
            <pc:sldMk cId="1044984719" sldId="283"/>
            <ac:cxnSpMk id="233" creationId="{C76FD6C9-CDFA-1F8A-5771-A018C56BF103}"/>
          </ac:cxnSpMkLst>
        </pc:cxnChg>
        <pc:cxnChg chg="mod topLvl">
          <ac:chgData name="a xx" userId="6c68ed6e84215d36" providerId="LiveId" clId="{0439AD73-FA86-4EAD-9500-F1BA974DE493}" dt="2023-10-02T10:47:55.154" v="1180" actId="164"/>
          <ac:cxnSpMkLst>
            <pc:docMk/>
            <pc:sldMk cId="1044984719" sldId="283"/>
            <ac:cxnSpMk id="234" creationId="{8EC3CE30-7591-99B4-0C66-0BC41A67AA20}"/>
          </ac:cxnSpMkLst>
        </pc:cxnChg>
        <pc:cxnChg chg="mod topLvl">
          <ac:chgData name="a xx" userId="6c68ed6e84215d36" providerId="LiveId" clId="{0439AD73-FA86-4EAD-9500-F1BA974DE493}" dt="2023-10-02T10:47:55.154" v="1180" actId="164"/>
          <ac:cxnSpMkLst>
            <pc:docMk/>
            <pc:sldMk cId="1044984719" sldId="283"/>
            <ac:cxnSpMk id="235" creationId="{8C036695-90E2-F14F-485D-EA5A1BF1E468}"/>
          </ac:cxnSpMkLst>
        </pc:cxnChg>
        <pc:cxnChg chg="mod topLvl">
          <ac:chgData name="a xx" userId="6c68ed6e84215d36" providerId="LiveId" clId="{0439AD73-FA86-4EAD-9500-F1BA974DE493}" dt="2023-10-02T10:47:55.154" v="1180" actId="164"/>
          <ac:cxnSpMkLst>
            <pc:docMk/>
            <pc:sldMk cId="1044984719" sldId="283"/>
            <ac:cxnSpMk id="236" creationId="{B43509DD-427F-3F6C-2B03-4BF734D73C07}"/>
          </ac:cxnSpMkLst>
        </pc:cxnChg>
        <pc:cxnChg chg="mod topLvl">
          <ac:chgData name="a xx" userId="6c68ed6e84215d36" providerId="LiveId" clId="{0439AD73-FA86-4EAD-9500-F1BA974DE493}" dt="2023-10-02T10:47:55.154" v="1180" actId="164"/>
          <ac:cxnSpMkLst>
            <pc:docMk/>
            <pc:sldMk cId="1044984719" sldId="283"/>
            <ac:cxnSpMk id="237" creationId="{39CAEBCB-53ED-B39A-0E5F-4353C8880E63}"/>
          </ac:cxnSpMkLst>
        </pc:cxnChg>
        <pc:cxnChg chg="mod topLvl">
          <ac:chgData name="a xx" userId="6c68ed6e84215d36" providerId="LiveId" clId="{0439AD73-FA86-4EAD-9500-F1BA974DE493}" dt="2023-10-02T10:47:55.154" v="1180" actId="164"/>
          <ac:cxnSpMkLst>
            <pc:docMk/>
            <pc:sldMk cId="1044984719" sldId="283"/>
            <ac:cxnSpMk id="238" creationId="{6C99325E-EC05-17F5-831E-B922E6170669}"/>
          </ac:cxnSpMkLst>
        </pc:cxnChg>
        <pc:cxnChg chg="mod topLvl">
          <ac:chgData name="a xx" userId="6c68ed6e84215d36" providerId="LiveId" clId="{0439AD73-FA86-4EAD-9500-F1BA974DE493}" dt="2023-10-02T10:47:55.154" v="1180" actId="164"/>
          <ac:cxnSpMkLst>
            <pc:docMk/>
            <pc:sldMk cId="1044984719" sldId="283"/>
            <ac:cxnSpMk id="239" creationId="{E10BCCD9-FBF8-44F6-C443-277D417FA62C}"/>
          </ac:cxnSpMkLst>
        </pc:cxnChg>
        <pc:cxnChg chg="mod topLvl">
          <ac:chgData name="a xx" userId="6c68ed6e84215d36" providerId="LiveId" clId="{0439AD73-FA86-4EAD-9500-F1BA974DE493}" dt="2023-10-02T10:47:55.154" v="1180" actId="164"/>
          <ac:cxnSpMkLst>
            <pc:docMk/>
            <pc:sldMk cId="1044984719" sldId="283"/>
            <ac:cxnSpMk id="240" creationId="{23D053A3-503F-64D6-7A70-2A7CEC8BE181}"/>
          </ac:cxnSpMkLst>
        </pc:cxnChg>
        <pc:cxnChg chg="mod topLvl">
          <ac:chgData name="a xx" userId="6c68ed6e84215d36" providerId="LiveId" clId="{0439AD73-FA86-4EAD-9500-F1BA974DE493}" dt="2023-10-02T10:47:55.154" v="1180" actId="164"/>
          <ac:cxnSpMkLst>
            <pc:docMk/>
            <pc:sldMk cId="1044984719" sldId="283"/>
            <ac:cxnSpMk id="241" creationId="{F71472E0-B1A5-EA94-AD8A-0A33D7069215}"/>
          </ac:cxnSpMkLst>
        </pc:cxnChg>
        <pc:cxnChg chg="mod topLvl">
          <ac:chgData name="a xx" userId="6c68ed6e84215d36" providerId="LiveId" clId="{0439AD73-FA86-4EAD-9500-F1BA974DE493}" dt="2023-10-02T10:47:55.154" v="1180" actId="164"/>
          <ac:cxnSpMkLst>
            <pc:docMk/>
            <pc:sldMk cId="1044984719" sldId="283"/>
            <ac:cxnSpMk id="242" creationId="{C919BB17-D8E2-E742-28AF-56B7D88A77D0}"/>
          </ac:cxnSpMkLst>
        </pc:cxnChg>
        <pc:cxnChg chg="mod topLvl">
          <ac:chgData name="a xx" userId="6c68ed6e84215d36" providerId="LiveId" clId="{0439AD73-FA86-4EAD-9500-F1BA974DE493}" dt="2023-10-02T10:47:55.154" v="1180" actId="164"/>
          <ac:cxnSpMkLst>
            <pc:docMk/>
            <pc:sldMk cId="1044984719" sldId="283"/>
            <ac:cxnSpMk id="243" creationId="{805AB489-751A-B5D8-6F4B-D42126333CDE}"/>
          </ac:cxnSpMkLst>
        </pc:cxnChg>
        <pc:cxnChg chg="mod topLvl">
          <ac:chgData name="a xx" userId="6c68ed6e84215d36" providerId="LiveId" clId="{0439AD73-FA86-4EAD-9500-F1BA974DE493}" dt="2023-10-02T10:47:55.154" v="1180" actId="164"/>
          <ac:cxnSpMkLst>
            <pc:docMk/>
            <pc:sldMk cId="1044984719" sldId="283"/>
            <ac:cxnSpMk id="244" creationId="{B17B1A13-59AE-F536-A636-3BC440B5ED5C}"/>
          </ac:cxnSpMkLst>
        </pc:cxnChg>
        <pc:cxnChg chg="mod topLvl">
          <ac:chgData name="a xx" userId="6c68ed6e84215d36" providerId="LiveId" clId="{0439AD73-FA86-4EAD-9500-F1BA974DE493}" dt="2023-10-02T10:47:55.154" v="1180" actId="164"/>
          <ac:cxnSpMkLst>
            <pc:docMk/>
            <pc:sldMk cId="1044984719" sldId="283"/>
            <ac:cxnSpMk id="245" creationId="{90EE33FC-B7F5-7A48-7503-95A8FFED9DDA}"/>
          </ac:cxnSpMkLst>
        </pc:cxnChg>
        <pc:cxnChg chg="mod topLvl">
          <ac:chgData name="a xx" userId="6c68ed6e84215d36" providerId="LiveId" clId="{0439AD73-FA86-4EAD-9500-F1BA974DE493}" dt="2023-10-02T10:47:55.154" v="1180" actId="164"/>
          <ac:cxnSpMkLst>
            <pc:docMk/>
            <pc:sldMk cId="1044984719" sldId="283"/>
            <ac:cxnSpMk id="246" creationId="{F49BAB19-AFD8-30E5-7C66-298EA266CA23}"/>
          </ac:cxnSpMkLst>
        </pc:cxnChg>
        <pc:cxnChg chg="mod topLvl">
          <ac:chgData name="a xx" userId="6c68ed6e84215d36" providerId="LiveId" clId="{0439AD73-FA86-4EAD-9500-F1BA974DE493}" dt="2023-10-02T10:47:55.154" v="1180" actId="164"/>
          <ac:cxnSpMkLst>
            <pc:docMk/>
            <pc:sldMk cId="1044984719" sldId="283"/>
            <ac:cxnSpMk id="247" creationId="{104448E0-0593-A9A9-8D6C-3850466C685E}"/>
          </ac:cxnSpMkLst>
        </pc:cxnChg>
        <pc:cxnChg chg="mod topLvl">
          <ac:chgData name="a xx" userId="6c68ed6e84215d36" providerId="LiveId" clId="{0439AD73-FA86-4EAD-9500-F1BA974DE493}" dt="2023-10-02T10:47:55.154" v="1180" actId="164"/>
          <ac:cxnSpMkLst>
            <pc:docMk/>
            <pc:sldMk cId="1044984719" sldId="283"/>
            <ac:cxnSpMk id="248" creationId="{328F51DA-3259-3C57-D07B-6B2DFDA116F7}"/>
          </ac:cxnSpMkLst>
        </pc:cxnChg>
        <pc:cxnChg chg="mod topLvl">
          <ac:chgData name="a xx" userId="6c68ed6e84215d36" providerId="LiveId" clId="{0439AD73-FA86-4EAD-9500-F1BA974DE493}" dt="2023-10-02T10:47:55.154" v="1180" actId="164"/>
          <ac:cxnSpMkLst>
            <pc:docMk/>
            <pc:sldMk cId="1044984719" sldId="283"/>
            <ac:cxnSpMk id="249" creationId="{BB2D9E55-52C1-DBDB-4C7A-D4F2C72A4108}"/>
          </ac:cxnSpMkLst>
        </pc:cxnChg>
        <pc:cxnChg chg="mod topLvl">
          <ac:chgData name="a xx" userId="6c68ed6e84215d36" providerId="LiveId" clId="{0439AD73-FA86-4EAD-9500-F1BA974DE493}" dt="2023-10-02T10:47:55.154" v="1180" actId="164"/>
          <ac:cxnSpMkLst>
            <pc:docMk/>
            <pc:sldMk cId="1044984719" sldId="283"/>
            <ac:cxnSpMk id="250" creationId="{EA8C916F-EF34-3F90-183F-8C7240623479}"/>
          </ac:cxnSpMkLst>
        </pc:cxnChg>
        <pc:cxnChg chg="mod topLvl">
          <ac:chgData name="a xx" userId="6c68ed6e84215d36" providerId="LiveId" clId="{0439AD73-FA86-4EAD-9500-F1BA974DE493}" dt="2023-10-02T10:47:55.154" v="1180" actId="164"/>
          <ac:cxnSpMkLst>
            <pc:docMk/>
            <pc:sldMk cId="1044984719" sldId="283"/>
            <ac:cxnSpMk id="251" creationId="{302487F0-AD53-DFC2-7F45-8D635116324D}"/>
          </ac:cxnSpMkLst>
        </pc:cxnChg>
        <pc:cxnChg chg="mod topLvl">
          <ac:chgData name="a xx" userId="6c68ed6e84215d36" providerId="LiveId" clId="{0439AD73-FA86-4EAD-9500-F1BA974DE493}" dt="2023-10-02T10:47:55.154" v="1180" actId="164"/>
          <ac:cxnSpMkLst>
            <pc:docMk/>
            <pc:sldMk cId="1044984719" sldId="283"/>
            <ac:cxnSpMk id="252" creationId="{2F9EF82A-016E-06C6-5A2F-2261CA82CADD}"/>
          </ac:cxnSpMkLst>
        </pc:cxnChg>
        <pc:cxnChg chg="mod topLvl">
          <ac:chgData name="a xx" userId="6c68ed6e84215d36" providerId="LiveId" clId="{0439AD73-FA86-4EAD-9500-F1BA974DE493}" dt="2023-10-02T10:47:55.154" v="1180" actId="164"/>
          <ac:cxnSpMkLst>
            <pc:docMk/>
            <pc:sldMk cId="1044984719" sldId="283"/>
            <ac:cxnSpMk id="253" creationId="{04073210-A2CB-0D79-1BA4-4D50DE599AA1}"/>
          </ac:cxnSpMkLst>
        </pc:cxnChg>
        <pc:cxnChg chg="mod topLvl">
          <ac:chgData name="a xx" userId="6c68ed6e84215d36" providerId="LiveId" clId="{0439AD73-FA86-4EAD-9500-F1BA974DE493}" dt="2023-10-02T10:47:55.154" v="1180" actId="164"/>
          <ac:cxnSpMkLst>
            <pc:docMk/>
            <pc:sldMk cId="1044984719" sldId="283"/>
            <ac:cxnSpMk id="254" creationId="{44BF3A87-D55C-7451-4093-1BC655E617F3}"/>
          </ac:cxnSpMkLst>
        </pc:cxnChg>
        <pc:cxnChg chg="mod topLvl">
          <ac:chgData name="a xx" userId="6c68ed6e84215d36" providerId="LiveId" clId="{0439AD73-FA86-4EAD-9500-F1BA974DE493}" dt="2023-10-02T10:47:55.154" v="1180" actId="164"/>
          <ac:cxnSpMkLst>
            <pc:docMk/>
            <pc:sldMk cId="1044984719" sldId="283"/>
            <ac:cxnSpMk id="255" creationId="{498B7934-E774-C98C-58AF-B286113DA0CB}"/>
          </ac:cxnSpMkLst>
        </pc:cxnChg>
        <pc:cxnChg chg="mod topLvl">
          <ac:chgData name="a xx" userId="6c68ed6e84215d36" providerId="LiveId" clId="{0439AD73-FA86-4EAD-9500-F1BA974DE493}" dt="2023-10-02T10:47:55.154" v="1180" actId="164"/>
          <ac:cxnSpMkLst>
            <pc:docMk/>
            <pc:sldMk cId="1044984719" sldId="283"/>
            <ac:cxnSpMk id="256" creationId="{C9F9A737-33F5-2321-0806-7CC79EE8CCCB}"/>
          </ac:cxnSpMkLst>
        </pc:cxnChg>
        <pc:cxnChg chg="mod topLvl">
          <ac:chgData name="a xx" userId="6c68ed6e84215d36" providerId="LiveId" clId="{0439AD73-FA86-4EAD-9500-F1BA974DE493}" dt="2023-10-02T10:47:55.154" v="1180" actId="164"/>
          <ac:cxnSpMkLst>
            <pc:docMk/>
            <pc:sldMk cId="1044984719" sldId="283"/>
            <ac:cxnSpMk id="257" creationId="{A182DFCF-E0DC-EEB9-49B0-EA33AD4689A9}"/>
          </ac:cxnSpMkLst>
        </pc:cxnChg>
        <pc:cxnChg chg="mod topLvl">
          <ac:chgData name="a xx" userId="6c68ed6e84215d36" providerId="LiveId" clId="{0439AD73-FA86-4EAD-9500-F1BA974DE493}" dt="2023-10-02T10:47:55.154" v="1180" actId="164"/>
          <ac:cxnSpMkLst>
            <pc:docMk/>
            <pc:sldMk cId="1044984719" sldId="283"/>
            <ac:cxnSpMk id="258" creationId="{9E223B5B-3901-A2DE-6D1E-0A8322464C43}"/>
          </ac:cxnSpMkLst>
        </pc:cxnChg>
        <pc:cxnChg chg="mod topLvl">
          <ac:chgData name="a xx" userId="6c68ed6e84215d36" providerId="LiveId" clId="{0439AD73-FA86-4EAD-9500-F1BA974DE493}" dt="2023-10-02T10:47:55.154" v="1180" actId="164"/>
          <ac:cxnSpMkLst>
            <pc:docMk/>
            <pc:sldMk cId="1044984719" sldId="283"/>
            <ac:cxnSpMk id="259" creationId="{6C51B296-4F64-03DD-6516-3392B5A1B9D1}"/>
          </ac:cxnSpMkLst>
        </pc:cxnChg>
        <pc:cxnChg chg="mod topLvl">
          <ac:chgData name="a xx" userId="6c68ed6e84215d36" providerId="LiveId" clId="{0439AD73-FA86-4EAD-9500-F1BA974DE493}" dt="2023-10-02T10:47:55.154" v="1180" actId="164"/>
          <ac:cxnSpMkLst>
            <pc:docMk/>
            <pc:sldMk cId="1044984719" sldId="283"/>
            <ac:cxnSpMk id="260" creationId="{0AED1C68-6190-EF64-717C-5C7FDB9A6927}"/>
          </ac:cxnSpMkLst>
        </pc:cxnChg>
        <pc:cxnChg chg="mod topLvl">
          <ac:chgData name="a xx" userId="6c68ed6e84215d36" providerId="LiveId" clId="{0439AD73-FA86-4EAD-9500-F1BA974DE493}" dt="2023-10-02T10:47:55.154" v="1180" actId="164"/>
          <ac:cxnSpMkLst>
            <pc:docMk/>
            <pc:sldMk cId="1044984719" sldId="283"/>
            <ac:cxnSpMk id="261" creationId="{51AAC399-8DA9-8246-B872-8038B99BADF1}"/>
          </ac:cxnSpMkLst>
        </pc:cxnChg>
        <pc:cxnChg chg="mod topLvl">
          <ac:chgData name="a xx" userId="6c68ed6e84215d36" providerId="LiveId" clId="{0439AD73-FA86-4EAD-9500-F1BA974DE493}" dt="2023-10-02T10:47:55.154" v="1180" actId="164"/>
          <ac:cxnSpMkLst>
            <pc:docMk/>
            <pc:sldMk cId="1044984719" sldId="283"/>
            <ac:cxnSpMk id="262" creationId="{4AD40D92-772C-D5C1-2527-0A95ACCABE02}"/>
          </ac:cxnSpMkLst>
        </pc:cxnChg>
        <pc:cxnChg chg="mod topLvl">
          <ac:chgData name="a xx" userId="6c68ed6e84215d36" providerId="LiveId" clId="{0439AD73-FA86-4EAD-9500-F1BA974DE493}" dt="2023-10-02T10:47:55.154" v="1180" actId="164"/>
          <ac:cxnSpMkLst>
            <pc:docMk/>
            <pc:sldMk cId="1044984719" sldId="283"/>
            <ac:cxnSpMk id="263" creationId="{234BF703-1FBB-AA0F-04EB-0E548F6F9C9D}"/>
          </ac:cxnSpMkLst>
        </pc:cxnChg>
        <pc:cxnChg chg="mod topLvl">
          <ac:chgData name="a xx" userId="6c68ed6e84215d36" providerId="LiveId" clId="{0439AD73-FA86-4EAD-9500-F1BA974DE493}" dt="2023-10-02T10:47:55.154" v="1180" actId="164"/>
          <ac:cxnSpMkLst>
            <pc:docMk/>
            <pc:sldMk cId="1044984719" sldId="283"/>
            <ac:cxnSpMk id="264" creationId="{314EBA46-9513-3137-A5E9-8675D62CC580}"/>
          </ac:cxnSpMkLst>
        </pc:cxnChg>
        <pc:cxnChg chg="mod topLvl">
          <ac:chgData name="a xx" userId="6c68ed6e84215d36" providerId="LiveId" clId="{0439AD73-FA86-4EAD-9500-F1BA974DE493}" dt="2023-10-02T10:47:55.154" v="1180" actId="164"/>
          <ac:cxnSpMkLst>
            <pc:docMk/>
            <pc:sldMk cId="1044984719" sldId="283"/>
            <ac:cxnSpMk id="265" creationId="{1F4CCC46-CD24-8C8D-1215-E56D28AD9906}"/>
          </ac:cxnSpMkLst>
        </pc:cxnChg>
        <pc:cxnChg chg="mod topLvl">
          <ac:chgData name="a xx" userId="6c68ed6e84215d36" providerId="LiveId" clId="{0439AD73-FA86-4EAD-9500-F1BA974DE493}" dt="2023-10-02T10:47:55.154" v="1180" actId="164"/>
          <ac:cxnSpMkLst>
            <pc:docMk/>
            <pc:sldMk cId="1044984719" sldId="283"/>
            <ac:cxnSpMk id="266" creationId="{58E5C060-1F20-84DB-935E-BE66231FBE71}"/>
          </ac:cxnSpMkLst>
        </pc:cxnChg>
        <pc:cxnChg chg="mod topLvl">
          <ac:chgData name="a xx" userId="6c68ed6e84215d36" providerId="LiveId" clId="{0439AD73-FA86-4EAD-9500-F1BA974DE493}" dt="2023-10-02T10:47:55.154" v="1180" actId="164"/>
          <ac:cxnSpMkLst>
            <pc:docMk/>
            <pc:sldMk cId="1044984719" sldId="283"/>
            <ac:cxnSpMk id="267" creationId="{7ADB15A4-C9AD-1249-B528-CB22941330ED}"/>
          </ac:cxnSpMkLst>
        </pc:cxnChg>
        <pc:cxnChg chg="mod topLvl">
          <ac:chgData name="a xx" userId="6c68ed6e84215d36" providerId="LiveId" clId="{0439AD73-FA86-4EAD-9500-F1BA974DE493}" dt="2023-10-02T10:47:55.154" v="1180" actId="164"/>
          <ac:cxnSpMkLst>
            <pc:docMk/>
            <pc:sldMk cId="1044984719" sldId="283"/>
            <ac:cxnSpMk id="268" creationId="{E2768CEB-B5FF-643D-94A9-7C8069B480B1}"/>
          </ac:cxnSpMkLst>
        </pc:cxnChg>
        <pc:cxnChg chg="mod topLvl">
          <ac:chgData name="a xx" userId="6c68ed6e84215d36" providerId="LiveId" clId="{0439AD73-FA86-4EAD-9500-F1BA974DE493}" dt="2023-10-02T10:47:55.154" v="1180" actId="164"/>
          <ac:cxnSpMkLst>
            <pc:docMk/>
            <pc:sldMk cId="1044984719" sldId="283"/>
            <ac:cxnSpMk id="269" creationId="{D8086C38-65BC-F84F-12C8-E599930AF49D}"/>
          </ac:cxnSpMkLst>
        </pc:cxnChg>
        <pc:cxnChg chg="mod topLvl">
          <ac:chgData name="a xx" userId="6c68ed6e84215d36" providerId="LiveId" clId="{0439AD73-FA86-4EAD-9500-F1BA974DE493}" dt="2023-10-02T10:47:55.154" v="1180" actId="164"/>
          <ac:cxnSpMkLst>
            <pc:docMk/>
            <pc:sldMk cId="1044984719" sldId="283"/>
            <ac:cxnSpMk id="270" creationId="{6072871D-5B29-391B-62FA-657D97E33E9D}"/>
          </ac:cxnSpMkLst>
        </pc:cxnChg>
        <pc:cxnChg chg="mod topLvl">
          <ac:chgData name="a xx" userId="6c68ed6e84215d36" providerId="LiveId" clId="{0439AD73-FA86-4EAD-9500-F1BA974DE493}" dt="2023-10-02T10:47:55.154" v="1180" actId="164"/>
          <ac:cxnSpMkLst>
            <pc:docMk/>
            <pc:sldMk cId="1044984719" sldId="283"/>
            <ac:cxnSpMk id="271" creationId="{6F690D5E-EA31-0617-C93B-055434880A09}"/>
          </ac:cxnSpMkLst>
        </pc:cxnChg>
        <pc:cxnChg chg="mod topLvl">
          <ac:chgData name="a xx" userId="6c68ed6e84215d36" providerId="LiveId" clId="{0439AD73-FA86-4EAD-9500-F1BA974DE493}" dt="2023-10-02T10:47:55.154" v="1180" actId="164"/>
          <ac:cxnSpMkLst>
            <pc:docMk/>
            <pc:sldMk cId="1044984719" sldId="283"/>
            <ac:cxnSpMk id="272" creationId="{BAC739F8-26B5-6222-2A09-77B631A13296}"/>
          </ac:cxnSpMkLst>
        </pc:cxnChg>
        <pc:cxnChg chg="mod topLvl">
          <ac:chgData name="a xx" userId="6c68ed6e84215d36" providerId="LiveId" clId="{0439AD73-FA86-4EAD-9500-F1BA974DE493}" dt="2023-10-02T10:47:55.154" v="1180" actId="164"/>
          <ac:cxnSpMkLst>
            <pc:docMk/>
            <pc:sldMk cId="1044984719" sldId="283"/>
            <ac:cxnSpMk id="273" creationId="{4944C571-510B-A3B5-4114-026FED564009}"/>
          </ac:cxnSpMkLst>
        </pc:cxnChg>
        <pc:cxnChg chg="mod topLvl">
          <ac:chgData name="a xx" userId="6c68ed6e84215d36" providerId="LiveId" clId="{0439AD73-FA86-4EAD-9500-F1BA974DE493}" dt="2023-10-02T10:47:55.154" v="1180" actId="164"/>
          <ac:cxnSpMkLst>
            <pc:docMk/>
            <pc:sldMk cId="1044984719" sldId="283"/>
            <ac:cxnSpMk id="274" creationId="{BDF5988B-E237-BB2F-E835-4323B8844672}"/>
          </ac:cxnSpMkLst>
        </pc:cxnChg>
        <pc:cxnChg chg="mod topLvl">
          <ac:chgData name="a xx" userId="6c68ed6e84215d36" providerId="LiveId" clId="{0439AD73-FA86-4EAD-9500-F1BA974DE493}" dt="2023-10-02T10:47:55.154" v="1180" actId="164"/>
          <ac:cxnSpMkLst>
            <pc:docMk/>
            <pc:sldMk cId="1044984719" sldId="283"/>
            <ac:cxnSpMk id="275" creationId="{45D58477-95CC-45A4-8A7A-DFE61B7BA598}"/>
          </ac:cxnSpMkLst>
        </pc:cxnChg>
        <pc:cxnChg chg="mod topLvl">
          <ac:chgData name="a xx" userId="6c68ed6e84215d36" providerId="LiveId" clId="{0439AD73-FA86-4EAD-9500-F1BA974DE493}" dt="2023-10-02T10:47:55.154" v="1180" actId="164"/>
          <ac:cxnSpMkLst>
            <pc:docMk/>
            <pc:sldMk cId="1044984719" sldId="283"/>
            <ac:cxnSpMk id="276" creationId="{CC9B5FBD-A354-B604-7177-DDF25C8D6499}"/>
          </ac:cxnSpMkLst>
        </pc:cxnChg>
        <pc:cxnChg chg="mod topLvl">
          <ac:chgData name="a xx" userId="6c68ed6e84215d36" providerId="LiveId" clId="{0439AD73-FA86-4EAD-9500-F1BA974DE493}" dt="2023-10-02T10:47:55.154" v="1180" actId="164"/>
          <ac:cxnSpMkLst>
            <pc:docMk/>
            <pc:sldMk cId="1044984719" sldId="283"/>
            <ac:cxnSpMk id="287" creationId="{91164619-27F7-F240-8A7B-B0D93DF28657}"/>
          </ac:cxnSpMkLst>
        </pc:cxnChg>
        <pc:cxnChg chg="mod topLvl">
          <ac:chgData name="a xx" userId="6c68ed6e84215d36" providerId="LiveId" clId="{0439AD73-FA86-4EAD-9500-F1BA974DE493}" dt="2023-10-02T10:47:55.154" v="1180" actId="164"/>
          <ac:cxnSpMkLst>
            <pc:docMk/>
            <pc:sldMk cId="1044984719" sldId="283"/>
            <ac:cxnSpMk id="288" creationId="{9C738024-5E16-0B4B-6278-E6288BBC02C0}"/>
          </ac:cxnSpMkLst>
        </pc:cxnChg>
        <pc:cxnChg chg="mod">
          <ac:chgData name="a xx" userId="6c68ed6e84215d36" providerId="LiveId" clId="{0439AD73-FA86-4EAD-9500-F1BA974DE493}" dt="2023-10-02T10:31:54.716" v="504" actId="165"/>
          <ac:cxnSpMkLst>
            <pc:docMk/>
            <pc:sldMk cId="1044984719" sldId="283"/>
            <ac:cxnSpMk id="294" creationId="{15A8D5C1-655D-8D08-A25B-0C2B5EF9DEB6}"/>
          </ac:cxnSpMkLst>
        </pc:cxnChg>
        <pc:cxnChg chg="mod">
          <ac:chgData name="a xx" userId="6c68ed6e84215d36" providerId="LiveId" clId="{0439AD73-FA86-4EAD-9500-F1BA974DE493}" dt="2023-10-02T10:31:54.716" v="504" actId="165"/>
          <ac:cxnSpMkLst>
            <pc:docMk/>
            <pc:sldMk cId="1044984719" sldId="283"/>
            <ac:cxnSpMk id="295" creationId="{B66F7A51-7CDC-3547-F980-30B231567E73}"/>
          </ac:cxnSpMkLst>
        </pc:cxnChg>
        <pc:cxnChg chg="mod">
          <ac:chgData name="a xx" userId="6c68ed6e84215d36" providerId="LiveId" clId="{0439AD73-FA86-4EAD-9500-F1BA974DE493}" dt="2023-10-02T10:31:54.716" v="504" actId="165"/>
          <ac:cxnSpMkLst>
            <pc:docMk/>
            <pc:sldMk cId="1044984719" sldId="283"/>
            <ac:cxnSpMk id="296" creationId="{B819162F-3113-DA1C-FCC5-21D570170AF8}"/>
          </ac:cxnSpMkLst>
        </pc:cxnChg>
        <pc:cxnChg chg="mod">
          <ac:chgData name="a xx" userId="6c68ed6e84215d36" providerId="LiveId" clId="{0439AD73-FA86-4EAD-9500-F1BA974DE493}" dt="2023-10-02T10:31:54.716" v="504" actId="165"/>
          <ac:cxnSpMkLst>
            <pc:docMk/>
            <pc:sldMk cId="1044984719" sldId="283"/>
            <ac:cxnSpMk id="297" creationId="{BA9D5F7D-F517-A431-4824-6D5C01D02160}"/>
          </ac:cxnSpMkLst>
        </pc:cxnChg>
        <pc:cxnChg chg="mod">
          <ac:chgData name="a xx" userId="6c68ed6e84215d36" providerId="LiveId" clId="{0439AD73-FA86-4EAD-9500-F1BA974DE493}" dt="2023-10-02T10:31:54.716" v="504" actId="165"/>
          <ac:cxnSpMkLst>
            <pc:docMk/>
            <pc:sldMk cId="1044984719" sldId="283"/>
            <ac:cxnSpMk id="298" creationId="{6E951843-3086-692B-8BA8-0CAE16D27064}"/>
          </ac:cxnSpMkLst>
        </pc:cxnChg>
        <pc:cxnChg chg="mod">
          <ac:chgData name="a xx" userId="6c68ed6e84215d36" providerId="LiveId" clId="{0439AD73-FA86-4EAD-9500-F1BA974DE493}" dt="2023-10-02T10:31:54.716" v="504" actId="165"/>
          <ac:cxnSpMkLst>
            <pc:docMk/>
            <pc:sldMk cId="1044984719" sldId="283"/>
            <ac:cxnSpMk id="299" creationId="{CB7DB13D-BC67-8D5E-2C3F-B5AB61AE3176}"/>
          </ac:cxnSpMkLst>
        </pc:cxnChg>
        <pc:cxnChg chg="mod">
          <ac:chgData name="a xx" userId="6c68ed6e84215d36" providerId="LiveId" clId="{0439AD73-FA86-4EAD-9500-F1BA974DE493}" dt="2023-10-02T10:31:54.716" v="504" actId="165"/>
          <ac:cxnSpMkLst>
            <pc:docMk/>
            <pc:sldMk cId="1044984719" sldId="283"/>
            <ac:cxnSpMk id="300" creationId="{76775A0C-874A-88AE-81BC-A5A34EEE1DE9}"/>
          </ac:cxnSpMkLst>
        </pc:cxnChg>
        <pc:cxnChg chg="mod">
          <ac:chgData name="a xx" userId="6c68ed6e84215d36" providerId="LiveId" clId="{0439AD73-FA86-4EAD-9500-F1BA974DE493}" dt="2023-10-02T10:31:54.716" v="504" actId="165"/>
          <ac:cxnSpMkLst>
            <pc:docMk/>
            <pc:sldMk cId="1044984719" sldId="283"/>
            <ac:cxnSpMk id="301" creationId="{A4658492-F872-C703-C65B-A7D897013E35}"/>
          </ac:cxnSpMkLst>
        </pc:cxnChg>
        <pc:cxnChg chg="mod">
          <ac:chgData name="a xx" userId="6c68ed6e84215d36" providerId="LiveId" clId="{0439AD73-FA86-4EAD-9500-F1BA974DE493}" dt="2023-10-02T10:31:54.716" v="504" actId="165"/>
          <ac:cxnSpMkLst>
            <pc:docMk/>
            <pc:sldMk cId="1044984719" sldId="283"/>
            <ac:cxnSpMk id="302" creationId="{6F9CE773-FC0D-BE61-BDFA-835845A36887}"/>
          </ac:cxnSpMkLst>
        </pc:cxnChg>
        <pc:cxnChg chg="mod">
          <ac:chgData name="a xx" userId="6c68ed6e84215d36" providerId="LiveId" clId="{0439AD73-FA86-4EAD-9500-F1BA974DE493}" dt="2023-10-02T10:31:54.716" v="504" actId="165"/>
          <ac:cxnSpMkLst>
            <pc:docMk/>
            <pc:sldMk cId="1044984719" sldId="283"/>
            <ac:cxnSpMk id="303" creationId="{14D92ED0-9B55-4DA8-A8A1-7232D56447AD}"/>
          </ac:cxnSpMkLst>
        </pc:cxnChg>
        <pc:cxnChg chg="mod">
          <ac:chgData name="a xx" userId="6c68ed6e84215d36" providerId="LiveId" clId="{0439AD73-FA86-4EAD-9500-F1BA974DE493}" dt="2023-10-02T10:31:54.716" v="504" actId="165"/>
          <ac:cxnSpMkLst>
            <pc:docMk/>
            <pc:sldMk cId="1044984719" sldId="283"/>
            <ac:cxnSpMk id="304" creationId="{3102D3E6-11D2-D494-2552-EA7B29EF7220}"/>
          </ac:cxnSpMkLst>
        </pc:cxnChg>
        <pc:cxnChg chg="mod">
          <ac:chgData name="a xx" userId="6c68ed6e84215d36" providerId="LiveId" clId="{0439AD73-FA86-4EAD-9500-F1BA974DE493}" dt="2023-10-02T10:31:54.716" v="504" actId="165"/>
          <ac:cxnSpMkLst>
            <pc:docMk/>
            <pc:sldMk cId="1044984719" sldId="283"/>
            <ac:cxnSpMk id="305" creationId="{B1985CED-9729-0AC2-659E-E51B3DA29CDD}"/>
          </ac:cxnSpMkLst>
        </pc:cxnChg>
        <pc:cxnChg chg="mod">
          <ac:chgData name="a xx" userId="6c68ed6e84215d36" providerId="LiveId" clId="{0439AD73-FA86-4EAD-9500-F1BA974DE493}" dt="2023-10-02T10:31:54.716" v="504" actId="165"/>
          <ac:cxnSpMkLst>
            <pc:docMk/>
            <pc:sldMk cId="1044984719" sldId="283"/>
            <ac:cxnSpMk id="327" creationId="{AA9A69BF-9089-E05E-B133-3095C6F4EA01}"/>
          </ac:cxnSpMkLst>
        </pc:cxnChg>
        <pc:cxnChg chg="mod">
          <ac:chgData name="a xx" userId="6c68ed6e84215d36" providerId="LiveId" clId="{0439AD73-FA86-4EAD-9500-F1BA974DE493}" dt="2023-10-02T10:31:54.716" v="504" actId="165"/>
          <ac:cxnSpMkLst>
            <pc:docMk/>
            <pc:sldMk cId="1044984719" sldId="283"/>
            <ac:cxnSpMk id="328" creationId="{6F66C7F9-EE40-CB43-002B-CDE21C51EBD2}"/>
          </ac:cxnSpMkLst>
        </pc:cxnChg>
        <pc:cxnChg chg="mod">
          <ac:chgData name="a xx" userId="6c68ed6e84215d36" providerId="LiveId" clId="{0439AD73-FA86-4EAD-9500-F1BA974DE493}" dt="2023-10-02T10:31:54.716" v="504" actId="165"/>
          <ac:cxnSpMkLst>
            <pc:docMk/>
            <pc:sldMk cId="1044984719" sldId="283"/>
            <ac:cxnSpMk id="329" creationId="{6F3947A5-B1FA-36FB-FD13-388FE8BA0682}"/>
          </ac:cxnSpMkLst>
        </pc:cxnChg>
        <pc:cxnChg chg="mod">
          <ac:chgData name="a xx" userId="6c68ed6e84215d36" providerId="LiveId" clId="{0439AD73-FA86-4EAD-9500-F1BA974DE493}" dt="2023-10-02T10:31:54.716" v="504" actId="165"/>
          <ac:cxnSpMkLst>
            <pc:docMk/>
            <pc:sldMk cId="1044984719" sldId="283"/>
            <ac:cxnSpMk id="330" creationId="{D06D6708-5DC8-4D79-7088-B099371A5D80}"/>
          </ac:cxnSpMkLst>
        </pc:cxnChg>
        <pc:cxnChg chg="mod">
          <ac:chgData name="a xx" userId="6c68ed6e84215d36" providerId="LiveId" clId="{0439AD73-FA86-4EAD-9500-F1BA974DE493}" dt="2023-10-02T10:31:54.716" v="504" actId="165"/>
          <ac:cxnSpMkLst>
            <pc:docMk/>
            <pc:sldMk cId="1044984719" sldId="283"/>
            <ac:cxnSpMk id="331" creationId="{436BDE32-6A03-E80F-73C3-ADCBDDF5B24D}"/>
          </ac:cxnSpMkLst>
        </pc:cxnChg>
        <pc:cxnChg chg="mod">
          <ac:chgData name="a xx" userId="6c68ed6e84215d36" providerId="LiveId" clId="{0439AD73-FA86-4EAD-9500-F1BA974DE493}" dt="2023-10-02T10:31:54.716" v="504" actId="165"/>
          <ac:cxnSpMkLst>
            <pc:docMk/>
            <pc:sldMk cId="1044984719" sldId="283"/>
            <ac:cxnSpMk id="332" creationId="{9BAE09E0-E0F7-686A-B26E-4B2DEE3AB52F}"/>
          </ac:cxnSpMkLst>
        </pc:cxnChg>
        <pc:cxnChg chg="mod">
          <ac:chgData name="a xx" userId="6c68ed6e84215d36" providerId="LiveId" clId="{0439AD73-FA86-4EAD-9500-F1BA974DE493}" dt="2023-10-02T10:31:54.716" v="504" actId="165"/>
          <ac:cxnSpMkLst>
            <pc:docMk/>
            <pc:sldMk cId="1044984719" sldId="283"/>
            <ac:cxnSpMk id="333" creationId="{7D782A6C-D98F-640B-0A8B-90526F6C9CCA}"/>
          </ac:cxnSpMkLst>
        </pc:cxnChg>
        <pc:cxnChg chg="mod">
          <ac:chgData name="a xx" userId="6c68ed6e84215d36" providerId="LiveId" clId="{0439AD73-FA86-4EAD-9500-F1BA974DE493}" dt="2023-10-02T10:31:54.716" v="504" actId="165"/>
          <ac:cxnSpMkLst>
            <pc:docMk/>
            <pc:sldMk cId="1044984719" sldId="283"/>
            <ac:cxnSpMk id="334" creationId="{19F1054B-7961-19B5-EA0A-2EA5B2878E6B}"/>
          </ac:cxnSpMkLst>
        </pc:cxnChg>
        <pc:cxnChg chg="mod">
          <ac:chgData name="a xx" userId="6c68ed6e84215d36" providerId="LiveId" clId="{0439AD73-FA86-4EAD-9500-F1BA974DE493}" dt="2023-10-02T10:31:54.716" v="504" actId="165"/>
          <ac:cxnSpMkLst>
            <pc:docMk/>
            <pc:sldMk cId="1044984719" sldId="283"/>
            <ac:cxnSpMk id="335" creationId="{71460D59-D09D-15E5-11FE-59C79C76BD02}"/>
          </ac:cxnSpMkLst>
        </pc:cxnChg>
        <pc:cxnChg chg="mod">
          <ac:chgData name="a xx" userId="6c68ed6e84215d36" providerId="LiveId" clId="{0439AD73-FA86-4EAD-9500-F1BA974DE493}" dt="2023-10-02T10:31:54.716" v="504" actId="165"/>
          <ac:cxnSpMkLst>
            <pc:docMk/>
            <pc:sldMk cId="1044984719" sldId="283"/>
            <ac:cxnSpMk id="336" creationId="{53CE5B18-A127-522F-3283-C2A4E50FBE45}"/>
          </ac:cxnSpMkLst>
        </pc:cxnChg>
        <pc:cxnChg chg="mod">
          <ac:chgData name="a xx" userId="6c68ed6e84215d36" providerId="LiveId" clId="{0439AD73-FA86-4EAD-9500-F1BA974DE493}" dt="2023-10-02T10:31:54.716" v="504" actId="165"/>
          <ac:cxnSpMkLst>
            <pc:docMk/>
            <pc:sldMk cId="1044984719" sldId="283"/>
            <ac:cxnSpMk id="337" creationId="{34207422-94DD-9ADE-21D5-EF582620BA91}"/>
          </ac:cxnSpMkLst>
        </pc:cxnChg>
        <pc:cxnChg chg="mod">
          <ac:chgData name="a xx" userId="6c68ed6e84215d36" providerId="LiveId" clId="{0439AD73-FA86-4EAD-9500-F1BA974DE493}" dt="2023-10-02T10:31:54.716" v="504" actId="165"/>
          <ac:cxnSpMkLst>
            <pc:docMk/>
            <pc:sldMk cId="1044984719" sldId="283"/>
            <ac:cxnSpMk id="338" creationId="{57D5B3F7-B081-7A9C-0BC3-1993E033DB06}"/>
          </ac:cxnSpMkLst>
        </pc:cxnChg>
        <pc:cxnChg chg="mod">
          <ac:chgData name="a xx" userId="6c68ed6e84215d36" providerId="LiveId" clId="{0439AD73-FA86-4EAD-9500-F1BA974DE493}" dt="2023-10-02T10:32:01.062" v="505" actId="165"/>
          <ac:cxnSpMkLst>
            <pc:docMk/>
            <pc:sldMk cId="1044984719" sldId="283"/>
            <ac:cxnSpMk id="358" creationId="{D54332FC-9785-352F-A9F0-677451321F61}"/>
          </ac:cxnSpMkLst>
        </pc:cxnChg>
        <pc:cxnChg chg="mod">
          <ac:chgData name="a xx" userId="6c68ed6e84215d36" providerId="LiveId" clId="{0439AD73-FA86-4EAD-9500-F1BA974DE493}" dt="2023-10-02T10:32:01.062" v="505" actId="165"/>
          <ac:cxnSpMkLst>
            <pc:docMk/>
            <pc:sldMk cId="1044984719" sldId="283"/>
            <ac:cxnSpMk id="359" creationId="{530F0805-F1F2-3A27-1CE5-C1226010C796}"/>
          </ac:cxnSpMkLst>
        </pc:cxnChg>
        <pc:cxnChg chg="mod">
          <ac:chgData name="a xx" userId="6c68ed6e84215d36" providerId="LiveId" clId="{0439AD73-FA86-4EAD-9500-F1BA974DE493}" dt="2023-10-02T10:32:01.062" v="505" actId="165"/>
          <ac:cxnSpMkLst>
            <pc:docMk/>
            <pc:sldMk cId="1044984719" sldId="283"/>
            <ac:cxnSpMk id="360" creationId="{1787E435-5B05-CE7A-9666-AA202784455B}"/>
          </ac:cxnSpMkLst>
        </pc:cxnChg>
        <pc:cxnChg chg="mod">
          <ac:chgData name="a xx" userId="6c68ed6e84215d36" providerId="LiveId" clId="{0439AD73-FA86-4EAD-9500-F1BA974DE493}" dt="2023-10-02T10:32:01.062" v="505" actId="165"/>
          <ac:cxnSpMkLst>
            <pc:docMk/>
            <pc:sldMk cId="1044984719" sldId="283"/>
            <ac:cxnSpMk id="361" creationId="{227F1391-7220-6CA9-D8AD-CC0EEB54E71C}"/>
          </ac:cxnSpMkLst>
        </pc:cxnChg>
        <pc:cxnChg chg="mod">
          <ac:chgData name="a xx" userId="6c68ed6e84215d36" providerId="LiveId" clId="{0439AD73-FA86-4EAD-9500-F1BA974DE493}" dt="2023-10-02T10:32:01.062" v="505" actId="165"/>
          <ac:cxnSpMkLst>
            <pc:docMk/>
            <pc:sldMk cId="1044984719" sldId="283"/>
            <ac:cxnSpMk id="362" creationId="{C156D7D6-1C6E-7A3B-8806-0DA99A40CFB2}"/>
          </ac:cxnSpMkLst>
        </pc:cxnChg>
        <pc:cxnChg chg="mod">
          <ac:chgData name="a xx" userId="6c68ed6e84215d36" providerId="LiveId" clId="{0439AD73-FA86-4EAD-9500-F1BA974DE493}" dt="2023-10-02T10:32:01.062" v="505" actId="165"/>
          <ac:cxnSpMkLst>
            <pc:docMk/>
            <pc:sldMk cId="1044984719" sldId="283"/>
            <ac:cxnSpMk id="363" creationId="{764C2E02-D2F2-955B-DE3B-A037ABDDDE45}"/>
          </ac:cxnSpMkLst>
        </pc:cxnChg>
        <pc:cxnChg chg="mod">
          <ac:chgData name="a xx" userId="6c68ed6e84215d36" providerId="LiveId" clId="{0439AD73-FA86-4EAD-9500-F1BA974DE493}" dt="2023-10-02T10:32:01.062" v="505" actId="165"/>
          <ac:cxnSpMkLst>
            <pc:docMk/>
            <pc:sldMk cId="1044984719" sldId="283"/>
            <ac:cxnSpMk id="364" creationId="{BE2EF3ED-1220-257E-50F4-EA6182CD6DF4}"/>
          </ac:cxnSpMkLst>
        </pc:cxnChg>
        <pc:cxnChg chg="mod">
          <ac:chgData name="a xx" userId="6c68ed6e84215d36" providerId="LiveId" clId="{0439AD73-FA86-4EAD-9500-F1BA974DE493}" dt="2023-10-02T10:32:01.062" v="505" actId="165"/>
          <ac:cxnSpMkLst>
            <pc:docMk/>
            <pc:sldMk cId="1044984719" sldId="283"/>
            <ac:cxnSpMk id="365" creationId="{293E1AC0-8B5A-FF07-D310-3EFB1C58E004}"/>
          </ac:cxnSpMkLst>
        </pc:cxnChg>
        <pc:cxnChg chg="mod">
          <ac:chgData name="a xx" userId="6c68ed6e84215d36" providerId="LiveId" clId="{0439AD73-FA86-4EAD-9500-F1BA974DE493}" dt="2023-10-02T10:32:01.062" v="505" actId="165"/>
          <ac:cxnSpMkLst>
            <pc:docMk/>
            <pc:sldMk cId="1044984719" sldId="283"/>
            <ac:cxnSpMk id="366" creationId="{B9FB04BE-48BD-3BEB-822B-FD0BFE912896}"/>
          </ac:cxnSpMkLst>
        </pc:cxnChg>
        <pc:cxnChg chg="mod">
          <ac:chgData name="a xx" userId="6c68ed6e84215d36" providerId="LiveId" clId="{0439AD73-FA86-4EAD-9500-F1BA974DE493}" dt="2023-10-02T10:32:01.062" v="505" actId="165"/>
          <ac:cxnSpMkLst>
            <pc:docMk/>
            <pc:sldMk cId="1044984719" sldId="283"/>
            <ac:cxnSpMk id="367" creationId="{FD22D0C7-1BE9-3EC6-632F-425A62BF9753}"/>
          </ac:cxnSpMkLst>
        </pc:cxnChg>
        <pc:cxnChg chg="mod">
          <ac:chgData name="a xx" userId="6c68ed6e84215d36" providerId="LiveId" clId="{0439AD73-FA86-4EAD-9500-F1BA974DE493}" dt="2023-10-02T10:32:01.062" v="505" actId="165"/>
          <ac:cxnSpMkLst>
            <pc:docMk/>
            <pc:sldMk cId="1044984719" sldId="283"/>
            <ac:cxnSpMk id="368" creationId="{F12AAB95-29B2-072D-C490-D091DE4AC379}"/>
          </ac:cxnSpMkLst>
        </pc:cxnChg>
        <pc:cxnChg chg="mod">
          <ac:chgData name="a xx" userId="6c68ed6e84215d36" providerId="LiveId" clId="{0439AD73-FA86-4EAD-9500-F1BA974DE493}" dt="2023-10-02T10:32:01.062" v="505" actId="165"/>
          <ac:cxnSpMkLst>
            <pc:docMk/>
            <pc:sldMk cId="1044984719" sldId="283"/>
            <ac:cxnSpMk id="369" creationId="{7FB9BBC7-DA77-910C-5D57-E657B4AEED87}"/>
          </ac:cxnSpMkLst>
        </pc:cxnChg>
        <pc:cxnChg chg="mod">
          <ac:chgData name="a xx" userId="6c68ed6e84215d36" providerId="LiveId" clId="{0439AD73-FA86-4EAD-9500-F1BA974DE493}" dt="2023-10-02T10:31:54.716" v="504" actId="165"/>
          <ac:cxnSpMkLst>
            <pc:docMk/>
            <pc:sldMk cId="1044984719" sldId="283"/>
            <ac:cxnSpMk id="373" creationId="{1F282342-FF3C-5D57-B12E-DEDBB11486BF}"/>
          </ac:cxnSpMkLst>
        </pc:cxnChg>
        <pc:cxnChg chg="mod">
          <ac:chgData name="a xx" userId="6c68ed6e84215d36" providerId="LiveId" clId="{0439AD73-FA86-4EAD-9500-F1BA974DE493}" dt="2023-10-02T10:31:54.716" v="504" actId="165"/>
          <ac:cxnSpMkLst>
            <pc:docMk/>
            <pc:sldMk cId="1044984719" sldId="283"/>
            <ac:cxnSpMk id="374" creationId="{AAAF8050-A888-25BA-0B78-E2653E321054}"/>
          </ac:cxnSpMkLst>
        </pc:cxnChg>
        <pc:cxnChg chg="mod">
          <ac:chgData name="a xx" userId="6c68ed6e84215d36" providerId="LiveId" clId="{0439AD73-FA86-4EAD-9500-F1BA974DE493}" dt="2023-10-02T10:31:54.716" v="504" actId="165"/>
          <ac:cxnSpMkLst>
            <pc:docMk/>
            <pc:sldMk cId="1044984719" sldId="283"/>
            <ac:cxnSpMk id="375" creationId="{F24932F4-91BF-5D73-4A9A-89F50A544889}"/>
          </ac:cxnSpMkLst>
        </pc:cxnChg>
        <pc:cxnChg chg="mod">
          <ac:chgData name="a xx" userId="6c68ed6e84215d36" providerId="LiveId" clId="{0439AD73-FA86-4EAD-9500-F1BA974DE493}" dt="2023-10-02T10:31:54.716" v="504" actId="165"/>
          <ac:cxnSpMkLst>
            <pc:docMk/>
            <pc:sldMk cId="1044984719" sldId="283"/>
            <ac:cxnSpMk id="376" creationId="{121AC6EF-6DF6-B413-876C-9A73727E317E}"/>
          </ac:cxnSpMkLst>
        </pc:cxnChg>
        <pc:cxnChg chg="mod">
          <ac:chgData name="a xx" userId="6c68ed6e84215d36" providerId="LiveId" clId="{0439AD73-FA86-4EAD-9500-F1BA974DE493}" dt="2023-10-02T10:31:54.716" v="504" actId="165"/>
          <ac:cxnSpMkLst>
            <pc:docMk/>
            <pc:sldMk cId="1044984719" sldId="283"/>
            <ac:cxnSpMk id="377" creationId="{7CBE785F-C222-AC1F-C540-2E7980359781}"/>
          </ac:cxnSpMkLst>
        </pc:cxnChg>
        <pc:cxnChg chg="mod">
          <ac:chgData name="a xx" userId="6c68ed6e84215d36" providerId="LiveId" clId="{0439AD73-FA86-4EAD-9500-F1BA974DE493}" dt="2023-10-02T10:31:54.716" v="504" actId="165"/>
          <ac:cxnSpMkLst>
            <pc:docMk/>
            <pc:sldMk cId="1044984719" sldId="283"/>
            <ac:cxnSpMk id="378" creationId="{D19D3282-94DA-2C3E-109F-DF983FE9D498}"/>
          </ac:cxnSpMkLst>
        </pc:cxnChg>
        <pc:cxnChg chg="mod">
          <ac:chgData name="a xx" userId="6c68ed6e84215d36" providerId="LiveId" clId="{0439AD73-FA86-4EAD-9500-F1BA974DE493}" dt="2023-10-02T10:31:54.716" v="504" actId="165"/>
          <ac:cxnSpMkLst>
            <pc:docMk/>
            <pc:sldMk cId="1044984719" sldId="283"/>
            <ac:cxnSpMk id="379" creationId="{67526CF8-8096-95EC-5070-494361A5D812}"/>
          </ac:cxnSpMkLst>
        </pc:cxnChg>
        <pc:cxnChg chg="mod">
          <ac:chgData name="a xx" userId="6c68ed6e84215d36" providerId="LiveId" clId="{0439AD73-FA86-4EAD-9500-F1BA974DE493}" dt="2023-10-02T10:31:54.716" v="504" actId="165"/>
          <ac:cxnSpMkLst>
            <pc:docMk/>
            <pc:sldMk cId="1044984719" sldId="283"/>
            <ac:cxnSpMk id="380" creationId="{0752FD59-6336-141E-AC71-D949E276A4A3}"/>
          </ac:cxnSpMkLst>
        </pc:cxnChg>
        <pc:cxnChg chg="mod">
          <ac:chgData name="a xx" userId="6c68ed6e84215d36" providerId="LiveId" clId="{0439AD73-FA86-4EAD-9500-F1BA974DE493}" dt="2023-10-02T10:31:54.716" v="504" actId="165"/>
          <ac:cxnSpMkLst>
            <pc:docMk/>
            <pc:sldMk cId="1044984719" sldId="283"/>
            <ac:cxnSpMk id="381" creationId="{AC577FAF-8003-7B8D-A0CB-9FABEA85D19D}"/>
          </ac:cxnSpMkLst>
        </pc:cxnChg>
        <pc:cxnChg chg="mod">
          <ac:chgData name="a xx" userId="6c68ed6e84215d36" providerId="LiveId" clId="{0439AD73-FA86-4EAD-9500-F1BA974DE493}" dt="2023-10-02T10:31:54.716" v="504" actId="165"/>
          <ac:cxnSpMkLst>
            <pc:docMk/>
            <pc:sldMk cId="1044984719" sldId="283"/>
            <ac:cxnSpMk id="382" creationId="{4C51DF5E-9ECA-F6FB-F501-147F07AF2A5A}"/>
          </ac:cxnSpMkLst>
        </pc:cxnChg>
        <pc:cxnChg chg="mod">
          <ac:chgData name="a xx" userId="6c68ed6e84215d36" providerId="LiveId" clId="{0439AD73-FA86-4EAD-9500-F1BA974DE493}" dt="2023-10-02T10:31:54.716" v="504" actId="165"/>
          <ac:cxnSpMkLst>
            <pc:docMk/>
            <pc:sldMk cId="1044984719" sldId="283"/>
            <ac:cxnSpMk id="383" creationId="{0314A896-9C32-08B6-3854-7156DE4E34B7}"/>
          </ac:cxnSpMkLst>
        </pc:cxnChg>
        <pc:cxnChg chg="mod">
          <ac:chgData name="a xx" userId="6c68ed6e84215d36" providerId="LiveId" clId="{0439AD73-FA86-4EAD-9500-F1BA974DE493}" dt="2023-10-02T10:31:54.716" v="504" actId="165"/>
          <ac:cxnSpMkLst>
            <pc:docMk/>
            <pc:sldMk cId="1044984719" sldId="283"/>
            <ac:cxnSpMk id="384" creationId="{72C5BAAD-39FD-99E0-1B53-301EDBF31FF6}"/>
          </ac:cxnSpMkLst>
        </pc:cxnChg>
        <pc:cxnChg chg="mod">
          <ac:chgData name="a xx" userId="6c68ed6e84215d36" providerId="LiveId" clId="{0439AD73-FA86-4EAD-9500-F1BA974DE493}" dt="2023-10-02T10:31:54.716" v="504" actId="165"/>
          <ac:cxnSpMkLst>
            <pc:docMk/>
            <pc:sldMk cId="1044984719" sldId="283"/>
            <ac:cxnSpMk id="388" creationId="{4C192CB8-38E9-47E5-F828-893AFE27F7ED}"/>
          </ac:cxnSpMkLst>
        </pc:cxnChg>
        <pc:cxnChg chg="mod">
          <ac:chgData name="a xx" userId="6c68ed6e84215d36" providerId="LiveId" clId="{0439AD73-FA86-4EAD-9500-F1BA974DE493}" dt="2023-10-02T10:31:54.716" v="504" actId="165"/>
          <ac:cxnSpMkLst>
            <pc:docMk/>
            <pc:sldMk cId="1044984719" sldId="283"/>
            <ac:cxnSpMk id="389" creationId="{79E305DA-ACD4-B452-9F13-18D01A6ACD16}"/>
          </ac:cxnSpMkLst>
        </pc:cxnChg>
        <pc:cxnChg chg="mod">
          <ac:chgData name="a xx" userId="6c68ed6e84215d36" providerId="LiveId" clId="{0439AD73-FA86-4EAD-9500-F1BA974DE493}" dt="2023-10-02T10:31:54.716" v="504" actId="165"/>
          <ac:cxnSpMkLst>
            <pc:docMk/>
            <pc:sldMk cId="1044984719" sldId="283"/>
            <ac:cxnSpMk id="390" creationId="{EA32D52C-9933-1706-87F8-876A42CAA6F5}"/>
          </ac:cxnSpMkLst>
        </pc:cxnChg>
        <pc:cxnChg chg="mod">
          <ac:chgData name="a xx" userId="6c68ed6e84215d36" providerId="LiveId" clId="{0439AD73-FA86-4EAD-9500-F1BA974DE493}" dt="2023-10-02T10:31:54.716" v="504" actId="165"/>
          <ac:cxnSpMkLst>
            <pc:docMk/>
            <pc:sldMk cId="1044984719" sldId="283"/>
            <ac:cxnSpMk id="391" creationId="{E418EC9A-3249-2BCE-4545-5402F94F257D}"/>
          </ac:cxnSpMkLst>
        </pc:cxnChg>
        <pc:cxnChg chg="mod">
          <ac:chgData name="a xx" userId="6c68ed6e84215d36" providerId="LiveId" clId="{0439AD73-FA86-4EAD-9500-F1BA974DE493}" dt="2023-10-02T10:31:54.716" v="504" actId="165"/>
          <ac:cxnSpMkLst>
            <pc:docMk/>
            <pc:sldMk cId="1044984719" sldId="283"/>
            <ac:cxnSpMk id="392" creationId="{E3AC0B89-0AA1-1C18-B13C-4B2581853D26}"/>
          </ac:cxnSpMkLst>
        </pc:cxnChg>
        <pc:cxnChg chg="mod">
          <ac:chgData name="a xx" userId="6c68ed6e84215d36" providerId="LiveId" clId="{0439AD73-FA86-4EAD-9500-F1BA974DE493}" dt="2023-10-02T10:31:54.716" v="504" actId="165"/>
          <ac:cxnSpMkLst>
            <pc:docMk/>
            <pc:sldMk cId="1044984719" sldId="283"/>
            <ac:cxnSpMk id="393" creationId="{76EA43A4-B407-A5B7-6F0B-7F9BD9F6BF02}"/>
          </ac:cxnSpMkLst>
        </pc:cxnChg>
        <pc:cxnChg chg="mod">
          <ac:chgData name="a xx" userId="6c68ed6e84215d36" providerId="LiveId" clId="{0439AD73-FA86-4EAD-9500-F1BA974DE493}" dt="2023-10-02T10:31:54.716" v="504" actId="165"/>
          <ac:cxnSpMkLst>
            <pc:docMk/>
            <pc:sldMk cId="1044984719" sldId="283"/>
            <ac:cxnSpMk id="394" creationId="{0157C35B-0C01-D515-B795-2ADBA552D3CA}"/>
          </ac:cxnSpMkLst>
        </pc:cxnChg>
        <pc:cxnChg chg="mod">
          <ac:chgData name="a xx" userId="6c68ed6e84215d36" providerId="LiveId" clId="{0439AD73-FA86-4EAD-9500-F1BA974DE493}" dt="2023-10-02T10:31:54.716" v="504" actId="165"/>
          <ac:cxnSpMkLst>
            <pc:docMk/>
            <pc:sldMk cId="1044984719" sldId="283"/>
            <ac:cxnSpMk id="395" creationId="{C7C0BBE4-56FF-0920-38B3-37E3EDC47788}"/>
          </ac:cxnSpMkLst>
        </pc:cxnChg>
        <pc:cxnChg chg="mod">
          <ac:chgData name="a xx" userId="6c68ed6e84215d36" providerId="LiveId" clId="{0439AD73-FA86-4EAD-9500-F1BA974DE493}" dt="2023-10-02T10:31:54.716" v="504" actId="165"/>
          <ac:cxnSpMkLst>
            <pc:docMk/>
            <pc:sldMk cId="1044984719" sldId="283"/>
            <ac:cxnSpMk id="396" creationId="{88C8B55F-2627-8434-C1FD-D79FF75BF59D}"/>
          </ac:cxnSpMkLst>
        </pc:cxnChg>
        <pc:cxnChg chg="mod">
          <ac:chgData name="a xx" userId="6c68ed6e84215d36" providerId="LiveId" clId="{0439AD73-FA86-4EAD-9500-F1BA974DE493}" dt="2023-10-02T10:31:54.716" v="504" actId="165"/>
          <ac:cxnSpMkLst>
            <pc:docMk/>
            <pc:sldMk cId="1044984719" sldId="283"/>
            <ac:cxnSpMk id="397" creationId="{563447D4-62CA-5D85-0C88-158EFF71F336}"/>
          </ac:cxnSpMkLst>
        </pc:cxnChg>
        <pc:cxnChg chg="mod">
          <ac:chgData name="a xx" userId="6c68ed6e84215d36" providerId="LiveId" clId="{0439AD73-FA86-4EAD-9500-F1BA974DE493}" dt="2023-10-02T10:31:54.716" v="504" actId="165"/>
          <ac:cxnSpMkLst>
            <pc:docMk/>
            <pc:sldMk cId="1044984719" sldId="283"/>
            <ac:cxnSpMk id="398" creationId="{148D82C8-BC0A-F7C2-6000-35F7BF961B74}"/>
          </ac:cxnSpMkLst>
        </pc:cxnChg>
        <pc:cxnChg chg="mod">
          <ac:chgData name="a xx" userId="6c68ed6e84215d36" providerId="LiveId" clId="{0439AD73-FA86-4EAD-9500-F1BA974DE493}" dt="2023-10-02T10:31:54.716" v="504" actId="165"/>
          <ac:cxnSpMkLst>
            <pc:docMk/>
            <pc:sldMk cId="1044984719" sldId="283"/>
            <ac:cxnSpMk id="399" creationId="{1AE7E930-2BC2-81E6-E7F0-0D90AD81DCE3}"/>
          </ac:cxnSpMkLst>
        </pc:cxnChg>
        <pc:cxnChg chg="mod">
          <ac:chgData name="a xx" userId="6c68ed6e84215d36" providerId="LiveId" clId="{0439AD73-FA86-4EAD-9500-F1BA974DE493}" dt="2023-10-02T10:31:54.716" v="504" actId="165"/>
          <ac:cxnSpMkLst>
            <pc:docMk/>
            <pc:sldMk cId="1044984719" sldId="283"/>
            <ac:cxnSpMk id="425" creationId="{6BE0F85D-5D04-1FEB-76EC-61BB2A500208}"/>
          </ac:cxnSpMkLst>
        </pc:cxnChg>
        <pc:cxnChg chg="mod">
          <ac:chgData name="a xx" userId="6c68ed6e84215d36" providerId="LiveId" clId="{0439AD73-FA86-4EAD-9500-F1BA974DE493}" dt="2023-10-02T10:31:54.716" v="504" actId="165"/>
          <ac:cxnSpMkLst>
            <pc:docMk/>
            <pc:sldMk cId="1044984719" sldId="283"/>
            <ac:cxnSpMk id="426" creationId="{FBE54FD0-6490-E0D5-5B3B-D036DC30F3DF}"/>
          </ac:cxnSpMkLst>
        </pc:cxnChg>
        <pc:cxnChg chg="mod">
          <ac:chgData name="a xx" userId="6c68ed6e84215d36" providerId="LiveId" clId="{0439AD73-FA86-4EAD-9500-F1BA974DE493}" dt="2023-10-02T10:31:54.716" v="504" actId="165"/>
          <ac:cxnSpMkLst>
            <pc:docMk/>
            <pc:sldMk cId="1044984719" sldId="283"/>
            <ac:cxnSpMk id="427" creationId="{D1A86341-DCAE-C32D-896A-0A277A10261E}"/>
          </ac:cxnSpMkLst>
        </pc:cxnChg>
        <pc:cxnChg chg="mod">
          <ac:chgData name="a xx" userId="6c68ed6e84215d36" providerId="LiveId" clId="{0439AD73-FA86-4EAD-9500-F1BA974DE493}" dt="2023-10-02T10:31:54.716" v="504" actId="165"/>
          <ac:cxnSpMkLst>
            <pc:docMk/>
            <pc:sldMk cId="1044984719" sldId="283"/>
            <ac:cxnSpMk id="428" creationId="{A4357BF1-8E74-ACE8-077E-3BFD65026A96}"/>
          </ac:cxnSpMkLst>
        </pc:cxnChg>
        <pc:cxnChg chg="mod">
          <ac:chgData name="a xx" userId="6c68ed6e84215d36" providerId="LiveId" clId="{0439AD73-FA86-4EAD-9500-F1BA974DE493}" dt="2023-10-02T10:31:54.716" v="504" actId="165"/>
          <ac:cxnSpMkLst>
            <pc:docMk/>
            <pc:sldMk cId="1044984719" sldId="283"/>
            <ac:cxnSpMk id="429" creationId="{CD6DE004-3EA9-AEAB-7C17-B6BF9BB5619D}"/>
          </ac:cxnSpMkLst>
        </pc:cxnChg>
        <pc:cxnChg chg="mod">
          <ac:chgData name="a xx" userId="6c68ed6e84215d36" providerId="LiveId" clId="{0439AD73-FA86-4EAD-9500-F1BA974DE493}" dt="2023-10-02T10:31:54.716" v="504" actId="165"/>
          <ac:cxnSpMkLst>
            <pc:docMk/>
            <pc:sldMk cId="1044984719" sldId="283"/>
            <ac:cxnSpMk id="430" creationId="{E8EAC32E-2755-13F2-9561-C490268B83CF}"/>
          </ac:cxnSpMkLst>
        </pc:cxnChg>
        <pc:cxnChg chg="mod">
          <ac:chgData name="a xx" userId="6c68ed6e84215d36" providerId="LiveId" clId="{0439AD73-FA86-4EAD-9500-F1BA974DE493}" dt="2023-10-02T10:31:54.716" v="504" actId="165"/>
          <ac:cxnSpMkLst>
            <pc:docMk/>
            <pc:sldMk cId="1044984719" sldId="283"/>
            <ac:cxnSpMk id="431" creationId="{A30CC7D3-E4F0-1D35-5ABE-54D82FAD302C}"/>
          </ac:cxnSpMkLst>
        </pc:cxnChg>
        <pc:cxnChg chg="mod">
          <ac:chgData name="a xx" userId="6c68ed6e84215d36" providerId="LiveId" clId="{0439AD73-FA86-4EAD-9500-F1BA974DE493}" dt="2023-10-02T10:31:54.716" v="504" actId="165"/>
          <ac:cxnSpMkLst>
            <pc:docMk/>
            <pc:sldMk cId="1044984719" sldId="283"/>
            <ac:cxnSpMk id="432" creationId="{AA607A9B-9103-1AA0-B2AC-93AF6EB84421}"/>
          </ac:cxnSpMkLst>
        </pc:cxnChg>
        <pc:cxnChg chg="mod">
          <ac:chgData name="a xx" userId="6c68ed6e84215d36" providerId="LiveId" clId="{0439AD73-FA86-4EAD-9500-F1BA974DE493}" dt="2023-10-02T10:31:54.716" v="504" actId="165"/>
          <ac:cxnSpMkLst>
            <pc:docMk/>
            <pc:sldMk cId="1044984719" sldId="283"/>
            <ac:cxnSpMk id="433" creationId="{0EAF006C-594F-A26A-3C37-114DF61D4023}"/>
          </ac:cxnSpMkLst>
        </pc:cxnChg>
        <pc:cxnChg chg="mod">
          <ac:chgData name="a xx" userId="6c68ed6e84215d36" providerId="LiveId" clId="{0439AD73-FA86-4EAD-9500-F1BA974DE493}" dt="2023-10-02T10:31:54.716" v="504" actId="165"/>
          <ac:cxnSpMkLst>
            <pc:docMk/>
            <pc:sldMk cId="1044984719" sldId="283"/>
            <ac:cxnSpMk id="434" creationId="{1D60F04C-5CF8-2FB8-06F3-543FA04BB5E8}"/>
          </ac:cxnSpMkLst>
        </pc:cxnChg>
        <pc:cxnChg chg="mod">
          <ac:chgData name="a xx" userId="6c68ed6e84215d36" providerId="LiveId" clId="{0439AD73-FA86-4EAD-9500-F1BA974DE493}" dt="2023-10-02T10:31:54.716" v="504" actId="165"/>
          <ac:cxnSpMkLst>
            <pc:docMk/>
            <pc:sldMk cId="1044984719" sldId="283"/>
            <ac:cxnSpMk id="435" creationId="{507F4731-528D-877A-6761-F85E22D45CFA}"/>
          </ac:cxnSpMkLst>
        </pc:cxnChg>
        <pc:cxnChg chg="mod">
          <ac:chgData name="a xx" userId="6c68ed6e84215d36" providerId="LiveId" clId="{0439AD73-FA86-4EAD-9500-F1BA974DE493}" dt="2023-10-02T10:31:54.716" v="504" actId="165"/>
          <ac:cxnSpMkLst>
            <pc:docMk/>
            <pc:sldMk cId="1044984719" sldId="283"/>
            <ac:cxnSpMk id="436" creationId="{FF5EF2CE-CD1C-6987-B080-EA179707634E}"/>
          </ac:cxnSpMkLst>
        </pc:cxnChg>
        <pc:cxnChg chg="mod topLvl">
          <ac:chgData name="a xx" userId="6c68ed6e84215d36" providerId="LiveId" clId="{0439AD73-FA86-4EAD-9500-F1BA974DE493}" dt="2023-10-02T10:47:55.154" v="1180" actId="164"/>
          <ac:cxnSpMkLst>
            <pc:docMk/>
            <pc:sldMk cId="1044984719" sldId="283"/>
            <ac:cxnSpMk id="441" creationId="{79BE6D47-D6F7-8E16-4471-A86AD061AF8D}"/>
          </ac:cxnSpMkLst>
        </pc:cxnChg>
        <pc:cxnChg chg="mod">
          <ac:chgData name="a xx" userId="6c68ed6e84215d36" providerId="LiveId" clId="{0439AD73-FA86-4EAD-9500-F1BA974DE493}" dt="2023-10-02T10:47:53.433" v="1179" actId="164"/>
          <ac:cxnSpMkLst>
            <pc:docMk/>
            <pc:sldMk cId="1044984719" sldId="283"/>
            <ac:cxnSpMk id="448" creationId="{CB43CE23-3E03-29BD-CA2A-11FB91437348}"/>
          </ac:cxnSpMkLst>
        </pc:cxnChg>
        <pc:cxnChg chg="mod">
          <ac:chgData name="a xx" userId="6c68ed6e84215d36" providerId="LiveId" clId="{0439AD73-FA86-4EAD-9500-F1BA974DE493}" dt="2023-10-02T10:47:53.433" v="1179" actId="164"/>
          <ac:cxnSpMkLst>
            <pc:docMk/>
            <pc:sldMk cId="1044984719" sldId="283"/>
            <ac:cxnSpMk id="449" creationId="{07553A1B-58A7-0904-247F-E35A2016FE77}"/>
          </ac:cxnSpMkLst>
        </pc:cxnChg>
        <pc:cxnChg chg="mod">
          <ac:chgData name="a xx" userId="6c68ed6e84215d36" providerId="LiveId" clId="{0439AD73-FA86-4EAD-9500-F1BA974DE493}" dt="2023-10-02T10:47:53.433" v="1179" actId="164"/>
          <ac:cxnSpMkLst>
            <pc:docMk/>
            <pc:sldMk cId="1044984719" sldId="283"/>
            <ac:cxnSpMk id="452" creationId="{40AA9EC0-A5A8-7A91-E72A-A60180F10861}"/>
          </ac:cxnSpMkLst>
        </pc:cxnChg>
        <pc:cxnChg chg="mod">
          <ac:chgData name="a xx" userId="6c68ed6e84215d36" providerId="LiveId" clId="{0439AD73-FA86-4EAD-9500-F1BA974DE493}" dt="2023-10-02T10:47:53.433" v="1179" actId="164"/>
          <ac:cxnSpMkLst>
            <pc:docMk/>
            <pc:sldMk cId="1044984719" sldId="283"/>
            <ac:cxnSpMk id="456" creationId="{2918F717-2F3A-BB42-30B3-EABFE7FE0AD7}"/>
          </ac:cxnSpMkLst>
        </pc:cxnChg>
        <pc:cxnChg chg="mod">
          <ac:chgData name="a xx" userId="6c68ed6e84215d36" providerId="LiveId" clId="{0439AD73-FA86-4EAD-9500-F1BA974DE493}" dt="2023-10-02T10:47:53.433" v="1179" actId="164"/>
          <ac:cxnSpMkLst>
            <pc:docMk/>
            <pc:sldMk cId="1044984719" sldId="283"/>
            <ac:cxnSpMk id="457" creationId="{BED1A162-6456-2843-2F9F-38135712E4FA}"/>
          </ac:cxnSpMkLst>
        </pc:cxnChg>
        <pc:cxnChg chg="mod">
          <ac:chgData name="a xx" userId="6c68ed6e84215d36" providerId="LiveId" clId="{0439AD73-FA86-4EAD-9500-F1BA974DE493}" dt="2023-10-02T10:47:53.433" v="1179" actId="164"/>
          <ac:cxnSpMkLst>
            <pc:docMk/>
            <pc:sldMk cId="1044984719" sldId="283"/>
            <ac:cxnSpMk id="458" creationId="{5FEB45BC-BDDE-3FB9-3CCD-073CFAE5698D}"/>
          </ac:cxnSpMkLst>
        </pc:cxnChg>
        <pc:cxnChg chg="mod">
          <ac:chgData name="a xx" userId="6c68ed6e84215d36" providerId="LiveId" clId="{0439AD73-FA86-4EAD-9500-F1BA974DE493}" dt="2023-10-02T10:47:53.433" v="1179" actId="164"/>
          <ac:cxnSpMkLst>
            <pc:docMk/>
            <pc:sldMk cId="1044984719" sldId="283"/>
            <ac:cxnSpMk id="459" creationId="{7C5DA956-7990-F682-144B-C4DF957CB5E5}"/>
          </ac:cxnSpMkLst>
        </pc:cxnChg>
        <pc:cxnChg chg="mod">
          <ac:chgData name="a xx" userId="6c68ed6e84215d36" providerId="LiveId" clId="{0439AD73-FA86-4EAD-9500-F1BA974DE493}" dt="2023-10-02T10:47:53.433" v="1179" actId="164"/>
          <ac:cxnSpMkLst>
            <pc:docMk/>
            <pc:sldMk cId="1044984719" sldId="283"/>
            <ac:cxnSpMk id="460" creationId="{BFD8AD8B-B8F6-58E0-167C-B7102D253E3E}"/>
          </ac:cxnSpMkLst>
        </pc:cxnChg>
        <pc:cxnChg chg="mod">
          <ac:chgData name="a xx" userId="6c68ed6e84215d36" providerId="LiveId" clId="{0439AD73-FA86-4EAD-9500-F1BA974DE493}" dt="2023-10-02T10:47:53.433" v="1179" actId="164"/>
          <ac:cxnSpMkLst>
            <pc:docMk/>
            <pc:sldMk cId="1044984719" sldId="283"/>
            <ac:cxnSpMk id="461" creationId="{4195DC17-9D87-417E-39E9-F868F8094C5A}"/>
          </ac:cxnSpMkLst>
        </pc:cxnChg>
        <pc:cxnChg chg="mod">
          <ac:chgData name="a xx" userId="6c68ed6e84215d36" providerId="LiveId" clId="{0439AD73-FA86-4EAD-9500-F1BA974DE493}" dt="2023-10-02T10:47:53.433" v="1179" actId="164"/>
          <ac:cxnSpMkLst>
            <pc:docMk/>
            <pc:sldMk cId="1044984719" sldId="283"/>
            <ac:cxnSpMk id="462" creationId="{C5FC887E-CA7F-851F-009D-E9432D8B0F77}"/>
          </ac:cxnSpMkLst>
        </pc:cxnChg>
        <pc:cxnChg chg="mod">
          <ac:chgData name="a xx" userId="6c68ed6e84215d36" providerId="LiveId" clId="{0439AD73-FA86-4EAD-9500-F1BA974DE493}" dt="2023-10-02T10:47:53.433" v="1179" actId="164"/>
          <ac:cxnSpMkLst>
            <pc:docMk/>
            <pc:sldMk cId="1044984719" sldId="283"/>
            <ac:cxnSpMk id="463" creationId="{6D449B20-D00A-9CBD-C4FC-7AD4FB11A257}"/>
          </ac:cxnSpMkLst>
        </pc:cxnChg>
        <pc:cxnChg chg="mod">
          <ac:chgData name="a xx" userId="6c68ed6e84215d36" providerId="LiveId" clId="{0439AD73-FA86-4EAD-9500-F1BA974DE493}" dt="2023-10-02T10:47:53.433" v="1179" actId="164"/>
          <ac:cxnSpMkLst>
            <pc:docMk/>
            <pc:sldMk cId="1044984719" sldId="283"/>
            <ac:cxnSpMk id="464" creationId="{837E6EC1-3CF9-2D8C-0303-24556D7F700C}"/>
          </ac:cxnSpMkLst>
        </pc:cxnChg>
        <pc:cxnChg chg="mod">
          <ac:chgData name="a xx" userId="6c68ed6e84215d36" providerId="LiveId" clId="{0439AD73-FA86-4EAD-9500-F1BA974DE493}" dt="2023-10-02T10:47:53.433" v="1179" actId="164"/>
          <ac:cxnSpMkLst>
            <pc:docMk/>
            <pc:sldMk cId="1044984719" sldId="283"/>
            <ac:cxnSpMk id="465" creationId="{A5A285E2-2A81-8546-3434-933D076E0975}"/>
          </ac:cxnSpMkLst>
        </pc:cxnChg>
        <pc:cxnChg chg="mod">
          <ac:chgData name="a xx" userId="6c68ed6e84215d36" providerId="LiveId" clId="{0439AD73-FA86-4EAD-9500-F1BA974DE493}" dt="2023-10-02T10:47:53.433" v="1179" actId="164"/>
          <ac:cxnSpMkLst>
            <pc:docMk/>
            <pc:sldMk cId="1044984719" sldId="283"/>
            <ac:cxnSpMk id="466" creationId="{544B6CB2-1B29-E97D-A46B-C059ED76E32F}"/>
          </ac:cxnSpMkLst>
        </pc:cxnChg>
        <pc:cxnChg chg="mod">
          <ac:chgData name="a xx" userId="6c68ed6e84215d36" providerId="LiveId" clId="{0439AD73-FA86-4EAD-9500-F1BA974DE493}" dt="2023-10-02T10:47:53.433" v="1179" actId="164"/>
          <ac:cxnSpMkLst>
            <pc:docMk/>
            <pc:sldMk cId="1044984719" sldId="283"/>
            <ac:cxnSpMk id="467" creationId="{326A6817-5E02-7414-12B4-0879542DA4E3}"/>
          </ac:cxnSpMkLst>
        </pc:cxnChg>
        <pc:cxnChg chg="mod">
          <ac:chgData name="a xx" userId="6c68ed6e84215d36" providerId="LiveId" clId="{0439AD73-FA86-4EAD-9500-F1BA974DE493}" dt="2023-10-02T10:47:53.433" v="1179" actId="164"/>
          <ac:cxnSpMkLst>
            <pc:docMk/>
            <pc:sldMk cId="1044984719" sldId="283"/>
            <ac:cxnSpMk id="472" creationId="{623EDABF-287E-0C1D-C2B0-4A34AEBFCA3B}"/>
          </ac:cxnSpMkLst>
        </pc:cxnChg>
        <pc:cxnChg chg="mod">
          <ac:chgData name="a xx" userId="6c68ed6e84215d36" providerId="LiveId" clId="{0439AD73-FA86-4EAD-9500-F1BA974DE493}" dt="2023-10-02T10:47:53.433" v="1179" actId="164"/>
          <ac:cxnSpMkLst>
            <pc:docMk/>
            <pc:sldMk cId="1044984719" sldId="283"/>
            <ac:cxnSpMk id="473" creationId="{80FECE42-DB81-B1A0-BF84-42596B05F057}"/>
          </ac:cxnSpMkLst>
        </pc:cxnChg>
        <pc:cxnChg chg="mod">
          <ac:chgData name="a xx" userId="6c68ed6e84215d36" providerId="LiveId" clId="{0439AD73-FA86-4EAD-9500-F1BA974DE493}" dt="2023-10-02T10:47:53.433" v="1179" actId="164"/>
          <ac:cxnSpMkLst>
            <pc:docMk/>
            <pc:sldMk cId="1044984719" sldId="283"/>
            <ac:cxnSpMk id="474" creationId="{0FFD1D6F-666B-7BFC-E01F-56CC6CC5C804}"/>
          </ac:cxnSpMkLst>
        </pc:cxnChg>
        <pc:cxnChg chg="mod">
          <ac:chgData name="a xx" userId="6c68ed6e84215d36" providerId="LiveId" clId="{0439AD73-FA86-4EAD-9500-F1BA974DE493}" dt="2023-10-02T10:47:53.433" v="1179" actId="164"/>
          <ac:cxnSpMkLst>
            <pc:docMk/>
            <pc:sldMk cId="1044984719" sldId="283"/>
            <ac:cxnSpMk id="475" creationId="{6C1625DC-BE40-D67B-5BFF-0A7DAAF9732F}"/>
          </ac:cxnSpMkLst>
        </pc:cxnChg>
        <pc:cxnChg chg="mod">
          <ac:chgData name="a xx" userId="6c68ed6e84215d36" providerId="LiveId" clId="{0439AD73-FA86-4EAD-9500-F1BA974DE493}" dt="2023-10-02T10:47:53.433" v="1179" actId="164"/>
          <ac:cxnSpMkLst>
            <pc:docMk/>
            <pc:sldMk cId="1044984719" sldId="283"/>
            <ac:cxnSpMk id="476" creationId="{188374BD-2430-001D-EFB1-780B34254929}"/>
          </ac:cxnSpMkLst>
        </pc:cxnChg>
        <pc:cxnChg chg="mod">
          <ac:chgData name="a xx" userId="6c68ed6e84215d36" providerId="LiveId" clId="{0439AD73-FA86-4EAD-9500-F1BA974DE493}" dt="2023-10-02T10:47:53.433" v="1179" actId="164"/>
          <ac:cxnSpMkLst>
            <pc:docMk/>
            <pc:sldMk cId="1044984719" sldId="283"/>
            <ac:cxnSpMk id="477" creationId="{D0D0A0ED-9158-0410-DC03-3657F1730585}"/>
          </ac:cxnSpMkLst>
        </pc:cxnChg>
        <pc:cxnChg chg="mod">
          <ac:chgData name="a xx" userId="6c68ed6e84215d36" providerId="LiveId" clId="{0439AD73-FA86-4EAD-9500-F1BA974DE493}" dt="2023-10-02T10:47:53.433" v="1179" actId="164"/>
          <ac:cxnSpMkLst>
            <pc:docMk/>
            <pc:sldMk cId="1044984719" sldId="283"/>
            <ac:cxnSpMk id="478" creationId="{98E8B23B-236B-E52D-C680-B4F3D0BD6F88}"/>
          </ac:cxnSpMkLst>
        </pc:cxnChg>
        <pc:cxnChg chg="mod">
          <ac:chgData name="a xx" userId="6c68ed6e84215d36" providerId="LiveId" clId="{0439AD73-FA86-4EAD-9500-F1BA974DE493}" dt="2023-10-02T10:47:53.433" v="1179" actId="164"/>
          <ac:cxnSpMkLst>
            <pc:docMk/>
            <pc:sldMk cId="1044984719" sldId="283"/>
            <ac:cxnSpMk id="479" creationId="{88037AA0-6899-AF06-397D-11EFE222AE2E}"/>
          </ac:cxnSpMkLst>
        </pc:cxnChg>
        <pc:cxnChg chg="mod">
          <ac:chgData name="a xx" userId="6c68ed6e84215d36" providerId="LiveId" clId="{0439AD73-FA86-4EAD-9500-F1BA974DE493}" dt="2023-10-02T10:47:53.433" v="1179" actId="164"/>
          <ac:cxnSpMkLst>
            <pc:docMk/>
            <pc:sldMk cId="1044984719" sldId="283"/>
            <ac:cxnSpMk id="480" creationId="{B9D0C3E4-6B92-5859-F161-FAD082BA6316}"/>
          </ac:cxnSpMkLst>
        </pc:cxnChg>
        <pc:cxnChg chg="mod">
          <ac:chgData name="a xx" userId="6c68ed6e84215d36" providerId="LiveId" clId="{0439AD73-FA86-4EAD-9500-F1BA974DE493}" dt="2023-10-02T10:47:53.433" v="1179" actId="164"/>
          <ac:cxnSpMkLst>
            <pc:docMk/>
            <pc:sldMk cId="1044984719" sldId="283"/>
            <ac:cxnSpMk id="481" creationId="{497E6E34-DBEA-9383-4536-63E63AC4BBDB}"/>
          </ac:cxnSpMkLst>
        </pc:cxnChg>
        <pc:cxnChg chg="mod">
          <ac:chgData name="a xx" userId="6c68ed6e84215d36" providerId="LiveId" clId="{0439AD73-FA86-4EAD-9500-F1BA974DE493}" dt="2023-10-02T10:47:53.433" v="1179" actId="164"/>
          <ac:cxnSpMkLst>
            <pc:docMk/>
            <pc:sldMk cId="1044984719" sldId="283"/>
            <ac:cxnSpMk id="482" creationId="{73C98742-47D1-A751-3520-5FD055C7A994}"/>
          </ac:cxnSpMkLst>
        </pc:cxnChg>
        <pc:cxnChg chg="mod">
          <ac:chgData name="a xx" userId="6c68ed6e84215d36" providerId="LiveId" clId="{0439AD73-FA86-4EAD-9500-F1BA974DE493}" dt="2023-10-02T10:47:53.433" v="1179" actId="164"/>
          <ac:cxnSpMkLst>
            <pc:docMk/>
            <pc:sldMk cId="1044984719" sldId="283"/>
            <ac:cxnSpMk id="483" creationId="{F09610A3-43AA-3B5D-2559-C9F76D0FC410}"/>
          </ac:cxnSpMkLst>
        </pc:cxnChg>
        <pc:cxnChg chg="mod">
          <ac:chgData name="a xx" userId="6c68ed6e84215d36" providerId="LiveId" clId="{0439AD73-FA86-4EAD-9500-F1BA974DE493}" dt="2023-10-02T10:47:53.433" v="1179" actId="164"/>
          <ac:cxnSpMkLst>
            <pc:docMk/>
            <pc:sldMk cId="1044984719" sldId="283"/>
            <ac:cxnSpMk id="487" creationId="{D3424B74-F79F-83DE-65AF-157647F05E30}"/>
          </ac:cxnSpMkLst>
        </pc:cxnChg>
        <pc:cxnChg chg="mod">
          <ac:chgData name="a xx" userId="6c68ed6e84215d36" providerId="LiveId" clId="{0439AD73-FA86-4EAD-9500-F1BA974DE493}" dt="2023-10-02T10:47:53.433" v="1179" actId="164"/>
          <ac:cxnSpMkLst>
            <pc:docMk/>
            <pc:sldMk cId="1044984719" sldId="283"/>
            <ac:cxnSpMk id="488" creationId="{5C9155EE-C9BA-8DE6-0F07-EC5E1C0B92C5}"/>
          </ac:cxnSpMkLst>
        </pc:cxnChg>
        <pc:cxnChg chg="mod">
          <ac:chgData name="a xx" userId="6c68ed6e84215d36" providerId="LiveId" clId="{0439AD73-FA86-4EAD-9500-F1BA974DE493}" dt="2023-10-02T10:47:53.433" v="1179" actId="164"/>
          <ac:cxnSpMkLst>
            <pc:docMk/>
            <pc:sldMk cId="1044984719" sldId="283"/>
            <ac:cxnSpMk id="489" creationId="{C15B29BB-30BD-DC41-1429-80C52A6E859A}"/>
          </ac:cxnSpMkLst>
        </pc:cxnChg>
        <pc:cxnChg chg="mod">
          <ac:chgData name="a xx" userId="6c68ed6e84215d36" providerId="LiveId" clId="{0439AD73-FA86-4EAD-9500-F1BA974DE493}" dt="2023-10-02T10:47:53.433" v="1179" actId="164"/>
          <ac:cxnSpMkLst>
            <pc:docMk/>
            <pc:sldMk cId="1044984719" sldId="283"/>
            <ac:cxnSpMk id="490" creationId="{543F6420-1D7E-BFC4-2BFF-F7A9F38EEF60}"/>
          </ac:cxnSpMkLst>
        </pc:cxnChg>
        <pc:cxnChg chg="mod">
          <ac:chgData name="a xx" userId="6c68ed6e84215d36" providerId="LiveId" clId="{0439AD73-FA86-4EAD-9500-F1BA974DE493}" dt="2023-10-02T10:47:53.433" v="1179" actId="164"/>
          <ac:cxnSpMkLst>
            <pc:docMk/>
            <pc:sldMk cId="1044984719" sldId="283"/>
            <ac:cxnSpMk id="491" creationId="{3FDBA2AE-07F6-7256-BECE-E9383F92A881}"/>
          </ac:cxnSpMkLst>
        </pc:cxnChg>
        <pc:cxnChg chg="mod">
          <ac:chgData name="a xx" userId="6c68ed6e84215d36" providerId="LiveId" clId="{0439AD73-FA86-4EAD-9500-F1BA974DE493}" dt="2023-10-02T10:47:53.433" v="1179" actId="164"/>
          <ac:cxnSpMkLst>
            <pc:docMk/>
            <pc:sldMk cId="1044984719" sldId="283"/>
            <ac:cxnSpMk id="492" creationId="{6456B493-81D8-751A-6C62-70516C2A6BA2}"/>
          </ac:cxnSpMkLst>
        </pc:cxnChg>
        <pc:cxnChg chg="mod">
          <ac:chgData name="a xx" userId="6c68ed6e84215d36" providerId="LiveId" clId="{0439AD73-FA86-4EAD-9500-F1BA974DE493}" dt="2023-10-02T10:47:53.433" v="1179" actId="164"/>
          <ac:cxnSpMkLst>
            <pc:docMk/>
            <pc:sldMk cId="1044984719" sldId="283"/>
            <ac:cxnSpMk id="493" creationId="{2F5F6AC2-85DE-ACA3-67FA-41458E654E54}"/>
          </ac:cxnSpMkLst>
        </pc:cxnChg>
        <pc:cxnChg chg="mod">
          <ac:chgData name="a xx" userId="6c68ed6e84215d36" providerId="LiveId" clId="{0439AD73-FA86-4EAD-9500-F1BA974DE493}" dt="2023-10-02T10:47:53.433" v="1179" actId="164"/>
          <ac:cxnSpMkLst>
            <pc:docMk/>
            <pc:sldMk cId="1044984719" sldId="283"/>
            <ac:cxnSpMk id="494" creationId="{BB236A1B-0A1C-6D27-C8F2-BA0DEA22B1DC}"/>
          </ac:cxnSpMkLst>
        </pc:cxnChg>
        <pc:cxnChg chg="mod">
          <ac:chgData name="a xx" userId="6c68ed6e84215d36" providerId="LiveId" clId="{0439AD73-FA86-4EAD-9500-F1BA974DE493}" dt="2023-10-02T10:47:53.433" v="1179" actId="164"/>
          <ac:cxnSpMkLst>
            <pc:docMk/>
            <pc:sldMk cId="1044984719" sldId="283"/>
            <ac:cxnSpMk id="495" creationId="{D70D2D5A-E6C0-8477-4541-C6028C89794E}"/>
          </ac:cxnSpMkLst>
        </pc:cxnChg>
        <pc:cxnChg chg="mod">
          <ac:chgData name="a xx" userId="6c68ed6e84215d36" providerId="LiveId" clId="{0439AD73-FA86-4EAD-9500-F1BA974DE493}" dt="2023-10-02T10:47:53.433" v="1179" actId="164"/>
          <ac:cxnSpMkLst>
            <pc:docMk/>
            <pc:sldMk cId="1044984719" sldId="283"/>
            <ac:cxnSpMk id="496" creationId="{48F54B59-9BF8-2F32-06E9-111A4717EE5F}"/>
          </ac:cxnSpMkLst>
        </pc:cxnChg>
        <pc:cxnChg chg="mod">
          <ac:chgData name="a xx" userId="6c68ed6e84215d36" providerId="LiveId" clId="{0439AD73-FA86-4EAD-9500-F1BA974DE493}" dt="2023-10-02T10:47:53.433" v="1179" actId="164"/>
          <ac:cxnSpMkLst>
            <pc:docMk/>
            <pc:sldMk cId="1044984719" sldId="283"/>
            <ac:cxnSpMk id="497" creationId="{957B9D25-DC7D-00B5-4586-B8BDA86869B7}"/>
          </ac:cxnSpMkLst>
        </pc:cxnChg>
        <pc:cxnChg chg="mod">
          <ac:chgData name="a xx" userId="6c68ed6e84215d36" providerId="LiveId" clId="{0439AD73-FA86-4EAD-9500-F1BA974DE493}" dt="2023-10-02T10:47:53.433" v="1179" actId="164"/>
          <ac:cxnSpMkLst>
            <pc:docMk/>
            <pc:sldMk cId="1044984719" sldId="283"/>
            <ac:cxnSpMk id="498" creationId="{5BE1F3CC-D67E-6880-47D2-9055FDFA4F27}"/>
          </ac:cxnSpMkLst>
        </pc:cxnChg>
        <pc:cxnChg chg="mod">
          <ac:chgData name="a xx" userId="6c68ed6e84215d36" providerId="LiveId" clId="{0439AD73-FA86-4EAD-9500-F1BA974DE493}" dt="2023-10-02T10:47:53.433" v="1179" actId="164"/>
          <ac:cxnSpMkLst>
            <pc:docMk/>
            <pc:sldMk cId="1044984719" sldId="283"/>
            <ac:cxnSpMk id="506" creationId="{CB52E9B0-FD8C-A411-0681-0B9EE64C6A8C}"/>
          </ac:cxnSpMkLst>
        </pc:cxnChg>
        <pc:cxnChg chg="mod">
          <ac:chgData name="a xx" userId="6c68ed6e84215d36" providerId="LiveId" clId="{0439AD73-FA86-4EAD-9500-F1BA974DE493}" dt="2023-10-02T10:47:53.433" v="1179" actId="164"/>
          <ac:cxnSpMkLst>
            <pc:docMk/>
            <pc:sldMk cId="1044984719" sldId="283"/>
            <ac:cxnSpMk id="507" creationId="{2F043435-821B-C439-DADD-9627FAAFAD07}"/>
          </ac:cxnSpMkLst>
        </pc:cxnChg>
        <pc:cxnChg chg="mod">
          <ac:chgData name="a xx" userId="6c68ed6e84215d36" providerId="LiveId" clId="{0439AD73-FA86-4EAD-9500-F1BA974DE493}" dt="2023-10-02T10:47:53.433" v="1179" actId="164"/>
          <ac:cxnSpMkLst>
            <pc:docMk/>
            <pc:sldMk cId="1044984719" sldId="283"/>
            <ac:cxnSpMk id="508" creationId="{1F69C71D-7531-FE3D-CA70-5DAA36A4EC65}"/>
          </ac:cxnSpMkLst>
        </pc:cxnChg>
        <pc:cxnChg chg="mod">
          <ac:chgData name="a xx" userId="6c68ed6e84215d36" providerId="LiveId" clId="{0439AD73-FA86-4EAD-9500-F1BA974DE493}" dt="2023-10-02T10:47:53.433" v="1179" actId="164"/>
          <ac:cxnSpMkLst>
            <pc:docMk/>
            <pc:sldMk cId="1044984719" sldId="283"/>
            <ac:cxnSpMk id="509" creationId="{434F49F1-394D-C881-E175-69BCE234C7D9}"/>
          </ac:cxnSpMkLst>
        </pc:cxnChg>
        <pc:cxnChg chg="mod">
          <ac:chgData name="a xx" userId="6c68ed6e84215d36" providerId="LiveId" clId="{0439AD73-FA86-4EAD-9500-F1BA974DE493}" dt="2023-10-02T10:47:53.433" v="1179" actId="164"/>
          <ac:cxnSpMkLst>
            <pc:docMk/>
            <pc:sldMk cId="1044984719" sldId="283"/>
            <ac:cxnSpMk id="510" creationId="{838568BC-8682-1273-DD0F-35524B4E6F12}"/>
          </ac:cxnSpMkLst>
        </pc:cxnChg>
        <pc:cxnChg chg="mod">
          <ac:chgData name="a xx" userId="6c68ed6e84215d36" providerId="LiveId" clId="{0439AD73-FA86-4EAD-9500-F1BA974DE493}" dt="2023-10-02T10:47:53.433" v="1179" actId="164"/>
          <ac:cxnSpMkLst>
            <pc:docMk/>
            <pc:sldMk cId="1044984719" sldId="283"/>
            <ac:cxnSpMk id="511" creationId="{2C483BE6-1053-9A9C-47B0-EF06E0C98CD1}"/>
          </ac:cxnSpMkLst>
        </pc:cxnChg>
      </pc:sldChg>
      <pc:sldChg chg="addSp delSp modSp mod">
        <pc:chgData name="a xx" userId="6c68ed6e84215d36" providerId="LiveId" clId="{0439AD73-FA86-4EAD-9500-F1BA974DE493}" dt="2023-10-02T11:32:11.911" v="1635" actId="164"/>
        <pc:sldMkLst>
          <pc:docMk/>
          <pc:sldMk cId="1856698815" sldId="292"/>
        </pc:sldMkLst>
        <pc:spChg chg="mod">
          <ac:chgData name="a xx" userId="6c68ed6e84215d36" providerId="LiveId" clId="{0439AD73-FA86-4EAD-9500-F1BA974DE493}" dt="2023-10-02T11:31:46.581" v="1634" actId="164"/>
          <ac:spMkLst>
            <pc:docMk/>
            <pc:sldMk cId="1856698815" sldId="292"/>
            <ac:spMk id="55" creationId="{7DDD1819-076D-8C10-53B5-19D82580E001}"/>
          </ac:spMkLst>
        </pc:spChg>
        <pc:spChg chg="mod">
          <ac:chgData name="a xx" userId="6c68ed6e84215d36" providerId="LiveId" clId="{0439AD73-FA86-4EAD-9500-F1BA974DE493}" dt="2023-10-02T11:31:46.581" v="1634" actId="164"/>
          <ac:spMkLst>
            <pc:docMk/>
            <pc:sldMk cId="1856698815" sldId="292"/>
            <ac:spMk id="60" creationId="{9CDE9B3A-7C7F-BF83-F861-91249EFD343F}"/>
          </ac:spMkLst>
        </pc:spChg>
        <pc:spChg chg="mod topLvl">
          <ac:chgData name="a xx" userId="6c68ed6e84215d36" providerId="LiveId" clId="{0439AD73-FA86-4EAD-9500-F1BA974DE493}" dt="2023-10-02T11:32:11.911" v="1635" actId="164"/>
          <ac:spMkLst>
            <pc:docMk/>
            <pc:sldMk cId="1856698815" sldId="292"/>
            <ac:spMk id="77" creationId="{2AA7B476-BCCE-B321-EC15-1AC0B517C2E4}"/>
          </ac:spMkLst>
        </pc:spChg>
        <pc:spChg chg="mod topLvl">
          <ac:chgData name="a xx" userId="6c68ed6e84215d36" providerId="LiveId" clId="{0439AD73-FA86-4EAD-9500-F1BA974DE493}" dt="2023-10-02T11:32:11.911" v="1635" actId="164"/>
          <ac:spMkLst>
            <pc:docMk/>
            <pc:sldMk cId="1856698815" sldId="292"/>
            <ac:spMk id="78" creationId="{731F1D9A-F19D-5F33-90F8-990CEEECA0E6}"/>
          </ac:spMkLst>
        </pc:spChg>
        <pc:spChg chg="mod topLvl">
          <ac:chgData name="a xx" userId="6c68ed6e84215d36" providerId="LiveId" clId="{0439AD73-FA86-4EAD-9500-F1BA974DE493}" dt="2023-10-02T11:32:11.911" v="1635" actId="164"/>
          <ac:spMkLst>
            <pc:docMk/>
            <pc:sldMk cId="1856698815" sldId="292"/>
            <ac:spMk id="85" creationId="{EC5C686D-09D6-8E6E-6F4E-05E7B74A879C}"/>
          </ac:spMkLst>
        </pc:spChg>
        <pc:spChg chg="mod topLvl">
          <ac:chgData name="a xx" userId="6c68ed6e84215d36" providerId="LiveId" clId="{0439AD73-FA86-4EAD-9500-F1BA974DE493}" dt="2023-10-02T11:32:11.911" v="1635" actId="164"/>
          <ac:spMkLst>
            <pc:docMk/>
            <pc:sldMk cId="1856698815" sldId="292"/>
            <ac:spMk id="86" creationId="{6BBD46BF-E7F1-A3DF-1441-321BB072CE07}"/>
          </ac:spMkLst>
        </pc:spChg>
        <pc:grpChg chg="add mod">
          <ac:chgData name="a xx" userId="6c68ed6e84215d36" providerId="LiveId" clId="{0439AD73-FA86-4EAD-9500-F1BA974DE493}" dt="2023-10-02T11:32:11.911" v="1635" actId="164"/>
          <ac:grpSpMkLst>
            <pc:docMk/>
            <pc:sldMk cId="1856698815" sldId="292"/>
            <ac:grpSpMk id="54" creationId="{A6F15A87-4921-501B-D71C-1138D9141E0C}"/>
          </ac:grpSpMkLst>
        </pc:grpChg>
        <pc:grpChg chg="add mod">
          <ac:chgData name="a xx" userId="6c68ed6e84215d36" providerId="LiveId" clId="{0439AD73-FA86-4EAD-9500-F1BA974DE493}" dt="2023-10-02T11:32:11.911" v="1635" actId="164"/>
          <ac:grpSpMkLst>
            <pc:docMk/>
            <pc:sldMk cId="1856698815" sldId="292"/>
            <ac:grpSpMk id="56" creationId="{A1B67312-02F4-331E-AB2D-482923CA3ABF}"/>
          </ac:grpSpMkLst>
        </pc:grpChg>
        <pc:grpChg chg="mod topLvl">
          <ac:chgData name="a xx" userId="6c68ed6e84215d36" providerId="LiveId" clId="{0439AD73-FA86-4EAD-9500-F1BA974DE493}" dt="2023-10-02T11:32:11.911" v="1635" actId="164"/>
          <ac:grpSpMkLst>
            <pc:docMk/>
            <pc:sldMk cId="1856698815" sldId="292"/>
            <ac:grpSpMk id="75" creationId="{1D5157CE-076C-3BFD-ABFE-F28EDE95429A}"/>
          </ac:grpSpMkLst>
        </pc:grpChg>
        <pc:grpChg chg="del mod topLvl">
          <ac:chgData name="a xx" userId="6c68ed6e84215d36" providerId="LiveId" clId="{0439AD73-FA86-4EAD-9500-F1BA974DE493}" dt="2023-10-02T11:22:56.893" v="1190" actId="165"/>
          <ac:grpSpMkLst>
            <pc:docMk/>
            <pc:sldMk cId="1856698815" sldId="292"/>
            <ac:grpSpMk id="84" creationId="{AD7A5F42-C69C-A6D0-C5F8-58DB1BEEDAFE}"/>
          </ac:grpSpMkLst>
        </pc:grpChg>
        <pc:grpChg chg="del">
          <ac:chgData name="a xx" userId="6c68ed6e84215d36" providerId="LiveId" clId="{0439AD73-FA86-4EAD-9500-F1BA974DE493}" dt="2023-10-02T11:22:52.525" v="1189" actId="165"/>
          <ac:grpSpMkLst>
            <pc:docMk/>
            <pc:sldMk cId="1856698815" sldId="292"/>
            <ac:grpSpMk id="87" creationId="{D32E6B22-C716-86F7-10BB-ED17820394B0}"/>
          </ac:grpSpMkLst>
        </pc:grpChg>
        <pc:inkChg chg="mod">
          <ac:chgData name="a xx" userId="6c68ed6e84215d36" providerId="LiveId" clId="{0439AD73-FA86-4EAD-9500-F1BA974DE493}" dt="2023-10-02T11:31:46.581" v="1634" actId="164"/>
          <ac:inkMkLst>
            <pc:docMk/>
            <pc:sldMk cId="1856698815" sldId="292"/>
            <ac:inkMk id="70" creationId="{A41A6F7A-F689-6209-E377-E01275E355D8}"/>
          </ac:inkMkLst>
        </pc:inkChg>
        <pc:inkChg chg="mod">
          <ac:chgData name="a xx" userId="6c68ed6e84215d36" providerId="LiveId" clId="{0439AD73-FA86-4EAD-9500-F1BA974DE493}" dt="2023-10-02T11:31:46.581" v="1634" actId="164"/>
          <ac:inkMkLst>
            <pc:docMk/>
            <pc:sldMk cId="1856698815" sldId="292"/>
            <ac:inkMk id="71" creationId="{92FC8DE5-AB33-677A-DC10-247229DB373C}"/>
          </ac:inkMkLst>
        </pc:inkChg>
        <pc:inkChg chg="mod">
          <ac:chgData name="a xx" userId="6c68ed6e84215d36" providerId="LiveId" clId="{0439AD73-FA86-4EAD-9500-F1BA974DE493}" dt="2023-10-02T11:31:46.581" v="1634" actId="164"/>
          <ac:inkMkLst>
            <pc:docMk/>
            <pc:sldMk cId="1856698815" sldId="292"/>
            <ac:inkMk id="72" creationId="{CD095F08-3279-B883-8861-2C2955FF8985}"/>
          </ac:inkMkLst>
        </pc:inkChg>
        <pc:inkChg chg="mod">
          <ac:chgData name="a xx" userId="6c68ed6e84215d36" providerId="LiveId" clId="{0439AD73-FA86-4EAD-9500-F1BA974DE493}" dt="2023-10-02T11:31:46.581" v="1634" actId="164"/>
          <ac:inkMkLst>
            <pc:docMk/>
            <pc:sldMk cId="1856698815" sldId="292"/>
            <ac:inkMk id="74" creationId="{93701DC9-5B4B-069E-CC57-44DF4EB70123}"/>
          </ac:inkMkLst>
        </pc:inkChg>
        <pc:inkChg chg="mod topLvl">
          <ac:chgData name="a xx" userId="6c68ed6e84215d36" providerId="LiveId" clId="{0439AD73-FA86-4EAD-9500-F1BA974DE493}" dt="2023-10-02T11:32:11.911" v="1635" actId="164"/>
          <ac:inkMkLst>
            <pc:docMk/>
            <pc:sldMk cId="1856698815" sldId="292"/>
            <ac:inkMk id="79" creationId="{BE6D2405-21D3-E28D-31A3-C8A2EBE52FC9}"/>
          </ac:inkMkLst>
        </pc:inkChg>
        <pc:inkChg chg="mod topLvl">
          <ac:chgData name="a xx" userId="6c68ed6e84215d36" providerId="LiveId" clId="{0439AD73-FA86-4EAD-9500-F1BA974DE493}" dt="2023-10-02T11:32:11.911" v="1635" actId="164"/>
          <ac:inkMkLst>
            <pc:docMk/>
            <pc:sldMk cId="1856698815" sldId="292"/>
            <ac:inkMk id="80" creationId="{9CB5E5E3-D048-BEDC-2EC3-CE3B8D73C852}"/>
          </ac:inkMkLst>
        </pc:inkChg>
        <pc:inkChg chg="mod topLvl">
          <ac:chgData name="a xx" userId="6c68ed6e84215d36" providerId="LiveId" clId="{0439AD73-FA86-4EAD-9500-F1BA974DE493}" dt="2023-10-02T11:32:11.911" v="1635" actId="164"/>
          <ac:inkMkLst>
            <pc:docMk/>
            <pc:sldMk cId="1856698815" sldId="292"/>
            <ac:inkMk id="82" creationId="{0F264594-594C-2CBA-6D54-EBE3E3BAECAC}"/>
          </ac:inkMkLst>
        </pc:inkChg>
        <pc:inkChg chg="mod topLvl">
          <ac:chgData name="a xx" userId="6c68ed6e84215d36" providerId="LiveId" clId="{0439AD73-FA86-4EAD-9500-F1BA974DE493}" dt="2023-10-02T11:32:11.911" v="1635" actId="164"/>
          <ac:inkMkLst>
            <pc:docMk/>
            <pc:sldMk cId="1856698815" sldId="292"/>
            <ac:inkMk id="83" creationId="{7365020F-7DFE-EEF7-3E9E-415FF8D252EF}"/>
          </ac:inkMkLst>
        </pc:inkChg>
        <pc:cxnChg chg="add del mod ord">
          <ac:chgData name="a xx" userId="6c68ed6e84215d36" providerId="LiveId" clId="{0439AD73-FA86-4EAD-9500-F1BA974DE493}" dt="2023-10-02T11:24:59.375" v="1353" actId="478"/>
          <ac:cxnSpMkLst>
            <pc:docMk/>
            <pc:sldMk cId="1856698815" sldId="292"/>
            <ac:cxnSpMk id="2" creationId="{4D33AEF7-943B-880D-B823-F5DA8E8CCB1A}"/>
          </ac:cxnSpMkLst>
        </pc:cxnChg>
        <pc:cxnChg chg="add mod ord">
          <ac:chgData name="a xx" userId="6c68ed6e84215d36" providerId="LiveId" clId="{0439AD73-FA86-4EAD-9500-F1BA974DE493}" dt="2023-10-02T11:31:46.581" v="1634" actId="164"/>
          <ac:cxnSpMkLst>
            <pc:docMk/>
            <pc:sldMk cId="1856698815" sldId="292"/>
            <ac:cxnSpMk id="5" creationId="{21AA51BA-4EC0-3BCE-EFCA-A96E53E8535D}"/>
          </ac:cxnSpMkLst>
        </pc:cxnChg>
        <pc:cxnChg chg="add mod ord">
          <ac:chgData name="a xx" userId="6c68ed6e84215d36" providerId="LiveId" clId="{0439AD73-FA86-4EAD-9500-F1BA974DE493}" dt="2023-10-02T11:31:46.581" v="1634" actId="164"/>
          <ac:cxnSpMkLst>
            <pc:docMk/>
            <pc:sldMk cId="1856698815" sldId="292"/>
            <ac:cxnSpMk id="7" creationId="{30A8C37A-C79E-962E-240D-0DC16E90FE56}"/>
          </ac:cxnSpMkLst>
        </pc:cxnChg>
        <pc:cxnChg chg="add mod ord">
          <ac:chgData name="a xx" userId="6c68ed6e84215d36" providerId="LiveId" clId="{0439AD73-FA86-4EAD-9500-F1BA974DE493}" dt="2023-10-02T11:31:46.581" v="1634" actId="164"/>
          <ac:cxnSpMkLst>
            <pc:docMk/>
            <pc:sldMk cId="1856698815" sldId="292"/>
            <ac:cxnSpMk id="8" creationId="{ABBD36B0-4478-A9FD-966C-45B986B7B332}"/>
          </ac:cxnSpMkLst>
        </pc:cxnChg>
        <pc:cxnChg chg="add mod ord">
          <ac:chgData name="a xx" userId="6c68ed6e84215d36" providerId="LiveId" clId="{0439AD73-FA86-4EAD-9500-F1BA974DE493}" dt="2023-10-02T11:31:46.581" v="1634" actId="164"/>
          <ac:cxnSpMkLst>
            <pc:docMk/>
            <pc:sldMk cId="1856698815" sldId="292"/>
            <ac:cxnSpMk id="9" creationId="{630F1BED-B3F4-D583-89A3-C4C351490AEA}"/>
          </ac:cxnSpMkLst>
        </pc:cxnChg>
        <pc:cxnChg chg="add mod ord">
          <ac:chgData name="a xx" userId="6c68ed6e84215d36" providerId="LiveId" clId="{0439AD73-FA86-4EAD-9500-F1BA974DE493}" dt="2023-10-02T11:31:46.581" v="1634" actId="164"/>
          <ac:cxnSpMkLst>
            <pc:docMk/>
            <pc:sldMk cId="1856698815" sldId="292"/>
            <ac:cxnSpMk id="10" creationId="{4276557F-E581-2815-AA79-6CA3DA14847D}"/>
          </ac:cxnSpMkLst>
        </pc:cxnChg>
        <pc:cxnChg chg="add mod ord">
          <ac:chgData name="a xx" userId="6c68ed6e84215d36" providerId="LiveId" clId="{0439AD73-FA86-4EAD-9500-F1BA974DE493}" dt="2023-10-02T11:31:46.581" v="1634" actId="164"/>
          <ac:cxnSpMkLst>
            <pc:docMk/>
            <pc:sldMk cId="1856698815" sldId="292"/>
            <ac:cxnSpMk id="11" creationId="{7F5ED378-2581-0D0B-8051-05ACEC102865}"/>
          </ac:cxnSpMkLst>
        </pc:cxnChg>
        <pc:cxnChg chg="add mod ord">
          <ac:chgData name="a xx" userId="6c68ed6e84215d36" providerId="LiveId" clId="{0439AD73-FA86-4EAD-9500-F1BA974DE493}" dt="2023-10-02T11:31:46.581" v="1634" actId="164"/>
          <ac:cxnSpMkLst>
            <pc:docMk/>
            <pc:sldMk cId="1856698815" sldId="292"/>
            <ac:cxnSpMk id="12" creationId="{B463C01E-2352-A53A-28A8-5ABD60AFE34C}"/>
          </ac:cxnSpMkLst>
        </pc:cxnChg>
        <pc:cxnChg chg="add mod ord">
          <ac:chgData name="a xx" userId="6c68ed6e84215d36" providerId="LiveId" clId="{0439AD73-FA86-4EAD-9500-F1BA974DE493}" dt="2023-10-02T11:31:46.581" v="1634" actId="164"/>
          <ac:cxnSpMkLst>
            <pc:docMk/>
            <pc:sldMk cId="1856698815" sldId="292"/>
            <ac:cxnSpMk id="13" creationId="{6D41DACE-935C-B83E-4709-F69DD6DF0284}"/>
          </ac:cxnSpMkLst>
        </pc:cxnChg>
        <pc:cxnChg chg="add mod ord">
          <ac:chgData name="a xx" userId="6c68ed6e84215d36" providerId="LiveId" clId="{0439AD73-FA86-4EAD-9500-F1BA974DE493}" dt="2023-10-02T11:31:46.581" v="1634" actId="164"/>
          <ac:cxnSpMkLst>
            <pc:docMk/>
            <pc:sldMk cId="1856698815" sldId="292"/>
            <ac:cxnSpMk id="14" creationId="{6A2A08F9-E088-7F6B-806E-9E0229B24554}"/>
          </ac:cxnSpMkLst>
        </pc:cxnChg>
        <pc:cxnChg chg="add mod ord">
          <ac:chgData name="a xx" userId="6c68ed6e84215d36" providerId="LiveId" clId="{0439AD73-FA86-4EAD-9500-F1BA974DE493}" dt="2023-10-02T11:31:46.581" v="1634" actId="164"/>
          <ac:cxnSpMkLst>
            <pc:docMk/>
            <pc:sldMk cId="1856698815" sldId="292"/>
            <ac:cxnSpMk id="15" creationId="{3E99EF1B-9893-6E36-2E69-9AF63B5CBB9F}"/>
          </ac:cxnSpMkLst>
        </pc:cxnChg>
        <pc:cxnChg chg="add mod ord">
          <ac:chgData name="a xx" userId="6c68ed6e84215d36" providerId="LiveId" clId="{0439AD73-FA86-4EAD-9500-F1BA974DE493}" dt="2023-10-02T11:31:46.581" v="1634" actId="164"/>
          <ac:cxnSpMkLst>
            <pc:docMk/>
            <pc:sldMk cId="1856698815" sldId="292"/>
            <ac:cxnSpMk id="16" creationId="{F75B2E5D-5216-7791-B76E-7C2698539A2A}"/>
          </ac:cxnSpMkLst>
        </pc:cxnChg>
        <pc:cxnChg chg="add mod ord">
          <ac:chgData name="a xx" userId="6c68ed6e84215d36" providerId="LiveId" clId="{0439AD73-FA86-4EAD-9500-F1BA974DE493}" dt="2023-10-02T11:31:46.581" v="1634" actId="164"/>
          <ac:cxnSpMkLst>
            <pc:docMk/>
            <pc:sldMk cId="1856698815" sldId="292"/>
            <ac:cxnSpMk id="17" creationId="{6E3A9AC1-2977-30E6-AD7A-33A1B8F2A9D7}"/>
          </ac:cxnSpMkLst>
        </pc:cxnChg>
        <pc:cxnChg chg="add mod ord">
          <ac:chgData name="a xx" userId="6c68ed6e84215d36" providerId="LiveId" clId="{0439AD73-FA86-4EAD-9500-F1BA974DE493}" dt="2023-10-02T11:31:46.581" v="1634" actId="164"/>
          <ac:cxnSpMkLst>
            <pc:docMk/>
            <pc:sldMk cId="1856698815" sldId="292"/>
            <ac:cxnSpMk id="18" creationId="{93807FA0-543B-DF15-C07B-700EBB83E1C8}"/>
          </ac:cxnSpMkLst>
        </pc:cxnChg>
        <pc:cxnChg chg="add mod ord">
          <ac:chgData name="a xx" userId="6c68ed6e84215d36" providerId="LiveId" clId="{0439AD73-FA86-4EAD-9500-F1BA974DE493}" dt="2023-10-02T11:31:46.581" v="1634" actId="164"/>
          <ac:cxnSpMkLst>
            <pc:docMk/>
            <pc:sldMk cId="1856698815" sldId="292"/>
            <ac:cxnSpMk id="19" creationId="{B381E1FD-F154-35C9-E375-C1375B6DEE32}"/>
          </ac:cxnSpMkLst>
        </pc:cxnChg>
        <pc:cxnChg chg="add mod ord">
          <ac:chgData name="a xx" userId="6c68ed6e84215d36" providerId="LiveId" clId="{0439AD73-FA86-4EAD-9500-F1BA974DE493}" dt="2023-10-02T11:31:46.581" v="1634" actId="164"/>
          <ac:cxnSpMkLst>
            <pc:docMk/>
            <pc:sldMk cId="1856698815" sldId="292"/>
            <ac:cxnSpMk id="20" creationId="{E5764F97-B91E-09AF-560A-1EDFB0F25443}"/>
          </ac:cxnSpMkLst>
        </pc:cxnChg>
        <pc:cxnChg chg="add mod ord">
          <ac:chgData name="a xx" userId="6c68ed6e84215d36" providerId="LiveId" clId="{0439AD73-FA86-4EAD-9500-F1BA974DE493}" dt="2023-10-02T11:31:46.581" v="1634" actId="164"/>
          <ac:cxnSpMkLst>
            <pc:docMk/>
            <pc:sldMk cId="1856698815" sldId="292"/>
            <ac:cxnSpMk id="21" creationId="{2003E7E8-25CE-15E6-1522-F45F9784077C}"/>
          </ac:cxnSpMkLst>
        </pc:cxnChg>
        <pc:cxnChg chg="add mod ord">
          <ac:chgData name="a xx" userId="6c68ed6e84215d36" providerId="LiveId" clId="{0439AD73-FA86-4EAD-9500-F1BA974DE493}" dt="2023-10-02T11:31:46.581" v="1634" actId="164"/>
          <ac:cxnSpMkLst>
            <pc:docMk/>
            <pc:sldMk cId="1856698815" sldId="292"/>
            <ac:cxnSpMk id="22" creationId="{DE34BE8B-DB89-DBF1-23EB-F42ED46FC182}"/>
          </ac:cxnSpMkLst>
        </pc:cxnChg>
        <pc:cxnChg chg="add mod ord">
          <ac:chgData name="a xx" userId="6c68ed6e84215d36" providerId="LiveId" clId="{0439AD73-FA86-4EAD-9500-F1BA974DE493}" dt="2023-10-02T11:31:46.581" v="1634" actId="164"/>
          <ac:cxnSpMkLst>
            <pc:docMk/>
            <pc:sldMk cId="1856698815" sldId="292"/>
            <ac:cxnSpMk id="23" creationId="{05122AFD-D538-7031-39F2-EEE7AD1E8E53}"/>
          </ac:cxnSpMkLst>
        </pc:cxnChg>
        <pc:cxnChg chg="add mod ord">
          <ac:chgData name="a xx" userId="6c68ed6e84215d36" providerId="LiveId" clId="{0439AD73-FA86-4EAD-9500-F1BA974DE493}" dt="2023-10-02T11:31:46.581" v="1634" actId="164"/>
          <ac:cxnSpMkLst>
            <pc:docMk/>
            <pc:sldMk cId="1856698815" sldId="292"/>
            <ac:cxnSpMk id="24" creationId="{4E21EAEC-A449-CFF8-9D21-A34D831A4391}"/>
          </ac:cxnSpMkLst>
        </pc:cxnChg>
        <pc:cxnChg chg="add mod ord">
          <ac:chgData name="a xx" userId="6c68ed6e84215d36" providerId="LiveId" clId="{0439AD73-FA86-4EAD-9500-F1BA974DE493}" dt="2023-10-02T11:31:46.581" v="1634" actId="164"/>
          <ac:cxnSpMkLst>
            <pc:docMk/>
            <pc:sldMk cId="1856698815" sldId="292"/>
            <ac:cxnSpMk id="25" creationId="{AD4DAE1A-DBEE-FB9A-A0AA-06B9435DA3EA}"/>
          </ac:cxnSpMkLst>
        </pc:cxnChg>
        <pc:cxnChg chg="add mod ord">
          <ac:chgData name="a xx" userId="6c68ed6e84215d36" providerId="LiveId" clId="{0439AD73-FA86-4EAD-9500-F1BA974DE493}" dt="2023-10-02T11:31:46.581" v="1634" actId="164"/>
          <ac:cxnSpMkLst>
            <pc:docMk/>
            <pc:sldMk cId="1856698815" sldId="292"/>
            <ac:cxnSpMk id="26" creationId="{253C1CD9-A67F-5D5D-D87D-67A22E686C35}"/>
          </ac:cxnSpMkLst>
        </pc:cxnChg>
        <pc:cxnChg chg="add mod ord">
          <ac:chgData name="a xx" userId="6c68ed6e84215d36" providerId="LiveId" clId="{0439AD73-FA86-4EAD-9500-F1BA974DE493}" dt="2023-10-02T11:31:46.581" v="1634" actId="164"/>
          <ac:cxnSpMkLst>
            <pc:docMk/>
            <pc:sldMk cId="1856698815" sldId="292"/>
            <ac:cxnSpMk id="27" creationId="{6D9639F4-1CA6-8771-EF35-E7D6812FA15A}"/>
          </ac:cxnSpMkLst>
        </pc:cxnChg>
        <pc:cxnChg chg="add mod ord">
          <ac:chgData name="a xx" userId="6c68ed6e84215d36" providerId="LiveId" clId="{0439AD73-FA86-4EAD-9500-F1BA974DE493}" dt="2023-10-02T11:31:46.581" v="1634" actId="164"/>
          <ac:cxnSpMkLst>
            <pc:docMk/>
            <pc:sldMk cId="1856698815" sldId="292"/>
            <ac:cxnSpMk id="28" creationId="{8BFF32E4-3611-24E8-7119-F8BC7C584FF1}"/>
          </ac:cxnSpMkLst>
        </pc:cxnChg>
        <pc:cxnChg chg="add mod ord">
          <ac:chgData name="a xx" userId="6c68ed6e84215d36" providerId="LiveId" clId="{0439AD73-FA86-4EAD-9500-F1BA974DE493}" dt="2023-10-02T11:31:46.581" v="1634" actId="164"/>
          <ac:cxnSpMkLst>
            <pc:docMk/>
            <pc:sldMk cId="1856698815" sldId="292"/>
            <ac:cxnSpMk id="29" creationId="{DB66525E-5330-327D-A3DD-661EA4D2CC02}"/>
          </ac:cxnSpMkLst>
        </pc:cxnChg>
        <pc:cxnChg chg="add mod ord">
          <ac:chgData name="a xx" userId="6c68ed6e84215d36" providerId="LiveId" clId="{0439AD73-FA86-4EAD-9500-F1BA974DE493}" dt="2023-10-02T11:31:46.581" v="1634" actId="164"/>
          <ac:cxnSpMkLst>
            <pc:docMk/>
            <pc:sldMk cId="1856698815" sldId="292"/>
            <ac:cxnSpMk id="30" creationId="{1670B2D5-B568-3B8A-F3B0-9E6EC89808AB}"/>
          </ac:cxnSpMkLst>
        </pc:cxnChg>
        <pc:cxnChg chg="add mod ord">
          <ac:chgData name="a xx" userId="6c68ed6e84215d36" providerId="LiveId" clId="{0439AD73-FA86-4EAD-9500-F1BA974DE493}" dt="2023-10-02T11:31:46.581" v="1634" actId="164"/>
          <ac:cxnSpMkLst>
            <pc:docMk/>
            <pc:sldMk cId="1856698815" sldId="292"/>
            <ac:cxnSpMk id="31" creationId="{21BF250B-A563-CD56-00FA-091A84BB2529}"/>
          </ac:cxnSpMkLst>
        </pc:cxnChg>
        <pc:cxnChg chg="add mod ord">
          <ac:chgData name="a xx" userId="6c68ed6e84215d36" providerId="LiveId" clId="{0439AD73-FA86-4EAD-9500-F1BA974DE493}" dt="2023-10-02T11:31:46.581" v="1634" actId="164"/>
          <ac:cxnSpMkLst>
            <pc:docMk/>
            <pc:sldMk cId="1856698815" sldId="292"/>
            <ac:cxnSpMk id="32" creationId="{F7FAD3B8-6E4E-4279-B1D2-0FEF193BEED5}"/>
          </ac:cxnSpMkLst>
        </pc:cxnChg>
        <pc:cxnChg chg="add mod ord">
          <ac:chgData name="a xx" userId="6c68ed6e84215d36" providerId="LiveId" clId="{0439AD73-FA86-4EAD-9500-F1BA974DE493}" dt="2023-10-02T11:31:46.581" v="1634" actId="164"/>
          <ac:cxnSpMkLst>
            <pc:docMk/>
            <pc:sldMk cId="1856698815" sldId="292"/>
            <ac:cxnSpMk id="33" creationId="{BCEA8F1F-753D-00C1-35DB-D5F7E870A011}"/>
          </ac:cxnSpMkLst>
        </pc:cxnChg>
        <pc:cxnChg chg="add mod ord">
          <ac:chgData name="a xx" userId="6c68ed6e84215d36" providerId="LiveId" clId="{0439AD73-FA86-4EAD-9500-F1BA974DE493}" dt="2023-10-02T11:31:46.581" v="1634" actId="164"/>
          <ac:cxnSpMkLst>
            <pc:docMk/>
            <pc:sldMk cId="1856698815" sldId="292"/>
            <ac:cxnSpMk id="34" creationId="{71AB90FA-CA3E-B799-F782-C5C7BA1B2FC9}"/>
          </ac:cxnSpMkLst>
        </pc:cxnChg>
        <pc:cxnChg chg="add mod ord">
          <ac:chgData name="a xx" userId="6c68ed6e84215d36" providerId="LiveId" clId="{0439AD73-FA86-4EAD-9500-F1BA974DE493}" dt="2023-10-02T11:31:46.581" v="1634" actId="164"/>
          <ac:cxnSpMkLst>
            <pc:docMk/>
            <pc:sldMk cId="1856698815" sldId="292"/>
            <ac:cxnSpMk id="35" creationId="{430D0E6F-6BD5-CE77-B8B1-EB8A7915B81B}"/>
          </ac:cxnSpMkLst>
        </pc:cxnChg>
        <pc:cxnChg chg="add mod ord">
          <ac:chgData name="a xx" userId="6c68ed6e84215d36" providerId="LiveId" clId="{0439AD73-FA86-4EAD-9500-F1BA974DE493}" dt="2023-10-02T11:31:46.581" v="1634" actId="164"/>
          <ac:cxnSpMkLst>
            <pc:docMk/>
            <pc:sldMk cId="1856698815" sldId="292"/>
            <ac:cxnSpMk id="36" creationId="{40278B21-0630-329B-2B4D-800492F23829}"/>
          </ac:cxnSpMkLst>
        </pc:cxnChg>
        <pc:cxnChg chg="add mod ord">
          <ac:chgData name="a xx" userId="6c68ed6e84215d36" providerId="LiveId" clId="{0439AD73-FA86-4EAD-9500-F1BA974DE493}" dt="2023-10-02T11:31:46.581" v="1634" actId="164"/>
          <ac:cxnSpMkLst>
            <pc:docMk/>
            <pc:sldMk cId="1856698815" sldId="292"/>
            <ac:cxnSpMk id="37" creationId="{7BA12EF3-D168-CF0C-CE93-9F18C275D194}"/>
          </ac:cxnSpMkLst>
        </pc:cxnChg>
        <pc:cxnChg chg="add mod ord">
          <ac:chgData name="a xx" userId="6c68ed6e84215d36" providerId="LiveId" clId="{0439AD73-FA86-4EAD-9500-F1BA974DE493}" dt="2023-10-02T11:31:46.581" v="1634" actId="164"/>
          <ac:cxnSpMkLst>
            <pc:docMk/>
            <pc:sldMk cId="1856698815" sldId="292"/>
            <ac:cxnSpMk id="38" creationId="{D9951FA5-D4C1-D15D-E903-85F126475FE5}"/>
          </ac:cxnSpMkLst>
        </pc:cxnChg>
        <pc:cxnChg chg="add mod ord">
          <ac:chgData name="a xx" userId="6c68ed6e84215d36" providerId="LiveId" clId="{0439AD73-FA86-4EAD-9500-F1BA974DE493}" dt="2023-10-02T11:31:46.581" v="1634" actId="164"/>
          <ac:cxnSpMkLst>
            <pc:docMk/>
            <pc:sldMk cId="1856698815" sldId="292"/>
            <ac:cxnSpMk id="39" creationId="{C2F328F3-999D-2FD3-CF41-497DA4A0F4FC}"/>
          </ac:cxnSpMkLst>
        </pc:cxnChg>
        <pc:cxnChg chg="add mod ord">
          <ac:chgData name="a xx" userId="6c68ed6e84215d36" providerId="LiveId" clId="{0439AD73-FA86-4EAD-9500-F1BA974DE493}" dt="2023-10-02T11:31:46.581" v="1634" actId="164"/>
          <ac:cxnSpMkLst>
            <pc:docMk/>
            <pc:sldMk cId="1856698815" sldId="292"/>
            <ac:cxnSpMk id="40" creationId="{0D573076-5204-D4DD-5870-1EB96D19389A}"/>
          </ac:cxnSpMkLst>
        </pc:cxnChg>
        <pc:cxnChg chg="add mod ord">
          <ac:chgData name="a xx" userId="6c68ed6e84215d36" providerId="LiveId" clId="{0439AD73-FA86-4EAD-9500-F1BA974DE493}" dt="2023-10-02T11:31:46.581" v="1634" actId="164"/>
          <ac:cxnSpMkLst>
            <pc:docMk/>
            <pc:sldMk cId="1856698815" sldId="292"/>
            <ac:cxnSpMk id="41" creationId="{5BB4F7C4-8947-C4D1-FAE2-66E6580136D2}"/>
          </ac:cxnSpMkLst>
        </pc:cxnChg>
        <pc:cxnChg chg="add del mod">
          <ac:chgData name="a xx" userId="6c68ed6e84215d36" providerId="LiveId" clId="{0439AD73-FA86-4EAD-9500-F1BA974DE493}" dt="2023-10-02T11:27:07.462" v="1458" actId="478"/>
          <ac:cxnSpMkLst>
            <pc:docMk/>
            <pc:sldMk cId="1856698815" sldId="292"/>
            <ac:cxnSpMk id="42" creationId="{2CE02AC7-0217-D05B-F529-FB33E0B3FE4E}"/>
          </ac:cxnSpMkLst>
        </pc:cxnChg>
        <pc:cxnChg chg="add del mod">
          <ac:chgData name="a xx" userId="6c68ed6e84215d36" providerId="LiveId" clId="{0439AD73-FA86-4EAD-9500-F1BA974DE493}" dt="2023-10-02T11:27:07.462" v="1458" actId="478"/>
          <ac:cxnSpMkLst>
            <pc:docMk/>
            <pc:sldMk cId="1856698815" sldId="292"/>
            <ac:cxnSpMk id="43" creationId="{3D3CDDF3-7BFD-9D79-D867-B97353416032}"/>
          </ac:cxnSpMkLst>
        </pc:cxnChg>
        <pc:cxnChg chg="add del mod">
          <ac:chgData name="a xx" userId="6c68ed6e84215d36" providerId="LiveId" clId="{0439AD73-FA86-4EAD-9500-F1BA974DE493}" dt="2023-10-02T11:27:07.462" v="1458" actId="478"/>
          <ac:cxnSpMkLst>
            <pc:docMk/>
            <pc:sldMk cId="1856698815" sldId="292"/>
            <ac:cxnSpMk id="44" creationId="{9D8CCE80-6AD1-0F2E-C606-4D01606D4871}"/>
          </ac:cxnSpMkLst>
        </pc:cxnChg>
        <pc:cxnChg chg="add del mod">
          <ac:chgData name="a xx" userId="6c68ed6e84215d36" providerId="LiveId" clId="{0439AD73-FA86-4EAD-9500-F1BA974DE493}" dt="2023-10-02T11:27:07.462" v="1458" actId="478"/>
          <ac:cxnSpMkLst>
            <pc:docMk/>
            <pc:sldMk cId="1856698815" sldId="292"/>
            <ac:cxnSpMk id="45" creationId="{F6975C99-167B-D87C-2B77-683768BCD482}"/>
          </ac:cxnSpMkLst>
        </pc:cxnChg>
        <pc:cxnChg chg="add del mod">
          <ac:chgData name="a xx" userId="6c68ed6e84215d36" providerId="LiveId" clId="{0439AD73-FA86-4EAD-9500-F1BA974DE493}" dt="2023-10-02T11:27:07.462" v="1458" actId="478"/>
          <ac:cxnSpMkLst>
            <pc:docMk/>
            <pc:sldMk cId="1856698815" sldId="292"/>
            <ac:cxnSpMk id="46" creationId="{5E267C0D-99F3-70AC-05B4-849718844DA6}"/>
          </ac:cxnSpMkLst>
        </pc:cxnChg>
        <pc:cxnChg chg="add del mod">
          <ac:chgData name="a xx" userId="6c68ed6e84215d36" providerId="LiveId" clId="{0439AD73-FA86-4EAD-9500-F1BA974DE493}" dt="2023-10-02T11:27:07.462" v="1458" actId="478"/>
          <ac:cxnSpMkLst>
            <pc:docMk/>
            <pc:sldMk cId="1856698815" sldId="292"/>
            <ac:cxnSpMk id="47" creationId="{B16BD261-7782-8FE6-6811-B7DE401D5591}"/>
          </ac:cxnSpMkLst>
        </pc:cxnChg>
        <pc:cxnChg chg="add del mod">
          <ac:chgData name="a xx" userId="6c68ed6e84215d36" providerId="LiveId" clId="{0439AD73-FA86-4EAD-9500-F1BA974DE493}" dt="2023-10-02T11:27:07.462" v="1458" actId="478"/>
          <ac:cxnSpMkLst>
            <pc:docMk/>
            <pc:sldMk cId="1856698815" sldId="292"/>
            <ac:cxnSpMk id="48" creationId="{F14BBA49-731E-05DB-A161-F90B203AEC6C}"/>
          </ac:cxnSpMkLst>
        </pc:cxnChg>
        <pc:cxnChg chg="add del mod">
          <ac:chgData name="a xx" userId="6c68ed6e84215d36" providerId="LiveId" clId="{0439AD73-FA86-4EAD-9500-F1BA974DE493}" dt="2023-10-02T11:27:07.462" v="1458" actId="478"/>
          <ac:cxnSpMkLst>
            <pc:docMk/>
            <pc:sldMk cId="1856698815" sldId="292"/>
            <ac:cxnSpMk id="49" creationId="{7315FE76-9881-ED87-7C33-87E48F1C83FB}"/>
          </ac:cxnSpMkLst>
        </pc:cxnChg>
        <pc:cxnChg chg="add del mod">
          <ac:chgData name="a xx" userId="6c68ed6e84215d36" providerId="LiveId" clId="{0439AD73-FA86-4EAD-9500-F1BA974DE493}" dt="2023-10-02T11:27:07.462" v="1458" actId="478"/>
          <ac:cxnSpMkLst>
            <pc:docMk/>
            <pc:sldMk cId="1856698815" sldId="292"/>
            <ac:cxnSpMk id="50" creationId="{B4072016-A8F9-1F54-3CCE-5674A5D1E3CB}"/>
          </ac:cxnSpMkLst>
        </pc:cxnChg>
        <pc:cxnChg chg="add del mod">
          <ac:chgData name="a xx" userId="6c68ed6e84215d36" providerId="LiveId" clId="{0439AD73-FA86-4EAD-9500-F1BA974DE493}" dt="2023-10-02T11:27:07.462" v="1458" actId="478"/>
          <ac:cxnSpMkLst>
            <pc:docMk/>
            <pc:sldMk cId="1856698815" sldId="292"/>
            <ac:cxnSpMk id="51" creationId="{A0108C2F-1CCA-A1DC-B6BC-F3D9CE347A10}"/>
          </ac:cxnSpMkLst>
        </pc:cxnChg>
        <pc:cxnChg chg="add del mod">
          <ac:chgData name="a xx" userId="6c68ed6e84215d36" providerId="LiveId" clId="{0439AD73-FA86-4EAD-9500-F1BA974DE493}" dt="2023-10-02T11:27:07.462" v="1458" actId="478"/>
          <ac:cxnSpMkLst>
            <pc:docMk/>
            <pc:sldMk cId="1856698815" sldId="292"/>
            <ac:cxnSpMk id="52" creationId="{6C85D117-EB02-7B8D-1CDA-8705A1AF66BD}"/>
          </ac:cxnSpMkLst>
        </pc:cxnChg>
        <pc:cxnChg chg="add del mod">
          <ac:chgData name="a xx" userId="6c68ed6e84215d36" providerId="LiveId" clId="{0439AD73-FA86-4EAD-9500-F1BA974DE493}" dt="2023-10-02T11:27:07.462" v="1458" actId="478"/>
          <ac:cxnSpMkLst>
            <pc:docMk/>
            <pc:sldMk cId="1856698815" sldId="292"/>
            <ac:cxnSpMk id="53" creationId="{68106E23-2279-68AE-4D77-DC7BBED03C77}"/>
          </ac:cxnSpMkLst>
        </pc:cxnChg>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picChg chg="add mod">
          <ac:chgData name="a xx" userId="6c68ed6e84215d36" providerId="LiveId" clId="{74FBCE76-4DDD-45C8-8095-C9517DD5B48C}" dt="2023-04-16T23:16:58.659" v="0"/>
          <ac:picMkLst>
            <pc:docMk/>
            <pc:sldMk cId="529053708" sldId="256"/>
            <ac:picMk id="10" creationId="{A48E50CA-B3DC-63D5-F0BA-61E741482E6E}"/>
          </ac:picMkLst>
        </pc:picChg>
        <pc:picChg chg="add mod">
          <ac:chgData name="a xx" userId="6c68ed6e84215d36" providerId="LiveId" clId="{74FBCE76-4DDD-45C8-8095-C9517DD5B48C}" dt="2023-04-16T23:18:14.249" v="4" actId="1076"/>
          <ac:picMkLst>
            <pc:docMk/>
            <pc:sldMk cId="529053708" sldId="256"/>
            <ac:picMk id="12" creationId="{74C98EB1-8301-011F-DD40-10332B5C2E69}"/>
          </ac:picMkLst>
        </pc:picChg>
        <pc:picChg chg="add del mod">
          <ac:chgData name="a xx" userId="6c68ed6e84215d36" providerId="LiveId" clId="{74FBCE76-4DDD-45C8-8095-C9517DD5B48C}" dt="2023-04-16T23:18:41.018" v="7" actId="478"/>
          <ac:picMkLst>
            <pc:docMk/>
            <pc:sldMk cId="529053708" sldId="256"/>
            <ac:picMk id="14" creationId="{B57C72FD-44CC-4881-55F2-947EE8BFC2CD}"/>
          </ac:picMkLst>
        </pc:picChg>
        <pc:picChg chg="add del mod">
          <ac:chgData name="a xx" userId="6c68ed6e84215d36" providerId="LiveId" clId="{74FBCE76-4DDD-45C8-8095-C9517DD5B48C}" dt="2023-04-16T23:19:32.650" v="15" actId="478"/>
          <ac:picMkLst>
            <pc:docMk/>
            <pc:sldMk cId="529053708" sldId="256"/>
            <ac:picMk id="16" creationId="{0553846E-8778-39C4-D20D-EC89701F778E}"/>
          </ac:picMkLst>
        </pc:picChg>
        <pc:picChg chg="add mod ord">
          <ac:chgData name="a xx" userId="6c68ed6e84215d36" providerId="LiveId" clId="{74FBCE76-4DDD-45C8-8095-C9517DD5B48C}" dt="2023-04-16T23:19:47.746" v="17" actId="167"/>
          <ac:picMkLst>
            <pc:docMk/>
            <pc:sldMk cId="529053708" sldId="256"/>
            <ac:picMk id="18" creationId="{0E6A9FB8-9604-A9C5-3155-B04F43EB7771}"/>
          </ac:picMkLst>
        </pc:picChg>
        <pc:picChg chg="add del mod">
          <ac:chgData name="a xx" userId="6c68ed6e84215d36" providerId="LiveId" clId="{74FBCE76-4DDD-45C8-8095-C9517DD5B48C}" dt="2023-04-16T23:24:04.682" v="25" actId="478"/>
          <ac:picMkLst>
            <pc:docMk/>
            <pc:sldMk cId="529053708" sldId="256"/>
            <ac:picMk id="20" creationId="{0964B2A9-AB2A-2400-983A-825C6E268A52}"/>
          </ac:picMkLst>
        </pc:picChg>
        <pc:picChg chg="add mod">
          <ac:chgData name="a xx" userId="6c68ed6e84215d36" providerId="LiveId" clId="{74FBCE76-4DDD-45C8-8095-C9517DD5B48C}" dt="2023-04-16T23:24:09.678" v="26" actId="1076"/>
          <ac:picMkLst>
            <pc:docMk/>
            <pc:sldMk cId="529053708" sldId="256"/>
            <ac:picMk id="22" creationId="{710DB55D-775A-340C-4B76-C53F8E0F06AA}"/>
          </ac:picMkLst>
        </pc:picChg>
        <pc:picChg chg="add mod">
          <ac:chgData name="a xx" userId="6c68ed6e84215d36" providerId="LiveId" clId="{74FBCE76-4DDD-45C8-8095-C9517DD5B48C}" dt="2023-04-16T23:23:52.918" v="22" actId="1076"/>
          <ac:picMkLst>
            <pc:docMk/>
            <pc:sldMk cId="529053708" sldId="256"/>
            <ac:picMk id="24" creationId="{1C41010D-EE06-36CA-19F9-24584DC10A19}"/>
          </ac:picMkLst>
        </pc:picChg>
      </pc:sldChg>
      <pc:sldChg chg="addSp delSp modSp add mod">
        <pc:chgData name="a xx" userId="6c68ed6e84215d36" providerId="LiveId" clId="{74FBCE76-4DDD-45C8-8095-C9517DD5B48C}" dt="2023-04-16T23:18:58.497" v="13"/>
        <pc:sldMkLst>
          <pc:docMk/>
          <pc:sldMk cId="3787560069" sldId="257"/>
        </pc:sldMkLst>
        <pc:picChg chg="add mod">
          <ac:chgData name="a xx" userId="6c68ed6e84215d36" providerId="LiveId" clId="{74FBCE76-4DDD-45C8-8095-C9517DD5B48C}" dt="2023-04-16T23:18:58.497" v="13"/>
          <ac:picMkLst>
            <pc:docMk/>
            <pc:sldMk cId="3787560069" sldId="257"/>
            <ac:picMk id="2" creationId="{29DBE3AC-77A4-29F1-5C30-7E4938940B65}"/>
          </ac:picMkLst>
        </pc:picChg>
        <pc:picChg chg="del">
          <ac:chgData name="a xx" userId="6c68ed6e84215d36" providerId="LiveId" clId="{74FBCE76-4DDD-45C8-8095-C9517DD5B48C}" dt="2023-04-16T23:18:55.090" v="11" actId="478"/>
          <ac:picMkLst>
            <pc:docMk/>
            <pc:sldMk cId="3787560069" sldId="257"/>
            <ac:picMk id="10" creationId="{A48E50CA-B3DC-63D5-F0BA-61E741482E6E}"/>
          </ac:picMkLst>
        </pc:picChg>
        <pc:picChg chg="del">
          <ac:chgData name="a xx" userId="6c68ed6e84215d36" providerId="LiveId" clId="{74FBCE76-4DDD-45C8-8095-C9517DD5B48C}" dt="2023-04-16T23:18:57.082" v="12" actId="478"/>
          <ac:picMkLst>
            <pc:docMk/>
            <pc:sldMk cId="3787560069" sldId="257"/>
            <ac:picMk id="12" creationId="{74C98EB1-8301-011F-DD40-10332B5C2E69}"/>
          </ac:picMkLst>
        </pc:picChg>
        <pc:picChg chg="add del">
          <ac:chgData name="a xx" userId="6c68ed6e84215d36" providerId="LiveId" clId="{74FBCE76-4DDD-45C8-8095-C9517DD5B48C}" dt="2023-04-16T23:18:53.273" v="10" actId="21"/>
          <ac:picMkLst>
            <pc:docMk/>
            <pc:sldMk cId="3787560069" sldId="257"/>
            <ac:picMk id="14" creationId="{B57C72FD-44CC-4881-55F2-947EE8BFC2CD}"/>
          </ac:picMkLst>
        </pc:picChg>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pChg chg="add mod ord">
          <ac:chgData name="a xx" userId="6c68ed6e84215d36" providerId="LiveId" clId="{E1B7C8F1-8887-4920-B7B8-A18376985593}" dt="2023-06-10T13:05:48.298" v="316" actId="207"/>
          <ac:spMkLst>
            <pc:docMk/>
            <pc:sldMk cId="529053708" sldId="256"/>
            <ac:spMk id="2" creationId="{B6BEA4C3-8167-004A-C23C-3B49D2F894D5}"/>
          </ac:spMkLst>
        </pc:spChg>
        <pc:picChg chg="add del mod">
          <ac:chgData name="a xx" userId="6c68ed6e84215d36" providerId="LiveId" clId="{E1B7C8F1-8887-4920-B7B8-A18376985593}" dt="2023-06-10T13:07:19.697" v="332" actId="478"/>
          <ac:picMkLst>
            <pc:docMk/>
            <pc:sldMk cId="529053708" sldId="256"/>
            <ac:picMk id="4" creationId="{2FB7B067-C1CA-005A-796F-35CC57A39DEE}"/>
          </ac:picMkLst>
        </pc:picChg>
        <pc:picChg chg="mod">
          <ac:chgData name="a xx" userId="6c68ed6e84215d36" providerId="LiveId" clId="{E1B7C8F1-8887-4920-B7B8-A18376985593}" dt="2023-06-10T13:04:31.782" v="262" actId="1076"/>
          <ac:picMkLst>
            <pc:docMk/>
            <pc:sldMk cId="529053708" sldId="256"/>
            <ac:picMk id="10" creationId="{A48E50CA-B3DC-63D5-F0BA-61E741482E6E}"/>
          </ac:picMkLst>
        </pc:picChg>
        <pc:picChg chg="mod">
          <ac:chgData name="a xx" userId="6c68ed6e84215d36" providerId="LiveId" clId="{E1B7C8F1-8887-4920-B7B8-A18376985593}" dt="2023-06-10T13:04:31.782" v="262" actId="1076"/>
          <ac:picMkLst>
            <pc:docMk/>
            <pc:sldMk cId="529053708" sldId="256"/>
            <ac:picMk id="12" creationId="{74C98EB1-8301-011F-DD40-10332B5C2E69}"/>
          </ac:picMkLst>
        </pc:picChg>
        <pc:picChg chg="del">
          <ac:chgData name="a xx" userId="6c68ed6e84215d36" providerId="LiveId" clId="{E1B7C8F1-8887-4920-B7B8-A18376985593}" dt="2023-06-10T13:02:53.711" v="54" actId="478"/>
          <ac:picMkLst>
            <pc:docMk/>
            <pc:sldMk cId="529053708" sldId="256"/>
            <ac:picMk id="18" creationId="{0E6A9FB8-9604-A9C5-3155-B04F43EB7771}"/>
          </ac:picMkLst>
        </pc:picChg>
        <pc:picChg chg="mod">
          <ac:chgData name="a xx" userId="6c68ed6e84215d36" providerId="LiveId" clId="{E1B7C8F1-8887-4920-B7B8-A18376985593}" dt="2023-06-10T13:04:31.782" v="262" actId="1076"/>
          <ac:picMkLst>
            <pc:docMk/>
            <pc:sldMk cId="529053708" sldId="256"/>
            <ac:picMk id="22" creationId="{710DB55D-775A-340C-4B76-C53F8E0F06AA}"/>
          </ac:picMkLst>
        </pc:picChg>
        <pc:picChg chg="mod">
          <ac:chgData name="a xx" userId="6c68ed6e84215d36" providerId="LiveId" clId="{E1B7C8F1-8887-4920-B7B8-A18376985593}" dt="2023-06-10T13:04:31.782" v="262" actId="1076"/>
          <ac:picMkLst>
            <pc:docMk/>
            <pc:sldMk cId="529053708" sldId="256"/>
            <ac:picMk id="24" creationId="{1C41010D-EE06-36CA-19F9-24584DC10A19}"/>
          </ac:picMkLst>
        </pc:picChg>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pChg chg="mod">
          <ac:chgData name="a xx" userId="6c68ed6e84215d36" providerId="LiveId" clId="{E1B7C8F1-8887-4920-B7B8-A18376985593}" dt="2023-06-10T13:01:33.476" v="37" actId="1076"/>
          <ac:spMkLst>
            <pc:docMk/>
            <pc:sldMk cId="3657335728" sldId="258"/>
            <ac:spMk id="3" creationId="{EF30154F-BE18-5587-0018-0888FB1E91A0}"/>
          </ac:spMkLst>
        </pc:spChg>
        <pc:spChg chg="mod">
          <ac:chgData name="a xx" userId="6c68ed6e84215d36" providerId="LiveId" clId="{E1B7C8F1-8887-4920-B7B8-A18376985593}" dt="2023-06-10T13:01:33.476" v="37" actId="1076"/>
          <ac:spMkLst>
            <pc:docMk/>
            <pc:sldMk cId="3657335728" sldId="258"/>
            <ac:spMk id="4" creationId="{DCE7FAF8-0E4B-BE04-5635-C50037D11661}"/>
          </ac:spMkLst>
        </pc:spChg>
        <pc:spChg chg="mod">
          <ac:chgData name="a xx" userId="6c68ed6e84215d36" providerId="LiveId" clId="{E1B7C8F1-8887-4920-B7B8-A18376985593}" dt="2023-06-10T13:01:33.476" v="37" actId="1076"/>
          <ac:spMkLst>
            <pc:docMk/>
            <pc:sldMk cId="3657335728" sldId="258"/>
            <ac:spMk id="5" creationId="{5FDB2720-AB56-72BE-1022-F550DBBD5C4C}"/>
          </ac:spMkLst>
        </pc:spChg>
        <pc:spChg chg="add del">
          <ac:chgData name="a xx" userId="6c68ed6e84215d36" providerId="LiveId" clId="{E1B7C8F1-8887-4920-B7B8-A18376985593}" dt="2023-06-10T13:02:04.199" v="45" actId="11529"/>
          <ac:spMkLst>
            <pc:docMk/>
            <pc:sldMk cId="3657335728" sldId="258"/>
            <ac:spMk id="6" creationId="{98C2E24F-0AB7-A80F-2192-E25160C57842}"/>
          </ac:spMkLst>
        </pc:spChg>
        <pc:grpChg chg="mod">
          <ac:chgData name="a xx" userId="6c68ed6e84215d36" providerId="LiveId" clId="{E1B7C8F1-8887-4920-B7B8-A18376985593}" dt="2023-06-10T12:59:12.653" v="7" actId="338"/>
          <ac:grpSpMkLst>
            <pc:docMk/>
            <pc:sldMk cId="3657335728" sldId="258"/>
            <ac:grpSpMk id="1" creationId="{00000000-0000-0000-0000-000000000000}"/>
          </ac:grpSpMkLst>
        </pc:grpChg>
        <pc:grpChg chg="mod">
          <ac:chgData name="a xx" userId="6c68ed6e84215d36" providerId="LiveId" clId="{E1B7C8F1-8887-4920-B7B8-A18376985593}" dt="2023-06-10T13:01:33.476" v="37" actId="1076"/>
          <ac:grpSpMkLst>
            <pc:docMk/>
            <pc:sldMk cId="3657335728" sldId="258"/>
            <ac:grpSpMk id="2" creationId="{2F6AF7FE-F87B-1A34-AAD9-CFD17DE409C5}"/>
          </ac:grpSpMkLst>
        </pc:grpChg>
        <pc:picChg chg="mod">
          <ac:chgData name="a xx" userId="6c68ed6e84215d36" providerId="LiveId" clId="{E1B7C8F1-8887-4920-B7B8-A18376985593}" dt="2023-06-10T13:02:04.506" v="46" actId="1076"/>
          <ac:picMkLst>
            <pc:docMk/>
            <pc:sldMk cId="3657335728" sldId="258"/>
            <ac:picMk id="10" creationId="{A48E50CA-B3DC-63D5-F0BA-61E741482E6E}"/>
          </ac:picMkLst>
        </pc:picChg>
        <pc:picChg chg="mod">
          <ac:chgData name="a xx" userId="6c68ed6e84215d36" providerId="LiveId" clId="{E1B7C8F1-8887-4920-B7B8-A18376985593}" dt="2023-06-10T12:59:12.653" v="7" actId="338"/>
          <ac:picMkLst>
            <pc:docMk/>
            <pc:sldMk cId="3657335728" sldId="258"/>
            <ac:picMk id="12" creationId="{74C98EB1-8301-011F-DD40-10332B5C2E69}"/>
          </ac:picMkLst>
        </pc:picChg>
        <pc:picChg chg="add del mod">
          <ac:chgData name="a xx" userId="6c68ed6e84215d36" providerId="LiveId" clId="{E1B7C8F1-8887-4920-B7B8-A18376985593}" dt="2023-06-10T13:01:33.820" v="38" actId="338"/>
          <ac:picMkLst>
            <pc:docMk/>
            <pc:sldMk cId="3657335728" sldId="258"/>
            <ac:picMk id="18" creationId="{0E6A9FB8-9604-A9C5-3155-B04F43EB7771}"/>
          </ac:picMkLst>
        </pc:picChg>
        <pc:picChg chg="mod">
          <ac:chgData name="a xx" userId="6c68ed6e84215d36" providerId="LiveId" clId="{E1B7C8F1-8887-4920-B7B8-A18376985593}" dt="2023-06-10T12:59:12.653" v="7" actId="338"/>
          <ac:picMkLst>
            <pc:docMk/>
            <pc:sldMk cId="3657335728" sldId="258"/>
            <ac:picMk id="22" creationId="{710DB55D-775A-340C-4B76-C53F8E0F06AA}"/>
          </ac:picMkLst>
        </pc:picChg>
        <pc:picChg chg="mod">
          <ac:chgData name="a xx" userId="6c68ed6e84215d36" providerId="LiveId" clId="{E1B7C8F1-8887-4920-B7B8-A18376985593}" dt="2023-06-10T12:59:12.653" v="7" actId="338"/>
          <ac:picMkLst>
            <pc:docMk/>
            <pc:sldMk cId="3657335728" sldId="258"/>
            <ac:picMk id="24" creationId="{1C41010D-EE06-36CA-19F9-24584DC10A19}"/>
          </ac:picMkLst>
        </pc:picChg>
      </pc:sldChg>
      <pc:sldChg chg="addSp delSp modSp new mod ord">
        <pc:chgData name="a xx" userId="6c68ed6e84215d36" providerId="LiveId" clId="{E1B7C8F1-8887-4920-B7B8-A18376985593}" dt="2023-06-14T14:11:24.254" v="12307" actId="1037"/>
        <pc:sldMkLst>
          <pc:docMk/>
          <pc:sldMk cId="3665297114" sldId="258"/>
        </pc:sldMkLst>
        <pc:spChg chg="del">
          <ac:chgData name="a xx" userId="6c68ed6e84215d36" providerId="LiveId" clId="{E1B7C8F1-8887-4920-B7B8-A18376985593}" dt="2023-06-10T13:43:56.199" v="857" actId="478"/>
          <ac:spMkLst>
            <pc:docMk/>
            <pc:sldMk cId="3665297114" sldId="258"/>
            <ac:spMk id="2" creationId="{38C41B90-985A-63DC-978B-591FDBC06069}"/>
          </ac:spMkLst>
        </pc:spChg>
        <pc:spChg chg="del">
          <ac:chgData name="a xx" userId="6c68ed6e84215d36" providerId="LiveId" clId="{E1B7C8F1-8887-4920-B7B8-A18376985593}" dt="2023-06-10T13:43:53.452" v="856" actId="931"/>
          <ac:spMkLst>
            <pc:docMk/>
            <pc:sldMk cId="3665297114" sldId="258"/>
            <ac:spMk id="3" creationId="{BD21D333-8092-B7B3-7312-C59DC0EE2B61}"/>
          </ac:spMkLst>
        </pc:spChg>
        <pc:spChg chg="mod">
          <ac:chgData name="a xx" userId="6c68ed6e84215d36" providerId="LiveId" clId="{E1B7C8F1-8887-4920-B7B8-A18376985593}" dt="2023-06-10T13:44:03.286" v="858" actId="27803"/>
          <ac:spMkLst>
            <pc:docMk/>
            <pc:sldMk cId="3665297114" sldId="258"/>
            <ac:spMk id="8" creationId="{BB26D120-25E9-BB8B-6D09-24A7C36BF028}"/>
          </ac:spMkLst>
        </pc:spChg>
        <pc:spChg chg="mod">
          <ac:chgData name="a xx" userId="6c68ed6e84215d36" providerId="LiveId" clId="{E1B7C8F1-8887-4920-B7B8-A18376985593}" dt="2023-06-10T13:44:03.286" v="858" actId="27803"/>
          <ac:spMkLst>
            <pc:docMk/>
            <pc:sldMk cId="3665297114" sldId="258"/>
            <ac:spMk id="9" creationId="{95A4FE5B-EAE7-15B5-ACDE-83D9088576F8}"/>
          </ac:spMkLst>
        </pc:spChg>
        <pc:spChg chg="mod">
          <ac:chgData name="a xx" userId="6c68ed6e84215d36" providerId="LiveId" clId="{E1B7C8F1-8887-4920-B7B8-A18376985593}" dt="2023-06-10T13:44:03.286" v="858" actId="27803"/>
          <ac:spMkLst>
            <pc:docMk/>
            <pc:sldMk cId="3665297114" sldId="258"/>
            <ac:spMk id="10" creationId="{D127AF70-27D5-85F5-064E-8B0CA49F1EA7}"/>
          </ac:spMkLst>
        </pc:spChg>
        <pc:spChg chg="mod">
          <ac:chgData name="a xx" userId="6c68ed6e84215d36" providerId="LiveId" clId="{E1B7C8F1-8887-4920-B7B8-A18376985593}" dt="2023-06-10T13:44:03.286" v="858" actId="27803"/>
          <ac:spMkLst>
            <pc:docMk/>
            <pc:sldMk cId="3665297114" sldId="258"/>
            <ac:spMk id="11" creationId="{7EE0236C-26FC-9C56-2751-0F9C569FF6A6}"/>
          </ac:spMkLst>
        </pc:spChg>
        <pc:spChg chg="mod">
          <ac:chgData name="a xx" userId="6c68ed6e84215d36" providerId="LiveId" clId="{E1B7C8F1-8887-4920-B7B8-A18376985593}" dt="2023-06-10T13:44:03.286" v="858" actId="27803"/>
          <ac:spMkLst>
            <pc:docMk/>
            <pc:sldMk cId="3665297114" sldId="258"/>
            <ac:spMk id="12" creationId="{DF75DC0F-E450-AB87-98B7-29FA47CFDE80}"/>
          </ac:spMkLst>
        </pc:spChg>
        <pc:spChg chg="mod">
          <ac:chgData name="a xx" userId="6c68ed6e84215d36" providerId="LiveId" clId="{E1B7C8F1-8887-4920-B7B8-A18376985593}" dt="2023-06-10T13:44:03.286" v="858" actId="27803"/>
          <ac:spMkLst>
            <pc:docMk/>
            <pc:sldMk cId="3665297114" sldId="258"/>
            <ac:spMk id="13" creationId="{80600417-9933-07F2-B133-0D6169953733}"/>
          </ac:spMkLst>
        </pc:spChg>
        <pc:spChg chg="mod">
          <ac:chgData name="a xx" userId="6c68ed6e84215d36" providerId="LiveId" clId="{E1B7C8F1-8887-4920-B7B8-A18376985593}" dt="2023-06-10T13:44:03.286" v="858" actId="27803"/>
          <ac:spMkLst>
            <pc:docMk/>
            <pc:sldMk cId="3665297114" sldId="258"/>
            <ac:spMk id="15" creationId="{E9FD7159-8387-D198-B701-09B2D7D1AF06}"/>
          </ac:spMkLst>
        </pc:spChg>
        <pc:spChg chg="mod">
          <ac:chgData name="a xx" userId="6c68ed6e84215d36" providerId="LiveId" clId="{E1B7C8F1-8887-4920-B7B8-A18376985593}" dt="2023-06-10T13:44:03.286" v="858" actId="27803"/>
          <ac:spMkLst>
            <pc:docMk/>
            <pc:sldMk cId="3665297114" sldId="258"/>
            <ac:spMk id="16" creationId="{27A06D40-2D32-3ED9-7C27-5E2353C12922}"/>
          </ac:spMkLst>
        </pc:spChg>
        <pc:spChg chg="mod">
          <ac:chgData name="a xx" userId="6c68ed6e84215d36" providerId="LiveId" clId="{E1B7C8F1-8887-4920-B7B8-A18376985593}" dt="2023-06-10T13:44:03.286" v="858" actId="27803"/>
          <ac:spMkLst>
            <pc:docMk/>
            <pc:sldMk cId="3665297114" sldId="258"/>
            <ac:spMk id="17" creationId="{317764DD-8F93-9DBE-9EC1-56C9B61CD560}"/>
          </ac:spMkLst>
        </pc:spChg>
        <pc:spChg chg="mod">
          <ac:chgData name="a xx" userId="6c68ed6e84215d36" providerId="LiveId" clId="{E1B7C8F1-8887-4920-B7B8-A18376985593}" dt="2023-06-10T13:44:03.286" v="858" actId="27803"/>
          <ac:spMkLst>
            <pc:docMk/>
            <pc:sldMk cId="3665297114" sldId="258"/>
            <ac:spMk id="18" creationId="{E7E7BC60-9FC8-1AC0-F5E6-D988CE346243}"/>
          </ac:spMkLst>
        </pc:spChg>
        <pc:spChg chg="mod">
          <ac:chgData name="a xx" userId="6c68ed6e84215d36" providerId="LiveId" clId="{E1B7C8F1-8887-4920-B7B8-A18376985593}" dt="2023-06-10T13:44:03.286" v="858" actId="27803"/>
          <ac:spMkLst>
            <pc:docMk/>
            <pc:sldMk cId="3665297114" sldId="258"/>
            <ac:spMk id="19" creationId="{5789A8B8-4E1B-CC9F-A92A-F98BDD64ABFB}"/>
          </ac:spMkLst>
        </pc:spChg>
        <pc:spChg chg="mod">
          <ac:chgData name="a xx" userId="6c68ed6e84215d36" providerId="LiveId" clId="{E1B7C8F1-8887-4920-B7B8-A18376985593}" dt="2023-06-10T13:44:03.286" v="858" actId="27803"/>
          <ac:spMkLst>
            <pc:docMk/>
            <pc:sldMk cId="3665297114" sldId="258"/>
            <ac:spMk id="20" creationId="{8405DADE-0CA8-E911-1D43-4A715C8ECF51}"/>
          </ac:spMkLst>
        </pc:spChg>
        <pc:spChg chg="mod">
          <ac:chgData name="a xx" userId="6c68ed6e84215d36" providerId="LiveId" clId="{E1B7C8F1-8887-4920-B7B8-A18376985593}" dt="2023-06-10T13:44:03.286" v="858" actId="27803"/>
          <ac:spMkLst>
            <pc:docMk/>
            <pc:sldMk cId="3665297114" sldId="258"/>
            <ac:spMk id="21" creationId="{E7A79B6F-5586-B629-351D-346D75B9F3AF}"/>
          </ac:spMkLst>
        </pc:spChg>
        <pc:spChg chg="mod">
          <ac:chgData name="a xx" userId="6c68ed6e84215d36" providerId="LiveId" clId="{E1B7C8F1-8887-4920-B7B8-A18376985593}" dt="2023-06-10T13:44:03.286" v="858" actId="27803"/>
          <ac:spMkLst>
            <pc:docMk/>
            <pc:sldMk cId="3665297114" sldId="258"/>
            <ac:spMk id="22" creationId="{0675E18B-F024-B6C0-388F-37D8B8FFB96F}"/>
          </ac:spMkLst>
        </pc:spChg>
        <pc:spChg chg="mod topLvl">
          <ac:chgData name="a xx" userId="6c68ed6e84215d36" providerId="LiveId" clId="{E1B7C8F1-8887-4920-B7B8-A18376985593}" dt="2023-06-14T13:49:25.435" v="11992" actId="164"/>
          <ac:spMkLst>
            <pc:docMk/>
            <pc:sldMk cId="3665297114" sldId="258"/>
            <ac:spMk id="24" creationId="{A71F02D7-8D25-9926-C788-1CF3E59932B6}"/>
          </ac:spMkLst>
        </pc:spChg>
        <pc:spChg chg="mod topLvl">
          <ac:chgData name="a xx" userId="6c68ed6e84215d36" providerId="LiveId" clId="{E1B7C8F1-8887-4920-B7B8-A18376985593}" dt="2023-06-14T13:49:25.435" v="11992" actId="164"/>
          <ac:spMkLst>
            <pc:docMk/>
            <pc:sldMk cId="3665297114" sldId="258"/>
            <ac:spMk id="25" creationId="{6FCB60BD-299C-4C8C-F51C-978DA7CCCB1F}"/>
          </ac:spMkLst>
        </pc:spChg>
        <pc:spChg chg="mod topLvl">
          <ac:chgData name="a xx" userId="6c68ed6e84215d36" providerId="LiveId" clId="{E1B7C8F1-8887-4920-B7B8-A18376985593}" dt="2023-06-14T13:49:25.435" v="11992" actId="164"/>
          <ac:spMkLst>
            <pc:docMk/>
            <pc:sldMk cId="3665297114" sldId="258"/>
            <ac:spMk id="26" creationId="{96C19CB9-20F4-4D4B-3932-AF742933D53D}"/>
          </ac:spMkLst>
        </pc:spChg>
        <pc:spChg chg="mod topLvl">
          <ac:chgData name="a xx" userId="6c68ed6e84215d36" providerId="LiveId" clId="{E1B7C8F1-8887-4920-B7B8-A18376985593}" dt="2023-06-14T13:49:25.435" v="11992" actId="164"/>
          <ac:spMkLst>
            <pc:docMk/>
            <pc:sldMk cId="3665297114" sldId="258"/>
            <ac:spMk id="27" creationId="{818DA2A7-9313-85CE-60E8-3E8CB42D88C2}"/>
          </ac:spMkLst>
        </pc:spChg>
        <pc:spChg chg="mod topLvl">
          <ac:chgData name="a xx" userId="6c68ed6e84215d36" providerId="LiveId" clId="{E1B7C8F1-8887-4920-B7B8-A18376985593}" dt="2023-06-10T13:53:02.700" v="1013" actId="207"/>
          <ac:spMkLst>
            <pc:docMk/>
            <pc:sldMk cId="3665297114" sldId="258"/>
            <ac:spMk id="33" creationId="{D4A3FCFF-35C1-9383-E5A2-3E98855A3087}"/>
          </ac:spMkLst>
        </pc:spChg>
        <pc:spChg chg="mod topLvl">
          <ac:chgData name="a xx" userId="6c68ed6e84215d36" providerId="LiveId" clId="{E1B7C8F1-8887-4920-B7B8-A18376985593}" dt="2023-06-10T13:53:02.700" v="1013" actId="207"/>
          <ac:spMkLst>
            <pc:docMk/>
            <pc:sldMk cId="3665297114" sldId="258"/>
            <ac:spMk id="34" creationId="{14604384-34E8-1E65-D65A-C810F58E20C6}"/>
          </ac:spMkLst>
        </pc:spChg>
        <pc:spChg chg="add mod topLvl">
          <ac:chgData name="a xx" userId="6c68ed6e84215d36" providerId="LiveId" clId="{E1B7C8F1-8887-4920-B7B8-A18376985593}" dt="2023-06-14T14:11:24.254" v="12307" actId="1037"/>
          <ac:spMkLst>
            <pc:docMk/>
            <pc:sldMk cId="3665297114" sldId="258"/>
            <ac:spMk id="69" creationId="{8B1C2436-2285-F6A5-C530-DB0A774D8562}"/>
          </ac:spMkLst>
        </pc:spChg>
        <pc:spChg chg="add del mod">
          <ac:chgData name="a xx" userId="6c68ed6e84215d36" providerId="LiveId" clId="{E1B7C8F1-8887-4920-B7B8-A18376985593}" dt="2023-06-11T14:20:44.068" v="1187" actId="478"/>
          <ac:spMkLst>
            <pc:docMk/>
            <pc:sldMk cId="3665297114" sldId="258"/>
            <ac:spMk id="70" creationId="{4B354B94-E931-37F9-E3DC-027B2DD0D6D4}"/>
          </ac:spMkLst>
        </pc:spChg>
        <pc:grpChg chg="add del mod">
          <ac:chgData name="a xx" userId="6c68ed6e84215d36" providerId="LiveId" clId="{E1B7C8F1-8887-4920-B7B8-A18376985593}" dt="2023-06-14T13:41:43.099" v="11335" actId="165"/>
          <ac:grpSpMkLst>
            <pc:docMk/>
            <pc:sldMk cId="3665297114" sldId="258"/>
            <ac:grpSpMk id="2" creationId="{5ADBC145-1909-BF0E-4827-9F72110CFC67}"/>
          </ac:grpSpMkLst>
        </pc:grpChg>
        <pc:grpChg chg="add del mod">
          <ac:chgData name="a xx" userId="6c68ed6e84215d36" providerId="LiveId" clId="{E1B7C8F1-8887-4920-B7B8-A18376985593}" dt="2023-06-11T14:25:25.911" v="1289"/>
          <ac:grpSpMkLst>
            <pc:docMk/>
            <pc:sldMk cId="3665297114" sldId="258"/>
            <ac:grpSpMk id="2" creationId="{A2978929-D9D0-D270-483B-847F73E439B5}"/>
          </ac:grpSpMkLst>
        </pc:grpChg>
        <pc:grpChg chg="del mod">
          <ac:chgData name="a xx" userId="6c68ed6e84215d36" providerId="LiveId" clId="{E1B7C8F1-8887-4920-B7B8-A18376985593}" dt="2023-06-10T13:44:03.286" v="858" actId="27803"/>
          <ac:grpSpMkLst>
            <pc:docMk/>
            <pc:sldMk cId="3665297114" sldId="258"/>
            <ac:grpSpMk id="6" creationId="{B20E1E86-C648-7CC8-488A-DC9BA37460F8}"/>
          </ac:grpSpMkLst>
        </pc:grpChg>
        <pc:grpChg chg="del mod">
          <ac:chgData name="a xx" userId="6c68ed6e84215d36" providerId="LiveId" clId="{E1B7C8F1-8887-4920-B7B8-A18376985593}" dt="2023-06-10T13:44:09.885" v="859" actId="478"/>
          <ac:grpSpMkLst>
            <pc:docMk/>
            <pc:sldMk cId="3665297114" sldId="258"/>
            <ac:grpSpMk id="7" creationId="{5734D573-3347-5816-CFBF-CC2CBCBCBAE6}"/>
          </ac:grpSpMkLst>
        </pc:grpChg>
        <pc:grpChg chg="del mod">
          <ac:chgData name="a xx" userId="6c68ed6e84215d36" providerId="LiveId" clId="{E1B7C8F1-8887-4920-B7B8-A18376985593}" dt="2023-06-10T14:12:24.487" v="1094" actId="478"/>
          <ac:grpSpMkLst>
            <pc:docMk/>
            <pc:sldMk cId="3665297114" sldId="258"/>
            <ac:grpSpMk id="14" creationId="{4FBAB4AD-13B0-40B3-FC68-55CEFDC6CF0A}"/>
          </ac:grpSpMkLst>
        </pc:grpChg>
        <pc:grpChg chg="del mod">
          <ac:chgData name="a xx" userId="6c68ed6e84215d36" providerId="LiveId" clId="{E1B7C8F1-8887-4920-B7B8-A18376985593}" dt="2023-06-10T13:44:14.668" v="860" actId="165"/>
          <ac:grpSpMkLst>
            <pc:docMk/>
            <pc:sldMk cId="3665297114" sldId="258"/>
            <ac:grpSpMk id="23" creationId="{86AF72BC-9CE8-DF48-D43D-1876E55B0262}"/>
          </ac:grpSpMkLst>
        </pc:grpChg>
        <pc:grpChg chg="add del mod">
          <ac:chgData name="a xx" userId="6c68ed6e84215d36" providerId="LiveId" clId="{E1B7C8F1-8887-4920-B7B8-A18376985593}" dt="2023-06-12T11:49:46.821" v="4021" actId="21"/>
          <ac:grpSpMkLst>
            <pc:docMk/>
            <pc:sldMk cId="3665297114" sldId="258"/>
            <ac:grpSpMk id="32" creationId="{63C9BE6E-BA68-E278-2C02-D5FCB858758B}"/>
          </ac:grpSpMkLst>
        </pc:grpChg>
        <pc:grpChg chg="add mod topLvl">
          <ac:chgData name="a xx" userId="6c68ed6e84215d36" providerId="LiveId" clId="{E1B7C8F1-8887-4920-B7B8-A18376985593}" dt="2023-06-14T14:08:56.630" v="12246" actId="164"/>
          <ac:grpSpMkLst>
            <pc:docMk/>
            <pc:sldMk cId="3665297114" sldId="258"/>
            <ac:grpSpMk id="35" creationId="{C1856498-6014-6D95-055F-D862177B7FDC}"/>
          </ac:grpSpMkLst>
        </pc:grpChg>
        <pc:grpChg chg="add del mod">
          <ac:chgData name="a xx" userId="6c68ed6e84215d36" providerId="LiveId" clId="{E1B7C8F1-8887-4920-B7B8-A18376985593}" dt="2023-06-11T14:31:21.424" v="1524"/>
          <ac:grpSpMkLst>
            <pc:docMk/>
            <pc:sldMk cId="3665297114" sldId="258"/>
            <ac:grpSpMk id="38" creationId="{0A3F066C-E248-CD1E-90F7-783CC42D40D2}"/>
          </ac:grpSpMkLst>
        </pc:grpChg>
        <pc:grpChg chg="add del mod ord topLvl">
          <ac:chgData name="a xx" userId="6c68ed6e84215d36" providerId="LiveId" clId="{E1B7C8F1-8887-4920-B7B8-A18376985593}" dt="2023-06-14T13:51:38.833" v="12031" actId="165"/>
          <ac:grpSpMkLst>
            <pc:docMk/>
            <pc:sldMk cId="3665297114" sldId="258"/>
            <ac:grpSpMk id="64" creationId="{24070BF2-3F48-1656-B664-9CE5716E98D4}"/>
          </ac:grpSpMkLst>
        </pc:grpChg>
        <pc:grpChg chg="add del mod">
          <ac:chgData name="a xx" userId="6c68ed6e84215d36" providerId="LiveId" clId="{E1B7C8F1-8887-4920-B7B8-A18376985593}" dt="2023-06-14T13:42:48.057" v="11450" actId="165"/>
          <ac:grpSpMkLst>
            <pc:docMk/>
            <pc:sldMk cId="3665297114" sldId="258"/>
            <ac:grpSpMk id="85" creationId="{B6FC8392-E3D9-7D4F-EBE4-AEEAC84EF179}"/>
          </ac:grpSpMkLst>
        </pc:grpChg>
        <pc:grpChg chg="add del mod ord">
          <ac:chgData name="a xx" userId="6c68ed6e84215d36" providerId="LiveId" clId="{E1B7C8F1-8887-4920-B7B8-A18376985593}" dt="2023-06-14T13:46:19.530" v="11621" actId="165"/>
          <ac:grpSpMkLst>
            <pc:docMk/>
            <pc:sldMk cId="3665297114" sldId="258"/>
            <ac:grpSpMk id="86" creationId="{3C12E3A3-6C25-A01C-1517-CE3215447079}"/>
          </ac:grpSpMkLst>
        </pc:grpChg>
        <pc:grpChg chg="add del mod topLvl">
          <ac:chgData name="a xx" userId="6c68ed6e84215d36" providerId="LiveId" clId="{E1B7C8F1-8887-4920-B7B8-A18376985593}" dt="2023-06-14T13:57:16.716" v="12175" actId="165"/>
          <ac:grpSpMkLst>
            <pc:docMk/>
            <pc:sldMk cId="3665297114" sldId="258"/>
            <ac:grpSpMk id="87" creationId="{713D22CC-1305-FCC1-F1B9-15B630F856E3}"/>
          </ac:grpSpMkLst>
        </pc:grpChg>
        <pc:grpChg chg="add del mod">
          <ac:chgData name="a xx" userId="6c68ed6e84215d36" providerId="LiveId" clId="{E1B7C8F1-8887-4920-B7B8-A18376985593}" dt="2023-06-14T13:51:20.511" v="12026" actId="165"/>
          <ac:grpSpMkLst>
            <pc:docMk/>
            <pc:sldMk cId="3665297114" sldId="258"/>
            <ac:grpSpMk id="88" creationId="{6EB26EA5-CC33-90C4-52B2-C017A1C49A93}"/>
          </ac:grpSpMkLst>
        </pc:grpChg>
        <pc:grpChg chg="add mod">
          <ac:chgData name="a xx" userId="6c68ed6e84215d36" providerId="LiveId" clId="{E1B7C8F1-8887-4920-B7B8-A18376985593}" dt="2023-06-14T13:49:25.435" v="11992" actId="164"/>
          <ac:grpSpMkLst>
            <pc:docMk/>
            <pc:sldMk cId="3665297114" sldId="258"/>
            <ac:grpSpMk id="89" creationId="{B5709E11-0BBC-5BF4-6DBC-8C1767E19CD5}"/>
          </ac:grpSpMkLst>
        </pc:grpChg>
        <pc:grpChg chg="add del mod">
          <ac:chgData name="a xx" userId="6c68ed6e84215d36" providerId="LiveId" clId="{E1B7C8F1-8887-4920-B7B8-A18376985593}" dt="2023-06-11T14:36:02.493" v="1574" actId="165"/>
          <ac:grpSpMkLst>
            <pc:docMk/>
            <pc:sldMk cId="3665297114" sldId="258"/>
            <ac:grpSpMk id="93" creationId="{0CAB9E1E-4F3A-A64E-6C43-53B3A07ADCA0}"/>
          </ac:grpSpMkLst>
        </pc:grpChg>
        <pc:grpChg chg="add del mod">
          <ac:chgData name="a xx" userId="6c68ed6e84215d36" providerId="LiveId" clId="{E1B7C8F1-8887-4920-B7B8-A18376985593}" dt="2023-06-14T14:07:41.338" v="12217" actId="165"/>
          <ac:grpSpMkLst>
            <pc:docMk/>
            <pc:sldMk cId="3665297114" sldId="258"/>
            <ac:grpSpMk id="93" creationId="{55EC5897-9C5F-DBC0-44A6-AF821CB227BF}"/>
          </ac:grpSpMkLst>
        </pc:grpChg>
        <pc:grpChg chg="add mod">
          <ac:chgData name="a xx" userId="6c68ed6e84215d36" providerId="LiveId" clId="{E1B7C8F1-8887-4920-B7B8-A18376985593}" dt="2023-06-14T14:07:56.094" v="12219" actId="164"/>
          <ac:grpSpMkLst>
            <pc:docMk/>
            <pc:sldMk cId="3665297114" sldId="258"/>
            <ac:grpSpMk id="118" creationId="{F135A4E0-9117-35F4-B17A-317906C82F64}"/>
          </ac:grpSpMkLst>
        </pc:grpChg>
        <pc:grpChg chg="add mod">
          <ac:chgData name="a xx" userId="6c68ed6e84215d36" providerId="LiveId" clId="{E1B7C8F1-8887-4920-B7B8-A18376985593}" dt="2023-06-14T14:07:56.094" v="12219" actId="164"/>
          <ac:grpSpMkLst>
            <pc:docMk/>
            <pc:sldMk cId="3665297114" sldId="258"/>
            <ac:grpSpMk id="119" creationId="{4E52ED92-45F3-E302-92BB-7A3A6E014179}"/>
          </ac:grpSpMkLst>
        </pc:grpChg>
        <pc:grpChg chg="add del mod">
          <ac:chgData name="a xx" userId="6c68ed6e84215d36" providerId="LiveId" clId="{E1B7C8F1-8887-4920-B7B8-A18376985593}" dt="2023-06-11T14:39:05.580" v="1632" actId="165"/>
          <ac:grpSpMkLst>
            <pc:docMk/>
            <pc:sldMk cId="3665297114" sldId="258"/>
            <ac:grpSpMk id="120" creationId="{A7C8EAB2-198F-8122-4FC6-B8A5668A27DB}"/>
          </ac:grpSpMkLst>
        </pc:grpChg>
        <pc:grpChg chg="add mod">
          <ac:chgData name="a xx" userId="6c68ed6e84215d36" providerId="LiveId" clId="{E1B7C8F1-8887-4920-B7B8-A18376985593}" dt="2023-06-14T14:07:56.094" v="12219" actId="164"/>
          <ac:grpSpMkLst>
            <pc:docMk/>
            <pc:sldMk cId="3665297114" sldId="258"/>
            <ac:grpSpMk id="120" creationId="{B2BE75F2-DAB4-B1A9-6AD3-B2514A1FBB03}"/>
          </ac:grpSpMkLst>
        </pc:grpChg>
        <pc:grpChg chg="add mod ord">
          <ac:chgData name="a xx" userId="6c68ed6e84215d36" providerId="LiveId" clId="{E1B7C8F1-8887-4920-B7B8-A18376985593}" dt="2023-06-14T14:08:56.630" v="12246" actId="164"/>
          <ac:grpSpMkLst>
            <pc:docMk/>
            <pc:sldMk cId="3665297114" sldId="258"/>
            <ac:grpSpMk id="121" creationId="{1C3D6827-2408-F9BF-CDDB-CEFD0E3EDAB2}"/>
          </ac:grpSpMkLst>
        </pc:grpChg>
        <pc:grpChg chg="add mod">
          <ac:chgData name="a xx" userId="6c68ed6e84215d36" providerId="LiveId" clId="{E1B7C8F1-8887-4920-B7B8-A18376985593}" dt="2023-06-14T14:08:56.630" v="12246" actId="164"/>
          <ac:grpSpMkLst>
            <pc:docMk/>
            <pc:sldMk cId="3665297114" sldId="258"/>
            <ac:grpSpMk id="122" creationId="{A262161F-D740-5B9F-6772-0AF2345186CC}"/>
          </ac:grpSpMkLst>
        </pc:grpChg>
        <pc:grpChg chg="add del mod topLvl">
          <ac:chgData name="a xx" userId="6c68ed6e84215d36" providerId="LiveId" clId="{E1B7C8F1-8887-4920-B7B8-A18376985593}" dt="2023-06-11T14:48:28.706" v="1679" actId="165"/>
          <ac:grpSpMkLst>
            <pc:docMk/>
            <pc:sldMk cId="3665297114" sldId="258"/>
            <ac:grpSpMk id="122" creationId="{C7E2753D-1BF5-D97B-BBC5-B6DE788C69A0}"/>
          </ac:grpSpMkLst>
        </pc:grpChg>
        <pc:grpChg chg="add del mod">
          <ac:chgData name="a xx" userId="6c68ed6e84215d36" providerId="LiveId" clId="{E1B7C8F1-8887-4920-B7B8-A18376985593}" dt="2023-06-11T14:43:22.439" v="1659" actId="165"/>
          <ac:grpSpMkLst>
            <pc:docMk/>
            <pc:sldMk cId="3665297114" sldId="258"/>
            <ac:grpSpMk id="123" creationId="{7B91D60F-5518-0F95-3BC7-8AD073B0629A}"/>
          </ac:grpSpMkLst>
        </pc:grpChg>
        <pc:grpChg chg="add del mod topLvl">
          <ac:chgData name="a xx" userId="6c68ed6e84215d36" providerId="LiveId" clId="{E1B7C8F1-8887-4920-B7B8-A18376985593}" dt="2023-06-14T14:07:41.338" v="12217" actId="165"/>
          <ac:grpSpMkLst>
            <pc:docMk/>
            <pc:sldMk cId="3665297114" sldId="258"/>
            <ac:grpSpMk id="124" creationId="{EF9B9EA4-0641-2880-EB31-EDD5CD7BB6D4}"/>
          </ac:grpSpMkLst>
        </pc:grpChg>
        <pc:grpChg chg="add mod">
          <ac:chgData name="a xx" userId="6c68ed6e84215d36" providerId="LiveId" clId="{E1B7C8F1-8887-4920-B7B8-A18376985593}" dt="2023-06-11T14:49:52.508" v="1685" actId="164"/>
          <ac:grpSpMkLst>
            <pc:docMk/>
            <pc:sldMk cId="3665297114" sldId="258"/>
            <ac:grpSpMk id="125" creationId="{25A27E02-CEB2-1FB9-0B50-CCB6A760F3AC}"/>
          </ac:grpSpMkLst>
        </pc:grpChg>
        <pc:grpChg chg="add del mod topLvl">
          <ac:chgData name="a xx" userId="6c68ed6e84215d36" providerId="LiveId" clId="{E1B7C8F1-8887-4920-B7B8-A18376985593}" dt="2023-06-14T13:40:38.274" v="11330" actId="165"/>
          <ac:grpSpMkLst>
            <pc:docMk/>
            <pc:sldMk cId="3665297114" sldId="258"/>
            <ac:grpSpMk id="126" creationId="{9D03AE6E-050A-009D-82B0-7EB76EAAD6E1}"/>
          </ac:grpSpMkLst>
        </pc:grpChg>
        <pc:grpChg chg="add del mod">
          <ac:chgData name="a xx" userId="6c68ed6e84215d36" providerId="LiveId" clId="{E1B7C8F1-8887-4920-B7B8-A18376985593}" dt="2023-06-14T13:40:26.784" v="11329" actId="165"/>
          <ac:grpSpMkLst>
            <pc:docMk/>
            <pc:sldMk cId="3665297114" sldId="258"/>
            <ac:grpSpMk id="127" creationId="{80593850-FFEA-8253-22C8-E03750FE328D}"/>
          </ac:grpSpMkLst>
        </pc:grpChg>
        <pc:picChg chg="add del mod">
          <ac:chgData name="a xx" userId="6c68ed6e84215d36" providerId="LiveId" clId="{E1B7C8F1-8887-4920-B7B8-A18376985593}" dt="2023-06-10T13:44:03.286" v="858" actId="27803"/>
          <ac:picMkLst>
            <pc:docMk/>
            <pc:sldMk cId="3665297114" sldId="258"/>
            <ac:picMk id="5" creationId="{63E22FB0-2520-3C0B-7748-B4CE79434886}"/>
          </ac:picMkLst>
        </pc:picChg>
        <pc:picChg chg="add del mod">
          <ac:chgData name="a xx" userId="6c68ed6e84215d36" providerId="LiveId" clId="{E1B7C8F1-8887-4920-B7B8-A18376985593}" dt="2023-06-10T13:51:11.296" v="971" actId="478"/>
          <ac:picMkLst>
            <pc:docMk/>
            <pc:sldMk cId="3665297114" sldId="258"/>
            <ac:picMk id="29" creationId="{3FAAA4C9-B727-A8E8-DB23-E5007EAD0AA8}"/>
          </ac:picMkLst>
        </pc:picChg>
        <pc:picChg chg="add del mod">
          <ac:chgData name="a xx" userId="6c68ed6e84215d36" providerId="LiveId" clId="{E1B7C8F1-8887-4920-B7B8-A18376985593}" dt="2023-06-10T13:52:32.452" v="1003" actId="27803"/>
          <ac:picMkLst>
            <pc:docMk/>
            <pc:sldMk cId="3665297114" sldId="258"/>
            <ac:picMk id="31" creationId="{83835AB3-D783-E8CF-5DD2-47B525CBABE5}"/>
          </ac:picMkLst>
        </pc:picChg>
        <pc:picChg chg="add del mod">
          <ac:chgData name="a xx" userId="6c68ed6e84215d36" providerId="LiveId" clId="{E1B7C8F1-8887-4920-B7B8-A18376985593}" dt="2023-06-10T14:07:03.270" v="1022" actId="931"/>
          <ac:picMkLst>
            <pc:docMk/>
            <pc:sldMk cId="3665297114" sldId="258"/>
            <ac:picMk id="37" creationId="{8EAD53D5-9A14-B2AE-BFE1-C6D8B708024B}"/>
          </ac:picMkLst>
        </pc:picChg>
        <pc:cxnChg chg="mod topLvl">
          <ac:chgData name="a xx" userId="6c68ed6e84215d36" providerId="LiveId" clId="{E1B7C8F1-8887-4920-B7B8-A18376985593}" dt="2023-06-14T14:06:40.122" v="12207" actId="164"/>
          <ac:cxnSpMkLst>
            <pc:docMk/>
            <pc:sldMk cId="3665297114" sldId="258"/>
            <ac:cxnSpMk id="3" creationId="{43386264-8D28-6D8A-11F9-2C2A5C67357E}"/>
          </ac:cxnSpMkLst>
        </pc:cxnChg>
        <pc:cxnChg chg="mod topLvl">
          <ac:chgData name="a xx" userId="6c68ed6e84215d36" providerId="LiveId" clId="{E1B7C8F1-8887-4920-B7B8-A18376985593}" dt="2023-06-11T14:25:22.943" v="1286" actId="165"/>
          <ac:cxnSpMkLst>
            <pc:docMk/>
            <pc:sldMk cId="3665297114" sldId="258"/>
            <ac:cxnSpMk id="3" creationId="{48D55419-E42D-4CFD-50A1-C23E230560A5}"/>
          </ac:cxnSpMkLst>
        </pc:cxnChg>
        <pc:cxnChg chg="mod topLvl">
          <ac:chgData name="a xx" userId="6c68ed6e84215d36" providerId="LiveId" clId="{E1B7C8F1-8887-4920-B7B8-A18376985593}" dt="2023-06-11T14:25:22.943" v="1286" actId="165"/>
          <ac:cxnSpMkLst>
            <pc:docMk/>
            <pc:sldMk cId="3665297114" sldId="258"/>
            <ac:cxnSpMk id="4" creationId="{6EC0AC13-A2E6-834C-6274-5E6E17E4764E}"/>
          </ac:cxnSpMkLst>
        </pc:cxnChg>
        <pc:cxnChg chg="mod topLvl">
          <ac:chgData name="a xx" userId="6c68ed6e84215d36" providerId="LiveId" clId="{E1B7C8F1-8887-4920-B7B8-A18376985593}" dt="2023-06-14T14:06:40.122" v="12207" actId="164"/>
          <ac:cxnSpMkLst>
            <pc:docMk/>
            <pc:sldMk cId="3665297114" sldId="258"/>
            <ac:cxnSpMk id="4" creationId="{7776E36D-FD53-073F-B0A9-1CB7D3E22FF6}"/>
          </ac:cxnSpMkLst>
        </pc:cxnChg>
        <pc:cxnChg chg="mod topLvl">
          <ac:chgData name="a xx" userId="6c68ed6e84215d36" providerId="LiveId" clId="{E1B7C8F1-8887-4920-B7B8-A18376985593}" dt="2023-06-11T14:25:22.943" v="1286" actId="165"/>
          <ac:cxnSpMkLst>
            <pc:docMk/>
            <pc:sldMk cId="3665297114" sldId="258"/>
            <ac:cxnSpMk id="5" creationId="{2BF21167-70E9-A2CE-F720-108E2099E1A3}"/>
          </ac:cxnSpMkLst>
        </pc:cxnChg>
        <pc:cxnChg chg="mod topLvl">
          <ac:chgData name="a xx" userId="6c68ed6e84215d36" providerId="LiveId" clId="{E1B7C8F1-8887-4920-B7B8-A18376985593}" dt="2023-06-14T14:06:40.122" v="12207" actId="164"/>
          <ac:cxnSpMkLst>
            <pc:docMk/>
            <pc:sldMk cId="3665297114" sldId="258"/>
            <ac:cxnSpMk id="5" creationId="{DAC50C03-27F8-9F5E-3ED4-32D6180B33C0}"/>
          </ac:cxnSpMkLst>
        </pc:cxnChg>
        <pc:cxnChg chg="mod topLvl">
          <ac:chgData name="a xx" userId="6c68ed6e84215d36" providerId="LiveId" clId="{E1B7C8F1-8887-4920-B7B8-A18376985593}" dt="2023-06-14T14:06:40.122" v="12207" actId="164"/>
          <ac:cxnSpMkLst>
            <pc:docMk/>
            <pc:sldMk cId="3665297114" sldId="258"/>
            <ac:cxnSpMk id="6" creationId="{0C3527B3-44E5-2F56-EE77-CB8D043220B4}"/>
          </ac:cxnSpMkLst>
        </pc:cxnChg>
        <pc:cxnChg chg="mod topLvl">
          <ac:chgData name="a xx" userId="6c68ed6e84215d36" providerId="LiveId" clId="{E1B7C8F1-8887-4920-B7B8-A18376985593}" dt="2023-06-11T14:25:22.943" v="1286" actId="165"/>
          <ac:cxnSpMkLst>
            <pc:docMk/>
            <pc:sldMk cId="3665297114" sldId="258"/>
            <ac:cxnSpMk id="6" creationId="{29E24B75-1E82-5726-A602-4E4454B21174}"/>
          </ac:cxnSpMkLst>
        </pc:cxnChg>
        <pc:cxnChg chg="mod topLvl">
          <ac:chgData name="a xx" userId="6c68ed6e84215d36" providerId="LiveId" clId="{E1B7C8F1-8887-4920-B7B8-A18376985593}" dt="2023-06-14T14:06:40.122" v="12207" actId="164"/>
          <ac:cxnSpMkLst>
            <pc:docMk/>
            <pc:sldMk cId="3665297114" sldId="258"/>
            <ac:cxnSpMk id="7" creationId="{16FFB044-D77C-891B-6EF1-BA0495FEAB01}"/>
          </ac:cxnSpMkLst>
        </pc:cxnChg>
        <pc:cxnChg chg="mod topLvl">
          <ac:chgData name="a xx" userId="6c68ed6e84215d36" providerId="LiveId" clId="{E1B7C8F1-8887-4920-B7B8-A18376985593}" dt="2023-06-11T14:25:22.943" v="1286" actId="165"/>
          <ac:cxnSpMkLst>
            <pc:docMk/>
            <pc:sldMk cId="3665297114" sldId="258"/>
            <ac:cxnSpMk id="7" creationId="{7FF9D9DF-7CE2-7DD4-7DAD-78D429BF3739}"/>
          </ac:cxnSpMkLst>
        </pc:cxnChg>
        <pc:cxnChg chg="mod topLvl">
          <ac:chgData name="a xx" userId="6c68ed6e84215d36" providerId="LiveId" clId="{E1B7C8F1-8887-4920-B7B8-A18376985593}" dt="2023-06-14T14:06:40.122" v="12207" actId="164"/>
          <ac:cxnSpMkLst>
            <pc:docMk/>
            <pc:sldMk cId="3665297114" sldId="258"/>
            <ac:cxnSpMk id="8" creationId="{74C14CB2-6FBF-67FB-0072-24F51C0C6304}"/>
          </ac:cxnSpMkLst>
        </pc:cxnChg>
        <pc:cxnChg chg="mod topLvl">
          <ac:chgData name="a xx" userId="6c68ed6e84215d36" providerId="LiveId" clId="{E1B7C8F1-8887-4920-B7B8-A18376985593}" dt="2023-06-11T14:25:22.943" v="1286" actId="165"/>
          <ac:cxnSpMkLst>
            <pc:docMk/>
            <pc:sldMk cId="3665297114" sldId="258"/>
            <ac:cxnSpMk id="8" creationId="{FF7F9011-35DF-57F8-D5DC-D2BC290B303F}"/>
          </ac:cxnSpMkLst>
        </pc:cxnChg>
        <pc:cxnChg chg="mod topLvl">
          <ac:chgData name="a xx" userId="6c68ed6e84215d36" providerId="LiveId" clId="{E1B7C8F1-8887-4920-B7B8-A18376985593}" dt="2023-06-11T14:25:22.943" v="1286" actId="165"/>
          <ac:cxnSpMkLst>
            <pc:docMk/>
            <pc:sldMk cId="3665297114" sldId="258"/>
            <ac:cxnSpMk id="9" creationId="{2C7D0758-81B0-931F-3344-EDFF20E55F58}"/>
          </ac:cxnSpMkLst>
        </pc:cxnChg>
        <pc:cxnChg chg="mod topLvl">
          <ac:chgData name="a xx" userId="6c68ed6e84215d36" providerId="LiveId" clId="{E1B7C8F1-8887-4920-B7B8-A18376985593}" dt="2023-06-14T14:06:40.122" v="12207" actId="164"/>
          <ac:cxnSpMkLst>
            <pc:docMk/>
            <pc:sldMk cId="3665297114" sldId="258"/>
            <ac:cxnSpMk id="9" creationId="{708064E3-A91A-3E48-D473-AFEBCAC7D10F}"/>
          </ac:cxnSpMkLst>
        </pc:cxnChg>
        <pc:cxnChg chg="mod topLvl">
          <ac:chgData name="a xx" userId="6c68ed6e84215d36" providerId="LiveId" clId="{E1B7C8F1-8887-4920-B7B8-A18376985593}" dt="2023-06-14T14:06:40.122" v="12207" actId="164"/>
          <ac:cxnSpMkLst>
            <pc:docMk/>
            <pc:sldMk cId="3665297114" sldId="258"/>
            <ac:cxnSpMk id="10" creationId="{3DB2F2F5-C0EF-60C8-CD90-64F3C2A0E095}"/>
          </ac:cxnSpMkLst>
        </pc:cxnChg>
        <pc:cxnChg chg="mod topLvl">
          <ac:chgData name="a xx" userId="6c68ed6e84215d36" providerId="LiveId" clId="{E1B7C8F1-8887-4920-B7B8-A18376985593}" dt="2023-06-11T14:25:22.943" v="1286" actId="165"/>
          <ac:cxnSpMkLst>
            <pc:docMk/>
            <pc:sldMk cId="3665297114" sldId="258"/>
            <ac:cxnSpMk id="10" creationId="{C73BDF6D-34DC-B15A-D75F-D2096CFB3E39}"/>
          </ac:cxnSpMkLst>
        </pc:cxnChg>
        <pc:cxnChg chg="mod topLvl">
          <ac:chgData name="a xx" userId="6c68ed6e84215d36" providerId="LiveId" clId="{E1B7C8F1-8887-4920-B7B8-A18376985593}" dt="2023-06-14T14:06:40.122" v="12207" actId="164"/>
          <ac:cxnSpMkLst>
            <pc:docMk/>
            <pc:sldMk cId="3665297114" sldId="258"/>
            <ac:cxnSpMk id="11" creationId="{67786628-ECE9-D029-61C3-ACA1EA11E82E}"/>
          </ac:cxnSpMkLst>
        </pc:cxnChg>
        <pc:cxnChg chg="mod topLvl">
          <ac:chgData name="a xx" userId="6c68ed6e84215d36" providerId="LiveId" clId="{E1B7C8F1-8887-4920-B7B8-A18376985593}" dt="2023-06-11T14:25:22.943" v="1286" actId="165"/>
          <ac:cxnSpMkLst>
            <pc:docMk/>
            <pc:sldMk cId="3665297114" sldId="258"/>
            <ac:cxnSpMk id="11" creationId="{EA85CE83-A638-8CD4-AD8A-FBEC2AE15B04}"/>
          </ac:cxnSpMkLst>
        </pc:cxnChg>
        <pc:cxnChg chg="mod topLvl">
          <ac:chgData name="a xx" userId="6c68ed6e84215d36" providerId="LiveId" clId="{E1B7C8F1-8887-4920-B7B8-A18376985593}" dt="2023-06-14T14:06:40.122" v="12207" actId="164"/>
          <ac:cxnSpMkLst>
            <pc:docMk/>
            <pc:sldMk cId="3665297114" sldId="258"/>
            <ac:cxnSpMk id="12" creationId="{20836B8E-1431-BCEC-92D5-27D087E3F1E8}"/>
          </ac:cxnSpMkLst>
        </pc:cxnChg>
        <pc:cxnChg chg="mod topLvl">
          <ac:chgData name="a xx" userId="6c68ed6e84215d36" providerId="LiveId" clId="{E1B7C8F1-8887-4920-B7B8-A18376985593}" dt="2023-06-11T14:25:22.943" v="1286" actId="165"/>
          <ac:cxnSpMkLst>
            <pc:docMk/>
            <pc:sldMk cId="3665297114" sldId="258"/>
            <ac:cxnSpMk id="12" creationId="{BFC68436-08A9-DF04-FCAF-1DFDC74F52C0}"/>
          </ac:cxnSpMkLst>
        </pc:cxnChg>
        <pc:cxnChg chg="mod topLvl">
          <ac:chgData name="a xx" userId="6c68ed6e84215d36" providerId="LiveId" clId="{E1B7C8F1-8887-4920-B7B8-A18376985593}" dt="2023-06-11T14:25:22.943" v="1286" actId="165"/>
          <ac:cxnSpMkLst>
            <pc:docMk/>
            <pc:sldMk cId="3665297114" sldId="258"/>
            <ac:cxnSpMk id="13" creationId="{0CD75577-8959-63C7-87A1-5C3386698611}"/>
          </ac:cxnSpMkLst>
        </pc:cxnChg>
        <pc:cxnChg chg="mod topLvl">
          <ac:chgData name="a xx" userId="6c68ed6e84215d36" providerId="LiveId" clId="{E1B7C8F1-8887-4920-B7B8-A18376985593}" dt="2023-06-14T14:06:40.122" v="12207" actId="164"/>
          <ac:cxnSpMkLst>
            <pc:docMk/>
            <pc:sldMk cId="3665297114" sldId="258"/>
            <ac:cxnSpMk id="13" creationId="{79015C8C-2D11-3C26-AF2D-3062D4CBDA12}"/>
          </ac:cxnSpMkLst>
        </pc:cxnChg>
        <pc:cxnChg chg="mod topLvl">
          <ac:chgData name="a xx" userId="6c68ed6e84215d36" providerId="LiveId" clId="{E1B7C8F1-8887-4920-B7B8-A18376985593}" dt="2023-06-14T14:06:40.122" v="12207" actId="164"/>
          <ac:cxnSpMkLst>
            <pc:docMk/>
            <pc:sldMk cId="3665297114" sldId="258"/>
            <ac:cxnSpMk id="14" creationId="{9111A03F-CC2F-45F2-C727-88498DE6AB72}"/>
          </ac:cxnSpMkLst>
        </pc:cxnChg>
        <pc:cxnChg chg="mod topLvl">
          <ac:chgData name="a xx" userId="6c68ed6e84215d36" providerId="LiveId" clId="{E1B7C8F1-8887-4920-B7B8-A18376985593}" dt="2023-06-11T14:25:22.943" v="1286" actId="165"/>
          <ac:cxnSpMkLst>
            <pc:docMk/>
            <pc:sldMk cId="3665297114" sldId="258"/>
            <ac:cxnSpMk id="14" creationId="{9FD3317D-1F26-7DF4-D80D-01921EE15AAC}"/>
          </ac:cxnSpMkLst>
        </pc:cxnChg>
        <pc:cxnChg chg="mod topLvl">
          <ac:chgData name="a xx" userId="6c68ed6e84215d36" providerId="LiveId" clId="{E1B7C8F1-8887-4920-B7B8-A18376985593}" dt="2023-06-11T14:25:22.943" v="1286" actId="165"/>
          <ac:cxnSpMkLst>
            <pc:docMk/>
            <pc:sldMk cId="3665297114" sldId="258"/>
            <ac:cxnSpMk id="15" creationId="{982C2962-6B36-6245-1137-C8678DA7C298}"/>
          </ac:cxnSpMkLst>
        </pc:cxnChg>
        <pc:cxnChg chg="mod topLvl">
          <ac:chgData name="a xx" userId="6c68ed6e84215d36" providerId="LiveId" clId="{E1B7C8F1-8887-4920-B7B8-A18376985593}" dt="2023-06-14T14:06:40.122" v="12207" actId="164"/>
          <ac:cxnSpMkLst>
            <pc:docMk/>
            <pc:sldMk cId="3665297114" sldId="258"/>
            <ac:cxnSpMk id="15" creationId="{F46D8624-0ADA-E8EF-6D0C-E65DC4A4C141}"/>
          </ac:cxnSpMkLst>
        </pc:cxnChg>
        <pc:cxnChg chg="mod topLvl">
          <ac:chgData name="a xx" userId="6c68ed6e84215d36" providerId="LiveId" clId="{E1B7C8F1-8887-4920-B7B8-A18376985593}" dt="2023-06-11T14:25:22.943" v="1286" actId="165"/>
          <ac:cxnSpMkLst>
            <pc:docMk/>
            <pc:sldMk cId="3665297114" sldId="258"/>
            <ac:cxnSpMk id="16" creationId="{649607C1-ACEB-FC92-76FF-743D3C8E86A6}"/>
          </ac:cxnSpMkLst>
        </pc:cxnChg>
        <pc:cxnChg chg="mod topLvl">
          <ac:chgData name="a xx" userId="6c68ed6e84215d36" providerId="LiveId" clId="{E1B7C8F1-8887-4920-B7B8-A18376985593}" dt="2023-06-14T14:06:40.122" v="12207" actId="164"/>
          <ac:cxnSpMkLst>
            <pc:docMk/>
            <pc:sldMk cId="3665297114" sldId="258"/>
            <ac:cxnSpMk id="16" creationId="{BCD7858D-BBA2-C0C6-DE97-879C4F7685B6}"/>
          </ac:cxnSpMkLst>
        </pc:cxnChg>
        <pc:cxnChg chg="mod topLvl">
          <ac:chgData name="a xx" userId="6c68ed6e84215d36" providerId="LiveId" clId="{E1B7C8F1-8887-4920-B7B8-A18376985593}" dt="2023-06-14T14:06:40.122" v="12207" actId="164"/>
          <ac:cxnSpMkLst>
            <pc:docMk/>
            <pc:sldMk cId="3665297114" sldId="258"/>
            <ac:cxnSpMk id="17" creationId="{777B6E92-71A1-111C-0887-EDD657216931}"/>
          </ac:cxnSpMkLst>
        </pc:cxnChg>
        <pc:cxnChg chg="mod topLvl">
          <ac:chgData name="a xx" userId="6c68ed6e84215d36" providerId="LiveId" clId="{E1B7C8F1-8887-4920-B7B8-A18376985593}" dt="2023-06-11T14:25:22.943" v="1286" actId="165"/>
          <ac:cxnSpMkLst>
            <pc:docMk/>
            <pc:sldMk cId="3665297114" sldId="258"/>
            <ac:cxnSpMk id="17" creationId="{94964F39-7C7B-39BF-E2E4-61C58948B957}"/>
          </ac:cxnSpMkLst>
        </pc:cxnChg>
        <pc:cxnChg chg="mod topLvl">
          <ac:chgData name="a xx" userId="6c68ed6e84215d36" providerId="LiveId" clId="{E1B7C8F1-8887-4920-B7B8-A18376985593}" dt="2023-06-14T14:06:40.122" v="12207" actId="164"/>
          <ac:cxnSpMkLst>
            <pc:docMk/>
            <pc:sldMk cId="3665297114" sldId="258"/>
            <ac:cxnSpMk id="18" creationId="{1514156F-3477-E6C7-FE7B-28612C1B0DA5}"/>
          </ac:cxnSpMkLst>
        </pc:cxnChg>
        <pc:cxnChg chg="mod topLvl">
          <ac:chgData name="a xx" userId="6c68ed6e84215d36" providerId="LiveId" clId="{E1B7C8F1-8887-4920-B7B8-A18376985593}" dt="2023-06-11T14:25:22.943" v="1286" actId="165"/>
          <ac:cxnSpMkLst>
            <pc:docMk/>
            <pc:sldMk cId="3665297114" sldId="258"/>
            <ac:cxnSpMk id="18" creationId="{63D44DC0-8E54-AAFE-35EE-EDA97AFC545A}"/>
          </ac:cxnSpMkLst>
        </pc:cxnChg>
        <pc:cxnChg chg="mod topLvl">
          <ac:chgData name="a xx" userId="6c68ed6e84215d36" providerId="LiveId" clId="{E1B7C8F1-8887-4920-B7B8-A18376985593}" dt="2023-06-11T14:25:22.943" v="1286" actId="165"/>
          <ac:cxnSpMkLst>
            <pc:docMk/>
            <pc:sldMk cId="3665297114" sldId="258"/>
            <ac:cxnSpMk id="19" creationId="{785A2761-7422-C916-393B-AB22BD178848}"/>
          </ac:cxnSpMkLst>
        </pc:cxnChg>
        <pc:cxnChg chg="mod topLvl">
          <ac:chgData name="a xx" userId="6c68ed6e84215d36" providerId="LiveId" clId="{E1B7C8F1-8887-4920-B7B8-A18376985593}" dt="2023-06-14T14:06:40.122" v="12207" actId="164"/>
          <ac:cxnSpMkLst>
            <pc:docMk/>
            <pc:sldMk cId="3665297114" sldId="258"/>
            <ac:cxnSpMk id="19" creationId="{E2CEE0E9-4FC9-69BA-A3A3-DC785FAB4F39}"/>
          </ac:cxnSpMkLst>
        </pc:cxnChg>
        <pc:cxnChg chg="mod topLvl">
          <ac:chgData name="a xx" userId="6c68ed6e84215d36" providerId="LiveId" clId="{E1B7C8F1-8887-4920-B7B8-A18376985593}" dt="2023-06-14T14:06:40.122" v="12207" actId="164"/>
          <ac:cxnSpMkLst>
            <pc:docMk/>
            <pc:sldMk cId="3665297114" sldId="258"/>
            <ac:cxnSpMk id="20" creationId="{8874665C-08B4-0FEC-CB46-DCB87C1E3F10}"/>
          </ac:cxnSpMkLst>
        </pc:cxnChg>
        <pc:cxnChg chg="mod topLvl">
          <ac:chgData name="a xx" userId="6c68ed6e84215d36" providerId="LiveId" clId="{E1B7C8F1-8887-4920-B7B8-A18376985593}" dt="2023-06-11T14:25:22.943" v="1286" actId="165"/>
          <ac:cxnSpMkLst>
            <pc:docMk/>
            <pc:sldMk cId="3665297114" sldId="258"/>
            <ac:cxnSpMk id="20" creationId="{D184047D-AF33-064C-E8A2-A7FCDC3741BB}"/>
          </ac:cxnSpMkLst>
        </pc:cxnChg>
        <pc:cxnChg chg="mod topLvl">
          <ac:chgData name="a xx" userId="6c68ed6e84215d36" providerId="LiveId" clId="{E1B7C8F1-8887-4920-B7B8-A18376985593}" dt="2023-06-11T14:25:22.943" v="1286" actId="165"/>
          <ac:cxnSpMkLst>
            <pc:docMk/>
            <pc:sldMk cId="3665297114" sldId="258"/>
            <ac:cxnSpMk id="21" creationId="{9CA2E7C3-7AE5-71DA-A7BA-519202F13FD8}"/>
          </ac:cxnSpMkLst>
        </pc:cxnChg>
        <pc:cxnChg chg="mod topLvl">
          <ac:chgData name="a xx" userId="6c68ed6e84215d36" providerId="LiveId" clId="{E1B7C8F1-8887-4920-B7B8-A18376985593}" dt="2023-06-14T14:06:40.122" v="12207" actId="164"/>
          <ac:cxnSpMkLst>
            <pc:docMk/>
            <pc:sldMk cId="3665297114" sldId="258"/>
            <ac:cxnSpMk id="21" creationId="{FCD342B7-0686-00EF-C531-3CD6AFC3BB8C}"/>
          </ac:cxnSpMkLst>
        </pc:cxnChg>
        <pc:cxnChg chg="mod topLvl">
          <ac:chgData name="a xx" userId="6c68ed6e84215d36" providerId="LiveId" clId="{E1B7C8F1-8887-4920-B7B8-A18376985593}" dt="2023-06-11T14:25:22.943" v="1286" actId="165"/>
          <ac:cxnSpMkLst>
            <pc:docMk/>
            <pc:sldMk cId="3665297114" sldId="258"/>
            <ac:cxnSpMk id="22" creationId="{6CFD5033-FF33-931D-B847-23A018981948}"/>
          </ac:cxnSpMkLst>
        </pc:cxnChg>
        <pc:cxnChg chg="mod topLvl">
          <ac:chgData name="a xx" userId="6c68ed6e84215d36" providerId="LiveId" clId="{E1B7C8F1-8887-4920-B7B8-A18376985593}" dt="2023-06-14T14:06:40.122" v="12207" actId="164"/>
          <ac:cxnSpMkLst>
            <pc:docMk/>
            <pc:sldMk cId="3665297114" sldId="258"/>
            <ac:cxnSpMk id="22" creationId="{A686A41A-D43A-391B-6FDC-3F19755F8FB4}"/>
          </ac:cxnSpMkLst>
        </pc:cxnChg>
        <pc:cxnChg chg="mod topLvl">
          <ac:chgData name="a xx" userId="6c68ed6e84215d36" providerId="LiveId" clId="{E1B7C8F1-8887-4920-B7B8-A18376985593}" dt="2023-06-14T14:06:40.122" v="12207" actId="164"/>
          <ac:cxnSpMkLst>
            <pc:docMk/>
            <pc:sldMk cId="3665297114" sldId="258"/>
            <ac:cxnSpMk id="23" creationId="{4DF3667D-44E8-E94B-495C-68F420EE2233}"/>
          </ac:cxnSpMkLst>
        </pc:cxnChg>
        <pc:cxnChg chg="mod topLvl">
          <ac:chgData name="a xx" userId="6c68ed6e84215d36" providerId="LiveId" clId="{E1B7C8F1-8887-4920-B7B8-A18376985593}" dt="2023-06-11T14:25:22.943" v="1286" actId="165"/>
          <ac:cxnSpMkLst>
            <pc:docMk/>
            <pc:sldMk cId="3665297114" sldId="258"/>
            <ac:cxnSpMk id="23" creationId="{8DA8DE21-82B5-5CBA-36DC-1CD3CD74F7FC}"/>
          </ac:cxnSpMkLst>
        </pc:cxnChg>
        <pc:cxnChg chg="mod topLvl">
          <ac:chgData name="a xx" userId="6c68ed6e84215d36" providerId="LiveId" clId="{E1B7C8F1-8887-4920-B7B8-A18376985593}" dt="2023-06-11T14:25:22.943" v="1286" actId="165"/>
          <ac:cxnSpMkLst>
            <pc:docMk/>
            <pc:sldMk cId="3665297114" sldId="258"/>
            <ac:cxnSpMk id="28" creationId="{4403EDC8-FFA9-8574-2559-90BE843D8924}"/>
          </ac:cxnSpMkLst>
        </pc:cxnChg>
        <pc:cxnChg chg="mod topLvl">
          <ac:chgData name="a xx" userId="6c68ed6e84215d36" providerId="LiveId" clId="{E1B7C8F1-8887-4920-B7B8-A18376985593}" dt="2023-06-14T14:06:40.122" v="12207" actId="164"/>
          <ac:cxnSpMkLst>
            <pc:docMk/>
            <pc:sldMk cId="3665297114" sldId="258"/>
            <ac:cxnSpMk id="28" creationId="{DF98A78D-9944-27E6-A348-953F8FDCB8E0}"/>
          </ac:cxnSpMkLst>
        </pc:cxnChg>
        <pc:cxnChg chg="mod topLvl">
          <ac:chgData name="a xx" userId="6c68ed6e84215d36" providerId="LiveId" clId="{E1B7C8F1-8887-4920-B7B8-A18376985593}" dt="2023-06-11T14:25:22.943" v="1286" actId="165"/>
          <ac:cxnSpMkLst>
            <pc:docMk/>
            <pc:sldMk cId="3665297114" sldId="258"/>
            <ac:cxnSpMk id="29" creationId="{9C24414F-A5AD-C21B-8959-3D8BAA0039CF}"/>
          </ac:cxnSpMkLst>
        </pc:cxnChg>
        <pc:cxnChg chg="mod topLvl">
          <ac:chgData name="a xx" userId="6c68ed6e84215d36" providerId="LiveId" clId="{E1B7C8F1-8887-4920-B7B8-A18376985593}" dt="2023-06-14T14:06:40.122" v="12207" actId="164"/>
          <ac:cxnSpMkLst>
            <pc:docMk/>
            <pc:sldMk cId="3665297114" sldId="258"/>
            <ac:cxnSpMk id="29" creationId="{F6E7960A-A8D6-6390-9C22-EE89F242E700}"/>
          </ac:cxnSpMkLst>
        </pc:cxnChg>
        <pc:cxnChg chg="add del mod topLvl">
          <ac:chgData name="a xx" userId="6c68ed6e84215d36" providerId="LiveId" clId="{E1B7C8F1-8887-4920-B7B8-A18376985593}" dt="2023-06-11T14:25:22.943" v="1286" actId="165"/>
          <ac:cxnSpMkLst>
            <pc:docMk/>
            <pc:sldMk cId="3665297114" sldId="258"/>
            <ac:cxnSpMk id="30" creationId="{B63F8431-AECE-984B-F5B8-E4E294F9BAAF}"/>
          </ac:cxnSpMkLst>
        </pc:cxnChg>
        <pc:cxnChg chg="mod topLvl">
          <ac:chgData name="a xx" userId="6c68ed6e84215d36" providerId="LiveId" clId="{E1B7C8F1-8887-4920-B7B8-A18376985593}" dt="2023-06-14T14:06:40.122" v="12207" actId="164"/>
          <ac:cxnSpMkLst>
            <pc:docMk/>
            <pc:sldMk cId="3665297114" sldId="258"/>
            <ac:cxnSpMk id="30" creationId="{E1C74F9B-6F3D-2DA7-BCA8-139E3B51231C}"/>
          </ac:cxnSpMkLst>
        </pc:cxnChg>
        <pc:cxnChg chg="mod topLvl">
          <ac:chgData name="a xx" userId="6c68ed6e84215d36" providerId="LiveId" clId="{E1B7C8F1-8887-4920-B7B8-A18376985593}" dt="2023-06-14T14:06:40.122" v="12207" actId="164"/>
          <ac:cxnSpMkLst>
            <pc:docMk/>
            <pc:sldMk cId="3665297114" sldId="258"/>
            <ac:cxnSpMk id="31" creationId="{A5158096-25E8-2312-CFDC-168D3905CDB4}"/>
          </ac:cxnSpMkLst>
        </pc:cxnChg>
        <pc:cxnChg chg="add del mod topLvl">
          <ac:chgData name="a xx" userId="6c68ed6e84215d36" providerId="LiveId" clId="{E1B7C8F1-8887-4920-B7B8-A18376985593}" dt="2023-06-11T14:25:22.943" v="1286" actId="165"/>
          <ac:cxnSpMkLst>
            <pc:docMk/>
            <pc:sldMk cId="3665297114" sldId="258"/>
            <ac:cxnSpMk id="31" creationId="{AAB59A54-92DF-132F-22F7-CA3117402B27}"/>
          </ac:cxnSpMkLst>
        </pc:cxnChg>
        <pc:cxnChg chg="add del">
          <ac:chgData name="a xx" userId="6c68ed6e84215d36" providerId="LiveId" clId="{E1B7C8F1-8887-4920-B7B8-A18376985593}" dt="2023-06-11T14:24:32.369" v="1251" actId="11529"/>
          <ac:cxnSpMkLst>
            <pc:docMk/>
            <pc:sldMk cId="3665297114" sldId="258"/>
            <ac:cxnSpMk id="37" creationId="{E20BB16D-347B-2C50-93C1-E13033133ED7}"/>
          </ac:cxnSpMkLst>
        </pc:cxnChg>
        <pc:cxnChg chg="add del mod topLvl">
          <ac:chgData name="a xx" userId="6c68ed6e84215d36" providerId="LiveId" clId="{E1B7C8F1-8887-4920-B7B8-A18376985593}" dt="2023-06-14T14:06:27.796" v="12206" actId="164"/>
          <ac:cxnSpMkLst>
            <pc:docMk/>
            <pc:sldMk cId="3665297114" sldId="258"/>
            <ac:cxnSpMk id="39" creationId="{A739D05B-AB40-854D-569E-714703A1811F}"/>
          </ac:cxnSpMkLst>
        </pc:cxnChg>
        <pc:cxnChg chg="add mod topLvl">
          <ac:chgData name="a xx" userId="6c68ed6e84215d36" providerId="LiveId" clId="{E1B7C8F1-8887-4920-B7B8-A18376985593}" dt="2023-06-14T14:06:27.796" v="12206" actId="164"/>
          <ac:cxnSpMkLst>
            <pc:docMk/>
            <pc:sldMk cId="3665297114" sldId="258"/>
            <ac:cxnSpMk id="40" creationId="{BEE5AED1-158F-B8A8-7630-A9526970A780}"/>
          </ac:cxnSpMkLst>
        </pc:cxnChg>
        <pc:cxnChg chg="add mod topLvl">
          <ac:chgData name="a xx" userId="6c68ed6e84215d36" providerId="LiveId" clId="{E1B7C8F1-8887-4920-B7B8-A18376985593}" dt="2023-06-14T14:06:27.796" v="12206" actId="164"/>
          <ac:cxnSpMkLst>
            <pc:docMk/>
            <pc:sldMk cId="3665297114" sldId="258"/>
            <ac:cxnSpMk id="41" creationId="{38637371-3BEE-4E47-AD0F-722A6BB807CB}"/>
          </ac:cxnSpMkLst>
        </pc:cxnChg>
        <pc:cxnChg chg="add mod topLvl">
          <ac:chgData name="a xx" userId="6c68ed6e84215d36" providerId="LiveId" clId="{E1B7C8F1-8887-4920-B7B8-A18376985593}" dt="2023-06-14T14:06:27.796" v="12206" actId="164"/>
          <ac:cxnSpMkLst>
            <pc:docMk/>
            <pc:sldMk cId="3665297114" sldId="258"/>
            <ac:cxnSpMk id="42" creationId="{97C493A8-AD99-D144-FD11-73754367FF4F}"/>
          </ac:cxnSpMkLst>
        </pc:cxnChg>
        <pc:cxnChg chg="add mod topLvl">
          <ac:chgData name="a xx" userId="6c68ed6e84215d36" providerId="LiveId" clId="{E1B7C8F1-8887-4920-B7B8-A18376985593}" dt="2023-06-14T14:06:27.796" v="12206" actId="164"/>
          <ac:cxnSpMkLst>
            <pc:docMk/>
            <pc:sldMk cId="3665297114" sldId="258"/>
            <ac:cxnSpMk id="43" creationId="{DF8239BF-3FDA-3B37-4525-FB5E35F10EEA}"/>
          </ac:cxnSpMkLst>
        </pc:cxnChg>
        <pc:cxnChg chg="add mod topLvl">
          <ac:chgData name="a xx" userId="6c68ed6e84215d36" providerId="LiveId" clId="{E1B7C8F1-8887-4920-B7B8-A18376985593}" dt="2023-06-14T14:06:27.796" v="12206" actId="164"/>
          <ac:cxnSpMkLst>
            <pc:docMk/>
            <pc:sldMk cId="3665297114" sldId="258"/>
            <ac:cxnSpMk id="44" creationId="{2DD602A2-8594-32D1-B6CE-2DB0C9EA79EB}"/>
          </ac:cxnSpMkLst>
        </pc:cxnChg>
        <pc:cxnChg chg="add mod topLvl">
          <ac:chgData name="a xx" userId="6c68ed6e84215d36" providerId="LiveId" clId="{E1B7C8F1-8887-4920-B7B8-A18376985593}" dt="2023-06-14T14:06:27.796" v="12206" actId="164"/>
          <ac:cxnSpMkLst>
            <pc:docMk/>
            <pc:sldMk cId="3665297114" sldId="258"/>
            <ac:cxnSpMk id="45" creationId="{45EE4942-4DC3-CE34-E8CE-74EAA4F75B1E}"/>
          </ac:cxnSpMkLst>
        </pc:cxnChg>
        <pc:cxnChg chg="add mod topLvl">
          <ac:chgData name="a xx" userId="6c68ed6e84215d36" providerId="LiveId" clId="{E1B7C8F1-8887-4920-B7B8-A18376985593}" dt="2023-06-14T14:06:27.796" v="12206" actId="164"/>
          <ac:cxnSpMkLst>
            <pc:docMk/>
            <pc:sldMk cId="3665297114" sldId="258"/>
            <ac:cxnSpMk id="46" creationId="{3E433542-EDE3-1DC3-9166-449B6B0CBD97}"/>
          </ac:cxnSpMkLst>
        </pc:cxnChg>
        <pc:cxnChg chg="add mod topLvl">
          <ac:chgData name="a xx" userId="6c68ed6e84215d36" providerId="LiveId" clId="{E1B7C8F1-8887-4920-B7B8-A18376985593}" dt="2023-06-14T14:06:27.796" v="12206" actId="164"/>
          <ac:cxnSpMkLst>
            <pc:docMk/>
            <pc:sldMk cId="3665297114" sldId="258"/>
            <ac:cxnSpMk id="47" creationId="{D0235645-25FC-FD60-5483-F65275713EB0}"/>
          </ac:cxnSpMkLst>
        </pc:cxnChg>
        <pc:cxnChg chg="add mod topLvl">
          <ac:chgData name="a xx" userId="6c68ed6e84215d36" providerId="LiveId" clId="{E1B7C8F1-8887-4920-B7B8-A18376985593}" dt="2023-06-14T14:06:27.796" v="12206" actId="164"/>
          <ac:cxnSpMkLst>
            <pc:docMk/>
            <pc:sldMk cId="3665297114" sldId="258"/>
            <ac:cxnSpMk id="48" creationId="{1AFB51D4-6072-BFAA-12A8-3F8278215F2D}"/>
          </ac:cxnSpMkLst>
        </pc:cxnChg>
        <pc:cxnChg chg="add mod topLvl">
          <ac:chgData name="a xx" userId="6c68ed6e84215d36" providerId="LiveId" clId="{E1B7C8F1-8887-4920-B7B8-A18376985593}" dt="2023-06-14T14:06:27.796" v="12206" actId="164"/>
          <ac:cxnSpMkLst>
            <pc:docMk/>
            <pc:sldMk cId="3665297114" sldId="258"/>
            <ac:cxnSpMk id="49" creationId="{FD541963-D3E8-4982-B3D7-0366E02D46C7}"/>
          </ac:cxnSpMkLst>
        </pc:cxnChg>
        <pc:cxnChg chg="add mod topLvl">
          <ac:chgData name="a xx" userId="6c68ed6e84215d36" providerId="LiveId" clId="{E1B7C8F1-8887-4920-B7B8-A18376985593}" dt="2023-06-14T14:06:27.796" v="12206" actId="164"/>
          <ac:cxnSpMkLst>
            <pc:docMk/>
            <pc:sldMk cId="3665297114" sldId="258"/>
            <ac:cxnSpMk id="50" creationId="{3DC7DD7C-5548-317D-C5FB-C9B10CEEAE28}"/>
          </ac:cxnSpMkLst>
        </pc:cxnChg>
        <pc:cxnChg chg="add mod topLvl">
          <ac:chgData name="a xx" userId="6c68ed6e84215d36" providerId="LiveId" clId="{E1B7C8F1-8887-4920-B7B8-A18376985593}" dt="2023-06-14T14:06:27.796" v="12206" actId="164"/>
          <ac:cxnSpMkLst>
            <pc:docMk/>
            <pc:sldMk cId="3665297114" sldId="258"/>
            <ac:cxnSpMk id="51" creationId="{9FA82480-0BA5-E8ED-2396-0BC372B8A29A}"/>
          </ac:cxnSpMkLst>
        </pc:cxnChg>
        <pc:cxnChg chg="add mod topLvl">
          <ac:chgData name="a xx" userId="6c68ed6e84215d36" providerId="LiveId" clId="{E1B7C8F1-8887-4920-B7B8-A18376985593}" dt="2023-06-14T14:06:27.796" v="12206" actId="164"/>
          <ac:cxnSpMkLst>
            <pc:docMk/>
            <pc:sldMk cId="3665297114" sldId="258"/>
            <ac:cxnSpMk id="52" creationId="{532B9ABC-49AD-CC9D-5341-8A240D44B06F}"/>
          </ac:cxnSpMkLst>
        </pc:cxnChg>
        <pc:cxnChg chg="add mod topLvl">
          <ac:chgData name="a xx" userId="6c68ed6e84215d36" providerId="LiveId" clId="{E1B7C8F1-8887-4920-B7B8-A18376985593}" dt="2023-06-14T14:06:27.796" v="12206" actId="164"/>
          <ac:cxnSpMkLst>
            <pc:docMk/>
            <pc:sldMk cId="3665297114" sldId="258"/>
            <ac:cxnSpMk id="53" creationId="{A4E6FE42-51FD-A05F-CAFA-352342E80EBB}"/>
          </ac:cxnSpMkLst>
        </pc:cxnChg>
        <pc:cxnChg chg="add mod topLvl">
          <ac:chgData name="a xx" userId="6c68ed6e84215d36" providerId="LiveId" clId="{E1B7C8F1-8887-4920-B7B8-A18376985593}" dt="2023-06-14T14:06:27.796" v="12206" actId="164"/>
          <ac:cxnSpMkLst>
            <pc:docMk/>
            <pc:sldMk cId="3665297114" sldId="258"/>
            <ac:cxnSpMk id="54" creationId="{30E3F986-6FDC-F61A-4C62-3906081C2E03}"/>
          </ac:cxnSpMkLst>
        </pc:cxnChg>
        <pc:cxnChg chg="add mod topLvl">
          <ac:chgData name="a xx" userId="6c68ed6e84215d36" providerId="LiveId" clId="{E1B7C8F1-8887-4920-B7B8-A18376985593}" dt="2023-06-14T14:06:27.796" v="12206" actId="164"/>
          <ac:cxnSpMkLst>
            <pc:docMk/>
            <pc:sldMk cId="3665297114" sldId="258"/>
            <ac:cxnSpMk id="55" creationId="{E31CDA07-49F2-5244-6AE3-3C8E489BA27B}"/>
          </ac:cxnSpMkLst>
        </pc:cxnChg>
        <pc:cxnChg chg="add mod topLvl">
          <ac:chgData name="a xx" userId="6c68ed6e84215d36" providerId="LiveId" clId="{E1B7C8F1-8887-4920-B7B8-A18376985593}" dt="2023-06-14T14:06:27.796" v="12206" actId="164"/>
          <ac:cxnSpMkLst>
            <pc:docMk/>
            <pc:sldMk cId="3665297114" sldId="258"/>
            <ac:cxnSpMk id="56" creationId="{BB69101B-B190-DF8D-FBC9-631BB6DDBA15}"/>
          </ac:cxnSpMkLst>
        </pc:cxnChg>
        <pc:cxnChg chg="add mod topLvl">
          <ac:chgData name="a xx" userId="6c68ed6e84215d36" providerId="LiveId" clId="{E1B7C8F1-8887-4920-B7B8-A18376985593}" dt="2023-06-14T14:06:27.796" v="12206" actId="164"/>
          <ac:cxnSpMkLst>
            <pc:docMk/>
            <pc:sldMk cId="3665297114" sldId="258"/>
            <ac:cxnSpMk id="57" creationId="{1443182F-99C7-C292-B3FE-82F6C24D6E77}"/>
          </ac:cxnSpMkLst>
        </pc:cxnChg>
        <pc:cxnChg chg="add mod topLvl">
          <ac:chgData name="a xx" userId="6c68ed6e84215d36" providerId="LiveId" clId="{E1B7C8F1-8887-4920-B7B8-A18376985593}" dt="2023-06-14T14:06:27.796" v="12206" actId="164"/>
          <ac:cxnSpMkLst>
            <pc:docMk/>
            <pc:sldMk cId="3665297114" sldId="258"/>
            <ac:cxnSpMk id="58" creationId="{298CDE3A-DC7B-3E77-16BB-834C42B34789}"/>
          </ac:cxnSpMkLst>
        </pc:cxnChg>
        <pc:cxnChg chg="add mod topLvl">
          <ac:chgData name="a xx" userId="6c68ed6e84215d36" providerId="LiveId" clId="{E1B7C8F1-8887-4920-B7B8-A18376985593}" dt="2023-06-14T14:06:27.796" v="12206" actId="164"/>
          <ac:cxnSpMkLst>
            <pc:docMk/>
            <pc:sldMk cId="3665297114" sldId="258"/>
            <ac:cxnSpMk id="59" creationId="{CB604BDF-7871-BECE-43B6-87193C07507C}"/>
          </ac:cxnSpMkLst>
        </pc:cxnChg>
        <pc:cxnChg chg="add mod topLvl">
          <ac:chgData name="a xx" userId="6c68ed6e84215d36" providerId="LiveId" clId="{E1B7C8F1-8887-4920-B7B8-A18376985593}" dt="2023-06-14T14:06:27.796" v="12206" actId="164"/>
          <ac:cxnSpMkLst>
            <pc:docMk/>
            <pc:sldMk cId="3665297114" sldId="258"/>
            <ac:cxnSpMk id="60" creationId="{9EA4601E-4975-B646-DD21-8D4308513259}"/>
          </ac:cxnSpMkLst>
        </pc:cxnChg>
        <pc:cxnChg chg="add mod topLvl">
          <ac:chgData name="a xx" userId="6c68ed6e84215d36" providerId="LiveId" clId="{E1B7C8F1-8887-4920-B7B8-A18376985593}" dt="2023-06-14T14:06:27.796" v="12206" actId="164"/>
          <ac:cxnSpMkLst>
            <pc:docMk/>
            <pc:sldMk cId="3665297114" sldId="258"/>
            <ac:cxnSpMk id="61" creationId="{4CC27BFE-2A6A-D549-2DCB-0931EB6B8F57}"/>
          </ac:cxnSpMkLst>
        </pc:cxnChg>
        <pc:cxnChg chg="add mod topLvl">
          <ac:chgData name="a xx" userId="6c68ed6e84215d36" providerId="LiveId" clId="{E1B7C8F1-8887-4920-B7B8-A18376985593}" dt="2023-06-14T14:06:27.796" v="12206" actId="164"/>
          <ac:cxnSpMkLst>
            <pc:docMk/>
            <pc:sldMk cId="3665297114" sldId="258"/>
            <ac:cxnSpMk id="62" creationId="{1650E257-C83B-B11C-8E94-F6DAD4402AD5}"/>
          </ac:cxnSpMkLst>
        </pc:cxnChg>
        <pc:cxnChg chg="add del mod topLvl">
          <ac:chgData name="a xx" userId="6c68ed6e84215d36" providerId="LiveId" clId="{E1B7C8F1-8887-4920-B7B8-A18376985593}" dt="2023-06-14T14:06:27.796" v="12206" actId="164"/>
          <ac:cxnSpMkLst>
            <pc:docMk/>
            <pc:sldMk cId="3665297114" sldId="258"/>
            <ac:cxnSpMk id="63" creationId="{59B06356-0B8A-3A86-0382-BF97E3C9BF6D}"/>
          </ac:cxnSpMkLst>
        </pc:cxnChg>
        <pc:cxnChg chg="add del mod topLvl">
          <ac:chgData name="a xx" userId="6c68ed6e84215d36" providerId="LiveId" clId="{E1B7C8F1-8887-4920-B7B8-A18376985593}" dt="2023-06-11T14:29:15.465" v="1435" actId="165"/>
          <ac:cxnSpMkLst>
            <pc:docMk/>
            <pc:sldMk cId="3665297114" sldId="258"/>
            <ac:cxnSpMk id="65" creationId="{175BA223-2A91-1A3A-46C2-E4E490D4149D}"/>
          </ac:cxnSpMkLst>
        </pc:cxnChg>
        <pc:cxnChg chg="add del mod">
          <ac:chgData name="a xx" userId="6c68ed6e84215d36" providerId="LiveId" clId="{E1B7C8F1-8887-4920-B7B8-A18376985593}" dt="2023-06-11T14:20:39.858" v="1184" actId="478"/>
          <ac:cxnSpMkLst>
            <pc:docMk/>
            <pc:sldMk cId="3665297114" sldId="258"/>
            <ac:cxnSpMk id="66" creationId="{9D435B30-A689-1206-D181-72BD376AB7EC}"/>
          </ac:cxnSpMkLst>
        </pc:cxnChg>
        <pc:cxnChg chg="mod topLvl">
          <ac:chgData name="a xx" userId="6c68ed6e84215d36" providerId="LiveId" clId="{E1B7C8F1-8887-4920-B7B8-A18376985593}" dt="2023-06-11T14:29:15.465" v="1435" actId="165"/>
          <ac:cxnSpMkLst>
            <pc:docMk/>
            <pc:sldMk cId="3665297114" sldId="258"/>
            <ac:cxnSpMk id="67" creationId="{7815B0DD-7C54-81E6-7279-1B1B4D39421D}"/>
          </ac:cxnSpMkLst>
        </pc:cxnChg>
        <pc:cxnChg chg="mod topLvl">
          <ac:chgData name="a xx" userId="6c68ed6e84215d36" providerId="LiveId" clId="{E1B7C8F1-8887-4920-B7B8-A18376985593}" dt="2023-06-11T14:29:15.465" v="1435" actId="165"/>
          <ac:cxnSpMkLst>
            <pc:docMk/>
            <pc:sldMk cId="3665297114" sldId="258"/>
            <ac:cxnSpMk id="68" creationId="{C6FEBE6D-16C1-1B1B-6E12-0DA919BB5E05}"/>
          </ac:cxnSpMkLst>
        </pc:cxnChg>
        <pc:cxnChg chg="mod topLvl">
          <ac:chgData name="a xx" userId="6c68ed6e84215d36" providerId="LiveId" clId="{E1B7C8F1-8887-4920-B7B8-A18376985593}" dt="2023-06-11T14:29:15.465" v="1435" actId="165"/>
          <ac:cxnSpMkLst>
            <pc:docMk/>
            <pc:sldMk cId="3665297114" sldId="258"/>
            <ac:cxnSpMk id="71" creationId="{71EA4ED2-71E4-1711-6178-AE357E35A27C}"/>
          </ac:cxnSpMkLst>
        </pc:cxnChg>
        <pc:cxnChg chg="mod topLvl">
          <ac:chgData name="a xx" userId="6c68ed6e84215d36" providerId="LiveId" clId="{E1B7C8F1-8887-4920-B7B8-A18376985593}" dt="2023-06-11T14:29:15.465" v="1435" actId="165"/>
          <ac:cxnSpMkLst>
            <pc:docMk/>
            <pc:sldMk cId="3665297114" sldId="258"/>
            <ac:cxnSpMk id="72" creationId="{16D71959-94CF-2EEA-C89D-E5B6EEF5F294}"/>
          </ac:cxnSpMkLst>
        </pc:cxnChg>
        <pc:cxnChg chg="mod topLvl">
          <ac:chgData name="a xx" userId="6c68ed6e84215d36" providerId="LiveId" clId="{E1B7C8F1-8887-4920-B7B8-A18376985593}" dt="2023-06-11T14:29:15.465" v="1435" actId="165"/>
          <ac:cxnSpMkLst>
            <pc:docMk/>
            <pc:sldMk cId="3665297114" sldId="258"/>
            <ac:cxnSpMk id="73" creationId="{D3AF17CB-DE82-2D79-49E3-F6252A5F5EA6}"/>
          </ac:cxnSpMkLst>
        </pc:cxnChg>
        <pc:cxnChg chg="mod topLvl">
          <ac:chgData name="a xx" userId="6c68ed6e84215d36" providerId="LiveId" clId="{E1B7C8F1-8887-4920-B7B8-A18376985593}" dt="2023-06-11T14:29:15.465" v="1435" actId="165"/>
          <ac:cxnSpMkLst>
            <pc:docMk/>
            <pc:sldMk cId="3665297114" sldId="258"/>
            <ac:cxnSpMk id="74" creationId="{F194EB63-52F4-8B90-6F0F-A50B828EC677}"/>
          </ac:cxnSpMkLst>
        </pc:cxnChg>
        <pc:cxnChg chg="mod topLvl">
          <ac:chgData name="a xx" userId="6c68ed6e84215d36" providerId="LiveId" clId="{E1B7C8F1-8887-4920-B7B8-A18376985593}" dt="2023-06-11T14:29:15.465" v="1435" actId="165"/>
          <ac:cxnSpMkLst>
            <pc:docMk/>
            <pc:sldMk cId="3665297114" sldId="258"/>
            <ac:cxnSpMk id="75" creationId="{C42BE1B6-C1DE-197B-DA6B-9588F16A3667}"/>
          </ac:cxnSpMkLst>
        </pc:cxnChg>
        <pc:cxnChg chg="mod topLvl">
          <ac:chgData name="a xx" userId="6c68ed6e84215d36" providerId="LiveId" clId="{E1B7C8F1-8887-4920-B7B8-A18376985593}" dt="2023-06-11T14:29:15.465" v="1435" actId="165"/>
          <ac:cxnSpMkLst>
            <pc:docMk/>
            <pc:sldMk cId="3665297114" sldId="258"/>
            <ac:cxnSpMk id="76" creationId="{0DB24BEB-C75E-840B-AFF0-C21E18CFCBC4}"/>
          </ac:cxnSpMkLst>
        </pc:cxnChg>
        <pc:cxnChg chg="mod topLvl">
          <ac:chgData name="a xx" userId="6c68ed6e84215d36" providerId="LiveId" clId="{E1B7C8F1-8887-4920-B7B8-A18376985593}" dt="2023-06-11T14:29:15.465" v="1435" actId="165"/>
          <ac:cxnSpMkLst>
            <pc:docMk/>
            <pc:sldMk cId="3665297114" sldId="258"/>
            <ac:cxnSpMk id="77" creationId="{368BBE7A-5DCD-50E6-A3E1-DE50BD69341E}"/>
          </ac:cxnSpMkLst>
        </pc:cxnChg>
        <pc:cxnChg chg="mod topLvl">
          <ac:chgData name="a xx" userId="6c68ed6e84215d36" providerId="LiveId" clId="{E1B7C8F1-8887-4920-B7B8-A18376985593}" dt="2023-06-11T14:29:15.465" v="1435" actId="165"/>
          <ac:cxnSpMkLst>
            <pc:docMk/>
            <pc:sldMk cId="3665297114" sldId="258"/>
            <ac:cxnSpMk id="78" creationId="{94965849-D9F1-1253-7E27-5DB0259F9595}"/>
          </ac:cxnSpMkLst>
        </pc:cxnChg>
        <pc:cxnChg chg="mod topLvl">
          <ac:chgData name="a xx" userId="6c68ed6e84215d36" providerId="LiveId" clId="{E1B7C8F1-8887-4920-B7B8-A18376985593}" dt="2023-06-11T14:29:15.465" v="1435" actId="165"/>
          <ac:cxnSpMkLst>
            <pc:docMk/>
            <pc:sldMk cId="3665297114" sldId="258"/>
            <ac:cxnSpMk id="79" creationId="{AC25F03F-DED6-32C0-1F5E-3AC0316992D3}"/>
          </ac:cxnSpMkLst>
        </pc:cxnChg>
        <pc:cxnChg chg="mod topLvl">
          <ac:chgData name="a xx" userId="6c68ed6e84215d36" providerId="LiveId" clId="{E1B7C8F1-8887-4920-B7B8-A18376985593}" dt="2023-06-11T14:29:15.465" v="1435" actId="165"/>
          <ac:cxnSpMkLst>
            <pc:docMk/>
            <pc:sldMk cId="3665297114" sldId="258"/>
            <ac:cxnSpMk id="80" creationId="{03084183-65FE-190F-832B-FAE5850CC384}"/>
          </ac:cxnSpMkLst>
        </pc:cxnChg>
        <pc:cxnChg chg="mod topLvl">
          <ac:chgData name="a xx" userId="6c68ed6e84215d36" providerId="LiveId" clId="{E1B7C8F1-8887-4920-B7B8-A18376985593}" dt="2023-06-11T14:29:15.465" v="1435" actId="165"/>
          <ac:cxnSpMkLst>
            <pc:docMk/>
            <pc:sldMk cId="3665297114" sldId="258"/>
            <ac:cxnSpMk id="81" creationId="{9C64CB50-0544-258D-53C9-4BF329ADD66C}"/>
          </ac:cxnSpMkLst>
        </pc:cxnChg>
        <pc:cxnChg chg="mod topLvl">
          <ac:chgData name="a xx" userId="6c68ed6e84215d36" providerId="LiveId" clId="{E1B7C8F1-8887-4920-B7B8-A18376985593}" dt="2023-06-11T14:29:15.465" v="1435" actId="165"/>
          <ac:cxnSpMkLst>
            <pc:docMk/>
            <pc:sldMk cId="3665297114" sldId="258"/>
            <ac:cxnSpMk id="82" creationId="{11799D4F-8EC8-B007-C322-34E567240FE4}"/>
          </ac:cxnSpMkLst>
        </pc:cxnChg>
        <pc:cxnChg chg="mod topLvl">
          <ac:chgData name="a xx" userId="6c68ed6e84215d36" providerId="LiveId" clId="{E1B7C8F1-8887-4920-B7B8-A18376985593}" dt="2023-06-11T14:29:15.465" v="1435" actId="165"/>
          <ac:cxnSpMkLst>
            <pc:docMk/>
            <pc:sldMk cId="3665297114" sldId="258"/>
            <ac:cxnSpMk id="83" creationId="{C7C83444-2A9A-3E86-EACF-4494AD2D9A5A}"/>
          </ac:cxnSpMkLst>
        </pc:cxnChg>
        <pc:cxnChg chg="mod topLvl">
          <ac:chgData name="a xx" userId="6c68ed6e84215d36" providerId="LiveId" clId="{E1B7C8F1-8887-4920-B7B8-A18376985593}" dt="2023-06-11T14:29:15.465" v="1435" actId="165"/>
          <ac:cxnSpMkLst>
            <pc:docMk/>
            <pc:sldMk cId="3665297114" sldId="258"/>
            <ac:cxnSpMk id="84" creationId="{830BEDA5-BB44-076A-557F-473C8182CA45}"/>
          </ac:cxnSpMkLst>
        </pc:cxnChg>
        <pc:cxnChg chg="mod topLvl">
          <ac:chgData name="a xx" userId="6c68ed6e84215d36" providerId="LiveId" clId="{E1B7C8F1-8887-4920-B7B8-A18376985593}" dt="2023-06-11T14:29:15.465" v="1435" actId="165"/>
          <ac:cxnSpMkLst>
            <pc:docMk/>
            <pc:sldMk cId="3665297114" sldId="258"/>
            <ac:cxnSpMk id="85" creationId="{1A3652A1-8B91-0A3C-2B0E-973A225E9FE1}"/>
          </ac:cxnSpMkLst>
        </pc:cxnChg>
        <pc:cxnChg chg="mod topLvl">
          <ac:chgData name="a xx" userId="6c68ed6e84215d36" providerId="LiveId" clId="{E1B7C8F1-8887-4920-B7B8-A18376985593}" dt="2023-06-11T14:29:15.465" v="1435" actId="165"/>
          <ac:cxnSpMkLst>
            <pc:docMk/>
            <pc:sldMk cId="3665297114" sldId="258"/>
            <ac:cxnSpMk id="86" creationId="{65776474-0A3D-B2B5-5081-1B1447273CBA}"/>
          </ac:cxnSpMkLst>
        </pc:cxnChg>
        <pc:cxnChg chg="mod topLvl">
          <ac:chgData name="a xx" userId="6c68ed6e84215d36" providerId="LiveId" clId="{E1B7C8F1-8887-4920-B7B8-A18376985593}" dt="2023-06-11T14:29:15.465" v="1435" actId="165"/>
          <ac:cxnSpMkLst>
            <pc:docMk/>
            <pc:sldMk cId="3665297114" sldId="258"/>
            <ac:cxnSpMk id="87" creationId="{2F344F37-7595-C9F1-20F7-CCD25064DD68}"/>
          </ac:cxnSpMkLst>
        </pc:cxnChg>
        <pc:cxnChg chg="mod topLvl">
          <ac:chgData name="a xx" userId="6c68ed6e84215d36" providerId="LiveId" clId="{E1B7C8F1-8887-4920-B7B8-A18376985593}" dt="2023-06-11T14:29:15.465" v="1435" actId="165"/>
          <ac:cxnSpMkLst>
            <pc:docMk/>
            <pc:sldMk cId="3665297114" sldId="258"/>
            <ac:cxnSpMk id="88" creationId="{D0DFED26-FC01-7235-C969-B45DB59F9643}"/>
          </ac:cxnSpMkLst>
        </pc:cxnChg>
        <pc:cxnChg chg="mod topLvl">
          <ac:chgData name="a xx" userId="6c68ed6e84215d36" providerId="LiveId" clId="{E1B7C8F1-8887-4920-B7B8-A18376985593}" dt="2023-06-11T14:29:15.465" v="1435" actId="165"/>
          <ac:cxnSpMkLst>
            <pc:docMk/>
            <pc:sldMk cId="3665297114" sldId="258"/>
            <ac:cxnSpMk id="89" creationId="{F217EEFF-8F95-0EA6-D792-9E6C680680BA}"/>
          </ac:cxnSpMkLst>
        </pc:cxnChg>
        <pc:cxnChg chg="add del mod">
          <ac:chgData name="a xx" userId="6c68ed6e84215d36" providerId="LiveId" clId="{E1B7C8F1-8887-4920-B7B8-A18376985593}" dt="2023-06-14T13:54:01.650" v="12084"/>
          <ac:cxnSpMkLst>
            <pc:docMk/>
            <pc:sldMk cId="3665297114" sldId="258"/>
            <ac:cxnSpMk id="90" creationId="{7C1BE60C-6866-4838-BD61-A883624C8471}"/>
          </ac:cxnSpMkLst>
        </pc:cxnChg>
        <pc:cxnChg chg="mod topLvl">
          <ac:chgData name="a xx" userId="6c68ed6e84215d36" providerId="LiveId" clId="{E1B7C8F1-8887-4920-B7B8-A18376985593}" dt="2023-06-11T14:29:15.465" v="1435" actId="165"/>
          <ac:cxnSpMkLst>
            <pc:docMk/>
            <pc:sldMk cId="3665297114" sldId="258"/>
            <ac:cxnSpMk id="90" creationId="{D5E24D03-1E73-D1BF-4391-465BE6DBB47D}"/>
          </ac:cxnSpMkLst>
        </pc:cxnChg>
        <pc:cxnChg chg="mod topLvl">
          <ac:chgData name="a xx" userId="6c68ed6e84215d36" providerId="LiveId" clId="{E1B7C8F1-8887-4920-B7B8-A18376985593}" dt="2023-06-11T14:29:15.465" v="1435" actId="165"/>
          <ac:cxnSpMkLst>
            <pc:docMk/>
            <pc:sldMk cId="3665297114" sldId="258"/>
            <ac:cxnSpMk id="91" creationId="{8BA322F0-FE37-076D-F638-A9AF367F7DF0}"/>
          </ac:cxnSpMkLst>
        </pc:cxnChg>
        <pc:cxnChg chg="add mod topLvl">
          <ac:chgData name="a xx" userId="6c68ed6e84215d36" providerId="LiveId" clId="{E1B7C8F1-8887-4920-B7B8-A18376985593}" dt="2023-06-14T14:07:48.016" v="12218" actId="164"/>
          <ac:cxnSpMkLst>
            <pc:docMk/>
            <pc:sldMk cId="3665297114" sldId="258"/>
            <ac:cxnSpMk id="91" creationId="{D0206EA2-5B42-4F1C-FAE6-8BD410518D33}"/>
          </ac:cxnSpMkLst>
        </pc:cxnChg>
        <pc:cxnChg chg="add del mod topLvl">
          <ac:chgData name="a xx" userId="6c68ed6e84215d36" providerId="LiveId" clId="{E1B7C8F1-8887-4920-B7B8-A18376985593}" dt="2023-06-11T14:29:15.465" v="1435" actId="165"/>
          <ac:cxnSpMkLst>
            <pc:docMk/>
            <pc:sldMk cId="3665297114" sldId="258"/>
            <ac:cxnSpMk id="92" creationId="{515796E5-7642-2DA3-BB4D-5EB5EB4748A9}"/>
          </ac:cxnSpMkLst>
        </pc:cxnChg>
        <pc:cxnChg chg="add mod topLvl">
          <ac:chgData name="a xx" userId="6c68ed6e84215d36" providerId="LiveId" clId="{E1B7C8F1-8887-4920-B7B8-A18376985593}" dt="2023-06-14T14:07:48.016" v="12218" actId="164"/>
          <ac:cxnSpMkLst>
            <pc:docMk/>
            <pc:sldMk cId="3665297114" sldId="258"/>
            <ac:cxnSpMk id="92" creationId="{9F09BFA5-A153-C749-F951-E96DE0F68965}"/>
          </ac:cxnSpMkLst>
        </pc:cxnChg>
        <pc:cxnChg chg="add del mod">
          <ac:chgData name="a xx" userId="6c68ed6e84215d36" providerId="LiveId" clId="{E1B7C8F1-8887-4920-B7B8-A18376985593}" dt="2023-06-14T13:55:08.327" v="12156" actId="478"/>
          <ac:cxnSpMkLst>
            <pc:docMk/>
            <pc:sldMk cId="3665297114" sldId="258"/>
            <ac:cxnSpMk id="94" creationId="{0D4AA889-3007-A9AB-FEB4-C3ECEB4BE7F0}"/>
          </ac:cxnSpMkLst>
        </pc:cxnChg>
        <pc:cxnChg chg="del mod topLvl">
          <ac:chgData name="a xx" userId="6c68ed6e84215d36" providerId="LiveId" clId="{E1B7C8F1-8887-4920-B7B8-A18376985593}" dt="2023-06-11T14:37:24.099" v="1620" actId="478"/>
          <ac:cxnSpMkLst>
            <pc:docMk/>
            <pc:sldMk cId="3665297114" sldId="258"/>
            <ac:cxnSpMk id="94" creationId="{A7510DB2-3F3E-E308-D3D5-563A90043199}"/>
          </ac:cxnSpMkLst>
        </pc:cxnChg>
        <pc:cxnChg chg="add del mod ord topLvl">
          <ac:chgData name="a xx" userId="6c68ed6e84215d36" providerId="LiveId" clId="{E1B7C8F1-8887-4920-B7B8-A18376985593}" dt="2023-06-11T14:48:32.882" v="1680" actId="478"/>
          <ac:cxnSpMkLst>
            <pc:docMk/>
            <pc:sldMk cId="3665297114" sldId="258"/>
            <ac:cxnSpMk id="95" creationId="{12C5A8D7-9FB1-346A-3BC5-F77F7F258B31}"/>
          </ac:cxnSpMkLst>
        </pc:cxnChg>
        <pc:cxnChg chg="add mod">
          <ac:chgData name="a xx" userId="6c68ed6e84215d36" providerId="LiveId" clId="{E1B7C8F1-8887-4920-B7B8-A18376985593}" dt="2023-06-14T14:07:48.016" v="12218" actId="164"/>
          <ac:cxnSpMkLst>
            <pc:docMk/>
            <pc:sldMk cId="3665297114" sldId="258"/>
            <ac:cxnSpMk id="95" creationId="{E08860B8-C83A-F25F-B88B-BCE62CE1C899}"/>
          </ac:cxnSpMkLst>
        </pc:cxnChg>
        <pc:cxnChg chg="mod ord topLvl">
          <ac:chgData name="a xx" userId="6c68ed6e84215d36" providerId="LiveId" clId="{E1B7C8F1-8887-4920-B7B8-A18376985593}" dt="2023-06-14T14:07:48.016" v="12218" actId="164"/>
          <ac:cxnSpMkLst>
            <pc:docMk/>
            <pc:sldMk cId="3665297114" sldId="258"/>
            <ac:cxnSpMk id="96" creationId="{38042CDF-1468-0DF9-4584-60BEBE79BAF6}"/>
          </ac:cxnSpMkLst>
        </pc:cxnChg>
        <pc:cxnChg chg="mod ord topLvl">
          <ac:chgData name="a xx" userId="6c68ed6e84215d36" providerId="LiveId" clId="{E1B7C8F1-8887-4920-B7B8-A18376985593}" dt="2023-06-14T14:07:48.016" v="12218" actId="164"/>
          <ac:cxnSpMkLst>
            <pc:docMk/>
            <pc:sldMk cId="3665297114" sldId="258"/>
            <ac:cxnSpMk id="97" creationId="{D1EA2AF1-B902-E11E-9F60-9395E6221559}"/>
          </ac:cxnSpMkLst>
        </pc:cxnChg>
        <pc:cxnChg chg="mod ord topLvl">
          <ac:chgData name="a xx" userId="6c68ed6e84215d36" providerId="LiveId" clId="{E1B7C8F1-8887-4920-B7B8-A18376985593}" dt="2023-06-14T14:07:48.016" v="12218" actId="164"/>
          <ac:cxnSpMkLst>
            <pc:docMk/>
            <pc:sldMk cId="3665297114" sldId="258"/>
            <ac:cxnSpMk id="98" creationId="{B6014FDC-E7EB-2558-2715-89C32B1A5BAB}"/>
          </ac:cxnSpMkLst>
        </pc:cxnChg>
        <pc:cxnChg chg="mod ord topLvl">
          <ac:chgData name="a xx" userId="6c68ed6e84215d36" providerId="LiveId" clId="{E1B7C8F1-8887-4920-B7B8-A18376985593}" dt="2023-06-14T14:07:48.016" v="12218" actId="164"/>
          <ac:cxnSpMkLst>
            <pc:docMk/>
            <pc:sldMk cId="3665297114" sldId="258"/>
            <ac:cxnSpMk id="99" creationId="{5087944B-4393-2C1B-A813-25C0108DB3E7}"/>
          </ac:cxnSpMkLst>
        </pc:cxnChg>
        <pc:cxnChg chg="mod ord topLvl">
          <ac:chgData name="a xx" userId="6c68ed6e84215d36" providerId="LiveId" clId="{E1B7C8F1-8887-4920-B7B8-A18376985593}" dt="2023-06-14T14:07:48.016" v="12218" actId="164"/>
          <ac:cxnSpMkLst>
            <pc:docMk/>
            <pc:sldMk cId="3665297114" sldId="258"/>
            <ac:cxnSpMk id="100" creationId="{73EF571D-6F07-F4FD-C5E4-06B81CB2F0FF}"/>
          </ac:cxnSpMkLst>
        </pc:cxnChg>
        <pc:cxnChg chg="mod ord topLvl">
          <ac:chgData name="a xx" userId="6c68ed6e84215d36" providerId="LiveId" clId="{E1B7C8F1-8887-4920-B7B8-A18376985593}" dt="2023-06-14T14:07:48.016" v="12218" actId="164"/>
          <ac:cxnSpMkLst>
            <pc:docMk/>
            <pc:sldMk cId="3665297114" sldId="258"/>
            <ac:cxnSpMk id="101" creationId="{FA963DD8-7145-FA14-53A7-0154C0028482}"/>
          </ac:cxnSpMkLst>
        </pc:cxnChg>
        <pc:cxnChg chg="mod ord topLvl">
          <ac:chgData name="a xx" userId="6c68ed6e84215d36" providerId="LiveId" clId="{E1B7C8F1-8887-4920-B7B8-A18376985593}" dt="2023-06-14T14:07:48.016" v="12218" actId="164"/>
          <ac:cxnSpMkLst>
            <pc:docMk/>
            <pc:sldMk cId="3665297114" sldId="258"/>
            <ac:cxnSpMk id="102" creationId="{369E1849-BBB8-E9EF-4AB7-95B8F690C8E8}"/>
          </ac:cxnSpMkLst>
        </pc:cxnChg>
        <pc:cxnChg chg="mod ord topLvl">
          <ac:chgData name="a xx" userId="6c68ed6e84215d36" providerId="LiveId" clId="{E1B7C8F1-8887-4920-B7B8-A18376985593}" dt="2023-06-14T14:07:48.016" v="12218" actId="164"/>
          <ac:cxnSpMkLst>
            <pc:docMk/>
            <pc:sldMk cId="3665297114" sldId="258"/>
            <ac:cxnSpMk id="103" creationId="{B1396DEB-7EF0-CE8E-EC83-3F3F623143D2}"/>
          </ac:cxnSpMkLst>
        </pc:cxnChg>
        <pc:cxnChg chg="mod ord topLvl">
          <ac:chgData name="a xx" userId="6c68ed6e84215d36" providerId="LiveId" clId="{E1B7C8F1-8887-4920-B7B8-A18376985593}" dt="2023-06-14T14:07:48.016" v="12218" actId="164"/>
          <ac:cxnSpMkLst>
            <pc:docMk/>
            <pc:sldMk cId="3665297114" sldId="258"/>
            <ac:cxnSpMk id="104" creationId="{75EB30B1-1979-22E2-4E0A-356E829E05C4}"/>
          </ac:cxnSpMkLst>
        </pc:cxnChg>
        <pc:cxnChg chg="mod ord topLvl">
          <ac:chgData name="a xx" userId="6c68ed6e84215d36" providerId="LiveId" clId="{E1B7C8F1-8887-4920-B7B8-A18376985593}" dt="2023-06-14T14:07:48.016" v="12218" actId="164"/>
          <ac:cxnSpMkLst>
            <pc:docMk/>
            <pc:sldMk cId="3665297114" sldId="258"/>
            <ac:cxnSpMk id="105" creationId="{24BF81C8-AD7C-D2B3-BB80-EDA2939FB393}"/>
          </ac:cxnSpMkLst>
        </pc:cxnChg>
        <pc:cxnChg chg="mod ord topLvl">
          <ac:chgData name="a xx" userId="6c68ed6e84215d36" providerId="LiveId" clId="{E1B7C8F1-8887-4920-B7B8-A18376985593}" dt="2023-06-14T14:07:48.016" v="12218" actId="164"/>
          <ac:cxnSpMkLst>
            <pc:docMk/>
            <pc:sldMk cId="3665297114" sldId="258"/>
            <ac:cxnSpMk id="106" creationId="{B187DB11-DCBF-194F-D7E0-B06AA32EE654}"/>
          </ac:cxnSpMkLst>
        </pc:cxnChg>
        <pc:cxnChg chg="mod ord topLvl">
          <ac:chgData name="a xx" userId="6c68ed6e84215d36" providerId="LiveId" clId="{E1B7C8F1-8887-4920-B7B8-A18376985593}" dt="2023-06-14T14:07:48.016" v="12218" actId="164"/>
          <ac:cxnSpMkLst>
            <pc:docMk/>
            <pc:sldMk cId="3665297114" sldId="258"/>
            <ac:cxnSpMk id="107" creationId="{59D22CB0-648E-4610-8B00-6011F79B0442}"/>
          </ac:cxnSpMkLst>
        </pc:cxnChg>
        <pc:cxnChg chg="mod ord topLvl">
          <ac:chgData name="a xx" userId="6c68ed6e84215d36" providerId="LiveId" clId="{E1B7C8F1-8887-4920-B7B8-A18376985593}" dt="2023-06-14T14:07:48.016" v="12218" actId="164"/>
          <ac:cxnSpMkLst>
            <pc:docMk/>
            <pc:sldMk cId="3665297114" sldId="258"/>
            <ac:cxnSpMk id="108" creationId="{830CDFB9-462E-FC0E-76CC-3856F32239D9}"/>
          </ac:cxnSpMkLst>
        </pc:cxnChg>
        <pc:cxnChg chg="mod ord topLvl">
          <ac:chgData name="a xx" userId="6c68ed6e84215d36" providerId="LiveId" clId="{E1B7C8F1-8887-4920-B7B8-A18376985593}" dt="2023-06-14T14:07:48.016" v="12218" actId="164"/>
          <ac:cxnSpMkLst>
            <pc:docMk/>
            <pc:sldMk cId="3665297114" sldId="258"/>
            <ac:cxnSpMk id="109" creationId="{0AB12D44-F4E3-C523-4919-EDA86FF28AC7}"/>
          </ac:cxnSpMkLst>
        </pc:cxnChg>
        <pc:cxnChg chg="mod ord topLvl">
          <ac:chgData name="a xx" userId="6c68ed6e84215d36" providerId="LiveId" clId="{E1B7C8F1-8887-4920-B7B8-A18376985593}" dt="2023-06-14T14:07:48.016" v="12218" actId="164"/>
          <ac:cxnSpMkLst>
            <pc:docMk/>
            <pc:sldMk cId="3665297114" sldId="258"/>
            <ac:cxnSpMk id="110" creationId="{1A6D6ECE-7FD5-E6E5-BA11-68B821D3ADCB}"/>
          </ac:cxnSpMkLst>
        </pc:cxnChg>
        <pc:cxnChg chg="mod ord topLvl">
          <ac:chgData name="a xx" userId="6c68ed6e84215d36" providerId="LiveId" clId="{E1B7C8F1-8887-4920-B7B8-A18376985593}" dt="2023-06-14T14:07:48.016" v="12218" actId="164"/>
          <ac:cxnSpMkLst>
            <pc:docMk/>
            <pc:sldMk cId="3665297114" sldId="258"/>
            <ac:cxnSpMk id="111" creationId="{1625D627-F83E-334F-831D-1F78E9A0D8ED}"/>
          </ac:cxnSpMkLst>
        </pc:cxnChg>
        <pc:cxnChg chg="mod ord topLvl">
          <ac:chgData name="a xx" userId="6c68ed6e84215d36" providerId="LiveId" clId="{E1B7C8F1-8887-4920-B7B8-A18376985593}" dt="2023-06-14T14:07:48.016" v="12218" actId="164"/>
          <ac:cxnSpMkLst>
            <pc:docMk/>
            <pc:sldMk cId="3665297114" sldId="258"/>
            <ac:cxnSpMk id="112" creationId="{2EF4211E-075A-A1AB-D8FF-FE31BFC7CC80}"/>
          </ac:cxnSpMkLst>
        </pc:cxnChg>
        <pc:cxnChg chg="mod ord topLvl">
          <ac:chgData name="a xx" userId="6c68ed6e84215d36" providerId="LiveId" clId="{E1B7C8F1-8887-4920-B7B8-A18376985593}" dt="2023-06-14T14:07:48.016" v="12218" actId="164"/>
          <ac:cxnSpMkLst>
            <pc:docMk/>
            <pc:sldMk cId="3665297114" sldId="258"/>
            <ac:cxnSpMk id="113" creationId="{2A00D0FD-3EF5-8646-87DB-4F436B818FD6}"/>
          </ac:cxnSpMkLst>
        </pc:cxnChg>
        <pc:cxnChg chg="mod ord topLvl">
          <ac:chgData name="a xx" userId="6c68ed6e84215d36" providerId="LiveId" clId="{E1B7C8F1-8887-4920-B7B8-A18376985593}" dt="2023-06-14T14:07:48.016" v="12218" actId="164"/>
          <ac:cxnSpMkLst>
            <pc:docMk/>
            <pc:sldMk cId="3665297114" sldId="258"/>
            <ac:cxnSpMk id="114" creationId="{AED44629-BF58-A1A3-5BF0-37D0F81A1CB8}"/>
          </ac:cxnSpMkLst>
        </pc:cxnChg>
        <pc:cxnChg chg="mod ord topLvl">
          <ac:chgData name="a xx" userId="6c68ed6e84215d36" providerId="LiveId" clId="{E1B7C8F1-8887-4920-B7B8-A18376985593}" dt="2023-06-14T14:07:48.016" v="12218" actId="164"/>
          <ac:cxnSpMkLst>
            <pc:docMk/>
            <pc:sldMk cId="3665297114" sldId="258"/>
            <ac:cxnSpMk id="115" creationId="{A15B17B6-09C6-04C1-8A12-4C524640130D}"/>
          </ac:cxnSpMkLst>
        </pc:cxnChg>
        <pc:cxnChg chg="mod ord topLvl">
          <ac:chgData name="a xx" userId="6c68ed6e84215d36" providerId="LiveId" clId="{E1B7C8F1-8887-4920-B7B8-A18376985593}" dt="2023-06-14T14:07:48.016" v="12218" actId="164"/>
          <ac:cxnSpMkLst>
            <pc:docMk/>
            <pc:sldMk cId="3665297114" sldId="258"/>
            <ac:cxnSpMk id="116" creationId="{3B5695A0-511C-3AB0-2CF0-E3F99DC66CDE}"/>
          </ac:cxnSpMkLst>
        </pc:cxnChg>
        <pc:cxnChg chg="add del mod ord topLvl">
          <ac:chgData name="a xx" userId="6c68ed6e84215d36" providerId="LiveId" clId="{E1B7C8F1-8887-4920-B7B8-A18376985593}" dt="2023-06-14T14:07:48.016" v="12218" actId="164"/>
          <ac:cxnSpMkLst>
            <pc:docMk/>
            <pc:sldMk cId="3665297114" sldId="258"/>
            <ac:cxnSpMk id="117" creationId="{0313381C-B6F1-8563-C72B-7A849F9158CE}"/>
          </ac:cxnSpMkLst>
        </pc:cxnChg>
        <pc:cxnChg chg="add del mod topLvl">
          <ac:chgData name="a xx" userId="6c68ed6e84215d36" providerId="LiveId" clId="{E1B7C8F1-8887-4920-B7B8-A18376985593}" dt="2023-06-11T14:37:33.972" v="1621" actId="478"/>
          <ac:cxnSpMkLst>
            <pc:docMk/>
            <pc:sldMk cId="3665297114" sldId="258"/>
            <ac:cxnSpMk id="118" creationId="{F4673B6F-7E81-95CC-E76E-45790B8E254D}"/>
          </ac:cxnSpMkLst>
        </pc:cxnChg>
      </pc:sldChg>
      <pc:sldChg chg="addSp delSp modSp add mod ord setBg">
        <pc:chgData name="a xx" userId="6c68ed6e84215d36" providerId="LiveId" clId="{E1B7C8F1-8887-4920-B7B8-A18376985593}" dt="2023-06-12T14:11:31.140" v="8111" actId="1035"/>
        <pc:sldMkLst>
          <pc:docMk/>
          <pc:sldMk cId="3138434968" sldId="259"/>
        </pc:sldMkLst>
        <pc:spChg chg="mod">
          <ac:chgData name="a xx" userId="6c68ed6e84215d36" providerId="LiveId" clId="{E1B7C8F1-8887-4920-B7B8-A18376985593}" dt="2023-06-12T14:04:38.531" v="7786" actId="1076"/>
          <ac:spMkLst>
            <pc:docMk/>
            <pc:sldMk cId="3138434968" sldId="259"/>
            <ac:spMk id="2" creationId="{B6BEA4C3-8167-004A-C23C-3B49D2F894D5}"/>
          </ac:spMkLst>
        </pc:spChg>
        <pc:spChg chg="mod">
          <ac:chgData name="a xx" userId="6c68ed6e84215d36" providerId="LiveId" clId="{E1B7C8F1-8887-4920-B7B8-A18376985593}" dt="2023-06-12T12:21:12.824" v="4084"/>
          <ac:spMkLst>
            <pc:docMk/>
            <pc:sldMk cId="3138434968" sldId="259"/>
            <ac:spMk id="4" creationId="{EA7DCC10-7E6C-1BE9-169A-5A1ED89A944F}"/>
          </ac:spMkLst>
        </pc:spChg>
        <pc:spChg chg="mod topLvl">
          <ac:chgData name="a xx" userId="6c68ed6e84215d36" providerId="LiveId" clId="{E1B7C8F1-8887-4920-B7B8-A18376985593}" dt="2023-06-12T14:01:22.871" v="7743" actId="207"/>
          <ac:spMkLst>
            <pc:docMk/>
            <pc:sldMk cId="3138434968" sldId="259"/>
            <ac:spMk id="5" creationId="{CD6333D1-F019-156D-C237-D39C46DEDEDE}"/>
          </ac:spMkLst>
        </pc:spChg>
        <pc:spChg chg="mod topLvl">
          <ac:chgData name="a xx" userId="6c68ed6e84215d36" providerId="LiveId" clId="{E1B7C8F1-8887-4920-B7B8-A18376985593}" dt="2023-06-12T14:01:22.871" v="7743" actId="207"/>
          <ac:spMkLst>
            <pc:docMk/>
            <pc:sldMk cId="3138434968" sldId="259"/>
            <ac:spMk id="6" creationId="{B2FB2845-CEF9-1DAD-2E83-7F9C3FF12900}"/>
          </ac:spMkLst>
        </pc:spChg>
        <pc:spChg chg="add del mod topLvl">
          <ac:chgData name="a xx" userId="6c68ed6e84215d36" providerId="LiveId" clId="{E1B7C8F1-8887-4920-B7B8-A18376985593}" dt="2023-06-12T14:01:22.871" v="7743" actId="207"/>
          <ac:spMkLst>
            <pc:docMk/>
            <pc:sldMk cId="3138434968" sldId="259"/>
            <ac:spMk id="7" creationId="{B75AE0F1-E0A6-0D8A-090F-8A2D4F7CF6C8}"/>
          </ac:spMkLst>
        </pc:spChg>
        <pc:spChg chg="mod topLvl">
          <ac:chgData name="a xx" userId="6c68ed6e84215d36" providerId="LiveId" clId="{E1B7C8F1-8887-4920-B7B8-A18376985593}" dt="2023-06-12T14:01:22.871" v="7743" actId="207"/>
          <ac:spMkLst>
            <pc:docMk/>
            <pc:sldMk cId="3138434968" sldId="259"/>
            <ac:spMk id="8" creationId="{064D6017-A34D-93CD-1E4C-5EF2B3702A81}"/>
          </ac:spMkLst>
        </pc:spChg>
        <pc:spChg chg="mod topLvl">
          <ac:chgData name="a xx" userId="6c68ed6e84215d36" providerId="LiveId" clId="{E1B7C8F1-8887-4920-B7B8-A18376985593}" dt="2023-06-12T14:01:22.871" v="7743" actId="207"/>
          <ac:spMkLst>
            <pc:docMk/>
            <pc:sldMk cId="3138434968" sldId="259"/>
            <ac:spMk id="9" creationId="{4909CEE8-B6FC-A8D0-C93F-4AA80EF805BC}"/>
          </ac:spMkLst>
        </pc:spChg>
        <pc:spChg chg="mod">
          <ac:chgData name="a xx" userId="6c68ed6e84215d36" providerId="LiveId" clId="{E1B7C8F1-8887-4920-B7B8-A18376985593}" dt="2023-06-12T12:21:12.824" v="4084"/>
          <ac:spMkLst>
            <pc:docMk/>
            <pc:sldMk cId="3138434968" sldId="259"/>
            <ac:spMk id="10" creationId="{0FE5D81D-7AC6-AA19-1AE2-08C22A2E41CB}"/>
          </ac:spMkLst>
        </pc:spChg>
        <pc:spChg chg="add del mod topLvl">
          <ac:chgData name="a xx" userId="6c68ed6e84215d36" providerId="LiveId" clId="{E1B7C8F1-8887-4920-B7B8-A18376985593}" dt="2023-06-10T13:22:40.939" v="704" actId="478"/>
          <ac:spMkLst>
            <pc:docMk/>
            <pc:sldMk cId="3138434968" sldId="259"/>
            <ac:spMk id="11" creationId="{EA9A080E-A82D-1C6E-6D15-1CEA04199C89}"/>
          </ac:spMkLst>
        </pc:spChg>
        <pc:spChg chg="del mod topLvl">
          <ac:chgData name="a xx" userId="6c68ed6e84215d36" providerId="LiveId" clId="{E1B7C8F1-8887-4920-B7B8-A18376985593}" dt="2023-06-12T13:24:46.055" v="5090" actId="478"/>
          <ac:spMkLst>
            <pc:docMk/>
            <pc:sldMk cId="3138434968" sldId="259"/>
            <ac:spMk id="14" creationId="{ABA1588B-DE45-1EFD-35F1-8429E3E348C6}"/>
          </ac:spMkLst>
        </pc:spChg>
        <pc:spChg chg="add mod">
          <ac:chgData name="a xx" userId="6c68ed6e84215d36" providerId="LiveId" clId="{E1B7C8F1-8887-4920-B7B8-A18376985593}" dt="2023-06-12T14:01:22.871" v="7743" actId="207"/>
          <ac:spMkLst>
            <pc:docMk/>
            <pc:sldMk cId="3138434968" sldId="259"/>
            <ac:spMk id="15" creationId="{373FF744-3CD8-D1E5-66E5-B960AFCC2DBD}"/>
          </ac:spMkLst>
        </pc:spChg>
        <pc:spChg chg="add del mod ord">
          <ac:chgData name="a xx" userId="6c68ed6e84215d36" providerId="LiveId" clId="{E1B7C8F1-8887-4920-B7B8-A18376985593}" dt="2023-06-12T14:01:55.712" v="7750" actId="478"/>
          <ac:spMkLst>
            <pc:docMk/>
            <pc:sldMk cId="3138434968" sldId="259"/>
            <ac:spMk id="17" creationId="{7F6EDE4C-6D28-5842-6633-4FCF32969989}"/>
          </ac:spMkLst>
        </pc:spChg>
        <pc:spChg chg="mod">
          <ac:chgData name="a xx" userId="6c68ed6e84215d36" providerId="LiveId" clId="{E1B7C8F1-8887-4920-B7B8-A18376985593}" dt="2023-06-10T13:24:21.736" v="751"/>
          <ac:spMkLst>
            <pc:docMk/>
            <pc:sldMk cId="3138434968" sldId="259"/>
            <ac:spMk id="19" creationId="{BDA1AB28-3B54-4AF9-6D2C-2C085CC64248}"/>
          </ac:spMkLst>
        </pc:spChg>
        <pc:spChg chg="mod">
          <ac:chgData name="a xx" userId="6c68ed6e84215d36" providerId="LiveId" clId="{E1B7C8F1-8887-4920-B7B8-A18376985593}" dt="2023-06-10T13:24:21.736" v="751"/>
          <ac:spMkLst>
            <pc:docMk/>
            <pc:sldMk cId="3138434968" sldId="259"/>
            <ac:spMk id="20" creationId="{905341E5-B282-E27F-4CD5-4C4A9B131D06}"/>
          </ac:spMkLst>
        </pc:spChg>
        <pc:spChg chg="mod">
          <ac:chgData name="a xx" userId="6c68ed6e84215d36" providerId="LiveId" clId="{E1B7C8F1-8887-4920-B7B8-A18376985593}" dt="2023-06-12T13:59:14.978" v="7695" actId="207"/>
          <ac:spMkLst>
            <pc:docMk/>
            <pc:sldMk cId="3138434968" sldId="259"/>
            <ac:spMk id="21" creationId="{C18023C0-8148-E651-971F-E89C7DDE97B2}"/>
          </ac:spMkLst>
        </pc:spChg>
        <pc:spChg chg="mod">
          <ac:chgData name="a xx" userId="6c68ed6e84215d36" providerId="LiveId" clId="{E1B7C8F1-8887-4920-B7B8-A18376985593}" dt="2023-06-10T13:24:21.736" v="751"/>
          <ac:spMkLst>
            <pc:docMk/>
            <pc:sldMk cId="3138434968" sldId="259"/>
            <ac:spMk id="23" creationId="{5E57DCD3-802A-F3B7-F1FD-898BFE211A69}"/>
          </ac:spMkLst>
        </pc:spChg>
        <pc:spChg chg="mod">
          <ac:chgData name="a xx" userId="6c68ed6e84215d36" providerId="LiveId" clId="{E1B7C8F1-8887-4920-B7B8-A18376985593}" dt="2023-06-10T13:24:21.736" v="751"/>
          <ac:spMkLst>
            <pc:docMk/>
            <pc:sldMk cId="3138434968" sldId="259"/>
            <ac:spMk id="25" creationId="{67DF35BE-87C0-1595-B582-C750DA0F0C4A}"/>
          </ac:spMkLst>
        </pc:spChg>
        <pc:spChg chg="mod">
          <ac:chgData name="a xx" userId="6c68ed6e84215d36" providerId="LiveId" clId="{E1B7C8F1-8887-4920-B7B8-A18376985593}" dt="2023-06-10T13:24:21.736" v="751"/>
          <ac:spMkLst>
            <pc:docMk/>
            <pc:sldMk cId="3138434968" sldId="259"/>
            <ac:spMk id="26" creationId="{4074FF24-6FBE-E868-3AB5-29AFE021A2C8}"/>
          </ac:spMkLst>
        </pc:spChg>
        <pc:spChg chg="add del">
          <ac:chgData name="a xx" userId="6c68ed6e84215d36" providerId="LiveId" clId="{E1B7C8F1-8887-4920-B7B8-A18376985593}" dt="2023-06-10T13:25:47.015" v="835" actId="11529"/>
          <ac:spMkLst>
            <pc:docMk/>
            <pc:sldMk cId="3138434968" sldId="259"/>
            <ac:spMk id="27" creationId="{991B4EEF-989E-28F8-FD95-EA8DB0406118}"/>
          </ac:spMkLst>
        </pc:spChg>
        <pc:spChg chg="del mod topLvl">
          <ac:chgData name="a xx" userId="6c68ed6e84215d36" providerId="LiveId" clId="{E1B7C8F1-8887-4920-B7B8-A18376985593}" dt="2023-06-12T13:24:55.385" v="5094" actId="478"/>
          <ac:spMkLst>
            <pc:docMk/>
            <pc:sldMk cId="3138434968" sldId="259"/>
            <ac:spMk id="28" creationId="{E5410EBF-9D2A-999F-8078-033FC12CB630}"/>
          </ac:spMkLst>
        </pc:spChg>
        <pc:spChg chg="mod">
          <ac:chgData name="a xx" userId="6c68ed6e84215d36" providerId="LiveId" clId="{E1B7C8F1-8887-4920-B7B8-A18376985593}" dt="2023-06-12T13:24:50.875" v="5093" actId="165"/>
          <ac:spMkLst>
            <pc:docMk/>
            <pc:sldMk cId="3138434968" sldId="259"/>
            <ac:spMk id="29" creationId="{3FDD3B61-7724-332F-2627-4B8BB24205F8}"/>
          </ac:spMkLst>
        </pc:spChg>
        <pc:spChg chg="mod">
          <ac:chgData name="a xx" userId="6c68ed6e84215d36" providerId="LiveId" clId="{E1B7C8F1-8887-4920-B7B8-A18376985593}" dt="2023-06-12T13:24:50.875" v="5093" actId="165"/>
          <ac:spMkLst>
            <pc:docMk/>
            <pc:sldMk cId="3138434968" sldId="259"/>
            <ac:spMk id="30" creationId="{CA39C35C-0B98-47D6-5490-A025A02FD4FF}"/>
          </ac:spMkLst>
        </pc:spChg>
        <pc:spChg chg="mod topLvl">
          <ac:chgData name="a xx" userId="6c68ed6e84215d36" providerId="LiveId" clId="{E1B7C8F1-8887-4920-B7B8-A18376985593}" dt="2023-06-12T14:04:54.827" v="7787" actId="164"/>
          <ac:spMkLst>
            <pc:docMk/>
            <pc:sldMk cId="3138434968" sldId="259"/>
            <ac:spMk id="33" creationId="{75E4F82C-A02C-0BBD-CCFD-9AE9BD2CB665}"/>
          </ac:spMkLst>
        </pc:spChg>
        <pc:spChg chg="add del">
          <ac:chgData name="a xx" userId="6c68ed6e84215d36" providerId="LiveId" clId="{E1B7C8F1-8887-4920-B7B8-A18376985593}" dt="2023-06-10T13:28:15.291" v="849" actId="11529"/>
          <ac:spMkLst>
            <pc:docMk/>
            <pc:sldMk cId="3138434968" sldId="259"/>
            <ac:spMk id="36" creationId="{561B5AE9-8307-14CF-D7DF-343417F181EF}"/>
          </ac:spMkLst>
        </pc:spChg>
        <pc:spChg chg="add del">
          <ac:chgData name="a xx" userId="6c68ed6e84215d36" providerId="LiveId" clId="{E1B7C8F1-8887-4920-B7B8-A18376985593}" dt="2023-06-10T13:29:37.084" v="855" actId="478"/>
          <ac:spMkLst>
            <pc:docMk/>
            <pc:sldMk cId="3138434968" sldId="259"/>
            <ac:spMk id="39" creationId="{20A50BD9-8251-501B-DE56-BC3860892541}"/>
          </ac:spMkLst>
        </pc:spChg>
        <pc:spChg chg="mod">
          <ac:chgData name="a xx" userId="6c68ed6e84215d36" providerId="LiveId" clId="{E1B7C8F1-8887-4920-B7B8-A18376985593}" dt="2023-06-12T13:15:40.188" v="4888" actId="692"/>
          <ac:spMkLst>
            <pc:docMk/>
            <pc:sldMk cId="3138434968" sldId="259"/>
            <ac:spMk id="51" creationId="{ABF4B78C-71A5-8B01-A0AE-DE56DAA57461}"/>
          </ac:spMkLst>
        </pc:spChg>
        <pc:spChg chg="mod">
          <ac:chgData name="a xx" userId="6c68ed6e84215d36" providerId="LiveId" clId="{E1B7C8F1-8887-4920-B7B8-A18376985593}" dt="2023-06-12T13:15:40.188" v="4888" actId="692"/>
          <ac:spMkLst>
            <pc:docMk/>
            <pc:sldMk cId="3138434968" sldId="259"/>
            <ac:spMk id="52" creationId="{0ECD97BE-F3D9-62B1-AEA3-2E2BF1BFC1FC}"/>
          </ac:spMkLst>
        </pc:spChg>
        <pc:spChg chg="mod">
          <ac:chgData name="a xx" userId="6c68ed6e84215d36" providerId="LiveId" clId="{E1B7C8F1-8887-4920-B7B8-A18376985593}" dt="2023-06-12T13:15:40.188" v="4888" actId="692"/>
          <ac:spMkLst>
            <pc:docMk/>
            <pc:sldMk cId="3138434968" sldId="259"/>
            <ac:spMk id="53" creationId="{ED471E44-74A6-8406-5F26-E33A53631749}"/>
          </ac:spMkLst>
        </pc:spChg>
        <pc:spChg chg="mod">
          <ac:chgData name="a xx" userId="6c68ed6e84215d36" providerId="LiveId" clId="{E1B7C8F1-8887-4920-B7B8-A18376985593}" dt="2023-06-12T13:15:40.188" v="4888" actId="692"/>
          <ac:spMkLst>
            <pc:docMk/>
            <pc:sldMk cId="3138434968" sldId="259"/>
            <ac:spMk id="54" creationId="{66F1433F-FCE2-058B-C7A7-5A945DB91EAE}"/>
          </ac:spMkLst>
        </pc:spChg>
        <pc:spChg chg="mod">
          <ac:chgData name="a xx" userId="6c68ed6e84215d36" providerId="LiveId" clId="{E1B7C8F1-8887-4920-B7B8-A18376985593}" dt="2023-06-12T13:15:40.188" v="4888" actId="692"/>
          <ac:spMkLst>
            <pc:docMk/>
            <pc:sldMk cId="3138434968" sldId="259"/>
            <ac:spMk id="55" creationId="{B79B0D89-17DA-561C-6BDD-8D3D3D3D1493}"/>
          </ac:spMkLst>
        </pc:spChg>
        <pc:spChg chg="del mod topLvl">
          <ac:chgData name="a xx" userId="6c68ed6e84215d36" providerId="LiveId" clId="{E1B7C8F1-8887-4920-B7B8-A18376985593}" dt="2023-06-12T13:15:17.007" v="4859" actId="478"/>
          <ac:spMkLst>
            <pc:docMk/>
            <pc:sldMk cId="3138434968" sldId="259"/>
            <ac:spMk id="58" creationId="{D41BF67F-CB9D-1DCF-5B57-2F1D1458E075}"/>
          </ac:spMkLst>
        </pc:spChg>
        <pc:spChg chg="add del mod">
          <ac:chgData name="a xx" userId="6c68ed6e84215d36" providerId="LiveId" clId="{E1B7C8F1-8887-4920-B7B8-A18376985593}" dt="2023-06-12T14:02:20.104" v="7753" actId="478"/>
          <ac:spMkLst>
            <pc:docMk/>
            <pc:sldMk cId="3138434968" sldId="259"/>
            <ac:spMk id="71" creationId="{0D13870B-8512-0566-AAC7-843AB75083C0}"/>
          </ac:spMkLst>
        </pc:spChg>
        <pc:spChg chg="mod topLvl">
          <ac:chgData name="a xx" userId="6c68ed6e84215d36" providerId="LiveId" clId="{E1B7C8F1-8887-4920-B7B8-A18376985593}" dt="2023-06-12T14:05:55.154" v="7876" actId="164"/>
          <ac:spMkLst>
            <pc:docMk/>
            <pc:sldMk cId="3138434968" sldId="259"/>
            <ac:spMk id="75" creationId="{301157EC-9176-EBE4-DD91-3B771C1036B9}"/>
          </ac:spMkLst>
        </pc:spChg>
        <pc:spChg chg="del mod topLvl">
          <ac:chgData name="a xx" userId="6c68ed6e84215d36" providerId="LiveId" clId="{E1B7C8F1-8887-4920-B7B8-A18376985593}" dt="2023-06-12T13:25:15.477" v="5097" actId="478"/>
          <ac:spMkLst>
            <pc:docMk/>
            <pc:sldMk cId="3138434968" sldId="259"/>
            <ac:spMk id="90" creationId="{A9611654-3AE2-AE56-101B-884A599CFD1B}"/>
          </ac:spMkLst>
        </pc:spChg>
        <pc:spChg chg="add del mod topLvl">
          <ac:chgData name="a xx" userId="6c68ed6e84215d36" providerId="LiveId" clId="{E1B7C8F1-8887-4920-B7B8-A18376985593}" dt="2023-06-12T13:30:48.656" v="5104" actId="478"/>
          <ac:spMkLst>
            <pc:docMk/>
            <pc:sldMk cId="3138434968" sldId="259"/>
            <ac:spMk id="92" creationId="{83AA3F91-1565-1214-EF3D-94C62D2B3563}"/>
          </ac:spMkLst>
        </pc:spChg>
        <pc:spChg chg="mod">
          <ac:chgData name="a xx" userId="6c68ed6e84215d36" providerId="LiveId" clId="{E1B7C8F1-8887-4920-B7B8-A18376985593}" dt="2023-06-12T13:25:11.055" v="5096" actId="165"/>
          <ac:spMkLst>
            <pc:docMk/>
            <pc:sldMk cId="3138434968" sldId="259"/>
            <ac:spMk id="93" creationId="{CA6DA2A6-59BD-5129-E4E8-A0FE7C03AF84}"/>
          </ac:spMkLst>
        </pc:spChg>
        <pc:spChg chg="mod">
          <ac:chgData name="a xx" userId="6c68ed6e84215d36" providerId="LiveId" clId="{E1B7C8F1-8887-4920-B7B8-A18376985593}" dt="2023-06-12T13:25:11.055" v="5096" actId="165"/>
          <ac:spMkLst>
            <pc:docMk/>
            <pc:sldMk cId="3138434968" sldId="259"/>
            <ac:spMk id="94" creationId="{A2F21A15-2109-B73F-09C3-B835D8E1ACB5}"/>
          </ac:spMkLst>
        </pc:spChg>
        <pc:spChg chg="add del mod">
          <ac:chgData name="a xx" userId="6c68ed6e84215d36" providerId="LiveId" clId="{E1B7C8F1-8887-4920-B7B8-A18376985593}" dt="2023-06-12T13:59:11.347" v="7694" actId="478"/>
          <ac:spMkLst>
            <pc:docMk/>
            <pc:sldMk cId="3138434968" sldId="259"/>
            <ac:spMk id="122" creationId="{5DCA7967-6ABA-32F6-CEE3-431D602617C9}"/>
          </ac:spMkLst>
        </pc:spChg>
        <pc:spChg chg="add del mod">
          <ac:chgData name="a xx" userId="6c68ed6e84215d36" providerId="LiveId" clId="{E1B7C8F1-8887-4920-B7B8-A18376985593}" dt="2023-06-12T13:44:38.567" v="7070" actId="478"/>
          <ac:spMkLst>
            <pc:docMk/>
            <pc:sldMk cId="3138434968" sldId="259"/>
            <ac:spMk id="123" creationId="{F542FDCB-ED1D-C9C9-D256-19FE1F821516}"/>
          </ac:spMkLst>
        </pc:spChg>
        <pc:spChg chg="add del mod ord">
          <ac:chgData name="a xx" userId="6c68ed6e84215d36" providerId="LiveId" clId="{E1B7C8F1-8887-4920-B7B8-A18376985593}" dt="2023-06-12T14:01:41.320" v="7747" actId="478"/>
          <ac:spMkLst>
            <pc:docMk/>
            <pc:sldMk cId="3138434968" sldId="259"/>
            <ac:spMk id="124" creationId="{AAE9A7BB-AF58-5D2F-5BD3-106BA82D3442}"/>
          </ac:spMkLst>
        </pc:spChg>
        <pc:spChg chg="add del mod ord">
          <ac:chgData name="a xx" userId="6c68ed6e84215d36" providerId="LiveId" clId="{E1B7C8F1-8887-4920-B7B8-A18376985593}" dt="2023-06-12T14:01:42.592" v="7748" actId="478"/>
          <ac:spMkLst>
            <pc:docMk/>
            <pc:sldMk cId="3138434968" sldId="259"/>
            <ac:spMk id="125" creationId="{6F12174B-DCC5-9C67-486E-9B98A37DB8A8}"/>
          </ac:spMkLst>
        </pc:spChg>
        <pc:spChg chg="add mod">
          <ac:chgData name="a xx" userId="6c68ed6e84215d36" providerId="LiveId" clId="{E1B7C8F1-8887-4920-B7B8-A18376985593}" dt="2023-06-12T14:02:11.459" v="7752" actId="1076"/>
          <ac:spMkLst>
            <pc:docMk/>
            <pc:sldMk cId="3138434968" sldId="259"/>
            <ac:spMk id="126" creationId="{1033214D-5404-9D6D-36C5-6E236313017E}"/>
          </ac:spMkLst>
        </pc:spChg>
        <pc:spChg chg="mod">
          <ac:chgData name="a xx" userId="6c68ed6e84215d36" providerId="LiveId" clId="{E1B7C8F1-8887-4920-B7B8-A18376985593}" dt="2023-06-12T14:02:02.659" v="7751"/>
          <ac:spMkLst>
            <pc:docMk/>
            <pc:sldMk cId="3138434968" sldId="259"/>
            <ac:spMk id="128" creationId="{570F0A7F-918D-1F7A-2748-317328035C00}"/>
          </ac:spMkLst>
        </pc:spChg>
        <pc:spChg chg="mod">
          <ac:chgData name="a xx" userId="6c68ed6e84215d36" providerId="LiveId" clId="{E1B7C8F1-8887-4920-B7B8-A18376985593}" dt="2023-06-12T14:02:02.659" v="7751"/>
          <ac:spMkLst>
            <pc:docMk/>
            <pc:sldMk cId="3138434968" sldId="259"/>
            <ac:spMk id="129" creationId="{1758009B-95AD-FACF-70D5-1F7CCF464E07}"/>
          </ac:spMkLst>
        </pc:spChg>
        <pc:spChg chg="mod">
          <ac:chgData name="a xx" userId="6c68ed6e84215d36" providerId="LiveId" clId="{E1B7C8F1-8887-4920-B7B8-A18376985593}" dt="2023-06-12T14:02:02.659" v="7751"/>
          <ac:spMkLst>
            <pc:docMk/>
            <pc:sldMk cId="3138434968" sldId="259"/>
            <ac:spMk id="130" creationId="{2EE099A5-3AF6-F954-D073-69142C8A83D9}"/>
          </ac:spMkLst>
        </pc:spChg>
        <pc:spChg chg="mod">
          <ac:chgData name="a xx" userId="6c68ed6e84215d36" providerId="LiveId" clId="{E1B7C8F1-8887-4920-B7B8-A18376985593}" dt="2023-06-12T14:02:02.659" v="7751"/>
          <ac:spMkLst>
            <pc:docMk/>
            <pc:sldMk cId="3138434968" sldId="259"/>
            <ac:spMk id="131" creationId="{A40B3482-694D-BC6B-F65A-E2B44024C650}"/>
          </ac:spMkLst>
        </pc:spChg>
        <pc:spChg chg="mod">
          <ac:chgData name="a xx" userId="6c68ed6e84215d36" providerId="LiveId" clId="{E1B7C8F1-8887-4920-B7B8-A18376985593}" dt="2023-06-12T14:02:02.659" v="7751"/>
          <ac:spMkLst>
            <pc:docMk/>
            <pc:sldMk cId="3138434968" sldId="259"/>
            <ac:spMk id="132" creationId="{7538F7D8-4183-525A-F622-F381EEA8FE9E}"/>
          </ac:spMkLst>
        </pc:spChg>
        <pc:spChg chg="mod">
          <ac:chgData name="a xx" userId="6c68ed6e84215d36" providerId="LiveId" clId="{E1B7C8F1-8887-4920-B7B8-A18376985593}" dt="2023-06-12T14:02:02.659" v="7751"/>
          <ac:spMkLst>
            <pc:docMk/>
            <pc:sldMk cId="3138434968" sldId="259"/>
            <ac:spMk id="133" creationId="{8C171BDD-50AD-DC96-9A13-7DCE282D53D6}"/>
          </ac:spMkLst>
        </pc:spChg>
        <pc:spChg chg="add del mod">
          <ac:chgData name="a xx" userId="6c68ed6e84215d36" providerId="LiveId" clId="{E1B7C8F1-8887-4920-B7B8-A18376985593}" dt="2023-06-12T14:02:22.774" v="7756" actId="478"/>
          <ac:spMkLst>
            <pc:docMk/>
            <pc:sldMk cId="3138434968" sldId="259"/>
            <ac:spMk id="134" creationId="{7F43ED79-A12F-D49F-FDE3-B228F2BDDD79}"/>
          </ac:spMkLst>
        </pc:spChg>
        <pc:spChg chg="mod">
          <ac:chgData name="a xx" userId="6c68ed6e84215d36" providerId="LiveId" clId="{E1B7C8F1-8887-4920-B7B8-A18376985593}" dt="2023-06-12T14:02:02.659" v="7751"/>
          <ac:spMkLst>
            <pc:docMk/>
            <pc:sldMk cId="3138434968" sldId="259"/>
            <ac:spMk id="136" creationId="{AF61CB81-FC04-BD73-B52C-3F185D077EAF}"/>
          </ac:spMkLst>
        </pc:spChg>
        <pc:spChg chg="mod">
          <ac:chgData name="a xx" userId="6c68ed6e84215d36" providerId="LiveId" clId="{E1B7C8F1-8887-4920-B7B8-A18376985593}" dt="2023-06-12T14:02:02.659" v="7751"/>
          <ac:spMkLst>
            <pc:docMk/>
            <pc:sldMk cId="3138434968" sldId="259"/>
            <ac:spMk id="137" creationId="{F8C6869D-E31F-4AA0-31B2-50758CA82EDA}"/>
          </ac:spMkLst>
        </pc:spChg>
        <pc:spChg chg="mod">
          <ac:chgData name="a xx" userId="6c68ed6e84215d36" providerId="LiveId" clId="{E1B7C8F1-8887-4920-B7B8-A18376985593}" dt="2023-06-12T14:02:02.659" v="7751"/>
          <ac:spMkLst>
            <pc:docMk/>
            <pc:sldMk cId="3138434968" sldId="259"/>
            <ac:spMk id="138" creationId="{4DC637B4-9297-B518-E195-89A9AC2F8C6E}"/>
          </ac:spMkLst>
        </pc:spChg>
        <pc:spChg chg="mod">
          <ac:chgData name="a xx" userId="6c68ed6e84215d36" providerId="LiveId" clId="{E1B7C8F1-8887-4920-B7B8-A18376985593}" dt="2023-06-12T14:02:02.659" v="7751"/>
          <ac:spMkLst>
            <pc:docMk/>
            <pc:sldMk cId="3138434968" sldId="259"/>
            <ac:spMk id="139" creationId="{9E3E8107-C0E4-F2DA-E7A1-D9DC8E131112}"/>
          </ac:spMkLst>
        </pc:spChg>
        <pc:spChg chg="mod">
          <ac:chgData name="a xx" userId="6c68ed6e84215d36" providerId="LiveId" clId="{E1B7C8F1-8887-4920-B7B8-A18376985593}" dt="2023-06-12T14:02:02.659" v="7751"/>
          <ac:spMkLst>
            <pc:docMk/>
            <pc:sldMk cId="3138434968" sldId="259"/>
            <ac:spMk id="140" creationId="{6C04087F-0F5E-4585-12DA-50279260EBB5}"/>
          </ac:spMkLst>
        </pc:spChg>
        <pc:spChg chg="mod">
          <ac:chgData name="a xx" userId="6c68ed6e84215d36" providerId="LiveId" clId="{E1B7C8F1-8887-4920-B7B8-A18376985593}" dt="2023-06-12T14:02:02.659" v="7751"/>
          <ac:spMkLst>
            <pc:docMk/>
            <pc:sldMk cId="3138434968" sldId="259"/>
            <ac:spMk id="142" creationId="{B7CD3DFC-F0F8-0B02-B8E9-C5471A6F2D10}"/>
          </ac:spMkLst>
        </pc:spChg>
        <pc:spChg chg="mod">
          <ac:chgData name="a xx" userId="6c68ed6e84215d36" providerId="LiveId" clId="{E1B7C8F1-8887-4920-B7B8-A18376985593}" dt="2023-06-12T14:02:02.659" v="7751"/>
          <ac:spMkLst>
            <pc:docMk/>
            <pc:sldMk cId="3138434968" sldId="259"/>
            <ac:spMk id="143" creationId="{90A8FA18-2C77-DB30-6C53-09CD4CCF1F4F}"/>
          </ac:spMkLst>
        </pc:spChg>
        <pc:spChg chg="mod">
          <ac:chgData name="a xx" userId="6c68ed6e84215d36" providerId="LiveId" clId="{E1B7C8F1-8887-4920-B7B8-A18376985593}" dt="2023-06-12T14:02:02.659" v="7751"/>
          <ac:spMkLst>
            <pc:docMk/>
            <pc:sldMk cId="3138434968" sldId="259"/>
            <ac:spMk id="146" creationId="{8534BFA0-432F-9B75-5894-71C00CF81999}"/>
          </ac:spMkLst>
        </pc:spChg>
        <pc:spChg chg="mod">
          <ac:chgData name="a xx" userId="6c68ed6e84215d36" providerId="LiveId" clId="{E1B7C8F1-8887-4920-B7B8-A18376985593}" dt="2023-06-12T14:02:02.659" v="7751"/>
          <ac:spMkLst>
            <pc:docMk/>
            <pc:sldMk cId="3138434968" sldId="259"/>
            <ac:spMk id="161" creationId="{33CB21E7-14ED-C9CE-944F-F03BEFF8E5C4}"/>
          </ac:spMkLst>
        </pc:spChg>
        <pc:spChg chg="mod">
          <ac:chgData name="a xx" userId="6c68ed6e84215d36" providerId="LiveId" clId="{E1B7C8F1-8887-4920-B7B8-A18376985593}" dt="2023-06-12T14:03:08.092" v="7764"/>
          <ac:spMkLst>
            <pc:docMk/>
            <pc:sldMk cId="3138434968" sldId="259"/>
            <ac:spMk id="175" creationId="{5BC2C709-A1A9-4440-20A5-785C280F6C14}"/>
          </ac:spMkLst>
        </pc:spChg>
        <pc:spChg chg="mod">
          <ac:chgData name="a xx" userId="6c68ed6e84215d36" providerId="LiveId" clId="{E1B7C8F1-8887-4920-B7B8-A18376985593}" dt="2023-06-12T14:03:08.092" v="7764"/>
          <ac:spMkLst>
            <pc:docMk/>
            <pc:sldMk cId="3138434968" sldId="259"/>
            <ac:spMk id="176" creationId="{3B0EFF33-903A-00E5-9D2C-9459FDF80E2F}"/>
          </ac:spMkLst>
        </pc:spChg>
        <pc:spChg chg="mod">
          <ac:chgData name="a xx" userId="6c68ed6e84215d36" providerId="LiveId" clId="{E1B7C8F1-8887-4920-B7B8-A18376985593}" dt="2023-06-12T14:03:08.092" v="7764"/>
          <ac:spMkLst>
            <pc:docMk/>
            <pc:sldMk cId="3138434968" sldId="259"/>
            <ac:spMk id="177" creationId="{756F50DD-000D-3B5D-E754-F58D4A5BDA5C}"/>
          </ac:spMkLst>
        </pc:spChg>
        <pc:spChg chg="mod">
          <ac:chgData name="a xx" userId="6c68ed6e84215d36" providerId="LiveId" clId="{E1B7C8F1-8887-4920-B7B8-A18376985593}" dt="2023-06-12T14:03:08.092" v="7764"/>
          <ac:spMkLst>
            <pc:docMk/>
            <pc:sldMk cId="3138434968" sldId="259"/>
            <ac:spMk id="178" creationId="{A313FFB5-853D-1806-596A-CE64F30827C5}"/>
          </ac:spMkLst>
        </pc:spChg>
        <pc:spChg chg="mod">
          <ac:chgData name="a xx" userId="6c68ed6e84215d36" providerId="LiveId" clId="{E1B7C8F1-8887-4920-B7B8-A18376985593}" dt="2023-06-12T14:03:08.092" v="7764"/>
          <ac:spMkLst>
            <pc:docMk/>
            <pc:sldMk cId="3138434968" sldId="259"/>
            <ac:spMk id="179" creationId="{655D35EB-5A61-671C-3FE7-1D868E54E081}"/>
          </ac:spMkLst>
        </pc:spChg>
        <pc:spChg chg="mod">
          <ac:chgData name="a xx" userId="6c68ed6e84215d36" providerId="LiveId" clId="{E1B7C8F1-8887-4920-B7B8-A18376985593}" dt="2023-06-12T14:03:08.092" v="7764"/>
          <ac:spMkLst>
            <pc:docMk/>
            <pc:sldMk cId="3138434968" sldId="259"/>
            <ac:spMk id="180" creationId="{1F49F457-0DC8-1458-C5E1-298A44FCDD3A}"/>
          </ac:spMkLst>
        </pc:spChg>
        <pc:spChg chg="mod">
          <ac:chgData name="a xx" userId="6c68ed6e84215d36" providerId="LiveId" clId="{E1B7C8F1-8887-4920-B7B8-A18376985593}" dt="2023-06-12T14:06:01.383" v="7878"/>
          <ac:spMkLst>
            <pc:docMk/>
            <pc:sldMk cId="3138434968" sldId="259"/>
            <ac:spMk id="185" creationId="{D47F0F39-0FA1-32E6-0B75-129528BFE3E5}"/>
          </ac:spMkLst>
        </pc:spChg>
        <pc:spChg chg="mod">
          <ac:chgData name="a xx" userId="6c68ed6e84215d36" providerId="LiveId" clId="{E1B7C8F1-8887-4920-B7B8-A18376985593}" dt="2023-06-12T14:06:13.262" v="7881"/>
          <ac:spMkLst>
            <pc:docMk/>
            <pc:sldMk cId="3138434968" sldId="259"/>
            <ac:spMk id="199" creationId="{AAE5CE28-9BE0-97ED-9BAC-58B75CEA1FC9}"/>
          </ac:spMkLst>
        </pc:spChg>
        <pc:spChg chg="mod">
          <ac:chgData name="a xx" userId="6c68ed6e84215d36" providerId="LiveId" clId="{E1B7C8F1-8887-4920-B7B8-A18376985593}" dt="2023-06-12T14:06:13.262" v="7881"/>
          <ac:spMkLst>
            <pc:docMk/>
            <pc:sldMk cId="3138434968" sldId="259"/>
            <ac:spMk id="200" creationId="{D780604B-B5E7-966B-8039-A16D7088294B}"/>
          </ac:spMkLst>
        </pc:spChg>
        <pc:spChg chg="mod">
          <ac:chgData name="a xx" userId="6c68ed6e84215d36" providerId="LiveId" clId="{E1B7C8F1-8887-4920-B7B8-A18376985593}" dt="2023-06-12T14:07:25.227" v="7944"/>
          <ac:spMkLst>
            <pc:docMk/>
            <pc:sldMk cId="3138434968" sldId="259"/>
            <ac:spMk id="203" creationId="{7C943F3F-EB20-CF78-85E5-E5405F228B3E}"/>
          </ac:spMkLst>
        </pc:spChg>
        <pc:spChg chg="del mod topLvl">
          <ac:chgData name="a xx" userId="6c68ed6e84215d36" providerId="LiveId" clId="{E1B7C8F1-8887-4920-B7B8-A18376985593}" dt="2023-06-12T14:08:06.315" v="7958" actId="478"/>
          <ac:spMkLst>
            <pc:docMk/>
            <pc:sldMk cId="3138434968" sldId="259"/>
            <ac:spMk id="218" creationId="{EA87DCCF-6F2C-6769-4363-D4FD1355883D}"/>
          </ac:spMkLst>
        </pc:spChg>
        <pc:grpChg chg="del mod">
          <ac:chgData name="a xx" userId="6c68ed6e84215d36" providerId="LiveId" clId="{E1B7C8F1-8887-4920-B7B8-A18376985593}" dt="2023-06-10T13:07:50.446" v="334" actId="27803"/>
          <ac:grpSpMkLst>
            <pc:docMk/>
            <pc:sldMk cId="3138434968" sldId="259"/>
            <ac:grpSpMk id="3" creationId="{BEBEF0AA-AE0C-65B7-E9AB-3DE63E248707}"/>
          </ac:grpSpMkLst>
        </pc:grpChg>
        <pc:grpChg chg="add del mod">
          <ac:chgData name="a xx" userId="6c68ed6e84215d36" providerId="LiveId" clId="{E1B7C8F1-8887-4920-B7B8-A18376985593}" dt="2023-06-12T12:56:46.853" v="4577" actId="478"/>
          <ac:grpSpMkLst>
            <pc:docMk/>
            <pc:sldMk cId="3138434968" sldId="259"/>
            <ac:grpSpMk id="3" creationId="{DD14CA7D-4701-26C7-C31C-4C7FBD94E39A}"/>
          </ac:grpSpMkLst>
        </pc:grpChg>
        <pc:grpChg chg="add del mod topLvl">
          <ac:chgData name="a xx" userId="6c68ed6e84215d36" providerId="LiveId" clId="{E1B7C8F1-8887-4920-B7B8-A18376985593}" dt="2023-06-12T13:24:39.538" v="5089" actId="165"/>
          <ac:grpSpMkLst>
            <pc:docMk/>
            <pc:sldMk cId="3138434968" sldId="259"/>
            <ac:grpSpMk id="11" creationId="{B36FEDC3-B176-892B-1048-CABE98F6699C}"/>
          </ac:grpSpMkLst>
        </pc:grpChg>
        <pc:grpChg chg="add del mod topLvl">
          <ac:chgData name="a xx" userId="6c68ed6e84215d36" providerId="LiveId" clId="{E1B7C8F1-8887-4920-B7B8-A18376985593}" dt="2023-06-12T13:24:50.875" v="5093" actId="165"/>
          <ac:grpSpMkLst>
            <pc:docMk/>
            <pc:sldMk cId="3138434968" sldId="259"/>
            <ac:grpSpMk id="13" creationId="{7B169E79-B2A2-4426-D072-45C4731607A7}"/>
          </ac:grpSpMkLst>
        </pc:grpChg>
        <pc:grpChg chg="add del mod">
          <ac:chgData name="a xx" userId="6c68ed6e84215d36" providerId="LiveId" clId="{E1B7C8F1-8887-4920-B7B8-A18376985593}" dt="2023-06-10T13:21:11.717" v="677" actId="165"/>
          <ac:grpSpMkLst>
            <pc:docMk/>
            <pc:sldMk cId="3138434968" sldId="259"/>
            <ac:grpSpMk id="13" creationId="{F72DB724-1F91-BA4D-6936-88DFB6B08102}"/>
          </ac:grpSpMkLst>
        </pc:grpChg>
        <pc:grpChg chg="add del mod">
          <ac:chgData name="a xx" userId="6c68ed6e84215d36" providerId="LiveId" clId="{E1B7C8F1-8887-4920-B7B8-A18376985593}" dt="2023-06-10T13:22:29.902" v="702" actId="165"/>
          <ac:grpSpMkLst>
            <pc:docMk/>
            <pc:sldMk cId="3138434968" sldId="259"/>
            <ac:grpSpMk id="14" creationId="{BCDB1AE0-269B-40A0-08CD-1742ED8B57E1}"/>
          </ac:grpSpMkLst>
        </pc:grpChg>
        <pc:grpChg chg="add del mod">
          <ac:chgData name="a xx" userId="6c68ed6e84215d36" providerId="LiveId" clId="{E1B7C8F1-8887-4920-B7B8-A18376985593}" dt="2023-06-12T14:02:56.566" v="7760" actId="478"/>
          <ac:grpSpMkLst>
            <pc:docMk/>
            <pc:sldMk cId="3138434968" sldId="259"/>
            <ac:grpSpMk id="16" creationId="{21F04010-CD9A-B73B-1BCE-7944CEA5626C}"/>
          </ac:grpSpMkLst>
        </pc:grpChg>
        <pc:grpChg chg="add del mod ord">
          <ac:chgData name="a xx" userId="6c68ed6e84215d36" providerId="LiveId" clId="{E1B7C8F1-8887-4920-B7B8-A18376985593}" dt="2023-06-12T14:01:53.520" v="7749" actId="478"/>
          <ac:grpSpMkLst>
            <pc:docMk/>
            <pc:sldMk cId="3138434968" sldId="259"/>
            <ac:grpSpMk id="18" creationId="{E0D76DC9-75E8-E3CF-F794-C302734A009F}"/>
          </ac:grpSpMkLst>
        </pc:grpChg>
        <pc:grpChg chg="mod topLvl">
          <ac:chgData name="a xx" userId="6c68ed6e84215d36" providerId="LiveId" clId="{E1B7C8F1-8887-4920-B7B8-A18376985593}" dt="2023-06-12T14:09:48.826" v="8093" actId="1036"/>
          <ac:grpSpMkLst>
            <pc:docMk/>
            <pc:sldMk cId="3138434968" sldId="259"/>
            <ac:grpSpMk id="27" creationId="{C5A7C511-72B5-A813-08D1-871372F32917}"/>
          </ac:grpSpMkLst>
        </pc:grpChg>
        <pc:grpChg chg="add del mod topLvl">
          <ac:chgData name="a xx" userId="6c68ed6e84215d36" providerId="LiveId" clId="{E1B7C8F1-8887-4920-B7B8-A18376985593}" dt="2023-06-12T12:59:58.073" v="4661" actId="165"/>
          <ac:grpSpMkLst>
            <pc:docMk/>
            <pc:sldMk cId="3138434968" sldId="259"/>
            <ac:grpSpMk id="31" creationId="{B4076D19-5C77-7678-FBF4-566DF124CCD2}"/>
          </ac:grpSpMkLst>
        </pc:grpChg>
        <pc:grpChg chg="mod topLvl">
          <ac:chgData name="a xx" userId="6c68ed6e84215d36" providerId="LiveId" clId="{E1B7C8F1-8887-4920-B7B8-A18376985593}" dt="2023-06-12T14:04:54.827" v="7787" actId="164"/>
          <ac:grpSpMkLst>
            <pc:docMk/>
            <pc:sldMk cId="3138434968" sldId="259"/>
            <ac:grpSpMk id="32" creationId="{32DEE9CE-4EA3-96CC-DEE5-4A0EB3CB63FA}"/>
          </ac:grpSpMkLst>
        </pc:grpChg>
        <pc:grpChg chg="add del mod">
          <ac:chgData name="a xx" userId="6c68ed6e84215d36" providerId="LiveId" clId="{E1B7C8F1-8887-4920-B7B8-A18376985593}" dt="2023-06-12T12:59:54.432" v="4660" actId="165"/>
          <ac:grpSpMkLst>
            <pc:docMk/>
            <pc:sldMk cId="3138434968" sldId="259"/>
            <ac:grpSpMk id="46" creationId="{5B0489F4-A8A9-9F0D-1E54-EE036A99A9FA}"/>
          </ac:grpSpMkLst>
        </pc:grpChg>
        <pc:grpChg chg="add del mod">
          <ac:chgData name="a xx" userId="6c68ed6e84215d36" providerId="LiveId" clId="{E1B7C8F1-8887-4920-B7B8-A18376985593}" dt="2023-06-12T13:19:57.956" v="4922" actId="165"/>
          <ac:grpSpMkLst>
            <pc:docMk/>
            <pc:sldMk cId="3138434968" sldId="259"/>
            <ac:grpSpMk id="47" creationId="{9847ECF3-412F-64F7-138F-F9598E2DC003}"/>
          </ac:grpSpMkLst>
        </pc:grpChg>
        <pc:grpChg chg="add del mod ord">
          <ac:chgData name="a xx" userId="6c68ed6e84215d36" providerId="LiveId" clId="{E1B7C8F1-8887-4920-B7B8-A18376985593}" dt="2023-06-12T14:02:20.825" v="7754" actId="478"/>
          <ac:grpSpMkLst>
            <pc:docMk/>
            <pc:sldMk cId="3138434968" sldId="259"/>
            <ac:grpSpMk id="50" creationId="{3CC721F0-22E7-3211-8B15-630C5C4031B0}"/>
          </ac:grpSpMkLst>
        </pc:grpChg>
        <pc:grpChg chg="add del mod">
          <ac:chgData name="a xx" userId="6c68ed6e84215d36" providerId="LiveId" clId="{E1B7C8F1-8887-4920-B7B8-A18376985593}" dt="2023-06-12T13:14:43.050" v="4852" actId="165"/>
          <ac:grpSpMkLst>
            <pc:docMk/>
            <pc:sldMk cId="3138434968" sldId="259"/>
            <ac:grpSpMk id="56" creationId="{23AA8092-63C8-17EF-41B0-EE356A916673}"/>
          </ac:grpSpMkLst>
        </pc:grpChg>
        <pc:grpChg chg="del mod topLvl">
          <ac:chgData name="a xx" userId="6c68ed6e84215d36" providerId="LiveId" clId="{E1B7C8F1-8887-4920-B7B8-A18376985593}" dt="2023-06-12T13:14:48.133" v="4856" actId="478"/>
          <ac:grpSpMkLst>
            <pc:docMk/>
            <pc:sldMk cId="3138434968" sldId="259"/>
            <ac:grpSpMk id="57" creationId="{0F5F91EA-2AA2-B390-99A2-E486F22DFC9A}"/>
          </ac:grpSpMkLst>
        </pc:grpChg>
        <pc:grpChg chg="add del mod topLvl">
          <ac:chgData name="a xx" userId="6c68ed6e84215d36" providerId="LiveId" clId="{E1B7C8F1-8887-4920-B7B8-A18376985593}" dt="2023-06-12T14:03:54.899" v="7772" actId="165"/>
          <ac:grpSpMkLst>
            <pc:docMk/>
            <pc:sldMk cId="3138434968" sldId="259"/>
            <ac:grpSpMk id="72" creationId="{310B0009-4C01-8BB3-93CD-9B2E14B1FBE5}"/>
          </ac:grpSpMkLst>
        </pc:grpChg>
        <pc:grpChg chg="add del mod topLvl">
          <ac:chgData name="a xx" userId="6c68ed6e84215d36" providerId="LiveId" clId="{E1B7C8F1-8887-4920-B7B8-A18376985593}" dt="2023-06-12T14:05:35.960" v="7867" actId="165"/>
          <ac:grpSpMkLst>
            <pc:docMk/>
            <pc:sldMk cId="3138434968" sldId="259"/>
            <ac:grpSpMk id="73" creationId="{9160EED8-4D17-B30E-C520-7C0599B22833}"/>
          </ac:grpSpMkLst>
        </pc:grpChg>
        <pc:grpChg chg="mod topLvl">
          <ac:chgData name="a xx" userId="6c68ed6e84215d36" providerId="LiveId" clId="{E1B7C8F1-8887-4920-B7B8-A18376985593}" dt="2023-06-12T14:05:55.154" v="7876" actId="164"/>
          <ac:grpSpMkLst>
            <pc:docMk/>
            <pc:sldMk cId="3138434968" sldId="259"/>
            <ac:grpSpMk id="74" creationId="{0EF33256-5E59-AD6B-2FE4-AD3CA4C72218}"/>
          </ac:grpSpMkLst>
        </pc:grpChg>
        <pc:grpChg chg="add del mod">
          <ac:chgData name="a xx" userId="6c68ed6e84215d36" providerId="LiveId" clId="{E1B7C8F1-8887-4920-B7B8-A18376985593}" dt="2023-06-12T13:25:06.129" v="5095" actId="165"/>
          <ac:grpSpMkLst>
            <pc:docMk/>
            <pc:sldMk cId="3138434968" sldId="259"/>
            <ac:grpSpMk id="88" creationId="{9D84A050-056F-268D-C49A-2D345CE6D6D0}"/>
          </ac:grpSpMkLst>
        </pc:grpChg>
        <pc:grpChg chg="del mod topLvl">
          <ac:chgData name="a xx" userId="6c68ed6e84215d36" providerId="LiveId" clId="{E1B7C8F1-8887-4920-B7B8-A18376985593}" dt="2023-06-12T13:25:11.055" v="5096" actId="165"/>
          <ac:grpSpMkLst>
            <pc:docMk/>
            <pc:sldMk cId="3138434968" sldId="259"/>
            <ac:grpSpMk id="89" creationId="{F4E7C290-C821-BA40-E019-D909CEF90A2B}"/>
          </ac:grpSpMkLst>
        </pc:grpChg>
        <pc:grpChg chg="del mod ord topLvl">
          <ac:chgData name="a xx" userId="6c68ed6e84215d36" providerId="LiveId" clId="{E1B7C8F1-8887-4920-B7B8-A18376985593}" dt="2023-06-12T13:59:09.411" v="7693" actId="478"/>
          <ac:grpSpMkLst>
            <pc:docMk/>
            <pc:sldMk cId="3138434968" sldId="259"/>
            <ac:grpSpMk id="91" creationId="{A46EA984-150C-B659-BC08-FB99B6F09B41}"/>
          </ac:grpSpMkLst>
        </pc:grpChg>
        <pc:grpChg chg="add del mod">
          <ac:chgData name="a xx" userId="6c68ed6e84215d36" providerId="LiveId" clId="{E1B7C8F1-8887-4920-B7B8-A18376985593}" dt="2023-06-12T13:23:50.980" v="5069" actId="165"/>
          <ac:grpSpMkLst>
            <pc:docMk/>
            <pc:sldMk cId="3138434968" sldId="259"/>
            <ac:grpSpMk id="95" creationId="{09F8887A-4FDA-F7B2-4A95-E11FA4385C90}"/>
          </ac:grpSpMkLst>
        </pc:grpChg>
        <pc:grpChg chg="add del mod ord">
          <ac:chgData name="a xx" userId="6c68ed6e84215d36" providerId="LiveId" clId="{E1B7C8F1-8887-4920-B7B8-A18376985593}" dt="2023-06-12T13:42:38.849" v="6913" actId="478"/>
          <ac:grpSpMkLst>
            <pc:docMk/>
            <pc:sldMk cId="3138434968" sldId="259"/>
            <ac:grpSpMk id="96" creationId="{93D4F3D4-D4F3-BAF5-ED72-5407CB3CE5A5}"/>
          </ac:grpSpMkLst>
        </pc:grpChg>
        <pc:grpChg chg="add del mod">
          <ac:chgData name="a xx" userId="6c68ed6e84215d36" providerId="LiveId" clId="{E1B7C8F1-8887-4920-B7B8-A18376985593}" dt="2023-06-12T13:33:50.964" v="5274"/>
          <ac:grpSpMkLst>
            <pc:docMk/>
            <pc:sldMk cId="3138434968" sldId="259"/>
            <ac:grpSpMk id="109" creationId="{04377DED-A2FF-9CC6-ADF1-A9AD54ABF500}"/>
          </ac:grpSpMkLst>
        </pc:grpChg>
        <pc:grpChg chg="add mod ord">
          <ac:chgData name="a xx" userId="6c68ed6e84215d36" providerId="LiveId" clId="{E1B7C8F1-8887-4920-B7B8-A18376985593}" dt="2023-06-12T14:09:55.998" v="8096" actId="1036"/>
          <ac:grpSpMkLst>
            <pc:docMk/>
            <pc:sldMk cId="3138434968" sldId="259"/>
            <ac:grpSpMk id="127" creationId="{6B4D1A04-9902-FA81-421F-D0E89E5E90F0}"/>
          </ac:grpSpMkLst>
        </pc:grpChg>
        <pc:grpChg chg="add del mod">
          <ac:chgData name="a xx" userId="6c68ed6e84215d36" providerId="LiveId" clId="{E1B7C8F1-8887-4920-B7B8-A18376985593}" dt="2023-06-12T14:02:21.802" v="7755" actId="478"/>
          <ac:grpSpMkLst>
            <pc:docMk/>
            <pc:sldMk cId="3138434968" sldId="259"/>
            <ac:grpSpMk id="135" creationId="{A80BD58D-E3D4-53D3-283E-03F71A8FFA04}"/>
          </ac:grpSpMkLst>
        </pc:grpChg>
        <pc:grpChg chg="add del mod">
          <ac:chgData name="a xx" userId="6c68ed6e84215d36" providerId="LiveId" clId="{E1B7C8F1-8887-4920-B7B8-A18376985593}" dt="2023-06-12T14:06:08.480" v="7880" actId="478"/>
          <ac:grpSpMkLst>
            <pc:docMk/>
            <pc:sldMk cId="3138434968" sldId="259"/>
            <ac:grpSpMk id="141" creationId="{10E17D7A-BE12-58A9-88D6-BAFA80D654E3}"/>
          </ac:grpSpMkLst>
        </pc:grpChg>
        <pc:grpChg chg="add del mod">
          <ac:chgData name="a xx" userId="6c68ed6e84215d36" providerId="LiveId" clId="{E1B7C8F1-8887-4920-B7B8-A18376985593}" dt="2023-06-12T14:06:28.989" v="7885" actId="478"/>
          <ac:grpSpMkLst>
            <pc:docMk/>
            <pc:sldMk cId="3138434968" sldId="259"/>
            <ac:grpSpMk id="144" creationId="{23B20AEB-1F1D-38C7-99A4-8A0226086DD5}"/>
          </ac:grpSpMkLst>
        </pc:grpChg>
        <pc:grpChg chg="mod">
          <ac:chgData name="a xx" userId="6c68ed6e84215d36" providerId="LiveId" clId="{E1B7C8F1-8887-4920-B7B8-A18376985593}" dt="2023-06-12T14:02:02.659" v="7751"/>
          <ac:grpSpMkLst>
            <pc:docMk/>
            <pc:sldMk cId="3138434968" sldId="259"/>
            <ac:grpSpMk id="145" creationId="{86F6A7C8-AB28-96A4-C9F5-1D9F0CE35FB9}"/>
          </ac:grpSpMkLst>
        </pc:grpChg>
        <pc:grpChg chg="add del mod">
          <ac:chgData name="a xx" userId="6c68ed6e84215d36" providerId="LiveId" clId="{E1B7C8F1-8887-4920-B7B8-A18376985593}" dt="2023-06-12T14:02:26.588" v="7757" actId="478"/>
          <ac:grpSpMkLst>
            <pc:docMk/>
            <pc:sldMk cId="3138434968" sldId="259"/>
            <ac:grpSpMk id="159" creationId="{71D3B86A-C19A-57EA-15DB-6E359CE8C722}"/>
          </ac:grpSpMkLst>
        </pc:grpChg>
        <pc:grpChg chg="mod">
          <ac:chgData name="a xx" userId="6c68ed6e84215d36" providerId="LiveId" clId="{E1B7C8F1-8887-4920-B7B8-A18376985593}" dt="2023-06-12T14:02:02.659" v="7751"/>
          <ac:grpSpMkLst>
            <pc:docMk/>
            <pc:sldMk cId="3138434968" sldId="259"/>
            <ac:grpSpMk id="160" creationId="{735969A7-BA10-186F-45B9-1A708765004F}"/>
          </ac:grpSpMkLst>
        </pc:grpChg>
        <pc:grpChg chg="add mod">
          <ac:chgData name="a xx" userId="6c68ed6e84215d36" providerId="LiveId" clId="{E1B7C8F1-8887-4920-B7B8-A18376985593}" dt="2023-06-12T14:09:48.826" v="8093" actId="1036"/>
          <ac:grpSpMkLst>
            <pc:docMk/>
            <pc:sldMk cId="3138434968" sldId="259"/>
            <ac:grpSpMk id="174" creationId="{39502A84-C03A-0353-F945-6450ECDEE300}"/>
          </ac:grpSpMkLst>
        </pc:grpChg>
        <pc:grpChg chg="add del mod">
          <ac:chgData name="a xx" userId="6c68ed6e84215d36" providerId="LiveId" clId="{E1B7C8F1-8887-4920-B7B8-A18376985593}" dt="2023-06-12T14:05:58.440" v="7877" actId="21"/>
          <ac:grpSpMkLst>
            <pc:docMk/>
            <pc:sldMk cId="3138434968" sldId="259"/>
            <ac:grpSpMk id="181" creationId="{0EE0E286-ADE5-C555-2133-5FF7F1CD76EF}"/>
          </ac:grpSpMkLst>
        </pc:grpChg>
        <pc:grpChg chg="add mod">
          <ac:chgData name="a xx" userId="6c68ed6e84215d36" providerId="LiveId" clId="{E1B7C8F1-8887-4920-B7B8-A18376985593}" dt="2023-06-12T14:11:31.140" v="8111" actId="1035"/>
          <ac:grpSpMkLst>
            <pc:docMk/>
            <pc:sldMk cId="3138434968" sldId="259"/>
            <ac:grpSpMk id="182" creationId="{71B668C1-1CAC-4D7B-BD12-37CD0F50C739}"/>
          </ac:grpSpMkLst>
        </pc:grpChg>
        <pc:grpChg chg="add mod">
          <ac:chgData name="a xx" userId="6c68ed6e84215d36" providerId="LiveId" clId="{E1B7C8F1-8887-4920-B7B8-A18376985593}" dt="2023-06-12T14:10:34.362" v="8105" actId="1076"/>
          <ac:grpSpMkLst>
            <pc:docMk/>
            <pc:sldMk cId="3138434968" sldId="259"/>
            <ac:grpSpMk id="183" creationId="{4E9ED5A7-73CD-A32E-2831-EB17B1AA6C90}"/>
          </ac:grpSpMkLst>
        </pc:grpChg>
        <pc:grpChg chg="mod">
          <ac:chgData name="a xx" userId="6c68ed6e84215d36" providerId="LiveId" clId="{E1B7C8F1-8887-4920-B7B8-A18376985593}" dt="2023-06-12T14:06:01.383" v="7878"/>
          <ac:grpSpMkLst>
            <pc:docMk/>
            <pc:sldMk cId="3138434968" sldId="259"/>
            <ac:grpSpMk id="184" creationId="{24AC7214-FDAF-3009-173B-7C1ED9613477}"/>
          </ac:grpSpMkLst>
        </pc:grpChg>
        <pc:grpChg chg="add mod">
          <ac:chgData name="a xx" userId="6c68ed6e84215d36" providerId="LiveId" clId="{E1B7C8F1-8887-4920-B7B8-A18376985593}" dt="2023-06-12T14:09:55.998" v="8096" actId="1036"/>
          <ac:grpSpMkLst>
            <pc:docMk/>
            <pc:sldMk cId="3138434968" sldId="259"/>
            <ac:grpSpMk id="198" creationId="{DDAAB612-A343-9BF6-191A-746E336A1580}"/>
          </ac:grpSpMkLst>
        </pc:grpChg>
        <pc:grpChg chg="add mod">
          <ac:chgData name="a xx" userId="6c68ed6e84215d36" providerId="LiveId" clId="{E1B7C8F1-8887-4920-B7B8-A18376985593}" dt="2023-06-12T14:10:01.247" v="8099" actId="1036"/>
          <ac:grpSpMkLst>
            <pc:docMk/>
            <pc:sldMk cId="3138434968" sldId="259"/>
            <ac:grpSpMk id="201" creationId="{018C4544-9965-350A-64C5-B06F5C238391}"/>
          </ac:grpSpMkLst>
        </pc:grpChg>
        <pc:grpChg chg="mod">
          <ac:chgData name="a xx" userId="6c68ed6e84215d36" providerId="LiveId" clId="{E1B7C8F1-8887-4920-B7B8-A18376985593}" dt="2023-06-12T14:07:25.227" v="7944"/>
          <ac:grpSpMkLst>
            <pc:docMk/>
            <pc:sldMk cId="3138434968" sldId="259"/>
            <ac:grpSpMk id="202" creationId="{10B3433C-8E81-48E9-216C-4D5D59946FA3}"/>
          </ac:grpSpMkLst>
        </pc:grpChg>
        <pc:grpChg chg="add del mod">
          <ac:chgData name="a xx" userId="6c68ed6e84215d36" providerId="LiveId" clId="{E1B7C8F1-8887-4920-B7B8-A18376985593}" dt="2023-06-12T14:08:06.315" v="7958" actId="478"/>
          <ac:grpSpMkLst>
            <pc:docMk/>
            <pc:sldMk cId="3138434968" sldId="259"/>
            <ac:grpSpMk id="216" creationId="{DE8374B3-D934-745F-CBFF-7FD6DDA498F4}"/>
          </ac:grpSpMkLst>
        </pc:grpChg>
        <pc:grpChg chg="mod topLvl">
          <ac:chgData name="a xx" userId="6c68ed6e84215d36" providerId="LiveId" clId="{E1B7C8F1-8887-4920-B7B8-A18376985593}" dt="2023-06-12T14:10:04.963" v="8103" actId="1035"/>
          <ac:grpSpMkLst>
            <pc:docMk/>
            <pc:sldMk cId="3138434968" sldId="259"/>
            <ac:grpSpMk id="217" creationId="{04CA1476-DD39-A5A4-E698-7169CCC71D54}"/>
          </ac:grpSpMkLst>
        </pc:grpChg>
        <pc:picChg chg="del">
          <ac:chgData name="a xx" userId="6c68ed6e84215d36" providerId="LiveId" clId="{E1B7C8F1-8887-4920-B7B8-A18376985593}" dt="2023-06-10T13:07:50.446" v="334" actId="27803"/>
          <ac:picMkLst>
            <pc:docMk/>
            <pc:sldMk cId="3138434968" sldId="259"/>
            <ac:picMk id="4" creationId="{2FB7B067-C1CA-005A-796F-35CC57A39DEE}"/>
          </ac:picMkLst>
        </pc:picChg>
        <pc:picChg chg="del">
          <ac:chgData name="a xx" userId="6c68ed6e84215d36" providerId="LiveId" clId="{E1B7C8F1-8887-4920-B7B8-A18376985593}" dt="2023-06-10T13:07:33.437" v="333" actId="478"/>
          <ac:picMkLst>
            <pc:docMk/>
            <pc:sldMk cId="3138434968" sldId="259"/>
            <ac:picMk id="10" creationId="{A48E50CA-B3DC-63D5-F0BA-61E741482E6E}"/>
          </ac:picMkLst>
        </pc:picChg>
        <pc:picChg chg="del mod">
          <ac:chgData name="a xx" userId="6c68ed6e84215d36" providerId="LiveId" clId="{E1B7C8F1-8887-4920-B7B8-A18376985593}" dt="2023-06-12T12:21:10.363" v="4082" actId="478"/>
          <ac:picMkLst>
            <pc:docMk/>
            <pc:sldMk cId="3138434968" sldId="259"/>
            <ac:picMk id="12" creationId="{74C98EB1-8301-011F-DD40-10332B5C2E69}"/>
          </ac:picMkLst>
        </pc:picChg>
        <pc:picChg chg="del mod">
          <ac:chgData name="a xx" userId="6c68ed6e84215d36" providerId="LiveId" clId="{E1B7C8F1-8887-4920-B7B8-A18376985593}" dt="2023-06-12T12:21:11.037" v="4083" actId="478"/>
          <ac:picMkLst>
            <pc:docMk/>
            <pc:sldMk cId="3138434968" sldId="259"/>
            <ac:picMk id="22" creationId="{710DB55D-775A-340C-4B76-C53F8E0F06AA}"/>
          </ac:picMkLst>
        </pc:picChg>
        <pc:picChg chg="del mod">
          <ac:chgData name="a xx" userId="6c68ed6e84215d36" providerId="LiveId" clId="{E1B7C8F1-8887-4920-B7B8-A18376985593}" dt="2023-06-12T12:21:09.404" v="4081" actId="478"/>
          <ac:picMkLst>
            <pc:docMk/>
            <pc:sldMk cId="3138434968" sldId="259"/>
            <ac:picMk id="24" creationId="{1C41010D-EE06-36CA-19F9-24584DC10A19}"/>
          </ac:picMkLst>
        </pc:picChg>
        <pc:picChg chg="add del mod">
          <ac:chgData name="a xx" userId="6c68ed6e84215d36" providerId="LiveId" clId="{E1B7C8F1-8887-4920-B7B8-A18376985593}" dt="2023-06-12T13:10:47.986" v="4762" actId="21"/>
          <ac:picMkLst>
            <pc:docMk/>
            <pc:sldMk cId="3138434968" sldId="259"/>
            <ac:picMk id="49" creationId="{433B4045-5D03-3106-029E-D1569FDD84E5}"/>
          </ac:picMkLst>
        </pc:picChg>
        <pc:cxnChg chg="add del mod">
          <ac:chgData name="a xx" userId="6c68ed6e84215d36" providerId="LiveId" clId="{E1B7C8F1-8887-4920-B7B8-A18376985593}" dt="2023-06-10T13:28:17.972" v="851" actId="11529"/>
          <ac:cxnSpMkLst>
            <pc:docMk/>
            <pc:sldMk cId="3138434968" sldId="259"/>
            <ac:cxnSpMk id="29" creationId="{A9C41B3E-2C35-3AC2-963C-63CC16571E77}"/>
          </ac:cxnSpMkLst>
        </pc:cxnChg>
        <pc:cxnChg chg="mod">
          <ac:chgData name="a xx" userId="6c68ed6e84215d36" providerId="LiveId" clId="{E1B7C8F1-8887-4920-B7B8-A18376985593}" dt="2023-06-12T14:04:37.422" v="7785" actId="692"/>
          <ac:cxnSpMkLst>
            <pc:docMk/>
            <pc:sldMk cId="3138434968" sldId="259"/>
            <ac:cxnSpMk id="34" creationId="{87817FD5-8D22-919F-A8CB-1DD87117C587}"/>
          </ac:cxnSpMkLst>
        </pc:cxnChg>
        <pc:cxnChg chg="add del">
          <ac:chgData name="a xx" userId="6c68ed6e84215d36" providerId="LiveId" clId="{E1B7C8F1-8887-4920-B7B8-A18376985593}" dt="2023-06-10T13:28:17.476" v="850" actId="11529"/>
          <ac:cxnSpMkLst>
            <pc:docMk/>
            <pc:sldMk cId="3138434968" sldId="259"/>
            <ac:cxnSpMk id="35" creationId="{0979E0CA-5DF2-FBB3-3D3B-D85663C5B1F5}"/>
          </ac:cxnSpMkLst>
        </pc:cxnChg>
        <pc:cxnChg chg="mod">
          <ac:chgData name="a xx" userId="6c68ed6e84215d36" providerId="LiveId" clId="{E1B7C8F1-8887-4920-B7B8-A18376985593}" dt="2023-06-12T14:04:37.422" v="7785" actId="692"/>
          <ac:cxnSpMkLst>
            <pc:docMk/>
            <pc:sldMk cId="3138434968" sldId="259"/>
            <ac:cxnSpMk id="35" creationId="{438185D2-F5B1-0FCA-56E5-F6A3CF845E36}"/>
          </ac:cxnSpMkLst>
        </pc:cxnChg>
        <pc:cxnChg chg="mod">
          <ac:chgData name="a xx" userId="6c68ed6e84215d36" providerId="LiveId" clId="{E1B7C8F1-8887-4920-B7B8-A18376985593}" dt="2023-06-12T14:04:37.422" v="7785" actId="692"/>
          <ac:cxnSpMkLst>
            <pc:docMk/>
            <pc:sldMk cId="3138434968" sldId="259"/>
            <ac:cxnSpMk id="36" creationId="{414E9FCE-04DA-A416-87A9-51B5A0E6BF67}"/>
          </ac:cxnSpMkLst>
        </pc:cxnChg>
        <pc:cxnChg chg="mod">
          <ac:chgData name="a xx" userId="6c68ed6e84215d36" providerId="LiveId" clId="{E1B7C8F1-8887-4920-B7B8-A18376985593}" dt="2023-06-12T14:04:37.422" v="7785" actId="692"/>
          <ac:cxnSpMkLst>
            <pc:docMk/>
            <pc:sldMk cId="3138434968" sldId="259"/>
            <ac:cxnSpMk id="37" creationId="{3439B3DE-262F-DE1A-1B86-DCC81C36320A}"/>
          </ac:cxnSpMkLst>
        </pc:cxnChg>
        <pc:cxnChg chg="add del">
          <ac:chgData name="a xx" userId="6c68ed6e84215d36" providerId="LiveId" clId="{E1B7C8F1-8887-4920-B7B8-A18376985593}" dt="2023-06-10T13:28:49.624" v="853" actId="11529"/>
          <ac:cxnSpMkLst>
            <pc:docMk/>
            <pc:sldMk cId="3138434968" sldId="259"/>
            <ac:cxnSpMk id="38" creationId="{E499B554-C4CC-C90B-73B5-DF41947E4227}"/>
          </ac:cxnSpMkLst>
        </pc:cxnChg>
        <pc:cxnChg chg="mod">
          <ac:chgData name="a xx" userId="6c68ed6e84215d36" providerId="LiveId" clId="{E1B7C8F1-8887-4920-B7B8-A18376985593}" dt="2023-06-12T14:04:37.422" v="7785" actId="692"/>
          <ac:cxnSpMkLst>
            <pc:docMk/>
            <pc:sldMk cId="3138434968" sldId="259"/>
            <ac:cxnSpMk id="38" creationId="{FEC5CB85-6557-7914-6350-AC74E980CFD5}"/>
          </ac:cxnSpMkLst>
        </pc:cxnChg>
        <pc:cxnChg chg="mod">
          <ac:chgData name="a xx" userId="6c68ed6e84215d36" providerId="LiveId" clId="{E1B7C8F1-8887-4920-B7B8-A18376985593}" dt="2023-06-12T14:04:37.422" v="7785" actId="692"/>
          <ac:cxnSpMkLst>
            <pc:docMk/>
            <pc:sldMk cId="3138434968" sldId="259"/>
            <ac:cxnSpMk id="39" creationId="{723DA0AE-75CE-3285-450F-9194E252D34F}"/>
          </ac:cxnSpMkLst>
        </pc:cxnChg>
        <pc:cxnChg chg="mod">
          <ac:chgData name="a xx" userId="6c68ed6e84215d36" providerId="LiveId" clId="{E1B7C8F1-8887-4920-B7B8-A18376985593}" dt="2023-06-12T14:04:37.422" v="7785" actId="692"/>
          <ac:cxnSpMkLst>
            <pc:docMk/>
            <pc:sldMk cId="3138434968" sldId="259"/>
            <ac:cxnSpMk id="40" creationId="{8405B5E5-E34A-3CB9-9E55-5B6E08355B4E}"/>
          </ac:cxnSpMkLst>
        </pc:cxnChg>
        <pc:cxnChg chg="mod">
          <ac:chgData name="a xx" userId="6c68ed6e84215d36" providerId="LiveId" clId="{E1B7C8F1-8887-4920-B7B8-A18376985593}" dt="2023-06-12T14:04:37.422" v="7785" actId="692"/>
          <ac:cxnSpMkLst>
            <pc:docMk/>
            <pc:sldMk cId="3138434968" sldId="259"/>
            <ac:cxnSpMk id="41" creationId="{E940923D-573C-394E-5734-74AD1E6D8DAE}"/>
          </ac:cxnSpMkLst>
        </pc:cxnChg>
        <pc:cxnChg chg="mod">
          <ac:chgData name="a xx" userId="6c68ed6e84215d36" providerId="LiveId" clId="{E1B7C8F1-8887-4920-B7B8-A18376985593}" dt="2023-06-12T14:04:37.422" v="7785" actId="692"/>
          <ac:cxnSpMkLst>
            <pc:docMk/>
            <pc:sldMk cId="3138434968" sldId="259"/>
            <ac:cxnSpMk id="42" creationId="{FFC92818-B401-2EC8-D444-F1A3EA147B96}"/>
          </ac:cxnSpMkLst>
        </pc:cxnChg>
        <pc:cxnChg chg="mod">
          <ac:chgData name="a xx" userId="6c68ed6e84215d36" providerId="LiveId" clId="{E1B7C8F1-8887-4920-B7B8-A18376985593}" dt="2023-06-12T14:04:37.422" v="7785" actId="692"/>
          <ac:cxnSpMkLst>
            <pc:docMk/>
            <pc:sldMk cId="3138434968" sldId="259"/>
            <ac:cxnSpMk id="43" creationId="{9633BDC3-3008-C99C-67AC-F75C1ACE43B2}"/>
          </ac:cxnSpMkLst>
        </pc:cxnChg>
        <pc:cxnChg chg="mod">
          <ac:chgData name="a xx" userId="6c68ed6e84215d36" providerId="LiveId" clId="{E1B7C8F1-8887-4920-B7B8-A18376985593}" dt="2023-06-12T14:04:37.422" v="7785" actId="692"/>
          <ac:cxnSpMkLst>
            <pc:docMk/>
            <pc:sldMk cId="3138434968" sldId="259"/>
            <ac:cxnSpMk id="44" creationId="{10F5E7CD-7E3C-143E-02B1-D4D22AC83C90}"/>
          </ac:cxnSpMkLst>
        </pc:cxnChg>
        <pc:cxnChg chg="mod">
          <ac:chgData name="a xx" userId="6c68ed6e84215d36" providerId="LiveId" clId="{E1B7C8F1-8887-4920-B7B8-A18376985593}" dt="2023-06-12T14:04:37.422" v="7785" actId="692"/>
          <ac:cxnSpMkLst>
            <pc:docMk/>
            <pc:sldMk cId="3138434968" sldId="259"/>
            <ac:cxnSpMk id="45" creationId="{F178EC75-26E1-BAA1-354A-54988E91836F}"/>
          </ac:cxnSpMkLst>
        </pc:cxnChg>
        <pc:cxnChg chg="mod">
          <ac:chgData name="a xx" userId="6c68ed6e84215d36" providerId="LiveId" clId="{E1B7C8F1-8887-4920-B7B8-A18376985593}" dt="2023-06-12T13:14:43.050" v="4852" actId="165"/>
          <ac:cxnSpMkLst>
            <pc:docMk/>
            <pc:sldMk cId="3138434968" sldId="259"/>
            <ac:cxnSpMk id="59" creationId="{E75BA879-75B8-B7C6-10E4-D2555710BE45}"/>
          </ac:cxnSpMkLst>
        </pc:cxnChg>
        <pc:cxnChg chg="mod">
          <ac:chgData name="a xx" userId="6c68ed6e84215d36" providerId="LiveId" clId="{E1B7C8F1-8887-4920-B7B8-A18376985593}" dt="2023-06-12T13:14:43.050" v="4852" actId="165"/>
          <ac:cxnSpMkLst>
            <pc:docMk/>
            <pc:sldMk cId="3138434968" sldId="259"/>
            <ac:cxnSpMk id="60" creationId="{F38B021B-DB71-119C-DCF5-648CE0CA9F79}"/>
          </ac:cxnSpMkLst>
        </pc:cxnChg>
        <pc:cxnChg chg="mod">
          <ac:chgData name="a xx" userId="6c68ed6e84215d36" providerId="LiveId" clId="{E1B7C8F1-8887-4920-B7B8-A18376985593}" dt="2023-06-12T13:14:43.050" v="4852" actId="165"/>
          <ac:cxnSpMkLst>
            <pc:docMk/>
            <pc:sldMk cId="3138434968" sldId="259"/>
            <ac:cxnSpMk id="61" creationId="{E3EE3A71-FC7D-DA1F-EA04-D90E15C22A4E}"/>
          </ac:cxnSpMkLst>
        </pc:cxnChg>
        <pc:cxnChg chg="mod">
          <ac:chgData name="a xx" userId="6c68ed6e84215d36" providerId="LiveId" clId="{E1B7C8F1-8887-4920-B7B8-A18376985593}" dt="2023-06-12T13:14:43.050" v="4852" actId="165"/>
          <ac:cxnSpMkLst>
            <pc:docMk/>
            <pc:sldMk cId="3138434968" sldId="259"/>
            <ac:cxnSpMk id="62" creationId="{B426E023-7317-EE8D-DE28-3482BE246AFD}"/>
          </ac:cxnSpMkLst>
        </pc:cxnChg>
        <pc:cxnChg chg="mod">
          <ac:chgData name="a xx" userId="6c68ed6e84215d36" providerId="LiveId" clId="{E1B7C8F1-8887-4920-B7B8-A18376985593}" dt="2023-06-12T13:14:43.050" v="4852" actId="165"/>
          <ac:cxnSpMkLst>
            <pc:docMk/>
            <pc:sldMk cId="3138434968" sldId="259"/>
            <ac:cxnSpMk id="63" creationId="{BDB9C730-8EC9-DD25-01A2-DC59D738E3CA}"/>
          </ac:cxnSpMkLst>
        </pc:cxnChg>
        <pc:cxnChg chg="mod">
          <ac:chgData name="a xx" userId="6c68ed6e84215d36" providerId="LiveId" clId="{E1B7C8F1-8887-4920-B7B8-A18376985593}" dt="2023-06-12T13:14:43.050" v="4852" actId="165"/>
          <ac:cxnSpMkLst>
            <pc:docMk/>
            <pc:sldMk cId="3138434968" sldId="259"/>
            <ac:cxnSpMk id="64" creationId="{BE728CBD-DEF3-3BE0-203A-76BBBE29735B}"/>
          </ac:cxnSpMkLst>
        </pc:cxnChg>
        <pc:cxnChg chg="mod">
          <ac:chgData name="a xx" userId="6c68ed6e84215d36" providerId="LiveId" clId="{E1B7C8F1-8887-4920-B7B8-A18376985593}" dt="2023-06-12T13:14:43.050" v="4852" actId="165"/>
          <ac:cxnSpMkLst>
            <pc:docMk/>
            <pc:sldMk cId="3138434968" sldId="259"/>
            <ac:cxnSpMk id="65" creationId="{F0F0EE15-8EB7-FCB9-D1BB-F52532CFF3DB}"/>
          </ac:cxnSpMkLst>
        </pc:cxnChg>
        <pc:cxnChg chg="mod">
          <ac:chgData name="a xx" userId="6c68ed6e84215d36" providerId="LiveId" clId="{E1B7C8F1-8887-4920-B7B8-A18376985593}" dt="2023-06-12T13:14:43.050" v="4852" actId="165"/>
          <ac:cxnSpMkLst>
            <pc:docMk/>
            <pc:sldMk cId="3138434968" sldId="259"/>
            <ac:cxnSpMk id="66" creationId="{AD7F89A3-E782-C88B-CD54-A399DAAB054F}"/>
          </ac:cxnSpMkLst>
        </pc:cxnChg>
        <pc:cxnChg chg="mod">
          <ac:chgData name="a xx" userId="6c68ed6e84215d36" providerId="LiveId" clId="{E1B7C8F1-8887-4920-B7B8-A18376985593}" dt="2023-06-12T13:14:43.050" v="4852" actId="165"/>
          <ac:cxnSpMkLst>
            <pc:docMk/>
            <pc:sldMk cId="3138434968" sldId="259"/>
            <ac:cxnSpMk id="67" creationId="{632B3647-1813-B9EF-1C8A-2D8BF5EF0B2C}"/>
          </ac:cxnSpMkLst>
        </pc:cxnChg>
        <pc:cxnChg chg="mod">
          <ac:chgData name="a xx" userId="6c68ed6e84215d36" providerId="LiveId" clId="{E1B7C8F1-8887-4920-B7B8-A18376985593}" dt="2023-06-12T13:14:43.050" v="4852" actId="165"/>
          <ac:cxnSpMkLst>
            <pc:docMk/>
            <pc:sldMk cId="3138434968" sldId="259"/>
            <ac:cxnSpMk id="68" creationId="{15E76598-BB5A-D092-B70B-CAF910AC7636}"/>
          </ac:cxnSpMkLst>
        </pc:cxnChg>
        <pc:cxnChg chg="mod">
          <ac:chgData name="a xx" userId="6c68ed6e84215d36" providerId="LiveId" clId="{E1B7C8F1-8887-4920-B7B8-A18376985593}" dt="2023-06-12T13:14:43.050" v="4852" actId="165"/>
          <ac:cxnSpMkLst>
            <pc:docMk/>
            <pc:sldMk cId="3138434968" sldId="259"/>
            <ac:cxnSpMk id="69" creationId="{7A76C1B8-C9E3-B267-13D3-214F350897EB}"/>
          </ac:cxnSpMkLst>
        </pc:cxnChg>
        <pc:cxnChg chg="mod">
          <ac:chgData name="a xx" userId="6c68ed6e84215d36" providerId="LiveId" clId="{E1B7C8F1-8887-4920-B7B8-A18376985593}" dt="2023-06-12T13:14:43.050" v="4852" actId="165"/>
          <ac:cxnSpMkLst>
            <pc:docMk/>
            <pc:sldMk cId="3138434968" sldId="259"/>
            <ac:cxnSpMk id="70" creationId="{FBECAF41-4331-5F90-6849-FD4771CA1752}"/>
          </ac:cxnSpMkLst>
        </pc:cxnChg>
        <pc:cxnChg chg="mod">
          <ac:chgData name="a xx" userId="6c68ed6e84215d36" providerId="LiveId" clId="{E1B7C8F1-8887-4920-B7B8-A18376985593}" dt="2023-06-12T14:05:46.723" v="7875" actId="692"/>
          <ac:cxnSpMkLst>
            <pc:docMk/>
            <pc:sldMk cId="3138434968" sldId="259"/>
            <ac:cxnSpMk id="76" creationId="{077B6D8A-7676-5F97-F87A-44FA3BE1D336}"/>
          </ac:cxnSpMkLst>
        </pc:cxnChg>
        <pc:cxnChg chg="mod">
          <ac:chgData name="a xx" userId="6c68ed6e84215d36" providerId="LiveId" clId="{E1B7C8F1-8887-4920-B7B8-A18376985593}" dt="2023-06-12T14:05:46.723" v="7875" actId="692"/>
          <ac:cxnSpMkLst>
            <pc:docMk/>
            <pc:sldMk cId="3138434968" sldId="259"/>
            <ac:cxnSpMk id="77" creationId="{4B9A059C-9AD0-BA42-C33E-FC1D67DCE1B6}"/>
          </ac:cxnSpMkLst>
        </pc:cxnChg>
        <pc:cxnChg chg="mod">
          <ac:chgData name="a xx" userId="6c68ed6e84215d36" providerId="LiveId" clId="{E1B7C8F1-8887-4920-B7B8-A18376985593}" dt="2023-06-12T14:05:46.723" v="7875" actId="692"/>
          <ac:cxnSpMkLst>
            <pc:docMk/>
            <pc:sldMk cId="3138434968" sldId="259"/>
            <ac:cxnSpMk id="78" creationId="{053B10B1-6712-F54C-9611-3C09A5391547}"/>
          </ac:cxnSpMkLst>
        </pc:cxnChg>
        <pc:cxnChg chg="mod">
          <ac:chgData name="a xx" userId="6c68ed6e84215d36" providerId="LiveId" clId="{E1B7C8F1-8887-4920-B7B8-A18376985593}" dt="2023-06-12T14:05:46.723" v="7875" actId="692"/>
          <ac:cxnSpMkLst>
            <pc:docMk/>
            <pc:sldMk cId="3138434968" sldId="259"/>
            <ac:cxnSpMk id="79" creationId="{5806E2FC-8C2D-209B-3B56-1B89BE00367A}"/>
          </ac:cxnSpMkLst>
        </pc:cxnChg>
        <pc:cxnChg chg="mod">
          <ac:chgData name="a xx" userId="6c68ed6e84215d36" providerId="LiveId" clId="{E1B7C8F1-8887-4920-B7B8-A18376985593}" dt="2023-06-12T14:05:46.723" v="7875" actId="692"/>
          <ac:cxnSpMkLst>
            <pc:docMk/>
            <pc:sldMk cId="3138434968" sldId="259"/>
            <ac:cxnSpMk id="80" creationId="{119FD841-663F-E4F0-D634-0F81BD31A3A1}"/>
          </ac:cxnSpMkLst>
        </pc:cxnChg>
        <pc:cxnChg chg="mod">
          <ac:chgData name="a xx" userId="6c68ed6e84215d36" providerId="LiveId" clId="{E1B7C8F1-8887-4920-B7B8-A18376985593}" dt="2023-06-12T14:05:46.723" v="7875" actId="692"/>
          <ac:cxnSpMkLst>
            <pc:docMk/>
            <pc:sldMk cId="3138434968" sldId="259"/>
            <ac:cxnSpMk id="81" creationId="{5A763B53-8D05-9060-3740-1B2BD169067E}"/>
          </ac:cxnSpMkLst>
        </pc:cxnChg>
        <pc:cxnChg chg="mod">
          <ac:chgData name="a xx" userId="6c68ed6e84215d36" providerId="LiveId" clId="{E1B7C8F1-8887-4920-B7B8-A18376985593}" dt="2023-06-12T14:05:46.723" v="7875" actId="692"/>
          <ac:cxnSpMkLst>
            <pc:docMk/>
            <pc:sldMk cId="3138434968" sldId="259"/>
            <ac:cxnSpMk id="82" creationId="{B72C590E-82CA-F700-BC4F-46951758147A}"/>
          </ac:cxnSpMkLst>
        </pc:cxnChg>
        <pc:cxnChg chg="mod">
          <ac:chgData name="a xx" userId="6c68ed6e84215d36" providerId="LiveId" clId="{E1B7C8F1-8887-4920-B7B8-A18376985593}" dt="2023-06-12T14:05:46.723" v="7875" actId="692"/>
          <ac:cxnSpMkLst>
            <pc:docMk/>
            <pc:sldMk cId="3138434968" sldId="259"/>
            <ac:cxnSpMk id="83" creationId="{2CF70222-4B5D-A1A5-FD78-0DD8C8174741}"/>
          </ac:cxnSpMkLst>
        </pc:cxnChg>
        <pc:cxnChg chg="mod">
          <ac:chgData name="a xx" userId="6c68ed6e84215d36" providerId="LiveId" clId="{E1B7C8F1-8887-4920-B7B8-A18376985593}" dt="2023-06-12T14:05:46.723" v="7875" actId="692"/>
          <ac:cxnSpMkLst>
            <pc:docMk/>
            <pc:sldMk cId="3138434968" sldId="259"/>
            <ac:cxnSpMk id="84" creationId="{B1C1CBBD-8F18-C9D8-08D9-53C0985BE08A}"/>
          </ac:cxnSpMkLst>
        </pc:cxnChg>
        <pc:cxnChg chg="mod">
          <ac:chgData name="a xx" userId="6c68ed6e84215d36" providerId="LiveId" clId="{E1B7C8F1-8887-4920-B7B8-A18376985593}" dt="2023-06-12T14:05:46.723" v="7875" actId="692"/>
          <ac:cxnSpMkLst>
            <pc:docMk/>
            <pc:sldMk cId="3138434968" sldId="259"/>
            <ac:cxnSpMk id="85" creationId="{3058C56B-29D2-B4F6-8C9D-A4209068D171}"/>
          </ac:cxnSpMkLst>
        </pc:cxnChg>
        <pc:cxnChg chg="mod">
          <ac:chgData name="a xx" userId="6c68ed6e84215d36" providerId="LiveId" clId="{E1B7C8F1-8887-4920-B7B8-A18376985593}" dt="2023-06-12T14:05:46.723" v="7875" actId="692"/>
          <ac:cxnSpMkLst>
            <pc:docMk/>
            <pc:sldMk cId="3138434968" sldId="259"/>
            <ac:cxnSpMk id="86" creationId="{DC634893-EBE4-157D-8F7F-E5D2AD52795D}"/>
          </ac:cxnSpMkLst>
        </pc:cxnChg>
        <pc:cxnChg chg="mod">
          <ac:chgData name="a xx" userId="6c68ed6e84215d36" providerId="LiveId" clId="{E1B7C8F1-8887-4920-B7B8-A18376985593}" dt="2023-06-12T14:05:46.723" v="7875" actId="692"/>
          <ac:cxnSpMkLst>
            <pc:docMk/>
            <pc:sldMk cId="3138434968" sldId="259"/>
            <ac:cxnSpMk id="87" creationId="{A4F019F1-860D-916E-C895-EB37EE45CCC7}"/>
          </ac:cxnSpMkLst>
        </pc:cxnChg>
        <pc:cxnChg chg="mod">
          <ac:chgData name="a xx" userId="6c68ed6e84215d36" providerId="LiveId" clId="{E1B7C8F1-8887-4920-B7B8-A18376985593}" dt="2023-06-12T13:42:35.264" v="6912" actId="692"/>
          <ac:cxnSpMkLst>
            <pc:docMk/>
            <pc:sldMk cId="3138434968" sldId="259"/>
            <ac:cxnSpMk id="97" creationId="{5BE639B5-B278-05F9-F5B5-93409DF41FB0}"/>
          </ac:cxnSpMkLst>
        </pc:cxnChg>
        <pc:cxnChg chg="mod">
          <ac:chgData name="a xx" userId="6c68ed6e84215d36" providerId="LiveId" clId="{E1B7C8F1-8887-4920-B7B8-A18376985593}" dt="2023-06-12T13:42:35.264" v="6912" actId="692"/>
          <ac:cxnSpMkLst>
            <pc:docMk/>
            <pc:sldMk cId="3138434968" sldId="259"/>
            <ac:cxnSpMk id="98" creationId="{FAA37D8A-DB59-C82B-ACE8-A6E33DF8FA4D}"/>
          </ac:cxnSpMkLst>
        </pc:cxnChg>
        <pc:cxnChg chg="mod">
          <ac:chgData name="a xx" userId="6c68ed6e84215d36" providerId="LiveId" clId="{E1B7C8F1-8887-4920-B7B8-A18376985593}" dt="2023-06-12T13:42:35.264" v="6912" actId="692"/>
          <ac:cxnSpMkLst>
            <pc:docMk/>
            <pc:sldMk cId="3138434968" sldId="259"/>
            <ac:cxnSpMk id="99" creationId="{D5C99B99-2459-36BF-E206-611A0D572422}"/>
          </ac:cxnSpMkLst>
        </pc:cxnChg>
        <pc:cxnChg chg="mod">
          <ac:chgData name="a xx" userId="6c68ed6e84215d36" providerId="LiveId" clId="{E1B7C8F1-8887-4920-B7B8-A18376985593}" dt="2023-06-12T13:42:35.264" v="6912" actId="692"/>
          <ac:cxnSpMkLst>
            <pc:docMk/>
            <pc:sldMk cId="3138434968" sldId="259"/>
            <ac:cxnSpMk id="100" creationId="{064E6DF8-13E4-AE50-3914-2D32D0641994}"/>
          </ac:cxnSpMkLst>
        </pc:cxnChg>
        <pc:cxnChg chg="mod">
          <ac:chgData name="a xx" userId="6c68ed6e84215d36" providerId="LiveId" clId="{E1B7C8F1-8887-4920-B7B8-A18376985593}" dt="2023-06-12T13:42:35.264" v="6912" actId="692"/>
          <ac:cxnSpMkLst>
            <pc:docMk/>
            <pc:sldMk cId="3138434968" sldId="259"/>
            <ac:cxnSpMk id="101" creationId="{B2AECA39-8FF7-DFE4-572C-1146296CB4E1}"/>
          </ac:cxnSpMkLst>
        </pc:cxnChg>
        <pc:cxnChg chg="mod">
          <ac:chgData name="a xx" userId="6c68ed6e84215d36" providerId="LiveId" clId="{E1B7C8F1-8887-4920-B7B8-A18376985593}" dt="2023-06-12T13:42:35.264" v="6912" actId="692"/>
          <ac:cxnSpMkLst>
            <pc:docMk/>
            <pc:sldMk cId="3138434968" sldId="259"/>
            <ac:cxnSpMk id="102" creationId="{FA2B6108-7636-01D9-2448-8907C8643D4D}"/>
          </ac:cxnSpMkLst>
        </pc:cxnChg>
        <pc:cxnChg chg="mod">
          <ac:chgData name="a xx" userId="6c68ed6e84215d36" providerId="LiveId" clId="{E1B7C8F1-8887-4920-B7B8-A18376985593}" dt="2023-06-12T13:42:35.264" v="6912" actId="692"/>
          <ac:cxnSpMkLst>
            <pc:docMk/>
            <pc:sldMk cId="3138434968" sldId="259"/>
            <ac:cxnSpMk id="103" creationId="{84726DE6-7503-90BE-4C54-9D5AE1F1E022}"/>
          </ac:cxnSpMkLst>
        </pc:cxnChg>
        <pc:cxnChg chg="mod">
          <ac:chgData name="a xx" userId="6c68ed6e84215d36" providerId="LiveId" clId="{E1B7C8F1-8887-4920-B7B8-A18376985593}" dt="2023-06-12T13:42:35.264" v="6912" actId="692"/>
          <ac:cxnSpMkLst>
            <pc:docMk/>
            <pc:sldMk cId="3138434968" sldId="259"/>
            <ac:cxnSpMk id="104" creationId="{6FA7A9F4-FF52-D6DB-1CCC-3557B52F0B66}"/>
          </ac:cxnSpMkLst>
        </pc:cxnChg>
        <pc:cxnChg chg="add del mod">
          <ac:chgData name="a xx" userId="6c68ed6e84215d36" providerId="LiveId" clId="{E1B7C8F1-8887-4920-B7B8-A18376985593}" dt="2023-06-12T13:42:35.264" v="6912" actId="692"/>
          <ac:cxnSpMkLst>
            <pc:docMk/>
            <pc:sldMk cId="3138434968" sldId="259"/>
            <ac:cxnSpMk id="105" creationId="{91254E83-ABA8-B487-7D9E-BE6918CE68F7}"/>
          </ac:cxnSpMkLst>
        </pc:cxnChg>
        <pc:cxnChg chg="mod">
          <ac:chgData name="a xx" userId="6c68ed6e84215d36" providerId="LiveId" clId="{E1B7C8F1-8887-4920-B7B8-A18376985593}" dt="2023-06-12T13:42:35.264" v="6912" actId="692"/>
          <ac:cxnSpMkLst>
            <pc:docMk/>
            <pc:sldMk cId="3138434968" sldId="259"/>
            <ac:cxnSpMk id="106" creationId="{E0DC91F7-F220-7DD5-DB2A-6E7F4510430C}"/>
          </ac:cxnSpMkLst>
        </pc:cxnChg>
        <pc:cxnChg chg="mod">
          <ac:chgData name="a xx" userId="6c68ed6e84215d36" providerId="LiveId" clId="{E1B7C8F1-8887-4920-B7B8-A18376985593}" dt="2023-06-12T13:42:35.264" v="6912" actId="692"/>
          <ac:cxnSpMkLst>
            <pc:docMk/>
            <pc:sldMk cId="3138434968" sldId="259"/>
            <ac:cxnSpMk id="107" creationId="{9DA16D1F-22DF-0E1F-4375-B2DFD47C6A04}"/>
          </ac:cxnSpMkLst>
        </pc:cxnChg>
        <pc:cxnChg chg="mod">
          <ac:chgData name="a xx" userId="6c68ed6e84215d36" providerId="LiveId" clId="{E1B7C8F1-8887-4920-B7B8-A18376985593}" dt="2023-06-12T13:42:35.264" v="6912" actId="692"/>
          <ac:cxnSpMkLst>
            <pc:docMk/>
            <pc:sldMk cId="3138434968" sldId="259"/>
            <ac:cxnSpMk id="108" creationId="{3EFA7344-A14A-D175-7E7D-993F7DAE5CCF}"/>
          </ac:cxnSpMkLst>
        </pc:cxnChg>
        <pc:cxnChg chg="mod">
          <ac:chgData name="a xx" userId="6c68ed6e84215d36" providerId="LiveId" clId="{E1B7C8F1-8887-4920-B7B8-A18376985593}" dt="2023-06-12T13:33:47.547" v="5271"/>
          <ac:cxnSpMkLst>
            <pc:docMk/>
            <pc:sldMk cId="3138434968" sldId="259"/>
            <ac:cxnSpMk id="110" creationId="{A4792825-8D96-D59B-DB9D-13FE5FD78EF1}"/>
          </ac:cxnSpMkLst>
        </pc:cxnChg>
        <pc:cxnChg chg="mod">
          <ac:chgData name="a xx" userId="6c68ed6e84215d36" providerId="LiveId" clId="{E1B7C8F1-8887-4920-B7B8-A18376985593}" dt="2023-06-12T13:33:47.547" v="5271"/>
          <ac:cxnSpMkLst>
            <pc:docMk/>
            <pc:sldMk cId="3138434968" sldId="259"/>
            <ac:cxnSpMk id="111" creationId="{C2E20B08-9D29-21CA-3CCE-ABEDA1693BD2}"/>
          </ac:cxnSpMkLst>
        </pc:cxnChg>
        <pc:cxnChg chg="mod">
          <ac:chgData name="a xx" userId="6c68ed6e84215d36" providerId="LiveId" clId="{E1B7C8F1-8887-4920-B7B8-A18376985593}" dt="2023-06-12T13:33:47.547" v="5271"/>
          <ac:cxnSpMkLst>
            <pc:docMk/>
            <pc:sldMk cId="3138434968" sldId="259"/>
            <ac:cxnSpMk id="112" creationId="{71E3CFDC-B7CF-0E32-5002-77122E394D1E}"/>
          </ac:cxnSpMkLst>
        </pc:cxnChg>
        <pc:cxnChg chg="mod">
          <ac:chgData name="a xx" userId="6c68ed6e84215d36" providerId="LiveId" clId="{E1B7C8F1-8887-4920-B7B8-A18376985593}" dt="2023-06-12T13:33:47.547" v="5271"/>
          <ac:cxnSpMkLst>
            <pc:docMk/>
            <pc:sldMk cId="3138434968" sldId="259"/>
            <ac:cxnSpMk id="113" creationId="{7C9FCD76-A064-C5E4-CA5B-E933AB2BC42A}"/>
          </ac:cxnSpMkLst>
        </pc:cxnChg>
        <pc:cxnChg chg="mod">
          <ac:chgData name="a xx" userId="6c68ed6e84215d36" providerId="LiveId" clId="{E1B7C8F1-8887-4920-B7B8-A18376985593}" dt="2023-06-12T13:33:47.547" v="5271"/>
          <ac:cxnSpMkLst>
            <pc:docMk/>
            <pc:sldMk cId="3138434968" sldId="259"/>
            <ac:cxnSpMk id="114" creationId="{40F3EDBD-9EA1-2483-293F-3F9872CABF7C}"/>
          </ac:cxnSpMkLst>
        </pc:cxnChg>
        <pc:cxnChg chg="mod">
          <ac:chgData name="a xx" userId="6c68ed6e84215d36" providerId="LiveId" clId="{E1B7C8F1-8887-4920-B7B8-A18376985593}" dt="2023-06-12T13:33:47.547" v="5271"/>
          <ac:cxnSpMkLst>
            <pc:docMk/>
            <pc:sldMk cId="3138434968" sldId="259"/>
            <ac:cxnSpMk id="115" creationId="{23217F66-4E48-0690-3DBA-3944329BFC22}"/>
          </ac:cxnSpMkLst>
        </pc:cxnChg>
        <pc:cxnChg chg="mod">
          <ac:chgData name="a xx" userId="6c68ed6e84215d36" providerId="LiveId" clId="{E1B7C8F1-8887-4920-B7B8-A18376985593}" dt="2023-06-12T13:33:47.547" v="5271"/>
          <ac:cxnSpMkLst>
            <pc:docMk/>
            <pc:sldMk cId="3138434968" sldId="259"/>
            <ac:cxnSpMk id="116" creationId="{04BDC11B-8DA3-BADD-CC06-42582883A2A4}"/>
          </ac:cxnSpMkLst>
        </pc:cxnChg>
        <pc:cxnChg chg="mod">
          <ac:chgData name="a xx" userId="6c68ed6e84215d36" providerId="LiveId" clId="{E1B7C8F1-8887-4920-B7B8-A18376985593}" dt="2023-06-12T13:33:47.547" v="5271"/>
          <ac:cxnSpMkLst>
            <pc:docMk/>
            <pc:sldMk cId="3138434968" sldId="259"/>
            <ac:cxnSpMk id="117" creationId="{8E73BCA9-0387-588B-4D7A-D4F14D799E9A}"/>
          </ac:cxnSpMkLst>
        </pc:cxnChg>
        <pc:cxnChg chg="mod">
          <ac:chgData name="a xx" userId="6c68ed6e84215d36" providerId="LiveId" clId="{E1B7C8F1-8887-4920-B7B8-A18376985593}" dt="2023-06-12T13:33:47.547" v="5271"/>
          <ac:cxnSpMkLst>
            <pc:docMk/>
            <pc:sldMk cId="3138434968" sldId="259"/>
            <ac:cxnSpMk id="118" creationId="{06E80787-01EA-3AC7-4019-069F94B7D175}"/>
          </ac:cxnSpMkLst>
        </pc:cxnChg>
        <pc:cxnChg chg="mod">
          <ac:chgData name="a xx" userId="6c68ed6e84215d36" providerId="LiveId" clId="{E1B7C8F1-8887-4920-B7B8-A18376985593}" dt="2023-06-12T13:33:47.547" v="5271"/>
          <ac:cxnSpMkLst>
            <pc:docMk/>
            <pc:sldMk cId="3138434968" sldId="259"/>
            <ac:cxnSpMk id="119" creationId="{03FDBCF9-C2D4-FACD-2895-54EBF618B976}"/>
          </ac:cxnSpMkLst>
        </pc:cxnChg>
        <pc:cxnChg chg="mod">
          <ac:chgData name="a xx" userId="6c68ed6e84215d36" providerId="LiveId" clId="{E1B7C8F1-8887-4920-B7B8-A18376985593}" dt="2023-06-12T13:33:47.547" v="5271"/>
          <ac:cxnSpMkLst>
            <pc:docMk/>
            <pc:sldMk cId="3138434968" sldId="259"/>
            <ac:cxnSpMk id="120" creationId="{DE24BE5C-3C01-F1F5-7809-999CA3BD3490}"/>
          </ac:cxnSpMkLst>
        </pc:cxnChg>
        <pc:cxnChg chg="mod">
          <ac:chgData name="a xx" userId="6c68ed6e84215d36" providerId="LiveId" clId="{E1B7C8F1-8887-4920-B7B8-A18376985593}" dt="2023-06-12T13:33:47.547" v="5271"/>
          <ac:cxnSpMkLst>
            <pc:docMk/>
            <pc:sldMk cId="3138434968" sldId="259"/>
            <ac:cxnSpMk id="121" creationId="{0C1E1126-FCC5-533A-8E25-E700AD9DC4FF}"/>
          </ac:cxnSpMkLst>
        </pc:cxnChg>
        <pc:cxnChg chg="mod">
          <ac:chgData name="a xx" userId="6c68ed6e84215d36" providerId="LiveId" clId="{E1B7C8F1-8887-4920-B7B8-A18376985593}" dt="2023-06-12T14:02:02.659" v="7751"/>
          <ac:cxnSpMkLst>
            <pc:docMk/>
            <pc:sldMk cId="3138434968" sldId="259"/>
            <ac:cxnSpMk id="147" creationId="{E290F5BC-3014-2DDB-00CE-73A7D0EF126F}"/>
          </ac:cxnSpMkLst>
        </pc:cxnChg>
        <pc:cxnChg chg="mod">
          <ac:chgData name="a xx" userId="6c68ed6e84215d36" providerId="LiveId" clId="{E1B7C8F1-8887-4920-B7B8-A18376985593}" dt="2023-06-12T14:02:02.659" v="7751"/>
          <ac:cxnSpMkLst>
            <pc:docMk/>
            <pc:sldMk cId="3138434968" sldId="259"/>
            <ac:cxnSpMk id="148" creationId="{ADF83682-BDE0-8BC2-6D13-E673BCF015A9}"/>
          </ac:cxnSpMkLst>
        </pc:cxnChg>
        <pc:cxnChg chg="mod">
          <ac:chgData name="a xx" userId="6c68ed6e84215d36" providerId="LiveId" clId="{E1B7C8F1-8887-4920-B7B8-A18376985593}" dt="2023-06-12T14:02:02.659" v="7751"/>
          <ac:cxnSpMkLst>
            <pc:docMk/>
            <pc:sldMk cId="3138434968" sldId="259"/>
            <ac:cxnSpMk id="149" creationId="{BB78A085-1758-346D-5A7A-087FE9BDCC67}"/>
          </ac:cxnSpMkLst>
        </pc:cxnChg>
        <pc:cxnChg chg="mod">
          <ac:chgData name="a xx" userId="6c68ed6e84215d36" providerId="LiveId" clId="{E1B7C8F1-8887-4920-B7B8-A18376985593}" dt="2023-06-12T14:02:02.659" v="7751"/>
          <ac:cxnSpMkLst>
            <pc:docMk/>
            <pc:sldMk cId="3138434968" sldId="259"/>
            <ac:cxnSpMk id="150" creationId="{766ACFEA-2053-438F-703D-47BCE8161B70}"/>
          </ac:cxnSpMkLst>
        </pc:cxnChg>
        <pc:cxnChg chg="mod">
          <ac:chgData name="a xx" userId="6c68ed6e84215d36" providerId="LiveId" clId="{E1B7C8F1-8887-4920-B7B8-A18376985593}" dt="2023-06-12T14:02:02.659" v="7751"/>
          <ac:cxnSpMkLst>
            <pc:docMk/>
            <pc:sldMk cId="3138434968" sldId="259"/>
            <ac:cxnSpMk id="151" creationId="{65FB5A66-4D78-48FE-44A2-9F9469C3FBAA}"/>
          </ac:cxnSpMkLst>
        </pc:cxnChg>
        <pc:cxnChg chg="mod">
          <ac:chgData name="a xx" userId="6c68ed6e84215d36" providerId="LiveId" clId="{E1B7C8F1-8887-4920-B7B8-A18376985593}" dt="2023-06-12T14:02:02.659" v="7751"/>
          <ac:cxnSpMkLst>
            <pc:docMk/>
            <pc:sldMk cId="3138434968" sldId="259"/>
            <ac:cxnSpMk id="152" creationId="{5AE1FB05-BC47-3EE2-CE38-020B4683939D}"/>
          </ac:cxnSpMkLst>
        </pc:cxnChg>
        <pc:cxnChg chg="mod">
          <ac:chgData name="a xx" userId="6c68ed6e84215d36" providerId="LiveId" clId="{E1B7C8F1-8887-4920-B7B8-A18376985593}" dt="2023-06-12T14:02:02.659" v="7751"/>
          <ac:cxnSpMkLst>
            <pc:docMk/>
            <pc:sldMk cId="3138434968" sldId="259"/>
            <ac:cxnSpMk id="153" creationId="{83EEABAA-D05C-CB13-F0F8-A1F51FBF93A0}"/>
          </ac:cxnSpMkLst>
        </pc:cxnChg>
        <pc:cxnChg chg="mod">
          <ac:chgData name="a xx" userId="6c68ed6e84215d36" providerId="LiveId" clId="{E1B7C8F1-8887-4920-B7B8-A18376985593}" dt="2023-06-12T14:02:02.659" v="7751"/>
          <ac:cxnSpMkLst>
            <pc:docMk/>
            <pc:sldMk cId="3138434968" sldId="259"/>
            <ac:cxnSpMk id="154" creationId="{19704160-1C25-324D-1308-2A8DE45BC79B}"/>
          </ac:cxnSpMkLst>
        </pc:cxnChg>
        <pc:cxnChg chg="mod">
          <ac:chgData name="a xx" userId="6c68ed6e84215d36" providerId="LiveId" clId="{E1B7C8F1-8887-4920-B7B8-A18376985593}" dt="2023-06-12T14:02:02.659" v="7751"/>
          <ac:cxnSpMkLst>
            <pc:docMk/>
            <pc:sldMk cId="3138434968" sldId="259"/>
            <ac:cxnSpMk id="155" creationId="{045DCEF3-16B5-6ACB-B6C0-C8E3E1A64CC5}"/>
          </ac:cxnSpMkLst>
        </pc:cxnChg>
        <pc:cxnChg chg="mod">
          <ac:chgData name="a xx" userId="6c68ed6e84215d36" providerId="LiveId" clId="{E1B7C8F1-8887-4920-B7B8-A18376985593}" dt="2023-06-12T14:02:02.659" v="7751"/>
          <ac:cxnSpMkLst>
            <pc:docMk/>
            <pc:sldMk cId="3138434968" sldId="259"/>
            <ac:cxnSpMk id="156" creationId="{F823D8AF-4DF0-8058-549D-CEFD100849C3}"/>
          </ac:cxnSpMkLst>
        </pc:cxnChg>
        <pc:cxnChg chg="mod">
          <ac:chgData name="a xx" userId="6c68ed6e84215d36" providerId="LiveId" clId="{E1B7C8F1-8887-4920-B7B8-A18376985593}" dt="2023-06-12T14:02:02.659" v="7751"/>
          <ac:cxnSpMkLst>
            <pc:docMk/>
            <pc:sldMk cId="3138434968" sldId="259"/>
            <ac:cxnSpMk id="157" creationId="{A2F826B0-38E8-C573-8B3D-02C732227260}"/>
          </ac:cxnSpMkLst>
        </pc:cxnChg>
        <pc:cxnChg chg="mod">
          <ac:chgData name="a xx" userId="6c68ed6e84215d36" providerId="LiveId" clId="{E1B7C8F1-8887-4920-B7B8-A18376985593}" dt="2023-06-12T14:02:02.659" v="7751"/>
          <ac:cxnSpMkLst>
            <pc:docMk/>
            <pc:sldMk cId="3138434968" sldId="259"/>
            <ac:cxnSpMk id="158" creationId="{852D3E80-2E74-7335-59BF-14476F454BCD}"/>
          </ac:cxnSpMkLst>
        </pc:cxnChg>
        <pc:cxnChg chg="mod">
          <ac:chgData name="a xx" userId="6c68ed6e84215d36" providerId="LiveId" clId="{E1B7C8F1-8887-4920-B7B8-A18376985593}" dt="2023-06-12T14:02:02.659" v="7751"/>
          <ac:cxnSpMkLst>
            <pc:docMk/>
            <pc:sldMk cId="3138434968" sldId="259"/>
            <ac:cxnSpMk id="162" creationId="{591A2ADA-23FF-27B9-8BB3-ED9A4660080A}"/>
          </ac:cxnSpMkLst>
        </pc:cxnChg>
        <pc:cxnChg chg="mod">
          <ac:chgData name="a xx" userId="6c68ed6e84215d36" providerId="LiveId" clId="{E1B7C8F1-8887-4920-B7B8-A18376985593}" dt="2023-06-12T14:02:02.659" v="7751"/>
          <ac:cxnSpMkLst>
            <pc:docMk/>
            <pc:sldMk cId="3138434968" sldId="259"/>
            <ac:cxnSpMk id="163" creationId="{61871682-1D50-DDA3-90B0-CBCFE4FF196C}"/>
          </ac:cxnSpMkLst>
        </pc:cxnChg>
        <pc:cxnChg chg="mod">
          <ac:chgData name="a xx" userId="6c68ed6e84215d36" providerId="LiveId" clId="{E1B7C8F1-8887-4920-B7B8-A18376985593}" dt="2023-06-12T14:02:02.659" v="7751"/>
          <ac:cxnSpMkLst>
            <pc:docMk/>
            <pc:sldMk cId="3138434968" sldId="259"/>
            <ac:cxnSpMk id="164" creationId="{75D8B4AC-7D0B-B098-BE19-89126C229E46}"/>
          </ac:cxnSpMkLst>
        </pc:cxnChg>
        <pc:cxnChg chg="mod">
          <ac:chgData name="a xx" userId="6c68ed6e84215d36" providerId="LiveId" clId="{E1B7C8F1-8887-4920-B7B8-A18376985593}" dt="2023-06-12T14:02:02.659" v="7751"/>
          <ac:cxnSpMkLst>
            <pc:docMk/>
            <pc:sldMk cId="3138434968" sldId="259"/>
            <ac:cxnSpMk id="165" creationId="{D4F836E1-E620-9FE4-7D18-113AC6E1CB75}"/>
          </ac:cxnSpMkLst>
        </pc:cxnChg>
        <pc:cxnChg chg="mod">
          <ac:chgData name="a xx" userId="6c68ed6e84215d36" providerId="LiveId" clId="{E1B7C8F1-8887-4920-B7B8-A18376985593}" dt="2023-06-12T14:02:02.659" v="7751"/>
          <ac:cxnSpMkLst>
            <pc:docMk/>
            <pc:sldMk cId="3138434968" sldId="259"/>
            <ac:cxnSpMk id="166" creationId="{EBD1819F-05E4-D461-FEF6-9BFC2CC950F0}"/>
          </ac:cxnSpMkLst>
        </pc:cxnChg>
        <pc:cxnChg chg="mod">
          <ac:chgData name="a xx" userId="6c68ed6e84215d36" providerId="LiveId" clId="{E1B7C8F1-8887-4920-B7B8-A18376985593}" dt="2023-06-12T14:02:02.659" v="7751"/>
          <ac:cxnSpMkLst>
            <pc:docMk/>
            <pc:sldMk cId="3138434968" sldId="259"/>
            <ac:cxnSpMk id="167" creationId="{9196F7E1-5487-EDCD-19C4-8401C780435C}"/>
          </ac:cxnSpMkLst>
        </pc:cxnChg>
        <pc:cxnChg chg="mod">
          <ac:chgData name="a xx" userId="6c68ed6e84215d36" providerId="LiveId" clId="{E1B7C8F1-8887-4920-B7B8-A18376985593}" dt="2023-06-12T14:02:02.659" v="7751"/>
          <ac:cxnSpMkLst>
            <pc:docMk/>
            <pc:sldMk cId="3138434968" sldId="259"/>
            <ac:cxnSpMk id="168" creationId="{2A22DA3A-DA72-9DF1-758E-4C48E43E1EDF}"/>
          </ac:cxnSpMkLst>
        </pc:cxnChg>
        <pc:cxnChg chg="mod">
          <ac:chgData name="a xx" userId="6c68ed6e84215d36" providerId="LiveId" clId="{E1B7C8F1-8887-4920-B7B8-A18376985593}" dt="2023-06-12T14:02:02.659" v="7751"/>
          <ac:cxnSpMkLst>
            <pc:docMk/>
            <pc:sldMk cId="3138434968" sldId="259"/>
            <ac:cxnSpMk id="169" creationId="{35739ED3-46A1-DB9B-91D6-1AD6DED092C6}"/>
          </ac:cxnSpMkLst>
        </pc:cxnChg>
        <pc:cxnChg chg="mod">
          <ac:chgData name="a xx" userId="6c68ed6e84215d36" providerId="LiveId" clId="{E1B7C8F1-8887-4920-B7B8-A18376985593}" dt="2023-06-12T14:02:02.659" v="7751"/>
          <ac:cxnSpMkLst>
            <pc:docMk/>
            <pc:sldMk cId="3138434968" sldId="259"/>
            <ac:cxnSpMk id="170" creationId="{8574B489-091C-C2B5-1B1F-97E96DBA9E05}"/>
          </ac:cxnSpMkLst>
        </pc:cxnChg>
        <pc:cxnChg chg="mod">
          <ac:chgData name="a xx" userId="6c68ed6e84215d36" providerId="LiveId" clId="{E1B7C8F1-8887-4920-B7B8-A18376985593}" dt="2023-06-12T14:02:02.659" v="7751"/>
          <ac:cxnSpMkLst>
            <pc:docMk/>
            <pc:sldMk cId="3138434968" sldId="259"/>
            <ac:cxnSpMk id="171" creationId="{7A3BE8FD-D102-8B86-3179-99E0519554B1}"/>
          </ac:cxnSpMkLst>
        </pc:cxnChg>
        <pc:cxnChg chg="mod">
          <ac:chgData name="a xx" userId="6c68ed6e84215d36" providerId="LiveId" clId="{E1B7C8F1-8887-4920-B7B8-A18376985593}" dt="2023-06-12T14:02:02.659" v="7751"/>
          <ac:cxnSpMkLst>
            <pc:docMk/>
            <pc:sldMk cId="3138434968" sldId="259"/>
            <ac:cxnSpMk id="172" creationId="{56A75245-03E9-8302-64C5-665771C2B9DE}"/>
          </ac:cxnSpMkLst>
        </pc:cxnChg>
        <pc:cxnChg chg="mod">
          <ac:chgData name="a xx" userId="6c68ed6e84215d36" providerId="LiveId" clId="{E1B7C8F1-8887-4920-B7B8-A18376985593}" dt="2023-06-12T14:02:02.659" v="7751"/>
          <ac:cxnSpMkLst>
            <pc:docMk/>
            <pc:sldMk cId="3138434968" sldId="259"/>
            <ac:cxnSpMk id="173" creationId="{3C644CEE-0B1D-53E4-B13D-DD658041E3E9}"/>
          </ac:cxnSpMkLst>
        </pc:cxnChg>
        <pc:cxnChg chg="mod">
          <ac:chgData name="a xx" userId="6c68ed6e84215d36" providerId="LiveId" clId="{E1B7C8F1-8887-4920-B7B8-A18376985593}" dt="2023-06-12T14:06:01.383" v="7878"/>
          <ac:cxnSpMkLst>
            <pc:docMk/>
            <pc:sldMk cId="3138434968" sldId="259"/>
            <ac:cxnSpMk id="186" creationId="{FE7BA08E-00C4-34C3-F7A0-953BACB7FDB7}"/>
          </ac:cxnSpMkLst>
        </pc:cxnChg>
        <pc:cxnChg chg="mod">
          <ac:chgData name="a xx" userId="6c68ed6e84215d36" providerId="LiveId" clId="{E1B7C8F1-8887-4920-B7B8-A18376985593}" dt="2023-06-12T14:06:01.383" v="7878"/>
          <ac:cxnSpMkLst>
            <pc:docMk/>
            <pc:sldMk cId="3138434968" sldId="259"/>
            <ac:cxnSpMk id="187" creationId="{AA46F3E0-4B84-2CE3-46DA-A9580013B9D6}"/>
          </ac:cxnSpMkLst>
        </pc:cxnChg>
        <pc:cxnChg chg="mod">
          <ac:chgData name="a xx" userId="6c68ed6e84215d36" providerId="LiveId" clId="{E1B7C8F1-8887-4920-B7B8-A18376985593}" dt="2023-06-12T14:06:01.383" v="7878"/>
          <ac:cxnSpMkLst>
            <pc:docMk/>
            <pc:sldMk cId="3138434968" sldId="259"/>
            <ac:cxnSpMk id="188" creationId="{F354CD6F-F728-1D0E-ED69-EDAF9A8DB898}"/>
          </ac:cxnSpMkLst>
        </pc:cxnChg>
        <pc:cxnChg chg="mod">
          <ac:chgData name="a xx" userId="6c68ed6e84215d36" providerId="LiveId" clId="{E1B7C8F1-8887-4920-B7B8-A18376985593}" dt="2023-06-12T14:06:01.383" v="7878"/>
          <ac:cxnSpMkLst>
            <pc:docMk/>
            <pc:sldMk cId="3138434968" sldId="259"/>
            <ac:cxnSpMk id="189" creationId="{5DD0DA3F-08C1-B826-C50E-70B499FB460D}"/>
          </ac:cxnSpMkLst>
        </pc:cxnChg>
        <pc:cxnChg chg="mod">
          <ac:chgData name="a xx" userId="6c68ed6e84215d36" providerId="LiveId" clId="{E1B7C8F1-8887-4920-B7B8-A18376985593}" dt="2023-06-12T14:06:01.383" v="7878"/>
          <ac:cxnSpMkLst>
            <pc:docMk/>
            <pc:sldMk cId="3138434968" sldId="259"/>
            <ac:cxnSpMk id="190" creationId="{1E5EE0FF-3D25-586F-6F78-19E76653FD9C}"/>
          </ac:cxnSpMkLst>
        </pc:cxnChg>
        <pc:cxnChg chg="mod">
          <ac:chgData name="a xx" userId="6c68ed6e84215d36" providerId="LiveId" clId="{E1B7C8F1-8887-4920-B7B8-A18376985593}" dt="2023-06-12T14:06:01.383" v="7878"/>
          <ac:cxnSpMkLst>
            <pc:docMk/>
            <pc:sldMk cId="3138434968" sldId="259"/>
            <ac:cxnSpMk id="191" creationId="{A73A6E8C-0AFC-3CC6-F883-C4F23EC2AC31}"/>
          </ac:cxnSpMkLst>
        </pc:cxnChg>
        <pc:cxnChg chg="mod">
          <ac:chgData name="a xx" userId="6c68ed6e84215d36" providerId="LiveId" clId="{E1B7C8F1-8887-4920-B7B8-A18376985593}" dt="2023-06-12T14:06:01.383" v="7878"/>
          <ac:cxnSpMkLst>
            <pc:docMk/>
            <pc:sldMk cId="3138434968" sldId="259"/>
            <ac:cxnSpMk id="192" creationId="{02F56534-498F-4F30-02CE-00A398C437DF}"/>
          </ac:cxnSpMkLst>
        </pc:cxnChg>
        <pc:cxnChg chg="mod">
          <ac:chgData name="a xx" userId="6c68ed6e84215d36" providerId="LiveId" clId="{E1B7C8F1-8887-4920-B7B8-A18376985593}" dt="2023-06-12T14:06:01.383" v="7878"/>
          <ac:cxnSpMkLst>
            <pc:docMk/>
            <pc:sldMk cId="3138434968" sldId="259"/>
            <ac:cxnSpMk id="193" creationId="{1F87FD60-A535-C778-A6F7-521A484EBE44}"/>
          </ac:cxnSpMkLst>
        </pc:cxnChg>
        <pc:cxnChg chg="mod">
          <ac:chgData name="a xx" userId="6c68ed6e84215d36" providerId="LiveId" clId="{E1B7C8F1-8887-4920-B7B8-A18376985593}" dt="2023-06-12T14:06:01.383" v="7878"/>
          <ac:cxnSpMkLst>
            <pc:docMk/>
            <pc:sldMk cId="3138434968" sldId="259"/>
            <ac:cxnSpMk id="194" creationId="{ADC87505-664D-4ABB-E6DB-F7CA0E98BDB7}"/>
          </ac:cxnSpMkLst>
        </pc:cxnChg>
        <pc:cxnChg chg="mod">
          <ac:chgData name="a xx" userId="6c68ed6e84215d36" providerId="LiveId" clId="{E1B7C8F1-8887-4920-B7B8-A18376985593}" dt="2023-06-12T14:06:01.383" v="7878"/>
          <ac:cxnSpMkLst>
            <pc:docMk/>
            <pc:sldMk cId="3138434968" sldId="259"/>
            <ac:cxnSpMk id="195" creationId="{9D63B081-FF7E-73FD-4053-0B4046A56BDF}"/>
          </ac:cxnSpMkLst>
        </pc:cxnChg>
        <pc:cxnChg chg="mod">
          <ac:chgData name="a xx" userId="6c68ed6e84215d36" providerId="LiveId" clId="{E1B7C8F1-8887-4920-B7B8-A18376985593}" dt="2023-06-12T14:06:01.383" v="7878"/>
          <ac:cxnSpMkLst>
            <pc:docMk/>
            <pc:sldMk cId="3138434968" sldId="259"/>
            <ac:cxnSpMk id="196" creationId="{37187C80-AD0C-83AB-8BA4-29314D67CA40}"/>
          </ac:cxnSpMkLst>
        </pc:cxnChg>
        <pc:cxnChg chg="mod">
          <ac:chgData name="a xx" userId="6c68ed6e84215d36" providerId="LiveId" clId="{E1B7C8F1-8887-4920-B7B8-A18376985593}" dt="2023-06-12T14:06:01.383" v="7878"/>
          <ac:cxnSpMkLst>
            <pc:docMk/>
            <pc:sldMk cId="3138434968" sldId="259"/>
            <ac:cxnSpMk id="197" creationId="{7FF3076A-F414-9226-CF1D-871141305E17}"/>
          </ac:cxnSpMkLst>
        </pc:cxnChg>
        <pc:cxnChg chg="mod">
          <ac:chgData name="a xx" userId="6c68ed6e84215d36" providerId="LiveId" clId="{E1B7C8F1-8887-4920-B7B8-A18376985593}" dt="2023-06-12T14:07:25.227" v="7944"/>
          <ac:cxnSpMkLst>
            <pc:docMk/>
            <pc:sldMk cId="3138434968" sldId="259"/>
            <ac:cxnSpMk id="204" creationId="{2A8461B7-D818-01C3-4EEF-66428D709B6F}"/>
          </ac:cxnSpMkLst>
        </pc:cxnChg>
        <pc:cxnChg chg="mod">
          <ac:chgData name="a xx" userId="6c68ed6e84215d36" providerId="LiveId" clId="{E1B7C8F1-8887-4920-B7B8-A18376985593}" dt="2023-06-12T14:07:25.227" v="7944"/>
          <ac:cxnSpMkLst>
            <pc:docMk/>
            <pc:sldMk cId="3138434968" sldId="259"/>
            <ac:cxnSpMk id="205" creationId="{78023EEA-49B4-551F-E576-DF9108D17E8E}"/>
          </ac:cxnSpMkLst>
        </pc:cxnChg>
        <pc:cxnChg chg="mod">
          <ac:chgData name="a xx" userId="6c68ed6e84215d36" providerId="LiveId" clId="{E1B7C8F1-8887-4920-B7B8-A18376985593}" dt="2023-06-12T14:07:25.227" v="7944"/>
          <ac:cxnSpMkLst>
            <pc:docMk/>
            <pc:sldMk cId="3138434968" sldId="259"/>
            <ac:cxnSpMk id="206" creationId="{987AFDD7-94C8-E290-63F0-C86178B62075}"/>
          </ac:cxnSpMkLst>
        </pc:cxnChg>
        <pc:cxnChg chg="mod">
          <ac:chgData name="a xx" userId="6c68ed6e84215d36" providerId="LiveId" clId="{E1B7C8F1-8887-4920-B7B8-A18376985593}" dt="2023-06-12T14:07:25.227" v="7944"/>
          <ac:cxnSpMkLst>
            <pc:docMk/>
            <pc:sldMk cId="3138434968" sldId="259"/>
            <ac:cxnSpMk id="207" creationId="{E160DBF6-46CE-C8F2-0D65-8CF9F6D74824}"/>
          </ac:cxnSpMkLst>
        </pc:cxnChg>
        <pc:cxnChg chg="mod">
          <ac:chgData name="a xx" userId="6c68ed6e84215d36" providerId="LiveId" clId="{E1B7C8F1-8887-4920-B7B8-A18376985593}" dt="2023-06-12T14:07:25.227" v="7944"/>
          <ac:cxnSpMkLst>
            <pc:docMk/>
            <pc:sldMk cId="3138434968" sldId="259"/>
            <ac:cxnSpMk id="208" creationId="{9FFF0144-19F5-9A19-A609-A160C1D52D01}"/>
          </ac:cxnSpMkLst>
        </pc:cxnChg>
        <pc:cxnChg chg="mod">
          <ac:chgData name="a xx" userId="6c68ed6e84215d36" providerId="LiveId" clId="{E1B7C8F1-8887-4920-B7B8-A18376985593}" dt="2023-06-12T14:07:25.227" v="7944"/>
          <ac:cxnSpMkLst>
            <pc:docMk/>
            <pc:sldMk cId="3138434968" sldId="259"/>
            <ac:cxnSpMk id="209" creationId="{86DA8FC2-BBC3-780A-2B27-F4099A27EAAA}"/>
          </ac:cxnSpMkLst>
        </pc:cxnChg>
        <pc:cxnChg chg="mod">
          <ac:chgData name="a xx" userId="6c68ed6e84215d36" providerId="LiveId" clId="{E1B7C8F1-8887-4920-B7B8-A18376985593}" dt="2023-06-12T14:07:25.227" v="7944"/>
          <ac:cxnSpMkLst>
            <pc:docMk/>
            <pc:sldMk cId="3138434968" sldId="259"/>
            <ac:cxnSpMk id="210" creationId="{9DFFABAA-196D-9643-34FB-660A0F0E5C88}"/>
          </ac:cxnSpMkLst>
        </pc:cxnChg>
        <pc:cxnChg chg="mod">
          <ac:chgData name="a xx" userId="6c68ed6e84215d36" providerId="LiveId" clId="{E1B7C8F1-8887-4920-B7B8-A18376985593}" dt="2023-06-12T14:07:25.227" v="7944"/>
          <ac:cxnSpMkLst>
            <pc:docMk/>
            <pc:sldMk cId="3138434968" sldId="259"/>
            <ac:cxnSpMk id="211" creationId="{C799FBDB-48F2-735F-9F6F-E86F5CD2CCB1}"/>
          </ac:cxnSpMkLst>
        </pc:cxnChg>
        <pc:cxnChg chg="mod">
          <ac:chgData name="a xx" userId="6c68ed6e84215d36" providerId="LiveId" clId="{E1B7C8F1-8887-4920-B7B8-A18376985593}" dt="2023-06-12T14:07:25.227" v="7944"/>
          <ac:cxnSpMkLst>
            <pc:docMk/>
            <pc:sldMk cId="3138434968" sldId="259"/>
            <ac:cxnSpMk id="212" creationId="{36B70523-EE3E-890F-832A-749DE52020A5}"/>
          </ac:cxnSpMkLst>
        </pc:cxnChg>
        <pc:cxnChg chg="mod">
          <ac:chgData name="a xx" userId="6c68ed6e84215d36" providerId="LiveId" clId="{E1B7C8F1-8887-4920-B7B8-A18376985593}" dt="2023-06-12T14:07:25.227" v="7944"/>
          <ac:cxnSpMkLst>
            <pc:docMk/>
            <pc:sldMk cId="3138434968" sldId="259"/>
            <ac:cxnSpMk id="213" creationId="{1C01059C-B6A2-94D9-2992-ACBF6B268318}"/>
          </ac:cxnSpMkLst>
        </pc:cxnChg>
        <pc:cxnChg chg="mod">
          <ac:chgData name="a xx" userId="6c68ed6e84215d36" providerId="LiveId" clId="{E1B7C8F1-8887-4920-B7B8-A18376985593}" dt="2023-06-12T14:07:25.227" v="7944"/>
          <ac:cxnSpMkLst>
            <pc:docMk/>
            <pc:sldMk cId="3138434968" sldId="259"/>
            <ac:cxnSpMk id="214" creationId="{DC051D6B-5876-8A8C-7186-E8B32B24847B}"/>
          </ac:cxnSpMkLst>
        </pc:cxnChg>
        <pc:cxnChg chg="mod">
          <ac:chgData name="a xx" userId="6c68ed6e84215d36" providerId="LiveId" clId="{E1B7C8F1-8887-4920-B7B8-A18376985593}" dt="2023-06-12T14:07:25.227" v="7944"/>
          <ac:cxnSpMkLst>
            <pc:docMk/>
            <pc:sldMk cId="3138434968" sldId="259"/>
            <ac:cxnSpMk id="215" creationId="{C3CC967F-07AF-269E-D263-A970D77FD912}"/>
          </ac:cxnSpMkLst>
        </pc:cxnChg>
        <pc:cxnChg chg="mod">
          <ac:chgData name="a xx" userId="6c68ed6e84215d36" providerId="LiveId" clId="{E1B7C8F1-8887-4920-B7B8-A18376985593}" dt="2023-06-12T14:08:53.524" v="8020" actId="692"/>
          <ac:cxnSpMkLst>
            <pc:docMk/>
            <pc:sldMk cId="3138434968" sldId="259"/>
            <ac:cxnSpMk id="219" creationId="{901447EC-3382-8846-9588-148F7DB61472}"/>
          </ac:cxnSpMkLst>
        </pc:cxnChg>
        <pc:cxnChg chg="mod">
          <ac:chgData name="a xx" userId="6c68ed6e84215d36" providerId="LiveId" clId="{E1B7C8F1-8887-4920-B7B8-A18376985593}" dt="2023-06-12T14:08:53.524" v="8020" actId="692"/>
          <ac:cxnSpMkLst>
            <pc:docMk/>
            <pc:sldMk cId="3138434968" sldId="259"/>
            <ac:cxnSpMk id="220" creationId="{C240E55A-2B14-90E1-1736-45843CEE8648}"/>
          </ac:cxnSpMkLst>
        </pc:cxnChg>
        <pc:cxnChg chg="mod">
          <ac:chgData name="a xx" userId="6c68ed6e84215d36" providerId="LiveId" clId="{E1B7C8F1-8887-4920-B7B8-A18376985593}" dt="2023-06-12T14:08:53.524" v="8020" actId="692"/>
          <ac:cxnSpMkLst>
            <pc:docMk/>
            <pc:sldMk cId="3138434968" sldId="259"/>
            <ac:cxnSpMk id="221" creationId="{E6D89019-7AC7-565A-9625-7141F622766B}"/>
          </ac:cxnSpMkLst>
        </pc:cxnChg>
        <pc:cxnChg chg="mod">
          <ac:chgData name="a xx" userId="6c68ed6e84215d36" providerId="LiveId" clId="{E1B7C8F1-8887-4920-B7B8-A18376985593}" dt="2023-06-12T14:08:53.524" v="8020" actId="692"/>
          <ac:cxnSpMkLst>
            <pc:docMk/>
            <pc:sldMk cId="3138434968" sldId="259"/>
            <ac:cxnSpMk id="222" creationId="{AD2E100D-B1E0-CAA9-527F-EA8600160ED3}"/>
          </ac:cxnSpMkLst>
        </pc:cxnChg>
        <pc:cxnChg chg="del mod">
          <ac:chgData name="a xx" userId="6c68ed6e84215d36" providerId="LiveId" clId="{E1B7C8F1-8887-4920-B7B8-A18376985593}" dt="2023-06-12T14:08:26.126" v="7965" actId="478"/>
          <ac:cxnSpMkLst>
            <pc:docMk/>
            <pc:sldMk cId="3138434968" sldId="259"/>
            <ac:cxnSpMk id="223" creationId="{EFEDE1A1-652B-4E93-F385-B4F3EE8DA9DF}"/>
          </ac:cxnSpMkLst>
        </pc:cxnChg>
        <pc:cxnChg chg="del mod">
          <ac:chgData name="a xx" userId="6c68ed6e84215d36" providerId="LiveId" clId="{E1B7C8F1-8887-4920-B7B8-A18376985593}" dt="2023-06-12T14:08:16.631" v="7961" actId="478"/>
          <ac:cxnSpMkLst>
            <pc:docMk/>
            <pc:sldMk cId="3138434968" sldId="259"/>
            <ac:cxnSpMk id="224" creationId="{5DAF72C6-BAF7-E1A1-0A37-CFE3213371DB}"/>
          </ac:cxnSpMkLst>
        </pc:cxnChg>
        <pc:cxnChg chg="mod">
          <ac:chgData name="a xx" userId="6c68ed6e84215d36" providerId="LiveId" clId="{E1B7C8F1-8887-4920-B7B8-A18376985593}" dt="2023-06-12T14:08:53.524" v="8020" actId="692"/>
          <ac:cxnSpMkLst>
            <pc:docMk/>
            <pc:sldMk cId="3138434968" sldId="259"/>
            <ac:cxnSpMk id="225" creationId="{1E53395B-9849-2BED-A570-3EC0CAC85519}"/>
          </ac:cxnSpMkLst>
        </pc:cxnChg>
        <pc:cxnChg chg="mod">
          <ac:chgData name="a xx" userId="6c68ed6e84215d36" providerId="LiveId" clId="{E1B7C8F1-8887-4920-B7B8-A18376985593}" dt="2023-06-12T14:08:53.524" v="8020" actId="692"/>
          <ac:cxnSpMkLst>
            <pc:docMk/>
            <pc:sldMk cId="3138434968" sldId="259"/>
            <ac:cxnSpMk id="226" creationId="{94578806-D866-4536-6802-2AE1AED98B23}"/>
          </ac:cxnSpMkLst>
        </pc:cxnChg>
        <pc:cxnChg chg="mod">
          <ac:chgData name="a xx" userId="6c68ed6e84215d36" providerId="LiveId" clId="{E1B7C8F1-8887-4920-B7B8-A18376985593}" dt="2023-06-12T14:08:53.524" v="8020" actId="692"/>
          <ac:cxnSpMkLst>
            <pc:docMk/>
            <pc:sldMk cId="3138434968" sldId="259"/>
            <ac:cxnSpMk id="227" creationId="{C6DC7A15-FF88-7B93-E2EB-046F87FF9D53}"/>
          </ac:cxnSpMkLst>
        </pc:cxnChg>
        <pc:cxnChg chg="mod">
          <ac:chgData name="a xx" userId="6c68ed6e84215d36" providerId="LiveId" clId="{E1B7C8F1-8887-4920-B7B8-A18376985593}" dt="2023-06-12T14:08:53.524" v="8020" actId="692"/>
          <ac:cxnSpMkLst>
            <pc:docMk/>
            <pc:sldMk cId="3138434968" sldId="259"/>
            <ac:cxnSpMk id="228" creationId="{613039A4-088E-BB07-FF81-E2A8242B80A4}"/>
          </ac:cxnSpMkLst>
        </pc:cxnChg>
        <pc:cxnChg chg="del mod">
          <ac:chgData name="a xx" userId="6c68ed6e84215d36" providerId="LiveId" clId="{E1B7C8F1-8887-4920-B7B8-A18376985593}" dt="2023-06-12T14:08:23.831" v="7964" actId="478"/>
          <ac:cxnSpMkLst>
            <pc:docMk/>
            <pc:sldMk cId="3138434968" sldId="259"/>
            <ac:cxnSpMk id="229" creationId="{F0B646BA-487C-0441-6EA6-8073F49A0821}"/>
          </ac:cxnSpMkLst>
        </pc:cxnChg>
        <pc:cxnChg chg="del mod">
          <ac:chgData name="a xx" userId="6c68ed6e84215d36" providerId="LiveId" clId="{E1B7C8F1-8887-4920-B7B8-A18376985593}" dt="2023-06-12T14:08:14.045" v="7960" actId="478"/>
          <ac:cxnSpMkLst>
            <pc:docMk/>
            <pc:sldMk cId="3138434968" sldId="259"/>
            <ac:cxnSpMk id="230" creationId="{C6CE4321-5F8D-22F6-9BF9-13E090472734}"/>
          </ac:cxnSpMkLst>
        </pc:cxnChg>
      </pc:sldChg>
      <pc:sldChg chg="addSp delSp modSp add del mod ord">
        <pc:chgData name="a xx" userId="6c68ed6e84215d36" providerId="LiveId" clId="{E1B7C8F1-8887-4920-B7B8-A18376985593}" dt="2023-06-14T14:19:05.231" v="12367" actId="1076"/>
        <pc:sldMkLst>
          <pc:docMk/>
          <pc:sldMk cId="3374352379" sldId="260"/>
        </pc:sldMkLst>
        <pc:spChg chg="mod">
          <ac:chgData name="a xx" userId="6c68ed6e84215d36" providerId="LiveId" clId="{E1B7C8F1-8887-4920-B7B8-A18376985593}" dt="2023-06-14T14:11:36.003" v="12308"/>
          <ac:spMkLst>
            <pc:docMk/>
            <pc:sldMk cId="3374352379" sldId="260"/>
            <ac:spMk id="5" creationId="{E5EA9FEA-BB77-0DF7-5180-5E4749F32D4F}"/>
          </ac:spMkLst>
        </pc:spChg>
        <pc:spChg chg="mod">
          <ac:chgData name="a xx" userId="6c68ed6e84215d36" providerId="LiveId" clId="{E1B7C8F1-8887-4920-B7B8-A18376985593}" dt="2023-06-14T14:11:36.003" v="12308"/>
          <ac:spMkLst>
            <pc:docMk/>
            <pc:sldMk cId="3374352379" sldId="260"/>
            <ac:spMk id="6" creationId="{6123F304-3AB0-BCEE-7AD4-8FC772D20425}"/>
          </ac:spMkLst>
        </pc:spChg>
        <pc:spChg chg="mod">
          <ac:chgData name="a xx" userId="6c68ed6e84215d36" providerId="LiveId" clId="{E1B7C8F1-8887-4920-B7B8-A18376985593}" dt="2023-06-14T14:11:36.003" v="12308"/>
          <ac:spMkLst>
            <pc:docMk/>
            <pc:sldMk cId="3374352379" sldId="260"/>
            <ac:spMk id="7" creationId="{5B5E1F6E-AAC9-AD50-7F5C-E3A7BBEC4DF0}"/>
          </ac:spMkLst>
        </pc:spChg>
        <pc:spChg chg="mod">
          <ac:chgData name="a xx" userId="6c68ed6e84215d36" providerId="LiveId" clId="{E1B7C8F1-8887-4920-B7B8-A18376985593}" dt="2023-06-14T14:11:36.003" v="12308"/>
          <ac:spMkLst>
            <pc:docMk/>
            <pc:sldMk cId="3374352379" sldId="260"/>
            <ac:spMk id="8" creationId="{B8CABDDF-6D80-5527-0437-0294543240E5}"/>
          </ac:spMkLst>
        </pc:spChg>
        <pc:spChg chg="mod">
          <ac:chgData name="a xx" userId="6c68ed6e84215d36" providerId="LiveId" clId="{E1B7C8F1-8887-4920-B7B8-A18376985593}" dt="2023-06-14T14:11:36.003" v="12308"/>
          <ac:spMkLst>
            <pc:docMk/>
            <pc:sldMk cId="3374352379" sldId="260"/>
            <ac:spMk id="9" creationId="{2E58170C-08A9-6C6A-172E-F9CCABA5B452}"/>
          </ac:spMkLst>
        </pc:spChg>
        <pc:spChg chg="mod">
          <ac:chgData name="a xx" userId="6c68ed6e84215d36" providerId="LiveId" clId="{E1B7C8F1-8887-4920-B7B8-A18376985593}" dt="2023-06-11T15:34:15.200" v="1737" actId="165"/>
          <ac:spMkLst>
            <pc:docMk/>
            <pc:sldMk cId="3374352379" sldId="260"/>
            <ac:spMk id="24" creationId="{A71F02D7-8D25-9926-C788-1CF3E59932B6}"/>
          </ac:spMkLst>
        </pc:spChg>
        <pc:spChg chg="mod">
          <ac:chgData name="a xx" userId="6c68ed6e84215d36" providerId="LiveId" clId="{E1B7C8F1-8887-4920-B7B8-A18376985593}" dt="2023-06-11T15:34:15.200" v="1737" actId="165"/>
          <ac:spMkLst>
            <pc:docMk/>
            <pc:sldMk cId="3374352379" sldId="260"/>
            <ac:spMk id="25" creationId="{6FCB60BD-299C-4C8C-F51C-978DA7CCCB1F}"/>
          </ac:spMkLst>
        </pc:spChg>
        <pc:spChg chg="mod">
          <ac:chgData name="a xx" userId="6c68ed6e84215d36" providerId="LiveId" clId="{E1B7C8F1-8887-4920-B7B8-A18376985593}" dt="2023-06-11T15:34:15.200" v="1737" actId="165"/>
          <ac:spMkLst>
            <pc:docMk/>
            <pc:sldMk cId="3374352379" sldId="260"/>
            <ac:spMk id="26" creationId="{96C19CB9-20F4-4D4B-3932-AF742933D53D}"/>
          </ac:spMkLst>
        </pc:spChg>
        <pc:spChg chg="mod">
          <ac:chgData name="a xx" userId="6c68ed6e84215d36" providerId="LiveId" clId="{E1B7C8F1-8887-4920-B7B8-A18376985593}" dt="2023-06-11T15:34:15.200" v="1737" actId="165"/>
          <ac:spMkLst>
            <pc:docMk/>
            <pc:sldMk cId="3374352379" sldId="260"/>
            <ac:spMk id="27" creationId="{818DA2A7-9313-85CE-60E8-3E8CB42D88C2}"/>
          </ac:spMkLst>
        </pc:spChg>
        <pc:spChg chg="mod">
          <ac:chgData name="a xx" userId="6c68ed6e84215d36" providerId="LiveId" clId="{E1B7C8F1-8887-4920-B7B8-A18376985593}" dt="2023-06-14T14:17:02.108" v="12321" actId="164"/>
          <ac:spMkLst>
            <pc:docMk/>
            <pc:sldMk cId="3374352379" sldId="260"/>
            <ac:spMk id="68" creationId="{1EE10256-ADFB-9C36-0574-CDF737373933}"/>
          </ac:spMkLst>
        </pc:spChg>
        <pc:spChg chg="mod topLvl">
          <ac:chgData name="a xx" userId="6c68ed6e84215d36" providerId="LiveId" clId="{E1B7C8F1-8887-4920-B7B8-A18376985593}" dt="2023-06-14T14:19:03.566" v="12365" actId="164"/>
          <ac:spMkLst>
            <pc:docMk/>
            <pc:sldMk cId="3374352379" sldId="260"/>
            <ac:spMk id="69" creationId="{8B1C2436-2285-F6A5-C530-DB0A774D8562}"/>
          </ac:spMkLst>
        </pc:spChg>
        <pc:spChg chg="mod">
          <ac:chgData name="a xx" userId="6c68ed6e84215d36" providerId="LiveId" clId="{E1B7C8F1-8887-4920-B7B8-A18376985593}" dt="2023-06-14T14:17:02.108" v="12321" actId="164"/>
          <ac:spMkLst>
            <pc:docMk/>
            <pc:sldMk cId="3374352379" sldId="260"/>
            <ac:spMk id="70" creationId="{A045DD01-3510-5065-ED0B-E1F0167EEB62}"/>
          </ac:spMkLst>
        </pc:spChg>
        <pc:spChg chg="mod">
          <ac:chgData name="a xx" userId="6c68ed6e84215d36" providerId="LiveId" clId="{E1B7C8F1-8887-4920-B7B8-A18376985593}" dt="2023-06-14T14:17:02.108" v="12321" actId="164"/>
          <ac:spMkLst>
            <pc:docMk/>
            <pc:sldMk cId="3374352379" sldId="260"/>
            <ac:spMk id="71" creationId="{11253565-6C01-7710-7BCA-A9D469FEBE7F}"/>
          </ac:spMkLst>
        </pc:spChg>
        <pc:spChg chg="mod">
          <ac:chgData name="a xx" userId="6c68ed6e84215d36" providerId="LiveId" clId="{E1B7C8F1-8887-4920-B7B8-A18376985593}" dt="2023-06-14T14:17:02.108" v="12321" actId="164"/>
          <ac:spMkLst>
            <pc:docMk/>
            <pc:sldMk cId="3374352379" sldId="260"/>
            <ac:spMk id="72" creationId="{39B8518B-3641-79EE-56B1-ED4E8EDEC879}"/>
          </ac:spMkLst>
        </pc:spChg>
        <pc:spChg chg="mod">
          <ac:chgData name="a xx" userId="6c68ed6e84215d36" providerId="LiveId" clId="{E1B7C8F1-8887-4920-B7B8-A18376985593}" dt="2023-06-11T15:51:13.723" v="2582"/>
          <ac:spMkLst>
            <pc:docMk/>
            <pc:sldMk cId="3374352379" sldId="260"/>
            <ac:spMk id="78" creationId="{212594E1-5AFE-0C89-138E-F3C52E8A5254}"/>
          </ac:spMkLst>
        </pc:spChg>
        <pc:spChg chg="mod">
          <ac:chgData name="a xx" userId="6c68ed6e84215d36" providerId="LiveId" clId="{E1B7C8F1-8887-4920-B7B8-A18376985593}" dt="2023-06-11T15:51:13.723" v="2582"/>
          <ac:spMkLst>
            <pc:docMk/>
            <pc:sldMk cId="3374352379" sldId="260"/>
            <ac:spMk id="79" creationId="{996204DD-7DD9-FE6B-9AAE-9129EE728603}"/>
          </ac:spMkLst>
        </pc:spChg>
        <pc:spChg chg="mod">
          <ac:chgData name="a xx" userId="6c68ed6e84215d36" providerId="LiveId" clId="{E1B7C8F1-8887-4920-B7B8-A18376985593}" dt="2023-06-11T15:51:13.723" v="2582"/>
          <ac:spMkLst>
            <pc:docMk/>
            <pc:sldMk cId="3374352379" sldId="260"/>
            <ac:spMk id="80" creationId="{DB567FBB-E33E-CF1A-B051-F87F89984835}"/>
          </ac:spMkLst>
        </pc:spChg>
        <pc:spChg chg="mod">
          <ac:chgData name="a xx" userId="6c68ed6e84215d36" providerId="LiveId" clId="{E1B7C8F1-8887-4920-B7B8-A18376985593}" dt="2023-06-11T15:51:13.723" v="2582"/>
          <ac:spMkLst>
            <pc:docMk/>
            <pc:sldMk cId="3374352379" sldId="260"/>
            <ac:spMk id="81" creationId="{DBDFB64D-CD96-7C69-685C-EA10286D05B5}"/>
          </ac:spMkLst>
        </pc:spChg>
        <pc:spChg chg="add del">
          <ac:chgData name="a xx" userId="6c68ed6e84215d36" providerId="LiveId" clId="{E1B7C8F1-8887-4920-B7B8-A18376985593}" dt="2023-06-11T16:08:23.138" v="3216" actId="478"/>
          <ac:spMkLst>
            <pc:docMk/>
            <pc:sldMk cId="3374352379" sldId="260"/>
            <ac:spMk id="151" creationId="{C0BAAE08-2582-767D-6284-F05A2C8AC36D}"/>
          </ac:spMkLst>
        </pc:spChg>
        <pc:grpChg chg="add del mod">
          <ac:chgData name="a xx" userId="6c68ed6e84215d36" providerId="LiveId" clId="{E1B7C8F1-8887-4920-B7B8-A18376985593}" dt="2023-06-14T14:12:05.582" v="12310" actId="478"/>
          <ac:grpSpMkLst>
            <pc:docMk/>
            <pc:sldMk cId="3374352379" sldId="260"/>
            <ac:grpSpMk id="2" creationId="{1F657C24-818B-9A3F-11A9-2AB8C7C23B3D}"/>
          </ac:grpSpMkLst>
        </pc:grpChg>
        <pc:grpChg chg="mod">
          <ac:chgData name="a xx" userId="6c68ed6e84215d36" providerId="LiveId" clId="{E1B7C8F1-8887-4920-B7B8-A18376985593}" dt="2023-06-14T14:11:36.003" v="12308"/>
          <ac:grpSpMkLst>
            <pc:docMk/>
            <pc:sldMk cId="3374352379" sldId="260"/>
            <ac:grpSpMk id="3" creationId="{8B8FC60C-5934-F210-915F-6BBA1B73B169}"/>
          </ac:grpSpMkLst>
        </pc:grpChg>
        <pc:grpChg chg="mod">
          <ac:chgData name="a xx" userId="6c68ed6e84215d36" providerId="LiveId" clId="{E1B7C8F1-8887-4920-B7B8-A18376985593}" dt="2023-06-14T14:11:36.003" v="12308"/>
          <ac:grpSpMkLst>
            <pc:docMk/>
            <pc:sldMk cId="3374352379" sldId="260"/>
            <ac:grpSpMk id="4" creationId="{78F259BB-AFCC-30A1-DEFB-A44507A5B2D1}"/>
          </ac:grpSpMkLst>
        </pc:grpChg>
        <pc:grpChg chg="mod">
          <ac:chgData name="a xx" userId="6c68ed6e84215d36" providerId="LiveId" clId="{E1B7C8F1-8887-4920-B7B8-A18376985593}" dt="2023-06-14T14:11:36.003" v="12308"/>
          <ac:grpSpMkLst>
            <pc:docMk/>
            <pc:sldMk cId="3374352379" sldId="260"/>
            <ac:grpSpMk id="10" creationId="{50307995-F870-7A0C-F7EA-59BF883CDB7A}"/>
          </ac:grpSpMkLst>
        </pc:grpChg>
        <pc:grpChg chg="mod">
          <ac:chgData name="a xx" userId="6c68ed6e84215d36" providerId="LiveId" clId="{E1B7C8F1-8887-4920-B7B8-A18376985593}" dt="2023-06-14T14:11:36.003" v="12308"/>
          <ac:grpSpMkLst>
            <pc:docMk/>
            <pc:sldMk cId="3374352379" sldId="260"/>
            <ac:grpSpMk id="11" creationId="{90FF1E49-0476-B6EE-62B1-064B49167472}"/>
          </ac:grpSpMkLst>
        </pc:grpChg>
        <pc:grpChg chg="mod">
          <ac:chgData name="a xx" userId="6c68ed6e84215d36" providerId="LiveId" clId="{E1B7C8F1-8887-4920-B7B8-A18376985593}" dt="2023-06-14T14:11:36.003" v="12308"/>
          <ac:grpSpMkLst>
            <pc:docMk/>
            <pc:sldMk cId="3374352379" sldId="260"/>
            <ac:grpSpMk id="12" creationId="{04E311A5-8D1B-824B-C3D7-7481A6781950}"/>
          </ac:grpSpMkLst>
        </pc:grpChg>
        <pc:grpChg chg="del">
          <ac:chgData name="a xx" userId="6c68ed6e84215d36" providerId="LiveId" clId="{E1B7C8F1-8887-4920-B7B8-A18376985593}" dt="2023-06-12T11:49:49.333" v="4022" actId="478"/>
          <ac:grpSpMkLst>
            <pc:docMk/>
            <pc:sldMk cId="3374352379" sldId="260"/>
            <ac:grpSpMk id="32" creationId="{63C9BE6E-BA68-E278-2C02-D5FCB858758B}"/>
          </ac:grpSpMkLst>
        </pc:grpChg>
        <pc:grpChg chg="del mod topLvl">
          <ac:chgData name="a xx" userId="6c68ed6e84215d36" providerId="LiveId" clId="{E1B7C8F1-8887-4920-B7B8-A18376985593}" dt="2023-06-11T15:34:17.503" v="1738" actId="478"/>
          <ac:grpSpMkLst>
            <pc:docMk/>
            <pc:sldMk cId="3374352379" sldId="260"/>
            <ac:grpSpMk id="35" creationId="{C1856498-6014-6D95-055F-D862177B7FDC}"/>
          </ac:grpSpMkLst>
        </pc:grpChg>
        <pc:grpChg chg="add del mod topLvl">
          <ac:chgData name="a xx" userId="6c68ed6e84215d36" providerId="LiveId" clId="{E1B7C8F1-8887-4920-B7B8-A18376985593}" dt="2023-06-11T15:39:22.087" v="1830" actId="165"/>
          <ac:grpSpMkLst>
            <pc:docMk/>
            <pc:sldMk cId="3374352379" sldId="260"/>
            <ac:grpSpMk id="64" creationId="{24070BF2-3F48-1656-B664-9CE5716E98D4}"/>
          </ac:grpSpMkLst>
        </pc:grpChg>
        <pc:grpChg chg="add mod ord topLvl">
          <ac:chgData name="a xx" userId="6c68ed6e84215d36" providerId="LiveId" clId="{E1B7C8F1-8887-4920-B7B8-A18376985593}" dt="2023-06-14T14:19:03.566" v="12365" actId="164"/>
          <ac:grpSpMkLst>
            <pc:docMk/>
            <pc:sldMk cId="3374352379" sldId="260"/>
            <ac:grpSpMk id="67" creationId="{B4CE0F43-73CA-20AB-A8E2-85CBFD1DB4B5}"/>
          </ac:grpSpMkLst>
        </pc:grpChg>
        <pc:grpChg chg="add del mod">
          <ac:chgData name="a xx" userId="6c68ed6e84215d36" providerId="LiveId" clId="{E1B7C8F1-8887-4920-B7B8-A18376985593}" dt="2023-06-11T15:51:15.035" v="2583"/>
          <ac:grpSpMkLst>
            <pc:docMk/>
            <pc:sldMk cId="3374352379" sldId="260"/>
            <ac:grpSpMk id="77" creationId="{17A4C315-15B7-FD03-3EF2-E741915A4212}"/>
          </ac:grpSpMkLst>
        </pc:grpChg>
        <pc:grpChg chg="add del mod topLvl">
          <ac:chgData name="a xx" userId="6c68ed6e84215d36" providerId="LiveId" clId="{E1B7C8F1-8887-4920-B7B8-A18376985593}" dt="2023-06-11T15:36:26.254" v="1761" actId="165"/>
          <ac:grpSpMkLst>
            <pc:docMk/>
            <pc:sldMk cId="3374352379" sldId="260"/>
            <ac:grpSpMk id="124" creationId="{EF9B9EA4-0641-2880-EB31-EDD5CD7BB6D4}"/>
          </ac:grpSpMkLst>
        </pc:grpChg>
        <pc:grpChg chg="add del mod ord topLvl">
          <ac:chgData name="a xx" userId="6c68ed6e84215d36" providerId="LiveId" clId="{E1B7C8F1-8887-4920-B7B8-A18376985593}" dt="2023-06-11T15:36:21.048" v="1760" actId="165"/>
          <ac:grpSpMkLst>
            <pc:docMk/>
            <pc:sldMk cId="3374352379" sldId="260"/>
            <ac:grpSpMk id="126" creationId="{9D03AE6E-050A-009D-82B0-7EB76EAAD6E1}"/>
          </ac:grpSpMkLst>
        </pc:grpChg>
        <pc:grpChg chg="del">
          <ac:chgData name="a xx" userId="6c68ed6e84215d36" providerId="LiveId" clId="{E1B7C8F1-8887-4920-B7B8-A18376985593}" dt="2023-06-11T15:34:15.200" v="1737" actId="165"/>
          <ac:grpSpMkLst>
            <pc:docMk/>
            <pc:sldMk cId="3374352379" sldId="260"/>
            <ac:grpSpMk id="127" creationId="{80593850-FFEA-8253-22C8-E03750FE328D}"/>
          </ac:grpSpMkLst>
        </pc:grpChg>
        <pc:grpChg chg="add del mod ord">
          <ac:chgData name="a xx" userId="6c68ed6e84215d36" providerId="LiveId" clId="{E1B7C8F1-8887-4920-B7B8-A18376985593}" dt="2023-06-11T16:03:22.500" v="2963" actId="165"/>
          <ac:grpSpMkLst>
            <pc:docMk/>
            <pc:sldMk cId="3374352379" sldId="260"/>
            <ac:grpSpMk id="135" creationId="{03A2A24F-A47A-E0D6-1B84-CBDE3EE2D2A8}"/>
          </ac:grpSpMkLst>
        </pc:grpChg>
        <pc:grpChg chg="add del mod">
          <ac:chgData name="a xx" userId="6c68ed6e84215d36" providerId="LiveId" clId="{E1B7C8F1-8887-4920-B7B8-A18376985593}" dt="2023-06-11T15:58:16.588" v="2904" actId="478"/>
          <ac:grpSpMkLst>
            <pc:docMk/>
            <pc:sldMk cId="3374352379" sldId="260"/>
            <ac:grpSpMk id="142" creationId="{962F9EDB-9153-1E23-EBCB-3943E5D916C7}"/>
          </ac:grpSpMkLst>
        </pc:grpChg>
        <pc:grpChg chg="add del mod">
          <ac:chgData name="a xx" userId="6c68ed6e84215d36" providerId="LiveId" clId="{E1B7C8F1-8887-4920-B7B8-A18376985593}" dt="2023-06-11T16:03:13.951" v="2962" actId="165"/>
          <ac:grpSpMkLst>
            <pc:docMk/>
            <pc:sldMk cId="3374352379" sldId="260"/>
            <ac:grpSpMk id="143" creationId="{2754C2C3-E438-7366-C776-8AB5B1150995}"/>
          </ac:grpSpMkLst>
        </pc:grpChg>
        <pc:grpChg chg="add mod ord topLvl">
          <ac:chgData name="a xx" userId="6c68ed6e84215d36" providerId="LiveId" clId="{E1B7C8F1-8887-4920-B7B8-A18376985593}" dt="2023-06-14T14:19:03.566" v="12365" actId="164"/>
          <ac:grpSpMkLst>
            <pc:docMk/>
            <pc:sldMk cId="3374352379" sldId="260"/>
            <ac:grpSpMk id="150" creationId="{DFF9934C-FD80-02A9-2536-299253545AAD}"/>
          </ac:grpSpMkLst>
        </pc:grpChg>
        <pc:grpChg chg="add mod">
          <ac:chgData name="a xx" userId="6c68ed6e84215d36" providerId="LiveId" clId="{E1B7C8F1-8887-4920-B7B8-A18376985593}" dt="2023-06-11T16:18:57.206" v="3983" actId="164"/>
          <ac:grpSpMkLst>
            <pc:docMk/>
            <pc:sldMk cId="3374352379" sldId="260"/>
            <ac:grpSpMk id="152" creationId="{8D0447A5-3FFE-A667-AE15-F7A430E102B5}"/>
          </ac:grpSpMkLst>
        </pc:grpChg>
        <pc:grpChg chg="add mod">
          <ac:chgData name="a xx" userId="6c68ed6e84215d36" providerId="LiveId" clId="{E1B7C8F1-8887-4920-B7B8-A18376985593}" dt="2023-06-11T16:18:57.063" v="3982" actId="164"/>
          <ac:grpSpMkLst>
            <pc:docMk/>
            <pc:sldMk cId="3374352379" sldId="260"/>
            <ac:grpSpMk id="153" creationId="{B7ABED41-08A0-3673-7D89-9F00BD623A6D}"/>
          </ac:grpSpMkLst>
        </pc:grpChg>
        <pc:grpChg chg="add mod topLvl">
          <ac:chgData name="a xx" userId="6c68ed6e84215d36" providerId="LiveId" clId="{E1B7C8F1-8887-4920-B7B8-A18376985593}" dt="2023-06-14T14:19:03.566" v="12365" actId="164"/>
          <ac:grpSpMkLst>
            <pc:docMk/>
            <pc:sldMk cId="3374352379" sldId="260"/>
            <ac:grpSpMk id="154" creationId="{ADDAF5D7-AAE1-ACB5-5F19-EDCE174365CE}"/>
          </ac:grpSpMkLst>
        </pc:grpChg>
        <pc:grpChg chg="add del mod">
          <ac:chgData name="a xx" userId="6c68ed6e84215d36" providerId="LiveId" clId="{E1B7C8F1-8887-4920-B7B8-A18376985593}" dt="2023-06-14T14:12:20.801" v="12311" actId="165"/>
          <ac:grpSpMkLst>
            <pc:docMk/>
            <pc:sldMk cId="3374352379" sldId="260"/>
            <ac:grpSpMk id="155" creationId="{1F25582A-280D-86BA-1D51-37C2D355E3F8}"/>
          </ac:grpSpMkLst>
        </pc:grpChg>
        <pc:grpChg chg="add mod">
          <ac:chgData name="a xx" userId="6c68ed6e84215d36" providerId="LiveId" clId="{E1B7C8F1-8887-4920-B7B8-A18376985593}" dt="2023-06-14T14:17:02.108" v="12321" actId="164"/>
          <ac:grpSpMkLst>
            <pc:docMk/>
            <pc:sldMk cId="3374352379" sldId="260"/>
            <ac:grpSpMk id="157" creationId="{00F6B935-EB31-960A-C6EA-DE9C7D84BFB4}"/>
          </ac:grpSpMkLst>
        </pc:grpChg>
        <pc:grpChg chg="add mod">
          <ac:chgData name="a xx" userId="6c68ed6e84215d36" providerId="LiveId" clId="{E1B7C8F1-8887-4920-B7B8-A18376985593}" dt="2023-06-14T14:19:05.231" v="12367" actId="1076"/>
          <ac:grpSpMkLst>
            <pc:docMk/>
            <pc:sldMk cId="3374352379" sldId="260"/>
            <ac:grpSpMk id="158" creationId="{363CC35B-E771-5DB3-21B9-18CBE772BB74}"/>
          </ac:grpSpMkLst>
        </pc:grpChg>
        <pc:picChg chg="add del mod">
          <ac:chgData name="a xx" userId="6c68ed6e84215d36" providerId="LiveId" clId="{E1B7C8F1-8887-4920-B7B8-A18376985593}" dt="2023-06-11T15:51:48.202" v="2596" actId="478"/>
          <ac:picMkLst>
            <pc:docMk/>
            <pc:sldMk cId="3374352379" sldId="260"/>
            <ac:picMk id="76" creationId="{363B5CBA-85AB-8E7F-B8D1-264C034CA3D1}"/>
          </ac:picMkLst>
        </pc:picChg>
        <pc:picChg chg="add del mod">
          <ac:chgData name="a xx" userId="6c68ed6e84215d36" providerId="LiveId" clId="{E1B7C8F1-8887-4920-B7B8-A18376985593}" dt="2023-06-11T15:51:35.889" v="2591"/>
          <ac:picMkLst>
            <pc:docMk/>
            <pc:sldMk cId="3374352379" sldId="260"/>
            <ac:picMk id="82" creationId="{FE2A8D5F-7403-FF92-EDA1-A9EBB37E7597}"/>
          </ac:picMkLst>
        </pc:picChg>
        <pc:cxnChg chg="mod">
          <ac:chgData name="a xx" userId="6c68ed6e84215d36" providerId="LiveId" clId="{E1B7C8F1-8887-4920-B7B8-A18376985593}" dt="2023-06-14T14:11:36.003" v="12308"/>
          <ac:cxnSpMkLst>
            <pc:docMk/>
            <pc:sldMk cId="3374352379" sldId="260"/>
            <ac:cxnSpMk id="13" creationId="{4E4177BB-88DE-399C-73AB-0F1499DCFF92}"/>
          </ac:cxnSpMkLst>
        </pc:cxnChg>
        <pc:cxnChg chg="mod">
          <ac:chgData name="a xx" userId="6c68ed6e84215d36" providerId="LiveId" clId="{E1B7C8F1-8887-4920-B7B8-A18376985593}" dt="2023-06-14T14:11:36.003" v="12308"/>
          <ac:cxnSpMkLst>
            <pc:docMk/>
            <pc:sldMk cId="3374352379" sldId="260"/>
            <ac:cxnSpMk id="14" creationId="{FEB29CAB-DAA4-6E6B-E726-C878468F3F88}"/>
          </ac:cxnSpMkLst>
        </pc:cxnChg>
        <pc:cxnChg chg="mod">
          <ac:chgData name="a xx" userId="6c68ed6e84215d36" providerId="LiveId" clId="{E1B7C8F1-8887-4920-B7B8-A18376985593}" dt="2023-06-14T14:11:36.003" v="12308"/>
          <ac:cxnSpMkLst>
            <pc:docMk/>
            <pc:sldMk cId="3374352379" sldId="260"/>
            <ac:cxnSpMk id="15" creationId="{0A506EDA-4AC7-19CC-12A3-597016637145}"/>
          </ac:cxnSpMkLst>
        </pc:cxnChg>
        <pc:cxnChg chg="mod">
          <ac:chgData name="a xx" userId="6c68ed6e84215d36" providerId="LiveId" clId="{E1B7C8F1-8887-4920-B7B8-A18376985593}" dt="2023-06-14T14:11:36.003" v="12308"/>
          <ac:cxnSpMkLst>
            <pc:docMk/>
            <pc:sldMk cId="3374352379" sldId="260"/>
            <ac:cxnSpMk id="16" creationId="{23B05EEC-F4AB-B1DE-0736-1DA25E4BF812}"/>
          </ac:cxnSpMkLst>
        </pc:cxnChg>
        <pc:cxnChg chg="mod">
          <ac:chgData name="a xx" userId="6c68ed6e84215d36" providerId="LiveId" clId="{E1B7C8F1-8887-4920-B7B8-A18376985593}" dt="2023-06-14T14:11:36.003" v="12308"/>
          <ac:cxnSpMkLst>
            <pc:docMk/>
            <pc:sldMk cId="3374352379" sldId="260"/>
            <ac:cxnSpMk id="17" creationId="{7EFFD051-507E-7E7E-8E97-576A50CAAFA7}"/>
          </ac:cxnSpMkLst>
        </pc:cxnChg>
        <pc:cxnChg chg="mod">
          <ac:chgData name="a xx" userId="6c68ed6e84215d36" providerId="LiveId" clId="{E1B7C8F1-8887-4920-B7B8-A18376985593}" dt="2023-06-14T14:11:36.003" v="12308"/>
          <ac:cxnSpMkLst>
            <pc:docMk/>
            <pc:sldMk cId="3374352379" sldId="260"/>
            <ac:cxnSpMk id="18" creationId="{19A948EE-7B79-B638-D0F8-666D9DAF0BDD}"/>
          </ac:cxnSpMkLst>
        </pc:cxnChg>
        <pc:cxnChg chg="mod">
          <ac:chgData name="a xx" userId="6c68ed6e84215d36" providerId="LiveId" clId="{E1B7C8F1-8887-4920-B7B8-A18376985593}" dt="2023-06-14T14:11:36.003" v="12308"/>
          <ac:cxnSpMkLst>
            <pc:docMk/>
            <pc:sldMk cId="3374352379" sldId="260"/>
            <ac:cxnSpMk id="19" creationId="{B8E24332-CC2A-A9B0-314A-14BD727E3B01}"/>
          </ac:cxnSpMkLst>
        </pc:cxnChg>
        <pc:cxnChg chg="mod">
          <ac:chgData name="a xx" userId="6c68ed6e84215d36" providerId="LiveId" clId="{E1B7C8F1-8887-4920-B7B8-A18376985593}" dt="2023-06-14T14:11:36.003" v="12308"/>
          <ac:cxnSpMkLst>
            <pc:docMk/>
            <pc:sldMk cId="3374352379" sldId="260"/>
            <ac:cxnSpMk id="20" creationId="{F905FBE6-D846-4659-F2CC-6BB5999DF37A}"/>
          </ac:cxnSpMkLst>
        </pc:cxnChg>
        <pc:cxnChg chg="mod">
          <ac:chgData name="a xx" userId="6c68ed6e84215d36" providerId="LiveId" clId="{E1B7C8F1-8887-4920-B7B8-A18376985593}" dt="2023-06-14T14:11:36.003" v="12308"/>
          <ac:cxnSpMkLst>
            <pc:docMk/>
            <pc:sldMk cId="3374352379" sldId="260"/>
            <ac:cxnSpMk id="21" creationId="{7195CAFB-98ED-FF10-3D5D-813FD2C452EA}"/>
          </ac:cxnSpMkLst>
        </pc:cxnChg>
        <pc:cxnChg chg="mod">
          <ac:chgData name="a xx" userId="6c68ed6e84215d36" providerId="LiveId" clId="{E1B7C8F1-8887-4920-B7B8-A18376985593}" dt="2023-06-14T14:11:36.003" v="12308"/>
          <ac:cxnSpMkLst>
            <pc:docMk/>
            <pc:sldMk cId="3374352379" sldId="260"/>
            <ac:cxnSpMk id="22" creationId="{253BA430-56AC-CF53-FF91-5115C6D649CE}"/>
          </ac:cxnSpMkLst>
        </pc:cxnChg>
        <pc:cxnChg chg="mod">
          <ac:chgData name="a xx" userId="6c68ed6e84215d36" providerId="LiveId" clId="{E1B7C8F1-8887-4920-B7B8-A18376985593}" dt="2023-06-14T14:11:36.003" v="12308"/>
          <ac:cxnSpMkLst>
            <pc:docMk/>
            <pc:sldMk cId="3374352379" sldId="260"/>
            <ac:cxnSpMk id="23" creationId="{ABBFE1C9-803A-B7D5-C3DA-4EC5CC3D0603}"/>
          </ac:cxnSpMkLst>
        </pc:cxnChg>
        <pc:cxnChg chg="mod">
          <ac:chgData name="a xx" userId="6c68ed6e84215d36" providerId="LiveId" clId="{E1B7C8F1-8887-4920-B7B8-A18376985593}" dt="2023-06-14T14:11:36.003" v="12308"/>
          <ac:cxnSpMkLst>
            <pc:docMk/>
            <pc:sldMk cId="3374352379" sldId="260"/>
            <ac:cxnSpMk id="24" creationId="{8FC41EFF-F2D8-71B2-74DC-E8E37008C191}"/>
          </ac:cxnSpMkLst>
        </pc:cxnChg>
        <pc:cxnChg chg="mod">
          <ac:chgData name="a xx" userId="6c68ed6e84215d36" providerId="LiveId" clId="{E1B7C8F1-8887-4920-B7B8-A18376985593}" dt="2023-06-14T14:11:36.003" v="12308"/>
          <ac:cxnSpMkLst>
            <pc:docMk/>
            <pc:sldMk cId="3374352379" sldId="260"/>
            <ac:cxnSpMk id="25" creationId="{87286A57-E81B-8F97-345F-5BBF44FA3886}"/>
          </ac:cxnSpMkLst>
        </pc:cxnChg>
        <pc:cxnChg chg="mod">
          <ac:chgData name="a xx" userId="6c68ed6e84215d36" providerId="LiveId" clId="{E1B7C8F1-8887-4920-B7B8-A18376985593}" dt="2023-06-14T14:11:36.003" v="12308"/>
          <ac:cxnSpMkLst>
            <pc:docMk/>
            <pc:sldMk cId="3374352379" sldId="260"/>
            <ac:cxnSpMk id="26" creationId="{ED9EC2EC-2D28-2674-B4F3-AC17AB1E6F97}"/>
          </ac:cxnSpMkLst>
        </pc:cxnChg>
        <pc:cxnChg chg="mod">
          <ac:chgData name="a xx" userId="6c68ed6e84215d36" providerId="LiveId" clId="{E1B7C8F1-8887-4920-B7B8-A18376985593}" dt="2023-06-14T14:11:36.003" v="12308"/>
          <ac:cxnSpMkLst>
            <pc:docMk/>
            <pc:sldMk cId="3374352379" sldId="260"/>
            <ac:cxnSpMk id="27" creationId="{9A0B86CE-E57E-D1E7-B8BC-22984D74882A}"/>
          </ac:cxnSpMkLst>
        </pc:cxnChg>
        <pc:cxnChg chg="mod">
          <ac:chgData name="a xx" userId="6c68ed6e84215d36" providerId="LiveId" clId="{E1B7C8F1-8887-4920-B7B8-A18376985593}" dt="2023-06-14T14:11:36.003" v="12308"/>
          <ac:cxnSpMkLst>
            <pc:docMk/>
            <pc:sldMk cId="3374352379" sldId="260"/>
            <ac:cxnSpMk id="28" creationId="{681A351D-4054-70B2-B2F7-DC7FAD1298FA}"/>
          </ac:cxnSpMkLst>
        </pc:cxnChg>
        <pc:cxnChg chg="mod">
          <ac:chgData name="a xx" userId="6c68ed6e84215d36" providerId="LiveId" clId="{E1B7C8F1-8887-4920-B7B8-A18376985593}" dt="2023-06-14T14:11:36.003" v="12308"/>
          <ac:cxnSpMkLst>
            <pc:docMk/>
            <pc:sldMk cId="3374352379" sldId="260"/>
            <ac:cxnSpMk id="29" creationId="{4AAFA4D4-494E-1434-C0D7-5CD0EB63BF30}"/>
          </ac:cxnSpMkLst>
        </pc:cxnChg>
        <pc:cxnChg chg="mod">
          <ac:chgData name="a xx" userId="6c68ed6e84215d36" providerId="LiveId" clId="{E1B7C8F1-8887-4920-B7B8-A18376985593}" dt="2023-06-14T14:11:36.003" v="12308"/>
          <ac:cxnSpMkLst>
            <pc:docMk/>
            <pc:sldMk cId="3374352379" sldId="260"/>
            <ac:cxnSpMk id="30" creationId="{5B2C1796-609F-157A-921A-8734BA7EA615}"/>
          </ac:cxnSpMkLst>
        </pc:cxnChg>
        <pc:cxnChg chg="mod">
          <ac:chgData name="a xx" userId="6c68ed6e84215d36" providerId="LiveId" clId="{E1B7C8F1-8887-4920-B7B8-A18376985593}" dt="2023-06-14T14:11:36.003" v="12308"/>
          <ac:cxnSpMkLst>
            <pc:docMk/>
            <pc:sldMk cId="3374352379" sldId="260"/>
            <ac:cxnSpMk id="31" creationId="{688D7261-D13E-FC9E-A8DB-AC1EA0889EE5}"/>
          </ac:cxnSpMkLst>
        </pc:cxnChg>
        <pc:cxnChg chg="add del mod">
          <ac:chgData name="a xx" userId="6c68ed6e84215d36" providerId="LiveId" clId="{E1B7C8F1-8887-4920-B7B8-A18376985593}" dt="2023-06-11T15:37:00.592" v="1790"/>
          <ac:cxnSpMkLst>
            <pc:docMk/>
            <pc:sldMk cId="3374352379" sldId="260"/>
            <ac:cxnSpMk id="31" creationId="{EAD96FEA-C18B-EE42-D249-969AB5CA0957}"/>
          </ac:cxnSpMkLst>
        </pc:cxnChg>
        <pc:cxnChg chg="mod">
          <ac:chgData name="a xx" userId="6c68ed6e84215d36" providerId="LiveId" clId="{E1B7C8F1-8887-4920-B7B8-A18376985593}" dt="2023-06-14T14:11:36.003" v="12308"/>
          <ac:cxnSpMkLst>
            <pc:docMk/>
            <pc:sldMk cId="3374352379" sldId="260"/>
            <ac:cxnSpMk id="32" creationId="{FA4E58D4-C11B-F4EE-6C75-F18E38CA322B}"/>
          </ac:cxnSpMkLst>
        </pc:cxnChg>
        <pc:cxnChg chg="mod">
          <ac:chgData name="a xx" userId="6c68ed6e84215d36" providerId="LiveId" clId="{E1B7C8F1-8887-4920-B7B8-A18376985593}" dt="2023-06-14T14:11:36.003" v="12308"/>
          <ac:cxnSpMkLst>
            <pc:docMk/>
            <pc:sldMk cId="3374352379" sldId="260"/>
            <ac:cxnSpMk id="33" creationId="{3A2E812A-CB4E-7B6B-4018-67122756781F}"/>
          </ac:cxnSpMkLst>
        </pc:cxnChg>
        <pc:cxnChg chg="mod">
          <ac:chgData name="a xx" userId="6c68ed6e84215d36" providerId="LiveId" clId="{E1B7C8F1-8887-4920-B7B8-A18376985593}" dt="2023-06-14T14:11:36.003" v="12308"/>
          <ac:cxnSpMkLst>
            <pc:docMk/>
            <pc:sldMk cId="3374352379" sldId="260"/>
            <ac:cxnSpMk id="34" creationId="{2B6D3C42-C977-9D61-0375-08201F3FA967}"/>
          </ac:cxnSpMkLst>
        </pc:cxnChg>
        <pc:cxnChg chg="mod">
          <ac:chgData name="a xx" userId="6c68ed6e84215d36" providerId="LiveId" clId="{E1B7C8F1-8887-4920-B7B8-A18376985593}" dt="2023-06-14T14:11:36.003" v="12308"/>
          <ac:cxnSpMkLst>
            <pc:docMk/>
            <pc:sldMk cId="3374352379" sldId="260"/>
            <ac:cxnSpMk id="35" creationId="{70B8F3CE-2DEE-99AA-3ED9-5B04F5FCFD0A}"/>
          </ac:cxnSpMkLst>
        </pc:cxnChg>
        <pc:cxnChg chg="mod">
          <ac:chgData name="a xx" userId="6c68ed6e84215d36" providerId="LiveId" clId="{E1B7C8F1-8887-4920-B7B8-A18376985593}" dt="2023-06-14T14:11:36.003" v="12308"/>
          <ac:cxnSpMkLst>
            <pc:docMk/>
            <pc:sldMk cId="3374352379" sldId="260"/>
            <ac:cxnSpMk id="36" creationId="{3E737727-A8A3-2676-801F-9416B3118AD0}"/>
          </ac:cxnSpMkLst>
        </pc:cxnChg>
        <pc:cxnChg chg="add del mod">
          <ac:chgData name="a xx" userId="6c68ed6e84215d36" providerId="LiveId" clId="{E1B7C8F1-8887-4920-B7B8-A18376985593}" dt="2023-06-11T15:37:52.589" v="1796" actId="478"/>
          <ac:cxnSpMkLst>
            <pc:docMk/>
            <pc:sldMk cId="3374352379" sldId="260"/>
            <ac:cxnSpMk id="36" creationId="{6C732191-BFB7-397F-580A-48D360B3B1B2}"/>
          </ac:cxnSpMkLst>
        </pc:cxnChg>
        <pc:cxnChg chg="add del mod">
          <ac:chgData name="a xx" userId="6c68ed6e84215d36" providerId="LiveId" clId="{E1B7C8F1-8887-4920-B7B8-A18376985593}" dt="2023-06-11T15:37:54.508" v="1797" actId="478"/>
          <ac:cxnSpMkLst>
            <pc:docMk/>
            <pc:sldMk cId="3374352379" sldId="260"/>
            <ac:cxnSpMk id="37" creationId="{3128FDEE-4758-F75A-CEBE-AB1F860CCA3D}"/>
          </ac:cxnSpMkLst>
        </pc:cxnChg>
        <pc:cxnChg chg="mod">
          <ac:chgData name="a xx" userId="6c68ed6e84215d36" providerId="LiveId" clId="{E1B7C8F1-8887-4920-B7B8-A18376985593}" dt="2023-06-14T14:11:36.003" v="12308"/>
          <ac:cxnSpMkLst>
            <pc:docMk/>
            <pc:sldMk cId="3374352379" sldId="260"/>
            <ac:cxnSpMk id="37" creationId="{E1C676DE-0AA4-ED7B-1A4E-B68555C947D3}"/>
          </ac:cxnSpMkLst>
        </pc:cxnChg>
        <pc:cxnChg chg="add mod">
          <ac:chgData name="a xx" userId="6c68ed6e84215d36" providerId="LiveId" clId="{E1B7C8F1-8887-4920-B7B8-A18376985593}" dt="2023-06-14T14:12:20.801" v="12311" actId="165"/>
          <ac:cxnSpMkLst>
            <pc:docMk/>
            <pc:sldMk cId="3374352379" sldId="260"/>
            <ac:cxnSpMk id="38" creationId="{262DE73E-66E1-510C-52EE-B742BE746679}"/>
          </ac:cxnSpMkLst>
        </pc:cxnChg>
        <pc:cxnChg chg="mod">
          <ac:chgData name="a xx" userId="6c68ed6e84215d36" providerId="LiveId" clId="{E1B7C8F1-8887-4920-B7B8-A18376985593}" dt="2023-06-14T14:11:36.003" v="12308"/>
          <ac:cxnSpMkLst>
            <pc:docMk/>
            <pc:sldMk cId="3374352379" sldId="260"/>
            <ac:cxnSpMk id="39" creationId="{1BFBB694-6D51-8D40-4E71-3974838A819F}"/>
          </ac:cxnSpMkLst>
        </pc:cxnChg>
        <pc:cxnChg chg="add del mod topLvl">
          <ac:chgData name="a xx" userId="6c68ed6e84215d36" providerId="LiveId" clId="{E1B7C8F1-8887-4920-B7B8-A18376985593}" dt="2023-06-11T15:39:33.558" v="1833" actId="478"/>
          <ac:cxnSpMkLst>
            <pc:docMk/>
            <pc:sldMk cId="3374352379" sldId="260"/>
            <ac:cxnSpMk id="39" creationId="{A739D05B-AB40-854D-569E-714703A1811F}"/>
          </ac:cxnSpMkLst>
        </pc:cxnChg>
        <pc:cxnChg chg="add del mod topLvl">
          <ac:chgData name="a xx" userId="6c68ed6e84215d36" providerId="LiveId" clId="{E1B7C8F1-8887-4920-B7B8-A18376985593}" dt="2023-06-14T14:12:20.801" v="12311" actId="165"/>
          <ac:cxnSpMkLst>
            <pc:docMk/>
            <pc:sldMk cId="3374352379" sldId="260"/>
            <ac:cxnSpMk id="40" creationId="{BEE5AED1-158F-B8A8-7630-A9526970A780}"/>
          </ac:cxnSpMkLst>
        </pc:cxnChg>
        <pc:cxnChg chg="add del mod topLvl">
          <ac:chgData name="a xx" userId="6c68ed6e84215d36" providerId="LiveId" clId="{E1B7C8F1-8887-4920-B7B8-A18376985593}" dt="2023-06-14T14:12:20.801" v="12311" actId="165"/>
          <ac:cxnSpMkLst>
            <pc:docMk/>
            <pc:sldMk cId="3374352379" sldId="260"/>
            <ac:cxnSpMk id="41" creationId="{38637371-3BEE-4E47-AD0F-722A6BB807CB}"/>
          </ac:cxnSpMkLst>
        </pc:cxnChg>
        <pc:cxnChg chg="add del mod topLvl">
          <ac:chgData name="a xx" userId="6c68ed6e84215d36" providerId="LiveId" clId="{E1B7C8F1-8887-4920-B7B8-A18376985593}" dt="2023-06-14T14:12:20.801" v="12311" actId="165"/>
          <ac:cxnSpMkLst>
            <pc:docMk/>
            <pc:sldMk cId="3374352379" sldId="260"/>
            <ac:cxnSpMk id="42" creationId="{97C493A8-AD99-D144-FD11-73754367FF4F}"/>
          </ac:cxnSpMkLst>
        </pc:cxnChg>
        <pc:cxnChg chg="add del mod topLvl">
          <ac:chgData name="a xx" userId="6c68ed6e84215d36" providerId="LiveId" clId="{E1B7C8F1-8887-4920-B7B8-A18376985593}" dt="2023-06-14T14:12:20.801" v="12311" actId="165"/>
          <ac:cxnSpMkLst>
            <pc:docMk/>
            <pc:sldMk cId="3374352379" sldId="260"/>
            <ac:cxnSpMk id="43" creationId="{DF8239BF-3FDA-3B37-4525-FB5E35F10EEA}"/>
          </ac:cxnSpMkLst>
        </pc:cxnChg>
        <pc:cxnChg chg="add del mod topLvl">
          <ac:chgData name="a xx" userId="6c68ed6e84215d36" providerId="LiveId" clId="{E1B7C8F1-8887-4920-B7B8-A18376985593}" dt="2023-06-14T14:12:20.801" v="12311" actId="165"/>
          <ac:cxnSpMkLst>
            <pc:docMk/>
            <pc:sldMk cId="3374352379" sldId="260"/>
            <ac:cxnSpMk id="44" creationId="{2DD602A2-8594-32D1-B6CE-2DB0C9EA79EB}"/>
          </ac:cxnSpMkLst>
        </pc:cxnChg>
        <pc:cxnChg chg="add del mod topLvl">
          <ac:chgData name="a xx" userId="6c68ed6e84215d36" providerId="LiveId" clId="{E1B7C8F1-8887-4920-B7B8-A18376985593}" dt="2023-06-14T14:12:20.801" v="12311" actId="165"/>
          <ac:cxnSpMkLst>
            <pc:docMk/>
            <pc:sldMk cId="3374352379" sldId="260"/>
            <ac:cxnSpMk id="45" creationId="{45EE4942-4DC3-CE34-E8CE-74EAA4F75B1E}"/>
          </ac:cxnSpMkLst>
        </pc:cxnChg>
        <pc:cxnChg chg="add del mod topLvl">
          <ac:chgData name="a xx" userId="6c68ed6e84215d36" providerId="LiveId" clId="{E1B7C8F1-8887-4920-B7B8-A18376985593}" dt="2023-06-14T14:12:20.801" v="12311" actId="165"/>
          <ac:cxnSpMkLst>
            <pc:docMk/>
            <pc:sldMk cId="3374352379" sldId="260"/>
            <ac:cxnSpMk id="46" creationId="{3E433542-EDE3-1DC3-9166-449B6B0CBD97}"/>
          </ac:cxnSpMkLst>
        </pc:cxnChg>
        <pc:cxnChg chg="add del mod topLvl">
          <ac:chgData name="a xx" userId="6c68ed6e84215d36" providerId="LiveId" clId="{E1B7C8F1-8887-4920-B7B8-A18376985593}" dt="2023-06-14T14:12:20.801" v="12311" actId="165"/>
          <ac:cxnSpMkLst>
            <pc:docMk/>
            <pc:sldMk cId="3374352379" sldId="260"/>
            <ac:cxnSpMk id="47" creationId="{D0235645-25FC-FD60-5483-F65275713EB0}"/>
          </ac:cxnSpMkLst>
        </pc:cxnChg>
        <pc:cxnChg chg="add del mod topLvl">
          <ac:chgData name="a xx" userId="6c68ed6e84215d36" providerId="LiveId" clId="{E1B7C8F1-8887-4920-B7B8-A18376985593}" dt="2023-06-14T14:12:20.801" v="12311" actId="165"/>
          <ac:cxnSpMkLst>
            <pc:docMk/>
            <pc:sldMk cId="3374352379" sldId="260"/>
            <ac:cxnSpMk id="48" creationId="{1AFB51D4-6072-BFAA-12A8-3F8278215F2D}"/>
          </ac:cxnSpMkLst>
        </pc:cxnChg>
        <pc:cxnChg chg="add del mod topLvl">
          <ac:chgData name="a xx" userId="6c68ed6e84215d36" providerId="LiveId" clId="{E1B7C8F1-8887-4920-B7B8-A18376985593}" dt="2023-06-14T14:12:20.801" v="12311" actId="165"/>
          <ac:cxnSpMkLst>
            <pc:docMk/>
            <pc:sldMk cId="3374352379" sldId="260"/>
            <ac:cxnSpMk id="49" creationId="{FD541963-D3E8-4982-B3D7-0366E02D46C7}"/>
          </ac:cxnSpMkLst>
        </pc:cxnChg>
        <pc:cxnChg chg="add del mod topLvl">
          <ac:chgData name="a xx" userId="6c68ed6e84215d36" providerId="LiveId" clId="{E1B7C8F1-8887-4920-B7B8-A18376985593}" dt="2023-06-14T14:12:20.801" v="12311" actId="165"/>
          <ac:cxnSpMkLst>
            <pc:docMk/>
            <pc:sldMk cId="3374352379" sldId="260"/>
            <ac:cxnSpMk id="50" creationId="{3DC7DD7C-5548-317D-C5FB-C9B10CEEAE28}"/>
          </ac:cxnSpMkLst>
        </pc:cxnChg>
        <pc:cxnChg chg="add del mod topLvl">
          <ac:chgData name="a xx" userId="6c68ed6e84215d36" providerId="LiveId" clId="{E1B7C8F1-8887-4920-B7B8-A18376985593}" dt="2023-06-14T14:12:20.801" v="12311" actId="165"/>
          <ac:cxnSpMkLst>
            <pc:docMk/>
            <pc:sldMk cId="3374352379" sldId="260"/>
            <ac:cxnSpMk id="51" creationId="{9FA82480-0BA5-E8ED-2396-0BC372B8A29A}"/>
          </ac:cxnSpMkLst>
        </pc:cxnChg>
        <pc:cxnChg chg="add del mod topLvl">
          <ac:chgData name="a xx" userId="6c68ed6e84215d36" providerId="LiveId" clId="{E1B7C8F1-8887-4920-B7B8-A18376985593}" dt="2023-06-14T14:12:20.801" v="12311" actId="165"/>
          <ac:cxnSpMkLst>
            <pc:docMk/>
            <pc:sldMk cId="3374352379" sldId="260"/>
            <ac:cxnSpMk id="52" creationId="{532B9ABC-49AD-CC9D-5341-8A240D44B06F}"/>
          </ac:cxnSpMkLst>
        </pc:cxnChg>
        <pc:cxnChg chg="add del mod topLvl">
          <ac:chgData name="a xx" userId="6c68ed6e84215d36" providerId="LiveId" clId="{E1B7C8F1-8887-4920-B7B8-A18376985593}" dt="2023-06-14T14:12:20.801" v="12311" actId="165"/>
          <ac:cxnSpMkLst>
            <pc:docMk/>
            <pc:sldMk cId="3374352379" sldId="260"/>
            <ac:cxnSpMk id="53" creationId="{A4E6FE42-51FD-A05F-CAFA-352342E80EBB}"/>
          </ac:cxnSpMkLst>
        </pc:cxnChg>
        <pc:cxnChg chg="add del mod topLvl">
          <ac:chgData name="a xx" userId="6c68ed6e84215d36" providerId="LiveId" clId="{E1B7C8F1-8887-4920-B7B8-A18376985593}" dt="2023-06-14T14:12:20.801" v="12311" actId="165"/>
          <ac:cxnSpMkLst>
            <pc:docMk/>
            <pc:sldMk cId="3374352379" sldId="260"/>
            <ac:cxnSpMk id="54" creationId="{30E3F986-6FDC-F61A-4C62-3906081C2E03}"/>
          </ac:cxnSpMkLst>
        </pc:cxnChg>
        <pc:cxnChg chg="add del mod topLvl">
          <ac:chgData name="a xx" userId="6c68ed6e84215d36" providerId="LiveId" clId="{E1B7C8F1-8887-4920-B7B8-A18376985593}" dt="2023-06-14T14:12:20.801" v="12311" actId="165"/>
          <ac:cxnSpMkLst>
            <pc:docMk/>
            <pc:sldMk cId="3374352379" sldId="260"/>
            <ac:cxnSpMk id="55" creationId="{E31CDA07-49F2-5244-6AE3-3C8E489BA27B}"/>
          </ac:cxnSpMkLst>
        </pc:cxnChg>
        <pc:cxnChg chg="add del mod topLvl">
          <ac:chgData name="a xx" userId="6c68ed6e84215d36" providerId="LiveId" clId="{E1B7C8F1-8887-4920-B7B8-A18376985593}" dt="2023-06-14T14:12:20.801" v="12311" actId="165"/>
          <ac:cxnSpMkLst>
            <pc:docMk/>
            <pc:sldMk cId="3374352379" sldId="260"/>
            <ac:cxnSpMk id="56" creationId="{BB69101B-B190-DF8D-FBC9-631BB6DDBA15}"/>
          </ac:cxnSpMkLst>
        </pc:cxnChg>
        <pc:cxnChg chg="add del mod topLvl">
          <ac:chgData name="a xx" userId="6c68ed6e84215d36" providerId="LiveId" clId="{E1B7C8F1-8887-4920-B7B8-A18376985593}" dt="2023-06-14T14:12:20.801" v="12311" actId="165"/>
          <ac:cxnSpMkLst>
            <pc:docMk/>
            <pc:sldMk cId="3374352379" sldId="260"/>
            <ac:cxnSpMk id="57" creationId="{1443182F-99C7-C292-B3FE-82F6C24D6E77}"/>
          </ac:cxnSpMkLst>
        </pc:cxnChg>
        <pc:cxnChg chg="add del mod topLvl">
          <ac:chgData name="a xx" userId="6c68ed6e84215d36" providerId="LiveId" clId="{E1B7C8F1-8887-4920-B7B8-A18376985593}" dt="2023-06-14T14:12:20.801" v="12311" actId="165"/>
          <ac:cxnSpMkLst>
            <pc:docMk/>
            <pc:sldMk cId="3374352379" sldId="260"/>
            <ac:cxnSpMk id="58" creationId="{298CDE3A-DC7B-3E77-16BB-834C42B34789}"/>
          </ac:cxnSpMkLst>
        </pc:cxnChg>
        <pc:cxnChg chg="add del mod topLvl">
          <ac:chgData name="a xx" userId="6c68ed6e84215d36" providerId="LiveId" clId="{E1B7C8F1-8887-4920-B7B8-A18376985593}" dt="2023-06-14T14:12:20.801" v="12311" actId="165"/>
          <ac:cxnSpMkLst>
            <pc:docMk/>
            <pc:sldMk cId="3374352379" sldId="260"/>
            <ac:cxnSpMk id="59" creationId="{CB604BDF-7871-BECE-43B6-87193C07507C}"/>
          </ac:cxnSpMkLst>
        </pc:cxnChg>
        <pc:cxnChg chg="add del mod topLvl">
          <ac:chgData name="a xx" userId="6c68ed6e84215d36" providerId="LiveId" clId="{E1B7C8F1-8887-4920-B7B8-A18376985593}" dt="2023-06-14T14:12:20.801" v="12311" actId="165"/>
          <ac:cxnSpMkLst>
            <pc:docMk/>
            <pc:sldMk cId="3374352379" sldId="260"/>
            <ac:cxnSpMk id="60" creationId="{9EA4601E-4975-B646-DD21-8D4308513259}"/>
          </ac:cxnSpMkLst>
        </pc:cxnChg>
        <pc:cxnChg chg="add del mod topLvl">
          <ac:chgData name="a xx" userId="6c68ed6e84215d36" providerId="LiveId" clId="{E1B7C8F1-8887-4920-B7B8-A18376985593}" dt="2023-06-14T14:12:20.801" v="12311" actId="165"/>
          <ac:cxnSpMkLst>
            <pc:docMk/>
            <pc:sldMk cId="3374352379" sldId="260"/>
            <ac:cxnSpMk id="61" creationId="{4CC27BFE-2A6A-D549-2DCB-0931EB6B8F57}"/>
          </ac:cxnSpMkLst>
        </pc:cxnChg>
        <pc:cxnChg chg="add del mod topLvl">
          <ac:chgData name="a xx" userId="6c68ed6e84215d36" providerId="LiveId" clId="{E1B7C8F1-8887-4920-B7B8-A18376985593}" dt="2023-06-14T14:12:20.801" v="12311" actId="165"/>
          <ac:cxnSpMkLst>
            <pc:docMk/>
            <pc:sldMk cId="3374352379" sldId="260"/>
            <ac:cxnSpMk id="62" creationId="{1650E257-C83B-B11C-8E94-F6DAD4402AD5}"/>
          </ac:cxnSpMkLst>
        </pc:cxnChg>
        <pc:cxnChg chg="mod">
          <ac:chgData name="a xx" userId="6c68ed6e84215d36" providerId="LiveId" clId="{E1B7C8F1-8887-4920-B7B8-A18376985593}" dt="2023-06-14T14:11:36.003" v="12308"/>
          <ac:cxnSpMkLst>
            <pc:docMk/>
            <pc:sldMk cId="3374352379" sldId="260"/>
            <ac:cxnSpMk id="63" creationId="{0FE0A700-BB98-111C-6BEF-18778408BDD3}"/>
          </ac:cxnSpMkLst>
        </pc:cxnChg>
        <pc:cxnChg chg="add del mod topLvl">
          <ac:chgData name="a xx" userId="6c68ed6e84215d36" providerId="LiveId" clId="{E1B7C8F1-8887-4920-B7B8-A18376985593}" dt="2023-06-11T15:39:39.185" v="1835" actId="478"/>
          <ac:cxnSpMkLst>
            <pc:docMk/>
            <pc:sldMk cId="3374352379" sldId="260"/>
            <ac:cxnSpMk id="63" creationId="{59B06356-0B8A-3A86-0382-BF97E3C9BF6D}"/>
          </ac:cxnSpMkLst>
        </pc:cxnChg>
        <pc:cxnChg chg="mod">
          <ac:chgData name="a xx" userId="6c68ed6e84215d36" providerId="LiveId" clId="{E1B7C8F1-8887-4920-B7B8-A18376985593}" dt="2023-06-14T14:11:36.003" v="12308"/>
          <ac:cxnSpMkLst>
            <pc:docMk/>
            <pc:sldMk cId="3374352379" sldId="260"/>
            <ac:cxnSpMk id="64" creationId="{C67CB4A7-09A2-D12D-0939-3B834FCDBEBF}"/>
          </ac:cxnSpMkLst>
        </pc:cxnChg>
        <pc:cxnChg chg="add mod">
          <ac:chgData name="a xx" userId="6c68ed6e84215d36" providerId="LiveId" clId="{E1B7C8F1-8887-4920-B7B8-A18376985593}" dt="2023-06-14T14:12:20.801" v="12311" actId="165"/>
          <ac:cxnSpMkLst>
            <pc:docMk/>
            <pc:sldMk cId="3374352379" sldId="260"/>
            <ac:cxnSpMk id="65" creationId="{3427C207-5198-D35E-78AD-00836415B037}"/>
          </ac:cxnSpMkLst>
        </pc:cxnChg>
        <pc:cxnChg chg="add mod">
          <ac:chgData name="a xx" userId="6c68ed6e84215d36" providerId="LiveId" clId="{E1B7C8F1-8887-4920-B7B8-A18376985593}" dt="2023-06-14T14:12:20.801" v="12311" actId="165"/>
          <ac:cxnSpMkLst>
            <pc:docMk/>
            <pc:sldMk cId="3374352379" sldId="260"/>
            <ac:cxnSpMk id="66" creationId="{C31806C7-EB37-1482-CA91-527F9673C1B1}"/>
          </ac:cxnSpMkLst>
        </pc:cxnChg>
        <pc:cxnChg chg="mod">
          <ac:chgData name="a xx" userId="6c68ed6e84215d36" providerId="LiveId" clId="{E1B7C8F1-8887-4920-B7B8-A18376985593}" dt="2023-06-14T14:11:36.003" v="12308"/>
          <ac:cxnSpMkLst>
            <pc:docMk/>
            <pc:sldMk cId="3374352379" sldId="260"/>
            <ac:cxnSpMk id="73" creationId="{4224EDEB-B91F-2341-EE4E-60789EECFB35}"/>
          </ac:cxnSpMkLst>
        </pc:cxnChg>
        <pc:cxnChg chg="add del mod ord topLvl">
          <ac:chgData name="a xx" userId="6c68ed6e84215d36" providerId="LiveId" clId="{E1B7C8F1-8887-4920-B7B8-A18376985593}" dt="2023-06-14T14:19:03.566" v="12365" actId="164"/>
          <ac:cxnSpMkLst>
            <pc:docMk/>
            <pc:sldMk cId="3374352379" sldId="260"/>
            <ac:cxnSpMk id="74" creationId="{A1A5FBF0-A05A-3A25-ED5F-C648D04059F1}"/>
          </ac:cxnSpMkLst>
        </pc:cxnChg>
        <pc:cxnChg chg="mod">
          <ac:chgData name="a xx" userId="6c68ed6e84215d36" providerId="LiveId" clId="{E1B7C8F1-8887-4920-B7B8-A18376985593}" dt="2023-06-14T14:11:36.003" v="12308"/>
          <ac:cxnSpMkLst>
            <pc:docMk/>
            <pc:sldMk cId="3374352379" sldId="260"/>
            <ac:cxnSpMk id="75" creationId="{54633F7A-AD55-86EA-769F-D883FA8A15C5}"/>
          </ac:cxnSpMkLst>
        </pc:cxnChg>
        <pc:cxnChg chg="mod">
          <ac:chgData name="a xx" userId="6c68ed6e84215d36" providerId="LiveId" clId="{E1B7C8F1-8887-4920-B7B8-A18376985593}" dt="2023-06-14T14:11:36.003" v="12308"/>
          <ac:cxnSpMkLst>
            <pc:docMk/>
            <pc:sldMk cId="3374352379" sldId="260"/>
            <ac:cxnSpMk id="76" creationId="{98EE27D3-CC62-C999-4654-ABD45E585562}"/>
          </ac:cxnSpMkLst>
        </pc:cxnChg>
        <pc:cxnChg chg="mod">
          <ac:chgData name="a xx" userId="6c68ed6e84215d36" providerId="LiveId" clId="{E1B7C8F1-8887-4920-B7B8-A18376985593}" dt="2023-06-14T14:11:36.003" v="12308"/>
          <ac:cxnSpMkLst>
            <pc:docMk/>
            <pc:sldMk cId="3374352379" sldId="260"/>
            <ac:cxnSpMk id="77" creationId="{09331087-1711-8990-A542-283FB78D18CC}"/>
          </ac:cxnSpMkLst>
        </pc:cxnChg>
        <pc:cxnChg chg="mod">
          <ac:chgData name="a xx" userId="6c68ed6e84215d36" providerId="LiveId" clId="{E1B7C8F1-8887-4920-B7B8-A18376985593}" dt="2023-06-14T14:11:36.003" v="12308"/>
          <ac:cxnSpMkLst>
            <pc:docMk/>
            <pc:sldMk cId="3374352379" sldId="260"/>
            <ac:cxnSpMk id="78" creationId="{91BE3577-4321-D132-6B6B-3A6B1463AF44}"/>
          </ac:cxnSpMkLst>
        </pc:cxnChg>
        <pc:cxnChg chg="mod">
          <ac:chgData name="a xx" userId="6c68ed6e84215d36" providerId="LiveId" clId="{E1B7C8F1-8887-4920-B7B8-A18376985593}" dt="2023-06-14T14:11:36.003" v="12308"/>
          <ac:cxnSpMkLst>
            <pc:docMk/>
            <pc:sldMk cId="3374352379" sldId="260"/>
            <ac:cxnSpMk id="79" creationId="{639FB5B1-804B-03C4-78A8-9CBAFEF1CA28}"/>
          </ac:cxnSpMkLst>
        </pc:cxnChg>
        <pc:cxnChg chg="mod">
          <ac:chgData name="a xx" userId="6c68ed6e84215d36" providerId="LiveId" clId="{E1B7C8F1-8887-4920-B7B8-A18376985593}" dt="2023-06-14T14:11:36.003" v="12308"/>
          <ac:cxnSpMkLst>
            <pc:docMk/>
            <pc:sldMk cId="3374352379" sldId="260"/>
            <ac:cxnSpMk id="80" creationId="{717B1A3E-0AB7-F6DA-DE14-0A341112B09A}"/>
          </ac:cxnSpMkLst>
        </pc:cxnChg>
        <pc:cxnChg chg="mod">
          <ac:chgData name="a xx" userId="6c68ed6e84215d36" providerId="LiveId" clId="{E1B7C8F1-8887-4920-B7B8-A18376985593}" dt="2023-06-14T14:11:36.003" v="12308"/>
          <ac:cxnSpMkLst>
            <pc:docMk/>
            <pc:sldMk cId="3374352379" sldId="260"/>
            <ac:cxnSpMk id="81" creationId="{52E91C20-1B10-B102-05F3-DADB82D804FB}"/>
          </ac:cxnSpMkLst>
        </pc:cxnChg>
        <pc:cxnChg chg="mod">
          <ac:chgData name="a xx" userId="6c68ed6e84215d36" providerId="LiveId" clId="{E1B7C8F1-8887-4920-B7B8-A18376985593}" dt="2023-06-14T14:11:36.003" v="12308"/>
          <ac:cxnSpMkLst>
            <pc:docMk/>
            <pc:sldMk cId="3374352379" sldId="260"/>
            <ac:cxnSpMk id="82" creationId="{B22A7CAB-B170-7384-5FB7-AB4E3DCF1DB3}"/>
          </ac:cxnSpMkLst>
        </pc:cxnChg>
        <pc:cxnChg chg="mod">
          <ac:chgData name="a xx" userId="6c68ed6e84215d36" providerId="LiveId" clId="{E1B7C8F1-8887-4920-B7B8-A18376985593}" dt="2023-06-14T14:11:36.003" v="12308"/>
          <ac:cxnSpMkLst>
            <pc:docMk/>
            <pc:sldMk cId="3374352379" sldId="260"/>
            <ac:cxnSpMk id="83" creationId="{518D6114-D2DA-5078-D768-E49872B707D7}"/>
          </ac:cxnSpMkLst>
        </pc:cxnChg>
        <pc:cxnChg chg="mod">
          <ac:chgData name="a xx" userId="6c68ed6e84215d36" providerId="LiveId" clId="{E1B7C8F1-8887-4920-B7B8-A18376985593}" dt="2023-06-14T14:11:36.003" v="12308"/>
          <ac:cxnSpMkLst>
            <pc:docMk/>
            <pc:sldMk cId="3374352379" sldId="260"/>
            <ac:cxnSpMk id="84" creationId="{BCF108E2-314F-4061-D4B1-5576E0CE01DC}"/>
          </ac:cxnSpMkLst>
        </pc:cxnChg>
        <pc:cxnChg chg="mod">
          <ac:chgData name="a xx" userId="6c68ed6e84215d36" providerId="LiveId" clId="{E1B7C8F1-8887-4920-B7B8-A18376985593}" dt="2023-06-14T14:11:36.003" v="12308"/>
          <ac:cxnSpMkLst>
            <pc:docMk/>
            <pc:sldMk cId="3374352379" sldId="260"/>
            <ac:cxnSpMk id="85" creationId="{AC761AD1-8152-E61F-8AB3-39BB79B24C66}"/>
          </ac:cxnSpMkLst>
        </pc:cxnChg>
        <pc:cxnChg chg="add del">
          <ac:chgData name="a xx" userId="6c68ed6e84215d36" providerId="LiveId" clId="{E1B7C8F1-8887-4920-B7B8-A18376985593}" dt="2023-06-11T15:52:52.696" v="2604" actId="11529"/>
          <ac:cxnSpMkLst>
            <pc:docMk/>
            <pc:sldMk cId="3374352379" sldId="260"/>
            <ac:cxnSpMk id="85" creationId="{D7E16DC5-8F51-C97C-1E18-69DC02828047}"/>
          </ac:cxnSpMkLst>
        </pc:cxnChg>
        <pc:cxnChg chg="add mod ord topLvl">
          <ac:chgData name="a xx" userId="6c68ed6e84215d36" providerId="LiveId" clId="{E1B7C8F1-8887-4920-B7B8-A18376985593}" dt="2023-06-14T14:17:02.108" v="12321" actId="164"/>
          <ac:cxnSpMkLst>
            <pc:docMk/>
            <pc:sldMk cId="3374352379" sldId="260"/>
            <ac:cxnSpMk id="86" creationId="{7DC02A98-D90C-21EC-9C0A-58095C040A03}"/>
          </ac:cxnSpMkLst>
        </pc:cxnChg>
        <pc:cxnChg chg="add mod ord topLvl">
          <ac:chgData name="a xx" userId="6c68ed6e84215d36" providerId="LiveId" clId="{E1B7C8F1-8887-4920-B7B8-A18376985593}" dt="2023-06-14T14:17:02.108" v="12321" actId="164"/>
          <ac:cxnSpMkLst>
            <pc:docMk/>
            <pc:sldMk cId="3374352379" sldId="260"/>
            <ac:cxnSpMk id="87" creationId="{D3DD6864-7A9B-A52D-AA45-4493DC979882}"/>
          </ac:cxnSpMkLst>
        </pc:cxnChg>
        <pc:cxnChg chg="add mod ord topLvl">
          <ac:chgData name="a xx" userId="6c68ed6e84215d36" providerId="LiveId" clId="{E1B7C8F1-8887-4920-B7B8-A18376985593}" dt="2023-06-14T14:17:02.108" v="12321" actId="164"/>
          <ac:cxnSpMkLst>
            <pc:docMk/>
            <pc:sldMk cId="3374352379" sldId="260"/>
            <ac:cxnSpMk id="88" creationId="{BA9AEFEF-E850-A60B-7C38-E954E0844C9C}"/>
          </ac:cxnSpMkLst>
        </pc:cxnChg>
        <pc:cxnChg chg="add mod ord topLvl">
          <ac:chgData name="a xx" userId="6c68ed6e84215d36" providerId="LiveId" clId="{E1B7C8F1-8887-4920-B7B8-A18376985593}" dt="2023-06-14T14:17:02.108" v="12321" actId="164"/>
          <ac:cxnSpMkLst>
            <pc:docMk/>
            <pc:sldMk cId="3374352379" sldId="260"/>
            <ac:cxnSpMk id="89" creationId="{9784CB02-F3AB-461A-3015-2730E50142D0}"/>
          </ac:cxnSpMkLst>
        </pc:cxnChg>
        <pc:cxnChg chg="add mod ord topLvl">
          <ac:chgData name="a xx" userId="6c68ed6e84215d36" providerId="LiveId" clId="{E1B7C8F1-8887-4920-B7B8-A18376985593}" dt="2023-06-14T14:17:02.108" v="12321" actId="164"/>
          <ac:cxnSpMkLst>
            <pc:docMk/>
            <pc:sldMk cId="3374352379" sldId="260"/>
            <ac:cxnSpMk id="90" creationId="{2E764E33-11FC-240A-140C-48E767AFC283}"/>
          </ac:cxnSpMkLst>
        </pc:cxnChg>
        <pc:cxnChg chg="add mod ord topLvl">
          <ac:chgData name="a xx" userId="6c68ed6e84215d36" providerId="LiveId" clId="{E1B7C8F1-8887-4920-B7B8-A18376985593}" dt="2023-06-14T14:17:02.108" v="12321" actId="164"/>
          <ac:cxnSpMkLst>
            <pc:docMk/>
            <pc:sldMk cId="3374352379" sldId="260"/>
            <ac:cxnSpMk id="91" creationId="{F0B6FEC7-6274-C2CF-E3B7-5971353AFAC0}"/>
          </ac:cxnSpMkLst>
        </pc:cxnChg>
        <pc:cxnChg chg="mod">
          <ac:chgData name="a xx" userId="6c68ed6e84215d36" providerId="LiveId" clId="{E1B7C8F1-8887-4920-B7B8-A18376985593}" dt="2023-06-14T14:11:36.003" v="12308"/>
          <ac:cxnSpMkLst>
            <pc:docMk/>
            <pc:sldMk cId="3374352379" sldId="260"/>
            <ac:cxnSpMk id="92" creationId="{02D99CAB-A120-2356-5D56-2C4B8B6E39BB}"/>
          </ac:cxnSpMkLst>
        </pc:cxnChg>
        <pc:cxnChg chg="add del mod">
          <ac:chgData name="a xx" userId="6c68ed6e84215d36" providerId="LiveId" clId="{E1B7C8F1-8887-4920-B7B8-A18376985593}" dt="2023-06-11T15:57:34.501" v="2898" actId="478"/>
          <ac:cxnSpMkLst>
            <pc:docMk/>
            <pc:sldMk cId="3374352379" sldId="260"/>
            <ac:cxnSpMk id="92" creationId="{177272A0-D836-781D-177F-D470112F2BB2}"/>
          </ac:cxnSpMkLst>
        </pc:cxnChg>
        <pc:cxnChg chg="add del mod">
          <ac:chgData name="a xx" userId="6c68ed6e84215d36" providerId="LiveId" clId="{E1B7C8F1-8887-4920-B7B8-A18376985593}" dt="2023-06-11T15:57:34.501" v="2898" actId="478"/>
          <ac:cxnSpMkLst>
            <pc:docMk/>
            <pc:sldMk cId="3374352379" sldId="260"/>
            <ac:cxnSpMk id="93" creationId="{57FD75BE-746A-88B2-B60D-FA67B01D9B40}"/>
          </ac:cxnSpMkLst>
        </pc:cxnChg>
        <pc:cxnChg chg="mod">
          <ac:chgData name="a xx" userId="6c68ed6e84215d36" providerId="LiveId" clId="{E1B7C8F1-8887-4920-B7B8-A18376985593}" dt="2023-06-14T14:11:36.003" v="12308"/>
          <ac:cxnSpMkLst>
            <pc:docMk/>
            <pc:sldMk cId="3374352379" sldId="260"/>
            <ac:cxnSpMk id="93" creationId="{985677DF-1FF8-D776-F823-B3D3D7310752}"/>
          </ac:cxnSpMkLst>
        </pc:cxnChg>
        <pc:cxnChg chg="mod">
          <ac:chgData name="a xx" userId="6c68ed6e84215d36" providerId="LiveId" clId="{E1B7C8F1-8887-4920-B7B8-A18376985593}" dt="2023-06-14T14:11:36.003" v="12308"/>
          <ac:cxnSpMkLst>
            <pc:docMk/>
            <pc:sldMk cId="3374352379" sldId="260"/>
            <ac:cxnSpMk id="94" creationId="{3D8610AF-942A-A0AC-69BE-185B78DFCBB1}"/>
          </ac:cxnSpMkLst>
        </pc:cxnChg>
        <pc:cxnChg chg="add del mod">
          <ac:chgData name="a xx" userId="6c68ed6e84215d36" providerId="LiveId" clId="{E1B7C8F1-8887-4920-B7B8-A18376985593}" dt="2023-06-11T15:57:34.501" v="2898" actId="478"/>
          <ac:cxnSpMkLst>
            <pc:docMk/>
            <pc:sldMk cId="3374352379" sldId="260"/>
            <ac:cxnSpMk id="94" creationId="{93BD593F-6694-EBD2-B1E9-F339EA27869A}"/>
          </ac:cxnSpMkLst>
        </pc:cxnChg>
        <pc:cxnChg chg="add del mod">
          <ac:chgData name="a xx" userId="6c68ed6e84215d36" providerId="LiveId" clId="{E1B7C8F1-8887-4920-B7B8-A18376985593}" dt="2023-06-11T15:54:29.458" v="2621"/>
          <ac:cxnSpMkLst>
            <pc:docMk/>
            <pc:sldMk cId="3374352379" sldId="260"/>
            <ac:cxnSpMk id="95" creationId="{9CF411B9-EC05-4298-D4A4-851B1F5CF992}"/>
          </ac:cxnSpMkLst>
        </pc:cxnChg>
        <pc:cxnChg chg="mod">
          <ac:chgData name="a xx" userId="6c68ed6e84215d36" providerId="LiveId" clId="{E1B7C8F1-8887-4920-B7B8-A18376985593}" dt="2023-06-14T14:11:36.003" v="12308"/>
          <ac:cxnSpMkLst>
            <pc:docMk/>
            <pc:sldMk cId="3374352379" sldId="260"/>
            <ac:cxnSpMk id="95" creationId="{CAA79B4D-1B49-37DA-1C1A-A1E3C19F33B0}"/>
          </ac:cxnSpMkLst>
        </pc:cxnChg>
        <pc:cxnChg chg="mod topLvl">
          <ac:chgData name="a xx" userId="6c68ed6e84215d36" providerId="LiveId" clId="{E1B7C8F1-8887-4920-B7B8-A18376985593}" dt="2023-06-14T14:12:20.801" v="12311" actId="165"/>
          <ac:cxnSpMkLst>
            <pc:docMk/>
            <pc:sldMk cId="3374352379" sldId="260"/>
            <ac:cxnSpMk id="96" creationId="{38042CDF-1468-0DF9-4584-60BEBE79BAF6}"/>
          </ac:cxnSpMkLst>
        </pc:cxnChg>
        <pc:cxnChg chg="mod topLvl">
          <ac:chgData name="a xx" userId="6c68ed6e84215d36" providerId="LiveId" clId="{E1B7C8F1-8887-4920-B7B8-A18376985593}" dt="2023-06-14T14:12:20.801" v="12311" actId="165"/>
          <ac:cxnSpMkLst>
            <pc:docMk/>
            <pc:sldMk cId="3374352379" sldId="260"/>
            <ac:cxnSpMk id="97" creationId="{D1EA2AF1-B902-E11E-9F60-9395E6221559}"/>
          </ac:cxnSpMkLst>
        </pc:cxnChg>
        <pc:cxnChg chg="mod topLvl">
          <ac:chgData name="a xx" userId="6c68ed6e84215d36" providerId="LiveId" clId="{E1B7C8F1-8887-4920-B7B8-A18376985593}" dt="2023-06-14T14:12:20.801" v="12311" actId="165"/>
          <ac:cxnSpMkLst>
            <pc:docMk/>
            <pc:sldMk cId="3374352379" sldId="260"/>
            <ac:cxnSpMk id="98" creationId="{B6014FDC-E7EB-2558-2715-89C32B1A5BAB}"/>
          </ac:cxnSpMkLst>
        </pc:cxnChg>
        <pc:cxnChg chg="mod topLvl">
          <ac:chgData name="a xx" userId="6c68ed6e84215d36" providerId="LiveId" clId="{E1B7C8F1-8887-4920-B7B8-A18376985593}" dt="2023-06-14T14:12:20.801" v="12311" actId="165"/>
          <ac:cxnSpMkLst>
            <pc:docMk/>
            <pc:sldMk cId="3374352379" sldId="260"/>
            <ac:cxnSpMk id="99" creationId="{5087944B-4393-2C1B-A813-25C0108DB3E7}"/>
          </ac:cxnSpMkLst>
        </pc:cxnChg>
        <pc:cxnChg chg="mod topLvl">
          <ac:chgData name="a xx" userId="6c68ed6e84215d36" providerId="LiveId" clId="{E1B7C8F1-8887-4920-B7B8-A18376985593}" dt="2023-06-14T14:12:20.801" v="12311" actId="165"/>
          <ac:cxnSpMkLst>
            <pc:docMk/>
            <pc:sldMk cId="3374352379" sldId="260"/>
            <ac:cxnSpMk id="100" creationId="{73EF571D-6F07-F4FD-C5E4-06B81CB2F0FF}"/>
          </ac:cxnSpMkLst>
        </pc:cxnChg>
        <pc:cxnChg chg="mod topLvl">
          <ac:chgData name="a xx" userId="6c68ed6e84215d36" providerId="LiveId" clId="{E1B7C8F1-8887-4920-B7B8-A18376985593}" dt="2023-06-14T14:12:20.801" v="12311" actId="165"/>
          <ac:cxnSpMkLst>
            <pc:docMk/>
            <pc:sldMk cId="3374352379" sldId="260"/>
            <ac:cxnSpMk id="101" creationId="{FA963DD8-7145-FA14-53A7-0154C0028482}"/>
          </ac:cxnSpMkLst>
        </pc:cxnChg>
        <pc:cxnChg chg="mod topLvl">
          <ac:chgData name="a xx" userId="6c68ed6e84215d36" providerId="LiveId" clId="{E1B7C8F1-8887-4920-B7B8-A18376985593}" dt="2023-06-14T14:12:20.801" v="12311" actId="165"/>
          <ac:cxnSpMkLst>
            <pc:docMk/>
            <pc:sldMk cId="3374352379" sldId="260"/>
            <ac:cxnSpMk id="102" creationId="{369E1849-BBB8-E9EF-4AB7-95B8F690C8E8}"/>
          </ac:cxnSpMkLst>
        </pc:cxnChg>
        <pc:cxnChg chg="mod topLvl">
          <ac:chgData name="a xx" userId="6c68ed6e84215d36" providerId="LiveId" clId="{E1B7C8F1-8887-4920-B7B8-A18376985593}" dt="2023-06-14T14:12:20.801" v="12311" actId="165"/>
          <ac:cxnSpMkLst>
            <pc:docMk/>
            <pc:sldMk cId="3374352379" sldId="260"/>
            <ac:cxnSpMk id="103" creationId="{B1396DEB-7EF0-CE8E-EC83-3F3F623143D2}"/>
          </ac:cxnSpMkLst>
        </pc:cxnChg>
        <pc:cxnChg chg="mod topLvl">
          <ac:chgData name="a xx" userId="6c68ed6e84215d36" providerId="LiveId" clId="{E1B7C8F1-8887-4920-B7B8-A18376985593}" dt="2023-06-14T14:12:20.801" v="12311" actId="165"/>
          <ac:cxnSpMkLst>
            <pc:docMk/>
            <pc:sldMk cId="3374352379" sldId="260"/>
            <ac:cxnSpMk id="104" creationId="{75EB30B1-1979-22E2-4E0A-356E829E05C4}"/>
          </ac:cxnSpMkLst>
        </pc:cxnChg>
        <pc:cxnChg chg="mod topLvl">
          <ac:chgData name="a xx" userId="6c68ed6e84215d36" providerId="LiveId" clId="{E1B7C8F1-8887-4920-B7B8-A18376985593}" dt="2023-06-14T14:12:20.801" v="12311" actId="165"/>
          <ac:cxnSpMkLst>
            <pc:docMk/>
            <pc:sldMk cId="3374352379" sldId="260"/>
            <ac:cxnSpMk id="105" creationId="{24BF81C8-AD7C-D2B3-BB80-EDA2939FB393}"/>
          </ac:cxnSpMkLst>
        </pc:cxnChg>
        <pc:cxnChg chg="mod topLvl">
          <ac:chgData name="a xx" userId="6c68ed6e84215d36" providerId="LiveId" clId="{E1B7C8F1-8887-4920-B7B8-A18376985593}" dt="2023-06-14T14:12:20.801" v="12311" actId="165"/>
          <ac:cxnSpMkLst>
            <pc:docMk/>
            <pc:sldMk cId="3374352379" sldId="260"/>
            <ac:cxnSpMk id="106" creationId="{B187DB11-DCBF-194F-D7E0-B06AA32EE654}"/>
          </ac:cxnSpMkLst>
        </pc:cxnChg>
        <pc:cxnChg chg="mod topLvl">
          <ac:chgData name="a xx" userId="6c68ed6e84215d36" providerId="LiveId" clId="{E1B7C8F1-8887-4920-B7B8-A18376985593}" dt="2023-06-14T14:12:20.801" v="12311" actId="165"/>
          <ac:cxnSpMkLst>
            <pc:docMk/>
            <pc:sldMk cId="3374352379" sldId="260"/>
            <ac:cxnSpMk id="107" creationId="{59D22CB0-648E-4610-8B00-6011F79B0442}"/>
          </ac:cxnSpMkLst>
        </pc:cxnChg>
        <pc:cxnChg chg="mod topLvl">
          <ac:chgData name="a xx" userId="6c68ed6e84215d36" providerId="LiveId" clId="{E1B7C8F1-8887-4920-B7B8-A18376985593}" dt="2023-06-14T14:12:20.801" v="12311" actId="165"/>
          <ac:cxnSpMkLst>
            <pc:docMk/>
            <pc:sldMk cId="3374352379" sldId="260"/>
            <ac:cxnSpMk id="108" creationId="{830CDFB9-462E-FC0E-76CC-3856F32239D9}"/>
          </ac:cxnSpMkLst>
        </pc:cxnChg>
        <pc:cxnChg chg="mod topLvl">
          <ac:chgData name="a xx" userId="6c68ed6e84215d36" providerId="LiveId" clId="{E1B7C8F1-8887-4920-B7B8-A18376985593}" dt="2023-06-14T14:12:20.801" v="12311" actId="165"/>
          <ac:cxnSpMkLst>
            <pc:docMk/>
            <pc:sldMk cId="3374352379" sldId="260"/>
            <ac:cxnSpMk id="109" creationId="{0AB12D44-F4E3-C523-4919-EDA86FF28AC7}"/>
          </ac:cxnSpMkLst>
        </pc:cxnChg>
        <pc:cxnChg chg="mod topLvl">
          <ac:chgData name="a xx" userId="6c68ed6e84215d36" providerId="LiveId" clId="{E1B7C8F1-8887-4920-B7B8-A18376985593}" dt="2023-06-14T14:12:20.801" v="12311" actId="165"/>
          <ac:cxnSpMkLst>
            <pc:docMk/>
            <pc:sldMk cId="3374352379" sldId="260"/>
            <ac:cxnSpMk id="110" creationId="{1A6D6ECE-7FD5-E6E5-BA11-68B821D3ADCB}"/>
          </ac:cxnSpMkLst>
        </pc:cxnChg>
        <pc:cxnChg chg="mod topLvl">
          <ac:chgData name="a xx" userId="6c68ed6e84215d36" providerId="LiveId" clId="{E1B7C8F1-8887-4920-B7B8-A18376985593}" dt="2023-06-14T14:12:20.801" v="12311" actId="165"/>
          <ac:cxnSpMkLst>
            <pc:docMk/>
            <pc:sldMk cId="3374352379" sldId="260"/>
            <ac:cxnSpMk id="111" creationId="{1625D627-F83E-334F-831D-1F78E9A0D8ED}"/>
          </ac:cxnSpMkLst>
        </pc:cxnChg>
        <pc:cxnChg chg="mod topLvl">
          <ac:chgData name="a xx" userId="6c68ed6e84215d36" providerId="LiveId" clId="{E1B7C8F1-8887-4920-B7B8-A18376985593}" dt="2023-06-14T14:12:20.801" v="12311" actId="165"/>
          <ac:cxnSpMkLst>
            <pc:docMk/>
            <pc:sldMk cId="3374352379" sldId="260"/>
            <ac:cxnSpMk id="112" creationId="{2EF4211E-075A-A1AB-D8FF-FE31BFC7CC80}"/>
          </ac:cxnSpMkLst>
        </pc:cxnChg>
        <pc:cxnChg chg="mod topLvl">
          <ac:chgData name="a xx" userId="6c68ed6e84215d36" providerId="LiveId" clId="{E1B7C8F1-8887-4920-B7B8-A18376985593}" dt="2023-06-14T14:12:20.801" v="12311" actId="165"/>
          <ac:cxnSpMkLst>
            <pc:docMk/>
            <pc:sldMk cId="3374352379" sldId="260"/>
            <ac:cxnSpMk id="113" creationId="{2A00D0FD-3EF5-8646-87DB-4F436B818FD6}"/>
          </ac:cxnSpMkLst>
        </pc:cxnChg>
        <pc:cxnChg chg="mod topLvl">
          <ac:chgData name="a xx" userId="6c68ed6e84215d36" providerId="LiveId" clId="{E1B7C8F1-8887-4920-B7B8-A18376985593}" dt="2023-06-14T14:12:20.801" v="12311" actId="165"/>
          <ac:cxnSpMkLst>
            <pc:docMk/>
            <pc:sldMk cId="3374352379" sldId="260"/>
            <ac:cxnSpMk id="114" creationId="{AED44629-BF58-A1A3-5BF0-37D0F81A1CB8}"/>
          </ac:cxnSpMkLst>
        </pc:cxnChg>
        <pc:cxnChg chg="mod topLvl">
          <ac:chgData name="a xx" userId="6c68ed6e84215d36" providerId="LiveId" clId="{E1B7C8F1-8887-4920-B7B8-A18376985593}" dt="2023-06-14T14:12:20.801" v="12311" actId="165"/>
          <ac:cxnSpMkLst>
            <pc:docMk/>
            <pc:sldMk cId="3374352379" sldId="260"/>
            <ac:cxnSpMk id="115" creationId="{A15B17B6-09C6-04C1-8A12-4C524640130D}"/>
          </ac:cxnSpMkLst>
        </pc:cxnChg>
        <pc:cxnChg chg="mod topLvl">
          <ac:chgData name="a xx" userId="6c68ed6e84215d36" providerId="LiveId" clId="{E1B7C8F1-8887-4920-B7B8-A18376985593}" dt="2023-06-14T14:12:20.801" v="12311" actId="165"/>
          <ac:cxnSpMkLst>
            <pc:docMk/>
            <pc:sldMk cId="3374352379" sldId="260"/>
            <ac:cxnSpMk id="116" creationId="{3B5695A0-511C-3AB0-2CF0-E3F99DC66CDE}"/>
          </ac:cxnSpMkLst>
        </pc:cxnChg>
        <pc:cxnChg chg="del mod topLvl">
          <ac:chgData name="a xx" userId="6c68ed6e84215d36" providerId="LiveId" clId="{E1B7C8F1-8887-4920-B7B8-A18376985593}" dt="2023-06-11T15:39:36.523" v="1834" actId="478"/>
          <ac:cxnSpMkLst>
            <pc:docMk/>
            <pc:sldMk cId="3374352379" sldId="260"/>
            <ac:cxnSpMk id="117" creationId="{0313381C-B6F1-8563-C72B-7A849F9158CE}"/>
          </ac:cxnSpMkLst>
        </pc:cxnChg>
        <pc:cxnChg chg="mod">
          <ac:chgData name="a xx" userId="6c68ed6e84215d36" providerId="LiveId" clId="{E1B7C8F1-8887-4920-B7B8-A18376985593}" dt="2023-06-14T14:11:36.003" v="12308"/>
          <ac:cxnSpMkLst>
            <pc:docMk/>
            <pc:sldMk cId="3374352379" sldId="260"/>
            <ac:cxnSpMk id="117" creationId="{AA5C2400-89A8-5816-CC11-00A7029B57B3}"/>
          </ac:cxnSpMkLst>
        </pc:cxnChg>
        <pc:cxnChg chg="add del mod">
          <ac:chgData name="a xx" userId="6c68ed6e84215d36" providerId="LiveId" clId="{E1B7C8F1-8887-4920-B7B8-A18376985593}" dt="2023-06-11T15:57:34.501" v="2898" actId="478"/>
          <ac:cxnSpMkLst>
            <pc:docMk/>
            <pc:sldMk cId="3374352379" sldId="260"/>
            <ac:cxnSpMk id="118" creationId="{693D6D5C-4C89-5D93-D862-122FE7FBE6E3}"/>
          </ac:cxnSpMkLst>
        </pc:cxnChg>
        <pc:cxnChg chg="mod">
          <ac:chgData name="a xx" userId="6c68ed6e84215d36" providerId="LiveId" clId="{E1B7C8F1-8887-4920-B7B8-A18376985593}" dt="2023-06-14T14:11:36.003" v="12308"/>
          <ac:cxnSpMkLst>
            <pc:docMk/>
            <pc:sldMk cId="3374352379" sldId="260"/>
            <ac:cxnSpMk id="118" creationId="{71348674-72C8-97E3-333C-A0135F3A8CF3}"/>
          </ac:cxnSpMkLst>
        </pc:cxnChg>
        <pc:cxnChg chg="add del mod">
          <ac:chgData name="a xx" userId="6c68ed6e84215d36" providerId="LiveId" clId="{E1B7C8F1-8887-4920-B7B8-A18376985593}" dt="2023-06-11T15:57:34.501" v="2898" actId="478"/>
          <ac:cxnSpMkLst>
            <pc:docMk/>
            <pc:sldMk cId="3374352379" sldId="260"/>
            <ac:cxnSpMk id="119" creationId="{4966FDD9-DCF2-4CF2-50F8-3689C30D19F7}"/>
          </ac:cxnSpMkLst>
        </pc:cxnChg>
        <pc:cxnChg chg="mod">
          <ac:chgData name="a xx" userId="6c68ed6e84215d36" providerId="LiveId" clId="{E1B7C8F1-8887-4920-B7B8-A18376985593}" dt="2023-06-14T14:11:36.003" v="12308"/>
          <ac:cxnSpMkLst>
            <pc:docMk/>
            <pc:sldMk cId="3374352379" sldId="260"/>
            <ac:cxnSpMk id="119" creationId="{7043030A-69A5-67B7-B0B2-7A015837F1C0}"/>
          </ac:cxnSpMkLst>
        </pc:cxnChg>
        <pc:cxnChg chg="mod">
          <ac:chgData name="a xx" userId="6c68ed6e84215d36" providerId="LiveId" clId="{E1B7C8F1-8887-4920-B7B8-A18376985593}" dt="2023-06-14T14:11:36.003" v="12308"/>
          <ac:cxnSpMkLst>
            <pc:docMk/>
            <pc:sldMk cId="3374352379" sldId="260"/>
            <ac:cxnSpMk id="120" creationId="{C64B70A8-7B12-5120-078F-2637F7263B47}"/>
          </ac:cxnSpMkLst>
        </pc:cxnChg>
        <pc:cxnChg chg="mod">
          <ac:chgData name="a xx" userId="6c68ed6e84215d36" providerId="LiveId" clId="{E1B7C8F1-8887-4920-B7B8-A18376985593}" dt="2023-06-14T14:11:36.003" v="12308"/>
          <ac:cxnSpMkLst>
            <pc:docMk/>
            <pc:sldMk cId="3374352379" sldId="260"/>
            <ac:cxnSpMk id="121" creationId="{2C854F6A-4FD7-5F17-AFAF-FF386974A50B}"/>
          </ac:cxnSpMkLst>
        </pc:cxnChg>
        <pc:cxnChg chg="mod">
          <ac:chgData name="a xx" userId="6c68ed6e84215d36" providerId="LiveId" clId="{E1B7C8F1-8887-4920-B7B8-A18376985593}" dt="2023-06-14T14:11:36.003" v="12308"/>
          <ac:cxnSpMkLst>
            <pc:docMk/>
            <pc:sldMk cId="3374352379" sldId="260"/>
            <ac:cxnSpMk id="122" creationId="{FE64DE05-1018-8A58-1C39-967E7AC9CBFE}"/>
          </ac:cxnSpMkLst>
        </pc:cxnChg>
        <pc:cxnChg chg="mod">
          <ac:chgData name="a xx" userId="6c68ed6e84215d36" providerId="LiveId" clId="{E1B7C8F1-8887-4920-B7B8-A18376985593}" dt="2023-06-14T14:11:36.003" v="12308"/>
          <ac:cxnSpMkLst>
            <pc:docMk/>
            <pc:sldMk cId="3374352379" sldId="260"/>
            <ac:cxnSpMk id="123" creationId="{9CF846CD-9470-25FF-55A0-302FAB1851E2}"/>
          </ac:cxnSpMkLst>
        </pc:cxnChg>
        <pc:cxnChg chg="mod">
          <ac:chgData name="a xx" userId="6c68ed6e84215d36" providerId="LiveId" clId="{E1B7C8F1-8887-4920-B7B8-A18376985593}" dt="2023-06-14T14:11:36.003" v="12308"/>
          <ac:cxnSpMkLst>
            <pc:docMk/>
            <pc:sldMk cId="3374352379" sldId="260"/>
            <ac:cxnSpMk id="124" creationId="{7B1E8F7C-4291-E15C-523A-69EF69A33A03}"/>
          </ac:cxnSpMkLst>
        </pc:cxnChg>
        <pc:cxnChg chg="mod">
          <ac:chgData name="a xx" userId="6c68ed6e84215d36" providerId="LiveId" clId="{E1B7C8F1-8887-4920-B7B8-A18376985593}" dt="2023-06-14T14:11:36.003" v="12308"/>
          <ac:cxnSpMkLst>
            <pc:docMk/>
            <pc:sldMk cId="3374352379" sldId="260"/>
            <ac:cxnSpMk id="125" creationId="{C73CB5B1-D2D9-89F5-E0A3-9A30AD3823CB}"/>
          </ac:cxnSpMkLst>
        </pc:cxnChg>
        <pc:cxnChg chg="mod">
          <ac:chgData name="a xx" userId="6c68ed6e84215d36" providerId="LiveId" clId="{E1B7C8F1-8887-4920-B7B8-A18376985593}" dt="2023-06-14T14:11:36.003" v="12308"/>
          <ac:cxnSpMkLst>
            <pc:docMk/>
            <pc:sldMk cId="3374352379" sldId="260"/>
            <ac:cxnSpMk id="126" creationId="{8AB7CBEB-8FE7-30AB-D477-47EC37446191}"/>
          </ac:cxnSpMkLst>
        </pc:cxnChg>
        <pc:cxnChg chg="mod">
          <ac:chgData name="a xx" userId="6c68ed6e84215d36" providerId="LiveId" clId="{E1B7C8F1-8887-4920-B7B8-A18376985593}" dt="2023-06-14T14:11:36.003" v="12308"/>
          <ac:cxnSpMkLst>
            <pc:docMk/>
            <pc:sldMk cId="3374352379" sldId="260"/>
            <ac:cxnSpMk id="127" creationId="{9BB6F9A0-F4D9-7BCF-70DA-5A842FB7DDBB}"/>
          </ac:cxnSpMkLst>
        </pc:cxnChg>
        <pc:cxnChg chg="mod">
          <ac:chgData name="a xx" userId="6c68ed6e84215d36" providerId="LiveId" clId="{E1B7C8F1-8887-4920-B7B8-A18376985593}" dt="2023-06-14T14:11:36.003" v="12308"/>
          <ac:cxnSpMkLst>
            <pc:docMk/>
            <pc:sldMk cId="3374352379" sldId="260"/>
            <ac:cxnSpMk id="128" creationId="{5530FC75-4C44-DAD2-8F5E-057131351EDF}"/>
          </ac:cxnSpMkLst>
        </pc:cxnChg>
        <pc:cxnChg chg="mod">
          <ac:chgData name="a xx" userId="6c68ed6e84215d36" providerId="LiveId" clId="{E1B7C8F1-8887-4920-B7B8-A18376985593}" dt="2023-06-14T14:11:36.003" v="12308"/>
          <ac:cxnSpMkLst>
            <pc:docMk/>
            <pc:sldMk cId="3374352379" sldId="260"/>
            <ac:cxnSpMk id="129" creationId="{FB27258D-0988-B891-1C19-455F22C1CEE6}"/>
          </ac:cxnSpMkLst>
        </pc:cxnChg>
        <pc:cxnChg chg="mod">
          <ac:chgData name="a xx" userId="6c68ed6e84215d36" providerId="LiveId" clId="{E1B7C8F1-8887-4920-B7B8-A18376985593}" dt="2023-06-14T14:11:36.003" v="12308"/>
          <ac:cxnSpMkLst>
            <pc:docMk/>
            <pc:sldMk cId="3374352379" sldId="260"/>
            <ac:cxnSpMk id="130" creationId="{DA8BD640-159F-5224-E950-9F5154B3E7D7}"/>
          </ac:cxnSpMkLst>
        </pc:cxnChg>
        <pc:cxnChg chg="mod">
          <ac:chgData name="a xx" userId="6c68ed6e84215d36" providerId="LiveId" clId="{E1B7C8F1-8887-4920-B7B8-A18376985593}" dt="2023-06-14T14:11:36.003" v="12308"/>
          <ac:cxnSpMkLst>
            <pc:docMk/>
            <pc:sldMk cId="3374352379" sldId="260"/>
            <ac:cxnSpMk id="131" creationId="{A6B4BE09-CD9B-2581-6EF2-123BA32C399B}"/>
          </ac:cxnSpMkLst>
        </pc:cxnChg>
        <pc:cxnChg chg="mod">
          <ac:chgData name="a xx" userId="6c68ed6e84215d36" providerId="LiveId" clId="{E1B7C8F1-8887-4920-B7B8-A18376985593}" dt="2023-06-14T14:11:36.003" v="12308"/>
          <ac:cxnSpMkLst>
            <pc:docMk/>
            <pc:sldMk cId="3374352379" sldId="260"/>
            <ac:cxnSpMk id="132" creationId="{9CEAB857-4A62-15D5-6D66-28337CD0CB53}"/>
          </ac:cxnSpMkLst>
        </pc:cxnChg>
        <pc:cxnChg chg="mod">
          <ac:chgData name="a xx" userId="6c68ed6e84215d36" providerId="LiveId" clId="{E1B7C8F1-8887-4920-B7B8-A18376985593}" dt="2023-06-14T14:11:36.003" v="12308"/>
          <ac:cxnSpMkLst>
            <pc:docMk/>
            <pc:sldMk cId="3374352379" sldId="260"/>
            <ac:cxnSpMk id="133" creationId="{EEF3845C-CD92-E293-2C69-614EF7A940BE}"/>
          </ac:cxnSpMkLst>
        </pc:cxnChg>
        <pc:cxnChg chg="mod">
          <ac:chgData name="a xx" userId="6c68ed6e84215d36" providerId="LiveId" clId="{E1B7C8F1-8887-4920-B7B8-A18376985593}" dt="2023-06-14T14:11:36.003" v="12308"/>
          <ac:cxnSpMkLst>
            <pc:docMk/>
            <pc:sldMk cId="3374352379" sldId="260"/>
            <ac:cxnSpMk id="134" creationId="{214705DB-8C25-C223-0AFB-633C2E4D920F}"/>
          </ac:cxnSpMkLst>
        </pc:cxnChg>
        <pc:cxnChg chg="add del mod">
          <ac:chgData name="a xx" userId="6c68ed6e84215d36" providerId="LiveId" clId="{E1B7C8F1-8887-4920-B7B8-A18376985593}" dt="2023-06-11T15:57:34.501" v="2898" actId="478"/>
          <ac:cxnSpMkLst>
            <pc:docMk/>
            <pc:sldMk cId="3374352379" sldId="260"/>
            <ac:cxnSpMk id="134" creationId="{F5BEBB52-4991-132F-C23C-9D11EC2E72C0}"/>
          </ac:cxnSpMkLst>
        </pc:cxnChg>
        <pc:cxnChg chg="mod">
          <ac:chgData name="a xx" userId="6c68ed6e84215d36" providerId="LiveId" clId="{E1B7C8F1-8887-4920-B7B8-A18376985593}" dt="2023-06-14T14:11:36.003" v="12308"/>
          <ac:cxnSpMkLst>
            <pc:docMk/>
            <pc:sldMk cId="3374352379" sldId="260"/>
            <ac:cxnSpMk id="135" creationId="{EEA63871-D8A8-A075-E33B-9B3B303209B0}"/>
          </ac:cxnSpMkLst>
        </pc:cxnChg>
        <pc:cxnChg chg="mod">
          <ac:chgData name="a xx" userId="6c68ed6e84215d36" providerId="LiveId" clId="{E1B7C8F1-8887-4920-B7B8-A18376985593}" dt="2023-06-14T14:11:36.003" v="12308"/>
          <ac:cxnSpMkLst>
            <pc:docMk/>
            <pc:sldMk cId="3374352379" sldId="260"/>
            <ac:cxnSpMk id="136" creationId="{4796C6B5-6506-F330-FA28-874481A4075D}"/>
          </ac:cxnSpMkLst>
        </pc:cxnChg>
        <pc:cxnChg chg="add mod">
          <ac:chgData name="a xx" userId="6c68ed6e84215d36" providerId="LiveId" clId="{E1B7C8F1-8887-4920-B7B8-A18376985593}" dt="2023-06-11T15:58:08.142" v="2902" actId="164"/>
          <ac:cxnSpMkLst>
            <pc:docMk/>
            <pc:sldMk cId="3374352379" sldId="260"/>
            <ac:cxnSpMk id="136" creationId="{94F8F28F-BB51-8649-DE31-B427F40CFAEC}"/>
          </ac:cxnSpMkLst>
        </pc:cxnChg>
        <pc:cxnChg chg="mod">
          <ac:chgData name="a xx" userId="6c68ed6e84215d36" providerId="LiveId" clId="{E1B7C8F1-8887-4920-B7B8-A18376985593}" dt="2023-06-14T14:11:36.003" v="12308"/>
          <ac:cxnSpMkLst>
            <pc:docMk/>
            <pc:sldMk cId="3374352379" sldId="260"/>
            <ac:cxnSpMk id="137" creationId="{53A6DE07-C5C5-AB12-5B13-9ACCF74192AE}"/>
          </ac:cxnSpMkLst>
        </pc:cxnChg>
        <pc:cxnChg chg="add mod">
          <ac:chgData name="a xx" userId="6c68ed6e84215d36" providerId="LiveId" clId="{E1B7C8F1-8887-4920-B7B8-A18376985593}" dt="2023-06-11T15:58:08.142" v="2902" actId="164"/>
          <ac:cxnSpMkLst>
            <pc:docMk/>
            <pc:sldMk cId="3374352379" sldId="260"/>
            <ac:cxnSpMk id="137" creationId="{65E975F3-A5DE-6120-68C1-C7E608D80A16}"/>
          </ac:cxnSpMkLst>
        </pc:cxnChg>
        <pc:cxnChg chg="mod">
          <ac:chgData name="a xx" userId="6c68ed6e84215d36" providerId="LiveId" clId="{E1B7C8F1-8887-4920-B7B8-A18376985593}" dt="2023-06-14T14:11:36.003" v="12308"/>
          <ac:cxnSpMkLst>
            <pc:docMk/>
            <pc:sldMk cId="3374352379" sldId="260"/>
            <ac:cxnSpMk id="138" creationId="{CB34A1A5-5964-5F25-C6CD-81D9F33FD753}"/>
          </ac:cxnSpMkLst>
        </pc:cxnChg>
        <pc:cxnChg chg="add mod">
          <ac:chgData name="a xx" userId="6c68ed6e84215d36" providerId="LiveId" clId="{E1B7C8F1-8887-4920-B7B8-A18376985593}" dt="2023-06-11T15:58:08.142" v="2902" actId="164"/>
          <ac:cxnSpMkLst>
            <pc:docMk/>
            <pc:sldMk cId="3374352379" sldId="260"/>
            <ac:cxnSpMk id="138" creationId="{FE72E9D6-9777-1770-49BA-07392903A99A}"/>
          </ac:cxnSpMkLst>
        </pc:cxnChg>
        <pc:cxnChg chg="add mod">
          <ac:chgData name="a xx" userId="6c68ed6e84215d36" providerId="LiveId" clId="{E1B7C8F1-8887-4920-B7B8-A18376985593}" dt="2023-06-11T15:58:08.142" v="2902" actId="164"/>
          <ac:cxnSpMkLst>
            <pc:docMk/>
            <pc:sldMk cId="3374352379" sldId="260"/>
            <ac:cxnSpMk id="139" creationId="{31A278B9-2576-518D-C7C4-7E3D7A1434A7}"/>
          </ac:cxnSpMkLst>
        </pc:cxnChg>
        <pc:cxnChg chg="mod">
          <ac:chgData name="a xx" userId="6c68ed6e84215d36" providerId="LiveId" clId="{E1B7C8F1-8887-4920-B7B8-A18376985593}" dt="2023-06-14T14:11:36.003" v="12308"/>
          <ac:cxnSpMkLst>
            <pc:docMk/>
            <pc:sldMk cId="3374352379" sldId="260"/>
            <ac:cxnSpMk id="139" creationId="{EFBD4CD1-0C91-6775-A086-C684086B0B0C}"/>
          </ac:cxnSpMkLst>
        </pc:cxnChg>
        <pc:cxnChg chg="add mod">
          <ac:chgData name="a xx" userId="6c68ed6e84215d36" providerId="LiveId" clId="{E1B7C8F1-8887-4920-B7B8-A18376985593}" dt="2023-06-11T15:58:08.142" v="2902" actId="164"/>
          <ac:cxnSpMkLst>
            <pc:docMk/>
            <pc:sldMk cId="3374352379" sldId="260"/>
            <ac:cxnSpMk id="140" creationId="{9C559FBE-EAF1-9511-264D-D34C7DB9231E}"/>
          </ac:cxnSpMkLst>
        </pc:cxnChg>
        <pc:cxnChg chg="mod">
          <ac:chgData name="a xx" userId="6c68ed6e84215d36" providerId="LiveId" clId="{E1B7C8F1-8887-4920-B7B8-A18376985593}" dt="2023-06-14T14:11:36.003" v="12308"/>
          <ac:cxnSpMkLst>
            <pc:docMk/>
            <pc:sldMk cId="3374352379" sldId="260"/>
            <ac:cxnSpMk id="140" creationId="{DFCAA23E-EC27-D79A-9D55-9E30F2204E8F}"/>
          </ac:cxnSpMkLst>
        </pc:cxnChg>
        <pc:cxnChg chg="mod">
          <ac:chgData name="a xx" userId="6c68ed6e84215d36" providerId="LiveId" clId="{E1B7C8F1-8887-4920-B7B8-A18376985593}" dt="2023-06-14T14:11:36.003" v="12308"/>
          <ac:cxnSpMkLst>
            <pc:docMk/>
            <pc:sldMk cId="3374352379" sldId="260"/>
            <ac:cxnSpMk id="141" creationId="{0A46E08C-AE58-20F8-66C2-C955865C17F8}"/>
          </ac:cxnSpMkLst>
        </pc:cxnChg>
        <pc:cxnChg chg="add mod">
          <ac:chgData name="a xx" userId="6c68ed6e84215d36" providerId="LiveId" clId="{E1B7C8F1-8887-4920-B7B8-A18376985593}" dt="2023-06-11T15:58:08.142" v="2902" actId="164"/>
          <ac:cxnSpMkLst>
            <pc:docMk/>
            <pc:sldMk cId="3374352379" sldId="260"/>
            <ac:cxnSpMk id="141" creationId="{D2079E08-A0E1-EC2D-1E92-DAA80E27BA0B}"/>
          </ac:cxnSpMkLst>
        </pc:cxnChg>
        <pc:cxnChg chg="mod">
          <ac:chgData name="a xx" userId="6c68ed6e84215d36" providerId="LiveId" clId="{E1B7C8F1-8887-4920-B7B8-A18376985593}" dt="2023-06-14T14:11:36.003" v="12308"/>
          <ac:cxnSpMkLst>
            <pc:docMk/>
            <pc:sldMk cId="3374352379" sldId="260"/>
            <ac:cxnSpMk id="142" creationId="{6C2D7F8C-46B8-6176-B1D4-5016805B2182}"/>
          </ac:cxnSpMkLst>
        </pc:cxnChg>
        <pc:cxnChg chg="mod">
          <ac:chgData name="a xx" userId="6c68ed6e84215d36" providerId="LiveId" clId="{E1B7C8F1-8887-4920-B7B8-A18376985593}" dt="2023-06-14T14:11:36.003" v="12308"/>
          <ac:cxnSpMkLst>
            <pc:docMk/>
            <pc:sldMk cId="3374352379" sldId="260"/>
            <ac:cxnSpMk id="143" creationId="{D12B71DC-8A6A-9AEE-AC43-029CCFB9E13A}"/>
          </ac:cxnSpMkLst>
        </pc:cxnChg>
        <pc:cxnChg chg="mod ord topLvl">
          <ac:chgData name="a xx" userId="6c68ed6e84215d36" providerId="LiveId" clId="{E1B7C8F1-8887-4920-B7B8-A18376985593}" dt="2023-06-14T14:17:02.108" v="12321" actId="164"/>
          <ac:cxnSpMkLst>
            <pc:docMk/>
            <pc:sldMk cId="3374352379" sldId="260"/>
            <ac:cxnSpMk id="144" creationId="{84ACBFAB-C506-8F27-B497-01E9D0B87FE8}"/>
          </ac:cxnSpMkLst>
        </pc:cxnChg>
        <pc:cxnChg chg="mod ord topLvl">
          <ac:chgData name="a xx" userId="6c68ed6e84215d36" providerId="LiveId" clId="{E1B7C8F1-8887-4920-B7B8-A18376985593}" dt="2023-06-14T14:17:02.108" v="12321" actId="164"/>
          <ac:cxnSpMkLst>
            <pc:docMk/>
            <pc:sldMk cId="3374352379" sldId="260"/>
            <ac:cxnSpMk id="145" creationId="{D055D55B-CF3B-9FB7-8114-BABE4DD31ECB}"/>
          </ac:cxnSpMkLst>
        </pc:cxnChg>
        <pc:cxnChg chg="mod ord topLvl">
          <ac:chgData name="a xx" userId="6c68ed6e84215d36" providerId="LiveId" clId="{E1B7C8F1-8887-4920-B7B8-A18376985593}" dt="2023-06-14T14:17:02.108" v="12321" actId="164"/>
          <ac:cxnSpMkLst>
            <pc:docMk/>
            <pc:sldMk cId="3374352379" sldId="260"/>
            <ac:cxnSpMk id="146" creationId="{D3FF181D-1157-CA4A-9E9B-A3E354AEF481}"/>
          </ac:cxnSpMkLst>
        </pc:cxnChg>
        <pc:cxnChg chg="mod ord topLvl">
          <ac:chgData name="a xx" userId="6c68ed6e84215d36" providerId="LiveId" clId="{E1B7C8F1-8887-4920-B7B8-A18376985593}" dt="2023-06-14T14:17:02.108" v="12321" actId="164"/>
          <ac:cxnSpMkLst>
            <pc:docMk/>
            <pc:sldMk cId="3374352379" sldId="260"/>
            <ac:cxnSpMk id="147" creationId="{E7824795-44D3-C120-1FFA-59CDF2ECEAE9}"/>
          </ac:cxnSpMkLst>
        </pc:cxnChg>
        <pc:cxnChg chg="mod ord topLvl">
          <ac:chgData name="a xx" userId="6c68ed6e84215d36" providerId="LiveId" clId="{E1B7C8F1-8887-4920-B7B8-A18376985593}" dt="2023-06-14T14:17:02.108" v="12321" actId="164"/>
          <ac:cxnSpMkLst>
            <pc:docMk/>
            <pc:sldMk cId="3374352379" sldId="260"/>
            <ac:cxnSpMk id="148" creationId="{6CE0D5EE-62F6-19DC-1A25-47646628A19E}"/>
          </ac:cxnSpMkLst>
        </pc:cxnChg>
        <pc:cxnChg chg="mod ord topLvl">
          <ac:chgData name="a xx" userId="6c68ed6e84215d36" providerId="LiveId" clId="{E1B7C8F1-8887-4920-B7B8-A18376985593}" dt="2023-06-14T14:17:02.108" v="12321" actId="164"/>
          <ac:cxnSpMkLst>
            <pc:docMk/>
            <pc:sldMk cId="3374352379" sldId="260"/>
            <ac:cxnSpMk id="149" creationId="{F47E797B-9FB3-C9AC-5588-AE39261550E3}"/>
          </ac:cxnSpMkLst>
        </pc:cxnChg>
        <pc:cxnChg chg="mod">
          <ac:chgData name="a xx" userId="6c68ed6e84215d36" providerId="LiveId" clId="{E1B7C8F1-8887-4920-B7B8-A18376985593}" dt="2023-06-14T14:11:36.003" v="12308"/>
          <ac:cxnSpMkLst>
            <pc:docMk/>
            <pc:sldMk cId="3374352379" sldId="260"/>
            <ac:cxnSpMk id="151" creationId="{A2CC69AF-D706-1069-1BA3-9E6E301D0445}"/>
          </ac:cxnSpMkLst>
        </pc:cxnChg>
        <pc:cxnChg chg="mod">
          <ac:chgData name="a xx" userId="6c68ed6e84215d36" providerId="LiveId" clId="{E1B7C8F1-8887-4920-B7B8-A18376985593}" dt="2023-06-14T14:11:36.003" v="12308"/>
          <ac:cxnSpMkLst>
            <pc:docMk/>
            <pc:sldMk cId="3374352379" sldId="260"/>
            <ac:cxnSpMk id="152" creationId="{1DBB8BA0-0CC4-FA9C-94CF-4D49216773DE}"/>
          </ac:cxnSpMkLst>
        </pc:cxnChg>
        <pc:cxnChg chg="mod">
          <ac:chgData name="a xx" userId="6c68ed6e84215d36" providerId="LiveId" clId="{E1B7C8F1-8887-4920-B7B8-A18376985593}" dt="2023-06-14T14:11:36.003" v="12308"/>
          <ac:cxnSpMkLst>
            <pc:docMk/>
            <pc:sldMk cId="3374352379" sldId="260"/>
            <ac:cxnSpMk id="153" creationId="{2B210BCA-A1D6-C86D-BEED-98D11C9A5AEC}"/>
          </ac:cxnSpMkLst>
        </pc:cxnChg>
        <pc:cxnChg chg="mod">
          <ac:chgData name="a xx" userId="6c68ed6e84215d36" providerId="LiveId" clId="{E1B7C8F1-8887-4920-B7B8-A18376985593}" dt="2023-06-14T14:11:36.003" v="12308"/>
          <ac:cxnSpMkLst>
            <pc:docMk/>
            <pc:sldMk cId="3374352379" sldId="260"/>
            <ac:cxnSpMk id="156" creationId="{055FED1D-1A8F-2089-AC86-6FEA0A31E339}"/>
          </ac:cxnSpMkLst>
        </pc:cxnChg>
      </pc:sldChg>
      <pc:sldChg chg="addSp delSp modSp new mod">
        <pc:chgData name="a xx" userId="6c68ed6e84215d36" providerId="LiveId" clId="{E1B7C8F1-8887-4920-B7B8-A18376985593}" dt="2023-06-13T11:18:58.609" v="10758" actId="164"/>
        <pc:sldMkLst>
          <pc:docMk/>
          <pc:sldMk cId="1758787679" sldId="261"/>
        </pc:sldMkLst>
        <pc:spChg chg="del">
          <ac:chgData name="a xx" userId="6c68ed6e84215d36" providerId="LiveId" clId="{E1B7C8F1-8887-4920-B7B8-A18376985593}" dt="2023-06-12T11:49:20.650" v="4019" actId="478"/>
          <ac:spMkLst>
            <pc:docMk/>
            <pc:sldMk cId="1758787679" sldId="261"/>
            <ac:spMk id="2" creationId="{E45651F2-6879-F2F4-52D1-3B4504FEAD19}"/>
          </ac:spMkLst>
        </pc:spChg>
        <pc:spChg chg="del">
          <ac:chgData name="a xx" userId="6c68ed6e84215d36" providerId="LiveId" clId="{E1B7C8F1-8887-4920-B7B8-A18376985593}" dt="2023-06-12T11:49:20.064" v="4018" actId="478"/>
          <ac:spMkLst>
            <pc:docMk/>
            <pc:sldMk cId="1758787679" sldId="261"/>
            <ac:spMk id="3" creationId="{DDDC4ED4-2E81-A684-CA1D-CCADC4BA532C}"/>
          </ac:spMkLst>
        </pc:spChg>
        <pc:spChg chg="mod">
          <ac:chgData name="a xx" userId="6c68ed6e84215d36" providerId="LiveId" clId="{E1B7C8F1-8887-4920-B7B8-A18376985593}" dt="2023-06-12T11:49:52.017" v="4023"/>
          <ac:spMkLst>
            <pc:docMk/>
            <pc:sldMk cId="1758787679" sldId="261"/>
            <ac:spMk id="8" creationId="{4E6FCE84-E463-373A-A3B0-BF822BA67DE7}"/>
          </ac:spMkLst>
        </pc:spChg>
        <pc:spChg chg="mod">
          <ac:chgData name="a xx" userId="6c68ed6e84215d36" providerId="LiveId" clId="{E1B7C8F1-8887-4920-B7B8-A18376985593}" dt="2023-06-12T11:49:52.017" v="4023"/>
          <ac:spMkLst>
            <pc:docMk/>
            <pc:sldMk cId="1758787679" sldId="261"/>
            <ac:spMk id="9" creationId="{677BA130-9DA4-E79D-D928-8939129D07C7}"/>
          </ac:spMkLst>
        </pc:spChg>
        <pc:spChg chg="del mod topLvl">
          <ac:chgData name="a xx" userId="6c68ed6e84215d36" providerId="LiveId" clId="{E1B7C8F1-8887-4920-B7B8-A18376985593}" dt="2023-06-12T11:51:40.192" v="4042" actId="478"/>
          <ac:spMkLst>
            <pc:docMk/>
            <pc:sldMk cId="1758787679" sldId="261"/>
            <ac:spMk id="17" creationId="{078C9D92-E7C8-0AA4-3301-380886254936}"/>
          </ac:spMkLst>
        </pc:spChg>
        <pc:spChg chg="del mod topLvl">
          <ac:chgData name="a xx" userId="6c68ed6e84215d36" providerId="LiveId" clId="{E1B7C8F1-8887-4920-B7B8-A18376985593}" dt="2023-06-12T11:51:22.130" v="4037" actId="478"/>
          <ac:spMkLst>
            <pc:docMk/>
            <pc:sldMk cId="1758787679" sldId="261"/>
            <ac:spMk id="18" creationId="{FFBB3A31-9587-62F5-4088-CF3A12D7AC3E}"/>
          </ac:spMkLst>
        </pc:spChg>
        <pc:spChg chg="del mod topLvl">
          <ac:chgData name="a xx" userId="6c68ed6e84215d36" providerId="LiveId" clId="{E1B7C8F1-8887-4920-B7B8-A18376985593}" dt="2023-06-12T11:51:19.678" v="4036" actId="478"/>
          <ac:spMkLst>
            <pc:docMk/>
            <pc:sldMk cId="1758787679" sldId="261"/>
            <ac:spMk id="19" creationId="{B440252B-571E-2084-8A61-16C0BB646CE8}"/>
          </ac:spMkLst>
        </pc:spChg>
        <pc:spChg chg="mod">
          <ac:chgData name="a xx" userId="6c68ed6e84215d36" providerId="LiveId" clId="{E1B7C8F1-8887-4920-B7B8-A18376985593}" dt="2023-06-12T12:22:58.725" v="4103" actId="1076"/>
          <ac:spMkLst>
            <pc:docMk/>
            <pc:sldMk cId="1758787679" sldId="261"/>
            <ac:spMk id="22" creationId="{51AE9B5D-BE50-5648-6AA3-8B8580E18DCA}"/>
          </ac:spMkLst>
        </pc:spChg>
        <pc:spChg chg="mod topLvl">
          <ac:chgData name="a xx" userId="6c68ed6e84215d36" providerId="LiveId" clId="{E1B7C8F1-8887-4920-B7B8-A18376985593}" dt="2023-06-12T12:32:09.249" v="4132" actId="165"/>
          <ac:spMkLst>
            <pc:docMk/>
            <pc:sldMk cId="1758787679" sldId="261"/>
            <ac:spMk id="26" creationId="{8D89EB1C-DB0D-2FC8-5558-0FB163F92BB0}"/>
          </ac:spMkLst>
        </pc:spChg>
        <pc:spChg chg="mod topLvl">
          <ac:chgData name="a xx" userId="6c68ed6e84215d36" providerId="LiveId" clId="{E1B7C8F1-8887-4920-B7B8-A18376985593}" dt="2023-06-12T12:32:09.249" v="4132" actId="165"/>
          <ac:spMkLst>
            <pc:docMk/>
            <pc:sldMk cId="1758787679" sldId="261"/>
            <ac:spMk id="27" creationId="{A5F725FF-81C8-0F27-E639-267DBC8F0676}"/>
          </ac:spMkLst>
        </pc:spChg>
        <pc:spChg chg="add mod">
          <ac:chgData name="a xx" userId="6c68ed6e84215d36" providerId="LiveId" clId="{E1B7C8F1-8887-4920-B7B8-A18376985593}" dt="2023-06-12T12:42:17.383" v="4225" actId="164"/>
          <ac:spMkLst>
            <pc:docMk/>
            <pc:sldMk cId="1758787679" sldId="261"/>
            <ac:spMk id="28" creationId="{05992D6F-8265-A28D-FF13-3ADD8B5ED84D}"/>
          </ac:spMkLst>
        </pc:spChg>
        <pc:spChg chg="del mod topLvl">
          <ac:chgData name="a xx" userId="6c68ed6e84215d36" providerId="LiveId" clId="{E1B7C8F1-8887-4920-B7B8-A18376985593}" dt="2023-06-12T12:32:22.716" v="4137" actId="478"/>
          <ac:spMkLst>
            <pc:docMk/>
            <pc:sldMk cId="1758787679" sldId="261"/>
            <ac:spMk id="30" creationId="{4E4F20C6-F15C-E5D4-3206-25CDC02E4832}"/>
          </ac:spMkLst>
        </pc:spChg>
        <pc:spChg chg="mod topLvl">
          <ac:chgData name="a xx" userId="6c68ed6e84215d36" providerId="LiveId" clId="{E1B7C8F1-8887-4920-B7B8-A18376985593}" dt="2023-06-12T12:42:33.978" v="4226" actId="164"/>
          <ac:spMkLst>
            <pc:docMk/>
            <pc:sldMk cId="1758787679" sldId="261"/>
            <ac:spMk id="31" creationId="{F95F5E88-B6EC-E390-C22E-1D2908125986}"/>
          </ac:spMkLst>
        </pc:spChg>
        <pc:spChg chg="add mod">
          <ac:chgData name="a xx" userId="6c68ed6e84215d36" providerId="LiveId" clId="{E1B7C8F1-8887-4920-B7B8-A18376985593}" dt="2023-06-12T12:42:33.978" v="4226" actId="164"/>
          <ac:spMkLst>
            <pc:docMk/>
            <pc:sldMk cId="1758787679" sldId="261"/>
            <ac:spMk id="32" creationId="{40557F8F-D44A-4A78-675C-01475AA92453}"/>
          </ac:spMkLst>
        </pc:spChg>
        <pc:spChg chg="add del mod">
          <ac:chgData name="a xx" userId="6c68ed6e84215d36" providerId="LiveId" clId="{E1B7C8F1-8887-4920-B7B8-A18376985593}" dt="2023-06-12T12:35:35.765" v="4175" actId="478"/>
          <ac:spMkLst>
            <pc:docMk/>
            <pc:sldMk cId="1758787679" sldId="261"/>
            <ac:spMk id="33" creationId="{DA3C0837-210C-F575-B137-9965C9D6A6EE}"/>
          </ac:spMkLst>
        </pc:spChg>
        <pc:spChg chg="add del">
          <ac:chgData name="a xx" userId="6c68ed6e84215d36" providerId="LiveId" clId="{E1B7C8F1-8887-4920-B7B8-A18376985593}" dt="2023-06-12T12:35:54.634" v="4177" actId="11529"/>
          <ac:spMkLst>
            <pc:docMk/>
            <pc:sldMk cId="1758787679" sldId="261"/>
            <ac:spMk id="34" creationId="{1FEFE25B-D3EA-18B2-FE04-601A7630FC84}"/>
          </ac:spMkLst>
        </pc:spChg>
        <pc:spChg chg="add mod">
          <ac:chgData name="a xx" userId="6c68ed6e84215d36" providerId="LiveId" clId="{E1B7C8F1-8887-4920-B7B8-A18376985593}" dt="2023-06-12T12:42:33.978" v="4226" actId="164"/>
          <ac:spMkLst>
            <pc:docMk/>
            <pc:sldMk cId="1758787679" sldId="261"/>
            <ac:spMk id="35" creationId="{97239036-F227-D80E-611D-5FD3CBBB10CA}"/>
          </ac:spMkLst>
        </pc:spChg>
        <pc:spChg chg="add mod">
          <ac:chgData name="a xx" userId="6c68ed6e84215d36" providerId="LiveId" clId="{E1B7C8F1-8887-4920-B7B8-A18376985593}" dt="2023-06-12T12:42:33.978" v="4226" actId="164"/>
          <ac:spMkLst>
            <pc:docMk/>
            <pc:sldMk cId="1758787679" sldId="261"/>
            <ac:spMk id="36" creationId="{47E45A6E-12DF-00AA-CD4F-A9B0D263F55D}"/>
          </ac:spMkLst>
        </pc:spChg>
        <pc:spChg chg="del mod topLvl">
          <ac:chgData name="a xx" userId="6c68ed6e84215d36" providerId="LiveId" clId="{E1B7C8F1-8887-4920-B7B8-A18376985593}" dt="2023-06-12T13:11:14.713" v="4773" actId="478"/>
          <ac:spMkLst>
            <pc:docMk/>
            <pc:sldMk cId="1758787679" sldId="261"/>
            <ac:spMk id="41" creationId="{FC8D4C8B-5C4B-8D5B-C418-7FAC83F39C4C}"/>
          </ac:spMkLst>
        </pc:spChg>
        <pc:spChg chg="del mod topLvl">
          <ac:chgData name="a xx" userId="6c68ed6e84215d36" providerId="LiveId" clId="{E1B7C8F1-8887-4920-B7B8-A18376985593}" dt="2023-06-12T13:11:12.786" v="4771" actId="478"/>
          <ac:spMkLst>
            <pc:docMk/>
            <pc:sldMk cId="1758787679" sldId="261"/>
            <ac:spMk id="42" creationId="{6AD46722-F6F3-F2FD-24F5-859D89C509E4}"/>
          </ac:spMkLst>
        </pc:spChg>
        <pc:spChg chg="del mod topLvl">
          <ac:chgData name="a xx" userId="6c68ed6e84215d36" providerId="LiveId" clId="{E1B7C8F1-8887-4920-B7B8-A18376985593}" dt="2023-06-12T13:11:19.549" v="4775" actId="478"/>
          <ac:spMkLst>
            <pc:docMk/>
            <pc:sldMk cId="1758787679" sldId="261"/>
            <ac:spMk id="43" creationId="{16144562-A136-C56E-A4FA-FD28AB9C90CE}"/>
          </ac:spMkLst>
        </pc:spChg>
        <pc:spChg chg="del mod topLvl">
          <ac:chgData name="a xx" userId="6c68ed6e84215d36" providerId="LiveId" clId="{E1B7C8F1-8887-4920-B7B8-A18376985593}" dt="2023-06-12T13:11:25.225" v="4779" actId="478"/>
          <ac:spMkLst>
            <pc:docMk/>
            <pc:sldMk cId="1758787679" sldId="261"/>
            <ac:spMk id="44" creationId="{CF5C2952-92CF-C660-9749-EE65094D1224}"/>
          </ac:spMkLst>
        </pc:spChg>
        <pc:spChg chg="del mod topLvl">
          <ac:chgData name="a xx" userId="6c68ed6e84215d36" providerId="LiveId" clId="{E1B7C8F1-8887-4920-B7B8-A18376985593}" dt="2023-06-12T13:12:53.538" v="4831" actId="478"/>
          <ac:spMkLst>
            <pc:docMk/>
            <pc:sldMk cId="1758787679" sldId="261"/>
            <ac:spMk id="45" creationId="{39D03057-9BD5-FB27-ECC8-26F5A8190C36}"/>
          </ac:spMkLst>
        </pc:spChg>
        <pc:spChg chg="del mod topLvl">
          <ac:chgData name="a xx" userId="6c68ed6e84215d36" providerId="LiveId" clId="{E1B7C8F1-8887-4920-B7B8-A18376985593}" dt="2023-06-12T13:11:23.574" v="4777" actId="478"/>
          <ac:spMkLst>
            <pc:docMk/>
            <pc:sldMk cId="1758787679" sldId="261"/>
            <ac:spMk id="46" creationId="{B12F03FA-1092-6C6E-C831-E3ABAAE0A803}"/>
          </ac:spMkLst>
        </pc:spChg>
        <pc:spChg chg="mod topLvl">
          <ac:chgData name="a xx" userId="6c68ed6e84215d36" providerId="LiveId" clId="{E1B7C8F1-8887-4920-B7B8-A18376985593}" dt="2023-06-12T13:13:21.239" v="4836" actId="164"/>
          <ac:spMkLst>
            <pc:docMk/>
            <pc:sldMk cId="1758787679" sldId="261"/>
            <ac:spMk id="47" creationId="{D15EDD45-540C-7B27-ECA9-9F70D9477B5E}"/>
          </ac:spMkLst>
        </pc:spChg>
        <pc:spChg chg="mod topLvl">
          <ac:chgData name="a xx" userId="6c68ed6e84215d36" providerId="LiveId" clId="{E1B7C8F1-8887-4920-B7B8-A18376985593}" dt="2023-06-12T13:13:21.239" v="4836" actId="164"/>
          <ac:spMkLst>
            <pc:docMk/>
            <pc:sldMk cId="1758787679" sldId="261"/>
            <ac:spMk id="48" creationId="{C04EA33C-A113-B963-FBBF-5C2175D7FB30}"/>
          </ac:spMkLst>
        </pc:spChg>
        <pc:spChg chg="mod topLvl">
          <ac:chgData name="a xx" userId="6c68ed6e84215d36" providerId="LiveId" clId="{E1B7C8F1-8887-4920-B7B8-A18376985593}" dt="2023-06-12T13:13:21.239" v="4836" actId="164"/>
          <ac:spMkLst>
            <pc:docMk/>
            <pc:sldMk cId="1758787679" sldId="261"/>
            <ac:spMk id="49" creationId="{7ED9C71A-FDA2-8BB5-9FF8-3C69A13BF622}"/>
          </ac:spMkLst>
        </pc:spChg>
        <pc:spChg chg="mod topLvl">
          <ac:chgData name="a xx" userId="6c68ed6e84215d36" providerId="LiveId" clId="{E1B7C8F1-8887-4920-B7B8-A18376985593}" dt="2023-06-12T13:13:21.239" v="4836" actId="164"/>
          <ac:spMkLst>
            <pc:docMk/>
            <pc:sldMk cId="1758787679" sldId="261"/>
            <ac:spMk id="50" creationId="{FA7B3CC7-17AD-333C-11E4-4EF2F05C407D}"/>
          </ac:spMkLst>
        </pc:spChg>
        <pc:spChg chg="mod topLvl">
          <ac:chgData name="a xx" userId="6c68ed6e84215d36" providerId="LiveId" clId="{E1B7C8F1-8887-4920-B7B8-A18376985593}" dt="2023-06-12T13:13:21.239" v="4836" actId="164"/>
          <ac:spMkLst>
            <pc:docMk/>
            <pc:sldMk cId="1758787679" sldId="261"/>
            <ac:spMk id="51" creationId="{767DCD42-88A7-8827-580B-111C1C1C3FB0}"/>
          </ac:spMkLst>
        </pc:spChg>
        <pc:spChg chg="del mod topLvl">
          <ac:chgData name="a xx" userId="6c68ed6e84215d36" providerId="LiveId" clId="{E1B7C8F1-8887-4920-B7B8-A18376985593}" dt="2023-06-12T13:12:40.415" v="4827" actId="478"/>
          <ac:spMkLst>
            <pc:docMk/>
            <pc:sldMk cId="1758787679" sldId="261"/>
            <ac:spMk id="52" creationId="{C51AFF0A-AD83-5F49-B933-102E1F88E0A8}"/>
          </ac:spMkLst>
        </pc:spChg>
        <pc:spChg chg="del mod topLvl">
          <ac:chgData name="a xx" userId="6c68ed6e84215d36" providerId="LiveId" clId="{E1B7C8F1-8887-4920-B7B8-A18376985593}" dt="2023-06-12T13:12:52.787" v="4830" actId="478"/>
          <ac:spMkLst>
            <pc:docMk/>
            <pc:sldMk cId="1758787679" sldId="261"/>
            <ac:spMk id="53" creationId="{2D6DC950-10C7-61C7-5982-9A4BAFB06ED3}"/>
          </ac:spMkLst>
        </pc:spChg>
        <pc:spChg chg="del mod topLvl">
          <ac:chgData name="a xx" userId="6c68ed6e84215d36" providerId="LiveId" clId="{E1B7C8F1-8887-4920-B7B8-A18376985593}" dt="2023-06-12T13:12:43.437" v="4829" actId="478"/>
          <ac:spMkLst>
            <pc:docMk/>
            <pc:sldMk cId="1758787679" sldId="261"/>
            <ac:spMk id="54" creationId="{ED5A9C78-AEFF-9EC1-16F0-998336BC434A}"/>
          </ac:spMkLst>
        </pc:spChg>
        <pc:spChg chg="mod">
          <ac:chgData name="a xx" userId="6c68ed6e84215d36" providerId="LiveId" clId="{E1B7C8F1-8887-4920-B7B8-A18376985593}" dt="2023-06-12T13:11:03.058" v="4766" actId="165"/>
          <ac:spMkLst>
            <pc:docMk/>
            <pc:sldMk cId="1758787679" sldId="261"/>
            <ac:spMk id="56" creationId="{DBE4FE18-CF39-2F84-994D-1747C99A4AB0}"/>
          </ac:spMkLst>
        </pc:spChg>
        <pc:spChg chg="mod">
          <ac:chgData name="a xx" userId="6c68ed6e84215d36" providerId="LiveId" clId="{E1B7C8F1-8887-4920-B7B8-A18376985593}" dt="2023-06-12T13:11:03.058" v="4766" actId="165"/>
          <ac:spMkLst>
            <pc:docMk/>
            <pc:sldMk cId="1758787679" sldId="261"/>
            <ac:spMk id="57" creationId="{288FB52C-9E2C-322B-909D-93850EDEC614}"/>
          </ac:spMkLst>
        </pc:spChg>
        <pc:spChg chg="mod">
          <ac:chgData name="a xx" userId="6c68ed6e84215d36" providerId="LiveId" clId="{E1B7C8F1-8887-4920-B7B8-A18376985593}" dt="2023-06-12T13:11:03.058" v="4766" actId="165"/>
          <ac:spMkLst>
            <pc:docMk/>
            <pc:sldMk cId="1758787679" sldId="261"/>
            <ac:spMk id="58" creationId="{0B8A43BE-FF71-8A58-6F9E-5A6E130DABD0}"/>
          </ac:spMkLst>
        </pc:spChg>
        <pc:spChg chg="mod">
          <ac:chgData name="a xx" userId="6c68ed6e84215d36" providerId="LiveId" clId="{E1B7C8F1-8887-4920-B7B8-A18376985593}" dt="2023-06-12T13:11:03.058" v="4766" actId="165"/>
          <ac:spMkLst>
            <pc:docMk/>
            <pc:sldMk cId="1758787679" sldId="261"/>
            <ac:spMk id="59" creationId="{D119C64A-52E5-B35C-1822-C9589051E8AF}"/>
          </ac:spMkLst>
        </pc:spChg>
        <pc:spChg chg="mod">
          <ac:chgData name="a xx" userId="6c68ed6e84215d36" providerId="LiveId" clId="{E1B7C8F1-8887-4920-B7B8-A18376985593}" dt="2023-06-12T13:11:03.058" v="4766" actId="165"/>
          <ac:spMkLst>
            <pc:docMk/>
            <pc:sldMk cId="1758787679" sldId="261"/>
            <ac:spMk id="60" creationId="{8FD1C04D-86B7-958C-8CF7-40DD42378998}"/>
          </ac:spMkLst>
        </pc:spChg>
        <pc:spChg chg="mod">
          <ac:chgData name="a xx" userId="6c68ed6e84215d36" providerId="LiveId" clId="{E1B7C8F1-8887-4920-B7B8-A18376985593}" dt="2023-06-12T13:11:03.058" v="4766" actId="165"/>
          <ac:spMkLst>
            <pc:docMk/>
            <pc:sldMk cId="1758787679" sldId="261"/>
            <ac:spMk id="61" creationId="{D23C972A-7FCA-BA34-DBA0-557438D44C7A}"/>
          </ac:spMkLst>
        </pc:spChg>
        <pc:spChg chg="del mod topLvl">
          <ac:chgData name="a xx" userId="6c68ed6e84215d36" providerId="LiveId" clId="{E1B7C8F1-8887-4920-B7B8-A18376985593}" dt="2023-06-12T13:33:19.980" v="5264" actId="478"/>
          <ac:spMkLst>
            <pc:docMk/>
            <pc:sldMk cId="1758787679" sldId="261"/>
            <ac:spMk id="1025" creationId="{87868411-62E7-63FB-EB9D-50BB67E9123E}"/>
          </ac:spMkLst>
        </pc:spChg>
        <pc:spChg chg="mod">
          <ac:chgData name="a xx" userId="6c68ed6e84215d36" providerId="LiveId" clId="{E1B7C8F1-8887-4920-B7B8-A18376985593}" dt="2023-06-12T14:14:49.942" v="8117"/>
          <ac:spMkLst>
            <pc:docMk/>
            <pc:sldMk cId="1758787679" sldId="261"/>
            <ac:spMk id="1040" creationId="{5D0495A5-7F3F-B221-D2E6-B538B60B9FBA}"/>
          </ac:spMkLst>
        </pc:spChg>
        <pc:spChg chg="mod">
          <ac:chgData name="a xx" userId="6c68ed6e84215d36" providerId="LiveId" clId="{E1B7C8F1-8887-4920-B7B8-A18376985593}" dt="2023-06-12T14:14:49.942" v="8117"/>
          <ac:spMkLst>
            <pc:docMk/>
            <pc:sldMk cId="1758787679" sldId="261"/>
            <ac:spMk id="1042" creationId="{ADF3CFE9-7551-C455-FA26-B8926A33CAF6}"/>
          </ac:spMkLst>
        </pc:spChg>
        <pc:spChg chg="mod">
          <ac:chgData name="a xx" userId="6c68ed6e84215d36" providerId="LiveId" clId="{E1B7C8F1-8887-4920-B7B8-A18376985593}" dt="2023-06-12T14:14:49.942" v="8117"/>
          <ac:spMkLst>
            <pc:docMk/>
            <pc:sldMk cId="1758787679" sldId="261"/>
            <ac:spMk id="1043" creationId="{591F133D-DF7E-6F30-793D-A8FC076B613B}"/>
          </ac:spMkLst>
        </pc:spChg>
        <pc:spChg chg="mod">
          <ac:chgData name="a xx" userId="6c68ed6e84215d36" providerId="LiveId" clId="{E1B7C8F1-8887-4920-B7B8-A18376985593}" dt="2023-06-12T14:14:49.942" v="8117"/>
          <ac:spMkLst>
            <pc:docMk/>
            <pc:sldMk cId="1758787679" sldId="261"/>
            <ac:spMk id="1044" creationId="{39B29B8A-C9A8-9E75-7273-16C3FF56785F}"/>
          </ac:spMkLst>
        </pc:spChg>
        <pc:spChg chg="mod">
          <ac:chgData name="a xx" userId="6c68ed6e84215d36" providerId="LiveId" clId="{E1B7C8F1-8887-4920-B7B8-A18376985593}" dt="2023-06-12T14:14:49.942" v="8117"/>
          <ac:spMkLst>
            <pc:docMk/>
            <pc:sldMk cId="1758787679" sldId="261"/>
            <ac:spMk id="1045" creationId="{10113271-F272-056C-DB8A-A359C7BD30BC}"/>
          </ac:spMkLst>
        </pc:spChg>
        <pc:spChg chg="mod">
          <ac:chgData name="a xx" userId="6c68ed6e84215d36" providerId="LiveId" clId="{E1B7C8F1-8887-4920-B7B8-A18376985593}" dt="2023-06-12T14:14:49.942" v="8117"/>
          <ac:spMkLst>
            <pc:docMk/>
            <pc:sldMk cId="1758787679" sldId="261"/>
            <ac:spMk id="1046" creationId="{44D61DA5-EF71-5B92-2B36-26F81A2A598A}"/>
          </ac:spMkLst>
        </pc:spChg>
        <pc:spChg chg="mod topLvl">
          <ac:chgData name="a xx" userId="6c68ed6e84215d36" providerId="LiveId" clId="{E1B7C8F1-8887-4920-B7B8-A18376985593}" dt="2023-06-12T14:58:20.100" v="8696" actId="1076"/>
          <ac:spMkLst>
            <pc:docMk/>
            <pc:sldMk cId="1758787679" sldId="261"/>
            <ac:spMk id="1050" creationId="{712FAB5B-8F29-DDCB-8796-6E45EE246A3E}"/>
          </ac:spMkLst>
        </pc:spChg>
        <pc:spChg chg="del mod topLvl">
          <ac:chgData name="a xx" userId="6c68ed6e84215d36" providerId="LiveId" clId="{E1B7C8F1-8887-4920-B7B8-A18376985593}" dt="2023-06-12T14:57:48.756" v="8687" actId="478"/>
          <ac:spMkLst>
            <pc:docMk/>
            <pc:sldMk cId="1758787679" sldId="261"/>
            <ac:spMk id="1051" creationId="{57D67911-3C3D-A886-7DDF-9C2572F7D276}"/>
          </ac:spMkLst>
        </pc:spChg>
        <pc:spChg chg="del mod topLvl">
          <ac:chgData name="a xx" userId="6c68ed6e84215d36" providerId="LiveId" clId="{E1B7C8F1-8887-4920-B7B8-A18376985593}" dt="2023-06-12T14:57:48.756" v="8687" actId="478"/>
          <ac:spMkLst>
            <pc:docMk/>
            <pc:sldMk cId="1758787679" sldId="261"/>
            <ac:spMk id="1052" creationId="{AB645868-8F08-A1C8-F2F9-F7D0017CDB4E}"/>
          </ac:spMkLst>
        </pc:spChg>
        <pc:spChg chg="del mod topLvl">
          <ac:chgData name="a xx" userId="6c68ed6e84215d36" providerId="LiveId" clId="{E1B7C8F1-8887-4920-B7B8-A18376985593}" dt="2023-06-12T14:57:48.756" v="8687" actId="478"/>
          <ac:spMkLst>
            <pc:docMk/>
            <pc:sldMk cId="1758787679" sldId="261"/>
            <ac:spMk id="1053" creationId="{537A5762-040B-A243-4E16-CD3535569888}"/>
          </ac:spMkLst>
        </pc:spChg>
        <pc:spChg chg="del mod topLvl">
          <ac:chgData name="a xx" userId="6c68ed6e84215d36" providerId="LiveId" clId="{E1B7C8F1-8887-4920-B7B8-A18376985593}" dt="2023-06-12T14:57:48.756" v="8687" actId="478"/>
          <ac:spMkLst>
            <pc:docMk/>
            <pc:sldMk cId="1758787679" sldId="261"/>
            <ac:spMk id="1054" creationId="{F8756B87-9EB1-3D5C-F55E-6A9324968209}"/>
          </ac:spMkLst>
        </pc:spChg>
        <pc:spChg chg="del mod topLvl">
          <ac:chgData name="a xx" userId="6c68ed6e84215d36" providerId="LiveId" clId="{E1B7C8F1-8887-4920-B7B8-A18376985593}" dt="2023-06-12T14:57:48.756" v="8687" actId="478"/>
          <ac:spMkLst>
            <pc:docMk/>
            <pc:sldMk cId="1758787679" sldId="261"/>
            <ac:spMk id="1055" creationId="{74A19C05-3E1B-7037-EE77-6F5FB978B111}"/>
          </ac:spMkLst>
        </pc:spChg>
        <pc:spChg chg="del mod topLvl">
          <ac:chgData name="a xx" userId="6c68ed6e84215d36" providerId="LiveId" clId="{E1B7C8F1-8887-4920-B7B8-A18376985593}" dt="2023-06-12T14:57:48.756" v="8687" actId="478"/>
          <ac:spMkLst>
            <pc:docMk/>
            <pc:sldMk cId="1758787679" sldId="261"/>
            <ac:spMk id="1056" creationId="{0ADC93D1-EFF3-E99D-1F58-D5F71EBDFF4C}"/>
          </ac:spMkLst>
        </pc:spChg>
        <pc:spChg chg="del mod topLvl">
          <ac:chgData name="a xx" userId="6c68ed6e84215d36" providerId="LiveId" clId="{E1B7C8F1-8887-4920-B7B8-A18376985593}" dt="2023-06-12T14:57:48.756" v="8687" actId="478"/>
          <ac:spMkLst>
            <pc:docMk/>
            <pc:sldMk cId="1758787679" sldId="261"/>
            <ac:spMk id="1057" creationId="{5FDD4B91-1884-1FE2-F9F3-20E621AB0360}"/>
          </ac:spMkLst>
        </pc:spChg>
        <pc:spChg chg="add mod">
          <ac:chgData name="a xx" userId="6c68ed6e84215d36" providerId="LiveId" clId="{E1B7C8F1-8887-4920-B7B8-A18376985593}" dt="2023-06-13T11:18:58.609" v="10758" actId="164"/>
          <ac:spMkLst>
            <pc:docMk/>
            <pc:sldMk cId="1758787679" sldId="261"/>
            <ac:spMk id="1058" creationId="{7B2E0BA9-0D37-646C-2795-75EAEC12C789}"/>
          </ac:spMkLst>
        </pc:spChg>
        <pc:spChg chg="add mod">
          <ac:chgData name="a xx" userId="6c68ed6e84215d36" providerId="LiveId" clId="{E1B7C8F1-8887-4920-B7B8-A18376985593}" dt="2023-06-13T11:18:58.609" v="10758" actId="164"/>
          <ac:spMkLst>
            <pc:docMk/>
            <pc:sldMk cId="1758787679" sldId="261"/>
            <ac:spMk id="1059" creationId="{FE92F1CC-D189-6440-76EE-7F39E2A7E279}"/>
          </ac:spMkLst>
        </pc:spChg>
        <pc:spChg chg="add mod">
          <ac:chgData name="a xx" userId="6c68ed6e84215d36" providerId="LiveId" clId="{E1B7C8F1-8887-4920-B7B8-A18376985593}" dt="2023-06-13T11:18:58.609" v="10758" actId="164"/>
          <ac:spMkLst>
            <pc:docMk/>
            <pc:sldMk cId="1758787679" sldId="261"/>
            <ac:spMk id="1060" creationId="{410460A9-AC9A-0503-DB70-BBA528DA27F1}"/>
          </ac:spMkLst>
        </pc:spChg>
        <pc:spChg chg="add mod">
          <ac:chgData name="a xx" userId="6c68ed6e84215d36" providerId="LiveId" clId="{E1B7C8F1-8887-4920-B7B8-A18376985593}" dt="2023-06-13T11:18:58.609" v="10758" actId="164"/>
          <ac:spMkLst>
            <pc:docMk/>
            <pc:sldMk cId="1758787679" sldId="261"/>
            <ac:spMk id="1061" creationId="{9D70DF85-654C-EF95-F273-3D53BDE348D3}"/>
          </ac:spMkLst>
        </pc:spChg>
        <pc:grpChg chg="add mod">
          <ac:chgData name="a xx" userId="6c68ed6e84215d36" providerId="LiveId" clId="{E1B7C8F1-8887-4920-B7B8-A18376985593}" dt="2023-06-12T11:49:57.846" v="4025" actId="1076"/>
          <ac:grpSpMkLst>
            <pc:docMk/>
            <pc:sldMk cId="1758787679" sldId="261"/>
            <ac:grpSpMk id="7" creationId="{43A6CEE2-3D54-2876-9CA1-E5A1466E14EF}"/>
          </ac:grpSpMkLst>
        </pc:grpChg>
        <pc:grpChg chg="del mod">
          <ac:chgData name="a xx" userId="6c68ed6e84215d36" providerId="LiveId" clId="{E1B7C8F1-8887-4920-B7B8-A18376985593}" dt="2023-06-12T11:51:17.449" v="4035" actId="165"/>
          <ac:grpSpMkLst>
            <pc:docMk/>
            <pc:sldMk cId="1758787679" sldId="261"/>
            <ac:grpSpMk id="16" creationId="{A4619BCA-97E8-787C-6E78-5ACFC5C070DF}"/>
          </ac:grpSpMkLst>
        </pc:grpChg>
        <pc:grpChg chg="add del mod">
          <ac:chgData name="a xx" userId="6c68ed6e84215d36" providerId="LiveId" clId="{E1B7C8F1-8887-4920-B7B8-A18376985593}" dt="2023-06-12T12:42:17.383" v="4225" actId="164"/>
          <ac:grpSpMkLst>
            <pc:docMk/>
            <pc:sldMk cId="1758787679" sldId="261"/>
            <ac:grpSpMk id="25" creationId="{B6A22F62-AD73-3975-FB02-007D454D0F4C}"/>
          </ac:grpSpMkLst>
        </pc:grpChg>
        <pc:grpChg chg="add del mod">
          <ac:chgData name="a xx" userId="6c68ed6e84215d36" providerId="LiveId" clId="{E1B7C8F1-8887-4920-B7B8-A18376985593}" dt="2023-06-12T12:32:17.199" v="4135" actId="165"/>
          <ac:grpSpMkLst>
            <pc:docMk/>
            <pc:sldMk cId="1758787679" sldId="261"/>
            <ac:grpSpMk id="29" creationId="{0AA389AE-8C3E-FA68-23B6-08018462F711}"/>
          </ac:grpSpMkLst>
        </pc:grpChg>
        <pc:grpChg chg="add mod">
          <ac:chgData name="a xx" userId="6c68ed6e84215d36" providerId="LiveId" clId="{E1B7C8F1-8887-4920-B7B8-A18376985593}" dt="2023-06-12T12:42:17.383" v="4225" actId="164"/>
          <ac:grpSpMkLst>
            <pc:docMk/>
            <pc:sldMk cId="1758787679" sldId="261"/>
            <ac:grpSpMk id="37" creationId="{4285010B-B696-D1ED-1CFD-9575C0D3930A}"/>
          </ac:grpSpMkLst>
        </pc:grpChg>
        <pc:grpChg chg="add mod">
          <ac:chgData name="a xx" userId="6c68ed6e84215d36" providerId="LiveId" clId="{E1B7C8F1-8887-4920-B7B8-A18376985593}" dt="2023-06-12T14:58:15.787" v="8694" actId="1076"/>
          <ac:grpSpMkLst>
            <pc:docMk/>
            <pc:sldMk cId="1758787679" sldId="261"/>
            <ac:grpSpMk id="38" creationId="{18985756-99DA-BF55-9EF3-B0758D988355}"/>
          </ac:grpSpMkLst>
        </pc:grpChg>
        <pc:grpChg chg="del mod">
          <ac:chgData name="a xx" userId="6c68ed6e84215d36" providerId="LiveId" clId="{E1B7C8F1-8887-4920-B7B8-A18376985593}" dt="2023-06-12T13:11:03.058" v="4766" actId="165"/>
          <ac:grpSpMkLst>
            <pc:docMk/>
            <pc:sldMk cId="1758787679" sldId="261"/>
            <ac:grpSpMk id="40" creationId="{3C9BCB71-6944-FE87-D17E-49EB6E1C35A2}"/>
          </ac:grpSpMkLst>
        </pc:grpChg>
        <pc:grpChg chg="del mod topLvl">
          <ac:chgData name="a xx" userId="6c68ed6e84215d36" providerId="LiveId" clId="{E1B7C8F1-8887-4920-B7B8-A18376985593}" dt="2023-06-12T13:11:09.325" v="4769" actId="478"/>
          <ac:grpSpMkLst>
            <pc:docMk/>
            <pc:sldMk cId="1758787679" sldId="261"/>
            <ac:grpSpMk id="55" creationId="{65B75062-2EDC-0086-6450-D779E5C718D8}"/>
          </ac:grpSpMkLst>
        </pc:grpChg>
        <pc:grpChg chg="add mod">
          <ac:chgData name="a xx" userId="6c68ed6e84215d36" providerId="LiveId" clId="{E1B7C8F1-8887-4920-B7B8-A18376985593}" dt="2023-06-12T13:13:25.605" v="4838" actId="1076"/>
          <ac:grpSpMkLst>
            <pc:docMk/>
            <pc:sldMk cId="1758787679" sldId="261"/>
            <ac:grpSpMk id="62" creationId="{B5120C08-8994-8ED7-7AE6-30774817A85A}"/>
          </ac:grpSpMkLst>
        </pc:grpChg>
        <pc:grpChg chg="add del mod">
          <ac:chgData name="a xx" userId="6c68ed6e84215d36" providerId="LiveId" clId="{E1B7C8F1-8887-4920-B7B8-A18376985593}" dt="2023-06-12T13:33:13.584" v="5262" actId="165"/>
          <ac:grpSpMkLst>
            <pc:docMk/>
            <pc:sldMk cId="1758787679" sldId="261"/>
            <ac:grpSpMk id="63" creationId="{C513F3C6-7E7C-5863-1FAF-404DC259A513}"/>
          </ac:grpSpMkLst>
        </pc:grpChg>
        <pc:grpChg chg="del mod topLvl">
          <ac:chgData name="a xx" userId="6c68ed6e84215d36" providerId="LiveId" clId="{E1B7C8F1-8887-4920-B7B8-A18376985593}" dt="2023-06-12T13:33:22.212" v="5265" actId="21"/>
          <ac:grpSpMkLst>
            <pc:docMk/>
            <pc:sldMk cId="1758787679" sldId="261"/>
            <ac:grpSpMk id="1024" creationId="{D483F9C5-356D-A6B0-83E8-DFBD976FE98A}"/>
          </ac:grpSpMkLst>
        </pc:grpChg>
        <pc:grpChg chg="add mod">
          <ac:chgData name="a xx" userId="6c68ed6e84215d36" providerId="LiveId" clId="{E1B7C8F1-8887-4920-B7B8-A18376985593}" dt="2023-06-12T14:14:54.945" v="8119" actId="1076"/>
          <ac:grpSpMkLst>
            <pc:docMk/>
            <pc:sldMk cId="1758787679" sldId="261"/>
            <ac:grpSpMk id="1039" creationId="{7C6AC1C8-D2B9-B3CC-14E5-02DBEA1B816B}"/>
          </ac:grpSpMkLst>
        </pc:grpChg>
        <pc:grpChg chg="mod">
          <ac:chgData name="a xx" userId="6c68ed6e84215d36" providerId="LiveId" clId="{E1B7C8F1-8887-4920-B7B8-A18376985593}" dt="2023-06-12T14:14:49.942" v="8117"/>
          <ac:grpSpMkLst>
            <pc:docMk/>
            <pc:sldMk cId="1758787679" sldId="261"/>
            <ac:grpSpMk id="1041" creationId="{EA8A631E-019B-57AC-EEF9-48CF41768C3A}"/>
          </ac:grpSpMkLst>
        </pc:grpChg>
        <pc:grpChg chg="del mod">
          <ac:chgData name="a xx" userId="6c68ed6e84215d36" providerId="LiveId" clId="{E1B7C8F1-8887-4920-B7B8-A18376985593}" dt="2023-06-12T14:57:36.179" v="8686" actId="165"/>
          <ac:grpSpMkLst>
            <pc:docMk/>
            <pc:sldMk cId="1758787679" sldId="261"/>
            <ac:grpSpMk id="1049" creationId="{FCF08AB1-A251-0E3D-9D24-E7A2E8357358}"/>
          </ac:grpSpMkLst>
        </pc:grpChg>
        <pc:grpChg chg="add mod">
          <ac:chgData name="a xx" userId="6c68ed6e84215d36" providerId="LiveId" clId="{E1B7C8F1-8887-4920-B7B8-A18376985593}" dt="2023-06-13T11:18:58.609" v="10758" actId="164"/>
          <ac:grpSpMkLst>
            <pc:docMk/>
            <pc:sldMk cId="1758787679" sldId="261"/>
            <ac:grpSpMk id="1062" creationId="{E6DE2D42-D5CB-2AD5-1972-42BBD0C75348}"/>
          </ac:grpSpMkLst>
        </pc:grpChg>
        <pc:picChg chg="add mod">
          <ac:chgData name="a xx" userId="6c68ed6e84215d36" providerId="LiveId" clId="{E1B7C8F1-8887-4920-B7B8-A18376985593}" dt="2023-06-12T11:50:02.054" v="4028" actId="1076"/>
          <ac:picMkLst>
            <pc:docMk/>
            <pc:sldMk cId="1758787679" sldId="261"/>
            <ac:picMk id="4" creationId="{9D16EFFB-CA1C-F09F-F69B-3D0A7E0DC2A8}"/>
          </ac:picMkLst>
        </pc:picChg>
        <pc:picChg chg="add mod">
          <ac:chgData name="a xx" userId="6c68ed6e84215d36" providerId="LiveId" clId="{E1B7C8F1-8887-4920-B7B8-A18376985593}" dt="2023-06-12T11:49:59.390" v="4026" actId="1076"/>
          <ac:picMkLst>
            <pc:docMk/>
            <pc:sldMk cId="1758787679" sldId="261"/>
            <ac:picMk id="5" creationId="{4F0B0E46-F7B0-FC3E-1090-D9CC1D04E392}"/>
          </ac:picMkLst>
        </pc:picChg>
        <pc:picChg chg="add mod">
          <ac:chgData name="a xx" userId="6c68ed6e84215d36" providerId="LiveId" clId="{E1B7C8F1-8887-4920-B7B8-A18376985593}" dt="2023-06-12T11:50:00.727" v="4027" actId="1076"/>
          <ac:picMkLst>
            <pc:docMk/>
            <pc:sldMk cId="1758787679" sldId="261"/>
            <ac:picMk id="6" creationId="{0BB9865C-8C38-B487-7EC2-65CE039C98ED}"/>
          </ac:picMkLst>
        </pc:picChg>
        <pc:picChg chg="add del mod">
          <ac:chgData name="a xx" userId="6c68ed6e84215d36" providerId="LiveId" clId="{E1B7C8F1-8887-4920-B7B8-A18376985593}" dt="2023-06-12T11:51:12.284" v="4033" actId="27803"/>
          <ac:picMkLst>
            <pc:docMk/>
            <pc:sldMk cId="1758787679" sldId="261"/>
            <ac:picMk id="11" creationId="{FB60571F-D7C8-AF21-40E3-DA4CF247FB90}"/>
          </ac:picMkLst>
        </pc:picChg>
        <pc:picChg chg="add mod">
          <ac:chgData name="a xx" userId="6c68ed6e84215d36" providerId="LiveId" clId="{E1B7C8F1-8887-4920-B7B8-A18376985593}" dt="2023-06-12T12:23:00.207" v="4104" actId="1076"/>
          <ac:picMkLst>
            <pc:docMk/>
            <pc:sldMk cId="1758787679" sldId="261"/>
            <ac:picMk id="13" creationId="{0B388063-64A0-C9D9-5778-293A9EF5BC07}"/>
          </ac:picMkLst>
        </pc:picChg>
        <pc:picChg chg="add del mod">
          <ac:chgData name="a xx" userId="6c68ed6e84215d36" providerId="LiveId" clId="{E1B7C8F1-8887-4920-B7B8-A18376985593}" dt="2023-06-12T12:15:37.375" v="4061" actId="478"/>
          <ac:picMkLst>
            <pc:docMk/>
            <pc:sldMk cId="1758787679" sldId="261"/>
            <ac:picMk id="15" creationId="{6F1FAFD6-F8F6-866C-244A-9F5529D75847}"/>
          </ac:picMkLst>
        </pc:picChg>
        <pc:picChg chg="add del mod">
          <ac:chgData name="a xx" userId="6c68ed6e84215d36" providerId="LiveId" clId="{E1B7C8F1-8887-4920-B7B8-A18376985593}" dt="2023-06-12T12:14:34.383" v="4049" actId="27803"/>
          <ac:picMkLst>
            <pc:docMk/>
            <pc:sldMk cId="1758787679" sldId="261"/>
            <ac:picMk id="21" creationId="{51AE9B5D-BE50-5648-6AA3-8B8580E18DCA}"/>
          </ac:picMkLst>
        </pc:picChg>
        <pc:picChg chg="add del mod">
          <ac:chgData name="a xx" userId="6c68ed6e84215d36" providerId="LiveId" clId="{E1B7C8F1-8887-4920-B7B8-A18376985593}" dt="2023-06-12T12:17:32.024" v="4064" actId="27803"/>
          <ac:picMkLst>
            <pc:docMk/>
            <pc:sldMk cId="1758787679" sldId="261"/>
            <ac:picMk id="24" creationId="{6199D0E2-0CE1-04EA-288B-B6AD6CABAC9F}"/>
          </ac:picMkLst>
        </pc:picChg>
        <pc:picChg chg="add del mod">
          <ac:chgData name="a xx" userId="6c68ed6e84215d36" providerId="LiveId" clId="{E1B7C8F1-8887-4920-B7B8-A18376985593}" dt="2023-06-12T13:10:57.735" v="4764" actId="27803"/>
          <ac:picMkLst>
            <pc:docMk/>
            <pc:sldMk cId="1758787679" sldId="261"/>
            <ac:picMk id="39" creationId="{79E1C94D-3034-DBB3-BEB5-C48E2B574D4D}"/>
          </ac:picMkLst>
        </pc:picChg>
        <pc:picChg chg="add del mod">
          <ac:chgData name="a xx" userId="6c68ed6e84215d36" providerId="LiveId" clId="{E1B7C8F1-8887-4920-B7B8-A18376985593}" dt="2023-06-12T12:14:23.886" v="4046" actId="478"/>
          <ac:picMkLst>
            <pc:docMk/>
            <pc:sldMk cId="1758787679" sldId="261"/>
            <ac:picMk id="1026" creationId="{048AE152-707E-6C5C-B02D-5DF16B47E864}"/>
          </ac:picMkLst>
        </pc:picChg>
        <pc:picChg chg="add mod">
          <ac:chgData name="a xx" userId="6c68ed6e84215d36" providerId="LiveId" clId="{E1B7C8F1-8887-4920-B7B8-A18376985593}" dt="2023-06-12T14:25:41.081" v="8644" actId="1076"/>
          <ac:picMkLst>
            <pc:docMk/>
            <pc:sldMk cId="1758787679" sldId="261"/>
            <ac:picMk id="1047" creationId="{615CE4C0-BF2C-862E-0C9E-3A36256C07FF}"/>
          </ac:picMkLst>
        </pc:picChg>
        <pc:picChg chg="add del mod">
          <ac:chgData name="a xx" userId="6c68ed6e84215d36" providerId="LiveId" clId="{E1B7C8F1-8887-4920-B7B8-A18376985593}" dt="2023-06-12T14:57:32.683" v="8685" actId="27803"/>
          <ac:picMkLst>
            <pc:docMk/>
            <pc:sldMk cId="1758787679" sldId="261"/>
            <ac:picMk id="1048" creationId="{D4549032-5006-0DDB-EBB8-1268D0BC0789}"/>
          </ac:picMkLst>
        </pc:picChg>
        <pc:cxnChg chg="mod">
          <ac:chgData name="a xx" userId="6c68ed6e84215d36" providerId="LiveId" clId="{E1B7C8F1-8887-4920-B7B8-A18376985593}" dt="2023-06-12T13:33:13.584" v="5262" actId="165"/>
          <ac:cxnSpMkLst>
            <pc:docMk/>
            <pc:sldMk cId="1758787679" sldId="261"/>
            <ac:cxnSpMk id="1027" creationId="{64F8849F-E542-E615-8370-908F601FC768}"/>
          </ac:cxnSpMkLst>
        </pc:cxnChg>
        <pc:cxnChg chg="mod">
          <ac:chgData name="a xx" userId="6c68ed6e84215d36" providerId="LiveId" clId="{E1B7C8F1-8887-4920-B7B8-A18376985593}" dt="2023-06-12T13:33:13.584" v="5262" actId="165"/>
          <ac:cxnSpMkLst>
            <pc:docMk/>
            <pc:sldMk cId="1758787679" sldId="261"/>
            <ac:cxnSpMk id="1028" creationId="{3E17DFF3-8F62-DF29-29DF-6CB9E264378B}"/>
          </ac:cxnSpMkLst>
        </pc:cxnChg>
        <pc:cxnChg chg="mod">
          <ac:chgData name="a xx" userId="6c68ed6e84215d36" providerId="LiveId" clId="{E1B7C8F1-8887-4920-B7B8-A18376985593}" dt="2023-06-12T13:33:13.584" v="5262" actId="165"/>
          <ac:cxnSpMkLst>
            <pc:docMk/>
            <pc:sldMk cId="1758787679" sldId="261"/>
            <ac:cxnSpMk id="1029" creationId="{69F3CA57-8DD4-570A-6886-B3935185F45A}"/>
          </ac:cxnSpMkLst>
        </pc:cxnChg>
        <pc:cxnChg chg="mod">
          <ac:chgData name="a xx" userId="6c68ed6e84215d36" providerId="LiveId" clId="{E1B7C8F1-8887-4920-B7B8-A18376985593}" dt="2023-06-12T13:33:13.584" v="5262" actId="165"/>
          <ac:cxnSpMkLst>
            <pc:docMk/>
            <pc:sldMk cId="1758787679" sldId="261"/>
            <ac:cxnSpMk id="1030" creationId="{DF6E70CA-B81C-EC40-1E2A-2243D1179536}"/>
          </ac:cxnSpMkLst>
        </pc:cxnChg>
        <pc:cxnChg chg="mod">
          <ac:chgData name="a xx" userId="6c68ed6e84215d36" providerId="LiveId" clId="{E1B7C8F1-8887-4920-B7B8-A18376985593}" dt="2023-06-12T13:33:13.584" v="5262" actId="165"/>
          <ac:cxnSpMkLst>
            <pc:docMk/>
            <pc:sldMk cId="1758787679" sldId="261"/>
            <ac:cxnSpMk id="1031" creationId="{B58452B0-22F4-790B-CC7F-F2C3BAC926BE}"/>
          </ac:cxnSpMkLst>
        </pc:cxnChg>
        <pc:cxnChg chg="mod">
          <ac:chgData name="a xx" userId="6c68ed6e84215d36" providerId="LiveId" clId="{E1B7C8F1-8887-4920-B7B8-A18376985593}" dt="2023-06-12T13:33:13.584" v="5262" actId="165"/>
          <ac:cxnSpMkLst>
            <pc:docMk/>
            <pc:sldMk cId="1758787679" sldId="261"/>
            <ac:cxnSpMk id="1032" creationId="{976F1FBE-EE52-8299-2C65-9539C1F56322}"/>
          </ac:cxnSpMkLst>
        </pc:cxnChg>
        <pc:cxnChg chg="mod">
          <ac:chgData name="a xx" userId="6c68ed6e84215d36" providerId="LiveId" clId="{E1B7C8F1-8887-4920-B7B8-A18376985593}" dt="2023-06-12T13:33:13.584" v="5262" actId="165"/>
          <ac:cxnSpMkLst>
            <pc:docMk/>
            <pc:sldMk cId="1758787679" sldId="261"/>
            <ac:cxnSpMk id="1033" creationId="{A8EF4CD1-F0A1-955E-B598-8C34481FC5DB}"/>
          </ac:cxnSpMkLst>
        </pc:cxnChg>
        <pc:cxnChg chg="mod">
          <ac:chgData name="a xx" userId="6c68ed6e84215d36" providerId="LiveId" clId="{E1B7C8F1-8887-4920-B7B8-A18376985593}" dt="2023-06-12T13:33:13.584" v="5262" actId="165"/>
          <ac:cxnSpMkLst>
            <pc:docMk/>
            <pc:sldMk cId="1758787679" sldId="261"/>
            <ac:cxnSpMk id="1034" creationId="{284ABE44-96AF-C7D2-8999-A38E817B1555}"/>
          </ac:cxnSpMkLst>
        </pc:cxnChg>
        <pc:cxnChg chg="mod">
          <ac:chgData name="a xx" userId="6c68ed6e84215d36" providerId="LiveId" clId="{E1B7C8F1-8887-4920-B7B8-A18376985593}" dt="2023-06-12T13:33:13.584" v="5262" actId="165"/>
          <ac:cxnSpMkLst>
            <pc:docMk/>
            <pc:sldMk cId="1758787679" sldId="261"/>
            <ac:cxnSpMk id="1035" creationId="{427059C6-8A06-A040-ACD1-0C1F208FF3B0}"/>
          </ac:cxnSpMkLst>
        </pc:cxnChg>
        <pc:cxnChg chg="mod">
          <ac:chgData name="a xx" userId="6c68ed6e84215d36" providerId="LiveId" clId="{E1B7C8F1-8887-4920-B7B8-A18376985593}" dt="2023-06-12T13:33:13.584" v="5262" actId="165"/>
          <ac:cxnSpMkLst>
            <pc:docMk/>
            <pc:sldMk cId="1758787679" sldId="261"/>
            <ac:cxnSpMk id="1036" creationId="{1F51A220-7A44-6899-740C-D7A085F61FD3}"/>
          </ac:cxnSpMkLst>
        </pc:cxnChg>
        <pc:cxnChg chg="mod">
          <ac:chgData name="a xx" userId="6c68ed6e84215d36" providerId="LiveId" clId="{E1B7C8F1-8887-4920-B7B8-A18376985593}" dt="2023-06-12T13:33:13.584" v="5262" actId="165"/>
          <ac:cxnSpMkLst>
            <pc:docMk/>
            <pc:sldMk cId="1758787679" sldId="261"/>
            <ac:cxnSpMk id="1037" creationId="{2A65C8E5-DCDB-AE33-259E-895012685049}"/>
          </ac:cxnSpMkLst>
        </pc:cxnChg>
        <pc:cxnChg chg="mod">
          <ac:chgData name="a xx" userId="6c68ed6e84215d36" providerId="LiveId" clId="{E1B7C8F1-8887-4920-B7B8-A18376985593}" dt="2023-06-12T13:33:13.584" v="5262" actId="165"/>
          <ac:cxnSpMkLst>
            <pc:docMk/>
            <pc:sldMk cId="1758787679" sldId="261"/>
            <ac:cxnSpMk id="1038" creationId="{7D252875-916E-5877-BC29-61A1DFD52B6A}"/>
          </ac:cxnSpMkLst>
        </pc:cxnChg>
      </pc:sldChg>
      <pc:sldChg chg="addSp delSp modSp add del mod ord">
        <pc:chgData name="a xx" userId="6c68ed6e84215d36" providerId="LiveId" clId="{E1B7C8F1-8887-4920-B7B8-A18376985593}" dt="2023-06-13T11:44:33.974" v="11275" actId="47"/>
        <pc:sldMkLst>
          <pc:docMk/>
          <pc:sldMk cId="62255995" sldId="262"/>
        </pc:sldMkLst>
        <pc:spChg chg="mod">
          <ac:chgData name="a xx" userId="6c68ed6e84215d36" providerId="LiveId" clId="{E1B7C8F1-8887-4920-B7B8-A18376985593}" dt="2023-06-12T12:55:08.637" v="4576" actId="14100"/>
          <ac:spMkLst>
            <pc:docMk/>
            <pc:sldMk cId="62255995" sldId="262"/>
            <ac:spMk id="12" creationId="{5039AA85-099C-8B26-8368-BCFDACDF9AAB}"/>
          </ac:spMkLst>
        </pc:spChg>
        <pc:spChg chg="mod">
          <ac:chgData name="a xx" userId="6c68ed6e84215d36" providerId="LiveId" clId="{E1B7C8F1-8887-4920-B7B8-A18376985593}" dt="2023-06-12T12:44:48.432" v="4244"/>
          <ac:spMkLst>
            <pc:docMk/>
            <pc:sldMk cId="62255995" sldId="262"/>
            <ac:spMk id="14" creationId="{E0EC9EFA-AD66-16BC-4795-A4A4C223D58C}"/>
          </ac:spMkLst>
        </pc:spChg>
        <pc:spChg chg="mod">
          <ac:chgData name="a xx" userId="6c68ed6e84215d36" providerId="LiveId" clId="{E1B7C8F1-8887-4920-B7B8-A18376985593}" dt="2023-06-12T12:44:48.432" v="4244"/>
          <ac:spMkLst>
            <pc:docMk/>
            <pc:sldMk cId="62255995" sldId="262"/>
            <ac:spMk id="15" creationId="{62342E40-05B7-316C-4E69-09943C6828BC}"/>
          </ac:spMkLst>
        </pc:spChg>
        <pc:spChg chg="add del">
          <ac:chgData name="a xx" userId="6c68ed6e84215d36" providerId="LiveId" clId="{E1B7C8F1-8887-4920-B7B8-A18376985593}" dt="2023-06-12T12:45:21.550" v="4250" actId="11529"/>
          <ac:spMkLst>
            <pc:docMk/>
            <pc:sldMk cId="62255995" sldId="262"/>
            <ac:spMk id="16" creationId="{9D9C7DE9-B667-B89D-7A11-77BEB6186456}"/>
          </ac:spMkLst>
        </pc:spChg>
        <pc:spChg chg="add del">
          <ac:chgData name="a xx" userId="6c68ed6e84215d36" providerId="LiveId" clId="{E1B7C8F1-8887-4920-B7B8-A18376985593}" dt="2023-06-12T12:45:43.749" v="4252" actId="11529"/>
          <ac:spMkLst>
            <pc:docMk/>
            <pc:sldMk cId="62255995" sldId="262"/>
            <ac:spMk id="17" creationId="{0F152F25-EDDD-26B7-7CE0-A40AD0BE1F96}"/>
          </ac:spMkLst>
        </pc:spChg>
        <pc:spChg chg="add del mod">
          <ac:chgData name="a xx" userId="6c68ed6e84215d36" providerId="LiveId" clId="{E1B7C8F1-8887-4920-B7B8-A18376985593}" dt="2023-06-13T11:23:53.341" v="10811" actId="478"/>
          <ac:spMkLst>
            <pc:docMk/>
            <pc:sldMk cId="62255995" sldId="262"/>
            <ac:spMk id="18" creationId="{5BFDD7F9-156A-C8A9-0343-8FCA32CB4489}"/>
          </ac:spMkLst>
        </pc:spChg>
        <pc:spChg chg="add del mod">
          <ac:chgData name="a xx" userId="6c68ed6e84215d36" providerId="LiveId" clId="{E1B7C8F1-8887-4920-B7B8-A18376985593}" dt="2023-06-12T12:58:48.908" v="4650" actId="478"/>
          <ac:spMkLst>
            <pc:docMk/>
            <pc:sldMk cId="62255995" sldId="262"/>
            <ac:spMk id="19" creationId="{911BA2D0-3156-9864-463A-0A3112B76F29}"/>
          </ac:spMkLst>
        </pc:spChg>
        <pc:spChg chg="add del mod">
          <ac:chgData name="a xx" userId="6c68ed6e84215d36" providerId="LiveId" clId="{E1B7C8F1-8887-4920-B7B8-A18376985593}" dt="2023-06-13T11:23:26.242" v="10808" actId="207"/>
          <ac:spMkLst>
            <pc:docMk/>
            <pc:sldMk cId="62255995" sldId="262"/>
            <ac:spMk id="20" creationId="{6F5AA508-DC99-DE66-0904-9034F13F4A17}"/>
          </ac:spMkLst>
        </pc:spChg>
        <pc:spChg chg="add mod">
          <ac:chgData name="a xx" userId="6c68ed6e84215d36" providerId="LiveId" clId="{E1B7C8F1-8887-4920-B7B8-A18376985593}" dt="2023-06-12T12:55:05.027" v="4575" actId="207"/>
          <ac:spMkLst>
            <pc:docMk/>
            <pc:sldMk cId="62255995" sldId="262"/>
            <ac:spMk id="21" creationId="{82D1C71B-6487-F39B-753E-5E945A4DD4BD}"/>
          </ac:spMkLst>
        </pc:spChg>
        <pc:spChg chg="del">
          <ac:chgData name="a xx" userId="6c68ed6e84215d36" providerId="LiveId" clId="{E1B7C8F1-8887-4920-B7B8-A18376985593}" dt="2023-06-12T12:43:15.330" v="4232" actId="478"/>
          <ac:spMkLst>
            <pc:docMk/>
            <pc:sldMk cId="62255995" sldId="262"/>
            <ac:spMk id="22" creationId="{51AE9B5D-BE50-5648-6AA3-8B8580E18DCA}"/>
          </ac:spMkLst>
        </pc:spChg>
        <pc:spChg chg="add mod">
          <ac:chgData name="a xx" userId="6c68ed6e84215d36" providerId="LiveId" clId="{E1B7C8F1-8887-4920-B7B8-A18376985593}" dt="2023-06-13T11:23:57.736" v="10812" actId="1076"/>
          <ac:spMkLst>
            <pc:docMk/>
            <pc:sldMk cId="62255995" sldId="262"/>
            <ac:spMk id="29" creationId="{D7D6B8A2-D9E3-69FA-8C25-047783840CC1}"/>
          </ac:spMkLst>
        </pc:spChg>
        <pc:spChg chg="mod topLvl">
          <ac:chgData name="a xx" userId="6c68ed6e84215d36" providerId="LiveId" clId="{E1B7C8F1-8887-4920-B7B8-A18376985593}" dt="2023-06-13T11:23:32.390" v="10809" actId="207"/>
          <ac:spMkLst>
            <pc:docMk/>
            <pc:sldMk cId="62255995" sldId="262"/>
            <ac:spMk id="31" creationId="{F95F5E88-B6EC-E390-C22E-1D2908125986}"/>
          </ac:spMkLst>
        </pc:spChg>
        <pc:spChg chg="mod topLvl">
          <ac:chgData name="a xx" userId="6c68ed6e84215d36" providerId="LiveId" clId="{E1B7C8F1-8887-4920-B7B8-A18376985593}" dt="2023-06-13T11:23:26.242" v="10808" actId="207"/>
          <ac:spMkLst>
            <pc:docMk/>
            <pc:sldMk cId="62255995" sldId="262"/>
            <ac:spMk id="32" creationId="{40557F8F-D44A-4A78-675C-01475AA92453}"/>
          </ac:spMkLst>
        </pc:spChg>
        <pc:spChg chg="del mod topLvl">
          <ac:chgData name="a xx" userId="6c68ed6e84215d36" providerId="LiveId" clId="{E1B7C8F1-8887-4920-B7B8-A18376985593}" dt="2023-06-12T12:52:15.596" v="4545" actId="478"/>
          <ac:spMkLst>
            <pc:docMk/>
            <pc:sldMk cId="62255995" sldId="262"/>
            <ac:spMk id="33" creationId="{93D01833-3960-230A-0959-37A1E8BD2F4A}"/>
          </ac:spMkLst>
        </pc:spChg>
        <pc:spChg chg="mod topLvl">
          <ac:chgData name="a xx" userId="6c68ed6e84215d36" providerId="LiveId" clId="{E1B7C8F1-8887-4920-B7B8-A18376985593}" dt="2023-06-13T11:23:26.242" v="10808" actId="207"/>
          <ac:spMkLst>
            <pc:docMk/>
            <pc:sldMk cId="62255995" sldId="262"/>
            <ac:spMk id="35" creationId="{97239036-F227-D80E-611D-5FD3CBBB10CA}"/>
          </ac:spMkLst>
        </pc:spChg>
        <pc:spChg chg="mod topLvl">
          <ac:chgData name="a xx" userId="6c68ed6e84215d36" providerId="LiveId" clId="{E1B7C8F1-8887-4920-B7B8-A18376985593}" dt="2023-06-13T11:23:26.242" v="10808" actId="207"/>
          <ac:spMkLst>
            <pc:docMk/>
            <pc:sldMk cId="62255995" sldId="262"/>
            <ac:spMk id="36" creationId="{47E45A6E-12DF-00AA-CD4F-A9B0D263F55D}"/>
          </ac:spMkLst>
        </pc:spChg>
        <pc:spChg chg="mod">
          <ac:chgData name="a xx" userId="6c68ed6e84215d36" providerId="LiveId" clId="{E1B7C8F1-8887-4920-B7B8-A18376985593}" dt="2023-06-12T12:52:08.965" v="4541" actId="165"/>
          <ac:spMkLst>
            <pc:docMk/>
            <pc:sldMk cId="62255995" sldId="262"/>
            <ac:spMk id="42" creationId="{8645F26D-56AA-AFA1-E34B-288A3EB605B0}"/>
          </ac:spMkLst>
        </pc:spChg>
        <pc:spChg chg="mod">
          <ac:chgData name="a xx" userId="6c68ed6e84215d36" providerId="LiveId" clId="{E1B7C8F1-8887-4920-B7B8-A18376985593}" dt="2023-06-12T12:52:08.965" v="4541" actId="165"/>
          <ac:spMkLst>
            <pc:docMk/>
            <pc:sldMk cId="62255995" sldId="262"/>
            <ac:spMk id="43" creationId="{9AD6E4CC-F1F5-E213-5D7E-D238F6B3FC63}"/>
          </ac:spMkLst>
        </pc:spChg>
        <pc:spChg chg="mod">
          <ac:chgData name="a xx" userId="6c68ed6e84215d36" providerId="LiveId" clId="{E1B7C8F1-8887-4920-B7B8-A18376985593}" dt="2023-06-12T12:52:08.965" v="4541" actId="165"/>
          <ac:spMkLst>
            <pc:docMk/>
            <pc:sldMk cId="62255995" sldId="262"/>
            <ac:spMk id="44" creationId="{9C714337-D299-4CAD-16E0-89984440F4DA}"/>
          </ac:spMkLst>
        </pc:spChg>
        <pc:spChg chg="mod">
          <ac:chgData name="a xx" userId="6c68ed6e84215d36" providerId="LiveId" clId="{E1B7C8F1-8887-4920-B7B8-A18376985593}" dt="2023-06-12T12:52:08.965" v="4541" actId="165"/>
          <ac:spMkLst>
            <pc:docMk/>
            <pc:sldMk cId="62255995" sldId="262"/>
            <ac:spMk id="45" creationId="{42C1F5E4-0497-805C-7C22-4A981494026F}"/>
          </ac:spMkLst>
        </pc:spChg>
        <pc:spChg chg="add mod">
          <ac:chgData name="a xx" userId="6c68ed6e84215d36" providerId="LiveId" clId="{E1B7C8F1-8887-4920-B7B8-A18376985593}" dt="2023-06-12T12:56:57.644" v="4579" actId="113"/>
          <ac:spMkLst>
            <pc:docMk/>
            <pc:sldMk cId="62255995" sldId="262"/>
            <ac:spMk id="105" creationId="{8BC17AE1-CFD2-781E-0C4B-594C9348F8D2}"/>
          </ac:spMkLst>
        </pc:spChg>
        <pc:spChg chg="mod">
          <ac:chgData name="a xx" userId="6c68ed6e84215d36" providerId="LiveId" clId="{E1B7C8F1-8887-4920-B7B8-A18376985593}" dt="2023-06-12T12:56:58.934" v="4580"/>
          <ac:spMkLst>
            <pc:docMk/>
            <pc:sldMk cId="62255995" sldId="262"/>
            <ac:spMk id="109" creationId="{6A8A93CE-BE24-1076-8A01-B0608E046547}"/>
          </ac:spMkLst>
        </pc:spChg>
        <pc:spChg chg="mod">
          <ac:chgData name="a xx" userId="6c68ed6e84215d36" providerId="LiveId" clId="{E1B7C8F1-8887-4920-B7B8-A18376985593}" dt="2023-06-12T12:57:30.904" v="4593"/>
          <ac:spMkLst>
            <pc:docMk/>
            <pc:sldMk cId="62255995" sldId="262"/>
            <ac:spMk id="124" creationId="{2F3030A1-DD26-AE3B-0353-81CE99CAA024}"/>
          </ac:spMkLst>
        </pc:spChg>
        <pc:grpChg chg="add mod">
          <ac:chgData name="a xx" userId="6c68ed6e84215d36" providerId="LiveId" clId="{E1B7C8F1-8887-4920-B7B8-A18376985593}" dt="2023-06-13T11:23:26.242" v="10808" actId="207"/>
          <ac:grpSpMkLst>
            <pc:docMk/>
            <pc:sldMk cId="62255995" sldId="262"/>
            <ac:grpSpMk id="2" creationId="{85D6EBB3-93DD-9E28-7D12-25E2E57AEC37}"/>
          </ac:grpSpMkLst>
        </pc:grpChg>
        <pc:grpChg chg="add mod">
          <ac:chgData name="a xx" userId="6c68ed6e84215d36" providerId="LiveId" clId="{E1B7C8F1-8887-4920-B7B8-A18376985593}" dt="2023-06-13T11:23:26.242" v="10808" actId="207"/>
          <ac:grpSpMkLst>
            <pc:docMk/>
            <pc:sldMk cId="62255995" sldId="262"/>
            <ac:grpSpMk id="3" creationId="{0421A4C8-E0FD-8B2D-3467-693A77EC9C66}"/>
          </ac:grpSpMkLst>
        </pc:grpChg>
        <pc:grpChg chg="del">
          <ac:chgData name="a xx" userId="6c68ed6e84215d36" providerId="LiveId" clId="{E1B7C8F1-8887-4920-B7B8-A18376985593}" dt="2023-06-12T12:43:13.113" v="4231" actId="478"/>
          <ac:grpSpMkLst>
            <pc:docMk/>
            <pc:sldMk cId="62255995" sldId="262"/>
            <ac:grpSpMk id="7" creationId="{43A6CEE2-3D54-2876-9CA1-E5A1466E14EF}"/>
          </ac:grpSpMkLst>
        </pc:grpChg>
        <pc:grpChg chg="add mod">
          <ac:chgData name="a xx" userId="6c68ed6e84215d36" providerId="LiveId" clId="{E1B7C8F1-8887-4920-B7B8-A18376985593}" dt="2023-06-12T12:49:48.359" v="4314" actId="164"/>
          <ac:grpSpMkLst>
            <pc:docMk/>
            <pc:sldMk cId="62255995" sldId="262"/>
            <ac:grpSpMk id="10" creationId="{CFB9CBD3-C8E9-A24F-E494-169FC281B14B}"/>
          </ac:grpSpMkLst>
        </pc:grpChg>
        <pc:grpChg chg="mod">
          <ac:chgData name="a xx" userId="6c68ed6e84215d36" providerId="LiveId" clId="{E1B7C8F1-8887-4920-B7B8-A18376985593}" dt="2023-06-12T12:44:48.432" v="4244"/>
          <ac:grpSpMkLst>
            <pc:docMk/>
            <pc:sldMk cId="62255995" sldId="262"/>
            <ac:grpSpMk id="11" creationId="{0D32F66F-BD6F-EEE2-F482-AFC10279DFDA}"/>
          </ac:grpSpMkLst>
        </pc:grpChg>
        <pc:grpChg chg="add mod ord">
          <ac:chgData name="a xx" userId="6c68ed6e84215d36" providerId="LiveId" clId="{E1B7C8F1-8887-4920-B7B8-A18376985593}" dt="2023-06-13T11:23:26.242" v="10808" actId="207"/>
          <ac:grpSpMkLst>
            <pc:docMk/>
            <pc:sldMk cId="62255995" sldId="262"/>
            <ac:grpSpMk id="23" creationId="{B18D68B2-D2B6-EAD8-E44D-6F432B80340F}"/>
          </ac:grpSpMkLst>
        </pc:grpChg>
        <pc:grpChg chg="add del mod">
          <ac:chgData name="a xx" userId="6c68ed6e84215d36" providerId="LiveId" clId="{E1B7C8F1-8887-4920-B7B8-A18376985593}" dt="2023-06-13T11:25:46.732" v="10825" actId="478"/>
          <ac:grpSpMkLst>
            <pc:docMk/>
            <pc:sldMk cId="62255995" sldId="262"/>
            <ac:grpSpMk id="24" creationId="{0C824213-DA00-B420-C644-BD6BB37C6FD9}"/>
          </ac:grpSpMkLst>
        </pc:grpChg>
        <pc:grpChg chg="add del mod">
          <ac:chgData name="a xx" userId="6c68ed6e84215d36" providerId="LiveId" clId="{E1B7C8F1-8887-4920-B7B8-A18376985593}" dt="2023-06-12T12:52:08.965" v="4541" actId="165"/>
          <ac:grpSpMkLst>
            <pc:docMk/>
            <pc:sldMk cId="62255995" sldId="262"/>
            <ac:grpSpMk id="30" creationId="{6A072248-DC90-B118-8B87-485E3988AFED}"/>
          </ac:grpSpMkLst>
        </pc:grpChg>
        <pc:grpChg chg="del mod topLvl">
          <ac:chgData name="a xx" userId="6c68ed6e84215d36" providerId="LiveId" clId="{E1B7C8F1-8887-4920-B7B8-A18376985593}" dt="2023-06-12T12:52:13.051" v="4543" actId="478"/>
          <ac:grpSpMkLst>
            <pc:docMk/>
            <pc:sldMk cId="62255995" sldId="262"/>
            <ac:grpSpMk id="34" creationId="{E06FBF87-5C78-3034-A878-73F667DF7F58}"/>
          </ac:grpSpMkLst>
        </pc:grpChg>
        <pc:grpChg chg="del">
          <ac:chgData name="a xx" userId="6c68ed6e84215d36" providerId="LiveId" clId="{E1B7C8F1-8887-4920-B7B8-A18376985593}" dt="2023-06-12T12:43:12.401" v="4230" actId="478"/>
          <ac:grpSpMkLst>
            <pc:docMk/>
            <pc:sldMk cId="62255995" sldId="262"/>
            <ac:grpSpMk id="37" creationId="{4285010B-B696-D1ED-1CFD-9575C0D3930A}"/>
          </ac:grpSpMkLst>
        </pc:grpChg>
        <pc:grpChg chg="del mod">
          <ac:chgData name="a xx" userId="6c68ed6e84215d36" providerId="LiveId" clId="{E1B7C8F1-8887-4920-B7B8-A18376985593}" dt="2023-06-12T12:43:30.971" v="4234" actId="165"/>
          <ac:grpSpMkLst>
            <pc:docMk/>
            <pc:sldMk cId="62255995" sldId="262"/>
            <ac:grpSpMk id="38" creationId="{18985756-99DA-BF55-9EF3-B0758D988355}"/>
          </ac:grpSpMkLst>
        </pc:grpChg>
        <pc:grpChg chg="mod topLvl">
          <ac:chgData name="a xx" userId="6c68ed6e84215d36" providerId="LiveId" clId="{E1B7C8F1-8887-4920-B7B8-A18376985593}" dt="2023-06-12T12:54:18.796" v="4570" actId="164"/>
          <ac:grpSpMkLst>
            <pc:docMk/>
            <pc:sldMk cId="62255995" sldId="262"/>
            <ac:grpSpMk id="39" creationId="{C3468EB4-83F5-B893-E44E-03E5D21E348B}"/>
          </ac:grpSpMkLst>
        </pc:grpChg>
        <pc:grpChg chg="del mod topLvl">
          <ac:chgData name="a xx" userId="6c68ed6e84215d36" providerId="LiveId" clId="{E1B7C8F1-8887-4920-B7B8-A18376985593}" dt="2023-06-12T12:52:12.301" v="4542" actId="478"/>
          <ac:grpSpMkLst>
            <pc:docMk/>
            <pc:sldMk cId="62255995" sldId="262"/>
            <ac:grpSpMk id="40" creationId="{B4573776-2381-DC55-BE2D-2FA8B5D890F4}"/>
          </ac:grpSpMkLst>
        </pc:grpChg>
        <pc:grpChg chg="add mod">
          <ac:chgData name="a xx" userId="6c68ed6e84215d36" providerId="LiveId" clId="{E1B7C8F1-8887-4920-B7B8-A18376985593}" dt="2023-06-12T12:54:23.748" v="4571" actId="1076"/>
          <ac:grpSpMkLst>
            <pc:docMk/>
            <pc:sldMk cId="62255995" sldId="262"/>
            <ac:grpSpMk id="106" creationId="{7C11CD81-D47C-01C1-B181-D3837FE96957}"/>
          </ac:grpSpMkLst>
        </pc:grpChg>
        <pc:grpChg chg="add mod">
          <ac:chgData name="a xx" userId="6c68ed6e84215d36" providerId="LiveId" clId="{E1B7C8F1-8887-4920-B7B8-A18376985593}" dt="2023-06-12T12:58:39.703" v="4649" actId="14100"/>
          <ac:grpSpMkLst>
            <pc:docMk/>
            <pc:sldMk cId="62255995" sldId="262"/>
            <ac:grpSpMk id="107" creationId="{2E4E19A6-B9C4-6F49-10C3-230B0FBCE11B}"/>
          </ac:grpSpMkLst>
        </pc:grpChg>
        <pc:grpChg chg="mod">
          <ac:chgData name="a xx" userId="6c68ed6e84215d36" providerId="LiveId" clId="{E1B7C8F1-8887-4920-B7B8-A18376985593}" dt="2023-06-12T12:56:58.934" v="4580"/>
          <ac:grpSpMkLst>
            <pc:docMk/>
            <pc:sldMk cId="62255995" sldId="262"/>
            <ac:grpSpMk id="108" creationId="{4A9CA7EC-066F-6FA7-C453-7F5A6F1052A3}"/>
          </ac:grpSpMkLst>
        </pc:grpChg>
        <pc:grpChg chg="add del mod">
          <ac:chgData name="a xx" userId="6c68ed6e84215d36" providerId="LiveId" clId="{E1B7C8F1-8887-4920-B7B8-A18376985593}" dt="2023-06-12T12:58:08.042" v="4638"/>
          <ac:grpSpMkLst>
            <pc:docMk/>
            <pc:sldMk cId="62255995" sldId="262"/>
            <ac:grpSpMk id="122" creationId="{E3809028-827E-B5C6-2D21-374015E9820F}"/>
          </ac:grpSpMkLst>
        </pc:grpChg>
        <pc:grpChg chg="mod">
          <ac:chgData name="a xx" userId="6c68ed6e84215d36" providerId="LiveId" clId="{E1B7C8F1-8887-4920-B7B8-A18376985593}" dt="2023-06-12T12:57:30.904" v="4593"/>
          <ac:grpSpMkLst>
            <pc:docMk/>
            <pc:sldMk cId="62255995" sldId="262"/>
            <ac:grpSpMk id="123" creationId="{E6D4C8A3-BC56-E77C-62C2-9B1E6C0878D3}"/>
          </ac:grpSpMkLst>
        </pc:grpChg>
        <pc:picChg chg="del">
          <ac:chgData name="a xx" userId="6c68ed6e84215d36" providerId="LiveId" clId="{E1B7C8F1-8887-4920-B7B8-A18376985593}" dt="2023-06-12T12:43:15.330" v="4232" actId="478"/>
          <ac:picMkLst>
            <pc:docMk/>
            <pc:sldMk cId="62255995" sldId="262"/>
            <ac:picMk id="4" creationId="{9D16EFFB-CA1C-F09F-F69B-3D0A7E0DC2A8}"/>
          </ac:picMkLst>
        </pc:picChg>
        <pc:picChg chg="del">
          <ac:chgData name="a xx" userId="6c68ed6e84215d36" providerId="LiveId" clId="{E1B7C8F1-8887-4920-B7B8-A18376985593}" dt="2023-06-12T12:43:15.330" v="4232" actId="478"/>
          <ac:picMkLst>
            <pc:docMk/>
            <pc:sldMk cId="62255995" sldId="262"/>
            <ac:picMk id="5" creationId="{4F0B0E46-F7B0-FC3E-1090-D9CC1D04E392}"/>
          </ac:picMkLst>
        </pc:picChg>
        <pc:picChg chg="del">
          <ac:chgData name="a xx" userId="6c68ed6e84215d36" providerId="LiveId" clId="{E1B7C8F1-8887-4920-B7B8-A18376985593}" dt="2023-06-12T12:43:15.330" v="4232" actId="478"/>
          <ac:picMkLst>
            <pc:docMk/>
            <pc:sldMk cId="62255995" sldId="262"/>
            <ac:picMk id="6" creationId="{0BB9865C-8C38-B487-7EC2-65CE039C98ED}"/>
          </ac:picMkLst>
        </pc:picChg>
        <pc:picChg chg="del">
          <ac:chgData name="a xx" userId="6c68ed6e84215d36" providerId="LiveId" clId="{E1B7C8F1-8887-4920-B7B8-A18376985593}" dt="2023-06-12T12:43:15.330" v="4232" actId="478"/>
          <ac:picMkLst>
            <pc:docMk/>
            <pc:sldMk cId="62255995" sldId="262"/>
            <ac:picMk id="13" creationId="{0B388063-64A0-C9D9-5778-293A9EF5BC07}"/>
          </ac:picMkLst>
        </pc:picChg>
        <pc:cxnChg chg="del mod topLvl">
          <ac:chgData name="a xx" userId="6c68ed6e84215d36" providerId="LiveId" clId="{E1B7C8F1-8887-4920-B7B8-A18376985593}" dt="2023-06-12T12:52:14.053" v="4544" actId="478"/>
          <ac:cxnSpMkLst>
            <pc:docMk/>
            <pc:sldMk cId="62255995" sldId="262"/>
            <ac:cxnSpMk id="41" creationId="{58EACE40-DCF4-7FD1-36A1-10950F1F9646}"/>
          </ac:cxnSpMkLst>
        </pc:cxnChg>
        <pc:cxnChg chg="mod">
          <ac:chgData name="a xx" userId="6c68ed6e84215d36" providerId="LiveId" clId="{E1B7C8F1-8887-4920-B7B8-A18376985593}" dt="2023-06-12T12:53:55.725" v="4566" actId="692"/>
          <ac:cxnSpMkLst>
            <pc:docMk/>
            <pc:sldMk cId="62255995" sldId="262"/>
            <ac:cxnSpMk id="46" creationId="{EFE9E619-ACB9-58B3-69EC-DF7CC9F48728}"/>
          </ac:cxnSpMkLst>
        </pc:cxnChg>
        <pc:cxnChg chg="mod">
          <ac:chgData name="a xx" userId="6c68ed6e84215d36" providerId="LiveId" clId="{E1B7C8F1-8887-4920-B7B8-A18376985593}" dt="2023-06-12T12:53:55.725" v="4566" actId="692"/>
          <ac:cxnSpMkLst>
            <pc:docMk/>
            <pc:sldMk cId="62255995" sldId="262"/>
            <ac:cxnSpMk id="47" creationId="{65C5D1ED-F510-6772-F63E-2E450AE40D05}"/>
          </ac:cxnSpMkLst>
        </pc:cxnChg>
        <pc:cxnChg chg="mod">
          <ac:chgData name="a xx" userId="6c68ed6e84215d36" providerId="LiveId" clId="{E1B7C8F1-8887-4920-B7B8-A18376985593}" dt="2023-06-12T12:53:55.725" v="4566" actId="692"/>
          <ac:cxnSpMkLst>
            <pc:docMk/>
            <pc:sldMk cId="62255995" sldId="262"/>
            <ac:cxnSpMk id="48" creationId="{17CBF661-AE79-E032-F2F8-8A32C99121F5}"/>
          </ac:cxnSpMkLst>
        </pc:cxnChg>
        <pc:cxnChg chg="mod">
          <ac:chgData name="a xx" userId="6c68ed6e84215d36" providerId="LiveId" clId="{E1B7C8F1-8887-4920-B7B8-A18376985593}" dt="2023-06-12T12:53:55.725" v="4566" actId="692"/>
          <ac:cxnSpMkLst>
            <pc:docMk/>
            <pc:sldMk cId="62255995" sldId="262"/>
            <ac:cxnSpMk id="49" creationId="{31D9EE34-83BF-58A0-5AF0-A030FD9E7081}"/>
          </ac:cxnSpMkLst>
        </pc:cxnChg>
        <pc:cxnChg chg="mod">
          <ac:chgData name="a xx" userId="6c68ed6e84215d36" providerId="LiveId" clId="{E1B7C8F1-8887-4920-B7B8-A18376985593}" dt="2023-06-12T12:53:55.725" v="4566" actId="692"/>
          <ac:cxnSpMkLst>
            <pc:docMk/>
            <pc:sldMk cId="62255995" sldId="262"/>
            <ac:cxnSpMk id="50" creationId="{9ADD5165-6B7F-6162-02DC-26F4AE9DFD50}"/>
          </ac:cxnSpMkLst>
        </pc:cxnChg>
        <pc:cxnChg chg="mod">
          <ac:chgData name="a xx" userId="6c68ed6e84215d36" providerId="LiveId" clId="{E1B7C8F1-8887-4920-B7B8-A18376985593}" dt="2023-06-12T12:53:55.725" v="4566" actId="692"/>
          <ac:cxnSpMkLst>
            <pc:docMk/>
            <pc:sldMk cId="62255995" sldId="262"/>
            <ac:cxnSpMk id="51" creationId="{878C34E5-7A28-DF28-9D68-EC7FC49F6DCE}"/>
          </ac:cxnSpMkLst>
        </pc:cxnChg>
        <pc:cxnChg chg="mod">
          <ac:chgData name="a xx" userId="6c68ed6e84215d36" providerId="LiveId" clId="{E1B7C8F1-8887-4920-B7B8-A18376985593}" dt="2023-06-12T12:53:55.725" v="4566" actId="692"/>
          <ac:cxnSpMkLst>
            <pc:docMk/>
            <pc:sldMk cId="62255995" sldId="262"/>
            <ac:cxnSpMk id="52" creationId="{CB413B38-6337-8312-6B09-D27F5434AEDB}"/>
          </ac:cxnSpMkLst>
        </pc:cxnChg>
        <pc:cxnChg chg="mod">
          <ac:chgData name="a xx" userId="6c68ed6e84215d36" providerId="LiveId" clId="{E1B7C8F1-8887-4920-B7B8-A18376985593}" dt="2023-06-12T12:53:55.725" v="4566" actId="692"/>
          <ac:cxnSpMkLst>
            <pc:docMk/>
            <pc:sldMk cId="62255995" sldId="262"/>
            <ac:cxnSpMk id="53" creationId="{22BC659B-2E4E-2BCB-8A46-5A2F3E82FF2C}"/>
          </ac:cxnSpMkLst>
        </pc:cxnChg>
        <pc:cxnChg chg="mod">
          <ac:chgData name="a xx" userId="6c68ed6e84215d36" providerId="LiveId" clId="{E1B7C8F1-8887-4920-B7B8-A18376985593}" dt="2023-06-12T12:53:55.725" v="4566" actId="692"/>
          <ac:cxnSpMkLst>
            <pc:docMk/>
            <pc:sldMk cId="62255995" sldId="262"/>
            <ac:cxnSpMk id="54" creationId="{FF3BF5B5-B39E-7FCC-9C78-813F086E5FF4}"/>
          </ac:cxnSpMkLst>
        </pc:cxnChg>
        <pc:cxnChg chg="mod">
          <ac:chgData name="a xx" userId="6c68ed6e84215d36" providerId="LiveId" clId="{E1B7C8F1-8887-4920-B7B8-A18376985593}" dt="2023-06-12T12:53:55.725" v="4566" actId="692"/>
          <ac:cxnSpMkLst>
            <pc:docMk/>
            <pc:sldMk cId="62255995" sldId="262"/>
            <ac:cxnSpMk id="55" creationId="{F98064CF-9722-08E8-33C6-5BAF87E2A842}"/>
          </ac:cxnSpMkLst>
        </pc:cxnChg>
        <pc:cxnChg chg="mod">
          <ac:chgData name="a xx" userId="6c68ed6e84215d36" providerId="LiveId" clId="{E1B7C8F1-8887-4920-B7B8-A18376985593}" dt="2023-06-12T12:53:55.725" v="4566" actId="692"/>
          <ac:cxnSpMkLst>
            <pc:docMk/>
            <pc:sldMk cId="62255995" sldId="262"/>
            <ac:cxnSpMk id="56" creationId="{48C84933-76A8-2260-E7C1-C2BA96FBDECF}"/>
          </ac:cxnSpMkLst>
        </pc:cxnChg>
        <pc:cxnChg chg="mod">
          <ac:chgData name="a xx" userId="6c68ed6e84215d36" providerId="LiveId" clId="{E1B7C8F1-8887-4920-B7B8-A18376985593}" dt="2023-06-12T12:53:55.725" v="4566" actId="692"/>
          <ac:cxnSpMkLst>
            <pc:docMk/>
            <pc:sldMk cId="62255995" sldId="262"/>
            <ac:cxnSpMk id="57" creationId="{8A5A2FCF-69B9-DE63-032A-FE3E6F57C236}"/>
          </ac:cxnSpMkLst>
        </pc:cxnChg>
        <pc:cxnChg chg="mod">
          <ac:chgData name="a xx" userId="6c68ed6e84215d36" providerId="LiveId" clId="{E1B7C8F1-8887-4920-B7B8-A18376985593}" dt="2023-06-12T12:52:08.965" v="4541" actId="165"/>
          <ac:cxnSpMkLst>
            <pc:docMk/>
            <pc:sldMk cId="62255995" sldId="262"/>
            <ac:cxnSpMk id="58" creationId="{CFC1B4BC-C7D0-8BF5-40BB-7DF15C3BEF58}"/>
          </ac:cxnSpMkLst>
        </pc:cxnChg>
        <pc:cxnChg chg="mod">
          <ac:chgData name="a xx" userId="6c68ed6e84215d36" providerId="LiveId" clId="{E1B7C8F1-8887-4920-B7B8-A18376985593}" dt="2023-06-12T12:52:08.965" v="4541" actId="165"/>
          <ac:cxnSpMkLst>
            <pc:docMk/>
            <pc:sldMk cId="62255995" sldId="262"/>
            <ac:cxnSpMk id="59" creationId="{2A5EF404-4425-871F-CBF2-54534499C62C}"/>
          </ac:cxnSpMkLst>
        </pc:cxnChg>
        <pc:cxnChg chg="mod">
          <ac:chgData name="a xx" userId="6c68ed6e84215d36" providerId="LiveId" clId="{E1B7C8F1-8887-4920-B7B8-A18376985593}" dt="2023-06-12T12:52:08.965" v="4541" actId="165"/>
          <ac:cxnSpMkLst>
            <pc:docMk/>
            <pc:sldMk cId="62255995" sldId="262"/>
            <ac:cxnSpMk id="60" creationId="{D05756C7-AD88-7566-BF8C-572E9F716739}"/>
          </ac:cxnSpMkLst>
        </pc:cxnChg>
        <pc:cxnChg chg="mod">
          <ac:chgData name="a xx" userId="6c68ed6e84215d36" providerId="LiveId" clId="{E1B7C8F1-8887-4920-B7B8-A18376985593}" dt="2023-06-12T12:52:08.965" v="4541" actId="165"/>
          <ac:cxnSpMkLst>
            <pc:docMk/>
            <pc:sldMk cId="62255995" sldId="262"/>
            <ac:cxnSpMk id="61" creationId="{D825FC46-D113-66EB-13ED-72C244503DAD}"/>
          </ac:cxnSpMkLst>
        </pc:cxnChg>
        <pc:cxnChg chg="mod">
          <ac:chgData name="a xx" userId="6c68ed6e84215d36" providerId="LiveId" clId="{E1B7C8F1-8887-4920-B7B8-A18376985593}" dt="2023-06-12T12:52:08.965" v="4541" actId="165"/>
          <ac:cxnSpMkLst>
            <pc:docMk/>
            <pc:sldMk cId="62255995" sldId="262"/>
            <ac:cxnSpMk id="62" creationId="{21E02951-D0E8-64A1-C051-61A798977964}"/>
          </ac:cxnSpMkLst>
        </pc:cxnChg>
        <pc:cxnChg chg="mod">
          <ac:chgData name="a xx" userId="6c68ed6e84215d36" providerId="LiveId" clId="{E1B7C8F1-8887-4920-B7B8-A18376985593}" dt="2023-06-12T12:52:08.965" v="4541" actId="165"/>
          <ac:cxnSpMkLst>
            <pc:docMk/>
            <pc:sldMk cId="62255995" sldId="262"/>
            <ac:cxnSpMk id="63" creationId="{044049BB-4CCD-0369-334B-BBD45C64408A}"/>
          </ac:cxnSpMkLst>
        </pc:cxnChg>
        <pc:cxnChg chg="mod">
          <ac:chgData name="a xx" userId="6c68ed6e84215d36" providerId="LiveId" clId="{E1B7C8F1-8887-4920-B7B8-A18376985593}" dt="2023-06-12T12:52:08.965" v="4541" actId="165"/>
          <ac:cxnSpMkLst>
            <pc:docMk/>
            <pc:sldMk cId="62255995" sldId="262"/>
            <ac:cxnSpMk id="64" creationId="{EFE358F8-8F09-3F07-8254-ECDE5F8704A6}"/>
          </ac:cxnSpMkLst>
        </pc:cxnChg>
        <pc:cxnChg chg="mod">
          <ac:chgData name="a xx" userId="6c68ed6e84215d36" providerId="LiveId" clId="{E1B7C8F1-8887-4920-B7B8-A18376985593}" dt="2023-06-12T12:52:08.965" v="4541" actId="165"/>
          <ac:cxnSpMkLst>
            <pc:docMk/>
            <pc:sldMk cId="62255995" sldId="262"/>
            <ac:cxnSpMk id="65" creationId="{72A28106-A5C6-30F9-8B13-FD37E8529947}"/>
          </ac:cxnSpMkLst>
        </pc:cxnChg>
        <pc:cxnChg chg="mod">
          <ac:chgData name="a xx" userId="6c68ed6e84215d36" providerId="LiveId" clId="{E1B7C8F1-8887-4920-B7B8-A18376985593}" dt="2023-06-12T12:52:08.965" v="4541" actId="165"/>
          <ac:cxnSpMkLst>
            <pc:docMk/>
            <pc:sldMk cId="62255995" sldId="262"/>
            <ac:cxnSpMk id="66" creationId="{ED949DD8-A7E0-1617-DE39-89B325F2A48E}"/>
          </ac:cxnSpMkLst>
        </pc:cxnChg>
        <pc:cxnChg chg="mod">
          <ac:chgData name="a xx" userId="6c68ed6e84215d36" providerId="LiveId" clId="{E1B7C8F1-8887-4920-B7B8-A18376985593}" dt="2023-06-12T12:52:08.965" v="4541" actId="165"/>
          <ac:cxnSpMkLst>
            <pc:docMk/>
            <pc:sldMk cId="62255995" sldId="262"/>
            <ac:cxnSpMk id="67" creationId="{C8627930-090B-7DF4-14C0-C4C928BEB679}"/>
          </ac:cxnSpMkLst>
        </pc:cxnChg>
        <pc:cxnChg chg="mod">
          <ac:chgData name="a xx" userId="6c68ed6e84215d36" providerId="LiveId" clId="{E1B7C8F1-8887-4920-B7B8-A18376985593}" dt="2023-06-12T12:52:08.965" v="4541" actId="165"/>
          <ac:cxnSpMkLst>
            <pc:docMk/>
            <pc:sldMk cId="62255995" sldId="262"/>
            <ac:cxnSpMk id="68" creationId="{DC25D3D0-5A83-1D55-8243-4DE9CEF097F4}"/>
          </ac:cxnSpMkLst>
        </pc:cxnChg>
        <pc:cxnChg chg="mod">
          <ac:chgData name="a xx" userId="6c68ed6e84215d36" providerId="LiveId" clId="{E1B7C8F1-8887-4920-B7B8-A18376985593}" dt="2023-06-12T12:52:08.965" v="4541" actId="165"/>
          <ac:cxnSpMkLst>
            <pc:docMk/>
            <pc:sldMk cId="62255995" sldId="262"/>
            <ac:cxnSpMk id="69" creationId="{3EC6F438-9FCE-B3A9-BA18-D85280C32D44}"/>
          </ac:cxnSpMkLst>
        </pc:cxnChg>
        <pc:cxnChg chg="mod">
          <ac:chgData name="a xx" userId="6c68ed6e84215d36" providerId="LiveId" clId="{E1B7C8F1-8887-4920-B7B8-A18376985593}" dt="2023-06-12T12:52:08.965" v="4541" actId="165"/>
          <ac:cxnSpMkLst>
            <pc:docMk/>
            <pc:sldMk cId="62255995" sldId="262"/>
            <ac:cxnSpMk id="70" creationId="{F4CEBA6A-90C5-5E05-58CA-91328C599978}"/>
          </ac:cxnSpMkLst>
        </pc:cxnChg>
        <pc:cxnChg chg="mod">
          <ac:chgData name="a xx" userId="6c68ed6e84215d36" providerId="LiveId" clId="{E1B7C8F1-8887-4920-B7B8-A18376985593}" dt="2023-06-12T12:52:08.965" v="4541" actId="165"/>
          <ac:cxnSpMkLst>
            <pc:docMk/>
            <pc:sldMk cId="62255995" sldId="262"/>
            <ac:cxnSpMk id="71" creationId="{78AC1921-1AEF-DBE0-1070-EDA91CA4576E}"/>
          </ac:cxnSpMkLst>
        </pc:cxnChg>
        <pc:cxnChg chg="mod">
          <ac:chgData name="a xx" userId="6c68ed6e84215d36" providerId="LiveId" clId="{E1B7C8F1-8887-4920-B7B8-A18376985593}" dt="2023-06-12T12:52:08.965" v="4541" actId="165"/>
          <ac:cxnSpMkLst>
            <pc:docMk/>
            <pc:sldMk cId="62255995" sldId="262"/>
            <ac:cxnSpMk id="72" creationId="{94C0BA8C-CEDC-3C2F-8533-4FDDF76F3432}"/>
          </ac:cxnSpMkLst>
        </pc:cxnChg>
        <pc:cxnChg chg="mod">
          <ac:chgData name="a xx" userId="6c68ed6e84215d36" providerId="LiveId" clId="{E1B7C8F1-8887-4920-B7B8-A18376985593}" dt="2023-06-12T12:52:08.965" v="4541" actId="165"/>
          <ac:cxnSpMkLst>
            <pc:docMk/>
            <pc:sldMk cId="62255995" sldId="262"/>
            <ac:cxnSpMk id="73" creationId="{CD4C1A2F-38DC-DD5D-FF15-21F2B3C34219}"/>
          </ac:cxnSpMkLst>
        </pc:cxnChg>
        <pc:cxnChg chg="mod">
          <ac:chgData name="a xx" userId="6c68ed6e84215d36" providerId="LiveId" clId="{E1B7C8F1-8887-4920-B7B8-A18376985593}" dt="2023-06-12T12:52:08.965" v="4541" actId="165"/>
          <ac:cxnSpMkLst>
            <pc:docMk/>
            <pc:sldMk cId="62255995" sldId="262"/>
            <ac:cxnSpMk id="74" creationId="{5214B818-5492-7890-A009-A254D21C24B7}"/>
          </ac:cxnSpMkLst>
        </pc:cxnChg>
        <pc:cxnChg chg="mod">
          <ac:chgData name="a xx" userId="6c68ed6e84215d36" providerId="LiveId" clId="{E1B7C8F1-8887-4920-B7B8-A18376985593}" dt="2023-06-12T12:52:08.965" v="4541" actId="165"/>
          <ac:cxnSpMkLst>
            <pc:docMk/>
            <pc:sldMk cId="62255995" sldId="262"/>
            <ac:cxnSpMk id="75" creationId="{2461C1D7-4479-3722-119C-3E97F6D05F09}"/>
          </ac:cxnSpMkLst>
        </pc:cxnChg>
        <pc:cxnChg chg="mod">
          <ac:chgData name="a xx" userId="6c68ed6e84215d36" providerId="LiveId" clId="{E1B7C8F1-8887-4920-B7B8-A18376985593}" dt="2023-06-12T12:52:08.965" v="4541" actId="165"/>
          <ac:cxnSpMkLst>
            <pc:docMk/>
            <pc:sldMk cId="62255995" sldId="262"/>
            <ac:cxnSpMk id="76" creationId="{7E35F65A-D786-0D0C-1731-F1AE3506D6E5}"/>
          </ac:cxnSpMkLst>
        </pc:cxnChg>
        <pc:cxnChg chg="mod">
          <ac:chgData name="a xx" userId="6c68ed6e84215d36" providerId="LiveId" clId="{E1B7C8F1-8887-4920-B7B8-A18376985593}" dt="2023-06-12T12:52:08.965" v="4541" actId="165"/>
          <ac:cxnSpMkLst>
            <pc:docMk/>
            <pc:sldMk cId="62255995" sldId="262"/>
            <ac:cxnSpMk id="77" creationId="{2344F2E0-ED0D-8515-D8FF-3B401240CE13}"/>
          </ac:cxnSpMkLst>
        </pc:cxnChg>
        <pc:cxnChg chg="mod">
          <ac:chgData name="a xx" userId="6c68ed6e84215d36" providerId="LiveId" clId="{E1B7C8F1-8887-4920-B7B8-A18376985593}" dt="2023-06-12T12:52:08.965" v="4541" actId="165"/>
          <ac:cxnSpMkLst>
            <pc:docMk/>
            <pc:sldMk cId="62255995" sldId="262"/>
            <ac:cxnSpMk id="78" creationId="{C4DC93BA-D901-550F-DB44-24AE30FD83A7}"/>
          </ac:cxnSpMkLst>
        </pc:cxnChg>
        <pc:cxnChg chg="mod">
          <ac:chgData name="a xx" userId="6c68ed6e84215d36" providerId="LiveId" clId="{E1B7C8F1-8887-4920-B7B8-A18376985593}" dt="2023-06-12T12:52:08.965" v="4541" actId="165"/>
          <ac:cxnSpMkLst>
            <pc:docMk/>
            <pc:sldMk cId="62255995" sldId="262"/>
            <ac:cxnSpMk id="79" creationId="{8B118CB5-834B-F9D5-4CD3-3EA84285CD96}"/>
          </ac:cxnSpMkLst>
        </pc:cxnChg>
        <pc:cxnChg chg="mod">
          <ac:chgData name="a xx" userId="6c68ed6e84215d36" providerId="LiveId" clId="{E1B7C8F1-8887-4920-B7B8-A18376985593}" dt="2023-06-12T12:52:08.965" v="4541" actId="165"/>
          <ac:cxnSpMkLst>
            <pc:docMk/>
            <pc:sldMk cId="62255995" sldId="262"/>
            <ac:cxnSpMk id="80" creationId="{7AE73436-B30B-D535-E76F-5474FA8E14AC}"/>
          </ac:cxnSpMkLst>
        </pc:cxnChg>
        <pc:cxnChg chg="mod">
          <ac:chgData name="a xx" userId="6c68ed6e84215d36" providerId="LiveId" clId="{E1B7C8F1-8887-4920-B7B8-A18376985593}" dt="2023-06-12T12:52:08.965" v="4541" actId="165"/>
          <ac:cxnSpMkLst>
            <pc:docMk/>
            <pc:sldMk cId="62255995" sldId="262"/>
            <ac:cxnSpMk id="81" creationId="{DB09C32E-2BD7-3D81-DA2C-31C27A44447D}"/>
          </ac:cxnSpMkLst>
        </pc:cxnChg>
        <pc:cxnChg chg="mod">
          <ac:chgData name="a xx" userId="6c68ed6e84215d36" providerId="LiveId" clId="{E1B7C8F1-8887-4920-B7B8-A18376985593}" dt="2023-06-12T12:52:08.965" v="4541" actId="165"/>
          <ac:cxnSpMkLst>
            <pc:docMk/>
            <pc:sldMk cId="62255995" sldId="262"/>
            <ac:cxnSpMk id="82" creationId="{D0B0E84E-A374-7FD8-E95E-3DB84DEB7AD6}"/>
          </ac:cxnSpMkLst>
        </pc:cxnChg>
        <pc:cxnChg chg="mod">
          <ac:chgData name="a xx" userId="6c68ed6e84215d36" providerId="LiveId" clId="{E1B7C8F1-8887-4920-B7B8-A18376985593}" dt="2023-06-12T12:52:08.965" v="4541" actId="165"/>
          <ac:cxnSpMkLst>
            <pc:docMk/>
            <pc:sldMk cId="62255995" sldId="262"/>
            <ac:cxnSpMk id="83" creationId="{22F66594-5EB4-6D31-5B51-6F59E6814AE6}"/>
          </ac:cxnSpMkLst>
        </pc:cxnChg>
        <pc:cxnChg chg="mod">
          <ac:chgData name="a xx" userId="6c68ed6e84215d36" providerId="LiveId" clId="{E1B7C8F1-8887-4920-B7B8-A18376985593}" dt="2023-06-12T12:52:08.965" v="4541" actId="165"/>
          <ac:cxnSpMkLst>
            <pc:docMk/>
            <pc:sldMk cId="62255995" sldId="262"/>
            <ac:cxnSpMk id="84" creationId="{86BBEE25-1DB1-DD85-E4B5-6629D66BC165}"/>
          </ac:cxnSpMkLst>
        </pc:cxnChg>
        <pc:cxnChg chg="mod">
          <ac:chgData name="a xx" userId="6c68ed6e84215d36" providerId="LiveId" clId="{E1B7C8F1-8887-4920-B7B8-A18376985593}" dt="2023-06-12T12:52:08.965" v="4541" actId="165"/>
          <ac:cxnSpMkLst>
            <pc:docMk/>
            <pc:sldMk cId="62255995" sldId="262"/>
            <ac:cxnSpMk id="85" creationId="{ABE50091-3D5E-D741-7ADF-D86CEB8EC3A1}"/>
          </ac:cxnSpMkLst>
        </pc:cxnChg>
        <pc:cxnChg chg="mod">
          <ac:chgData name="a xx" userId="6c68ed6e84215d36" providerId="LiveId" clId="{E1B7C8F1-8887-4920-B7B8-A18376985593}" dt="2023-06-12T12:52:08.965" v="4541" actId="165"/>
          <ac:cxnSpMkLst>
            <pc:docMk/>
            <pc:sldMk cId="62255995" sldId="262"/>
            <ac:cxnSpMk id="86" creationId="{8C62EA4B-4756-679F-5FEF-B2340FE16271}"/>
          </ac:cxnSpMkLst>
        </pc:cxnChg>
        <pc:cxnChg chg="mod">
          <ac:chgData name="a xx" userId="6c68ed6e84215d36" providerId="LiveId" clId="{E1B7C8F1-8887-4920-B7B8-A18376985593}" dt="2023-06-12T12:52:08.965" v="4541" actId="165"/>
          <ac:cxnSpMkLst>
            <pc:docMk/>
            <pc:sldMk cId="62255995" sldId="262"/>
            <ac:cxnSpMk id="87" creationId="{BFDE4674-1EC4-ED56-AB79-2E811FF9A9C0}"/>
          </ac:cxnSpMkLst>
        </pc:cxnChg>
        <pc:cxnChg chg="mod">
          <ac:chgData name="a xx" userId="6c68ed6e84215d36" providerId="LiveId" clId="{E1B7C8F1-8887-4920-B7B8-A18376985593}" dt="2023-06-12T12:52:08.965" v="4541" actId="165"/>
          <ac:cxnSpMkLst>
            <pc:docMk/>
            <pc:sldMk cId="62255995" sldId="262"/>
            <ac:cxnSpMk id="88" creationId="{BA458F76-7AC1-2039-BF2F-C4D1BEFEC1EB}"/>
          </ac:cxnSpMkLst>
        </pc:cxnChg>
        <pc:cxnChg chg="mod">
          <ac:chgData name="a xx" userId="6c68ed6e84215d36" providerId="LiveId" clId="{E1B7C8F1-8887-4920-B7B8-A18376985593}" dt="2023-06-12T12:52:08.965" v="4541" actId="165"/>
          <ac:cxnSpMkLst>
            <pc:docMk/>
            <pc:sldMk cId="62255995" sldId="262"/>
            <ac:cxnSpMk id="89" creationId="{95C8B8FF-4A9A-A42B-2F74-8E63FE321204}"/>
          </ac:cxnSpMkLst>
        </pc:cxnChg>
        <pc:cxnChg chg="mod">
          <ac:chgData name="a xx" userId="6c68ed6e84215d36" providerId="LiveId" clId="{E1B7C8F1-8887-4920-B7B8-A18376985593}" dt="2023-06-12T12:52:08.965" v="4541" actId="165"/>
          <ac:cxnSpMkLst>
            <pc:docMk/>
            <pc:sldMk cId="62255995" sldId="262"/>
            <ac:cxnSpMk id="90" creationId="{08790AB2-15CD-B96A-C4DC-808AA6988DE6}"/>
          </ac:cxnSpMkLst>
        </pc:cxnChg>
        <pc:cxnChg chg="mod">
          <ac:chgData name="a xx" userId="6c68ed6e84215d36" providerId="LiveId" clId="{E1B7C8F1-8887-4920-B7B8-A18376985593}" dt="2023-06-12T12:52:08.965" v="4541" actId="165"/>
          <ac:cxnSpMkLst>
            <pc:docMk/>
            <pc:sldMk cId="62255995" sldId="262"/>
            <ac:cxnSpMk id="91" creationId="{B90B8A08-D6D8-2F63-F1C8-2CA221BE03BD}"/>
          </ac:cxnSpMkLst>
        </pc:cxnChg>
        <pc:cxnChg chg="mod">
          <ac:chgData name="a xx" userId="6c68ed6e84215d36" providerId="LiveId" clId="{E1B7C8F1-8887-4920-B7B8-A18376985593}" dt="2023-06-12T12:52:08.965" v="4541" actId="165"/>
          <ac:cxnSpMkLst>
            <pc:docMk/>
            <pc:sldMk cId="62255995" sldId="262"/>
            <ac:cxnSpMk id="92" creationId="{648D9EBD-B803-2AC6-411D-0E03908263CA}"/>
          </ac:cxnSpMkLst>
        </pc:cxnChg>
        <pc:cxnChg chg="mod">
          <ac:chgData name="a xx" userId="6c68ed6e84215d36" providerId="LiveId" clId="{E1B7C8F1-8887-4920-B7B8-A18376985593}" dt="2023-06-12T12:52:08.965" v="4541" actId="165"/>
          <ac:cxnSpMkLst>
            <pc:docMk/>
            <pc:sldMk cId="62255995" sldId="262"/>
            <ac:cxnSpMk id="93" creationId="{C7F0B346-3EC4-4B54-B074-EA0D3EB63E38}"/>
          </ac:cxnSpMkLst>
        </pc:cxnChg>
        <pc:cxnChg chg="mod">
          <ac:chgData name="a xx" userId="6c68ed6e84215d36" providerId="LiveId" clId="{E1B7C8F1-8887-4920-B7B8-A18376985593}" dt="2023-06-12T12:52:08.965" v="4541" actId="165"/>
          <ac:cxnSpMkLst>
            <pc:docMk/>
            <pc:sldMk cId="62255995" sldId="262"/>
            <ac:cxnSpMk id="94" creationId="{4DFEBC33-CFAC-5C4F-4798-C2DD52847A51}"/>
          </ac:cxnSpMkLst>
        </pc:cxnChg>
        <pc:cxnChg chg="mod">
          <ac:chgData name="a xx" userId="6c68ed6e84215d36" providerId="LiveId" clId="{E1B7C8F1-8887-4920-B7B8-A18376985593}" dt="2023-06-12T12:52:08.965" v="4541" actId="165"/>
          <ac:cxnSpMkLst>
            <pc:docMk/>
            <pc:sldMk cId="62255995" sldId="262"/>
            <ac:cxnSpMk id="95" creationId="{A2E0F0C0-D938-0308-FD5D-EA54CA73CE00}"/>
          </ac:cxnSpMkLst>
        </pc:cxnChg>
        <pc:cxnChg chg="mod">
          <ac:chgData name="a xx" userId="6c68ed6e84215d36" providerId="LiveId" clId="{E1B7C8F1-8887-4920-B7B8-A18376985593}" dt="2023-06-12T12:52:08.965" v="4541" actId="165"/>
          <ac:cxnSpMkLst>
            <pc:docMk/>
            <pc:sldMk cId="62255995" sldId="262"/>
            <ac:cxnSpMk id="96" creationId="{15EFC215-9578-AECD-AC5A-4F63F24C34D0}"/>
          </ac:cxnSpMkLst>
        </pc:cxnChg>
        <pc:cxnChg chg="mod">
          <ac:chgData name="a xx" userId="6c68ed6e84215d36" providerId="LiveId" clId="{E1B7C8F1-8887-4920-B7B8-A18376985593}" dt="2023-06-12T12:52:08.965" v="4541" actId="165"/>
          <ac:cxnSpMkLst>
            <pc:docMk/>
            <pc:sldMk cId="62255995" sldId="262"/>
            <ac:cxnSpMk id="97" creationId="{7B1A1C90-031C-53D8-6594-333887B65EE3}"/>
          </ac:cxnSpMkLst>
        </pc:cxnChg>
        <pc:cxnChg chg="mod">
          <ac:chgData name="a xx" userId="6c68ed6e84215d36" providerId="LiveId" clId="{E1B7C8F1-8887-4920-B7B8-A18376985593}" dt="2023-06-12T12:52:08.965" v="4541" actId="165"/>
          <ac:cxnSpMkLst>
            <pc:docMk/>
            <pc:sldMk cId="62255995" sldId="262"/>
            <ac:cxnSpMk id="98" creationId="{CC9B1664-C2FD-684E-AAD1-AF86A59A3635}"/>
          </ac:cxnSpMkLst>
        </pc:cxnChg>
        <pc:cxnChg chg="mod">
          <ac:chgData name="a xx" userId="6c68ed6e84215d36" providerId="LiveId" clId="{E1B7C8F1-8887-4920-B7B8-A18376985593}" dt="2023-06-12T12:52:08.965" v="4541" actId="165"/>
          <ac:cxnSpMkLst>
            <pc:docMk/>
            <pc:sldMk cId="62255995" sldId="262"/>
            <ac:cxnSpMk id="99" creationId="{9880D4F3-FF86-3964-3997-2E1619D492A1}"/>
          </ac:cxnSpMkLst>
        </pc:cxnChg>
        <pc:cxnChg chg="mod">
          <ac:chgData name="a xx" userId="6c68ed6e84215d36" providerId="LiveId" clId="{E1B7C8F1-8887-4920-B7B8-A18376985593}" dt="2023-06-12T12:52:08.965" v="4541" actId="165"/>
          <ac:cxnSpMkLst>
            <pc:docMk/>
            <pc:sldMk cId="62255995" sldId="262"/>
            <ac:cxnSpMk id="100" creationId="{99DB6C96-2B4A-498E-DDCF-96491F1FE3DD}"/>
          </ac:cxnSpMkLst>
        </pc:cxnChg>
        <pc:cxnChg chg="mod">
          <ac:chgData name="a xx" userId="6c68ed6e84215d36" providerId="LiveId" clId="{E1B7C8F1-8887-4920-B7B8-A18376985593}" dt="2023-06-12T12:52:08.965" v="4541" actId="165"/>
          <ac:cxnSpMkLst>
            <pc:docMk/>
            <pc:sldMk cId="62255995" sldId="262"/>
            <ac:cxnSpMk id="101" creationId="{6D4A3EA8-4416-3545-76A2-F3A058C988CE}"/>
          </ac:cxnSpMkLst>
        </pc:cxnChg>
        <pc:cxnChg chg="mod">
          <ac:chgData name="a xx" userId="6c68ed6e84215d36" providerId="LiveId" clId="{E1B7C8F1-8887-4920-B7B8-A18376985593}" dt="2023-06-12T12:52:08.965" v="4541" actId="165"/>
          <ac:cxnSpMkLst>
            <pc:docMk/>
            <pc:sldMk cId="62255995" sldId="262"/>
            <ac:cxnSpMk id="102" creationId="{169519F8-CCFD-E278-23F9-9B53A952E55C}"/>
          </ac:cxnSpMkLst>
        </pc:cxnChg>
        <pc:cxnChg chg="mod">
          <ac:chgData name="a xx" userId="6c68ed6e84215d36" providerId="LiveId" clId="{E1B7C8F1-8887-4920-B7B8-A18376985593}" dt="2023-06-12T12:52:08.965" v="4541" actId="165"/>
          <ac:cxnSpMkLst>
            <pc:docMk/>
            <pc:sldMk cId="62255995" sldId="262"/>
            <ac:cxnSpMk id="103" creationId="{77665FF7-E969-74AF-3BF4-80FFEDC8F180}"/>
          </ac:cxnSpMkLst>
        </pc:cxnChg>
        <pc:cxnChg chg="mod">
          <ac:chgData name="a xx" userId="6c68ed6e84215d36" providerId="LiveId" clId="{E1B7C8F1-8887-4920-B7B8-A18376985593}" dt="2023-06-12T12:52:08.965" v="4541" actId="165"/>
          <ac:cxnSpMkLst>
            <pc:docMk/>
            <pc:sldMk cId="62255995" sldId="262"/>
            <ac:cxnSpMk id="104" creationId="{ABC5B08D-4C64-557F-3B08-80834FD903E8}"/>
          </ac:cxnSpMkLst>
        </pc:cxnChg>
        <pc:cxnChg chg="mod">
          <ac:chgData name="a xx" userId="6c68ed6e84215d36" providerId="LiveId" clId="{E1B7C8F1-8887-4920-B7B8-A18376985593}" dt="2023-06-12T12:56:58.934" v="4580"/>
          <ac:cxnSpMkLst>
            <pc:docMk/>
            <pc:sldMk cId="62255995" sldId="262"/>
            <ac:cxnSpMk id="110" creationId="{6FF767FF-AA88-3C4A-C6E4-864B019247C3}"/>
          </ac:cxnSpMkLst>
        </pc:cxnChg>
        <pc:cxnChg chg="mod">
          <ac:chgData name="a xx" userId="6c68ed6e84215d36" providerId="LiveId" clId="{E1B7C8F1-8887-4920-B7B8-A18376985593}" dt="2023-06-12T12:56:58.934" v="4580"/>
          <ac:cxnSpMkLst>
            <pc:docMk/>
            <pc:sldMk cId="62255995" sldId="262"/>
            <ac:cxnSpMk id="111" creationId="{82573D89-FA8F-D4D3-5CEC-4B25DBA08A30}"/>
          </ac:cxnSpMkLst>
        </pc:cxnChg>
        <pc:cxnChg chg="mod">
          <ac:chgData name="a xx" userId="6c68ed6e84215d36" providerId="LiveId" clId="{E1B7C8F1-8887-4920-B7B8-A18376985593}" dt="2023-06-12T12:56:58.934" v="4580"/>
          <ac:cxnSpMkLst>
            <pc:docMk/>
            <pc:sldMk cId="62255995" sldId="262"/>
            <ac:cxnSpMk id="112" creationId="{36C4F9BE-5267-D4F7-EB34-0682583556DA}"/>
          </ac:cxnSpMkLst>
        </pc:cxnChg>
        <pc:cxnChg chg="mod">
          <ac:chgData name="a xx" userId="6c68ed6e84215d36" providerId="LiveId" clId="{E1B7C8F1-8887-4920-B7B8-A18376985593}" dt="2023-06-12T12:56:58.934" v="4580"/>
          <ac:cxnSpMkLst>
            <pc:docMk/>
            <pc:sldMk cId="62255995" sldId="262"/>
            <ac:cxnSpMk id="113" creationId="{CAD75C3E-BFF7-B054-7F5A-947C743F0355}"/>
          </ac:cxnSpMkLst>
        </pc:cxnChg>
        <pc:cxnChg chg="mod">
          <ac:chgData name="a xx" userId="6c68ed6e84215d36" providerId="LiveId" clId="{E1B7C8F1-8887-4920-B7B8-A18376985593}" dt="2023-06-12T12:56:58.934" v="4580"/>
          <ac:cxnSpMkLst>
            <pc:docMk/>
            <pc:sldMk cId="62255995" sldId="262"/>
            <ac:cxnSpMk id="114" creationId="{B248C8F3-AE53-1A63-B4F8-3294E1318773}"/>
          </ac:cxnSpMkLst>
        </pc:cxnChg>
        <pc:cxnChg chg="mod">
          <ac:chgData name="a xx" userId="6c68ed6e84215d36" providerId="LiveId" clId="{E1B7C8F1-8887-4920-B7B8-A18376985593}" dt="2023-06-12T12:56:58.934" v="4580"/>
          <ac:cxnSpMkLst>
            <pc:docMk/>
            <pc:sldMk cId="62255995" sldId="262"/>
            <ac:cxnSpMk id="115" creationId="{53B648AF-9CC9-2218-EA3C-580B4E623114}"/>
          </ac:cxnSpMkLst>
        </pc:cxnChg>
        <pc:cxnChg chg="mod">
          <ac:chgData name="a xx" userId="6c68ed6e84215d36" providerId="LiveId" clId="{E1B7C8F1-8887-4920-B7B8-A18376985593}" dt="2023-06-12T12:56:58.934" v="4580"/>
          <ac:cxnSpMkLst>
            <pc:docMk/>
            <pc:sldMk cId="62255995" sldId="262"/>
            <ac:cxnSpMk id="116" creationId="{C7034399-EF45-1571-6723-9D48E9A84BC4}"/>
          </ac:cxnSpMkLst>
        </pc:cxnChg>
        <pc:cxnChg chg="mod">
          <ac:chgData name="a xx" userId="6c68ed6e84215d36" providerId="LiveId" clId="{E1B7C8F1-8887-4920-B7B8-A18376985593}" dt="2023-06-12T12:56:58.934" v="4580"/>
          <ac:cxnSpMkLst>
            <pc:docMk/>
            <pc:sldMk cId="62255995" sldId="262"/>
            <ac:cxnSpMk id="117" creationId="{CE9B3F53-9C34-5F7D-EB04-7FEBB1AE4D00}"/>
          </ac:cxnSpMkLst>
        </pc:cxnChg>
        <pc:cxnChg chg="mod">
          <ac:chgData name="a xx" userId="6c68ed6e84215d36" providerId="LiveId" clId="{E1B7C8F1-8887-4920-B7B8-A18376985593}" dt="2023-06-12T12:56:58.934" v="4580"/>
          <ac:cxnSpMkLst>
            <pc:docMk/>
            <pc:sldMk cId="62255995" sldId="262"/>
            <ac:cxnSpMk id="118" creationId="{2F7A1978-E47E-F138-3406-22C26E861148}"/>
          </ac:cxnSpMkLst>
        </pc:cxnChg>
        <pc:cxnChg chg="mod">
          <ac:chgData name="a xx" userId="6c68ed6e84215d36" providerId="LiveId" clId="{E1B7C8F1-8887-4920-B7B8-A18376985593}" dt="2023-06-12T12:56:58.934" v="4580"/>
          <ac:cxnSpMkLst>
            <pc:docMk/>
            <pc:sldMk cId="62255995" sldId="262"/>
            <ac:cxnSpMk id="119" creationId="{FA754AD0-0B30-BF5D-1A31-10E472C913C5}"/>
          </ac:cxnSpMkLst>
        </pc:cxnChg>
        <pc:cxnChg chg="mod">
          <ac:chgData name="a xx" userId="6c68ed6e84215d36" providerId="LiveId" clId="{E1B7C8F1-8887-4920-B7B8-A18376985593}" dt="2023-06-12T12:56:58.934" v="4580"/>
          <ac:cxnSpMkLst>
            <pc:docMk/>
            <pc:sldMk cId="62255995" sldId="262"/>
            <ac:cxnSpMk id="120" creationId="{53F70DDE-CF5E-080B-353A-973F88186E24}"/>
          </ac:cxnSpMkLst>
        </pc:cxnChg>
        <pc:cxnChg chg="mod">
          <ac:chgData name="a xx" userId="6c68ed6e84215d36" providerId="LiveId" clId="{E1B7C8F1-8887-4920-B7B8-A18376985593}" dt="2023-06-12T12:56:58.934" v="4580"/>
          <ac:cxnSpMkLst>
            <pc:docMk/>
            <pc:sldMk cId="62255995" sldId="262"/>
            <ac:cxnSpMk id="121" creationId="{3DCD30B5-7B08-991B-B633-4B8F95812187}"/>
          </ac:cxnSpMkLst>
        </pc:cxnChg>
        <pc:cxnChg chg="mod">
          <ac:chgData name="a xx" userId="6c68ed6e84215d36" providerId="LiveId" clId="{E1B7C8F1-8887-4920-B7B8-A18376985593}" dt="2023-06-12T12:57:30.904" v="4593"/>
          <ac:cxnSpMkLst>
            <pc:docMk/>
            <pc:sldMk cId="62255995" sldId="262"/>
            <ac:cxnSpMk id="125" creationId="{AE67CF87-DF95-4896-8CBB-F70D5BAEF728}"/>
          </ac:cxnSpMkLst>
        </pc:cxnChg>
        <pc:cxnChg chg="mod">
          <ac:chgData name="a xx" userId="6c68ed6e84215d36" providerId="LiveId" clId="{E1B7C8F1-8887-4920-B7B8-A18376985593}" dt="2023-06-12T12:57:30.904" v="4593"/>
          <ac:cxnSpMkLst>
            <pc:docMk/>
            <pc:sldMk cId="62255995" sldId="262"/>
            <ac:cxnSpMk id="126" creationId="{95ADC6B5-FB75-0C0C-0934-F19570FF82B0}"/>
          </ac:cxnSpMkLst>
        </pc:cxnChg>
        <pc:cxnChg chg="mod">
          <ac:chgData name="a xx" userId="6c68ed6e84215d36" providerId="LiveId" clId="{E1B7C8F1-8887-4920-B7B8-A18376985593}" dt="2023-06-12T12:57:30.904" v="4593"/>
          <ac:cxnSpMkLst>
            <pc:docMk/>
            <pc:sldMk cId="62255995" sldId="262"/>
            <ac:cxnSpMk id="127" creationId="{90068A15-5A2C-8BE5-57B6-59D8E8257E8B}"/>
          </ac:cxnSpMkLst>
        </pc:cxnChg>
        <pc:cxnChg chg="mod">
          <ac:chgData name="a xx" userId="6c68ed6e84215d36" providerId="LiveId" clId="{E1B7C8F1-8887-4920-B7B8-A18376985593}" dt="2023-06-12T12:57:30.904" v="4593"/>
          <ac:cxnSpMkLst>
            <pc:docMk/>
            <pc:sldMk cId="62255995" sldId="262"/>
            <ac:cxnSpMk id="128" creationId="{1B0B9254-CBA7-63C5-8626-698062A3C671}"/>
          </ac:cxnSpMkLst>
        </pc:cxnChg>
        <pc:cxnChg chg="mod">
          <ac:chgData name="a xx" userId="6c68ed6e84215d36" providerId="LiveId" clId="{E1B7C8F1-8887-4920-B7B8-A18376985593}" dt="2023-06-12T12:57:30.904" v="4593"/>
          <ac:cxnSpMkLst>
            <pc:docMk/>
            <pc:sldMk cId="62255995" sldId="262"/>
            <ac:cxnSpMk id="129" creationId="{8CD589EF-B8DC-909C-42F4-B252062E952B}"/>
          </ac:cxnSpMkLst>
        </pc:cxnChg>
        <pc:cxnChg chg="mod">
          <ac:chgData name="a xx" userId="6c68ed6e84215d36" providerId="LiveId" clId="{E1B7C8F1-8887-4920-B7B8-A18376985593}" dt="2023-06-12T12:57:30.904" v="4593"/>
          <ac:cxnSpMkLst>
            <pc:docMk/>
            <pc:sldMk cId="62255995" sldId="262"/>
            <ac:cxnSpMk id="130" creationId="{B20C6075-5368-6875-B8D0-BF449DBAAFE1}"/>
          </ac:cxnSpMkLst>
        </pc:cxnChg>
        <pc:cxnChg chg="mod">
          <ac:chgData name="a xx" userId="6c68ed6e84215d36" providerId="LiveId" clId="{E1B7C8F1-8887-4920-B7B8-A18376985593}" dt="2023-06-12T12:57:30.904" v="4593"/>
          <ac:cxnSpMkLst>
            <pc:docMk/>
            <pc:sldMk cId="62255995" sldId="262"/>
            <ac:cxnSpMk id="131" creationId="{086EE6FC-8F18-2337-CEA4-5F0E7D07EA53}"/>
          </ac:cxnSpMkLst>
        </pc:cxnChg>
        <pc:cxnChg chg="mod">
          <ac:chgData name="a xx" userId="6c68ed6e84215d36" providerId="LiveId" clId="{E1B7C8F1-8887-4920-B7B8-A18376985593}" dt="2023-06-12T12:57:30.904" v="4593"/>
          <ac:cxnSpMkLst>
            <pc:docMk/>
            <pc:sldMk cId="62255995" sldId="262"/>
            <ac:cxnSpMk id="132" creationId="{84AA2B8C-397B-118A-FCA3-E04AF545D873}"/>
          </ac:cxnSpMkLst>
        </pc:cxnChg>
        <pc:cxnChg chg="mod">
          <ac:chgData name="a xx" userId="6c68ed6e84215d36" providerId="LiveId" clId="{E1B7C8F1-8887-4920-B7B8-A18376985593}" dt="2023-06-12T12:57:30.904" v="4593"/>
          <ac:cxnSpMkLst>
            <pc:docMk/>
            <pc:sldMk cId="62255995" sldId="262"/>
            <ac:cxnSpMk id="133" creationId="{A36828E9-C872-4A73-18B8-20DFCD558D0C}"/>
          </ac:cxnSpMkLst>
        </pc:cxnChg>
        <pc:cxnChg chg="mod">
          <ac:chgData name="a xx" userId="6c68ed6e84215d36" providerId="LiveId" clId="{E1B7C8F1-8887-4920-B7B8-A18376985593}" dt="2023-06-12T12:57:30.904" v="4593"/>
          <ac:cxnSpMkLst>
            <pc:docMk/>
            <pc:sldMk cId="62255995" sldId="262"/>
            <ac:cxnSpMk id="134" creationId="{D58A0212-6844-433F-5AA7-55A059EC1263}"/>
          </ac:cxnSpMkLst>
        </pc:cxnChg>
        <pc:cxnChg chg="mod">
          <ac:chgData name="a xx" userId="6c68ed6e84215d36" providerId="LiveId" clId="{E1B7C8F1-8887-4920-B7B8-A18376985593}" dt="2023-06-12T12:57:30.904" v="4593"/>
          <ac:cxnSpMkLst>
            <pc:docMk/>
            <pc:sldMk cId="62255995" sldId="262"/>
            <ac:cxnSpMk id="135" creationId="{358A55A0-DC81-5BAD-7FC5-A850D7EAACBB}"/>
          </ac:cxnSpMkLst>
        </pc:cxnChg>
        <pc:cxnChg chg="mod">
          <ac:chgData name="a xx" userId="6c68ed6e84215d36" providerId="LiveId" clId="{E1B7C8F1-8887-4920-B7B8-A18376985593}" dt="2023-06-12T12:57:30.904" v="4593"/>
          <ac:cxnSpMkLst>
            <pc:docMk/>
            <pc:sldMk cId="62255995" sldId="262"/>
            <ac:cxnSpMk id="136" creationId="{5CA0FA5D-B053-062E-5402-CC88AB97782E}"/>
          </ac:cxnSpMkLst>
        </pc:cxnChg>
      </pc:sldChg>
      <pc:sldChg chg="addSp delSp modSp add mod ord">
        <pc:chgData name="a xx" userId="6c68ed6e84215d36" providerId="LiveId" clId="{E1B7C8F1-8887-4920-B7B8-A18376985593}" dt="2023-06-14T13:39:03.827" v="11328"/>
        <pc:sldMkLst>
          <pc:docMk/>
          <pc:sldMk cId="1111239242" sldId="263"/>
        </pc:sldMkLst>
        <pc:spChg chg="add mod">
          <ac:chgData name="a xx" userId="6c68ed6e84215d36" providerId="LiveId" clId="{E1B7C8F1-8887-4920-B7B8-A18376985593}" dt="2023-06-12T15:00:20.619" v="8787" actId="1037"/>
          <ac:spMkLst>
            <pc:docMk/>
            <pc:sldMk cId="1111239242" sldId="263"/>
            <ac:spMk id="14" creationId="{CF7D2766-CAFD-2CB5-9742-02C366C4DC4C}"/>
          </ac:spMkLst>
        </pc:spChg>
        <pc:spChg chg="add mod">
          <ac:chgData name="a xx" userId="6c68ed6e84215d36" providerId="LiveId" clId="{E1B7C8F1-8887-4920-B7B8-A18376985593}" dt="2023-06-12T15:00:30.287" v="8789" actId="1037"/>
          <ac:spMkLst>
            <pc:docMk/>
            <pc:sldMk cId="1111239242" sldId="263"/>
            <ac:spMk id="22" creationId="{63EFB36F-D365-1F5B-6BA0-9615743A48E5}"/>
          </ac:spMkLst>
        </pc:spChg>
        <pc:spChg chg="mod">
          <ac:chgData name="a xx" userId="6c68ed6e84215d36" providerId="LiveId" clId="{E1B7C8F1-8887-4920-B7B8-A18376985593}" dt="2023-06-12T14:14:39.412" v="8115" actId="164"/>
          <ac:spMkLst>
            <pc:docMk/>
            <pc:sldMk cId="1111239242" sldId="263"/>
            <ac:spMk id="71" creationId="{0D13870B-8512-0566-AAC7-843AB75083C0}"/>
          </ac:spMkLst>
        </pc:spChg>
        <pc:spChg chg="del">
          <ac:chgData name="a xx" userId="6c68ed6e84215d36" providerId="LiveId" clId="{E1B7C8F1-8887-4920-B7B8-A18376985593}" dt="2023-06-12T14:14:18.037" v="8112" actId="478"/>
          <ac:spMkLst>
            <pc:docMk/>
            <pc:sldMk cId="1111239242" sldId="263"/>
            <ac:spMk id="122" creationId="{5DCA7967-6ABA-32F6-CEE3-431D602617C9}"/>
          </ac:spMkLst>
        </pc:spChg>
        <pc:spChg chg="del">
          <ac:chgData name="a xx" userId="6c68ed6e84215d36" providerId="LiveId" clId="{E1B7C8F1-8887-4920-B7B8-A18376985593}" dt="2023-06-12T14:14:19.656" v="8113" actId="478"/>
          <ac:spMkLst>
            <pc:docMk/>
            <pc:sldMk cId="1111239242" sldId="263"/>
            <ac:spMk id="124" creationId="{AAE9A7BB-AF58-5D2F-5BD3-106BA82D3442}"/>
          </ac:spMkLst>
        </pc:spChg>
        <pc:spChg chg="del">
          <ac:chgData name="a xx" userId="6c68ed6e84215d36" providerId="LiveId" clId="{E1B7C8F1-8887-4920-B7B8-A18376985593}" dt="2023-06-12T14:14:20.755" v="8114" actId="478"/>
          <ac:spMkLst>
            <pc:docMk/>
            <pc:sldMk cId="1111239242" sldId="263"/>
            <ac:spMk id="125" creationId="{6F12174B-DCC5-9C67-486E-9B98A37DB8A8}"/>
          </ac:spMkLst>
        </pc:spChg>
        <pc:grpChg chg="add del mod">
          <ac:chgData name="a xx" userId="6c68ed6e84215d36" providerId="LiveId" clId="{E1B7C8F1-8887-4920-B7B8-A18376985593}" dt="2023-06-12T14:14:46.502" v="8116" actId="21"/>
          <ac:grpSpMkLst>
            <pc:docMk/>
            <pc:sldMk cId="1111239242" sldId="263"/>
            <ac:grpSpMk id="3" creationId="{9BFC6691-DECA-1B10-8078-968BE21F337A}"/>
          </ac:grpSpMkLst>
        </pc:grpChg>
        <pc:grpChg chg="mod">
          <ac:chgData name="a xx" userId="6c68ed6e84215d36" providerId="LiveId" clId="{E1B7C8F1-8887-4920-B7B8-A18376985593}" dt="2023-06-12T14:59:34.687" v="8779" actId="1076"/>
          <ac:grpSpMkLst>
            <pc:docMk/>
            <pc:sldMk cId="1111239242" sldId="263"/>
            <ac:grpSpMk id="16" creationId="{21F04010-CD9A-B73B-1BCE-7944CEA5626C}"/>
          </ac:grpSpMkLst>
        </pc:grpChg>
        <pc:grpChg chg="del">
          <ac:chgData name="a xx" userId="6c68ed6e84215d36" providerId="LiveId" clId="{E1B7C8F1-8887-4920-B7B8-A18376985593}" dt="2023-06-12T14:15:01.236" v="8121" actId="478"/>
          <ac:grpSpMkLst>
            <pc:docMk/>
            <pc:sldMk cId="1111239242" sldId="263"/>
            <ac:grpSpMk id="27" creationId="{C5A7C511-72B5-A813-08D1-871372F32917}"/>
          </ac:grpSpMkLst>
        </pc:grpChg>
        <pc:grpChg chg="mod">
          <ac:chgData name="a xx" userId="6c68ed6e84215d36" providerId="LiveId" clId="{E1B7C8F1-8887-4920-B7B8-A18376985593}" dt="2023-06-12T14:14:39.412" v="8115" actId="164"/>
          <ac:grpSpMkLst>
            <pc:docMk/>
            <pc:sldMk cId="1111239242" sldId="263"/>
            <ac:grpSpMk id="50" creationId="{3CC721F0-22E7-3211-8B15-630C5C4031B0}"/>
          </ac:grpSpMkLst>
        </pc:grpChg>
        <pc:grpChg chg="del">
          <ac:chgData name="a xx" userId="6c68ed6e84215d36" providerId="LiveId" clId="{E1B7C8F1-8887-4920-B7B8-A18376985593}" dt="2023-06-12T14:15:02.511" v="8122" actId="478"/>
          <ac:grpSpMkLst>
            <pc:docMk/>
            <pc:sldMk cId="1111239242" sldId="263"/>
            <ac:grpSpMk id="72" creationId="{310B0009-4C01-8BB3-93CD-9B2E14B1FBE5}"/>
          </ac:grpSpMkLst>
        </pc:grpChg>
        <pc:grpChg chg="del">
          <ac:chgData name="a xx" userId="6c68ed6e84215d36" providerId="LiveId" clId="{E1B7C8F1-8887-4920-B7B8-A18376985593}" dt="2023-06-12T14:15:06.221" v="8123" actId="478"/>
          <ac:grpSpMkLst>
            <pc:docMk/>
            <pc:sldMk cId="1111239242" sldId="263"/>
            <ac:grpSpMk id="73" creationId="{9160EED8-4D17-B30E-C520-7C0599B22833}"/>
          </ac:grpSpMkLst>
        </pc:grpChg>
        <pc:grpChg chg="del">
          <ac:chgData name="a xx" userId="6c68ed6e84215d36" providerId="LiveId" clId="{E1B7C8F1-8887-4920-B7B8-A18376985593}" dt="2023-06-12T14:14:59.900" v="8120" actId="478"/>
          <ac:grpSpMkLst>
            <pc:docMk/>
            <pc:sldMk cId="1111239242" sldId="263"/>
            <ac:grpSpMk id="91" creationId="{A46EA984-150C-B659-BC08-FB99B6F09B41}"/>
          </ac:grpSpMkLst>
        </pc:grpChg>
        <pc:picChg chg="add del mod">
          <ac:chgData name="a xx" userId="6c68ed6e84215d36" providerId="LiveId" clId="{E1B7C8F1-8887-4920-B7B8-A18376985593}" dt="2023-06-12T14:56:27.882" v="8679" actId="478"/>
          <ac:picMkLst>
            <pc:docMk/>
            <pc:sldMk cId="1111239242" sldId="263"/>
            <ac:picMk id="4" creationId="{288C84F0-A09F-0F2A-E50D-5F8A0866CD8C}"/>
          </ac:picMkLst>
        </pc:picChg>
        <pc:picChg chg="add mod">
          <ac:chgData name="a xx" userId="6c68ed6e84215d36" providerId="LiveId" clId="{E1B7C8F1-8887-4920-B7B8-A18376985593}" dt="2023-06-12T14:56:20.980" v="8676" actId="1076"/>
          <ac:picMkLst>
            <pc:docMk/>
            <pc:sldMk cId="1111239242" sldId="263"/>
            <ac:picMk id="10" creationId="{2F6FF4C3-EDAB-761D-A995-9AEE10BDAD6A}"/>
          </ac:picMkLst>
        </pc:picChg>
        <pc:picChg chg="add mod">
          <ac:chgData name="a xx" userId="6c68ed6e84215d36" providerId="LiveId" clId="{E1B7C8F1-8887-4920-B7B8-A18376985593}" dt="2023-06-12T14:59:33.386" v="8778" actId="1035"/>
          <ac:picMkLst>
            <pc:docMk/>
            <pc:sldMk cId="1111239242" sldId="263"/>
            <ac:picMk id="11" creationId="{82FA49A0-1658-A547-ED38-835091642F91}"/>
          </ac:picMkLst>
        </pc:picChg>
        <pc:picChg chg="add del mod">
          <ac:chgData name="a xx" userId="6c68ed6e84215d36" providerId="LiveId" clId="{E1B7C8F1-8887-4920-B7B8-A18376985593}" dt="2023-06-12T14:57:24.775" v="8683" actId="21"/>
          <ac:picMkLst>
            <pc:docMk/>
            <pc:sldMk cId="1111239242" sldId="263"/>
            <ac:picMk id="13" creationId="{A98636CC-A1E1-BD93-8E36-0A07E74F7E67}"/>
          </ac:picMkLst>
        </pc:picChg>
      </pc:sldChg>
      <pc:sldChg chg="addSp delSp modSp add mod">
        <pc:chgData name="a xx" userId="6c68ed6e84215d36" providerId="LiveId" clId="{E1B7C8F1-8887-4920-B7B8-A18376985593}" dt="2023-06-12T14:27:53.566" v="8671" actId="171"/>
        <pc:sldMkLst>
          <pc:docMk/>
          <pc:sldMk cId="922911412" sldId="264"/>
        </pc:sldMkLst>
        <pc:spChg chg="add mod">
          <ac:chgData name="a xx" userId="6c68ed6e84215d36" providerId="LiveId" clId="{E1B7C8F1-8887-4920-B7B8-A18376985593}" dt="2023-06-12T14:20:41.278" v="8636" actId="1037"/>
          <ac:spMkLst>
            <pc:docMk/>
            <pc:sldMk cId="922911412" sldId="264"/>
            <ac:spMk id="5" creationId="{B88435A5-D0F1-F31D-07BC-242B94EA3361}"/>
          </ac:spMkLst>
        </pc:spChg>
        <pc:spChg chg="add mod ord">
          <ac:chgData name="a xx" userId="6c68ed6e84215d36" providerId="LiveId" clId="{E1B7C8F1-8887-4920-B7B8-A18376985593}" dt="2023-06-12T14:27:53.566" v="8671" actId="171"/>
          <ac:spMkLst>
            <pc:docMk/>
            <pc:sldMk cId="922911412" sldId="264"/>
            <ac:spMk id="6" creationId="{EEF5EC6B-3DA3-58B7-EB3C-C30707E3E628}"/>
          </ac:spMkLst>
        </pc:spChg>
        <pc:spChg chg="mod">
          <ac:chgData name="a xx" userId="6c68ed6e84215d36" providerId="LiveId" clId="{E1B7C8F1-8887-4920-B7B8-A18376985593}" dt="2023-06-12T14:26:06.398" v="8650" actId="207"/>
          <ac:spMkLst>
            <pc:docMk/>
            <pc:sldMk cId="922911412" sldId="264"/>
            <ac:spMk id="13" creationId="{CD4AE048-8BEE-4543-F5BC-E9511B3A9ADF}"/>
          </ac:spMkLst>
        </pc:spChg>
        <pc:spChg chg="mod">
          <ac:chgData name="a xx" userId="6c68ed6e84215d36" providerId="LiveId" clId="{E1B7C8F1-8887-4920-B7B8-A18376985593}" dt="2023-06-12T14:26:06.398" v="8650" actId="207"/>
          <ac:spMkLst>
            <pc:docMk/>
            <pc:sldMk cId="922911412" sldId="264"/>
            <ac:spMk id="14" creationId="{72F4F498-C592-BA2D-9433-AAF54632F8FA}"/>
          </ac:spMkLst>
        </pc:spChg>
        <pc:spChg chg="mod">
          <ac:chgData name="a xx" userId="6c68ed6e84215d36" providerId="LiveId" clId="{E1B7C8F1-8887-4920-B7B8-A18376985593}" dt="2023-06-12T14:26:06.398" v="8650" actId="207"/>
          <ac:spMkLst>
            <pc:docMk/>
            <pc:sldMk cId="922911412" sldId="264"/>
            <ac:spMk id="15" creationId="{84A1A4DE-E330-41C2-0634-0B2AD096066A}"/>
          </ac:spMkLst>
        </pc:spChg>
        <pc:spChg chg="mod">
          <ac:chgData name="a xx" userId="6c68ed6e84215d36" providerId="LiveId" clId="{E1B7C8F1-8887-4920-B7B8-A18376985593}" dt="2023-06-12T14:26:06.398" v="8650" actId="207"/>
          <ac:spMkLst>
            <pc:docMk/>
            <pc:sldMk cId="922911412" sldId="264"/>
            <ac:spMk id="16" creationId="{97847B37-B02F-4A44-9E38-936F88213B0E}"/>
          </ac:spMkLst>
        </pc:spChg>
        <pc:spChg chg="mod">
          <ac:chgData name="a xx" userId="6c68ed6e84215d36" providerId="LiveId" clId="{E1B7C8F1-8887-4920-B7B8-A18376985593}" dt="2023-06-12T14:25:56.359" v="8647" actId="165"/>
          <ac:spMkLst>
            <pc:docMk/>
            <pc:sldMk cId="922911412" sldId="264"/>
            <ac:spMk id="18" creationId="{037ECDDD-9E47-389C-EBE2-768234A52263}"/>
          </ac:spMkLst>
        </pc:spChg>
        <pc:spChg chg="mod">
          <ac:chgData name="a xx" userId="6c68ed6e84215d36" providerId="LiveId" clId="{E1B7C8F1-8887-4920-B7B8-A18376985593}" dt="2023-06-12T14:25:56.359" v="8647" actId="165"/>
          <ac:spMkLst>
            <pc:docMk/>
            <pc:sldMk cId="922911412" sldId="264"/>
            <ac:spMk id="19" creationId="{BF411650-A456-08E7-0CC1-9FB1B6D20131}"/>
          </ac:spMkLst>
        </pc:spChg>
        <pc:spChg chg="mod">
          <ac:chgData name="a xx" userId="6c68ed6e84215d36" providerId="LiveId" clId="{E1B7C8F1-8887-4920-B7B8-A18376985593}" dt="2023-06-12T14:25:56.359" v="8647" actId="165"/>
          <ac:spMkLst>
            <pc:docMk/>
            <pc:sldMk cId="922911412" sldId="264"/>
            <ac:spMk id="20" creationId="{395C53B7-B588-1E62-4AB5-B16826416DEC}"/>
          </ac:spMkLst>
        </pc:spChg>
        <pc:spChg chg="mod">
          <ac:chgData name="a xx" userId="6c68ed6e84215d36" providerId="LiveId" clId="{E1B7C8F1-8887-4920-B7B8-A18376985593}" dt="2023-06-12T14:25:56.359" v="8647" actId="165"/>
          <ac:spMkLst>
            <pc:docMk/>
            <pc:sldMk cId="922911412" sldId="264"/>
            <ac:spMk id="21" creationId="{9F6E1BB2-7FB6-DC6B-6839-F9681D4EA1E6}"/>
          </ac:spMkLst>
        </pc:spChg>
        <pc:spChg chg="del mod topLvl">
          <ac:chgData name="a xx" userId="6c68ed6e84215d36" providerId="LiveId" clId="{E1B7C8F1-8887-4920-B7B8-A18376985593}" dt="2023-06-12T14:26:00.340" v="8648" actId="478"/>
          <ac:spMkLst>
            <pc:docMk/>
            <pc:sldMk cId="922911412" sldId="264"/>
            <ac:spMk id="22" creationId="{570558A7-1958-995E-C9C0-936FCDB33732}"/>
          </ac:spMkLst>
        </pc:spChg>
        <pc:spChg chg="mod">
          <ac:chgData name="a xx" userId="6c68ed6e84215d36" providerId="LiveId" clId="{E1B7C8F1-8887-4920-B7B8-A18376985593}" dt="2023-06-12T14:27:20.786" v="8666" actId="207"/>
          <ac:spMkLst>
            <pc:docMk/>
            <pc:sldMk cId="922911412" sldId="264"/>
            <ac:spMk id="24" creationId="{A0ADF506-EFF8-DF3F-FCC3-A8D017B72961}"/>
          </ac:spMkLst>
        </pc:spChg>
        <pc:spChg chg="mod">
          <ac:chgData name="a xx" userId="6c68ed6e84215d36" providerId="LiveId" clId="{E1B7C8F1-8887-4920-B7B8-A18376985593}" dt="2023-06-12T14:27:20.786" v="8666" actId="207"/>
          <ac:spMkLst>
            <pc:docMk/>
            <pc:sldMk cId="922911412" sldId="264"/>
            <ac:spMk id="25" creationId="{A4DFC4B8-4890-1681-3D12-5F3920861FC0}"/>
          </ac:spMkLst>
        </pc:spChg>
        <pc:spChg chg="mod">
          <ac:chgData name="a xx" userId="6c68ed6e84215d36" providerId="LiveId" clId="{E1B7C8F1-8887-4920-B7B8-A18376985593}" dt="2023-06-12T14:27:20.786" v="8666" actId="207"/>
          <ac:spMkLst>
            <pc:docMk/>
            <pc:sldMk cId="922911412" sldId="264"/>
            <ac:spMk id="26" creationId="{8BDAD50F-B099-6DEA-8A5B-DBFD90FEFE13}"/>
          </ac:spMkLst>
        </pc:spChg>
        <pc:spChg chg="mod">
          <ac:chgData name="a xx" userId="6c68ed6e84215d36" providerId="LiveId" clId="{E1B7C8F1-8887-4920-B7B8-A18376985593}" dt="2023-06-12T14:27:20.786" v="8666" actId="207"/>
          <ac:spMkLst>
            <pc:docMk/>
            <pc:sldMk cId="922911412" sldId="264"/>
            <ac:spMk id="28" creationId="{235CC7EC-5B40-2B22-74AA-5D982E1289C1}"/>
          </ac:spMkLst>
        </pc:spChg>
        <pc:grpChg chg="del mod">
          <ac:chgData name="a xx" userId="6c68ed6e84215d36" providerId="LiveId" clId="{E1B7C8F1-8887-4920-B7B8-A18376985593}" dt="2023-06-12T14:25:56.359" v="8647" actId="165"/>
          <ac:grpSpMkLst>
            <pc:docMk/>
            <pc:sldMk cId="922911412" sldId="264"/>
            <ac:grpSpMk id="11" creationId="{E883D906-0195-3012-0782-938A4E8E66FD}"/>
          </ac:grpSpMkLst>
        </pc:grpChg>
        <pc:grpChg chg="mod topLvl">
          <ac:chgData name="a xx" userId="6c68ed6e84215d36" providerId="LiveId" clId="{E1B7C8F1-8887-4920-B7B8-A18376985593}" dt="2023-06-12T14:26:37.491" v="8660" actId="1037"/>
          <ac:grpSpMkLst>
            <pc:docMk/>
            <pc:sldMk cId="922911412" sldId="264"/>
            <ac:grpSpMk id="12" creationId="{918C9854-795B-7044-37C1-01735FC79A80}"/>
          </ac:grpSpMkLst>
        </pc:grpChg>
        <pc:grpChg chg="del mod topLvl">
          <ac:chgData name="a xx" userId="6c68ed6e84215d36" providerId="LiveId" clId="{E1B7C8F1-8887-4920-B7B8-A18376985593}" dt="2023-06-12T14:26:01.361" v="8649" actId="478"/>
          <ac:grpSpMkLst>
            <pc:docMk/>
            <pc:sldMk cId="922911412" sldId="264"/>
            <ac:grpSpMk id="17" creationId="{8C24902D-C830-6712-6661-6186BB0C1449}"/>
          </ac:grpSpMkLst>
        </pc:grpChg>
        <pc:grpChg chg="add mod">
          <ac:chgData name="a xx" userId="6c68ed6e84215d36" providerId="LiveId" clId="{E1B7C8F1-8887-4920-B7B8-A18376985593}" dt="2023-06-12T14:27:20.786" v="8666" actId="207"/>
          <ac:grpSpMkLst>
            <pc:docMk/>
            <pc:sldMk cId="922911412" sldId="264"/>
            <ac:grpSpMk id="23" creationId="{4EAB359F-EFE1-C202-FAF0-DC64FDB9E2D6}"/>
          </ac:grpSpMkLst>
        </pc:grpChg>
        <pc:grpChg chg="del">
          <ac:chgData name="a xx" userId="6c68ed6e84215d36" providerId="LiveId" clId="{E1B7C8F1-8887-4920-B7B8-A18376985593}" dt="2023-06-12T14:15:31.800" v="8125" actId="478"/>
          <ac:grpSpMkLst>
            <pc:docMk/>
            <pc:sldMk cId="922911412" sldId="264"/>
            <ac:grpSpMk id="27" creationId="{C5A7C511-72B5-A813-08D1-871372F32917}"/>
          </ac:grpSpMkLst>
        </pc:grpChg>
        <pc:grpChg chg="ord">
          <ac:chgData name="a xx" userId="6c68ed6e84215d36" providerId="LiveId" clId="{E1B7C8F1-8887-4920-B7B8-A18376985593}" dt="2023-06-12T14:21:05.545" v="8639" actId="166"/>
          <ac:grpSpMkLst>
            <pc:docMk/>
            <pc:sldMk cId="922911412" sldId="264"/>
            <ac:grpSpMk id="127" creationId="{6B4D1A04-9902-FA81-421F-D0E89E5E90F0}"/>
          </ac:grpSpMkLst>
        </pc:grpChg>
        <pc:grpChg chg="ord">
          <ac:chgData name="a xx" userId="6c68ed6e84215d36" providerId="LiveId" clId="{E1B7C8F1-8887-4920-B7B8-A18376985593}" dt="2023-06-12T14:20:35.546" v="8633" actId="166"/>
          <ac:grpSpMkLst>
            <pc:docMk/>
            <pc:sldMk cId="922911412" sldId="264"/>
            <ac:grpSpMk id="174" creationId="{39502A84-C03A-0353-F945-6450ECDEE300}"/>
          </ac:grpSpMkLst>
        </pc:grpChg>
        <pc:grpChg chg="del">
          <ac:chgData name="a xx" userId="6c68ed6e84215d36" providerId="LiveId" clId="{E1B7C8F1-8887-4920-B7B8-A18376985593}" dt="2023-06-12T14:15:32.633" v="8126" actId="478"/>
          <ac:grpSpMkLst>
            <pc:docMk/>
            <pc:sldMk cId="922911412" sldId="264"/>
            <ac:grpSpMk id="182" creationId="{71B668C1-1CAC-4D7B-BD12-37CD0F50C739}"/>
          </ac:grpSpMkLst>
        </pc:grpChg>
        <pc:grpChg chg="del">
          <ac:chgData name="a xx" userId="6c68ed6e84215d36" providerId="LiveId" clId="{E1B7C8F1-8887-4920-B7B8-A18376985593}" dt="2023-06-12T14:15:33.277" v="8127" actId="478"/>
          <ac:grpSpMkLst>
            <pc:docMk/>
            <pc:sldMk cId="922911412" sldId="264"/>
            <ac:grpSpMk id="183" creationId="{4E9ED5A7-73CD-A32E-2831-EB17B1AA6C90}"/>
          </ac:grpSpMkLst>
        </pc:grpChg>
        <pc:grpChg chg="del">
          <ac:chgData name="a xx" userId="6c68ed6e84215d36" providerId="LiveId" clId="{E1B7C8F1-8887-4920-B7B8-A18376985593}" dt="2023-06-12T14:15:33.936" v="8128" actId="478"/>
          <ac:grpSpMkLst>
            <pc:docMk/>
            <pc:sldMk cId="922911412" sldId="264"/>
            <ac:grpSpMk id="198" creationId="{DDAAB612-A343-9BF6-191A-746E336A1580}"/>
          </ac:grpSpMkLst>
        </pc:grpChg>
        <pc:picChg chg="add del mod">
          <ac:chgData name="a xx" userId="6c68ed6e84215d36" providerId="LiveId" clId="{E1B7C8F1-8887-4920-B7B8-A18376985593}" dt="2023-06-12T14:16:27.820" v="8132" actId="478"/>
          <ac:picMkLst>
            <pc:docMk/>
            <pc:sldMk cId="922911412" sldId="264"/>
            <ac:picMk id="3" creationId="{67175AAE-635B-3524-F1CB-56A2753EE8B7}"/>
          </ac:picMkLst>
        </pc:picChg>
        <pc:picChg chg="add mod ord">
          <ac:chgData name="a xx" userId="6c68ed6e84215d36" providerId="LiveId" clId="{E1B7C8F1-8887-4920-B7B8-A18376985593}" dt="2023-06-12T14:19:52.999" v="8570" actId="166"/>
          <ac:picMkLst>
            <pc:docMk/>
            <pc:sldMk cId="922911412" sldId="264"/>
            <ac:picMk id="4" creationId="{279A9100-5B4A-1675-AD59-CED2F2045FF2}"/>
          </ac:picMkLst>
        </pc:picChg>
        <pc:picChg chg="add mod ord">
          <ac:chgData name="a xx" userId="6c68ed6e84215d36" providerId="LiveId" clId="{E1B7C8F1-8887-4920-B7B8-A18376985593}" dt="2023-06-12T14:27:41.415" v="8669" actId="171"/>
          <ac:picMkLst>
            <pc:docMk/>
            <pc:sldMk cId="922911412" sldId="264"/>
            <ac:picMk id="7" creationId="{C8DF1D82-78B1-8599-FCF0-FD4CA175326C}"/>
          </ac:picMkLst>
        </pc:picChg>
        <pc:picChg chg="add del mod">
          <ac:chgData name="a xx" userId="6c68ed6e84215d36" providerId="LiveId" clId="{E1B7C8F1-8887-4920-B7B8-A18376985593}" dt="2023-06-12T14:25:34.008" v="8641" actId="21"/>
          <ac:picMkLst>
            <pc:docMk/>
            <pc:sldMk cId="922911412" sldId="264"/>
            <ac:picMk id="9" creationId="{26AECBB3-8839-1406-7AD8-B74EC4CC6F85}"/>
          </ac:picMkLst>
        </pc:picChg>
        <pc:picChg chg="add del mod">
          <ac:chgData name="a xx" userId="6c68ed6e84215d36" providerId="LiveId" clId="{E1B7C8F1-8887-4920-B7B8-A18376985593}" dt="2023-06-12T14:25:52.242" v="8646" actId="27803"/>
          <ac:picMkLst>
            <pc:docMk/>
            <pc:sldMk cId="922911412" sldId="264"/>
            <ac:picMk id="10" creationId="{E3E9F274-CB63-3E26-26F9-BCB82D316B78}"/>
          </ac:picMkLst>
        </pc:picChg>
      </pc:sldChg>
      <pc:sldChg chg="addSp delSp modSp add mod">
        <pc:chgData name="a xx" userId="6c68ed6e84215d36" providerId="LiveId" clId="{E1B7C8F1-8887-4920-B7B8-A18376985593}" dt="2023-06-12T15:43:42.050" v="9395" actId="1076"/>
        <pc:sldMkLst>
          <pc:docMk/>
          <pc:sldMk cId="136175871" sldId="265"/>
        </pc:sldMkLst>
        <pc:spChg chg="add mod">
          <ac:chgData name="a xx" userId="6c68ed6e84215d36" providerId="LiveId" clId="{E1B7C8F1-8887-4920-B7B8-A18376985593}" dt="2023-06-12T15:35:17.803" v="9158" actId="207"/>
          <ac:spMkLst>
            <pc:docMk/>
            <pc:sldMk cId="136175871" sldId="265"/>
            <ac:spMk id="3" creationId="{7FEB2D5C-3C50-5CC7-8909-D528177CA14B}"/>
          </ac:spMkLst>
        </pc:spChg>
        <pc:spChg chg="add mod">
          <ac:chgData name="a xx" userId="6c68ed6e84215d36" providerId="LiveId" clId="{E1B7C8F1-8887-4920-B7B8-A18376985593}" dt="2023-06-12T15:42:47.045" v="9387" actId="207"/>
          <ac:spMkLst>
            <pc:docMk/>
            <pc:sldMk cId="136175871" sldId="265"/>
            <ac:spMk id="4" creationId="{C0A94594-0DC0-E495-7753-641D6CBCEA4D}"/>
          </ac:spMkLst>
        </pc:spChg>
        <pc:spChg chg="add del mod">
          <ac:chgData name="a xx" userId="6c68ed6e84215d36" providerId="LiveId" clId="{E1B7C8F1-8887-4920-B7B8-A18376985593}" dt="2023-06-12T15:02:12.529" v="8799"/>
          <ac:spMkLst>
            <pc:docMk/>
            <pc:sldMk cId="136175871" sldId="265"/>
            <ac:spMk id="5" creationId="{6D40B5E5-3E38-3124-B9CA-60305556051A}"/>
          </ac:spMkLst>
        </pc:spChg>
        <pc:spChg chg="mod">
          <ac:chgData name="a xx" userId="6c68ed6e84215d36" providerId="LiveId" clId="{E1B7C8F1-8887-4920-B7B8-A18376985593}" dt="2023-06-12T15:41:48.688" v="9383" actId="207"/>
          <ac:spMkLst>
            <pc:docMk/>
            <pc:sldMk cId="136175871" sldId="265"/>
            <ac:spMk id="9" creationId="{1082F4F5-C878-72D5-5D17-A3BFF6C0F34C}"/>
          </ac:spMkLst>
        </pc:spChg>
        <pc:spChg chg="mod">
          <ac:chgData name="a xx" userId="6c68ed6e84215d36" providerId="LiveId" clId="{E1B7C8F1-8887-4920-B7B8-A18376985593}" dt="2023-06-12T15:41:48.688" v="9383" actId="207"/>
          <ac:spMkLst>
            <pc:docMk/>
            <pc:sldMk cId="136175871" sldId="265"/>
            <ac:spMk id="10" creationId="{4B8C52C4-CC90-02F7-B557-6C0FFCB3EBEA}"/>
          </ac:spMkLst>
        </pc:spChg>
        <pc:spChg chg="mod">
          <ac:chgData name="a xx" userId="6c68ed6e84215d36" providerId="LiveId" clId="{E1B7C8F1-8887-4920-B7B8-A18376985593}" dt="2023-06-12T15:41:48.688" v="9383" actId="207"/>
          <ac:spMkLst>
            <pc:docMk/>
            <pc:sldMk cId="136175871" sldId="265"/>
            <ac:spMk id="11" creationId="{C980E499-2C9B-C1F7-10BC-AFED0C53A696}"/>
          </ac:spMkLst>
        </pc:spChg>
        <pc:spChg chg="mod">
          <ac:chgData name="a xx" userId="6c68ed6e84215d36" providerId="LiveId" clId="{E1B7C8F1-8887-4920-B7B8-A18376985593}" dt="2023-06-12T15:41:48.688" v="9383" actId="207"/>
          <ac:spMkLst>
            <pc:docMk/>
            <pc:sldMk cId="136175871" sldId="265"/>
            <ac:spMk id="12" creationId="{4818156E-04C0-09ED-25D6-DC6F94BCAC28}"/>
          </ac:spMkLst>
        </pc:spChg>
        <pc:spChg chg="mod">
          <ac:chgData name="a xx" userId="6c68ed6e84215d36" providerId="LiveId" clId="{E1B7C8F1-8887-4920-B7B8-A18376985593}" dt="2023-06-12T15:41:48.688" v="9383" actId="207"/>
          <ac:spMkLst>
            <pc:docMk/>
            <pc:sldMk cId="136175871" sldId="265"/>
            <ac:spMk id="13" creationId="{9A1D91F1-BEE1-6423-9CA8-EC770CAF251B}"/>
          </ac:spMkLst>
        </pc:spChg>
        <pc:spChg chg="mod">
          <ac:chgData name="a xx" userId="6c68ed6e84215d36" providerId="LiveId" clId="{E1B7C8F1-8887-4920-B7B8-A18376985593}" dt="2023-06-12T15:41:48.688" v="9383" actId="207"/>
          <ac:spMkLst>
            <pc:docMk/>
            <pc:sldMk cId="136175871" sldId="265"/>
            <ac:spMk id="14" creationId="{853D07BA-CBCF-FF4B-5EF0-149D2688ED25}"/>
          </ac:spMkLst>
        </pc:spChg>
        <pc:spChg chg="mod">
          <ac:chgData name="a xx" userId="6c68ed6e84215d36" providerId="LiveId" clId="{E1B7C8F1-8887-4920-B7B8-A18376985593}" dt="2023-06-12T15:41:48.688" v="9383" actId="207"/>
          <ac:spMkLst>
            <pc:docMk/>
            <pc:sldMk cId="136175871" sldId="265"/>
            <ac:spMk id="15" creationId="{4B14AADC-5B6B-32BB-D86D-8945E22E0110}"/>
          </ac:spMkLst>
        </pc:spChg>
        <pc:spChg chg="mod">
          <ac:chgData name="a xx" userId="6c68ed6e84215d36" providerId="LiveId" clId="{E1B7C8F1-8887-4920-B7B8-A18376985593}" dt="2023-06-12T15:41:48.688" v="9383" actId="207"/>
          <ac:spMkLst>
            <pc:docMk/>
            <pc:sldMk cId="136175871" sldId="265"/>
            <ac:spMk id="16" creationId="{12609131-2D37-4F8E-FFE1-98C3454777A0}"/>
          </ac:spMkLst>
        </pc:spChg>
        <pc:spChg chg="mod">
          <ac:chgData name="a xx" userId="6c68ed6e84215d36" providerId="LiveId" clId="{E1B7C8F1-8887-4920-B7B8-A18376985593}" dt="2023-06-12T15:41:48.688" v="9383" actId="207"/>
          <ac:spMkLst>
            <pc:docMk/>
            <pc:sldMk cId="136175871" sldId="265"/>
            <ac:spMk id="18" creationId="{4C8F1185-4B47-0A39-F0E7-D4701001C642}"/>
          </ac:spMkLst>
        </pc:spChg>
        <pc:spChg chg="mod">
          <ac:chgData name="a xx" userId="6c68ed6e84215d36" providerId="LiveId" clId="{E1B7C8F1-8887-4920-B7B8-A18376985593}" dt="2023-06-12T15:41:48.688" v="9383" actId="207"/>
          <ac:spMkLst>
            <pc:docMk/>
            <pc:sldMk cId="136175871" sldId="265"/>
            <ac:spMk id="19" creationId="{0E274C8C-CEF0-3B0E-DC00-27A75234CF93}"/>
          </ac:spMkLst>
        </pc:spChg>
        <pc:spChg chg="mod">
          <ac:chgData name="a xx" userId="6c68ed6e84215d36" providerId="LiveId" clId="{E1B7C8F1-8887-4920-B7B8-A18376985593}" dt="2023-06-12T15:41:48.688" v="9383" actId="207"/>
          <ac:spMkLst>
            <pc:docMk/>
            <pc:sldMk cId="136175871" sldId="265"/>
            <ac:spMk id="20" creationId="{3CF2D811-2D96-676A-2B3C-D5F92A8B8BA6}"/>
          </ac:spMkLst>
        </pc:spChg>
        <pc:spChg chg="mod">
          <ac:chgData name="a xx" userId="6c68ed6e84215d36" providerId="LiveId" clId="{E1B7C8F1-8887-4920-B7B8-A18376985593}" dt="2023-06-12T15:41:48.688" v="9383" actId="207"/>
          <ac:spMkLst>
            <pc:docMk/>
            <pc:sldMk cId="136175871" sldId="265"/>
            <ac:spMk id="21" creationId="{31780198-5431-C171-D508-A712AB6639E4}"/>
          </ac:spMkLst>
        </pc:spChg>
        <pc:spChg chg="mod">
          <ac:chgData name="a xx" userId="6c68ed6e84215d36" providerId="LiveId" clId="{E1B7C8F1-8887-4920-B7B8-A18376985593}" dt="2023-06-12T15:41:48.688" v="9383" actId="207"/>
          <ac:spMkLst>
            <pc:docMk/>
            <pc:sldMk cId="136175871" sldId="265"/>
            <ac:spMk id="22" creationId="{ABABB727-7896-4DB0-F398-2C4CE112BC12}"/>
          </ac:spMkLst>
        </pc:spChg>
        <pc:spChg chg="mod">
          <ac:chgData name="a xx" userId="6c68ed6e84215d36" providerId="LiveId" clId="{E1B7C8F1-8887-4920-B7B8-A18376985593}" dt="2023-06-12T15:41:48.688" v="9383" actId="207"/>
          <ac:spMkLst>
            <pc:docMk/>
            <pc:sldMk cId="136175871" sldId="265"/>
            <ac:spMk id="23" creationId="{AA8698AB-20D5-03FF-1A82-B0CFAFAB4F52}"/>
          </ac:spMkLst>
        </pc:spChg>
        <pc:spChg chg="mod">
          <ac:chgData name="a xx" userId="6c68ed6e84215d36" providerId="LiveId" clId="{E1B7C8F1-8887-4920-B7B8-A18376985593}" dt="2023-06-12T15:41:48.688" v="9383" actId="207"/>
          <ac:spMkLst>
            <pc:docMk/>
            <pc:sldMk cId="136175871" sldId="265"/>
            <ac:spMk id="24" creationId="{33503F2B-1722-E6B4-2D95-9B1F15830310}"/>
          </ac:spMkLst>
        </pc:spChg>
        <pc:spChg chg="mod">
          <ac:chgData name="a xx" userId="6c68ed6e84215d36" providerId="LiveId" clId="{E1B7C8F1-8887-4920-B7B8-A18376985593}" dt="2023-06-12T15:41:48.688" v="9383" actId="207"/>
          <ac:spMkLst>
            <pc:docMk/>
            <pc:sldMk cId="136175871" sldId="265"/>
            <ac:spMk id="25" creationId="{E1182078-D8FD-C4B8-1E9F-CA1A2D97EB97}"/>
          </ac:spMkLst>
        </pc:spChg>
        <pc:spChg chg="mod">
          <ac:chgData name="a xx" userId="6c68ed6e84215d36" providerId="LiveId" clId="{E1B7C8F1-8887-4920-B7B8-A18376985593}" dt="2023-06-12T15:41:48.688" v="9383" actId="207"/>
          <ac:spMkLst>
            <pc:docMk/>
            <pc:sldMk cId="136175871" sldId="265"/>
            <ac:spMk id="27" creationId="{84181FE1-507D-DB4A-BC75-3E1F0D9CC01F}"/>
          </ac:spMkLst>
        </pc:spChg>
        <pc:spChg chg="mod">
          <ac:chgData name="a xx" userId="6c68ed6e84215d36" providerId="LiveId" clId="{E1B7C8F1-8887-4920-B7B8-A18376985593}" dt="2023-06-12T15:41:48.688" v="9383" actId="207"/>
          <ac:spMkLst>
            <pc:docMk/>
            <pc:sldMk cId="136175871" sldId="265"/>
            <ac:spMk id="28" creationId="{E83D77FA-E8C8-2788-4DF4-08A3AFA5D0EB}"/>
          </ac:spMkLst>
        </pc:spChg>
        <pc:spChg chg="mod">
          <ac:chgData name="a xx" userId="6c68ed6e84215d36" providerId="LiveId" clId="{E1B7C8F1-8887-4920-B7B8-A18376985593}" dt="2023-06-12T15:41:48.688" v="9383" actId="207"/>
          <ac:spMkLst>
            <pc:docMk/>
            <pc:sldMk cId="136175871" sldId="265"/>
            <ac:spMk id="29" creationId="{28FFA522-BFFF-4A72-E721-1CD5209966B9}"/>
          </ac:spMkLst>
        </pc:spChg>
        <pc:spChg chg="mod">
          <ac:chgData name="a xx" userId="6c68ed6e84215d36" providerId="LiveId" clId="{E1B7C8F1-8887-4920-B7B8-A18376985593}" dt="2023-06-12T15:41:48.688" v="9383" actId="207"/>
          <ac:spMkLst>
            <pc:docMk/>
            <pc:sldMk cId="136175871" sldId="265"/>
            <ac:spMk id="30" creationId="{539ACB3D-372E-2CB0-F638-F1CE20F9CF75}"/>
          </ac:spMkLst>
        </pc:spChg>
        <pc:spChg chg="mod">
          <ac:chgData name="a xx" userId="6c68ed6e84215d36" providerId="LiveId" clId="{E1B7C8F1-8887-4920-B7B8-A18376985593}" dt="2023-06-12T15:41:48.688" v="9383" actId="207"/>
          <ac:spMkLst>
            <pc:docMk/>
            <pc:sldMk cId="136175871" sldId="265"/>
            <ac:spMk id="31" creationId="{002859EF-1D56-05E6-9DDD-F4DD9BD96AFA}"/>
          </ac:spMkLst>
        </pc:spChg>
        <pc:spChg chg="mod">
          <ac:chgData name="a xx" userId="6c68ed6e84215d36" providerId="LiveId" clId="{E1B7C8F1-8887-4920-B7B8-A18376985593}" dt="2023-06-12T15:41:48.688" v="9383" actId="207"/>
          <ac:spMkLst>
            <pc:docMk/>
            <pc:sldMk cId="136175871" sldId="265"/>
            <ac:spMk id="32" creationId="{03C6961C-E2AB-A94C-0C2F-BC6DD95282E3}"/>
          </ac:spMkLst>
        </pc:spChg>
        <pc:spChg chg="mod">
          <ac:chgData name="a xx" userId="6c68ed6e84215d36" providerId="LiveId" clId="{E1B7C8F1-8887-4920-B7B8-A18376985593}" dt="2023-06-12T15:41:48.688" v="9383" actId="207"/>
          <ac:spMkLst>
            <pc:docMk/>
            <pc:sldMk cId="136175871" sldId="265"/>
            <ac:spMk id="33" creationId="{B16E0084-3A38-810F-8770-426E7D3A0474}"/>
          </ac:spMkLst>
        </pc:spChg>
        <pc:spChg chg="mod">
          <ac:chgData name="a xx" userId="6c68ed6e84215d36" providerId="LiveId" clId="{E1B7C8F1-8887-4920-B7B8-A18376985593}" dt="2023-06-12T15:41:48.688" v="9383" actId="207"/>
          <ac:spMkLst>
            <pc:docMk/>
            <pc:sldMk cId="136175871" sldId="265"/>
            <ac:spMk id="34" creationId="{792AC998-9768-94DC-3EB6-2B4640F57FD3}"/>
          </ac:spMkLst>
        </pc:spChg>
        <pc:spChg chg="mod">
          <ac:chgData name="a xx" userId="6c68ed6e84215d36" providerId="LiveId" clId="{E1B7C8F1-8887-4920-B7B8-A18376985593}" dt="2023-06-12T15:06:40.816" v="8870"/>
          <ac:spMkLst>
            <pc:docMk/>
            <pc:sldMk cId="136175871" sldId="265"/>
            <ac:spMk id="37" creationId="{C71BDC5C-62CF-92AE-3AC7-197B8EE22265}"/>
          </ac:spMkLst>
        </pc:spChg>
        <pc:spChg chg="mod">
          <ac:chgData name="a xx" userId="6c68ed6e84215d36" providerId="LiveId" clId="{E1B7C8F1-8887-4920-B7B8-A18376985593}" dt="2023-06-12T15:06:40.816" v="8870"/>
          <ac:spMkLst>
            <pc:docMk/>
            <pc:sldMk cId="136175871" sldId="265"/>
            <ac:spMk id="38" creationId="{D93BBAA1-0D80-1A8B-5A35-56A033594494}"/>
          </ac:spMkLst>
        </pc:spChg>
        <pc:spChg chg="mod">
          <ac:chgData name="a xx" userId="6c68ed6e84215d36" providerId="LiveId" clId="{E1B7C8F1-8887-4920-B7B8-A18376985593}" dt="2023-06-12T15:06:40.816" v="8870"/>
          <ac:spMkLst>
            <pc:docMk/>
            <pc:sldMk cId="136175871" sldId="265"/>
            <ac:spMk id="39" creationId="{F5515EC7-B35A-1321-3441-65159D2F5B4D}"/>
          </ac:spMkLst>
        </pc:spChg>
        <pc:spChg chg="mod">
          <ac:chgData name="a xx" userId="6c68ed6e84215d36" providerId="LiveId" clId="{E1B7C8F1-8887-4920-B7B8-A18376985593}" dt="2023-06-12T15:06:40.816" v="8870"/>
          <ac:spMkLst>
            <pc:docMk/>
            <pc:sldMk cId="136175871" sldId="265"/>
            <ac:spMk id="40" creationId="{A58A7BD3-2C9D-4B57-6753-C5F24AF95865}"/>
          </ac:spMkLst>
        </pc:spChg>
        <pc:spChg chg="mod">
          <ac:chgData name="a xx" userId="6c68ed6e84215d36" providerId="LiveId" clId="{E1B7C8F1-8887-4920-B7B8-A18376985593}" dt="2023-06-12T15:06:40.816" v="8870"/>
          <ac:spMkLst>
            <pc:docMk/>
            <pc:sldMk cId="136175871" sldId="265"/>
            <ac:spMk id="41" creationId="{188F760B-EB1B-6673-F357-4495E21B9857}"/>
          </ac:spMkLst>
        </pc:spChg>
        <pc:spChg chg="mod">
          <ac:chgData name="a xx" userId="6c68ed6e84215d36" providerId="LiveId" clId="{E1B7C8F1-8887-4920-B7B8-A18376985593}" dt="2023-06-12T15:06:40.816" v="8870"/>
          <ac:spMkLst>
            <pc:docMk/>
            <pc:sldMk cId="136175871" sldId="265"/>
            <ac:spMk id="42" creationId="{18169867-17C8-54E2-43CD-20DF69D01882}"/>
          </ac:spMkLst>
        </pc:spChg>
        <pc:spChg chg="mod">
          <ac:chgData name="a xx" userId="6c68ed6e84215d36" providerId="LiveId" clId="{E1B7C8F1-8887-4920-B7B8-A18376985593}" dt="2023-06-12T15:06:40.816" v="8870"/>
          <ac:spMkLst>
            <pc:docMk/>
            <pc:sldMk cId="136175871" sldId="265"/>
            <ac:spMk id="43" creationId="{0A979CC9-838B-624B-68CC-C8624BDDC29C}"/>
          </ac:spMkLst>
        </pc:spChg>
        <pc:spChg chg="mod">
          <ac:chgData name="a xx" userId="6c68ed6e84215d36" providerId="LiveId" clId="{E1B7C8F1-8887-4920-B7B8-A18376985593}" dt="2023-06-12T15:06:40.816" v="8870"/>
          <ac:spMkLst>
            <pc:docMk/>
            <pc:sldMk cId="136175871" sldId="265"/>
            <ac:spMk id="44" creationId="{F44609EF-D977-B021-7C5D-D6D921F4F67C}"/>
          </ac:spMkLst>
        </pc:spChg>
        <pc:spChg chg="mod">
          <ac:chgData name="a xx" userId="6c68ed6e84215d36" providerId="LiveId" clId="{E1B7C8F1-8887-4920-B7B8-A18376985593}" dt="2023-06-12T15:06:48.362" v="8872"/>
          <ac:spMkLst>
            <pc:docMk/>
            <pc:sldMk cId="136175871" sldId="265"/>
            <ac:spMk id="46" creationId="{1470037D-0C71-765A-7C6B-4D3EA2D91517}"/>
          </ac:spMkLst>
        </pc:spChg>
        <pc:spChg chg="mod">
          <ac:chgData name="a xx" userId="6c68ed6e84215d36" providerId="LiveId" clId="{E1B7C8F1-8887-4920-B7B8-A18376985593}" dt="2023-06-12T15:06:48.362" v="8872"/>
          <ac:spMkLst>
            <pc:docMk/>
            <pc:sldMk cId="136175871" sldId="265"/>
            <ac:spMk id="47" creationId="{73BFCA8C-429A-5627-C1F5-5006D0803F7E}"/>
          </ac:spMkLst>
        </pc:spChg>
        <pc:spChg chg="mod">
          <ac:chgData name="a xx" userId="6c68ed6e84215d36" providerId="LiveId" clId="{E1B7C8F1-8887-4920-B7B8-A18376985593}" dt="2023-06-12T15:06:48.362" v="8872"/>
          <ac:spMkLst>
            <pc:docMk/>
            <pc:sldMk cId="136175871" sldId="265"/>
            <ac:spMk id="48" creationId="{8DDA07C0-01A0-8796-CDFD-14CD9FEB7F50}"/>
          </ac:spMkLst>
        </pc:spChg>
        <pc:spChg chg="mod">
          <ac:chgData name="a xx" userId="6c68ed6e84215d36" providerId="LiveId" clId="{E1B7C8F1-8887-4920-B7B8-A18376985593}" dt="2023-06-12T15:06:48.362" v="8872"/>
          <ac:spMkLst>
            <pc:docMk/>
            <pc:sldMk cId="136175871" sldId="265"/>
            <ac:spMk id="49" creationId="{51075B53-9ACC-AB95-F965-D3074EA68310}"/>
          </ac:spMkLst>
        </pc:spChg>
        <pc:spChg chg="mod">
          <ac:chgData name="a xx" userId="6c68ed6e84215d36" providerId="LiveId" clId="{E1B7C8F1-8887-4920-B7B8-A18376985593}" dt="2023-06-12T15:06:48.362" v="8872"/>
          <ac:spMkLst>
            <pc:docMk/>
            <pc:sldMk cId="136175871" sldId="265"/>
            <ac:spMk id="50" creationId="{80335E27-DB55-45F1-F7F5-492F625862CA}"/>
          </ac:spMkLst>
        </pc:spChg>
        <pc:spChg chg="mod">
          <ac:chgData name="a xx" userId="6c68ed6e84215d36" providerId="LiveId" clId="{E1B7C8F1-8887-4920-B7B8-A18376985593}" dt="2023-06-12T15:06:48.362" v="8872"/>
          <ac:spMkLst>
            <pc:docMk/>
            <pc:sldMk cId="136175871" sldId="265"/>
            <ac:spMk id="51" creationId="{06C9BED8-0791-6F1E-A869-B6BCD09266F3}"/>
          </ac:spMkLst>
        </pc:spChg>
        <pc:spChg chg="mod">
          <ac:chgData name="a xx" userId="6c68ed6e84215d36" providerId="LiveId" clId="{E1B7C8F1-8887-4920-B7B8-A18376985593}" dt="2023-06-12T15:06:48.362" v="8872"/>
          <ac:spMkLst>
            <pc:docMk/>
            <pc:sldMk cId="136175871" sldId="265"/>
            <ac:spMk id="52" creationId="{31E92B3C-2D1A-7E97-C84E-EF05ACF0C683}"/>
          </ac:spMkLst>
        </pc:spChg>
        <pc:spChg chg="mod">
          <ac:chgData name="a xx" userId="6c68ed6e84215d36" providerId="LiveId" clId="{E1B7C8F1-8887-4920-B7B8-A18376985593}" dt="2023-06-12T15:06:48.362" v="8872"/>
          <ac:spMkLst>
            <pc:docMk/>
            <pc:sldMk cId="136175871" sldId="265"/>
            <ac:spMk id="53" creationId="{1B952C57-47C6-BF07-62BF-2E91545CC760}"/>
          </ac:spMkLst>
        </pc:spChg>
        <pc:spChg chg="mod">
          <ac:chgData name="a xx" userId="6c68ed6e84215d36" providerId="LiveId" clId="{E1B7C8F1-8887-4920-B7B8-A18376985593}" dt="2023-06-12T15:41:48.688" v="9383" actId="207"/>
          <ac:spMkLst>
            <pc:docMk/>
            <pc:sldMk cId="136175871" sldId="265"/>
            <ac:spMk id="58" creationId="{9C1C8ACA-2404-E1DD-B8A8-E3E301B0D08E}"/>
          </ac:spMkLst>
        </pc:spChg>
        <pc:spChg chg="mod">
          <ac:chgData name="a xx" userId="6c68ed6e84215d36" providerId="LiveId" clId="{E1B7C8F1-8887-4920-B7B8-A18376985593}" dt="2023-06-12T15:41:48.688" v="9383" actId="207"/>
          <ac:spMkLst>
            <pc:docMk/>
            <pc:sldMk cId="136175871" sldId="265"/>
            <ac:spMk id="59" creationId="{7B06AFCF-0829-CE28-6AFC-9FE7DB38FD07}"/>
          </ac:spMkLst>
        </pc:spChg>
        <pc:spChg chg="mod">
          <ac:chgData name="a xx" userId="6c68ed6e84215d36" providerId="LiveId" clId="{E1B7C8F1-8887-4920-B7B8-A18376985593}" dt="2023-06-12T15:41:48.688" v="9383" actId="207"/>
          <ac:spMkLst>
            <pc:docMk/>
            <pc:sldMk cId="136175871" sldId="265"/>
            <ac:spMk id="60" creationId="{9CABC4A1-6435-7B8A-740D-CD25A3647F56}"/>
          </ac:spMkLst>
        </pc:spChg>
        <pc:spChg chg="mod">
          <ac:chgData name="a xx" userId="6c68ed6e84215d36" providerId="LiveId" clId="{E1B7C8F1-8887-4920-B7B8-A18376985593}" dt="2023-06-12T15:41:48.688" v="9383" actId="207"/>
          <ac:spMkLst>
            <pc:docMk/>
            <pc:sldMk cId="136175871" sldId="265"/>
            <ac:spMk id="61" creationId="{717E84DF-F943-4290-93D8-2FF37B73083F}"/>
          </ac:spMkLst>
        </pc:spChg>
        <pc:spChg chg="mod">
          <ac:chgData name="a xx" userId="6c68ed6e84215d36" providerId="LiveId" clId="{E1B7C8F1-8887-4920-B7B8-A18376985593}" dt="2023-06-12T15:41:48.688" v="9383" actId="207"/>
          <ac:spMkLst>
            <pc:docMk/>
            <pc:sldMk cId="136175871" sldId="265"/>
            <ac:spMk id="62" creationId="{A80623A8-3419-DEB3-5EF8-866688FC7D99}"/>
          </ac:spMkLst>
        </pc:spChg>
        <pc:spChg chg="mod">
          <ac:chgData name="a xx" userId="6c68ed6e84215d36" providerId="LiveId" clId="{E1B7C8F1-8887-4920-B7B8-A18376985593}" dt="2023-06-12T15:41:48.688" v="9383" actId="207"/>
          <ac:spMkLst>
            <pc:docMk/>
            <pc:sldMk cId="136175871" sldId="265"/>
            <ac:spMk id="63" creationId="{030E46A6-7753-BA6C-8268-153D3B76310A}"/>
          </ac:spMkLst>
        </pc:spChg>
        <pc:spChg chg="mod">
          <ac:chgData name="a xx" userId="6c68ed6e84215d36" providerId="LiveId" clId="{E1B7C8F1-8887-4920-B7B8-A18376985593}" dt="2023-06-12T15:41:48.688" v="9383" actId="207"/>
          <ac:spMkLst>
            <pc:docMk/>
            <pc:sldMk cId="136175871" sldId="265"/>
            <ac:spMk id="64" creationId="{2652F7CB-6764-2A81-A7E0-D439EFA03F36}"/>
          </ac:spMkLst>
        </pc:spChg>
        <pc:spChg chg="mod">
          <ac:chgData name="a xx" userId="6c68ed6e84215d36" providerId="LiveId" clId="{E1B7C8F1-8887-4920-B7B8-A18376985593}" dt="2023-06-12T15:41:48.688" v="9383" actId="207"/>
          <ac:spMkLst>
            <pc:docMk/>
            <pc:sldMk cId="136175871" sldId="265"/>
            <ac:spMk id="65" creationId="{D164BA7D-DA46-E67F-53B1-1CAA8D7ED35F}"/>
          </ac:spMkLst>
        </pc:spChg>
        <pc:spChg chg="mod">
          <ac:chgData name="a xx" userId="6c68ed6e84215d36" providerId="LiveId" clId="{E1B7C8F1-8887-4920-B7B8-A18376985593}" dt="2023-06-12T15:41:48.688" v="9383" actId="207"/>
          <ac:spMkLst>
            <pc:docMk/>
            <pc:sldMk cId="136175871" sldId="265"/>
            <ac:spMk id="66" creationId="{2D987441-9778-66BD-AC17-4C3E631F9520}"/>
          </ac:spMkLst>
        </pc:spChg>
        <pc:spChg chg="mod">
          <ac:chgData name="a xx" userId="6c68ed6e84215d36" providerId="LiveId" clId="{E1B7C8F1-8887-4920-B7B8-A18376985593}" dt="2023-06-12T15:41:48.688" v="9383" actId="207"/>
          <ac:spMkLst>
            <pc:docMk/>
            <pc:sldMk cId="136175871" sldId="265"/>
            <ac:spMk id="67" creationId="{2A134F3C-B522-491A-3DC0-BC77BA60CF4A}"/>
          </ac:spMkLst>
        </pc:spChg>
        <pc:spChg chg="mod">
          <ac:chgData name="a xx" userId="6c68ed6e84215d36" providerId="LiveId" clId="{E1B7C8F1-8887-4920-B7B8-A18376985593}" dt="2023-06-12T15:41:48.688" v="9383" actId="207"/>
          <ac:spMkLst>
            <pc:docMk/>
            <pc:sldMk cId="136175871" sldId="265"/>
            <ac:spMk id="68" creationId="{85FEDAB5-C1C8-5624-39CA-CB1471C17386}"/>
          </ac:spMkLst>
        </pc:spChg>
        <pc:spChg chg="mod">
          <ac:chgData name="a xx" userId="6c68ed6e84215d36" providerId="LiveId" clId="{E1B7C8F1-8887-4920-B7B8-A18376985593}" dt="2023-06-12T15:41:48.688" v="9383" actId="207"/>
          <ac:spMkLst>
            <pc:docMk/>
            <pc:sldMk cId="136175871" sldId="265"/>
            <ac:spMk id="69" creationId="{B23979C8-38AE-0D25-B731-2CAF466F3926}"/>
          </ac:spMkLst>
        </pc:spChg>
        <pc:spChg chg="mod">
          <ac:chgData name="a xx" userId="6c68ed6e84215d36" providerId="LiveId" clId="{E1B7C8F1-8887-4920-B7B8-A18376985593}" dt="2023-06-12T15:41:48.688" v="9383" actId="207"/>
          <ac:spMkLst>
            <pc:docMk/>
            <pc:sldMk cId="136175871" sldId="265"/>
            <ac:spMk id="70" creationId="{CA2900A2-8EA9-4285-232D-41E868C3EC04}"/>
          </ac:spMkLst>
        </pc:spChg>
        <pc:spChg chg="mod">
          <ac:chgData name="a xx" userId="6c68ed6e84215d36" providerId="LiveId" clId="{E1B7C8F1-8887-4920-B7B8-A18376985593}" dt="2023-06-12T15:41:48.688" v="9383" actId="207"/>
          <ac:spMkLst>
            <pc:docMk/>
            <pc:sldMk cId="136175871" sldId="265"/>
            <ac:spMk id="71" creationId="{BDC94560-4993-A81E-9D32-2C6B87932980}"/>
          </ac:spMkLst>
        </pc:spChg>
        <pc:spChg chg="mod">
          <ac:chgData name="a xx" userId="6c68ed6e84215d36" providerId="LiveId" clId="{E1B7C8F1-8887-4920-B7B8-A18376985593}" dt="2023-06-12T15:41:48.688" v="9383" actId="207"/>
          <ac:spMkLst>
            <pc:docMk/>
            <pc:sldMk cId="136175871" sldId="265"/>
            <ac:spMk id="72" creationId="{1C076843-5090-E909-E87F-E005B425520F}"/>
          </ac:spMkLst>
        </pc:spChg>
        <pc:spChg chg="mod">
          <ac:chgData name="a xx" userId="6c68ed6e84215d36" providerId="LiveId" clId="{E1B7C8F1-8887-4920-B7B8-A18376985593}" dt="2023-06-12T15:41:48.688" v="9383" actId="207"/>
          <ac:spMkLst>
            <pc:docMk/>
            <pc:sldMk cId="136175871" sldId="265"/>
            <ac:spMk id="73" creationId="{7008EA70-08F2-D235-FD5A-E71FE395BC07}"/>
          </ac:spMkLst>
        </pc:spChg>
        <pc:spChg chg="mod">
          <ac:chgData name="a xx" userId="6c68ed6e84215d36" providerId="LiveId" clId="{E1B7C8F1-8887-4920-B7B8-A18376985593}" dt="2023-06-12T15:41:48.688" v="9383" actId="207"/>
          <ac:spMkLst>
            <pc:docMk/>
            <pc:sldMk cId="136175871" sldId="265"/>
            <ac:spMk id="74" creationId="{23F92E09-ACDA-E3C4-65F0-661504CF5B28}"/>
          </ac:spMkLst>
        </pc:spChg>
        <pc:spChg chg="mod">
          <ac:chgData name="a xx" userId="6c68ed6e84215d36" providerId="LiveId" clId="{E1B7C8F1-8887-4920-B7B8-A18376985593}" dt="2023-06-12T15:41:48.688" v="9383" actId="207"/>
          <ac:spMkLst>
            <pc:docMk/>
            <pc:sldMk cId="136175871" sldId="265"/>
            <ac:spMk id="75" creationId="{15B75B4C-C151-9A74-17DB-99F876E0C966}"/>
          </ac:spMkLst>
        </pc:spChg>
        <pc:spChg chg="mod">
          <ac:chgData name="a xx" userId="6c68ed6e84215d36" providerId="LiveId" clId="{E1B7C8F1-8887-4920-B7B8-A18376985593}" dt="2023-06-12T15:41:48.688" v="9383" actId="207"/>
          <ac:spMkLst>
            <pc:docMk/>
            <pc:sldMk cId="136175871" sldId="265"/>
            <ac:spMk id="76" creationId="{56B273AC-A436-09EC-4AEF-2714AB511E54}"/>
          </ac:spMkLst>
        </pc:spChg>
        <pc:spChg chg="mod">
          <ac:chgData name="a xx" userId="6c68ed6e84215d36" providerId="LiveId" clId="{E1B7C8F1-8887-4920-B7B8-A18376985593}" dt="2023-06-12T15:41:48.688" v="9383" actId="207"/>
          <ac:spMkLst>
            <pc:docMk/>
            <pc:sldMk cId="136175871" sldId="265"/>
            <ac:spMk id="77" creationId="{6BE9A4C9-E05E-AA23-BC6E-B2C877972A1C}"/>
          </ac:spMkLst>
        </pc:spChg>
        <pc:spChg chg="mod">
          <ac:chgData name="a xx" userId="6c68ed6e84215d36" providerId="LiveId" clId="{E1B7C8F1-8887-4920-B7B8-A18376985593}" dt="2023-06-12T15:41:48.688" v="9383" actId="207"/>
          <ac:spMkLst>
            <pc:docMk/>
            <pc:sldMk cId="136175871" sldId="265"/>
            <ac:spMk id="78" creationId="{15668360-6CD5-213B-5531-44234E7606F2}"/>
          </ac:spMkLst>
        </pc:spChg>
        <pc:spChg chg="mod">
          <ac:chgData name="a xx" userId="6c68ed6e84215d36" providerId="LiveId" clId="{E1B7C8F1-8887-4920-B7B8-A18376985593}" dt="2023-06-12T15:41:48.688" v="9383" actId="207"/>
          <ac:spMkLst>
            <pc:docMk/>
            <pc:sldMk cId="136175871" sldId="265"/>
            <ac:spMk id="79" creationId="{95455AE3-B36D-86C1-C93B-49784D7ED76B}"/>
          </ac:spMkLst>
        </pc:spChg>
        <pc:spChg chg="mod">
          <ac:chgData name="a xx" userId="6c68ed6e84215d36" providerId="LiveId" clId="{E1B7C8F1-8887-4920-B7B8-A18376985593}" dt="2023-06-12T15:41:48.688" v="9383" actId="207"/>
          <ac:spMkLst>
            <pc:docMk/>
            <pc:sldMk cId="136175871" sldId="265"/>
            <ac:spMk id="80" creationId="{471CDFDC-CCF2-17FA-37FE-3AA7432B9F79}"/>
          </ac:spMkLst>
        </pc:spChg>
        <pc:spChg chg="mod">
          <ac:chgData name="a xx" userId="6c68ed6e84215d36" providerId="LiveId" clId="{E1B7C8F1-8887-4920-B7B8-A18376985593}" dt="2023-06-12T15:41:48.688" v="9383" actId="207"/>
          <ac:spMkLst>
            <pc:docMk/>
            <pc:sldMk cId="136175871" sldId="265"/>
            <ac:spMk id="81" creationId="{5F2185E9-F99D-F8F9-622F-F58C414ED3F9}"/>
          </ac:spMkLst>
        </pc:spChg>
        <pc:spChg chg="mod">
          <ac:chgData name="a xx" userId="6c68ed6e84215d36" providerId="LiveId" clId="{E1B7C8F1-8887-4920-B7B8-A18376985593}" dt="2023-06-12T15:41:48.688" v="9383" actId="207"/>
          <ac:spMkLst>
            <pc:docMk/>
            <pc:sldMk cId="136175871" sldId="265"/>
            <ac:spMk id="87" creationId="{80FD8008-F0F0-5E85-6184-5EF134B0C315}"/>
          </ac:spMkLst>
        </pc:spChg>
        <pc:spChg chg="mod">
          <ac:chgData name="a xx" userId="6c68ed6e84215d36" providerId="LiveId" clId="{E1B7C8F1-8887-4920-B7B8-A18376985593}" dt="2023-06-12T15:41:48.688" v="9383" actId="207"/>
          <ac:spMkLst>
            <pc:docMk/>
            <pc:sldMk cId="136175871" sldId="265"/>
            <ac:spMk id="88" creationId="{CA51B5E8-4D0D-D211-FA45-8E55D8A4F16F}"/>
          </ac:spMkLst>
        </pc:spChg>
        <pc:spChg chg="mod">
          <ac:chgData name="a xx" userId="6c68ed6e84215d36" providerId="LiveId" clId="{E1B7C8F1-8887-4920-B7B8-A18376985593}" dt="2023-06-12T15:41:48.688" v="9383" actId="207"/>
          <ac:spMkLst>
            <pc:docMk/>
            <pc:sldMk cId="136175871" sldId="265"/>
            <ac:spMk id="89" creationId="{FA54F467-2081-5F24-7BEA-75C5F89CEDCF}"/>
          </ac:spMkLst>
        </pc:spChg>
        <pc:spChg chg="mod">
          <ac:chgData name="a xx" userId="6c68ed6e84215d36" providerId="LiveId" clId="{E1B7C8F1-8887-4920-B7B8-A18376985593}" dt="2023-06-12T15:41:48.688" v="9383" actId="207"/>
          <ac:spMkLst>
            <pc:docMk/>
            <pc:sldMk cId="136175871" sldId="265"/>
            <ac:spMk id="90" creationId="{2C6DA2BC-14EF-359D-2D01-62E55A90CBF3}"/>
          </ac:spMkLst>
        </pc:spChg>
        <pc:spChg chg="mod">
          <ac:chgData name="a xx" userId="6c68ed6e84215d36" providerId="LiveId" clId="{E1B7C8F1-8887-4920-B7B8-A18376985593}" dt="2023-06-12T15:41:48.688" v="9383" actId="207"/>
          <ac:spMkLst>
            <pc:docMk/>
            <pc:sldMk cId="136175871" sldId="265"/>
            <ac:spMk id="91" creationId="{5054A3B5-AED9-55B6-3D9F-BAF5667C8AE9}"/>
          </ac:spMkLst>
        </pc:spChg>
        <pc:spChg chg="mod">
          <ac:chgData name="a xx" userId="6c68ed6e84215d36" providerId="LiveId" clId="{E1B7C8F1-8887-4920-B7B8-A18376985593}" dt="2023-06-12T15:41:48.688" v="9383" actId="207"/>
          <ac:spMkLst>
            <pc:docMk/>
            <pc:sldMk cId="136175871" sldId="265"/>
            <ac:spMk id="92" creationId="{F95868CC-84EE-5033-8E86-2BBA57A4983F}"/>
          </ac:spMkLst>
        </pc:spChg>
        <pc:spChg chg="mod">
          <ac:chgData name="a xx" userId="6c68ed6e84215d36" providerId="LiveId" clId="{E1B7C8F1-8887-4920-B7B8-A18376985593}" dt="2023-06-12T15:41:48.688" v="9383" actId="207"/>
          <ac:spMkLst>
            <pc:docMk/>
            <pc:sldMk cId="136175871" sldId="265"/>
            <ac:spMk id="93" creationId="{238C20F6-20CA-49E2-6540-7B66E2EDF1AC}"/>
          </ac:spMkLst>
        </pc:spChg>
        <pc:spChg chg="mod">
          <ac:chgData name="a xx" userId="6c68ed6e84215d36" providerId="LiveId" clId="{E1B7C8F1-8887-4920-B7B8-A18376985593}" dt="2023-06-12T15:41:48.688" v="9383" actId="207"/>
          <ac:spMkLst>
            <pc:docMk/>
            <pc:sldMk cId="136175871" sldId="265"/>
            <ac:spMk id="94" creationId="{04E77D9E-99CE-7D23-6DBB-738AAF2CBD3A}"/>
          </ac:spMkLst>
        </pc:spChg>
        <pc:spChg chg="mod">
          <ac:chgData name="a xx" userId="6c68ed6e84215d36" providerId="LiveId" clId="{E1B7C8F1-8887-4920-B7B8-A18376985593}" dt="2023-06-12T15:41:48.688" v="9383" actId="207"/>
          <ac:spMkLst>
            <pc:docMk/>
            <pc:sldMk cId="136175871" sldId="265"/>
            <ac:spMk id="95" creationId="{650CFE8F-A62F-FA56-4EBB-EEB237834D45}"/>
          </ac:spMkLst>
        </pc:spChg>
        <pc:spChg chg="mod">
          <ac:chgData name="a xx" userId="6c68ed6e84215d36" providerId="LiveId" clId="{E1B7C8F1-8887-4920-B7B8-A18376985593}" dt="2023-06-12T15:41:48.688" v="9383" actId="207"/>
          <ac:spMkLst>
            <pc:docMk/>
            <pc:sldMk cId="136175871" sldId="265"/>
            <ac:spMk id="96" creationId="{AE7E8560-044E-04E7-2932-C4FDC0E22A19}"/>
          </ac:spMkLst>
        </pc:spChg>
        <pc:spChg chg="mod">
          <ac:chgData name="a xx" userId="6c68ed6e84215d36" providerId="LiveId" clId="{E1B7C8F1-8887-4920-B7B8-A18376985593}" dt="2023-06-12T15:41:48.688" v="9383" actId="207"/>
          <ac:spMkLst>
            <pc:docMk/>
            <pc:sldMk cId="136175871" sldId="265"/>
            <ac:spMk id="97" creationId="{C7CE7E6E-BA89-3A62-DEDE-B4ED4116329D}"/>
          </ac:spMkLst>
        </pc:spChg>
        <pc:spChg chg="mod">
          <ac:chgData name="a xx" userId="6c68ed6e84215d36" providerId="LiveId" clId="{E1B7C8F1-8887-4920-B7B8-A18376985593}" dt="2023-06-12T15:41:48.688" v="9383" actId="207"/>
          <ac:spMkLst>
            <pc:docMk/>
            <pc:sldMk cId="136175871" sldId="265"/>
            <ac:spMk id="98" creationId="{F26E58A4-8803-CA06-B4BF-1954D3F0637E}"/>
          </ac:spMkLst>
        </pc:spChg>
        <pc:spChg chg="mod">
          <ac:chgData name="a xx" userId="6c68ed6e84215d36" providerId="LiveId" clId="{E1B7C8F1-8887-4920-B7B8-A18376985593}" dt="2023-06-12T15:41:48.688" v="9383" actId="207"/>
          <ac:spMkLst>
            <pc:docMk/>
            <pc:sldMk cId="136175871" sldId="265"/>
            <ac:spMk id="99" creationId="{ED43ECB1-3269-CC7C-2373-88D78181E2D4}"/>
          </ac:spMkLst>
        </pc:spChg>
        <pc:spChg chg="mod">
          <ac:chgData name="a xx" userId="6c68ed6e84215d36" providerId="LiveId" clId="{E1B7C8F1-8887-4920-B7B8-A18376985593}" dt="2023-06-12T15:41:48.688" v="9383" actId="207"/>
          <ac:spMkLst>
            <pc:docMk/>
            <pc:sldMk cId="136175871" sldId="265"/>
            <ac:spMk id="100" creationId="{A95ED7D0-7A51-E662-F139-52DC92AFD0F2}"/>
          </ac:spMkLst>
        </pc:spChg>
        <pc:spChg chg="mod">
          <ac:chgData name="a xx" userId="6c68ed6e84215d36" providerId="LiveId" clId="{E1B7C8F1-8887-4920-B7B8-A18376985593}" dt="2023-06-12T15:41:48.688" v="9383" actId="207"/>
          <ac:spMkLst>
            <pc:docMk/>
            <pc:sldMk cId="136175871" sldId="265"/>
            <ac:spMk id="101" creationId="{8833DEE5-A758-ABB0-7FA0-5035AAECED6B}"/>
          </ac:spMkLst>
        </pc:spChg>
        <pc:spChg chg="mod">
          <ac:chgData name="a xx" userId="6c68ed6e84215d36" providerId="LiveId" clId="{E1B7C8F1-8887-4920-B7B8-A18376985593}" dt="2023-06-12T15:41:48.688" v="9383" actId="207"/>
          <ac:spMkLst>
            <pc:docMk/>
            <pc:sldMk cId="136175871" sldId="265"/>
            <ac:spMk id="102" creationId="{59EF44CC-ADA1-107A-9857-A41C5774B8AD}"/>
          </ac:spMkLst>
        </pc:spChg>
        <pc:spChg chg="mod">
          <ac:chgData name="a xx" userId="6c68ed6e84215d36" providerId="LiveId" clId="{E1B7C8F1-8887-4920-B7B8-A18376985593}" dt="2023-06-12T15:41:48.688" v="9383" actId="207"/>
          <ac:spMkLst>
            <pc:docMk/>
            <pc:sldMk cId="136175871" sldId="265"/>
            <ac:spMk id="103" creationId="{BD7E306C-E7E0-BFF5-C033-8EAA1D40BF6F}"/>
          </ac:spMkLst>
        </pc:spChg>
        <pc:spChg chg="mod">
          <ac:chgData name="a xx" userId="6c68ed6e84215d36" providerId="LiveId" clId="{E1B7C8F1-8887-4920-B7B8-A18376985593}" dt="2023-06-12T15:41:48.688" v="9383" actId="207"/>
          <ac:spMkLst>
            <pc:docMk/>
            <pc:sldMk cId="136175871" sldId="265"/>
            <ac:spMk id="104" creationId="{54CE460F-6243-0DFC-4C8C-AE1571ACC7EF}"/>
          </ac:spMkLst>
        </pc:spChg>
        <pc:spChg chg="mod">
          <ac:chgData name="a xx" userId="6c68ed6e84215d36" providerId="LiveId" clId="{E1B7C8F1-8887-4920-B7B8-A18376985593}" dt="2023-06-12T15:41:48.688" v="9383" actId="207"/>
          <ac:spMkLst>
            <pc:docMk/>
            <pc:sldMk cId="136175871" sldId="265"/>
            <ac:spMk id="105" creationId="{BA6BCC3F-ADF2-64BE-666C-8331A61C3210}"/>
          </ac:spMkLst>
        </pc:spChg>
        <pc:spChg chg="mod">
          <ac:chgData name="a xx" userId="6c68ed6e84215d36" providerId="LiveId" clId="{E1B7C8F1-8887-4920-B7B8-A18376985593}" dt="2023-06-12T15:41:48.688" v="9383" actId="207"/>
          <ac:spMkLst>
            <pc:docMk/>
            <pc:sldMk cId="136175871" sldId="265"/>
            <ac:spMk id="106" creationId="{467F3EDB-82F5-918C-4A4A-83DFF7C48274}"/>
          </ac:spMkLst>
        </pc:spChg>
        <pc:spChg chg="mod">
          <ac:chgData name="a xx" userId="6c68ed6e84215d36" providerId="LiveId" clId="{E1B7C8F1-8887-4920-B7B8-A18376985593}" dt="2023-06-12T15:41:48.688" v="9383" actId="207"/>
          <ac:spMkLst>
            <pc:docMk/>
            <pc:sldMk cId="136175871" sldId="265"/>
            <ac:spMk id="107" creationId="{E997975C-5750-045D-FAFF-1EA2FD7325CB}"/>
          </ac:spMkLst>
        </pc:spChg>
        <pc:spChg chg="mod">
          <ac:chgData name="a xx" userId="6c68ed6e84215d36" providerId="LiveId" clId="{E1B7C8F1-8887-4920-B7B8-A18376985593}" dt="2023-06-12T15:41:48.688" v="9383" actId="207"/>
          <ac:spMkLst>
            <pc:docMk/>
            <pc:sldMk cId="136175871" sldId="265"/>
            <ac:spMk id="108" creationId="{3CAB472B-113E-5C99-8714-D6A057E36749}"/>
          </ac:spMkLst>
        </pc:spChg>
        <pc:spChg chg="mod">
          <ac:chgData name="a xx" userId="6c68ed6e84215d36" providerId="LiveId" clId="{E1B7C8F1-8887-4920-B7B8-A18376985593}" dt="2023-06-12T15:41:48.688" v="9383" actId="207"/>
          <ac:spMkLst>
            <pc:docMk/>
            <pc:sldMk cId="136175871" sldId="265"/>
            <ac:spMk id="109" creationId="{3F7DE35F-15D8-4DD3-B3C9-1638B9AAD6F0}"/>
          </ac:spMkLst>
        </pc:spChg>
        <pc:spChg chg="mod">
          <ac:chgData name="a xx" userId="6c68ed6e84215d36" providerId="LiveId" clId="{E1B7C8F1-8887-4920-B7B8-A18376985593}" dt="2023-06-12T15:41:48.688" v="9383" actId="207"/>
          <ac:spMkLst>
            <pc:docMk/>
            <pc:sldMk cId="136175871" sldId="265"/>
            <ac:spMk id="110" creationId="{440E505B-B115-7276-31F2-17C271E898D6}"/>
          </ac:spMkLst>
        </pc:spChg>
        <pc:spChg chg="add del">
          <ac:chgData name="a xx" userId="6c68ed6e84215d36" providerId="LiveId" clId="{E1B7C8F1-8887-4920-B7B8-A18376985593}" dt="2023-06-12T15:08:17.043" v="8885" actId="478"/>
          <ac:spMkLst>
            <pc:docMk/>
            <pc:sldMk cId="136175871" sldId="265"/>
            <ac:spMk id="112" creationId="{DF7B54F9-F27B-BCB3-68F3-68F2E74CB122}"/>
          </ac:spMkLst>
        </pc:spChg>
        <pc:spChg chg="add del mod">
          <ac:chgData name="a xx" userId="6c68ed6e84215d36" providerId="LiveId" clId="{E1B7C8F1-8887-4920-B7B8-A18376985593}" dt="2023-06-12T15:32:24.440" v="9127" actId="478"/>
          <ac:spMkLst>
            <pc:docMk/>
            <pc:sldMk cId="136175871" sldId="265"/>
            <ac:spMk id="138" creationId="{3F1B3D37-8E80-4F96-2E65-FBEF1B076845}"/>
          </ac:spMkLst>
        </pc:spChg>
        <pc:spChg chg="add del mod">
          <ac:chgData name="a xx" userId="6c68ed6e84215d36" providerId="LiveId" clId="{E1B7C8F1-8887-4920-B7B8-A18376985593}" dt="2023-06-12T15:32:27.619" v="9130" actId="478"/>
          <ac:spMkLst>
            <pc:docMk/>
            <pc:sldMk cId="136175871" sldId="265"/>
            <ac:spMk id="139" creationId="{A9131239-55F7-D048-207A-B402B9EF981D}"/>
          </ac:spMkLst>
        </pc:spChg>
        <pc:spChg chg="add del mod">
          <ac:chgData name="a xx" userId="6c68ed6e84215d36" providerId="LiveId" clId="{E1B7C8F1-8887-4920-B7B8-A18376985593}" dt="2023-06-12T15:32:25.746" v="9128" actId="478"/>
          <ac:spMkLst>
            <pc:docMk/>
            <pc:sldMk cId="136175871" sldId="265"/>
            <ac:spMk id="140" creationId="{BF15771F-5DB5-66F7-C243-7C2D50A71F15}"/>
          </ac:spMkLst>
        </pc:spChg>
        <pc:spChg chg="add del mod">
          <ac:chgData name="a xx" userId="6c68ed6e84215d36" providerId="LiveId" clId="{E1B7C8F1-8887-4920-B7B8-A18376985593}" dt="2023-06-12T15:32:26.525" v="9129" actId="478"/>
          <ac:spMkLst>
            <pc:docMk/>
            <pc:sldMk cId="136175871" sldId="265"/>
            <ac:spMk id="141" creationId="{12B73549-6309-1D85-D507-9609D96F759F}"/>
          </ac:spMkLst>
        </pc:spChg>
        <pc:spChg chg="add mod">
          <ac:chgData name="a xx" userId="6c68ed6e84215d36" providerId="LiveId" clId="{E1B7C8F1-8887-4920-B7B8-A18376985593}" dt="2023-06-12T15:41:48.688" v="9383" actId="207"/>
          <ac:spMkLst>
            <pc:docMk/>
            <pc:sldMk cId="136175871" sldId="265"/>
            <ac:spMk id="142" creationId="{2113ECBB-96B9-802C-CBBE-536D980C57E8}"/>
          </ac:spMkLst>
        </pc:spChg>
        <pc:spChg chg="add mod">
          <ac:chgData name="a xx" userId="6c68ed6e84215d36" providerId="LiveId" clId="{E1B7C8F1-8887-4920-B7B8-A18376985593}" dt="2023-06-12T15:41:48.688" v="9383" actId="207"/>
          <ac:spMkLst>
            <pc:docMk/>
            <pc:sldMk cId="136175871" sldId="265"/>
            <ac:spMk id="143" creationId="{B71F889C-E240-6F7B-6B0D-DE08D57361C7}"/>
          </ac:spMkLst>
        </pc:spChg>
        <pc:spChg chg="add mod">
          <ac:chgData name="a xx" userId="6c68ed6e84215d36" providerId="LiveId" clId="{E1B7C8F1-8887-4920-B7B8-A18376985593}" dt="2023-06-12T15:41:48.688" v="9383" actId="207"/>
          <ac:spMkLst>
            <pc:docMk/>
            <pc:sldMk cId="136175871" sldId="265"/>
            <ac:spMk id="144" creationId="{8DB2BAC2-7145-7296-E629-EE2FD485E9C6}"/>
          </ac:spMkLst>
        </pc:spChg>
        <pc:spChg chg="add mod">
          <ac:chgData name="a xx" userId="6c68ed6e84215d36" providerId="LiveId" clId="{E1B7C8F1-8887-4920-B7B8-A18376985593}" dt="2023-06-12T15:41:48.688" v="9383" actId="207"/>
          <ac:spMkLst>
            <pc:docMk/>
            <pc:sldMk cId="136175871" sldId="265"/>
            <ac:spMk id="145" creationId="{F70970D5-3B5A-C245-45C8-7D42EE88A32F}"/>
          </ac:spMkLst>
        </pc:spChg>
        <pc:spChg chg="add mod">
          <ac:chgData name="a xx" userId="6c68ed6e84215d36" providerId="LiveId" clId="{E1B7C8F1-8887-4920-B7B8-A18376985593}" dt="2023-06-12T15:41:48.688" v="9383" actId="207"/>
          <ac:spMkLst>
            <pc:docMk/>
            <pc:sldMk cId="136175871" sldId="265"/>
            <ac:spMk id="146" creationId="{7220E19E-DBE2-9BD1-8CFF-F8F84F40346D}"/>
          </ac:spMkLst>
        </pc:spChg>
        <pc:spChg chg="add mod">
          <ac:chgData name="a xx" userId="6c68ed6e84215d36" providerId="LiveId" clId="{E1B7C8F1-8887-4920-B7B8-A18376985593}" dt="2023-06-12T15:41:48.688" v="9383" actId="207"/>
          <ac:spMkLst>
            <pc:docMk/>
            <pc:sldMk cId="136175871" sldId="265"/>
            <ac:spMk id="147" creationId="{B22BABA6-43D3-288B-74B1-AE271B395025}"/>
          </ac:spMkLst>
        </pc:spChg>
        <pc:spChg chg="add mod">
          <ac:chgData name="a xx" userId="6c68ed6e84215d36" providerId="LiveId" clId="{E1B7C8F1-8887-4920-B7B8-A18376985593}" dt="2023-06-12T15:41:48.688" v="9383" actId="207"/>
          <ac:spMkLst>
            <pc:docMk/>
            <pc:sldMk cId="136175871" sldId="265"/>
            <ac:spMk id="148" creationId="{8BC9B994-6F51-C584-5E65-01692B84CFBC}"/>
          </ac:spMkLst>
        </pc:spChg>
        <pc:spChg chg="add mod">
          <ac:chgData name="a xx" userId="6c68ed6e84215d36" providerId="LiveId" clId="{E1B7C8F1-8887-4920-B7B8-A18376985593}" dt="2023-06-12T15:41:48.688" v="9383" actId="207"/>
          <ac:spMkLst>
            <pc:docMk/>
            <pc:sldMk cId="136175871" sldId="265"/>
            <ac:spMk id="149" creationId="{168F2C1A-9ED7-CF3B-FD61-8E9FF50E787D}"/>
          </ac:spMkLst>
        </pc:spChg>
        <pc:spChg chg="add mod">
          <ac:chgData name="a xx" userId="6c68ed6e84215d36" providerId="LiveId" clId="{E1B7C8F1-8887-4920-B7B8-A18376985593}" dt="2023-06-12T15:41:48.688" v="9383" actId="207"/>
          <ac:spMkLst>
            <pc:docMk/>
            <pc:sldMk cId="136175871" sldId="265"/>
            <ac:spMk id="152" creationId="{976B5151-DD16-37EF-8954-47105E0B54F0}"/>
          </ac:spMkLst>
        </pc:spChg>
        <pc:spChg chg="add mod">
          <ac:chgData name="a xx" userId="6c68ed6e84215d36" providerId="LiveId" clId="{E1B7C8F1-8887-4920-B7B8-A18376985593}" dt="2023-06-12T15:41:48.688" v="9383" actId="207"/>
          <ac:spMkLst>
            <pc:docMk/>
            <pc:sldMk cId="136175871" sldId="265"/>
            <ac:spMk id="153" creationId="{AA73A38A-F185-ABF0-E5F3-4C6A28722A93}"/>
          </ac:spMkLst>
        </pc:spChg>
        <pc:spChg chg="add mod">
          <ac:chgData name="a xx" userId="6c68ed6e84215d36" providerId="LiveId" clId="{E1B7C8F1-8887-4920-B7B8-A18376985593}" dt="2023-06-12T15:43:42.050" v="9395" actId="1076"/>
          <ac:spMkLst>
            <pc:docMk/>
            <pc:sldMk cId="136175871" sldId="265"/>
            <ac:spMk id="156" creationId="{7E640D29-EC8D-9341-02C7-1E7C36A7F39B}"/>
          </ac:spMkLst>
        </pc:spChg>
        <pc:spChg chg="add mod">
          <ac:chgData name="a xx" userId="6c68ed6e84215d36" providerId="LiveId" clId="{E1B7C8F1-8887-4920-B7B8-A18376985593}" dt="2023-06-12T15:43:42.050" v="9395" actId="1076"/>
          <ac:spMkLst>
            <pc:docMk/>
            <pc:sldMk cId="136175871" sldId="265"/>
            <ac:spMk id="157" creationId="{EA5A06C0-B2CF-9BFC-339A-1231F4426CE0}"/>
          </ac:spMkLst>
        </pc:spChg>
        <pc:spChg chg="add mod">
          <ac:chgData name="a xx" userId="6c68ed6e84215d36" providerId="LiveId" clId="{E1B7C8F1-8887-4920-B7B8-A18376985593}" dt="2023-06-12T15:35:17.803" v="9158" actId="207"/>
          <ac:spMkLst>
            <pc:docMk/>
            <pc:sldMk cId="136175871" sldId="265"/>
            <ac:spMk id="158" creationId="{40E5BFF6-0FA7-CD67-E078-4A772F807267}"/>
          </ac:spMkLst>
        </pc:spChg>
        <pc:spChg chg="add mod">
          <ac:chgData name="a xx" userId="6c68ed6e84215d36" providerId="LiveId" clId="{E1B7C8F1-8887-4920-B7B8-A18376985593}" dt="2023-06-12T15:35:17.803" v="9158" actId="207"/>
          <ac:spMkLst>
            <pc:docMk/>
            <pc:sldMk cId="136175871" sldId="265"/>
            <ac:spMk id="159" creationId="{9F9433DA-FE35-9553-14F8-77CCC8322881}"/>
          </ac:spMkLst>
        </pc:spChg>
        <pc:grpChg chg="mod">
          <ac:chgData name="a xx" userId="6c68ed6e84215d36" providerId="LiveId" clId="{E1B7C8F1-8887-4920-B7B8-A18376985593}" dt="2023-06-12T15:41:48.688" v="9383" actId="207"/>
          <ac:grpSpMkLst>
            <pc:docMk/>
            <pc:sldMk cId="136175871" sldId="265"/>
            <ac:grpSpMk id="8" creationId="{A15D8652-D978-EFBF-9E0E-43226D868C06}"/>
          </ac:grpSpMkLst>
        </pc:grpChg>
        <pc:grpChg chg="add mod">
          <ac:chgData name="a xx" userId="6c68ed6e84215d36" providerId="LiveId" clId="{E1B7C8F1-8887-4920-B7B8-A18376985593}" dt="2023-06-12T15:41:48.688" v="9383" actId="207"/>
          <ac:grpSpMkLst>
            <pc:docMk/>
            <pc:sldMk cId="136175871" sldId="265"/>
            <ac:grpSpMk id="17" creationId="{8903FFF4-0962-3DD0-E590-5D2DDACCCCF7}"/>
          </ac:grpSpMkLst>
        </pc:grpChg>
        <pc:grpChg chg="add mod">
          <ac:chgData name="a xx" userId="6c68ed6e84215d36" providerId="LiveId" clId="{E1B7C8F1-8887-4920-B7B8-A18376985593}" dt="2023-06-12T15:41:48.688" v="9383" actId="207"/>
          <ac:grpSpMkLst>
            <pc:docMk/>
            <pc:sldMk cId="136175871" sldId="265"/>
            <ac:grpSpMk id="26" creationId="{209A2614-98AE-CAEE-4873-31EC1C2CB3C6}"/>
          </ac:grpSpMkLst>
        </pc:grpChg>
        <pc:grpChg chg="add mod ord">
          <ac:chgData name="a xx" userId="6c68ed6e84215d36" providerId="LiveId" clId="{E1B7C8F1-8887-4920-B7B8-A18376985593}" dt="2023-06-12T15:41:48.688" v="9383" actId="207"/>
          <ac:grpSpMkLst>
            <pc:docMk/>
            <pc:sldMk cId="136175871" sldId="265"/>
            <ac:grpSpMk id="35" creationId="{E283E479-7989-106B-A84B-520332A64D0A}"/>
          </ac:grpSpMkLst>
        </pc:grpChg>
        <pc:grpChg chg="add del mod">
          <ac:chgData name="a xx" userId="6c68ed6e84215d36" providerId="LiveId" clId="{E1B7C8F1-8887-4920-B7B8-A18376985593}" dt="2023-06-12T15:06:42.794" v="8871"/>
          <ac:grpSpMkLst>
            <pc:docMk/>
            <pc:sldMk cId="136175871" sldId="265"/>
            <ac:grpSpMk id="36" creationId="{47597545-BA42-BD23-71FC-FFBCB6F4D32F}"/>
          </ac:grpSpMkLst>
        </pc:grpChg>
        <pc:grpChg chg="add del mod">
          <ac:chgData name="a xx" userId="6c68ed6e84215d36" providerId="LiveId" clId="{E1B7C8F1-8887-4920-B7B8-A18376985593}" dt="2023-06-12T15:06:49.873" v="8873"/>
          <ac:grpSpMkLst>
            <pc:docMk/>
            <pc:sldMk cId="136175871" sldId="265"/>
            <ac:grpSpMk id="45" creationId="{E1277925-B6FD-43BC-B2D9-ACA39D992683}"/>
          </ac:grpSpMkLst>
        </pc:grpChg>
        <pc:grpChg chg="add mod">
          <ac:chgData name="a xx" userId="6c68ed6e84215d36" providerId="LiveId" clId="{E1B7C8F1-8887-4920-B7B8-A18376985593}" dt="2023-06-12T15:41:48.688" v="9383" actId="207"/>
          <ac:grpSpMkLst>
            <pc:docMk/>
            <pc:sldMk cId="136175871" sldId="265"/>
            <ac:grpSpMk id="54" creationId="{5616A086-72B4-7541-40FE-1AB0FDC1BADE}"/>
          </ac:grpSpMkLst>
        </pc:grpChg>
        <pc:grpChg chg="mod">
          <ac:chgData name="a xx" userId="6c68ed6e84215d36" providerId="LiveId" clId="{E1B7C8F1-8887-4920-B7B8-A18376985593}" dt="2023-06-12T15:41:48.688" v="9383" actId="207"/>
          <ac:grpSpMkLst>
            <pc:docMk/>
            <pc:sldMk cId="136175871" sldId="265"/>
            <ac:grpSpMk id="55" creationId="{E2547AFB-A4C6-742A-B0D0-97EDA683390D}"/>
          </ac:grpSpMkLst>
        </pc:grpChg>
        <pc:grpChg chg="mod">
          <ac:chgData name="a xx" userId="6c68ed6e84215d36" providerId="LiveId" clId="{E1B7C8F1-8887-4920-B7B8-A18376985593}" dt="2023-06-12T15:41:48.688" v="9383" actId="207"/>
          <ac:grpSpMkLst>
            <pc:docMk/>
            <pc:sldMk cId="136175871" sldId="265"/>
            <ac:grpSpMk id="56" creationId="{4A901DEF-36B0-775B-3A7C-4B23568E64BB}"/>
          </ac:grpSpMkLst>
        </pc:grpChg>
        <pc:grpChg chg="mod">
          <ac:chgData name="a xx" userId="6c68ed6e84215d36" providerId="LiveId" clId="{E1B7C8F1-8887-4920-B7B8-A18376985593}" dt="2023-06-12T15:41:48.688" v="9383" actId="207"/>
          <ac:grpSpMkLst>
            <pc:docMk/>
            <pc:sldMk cId="136175871" sldId="265"/>
            <ac:grpSpMk id="57" creationId="{068831DF-69BC-4EAA-D41A-18FD6A29C0DD}"/>
          </ac:grpSpMkLst>
        </pc:grpChg>
        <pc:grpChg chg="add mod">
          <ac:chgData name="a xx" userId="6c68ed6e84215d36" providerId="LiveId" clId="{E1B7C8F1-8887-4920-B7B8-A18376985593}" dt="2023-06-12T15:41:48.688" v="9383" actId="207"/>
          <ac:grpSpMkLst>
            <pc:docMk/>
            <pc:sldMk cId="136175871" sldId="265"/>
            <ac:grpSpMk id="82" creationId="{5222460E-15D5-C1B5-5B03-6D27143B1442}"/>
          </ac:grpSpMkLst>
        </pc:grpChg>
        <pc:grpChg chg="add mod">
          <ac:chgData name="a xx" userId="6c68ed6e84215d36" providerId="LiveId" clId="{E1B7C8F1-8887-4920-B7B8-A18376985593}" dt="2023-06-12T15:41:48.688" v="9383" actId="207"/>
          <ac:grpSpMkLst>
            <pc:docMk/>
            <pc:sldMk cId="136175871" sldId="265"/>
            <ac:grpSpMk id="83" creationId="{D4102445-3920-096F-EEC1-7EEA86591117}"/>
          </ac:grpSpMkLst>
        </pc:grpChg>
        <pc:grpChg chg="mod">
          <ac:chgData name="a xx" userId="6c68ed6e84215d36" providerId="LiveId" clId="{E1B7C8F1-8887-4920-B7B8-A18376985593}" dt="2023-06-12T15:41:48.688" v="9383" actId="207"/>
          <ac:grpSpMkLst>
            <pc:docMk/>
            <pc:sldMk cId="136175871" sldId="265"/>
            <ac:grpSpMk id="84" creationId="{0DEE3F22-A97F-6E28-CDFB-98CE2F8C608A}"/>
          </ac:grpSpMkLst>
        </pc:grpChg>
        <pc:grpChg chg="mod">
          <ac:chgData name="a xx" userId="6c68ed6e84215d36" providerId="LiveId" clId="{E1B7C8F1-8887-4920-B7B8-A18376985593}" dt="2023-06-12T15:41:48.688" v="9383" actId="207"/>
          <ac:grpSpMkLst>
            <pc:docMk/>
            <pc:sldMk cId="136175871" sldId="265"/>
            <ac:grpSpMk id="85" creationId="{F3F38B2D-4451-CE82-F5C1-20A2EFEBDD75}"/>
          </ac:grpSpMkLst>
        </pc:grpChg>
        <pc:grpChg chg="mod">
          <ac:chgData name="a xx" userId="6c68ed6e84215d36" providerId="LiveId" clId="{E1B7C8F1-8887-4920-B7B8-A18376985593}" dt="2023-06-12T15:41:48.688" v="9383" actId="207"/>
          <ac:grpSpMkLst>
            <pc:docMk/>
            <pc:sldMk cId="136175871" sldId="265"/>
            <ac:grpSpMk id="86" creationId="{47E11C60-F9DB-4F8F-0202-B0E8FB845D22}"/>
          </ac:grpSpMkLst>
        </pc:grpChg>
        <pc:grpChg chg="add mod ord">
          <ac:chgData name="a xx" userId="6c68ed6e84215d36" providerId="LiveId" clId="{E1B7C8F1-8887-4920-B7B8-A18376985593}" dt="2023-06-12T15:41:48.688" v="9383" actId="207"/>
          <ac:grpSpMkLst>
            <pc:docMk/>
            <pc:sldMk cId="136175871" sldId="265"/>
            <ac:grpSpMk id="111" creationId="{2C7DF787-6242-ABE1-4FA7-2BE5314A316A}"/>
          </ac:grpSpMkLst>
        </pc:grpChg>
        <pc:grpChg chg="add del mod">
          <ac:chgData name="a xx" userId="6c68ed6e84215d36" providerId="LiveId" clId="{E1B7C8F1-8887-4920-B7B8-A18376985593}" dt="2023-06-12T15:32:36.878" v="9132" actId="478"/>
          <ac:grpSpMkLst>
            <pc:docMk/>
            <pc:sldMk cId="136175871" sldId="265"/>
            <ac:grpSpMk id="128" creationId="{487789DB-27F0-81D1-1048-37A2A42E81CB}"/>
          </ac:grpSpMkLst>
        </pc:grpChg>
        <pc:grpChg chg="add del mod">
          <ac:chgData name="a xx" userId="6c68ed6e84215d36" providerId="LiveId" clId="{E1B7C8F1-8887-4920-B7B8-A18376985593}" dt="2023-06-12T15:15:09.770" v="9020" actId="478"/>
          <ac:grpSpMkLst>
            <pc:docMk/>
            <pc:sldMk cId="136175871" sldId="265"/>
            <ac:grpSpMk id="129" creationId="{2ECFD78D-F14C-CCD8-6DBA-166E5EFC5C16}"/>
          </ac:grpSpMkLst>
        </pc:grpChg>
        <pc:grpChg chg="add del mod">
          <ac:chgData name="a xx" userId="6c68ed6e84215d36" providerId="LiveId" clId="{E1B7C8F1-8887-4920-B7B8-A18376985593}" dt="2023-06-12T15:32:38.107" v="9133" actId="478"/>
          <ac:grpSpMkLst>
            <pc:docMk/>
            <pc:sldMk cId="136175871" sldId="265"/>
            <ac:grpSpMk id="132" creationId="{300E0010-A2A0-3CF4-F13A-CA167CDD9F25}"/>
          </ac:grpSpMkLst>
        </pc:grpChg>
        <pc:grpChg chg="add del mod">
          <ac:chgData name="a xx" userId="6c68ed6e84215d36" providerId="LiveId" clId="{E1B7C8F1-8887-4920-B7B8-A18376985593}" dt="2023-06-12T15:32:29.343" v="9131" actId="478"/>
          <ac:grpSpMkLst>
            <pc:docMk/>
            <pc:sldMk cId="136175871" sldId="265"/>
            <ac:grpSpMk id="136" creationId="{7C8ADFE0-1CAF-2DDB-92CD-10868341C4DA}"/>
          </ac:grpSpMkLst>
        </pc:grpChg>
        <pc:grpChg chg="add mod">
          <ac:chgData name="a xx" userId="6c68ed6e84215d36" providerId="LiveId" clId="{E1B7C8F1-8887-4920-B7B8-A18376985593}" dt="2023-06-12T15:41:48.688" v="9383" actId="207"/>
          <ac:grpSpMkLst>
            <pc:docMk/>
            <pc:sldMk cId="136175871" sldId="265"/>
            <ac:grpSpMk id="150" creationId="{7C6F7202-357B-DFE9-99DE-B4DB48E86EC5}"/>
          </ac:grpSpMkLst>
        </pc:grpChg>
        <pc:grpChg chg="add mod">
          <ac:chgData name="a xx" userId="6c68ed6e84215d36" providerId="LiveId" clId="{E1B7C8F1-8887-4920-B7B8-A18376985593}" dt="2023-06-12T15:41:48.688" v="9383" actId="207"/>
          <ac:grpSpMkLst>
            <pc:docMk/>
            <pc:sldMk cId="136175871" sldId="265"/>
            <ac:grpSpMk id="151" creationId="{6C0A3741-DAF7-DB29-DC52-661D66271D4C}"/>
          </ac:grpSpMkLst>
        </pc:grpChg>
        <pc:grpChg chg="add mod">
          <ac:chgData name="a xx" userId="6c68ed6e84215d36" providerId="LiveId" clId="{E1B7C8F1-8887-4920-B7B8-A18376985593}" dt="2023-06-12T15:41:48.688" v="9383" actId="207"/>
          <ac:grpSpMkLst>
            <pc:docMk/>
            <pc:sldMk cId="136175871" sldId="265"/>
            <ac:grpSpMk id="154" creationId="{BD970D0F-6A33-68E6-9CE1-3D9DF54947C1}"/>
          </ac:grpSpMkLst>
        </pc:grpChg>
        <pc:grpChg chg="add mod ord">
          <ac:chgData name="a xx" userId="6c68ed6e84215d36" providerId="LiveId" clId="{E1B7C8F1-8887-4920-B7B8-A18376985593}" dt="2023-06-12T15:41:48.688" v="9383" actId="207"/>
          <ac:grpSpMkLst>
            <pc:docMk/>
            <pc:sldMk cId="136175871" sldId="265"/>
            <ac:grpSpMk id="155" creationId="{5195754D-6EB1-9672-5CD1-7D0E4960B8BC}"/>
          </ac:grpSpMkLst>
        </pc:grpChg>
        <pc:picChg chg="del">
          <ac:chgData name="a xx" userId="6c68ed6e84215d36" providerId="LiveId" clId="{E1B7C8F1-8887-4920-B7B8-A18376985593}" dt="2023-06-12T15:01:25.512" v="8791" actId="478"/>
          <ac:picMkLst>
            <pc:docMk/>
            <pc:sldMk cId="136175871" sldId="265"/>
            <ac:picMk id="2" creationId="{29DBE3AC-77A4-29F1-5C30-7E4938940B65}"/>
          </ac:picMkLst>
        </pc:picChg>
        <pc:picChg chg="add del mod">
          <ac:chgData name="a xx" userId="6c68ed6e84215d36" providerId="LiveId" clId="{E1B7C8F1-8887-4920-B7B8-A18376985593}" dt="2023-06-12T15:02:30.149" v="8802" actId="27803"/>
          <ac:picMkLst>
            <pc:docMk/>
            <pc:sldMk cId="136175871" sldId="265"/>
            <ac:picMk id="7" creationId="{494809C7-C27A-B538-D91A-7D716763C87D}"/>
          </ac:picMkLst>
        </pc:picChg>
        <pc:cxnChg chg="add del mod">
          <ac:chgData name="a xx" userId="6c68ed6e84215d36" providerId="LiveId" clId="{E1B7C8F1-8887-4920-B7B8-A18376985593}" dt="2023-06-12T15:32:39.175" v="9134" actId="478"/>
          <ac:cxnSpMkLst>
            <pc:docMk/>
            <pc:sldMk cId="136175871" sldId="265"/>
            <ac:cxnSpMk id="114" creationId="{F75FE1A2-1AFF-BA94-3B69-7167A5D1FE7F}"/>
          </ac:cxnSpMkLst>
        </pc:cxnChg>
        <pc:cxnChg chg="add del mod">
          <ac:chgData name="a xx" userId="6c68ed6e84215d36" providerId="LiveId" clId="{E1B7C8F1-8887-4920-B7B8-A18376985593}" dt="2023-06-12T15:11:12.372" v="8923" actId="478"/>
          <ac:cxnSpMkLst>
            <pc:docMk/>
            <pc:sldMk cId="136175871" sldId="265"/>
            <ac:cxnSpMk id="120" creationId="{64BA307C-AB36-BAF5-3F00-11AAF9D73637}"/>
          </ac:cxnSpMkLst>
        </pc:cxnChg>
        <pc:cxnChg chg="add del mod">
          <ac:chgData name="a xx" userId="6c68ed6e84215d36" providerId="LiveId" clId="{E1B7C8F1-8887-4920-B7B8-A18376985593}" dt="2023-06-12T15:11:13.617" v="8924" actId="478"/>
          <ac:cxnSpMkLst>
            <pc:docMk/>
            <pc:sldMk cId="136175871" sldId="265"/>
            <ac:cxnSpMk id="121" creationId="{CDF195B5-02AF-A277-646A-CC78DAA20071}"/>
          </ac:cxnSpMkLst>
        </pc:cxnChg>
        <pc:cxnChg chg="add del mod">
          <ac:chgData name="a xx" userId="6c68ed6e84215d36" providerId="LiveId" clId="{E1B7C8F1-8887-4920-B7B8-A18376985593}" dt="2023-06-12T15:12:36.284" v="8956" actId="478"/>
          <ac:cxnSpMkLst>
            <pc:docMk/>
            <pc:sldMk cId="136175871" sldId="265"/>
            <ac:cxnSpMk id="124" creationId="{AF2034A5-3B7B-AA93-A5D2-592D92D142BB}"/>
          </ac:cxnSpMkLst>
        </pc:cxnChg>
        <pc:cxnChg chg="add mod">
          <ac:chgData name="a xx" userId="6c68ed6e84215d36" providerId="LiveId" clId="{E1B7C8F1-8887-4920-B7B8-A18376985593}" dt="2023-06-12T15:22:51.932" v="9046" actId="692"/>
          <ac:cxnSpMkLst>
            <pc:docMk/>
            <pc:sldMk cId="136175871" sldId="265"/>
            <ac:cxnSpMk id="125" creationId="{9D2003CF-5606-3FD6-E485-CF67A838408D}"/>
          </ac:cxnSpMkLst>
        </pc:cxnChg>
        <pc:cxnChg chg="add mod">
          <ac:chgData name="a xx" userId="6c68ed6e84215d36" providerId="LiveId" clId="{E1B7C8F1-8887-4920-B7B8-A18376985593}" dt="2023-06-12T15:22:51.932" v="9046" actId="692"/>
          <ac:cxnSpMkLst>
            <pc:docMk/>
            <pc:sldMk cId="136175871" sldId="265"/>
            <ac:cxnSpMk id="126" creationId="{D38C9CF9-3DEF-EB2D-442E-567B1A1C26CB}"/>
          </ac:cxnSpMkLst>
        </pc:cxnChg>
        <pc:cxnChg chg="add del mod">
          <ac:chgData name="a xx" userId="6c68ed6e84215d36" providerId="LiveId" clId="{E1B7C8F1-8887-4920-B7B8-A18376985593}" dt="2023-06-12T15:12:37.459" v="8957" actId="478"/>
          <ac:cxnSpMkLst>
            <pc:docMk/>
            <pc:sldMk cId="136175871" sldId="265"/>
            <ac:cxnSpMk id="127" creationId="{ABD935EC-DABB-6DCB-7712-4A3D783964E4}"/>
          </ac:cxnSpMkLst>
        </pc:cxnChg>
        <pc:cxnChg chg="mod topLvl">
          <ac:chgData name="a xx" userId="6c68ed6e84215d36" providerId="LiveId" clId="{E1B7C8F1-8887-4920-B7B8-A18376985593}" dt="2023-06-12T15:15:34.858" v="9024" actId="164"/>
          <ac:cxnSpMkLst>
            <pc:docMk/>
            <pc:sldMk cId="136175871" sldId="265"/>
            <ac:cxnSpMk id="130" creationId="{00439370-734E-000A-5042-030BD49603B6}"/>
          </ac:cxnSpMkLst>
        </pc:cxnChg>
        <pc:cxnChg chg="del mod topLvl">
          <ac:chgData name="a xx" userId="6c68ed6e84215d36" providerId="LiveId" clId="{E1B7C8F1-8887-4920-B7B8-A18376985593}" dt="2023-06-12T15:15:09.770" v="9020" actId="478"/>
          <ac:cxnSpMkLst>
            <pc:docMk/>
            <pc:sldMk cId="136175871" sldId="265"/>
            <ac:cxnSpMk id="131" creationId="{B63C01C8-DA29-08F8-DCC3-31C543FBB0FE}"/>
          </ac:cxnSpMkLst>
        </pc:cxnChg>
        <pc:cxnChg chg="mod">
          <ac:chgData name="a xx" userId="6c68ed6e84215d36" providerId="LiveId" clId="{E1B7C8F1-8887-4920-B7B8-A18376985593}" dt="2023-06-12T15:12:27.060" v="8953"/>
          <ac:cxnSpMkLst>
            <pc:docMk/>
            <pc:sldMk cId="136175871" sldId="265"/>
            <ac:cxnSpMk id="133" creationId="{899AAB14-6B2B-0226-2BC8-13604AD26316}"/>
          </ac:cxnSpMkLst>
        </pc:cxnChg>
        <pc:cxnChg chg="mod">
          <ac:chgData name="a xx" userId="6c68ed6e84215d36" providerId="LiveId" clId="{E1B7C8F1-8887-4920-B7B8-A18376985593}" dt="2023-06-12T15:12:27.060" v="8953"/>
          <ac:cxnSpMkLst>
            <pc:docMk/>
            <pc:sldMk cId="136175871" sldId="265"/>
            <ac:cxnSpMk id="134" creationId="{E09970A1-ECBB-6AB5-395A-67C8A9ED431A}"/>
          </ac:cxnSpMkLst>
        </pc:cxnChg>
        <pc:cxnChg chg="add mod">
          <ac:chgData name="a xx" userId="6c68ed6e84215d36" providerId="LiveId" clId="{E1B7C8F1-8887-4920-B7B8-A18376985593}" dt="2023-06-12T15:26:06.743" v="9082" actId="1035"/>
          <ac:cxnSpMkLst>
            <pc:docMk/>
            <pc:sldMk cId="136175871" sldId="265"/>
            <ac:cxnSpMk id="135" creationId="{7D326160-6662-8647-2A40-881C8D642921}"/>
          </ac:cxnSpMkLst>
        </pc:cxnChg>
        <pc:cxnChg chg="add del mod">
          <ac:chgData name="a xx" userId="6c68ed6e84215d36" providerId="LiveId" clId="{E1B7C8F1-8887-4920-B7B8-A18376985593}" dt="2023-06-12T15:32:40.747" v="9135" actId="478"/>
          <ac:cxnSpMkLst>
            <pc:docMk/>
            <pc:sldMk cId="136175871" sldId="265"/>
            <ac:cxnSpMk id="137" creationId="{A69243AF-B767-F5E9-1AFA-F365732D9F6C}"/>
          </ac:cxnSpMkLst>
        </pc:cxnChg>
      </pc:sldChg>
      <pc:sldChg chg="addSp delSp modSp add mod modNotesTx">
        <pc:chgData name="a xx" userId="6c68ed6e84215d36" providerId="LiveId" clId="{E1B7C8F1-8887-4920-B7B8-A18376985593}" dt="2023-06-13T11:22:11.631" v="10805" actId="20577"/>
        <pc:sldMkLst>
          <pc:docMk/>
          <pc:sldMk cId="1376058991" sldId="266"/>
        </pc:sldMkLst>
        <pc:spChg chg="mod">
          <ac:chgData name="a xx" userId="6c68ed6e84215d36" providerId="LiveId" clId="{E1B7C8F1-8887-4920-B7B8-A18376985593}" dt="2023-06-13T11:18:40.130" v="10750" actId="1036"/>
          <ac:spMkLst>
            <pc:docMk/>
            <pc:sldMk cId="1376058991" sldId="266"/>
            <ac:spMk id="3" creationId="{7FEB2D5C-3C50-5CC7-8909-D528177CA14B}"/>
          </ac:spMkLst>
        </pc:spChg>
        <pc:spChg chg="mod">
          <ac:chgData name="a xx" userId="6c68ed6e84215d36" providerId="LiveId" clId="{E1B7C8F1-8887-4920-B7B8-A18376985593}" dt="2023-06-13T11:18:40.130" v="10750" actId="1036"/>
          <ac:spMkLst>
            <pc:docMk/>
            <pc:sldMk cId="1376058991" sldId="266"/>
            <ac:spMk id="4" creationId="{C0A94594-0DC0-E495-7753-641D6CBCEA4D}"/>
          </ac:spMkLst>
        </pc:spChg>
        <pc:spChg chg="add del mod">
          <ac:chgData name="a xx" userId="6c68ed6e84215d36" providerId="LiveId" clId="{E1B7C8F1-8887-4920-B7B8-A18376985593}" dt="2023-06-13T11:18:39.534" v="10745" actId="478"/>
          <ac:spMkLst>
            <pc:docMk/>
            <pc:sldMk cId="1376058991" sldId="266"/>
            <ac:spMk id="5" creationId="{DB65DCE1-195E-3D0E-8432-5E0776EF43C8}"/>
          </ac:spMkLst>
        </pc:spChg>
        <pc:spChg chg="mod">
          <ac:chgData name="a xx" userId="6c68ed6e84215d36" providerId="LiveId" clId="{E1B7C8F1-8887-4920-B7B8-A18376985593}" dt="2023-06-13T11:18:40.444" v="10751" actId="1036"/>
          <ac:spMkLst>
            <pc:docMk/>
            <pc:sldMk cId="1376058991" sldId="266"/>
            <ac:spMk id="138" creationId="{3F1B3D37-8E80-4F96-2E65-FBEF1B076845}"/>
          </ac:spMkLst>
        </pc:spChg>
        <pc:spChg chg="mod">
          <ac:chgData name="a xx" userId="6c68ed6e84215d36" providerId="LiveId" clId="{E1B7C8F1-8887-4920-B7B8-A18376985593}" dt="2023-06-13T11:18:39.424" v="10744" actId="11530"/>
          <ac:spMkLst>
            <pc:docMk/>
            <pc:sldMk cId="1376058991" sldId="266"/>
            <ac:spMk id="139" creationId="{A9131239-55F7-D048-207A-B402B9EF981D}"/>
          </ac:spMkLst>
        </pc:spChg>
        <pc:spChg chg="mod">
          <ac:chgData name="a xx" userId="6c68ed6e84215d36" providerId="LiveId" clId="{E1B7C8F1-8887-4920-B7B8-A18376985593}" dt="2023-06-13T11:18:40.460" v="10752" actId="1037"/>
          <ac:spMkLst>
            <pc:docMk/>
            <pc:sldMk cId="1376058991" sldId="266"/>
            <ac:spMk id="140" creationId="{BF15771F-5DB5-66F7-C243-7C2D50A71F15}"/>
          </ac:spMkLst>
        </pc:spChg>
        <pc:spChg chg="mod">
          <ac:chgData name="a xx" userId="6c68ed6e84215d36" providerId="LiveId" clId="{E1B7C8F1-8887-4920-B7B8-A18376985593}" dt="2023-06-13T11:18:40.492" v="10753" actId="1036"/>
          <ac:spMkLst>
            <pc:docMk/>
            <pc:sldMk cId="1376058991" sldId="266"/>
            <ac:spMk id="141" creationId="{12B73549-6309-1D85-D507-9609D96F759F}"/>
          </ac:spMkLst>
        </pc:spChg>
        <pc:spChg chg="mod">
          <ac:chgData name="a xx" userId="6c68ed6e84215d36" providerId="LiveId" clId="{E1B7C8F1-8887-4920-B7B8-A18376985593}" dt="2023-06-13T10:56:43.273" v="10696" actId="164"/>
          <ac:spMkLst>
            <pc:docMk/>
            <pc:sldMk cId="1376058991" sldId="266"/>
            <ac:spMk id="156" creationId="{7E640D29-EC8D-9341-02C7-1E7C36A7F39B}"/>
          </ac:spMkLst>
        </pc:spChg>
        <pc:spChg chg="mod">
          <ac:chgData name="a xx" userId="6c68ed6e84215d36" providerId="LiveId" clId="{E1B7C8F1-8887-4920-B7B8-A18376985593}" dt="2023-06-13T10:56:43.273" v="10696" actId="164"/>
          <ac:spMkLst>
            <pc:docMk/>
            <pc:sldMk cId="1376058991" sldId="266"/>
            <ac:spMk id="157" creationId="{EA5A06C0-B2CF-9BFC-339A-1231F4426CE0}"/>
          </ac:spMkLst>
        </pc:spChg>
        <pc:grpChg chg="add mod">
          <ac:chgData name="a xx" userId="6c68ed6e84215d36" providerId="LiveId" clId="{E1B7C8F1-8887-4920-B7B8-A18376985593}" dt="2023-06-13T10:56:43.273" v="10696" actId="164"/>
          <ac:grpSpMkLst>
            <pc:docMk/>
            <pc:sldMk cId="1376058991" sldId="266"/>
            <ac:grpSpMk id="2" creationId="{A06F7672-1B78-465A-6C09-A0D845DBBC2C}"/>
          </ac:grpSpMkLst>
        </pc:grpChg>
        <pc:grpChg chg="mod">
          <ac:chgData name="a xx" userId="6c68ed6e84215d36" providerId="LiveId" clId="{E1B7C8F1-8887-4920-B7B8-A18376985593}" dt="2023-06-13T10:56:43.273" v="10696" actId="164"/>
          <ac:grpSpMkLst>
            <pc:docMk/>
            <pc:sldMk cId="1376058991" sldId="266"/>
            <ac:grpSpMk id="128" creationId="{487789DB-27F0-81D1-1048-37A2A42E81CB}"/>
          </ac:grpSpMkLst>
        </pc:grpChg>
        <pc:grpChg chg="mod">
          <ac:chgData name="a xx" userId="6c68ed6e84215d36" providerId="LiveId" clId="{E1B7C8F1-8887-4920-B7B8-A18376985593}" dt="2023-06-13T10:56:43.273" v="10696" actId="164"/>
          <ac:grpSpMkLst>
            <pc:docMk/>
            <pc:sldMk cId="1376058991" sldId="266"/>
            <ac:grpSpMk id="132" creationId="{300E0010-A2A0-3CF4-F13A-CA167CDD9F25}"/>
          </ac:grpSpMkLst>
        </pc:grpChg>
        <pc:grpChg chg="mod">
          <ac:chgData name="a xx" userId="6c68ed6e84215d36" providerId="LiveId" clId="{E1B7C8F1-8887-4920-B7B8-A18376985593}" dt="2023-06-13T10:56:43.273" v="10696" actId="164"/>
          <ac:grpSpMkLst>
            <pc:docMk/>
            <pc:sldMk cId="1376058991" sldId="266"/>
            <ac:grpSpMk id="136" creationId="{7C8ADFE0-1CAF-2DDB-92CD-10868341C4DA}"/>
          </ac:grpSpMkLst>
        </pc:grpChg>
        <pc:grpChg chg="mod">
          <ac:chgData name="a xx" userId="6c68ed6e84215d36" providerId="LiveId" clId="{E1B7C8F1-8887-4920-B7B8-A18376985593}" dt="2023-06-13T10:56:43.273" v="10696" actId="164"/>
          <ac:grpSpMkLst>
            <pc:docMk/>
            <pc:sldMk cId="1376058991" sldId="266"/>
            <ac:grpSpMk id="155" creationId="{5195754D-6EB1-9672-5CD1-7D0E4960B8BC}"/>
          </ac:grpSpMkLst>
        </pc:grpChg>
        <pc:cxnChg chg="mod">
          <ac:chgData name="a xx" userId="6c68ed6e84215d36" providerId="LiveId" clId="{E1B7C8F1-8887-4920-B7B8-A18376985593}" dt="2023-06-13T11:18:40.052" v="10749" actId="1036"/>
          <ac:cxnSpMkLst>
            <pc:docMk/>
            <pc:sldMk cId="1376058991" sldId="266"/>
            <ac:cxnSpMk id="114" creationId="{F75FE1A2-1AFF-BA94-3B69-7167A5D1FE7F}"/>
          </ac:cxnSpMkLst>
        </pc:cxnChg>
        <pc:cxnChg chg="mod">
          <ac:chgData name="a xx" userId="6c68ed6e84215d36" providerId="LiveId" clId="{E1B7C8F1-8887-4920-B7B8-A18376985593}" dt="2023-06-13T11:18:39.864" v="10747" actId="1035"/>
          <ac:cxnSpMkLst>
            <pc:docMk/>
            <pc:sldMk cId="1376058991" sldId="266"/>
            <ac:cxnSpMk id="125" creationId="{9D2003CF-5606-3FD6-E485-CF67A838408D}"/>
          </ac:cxnSpMkLst>
        </pc:cxnChg>
        <pc:cxnChg chg="mod">
          <ac:chgData name="a xx" userId="6c68ed6e84215d36" providerId="LiveId" clId="{E1B7C8F1-8887-4920-B7B8-A18376985593}" dt="2023-06-13T11:18:39.864" v="10747" actId="1035"/>
          <ac:cxnSpMkLst>
            <pc:docMk/>
            <pc:sldMk cId="1376058991" sldId="266"/>
            <ac:cxnSpMk id="126" creationId="{D38C9CF9-3DEF-EB2D-442E-567B1A1C26CB}"/>
          </ac:cxnSpMkLst>
        </pc:cxnChg>
        <pc:cxnChg chg="mod">
          <ac:chgData name="a xx" userId="6c68ed6e84215d36" providerId="LiveId" clId="{E1B7C8F1-8887-4920-B7B8-A18376985593}" dt="2023-06-13T11:18:40.052" v="10749" actId="1036"/>
          <ac:cxnSpMkLst>
            <pc:docMk/>
            <pc:sldMk cId="1376058991" sldId="266"/>
            <ac:cxnSpMk id="133" creationId="{899AAB14-6B2B-0226-2BC8-13604AD26316}"/>
          </ac:cxnSpMkLst>
        </pc:cxnChg>
        <pc:cxnChg chg="mod">
          <ac:chgData name="a xx" userId="6c68ed6e84215d36" providerId="LiveId" clId="{E1B7C8F1-8887-4920-B7B8-A18376985593}" dt="2023-06-13T11:18:40.052" v="10749" actId="1036"/>
          <ac:cxnSpMkLst>
            <pc:docMk/>
            <pc:sldMk cId="1376058991" sldId="266"/>
            <ac:cxnSpMk id="134" creationId="{E09970A1-ECBB-6AB5-395A-67C8A9ED431A}"/>
          </ac:cxnSpMkLst>
        </pc:cxnChg>
        <pc:cxnChg chg="mod">
          <ac:chgData name="a xx" userId="6c68ed6e84215d36" providerId="LiveId" clId="{E1B7C8F1-8887-4920-B7B8-A18376985593}" dt="2023-06-13T11:18:40.052" v="10749" actId="1036"/>
          <ac:cxnSpMkLst>
            <pc:docMk/>
            <pc:sldMk cId="1376058991" sldId="266"/>
            <ac:cxnSpMk id="137" creationId="{A69243AF-B767-F5E9-1AFA-F365732D9F6C}"/>
          </ac:cxnSpMkLst>
        </pc:cxnChg>
      </pc:sldChg>
      <pc:sldChg chg="addSp delSp modSp add mod">
        <pc:chgData name="a xx" userId="6c68ed6e84215d36" providerId="LiveId" clId="{E1B7C8F1-8887-4920-B7B8-A18376985593}" dt="2023-06-13T12:28:36.500" v="11307" actId="1076"/>
        <pc:sldMkLst>
          <pc:docMk/>
          <pc:sldMk cId="3338419236" sldId="267"/>
        </pc:sldMkLst>
        <pc:spChg chg="add mod ord">
          <ac:chgData name="a xx" userId="6c68ed6e84215d36" providerId="LiveId" clId="{E1B7C8F1-8887-4920-B7B8-A18376985593}" dt="2023-06-13T11:18:41.094" v="10756" actId="164"/>
          <ac:spMkLst>
            <pc:docMk/>
            <pc:sldMk cId="3338419236" sldId="267"/>
            <ac:spMk id="2" creationId="{99B46180-676D-47C7-A634-03387B16C995}"/>
          </ac:spMkLst>
        </pc:spChg>
        <pc:spChg chg="del">
          <ac:chgData name="a xx" userId="6c68ed6e84215d36" providerId="LiveId" clId="{E1B7C8F1-8887-4920-B7B8-A18376985593}" dt="2023-06-12T15:50:05.320" v="9506" actId="478"/>
          <ac:spMkLst>
            <pc:docMk/>
            <pc:sldMk cId="3338419236" sldId="267"/>
            <ac:spMk id="3" creationId="{7FEB2D5C-3C50-5CC7-8909-D528177CA14B}"/>
          </ac:spMkLst>
        </pc:spChg>
        <pc:spChg chg="del">
          <ac:chgData name="a xx" userId="6c68ed6e84215d36" providerId="LiveId" clId="{E1B7C8F1-8887-4920-B7B8-A18376985593}" dt="2023-06-12T15:50:04.414" v="9505" actId="478"/>
          <ac:spMkLst>
            <pc:docMk/>
            <pc:sldMk cId="3338419236" sldId="267"/>
            <ac:spMk id="4" creationId="{C0A94594-0DC0-E495-7753-641D6CBCEA4D}"/>
          </ac:spMkLst>
        </pc:spChg>
        <pc:spChg chg="add mod">
          <ac:chgData name="a xx" userId="6c68ed6e84215d36" providerId="LiveId" clId="{E1B7C8F1-8887-4920-B7B8-A18376985593}" dt="2023-06-13T11:18:41.094" v="10756" actId="164"/>
          <ac:spMkLst>
            <pc:docMk/>
            <pc:sldMk cId="3338419236" sldId="267"/>
            <ac:spMk id="5" creationId="{805BDDC4-A7B0-DD16-B6EF-F61B99651598}"/>
          </ac:spMkLst>
        </pc:spChg>
        <pc:spChg chg="add mod ord">
          <ac:chgData name="a xx" userId="6c68ed6e84215d36" providerId="LiveId" clId="{E1B7C8F1-8887-4920-B7B8-A18376985593}" dt="2023-06-13T11:18:41.094" v="10756" actId="164"/>
          <ac:spMkLst>
            <pc:docMk/>
            <pc:sldMk cId="3338419236" sldId="267"/>
            <ac:spMk id="6" creationId="{D1E806AA-A8F4-1062-3CBC-6889C15AAAB9}"/>
          </ac:spMkLst>
        </pc:spChg>
        <pc:spChg chg="add del mod ord">
          <ac:chgData name="a xx" userId="6c68ed6e84215d36" providerId="LiveId" clId="{E1B7C8F1-8887-4920-B7B8-A18376985593}" dt="2023-06-13T11:18:41.094" v="10756" actId="164"/>
          <ac:spMkLst>
            <pc:docMk/>
            <pc:sldMk cId="3338419236" sldId="267"/>
            <ac:spMk id="7" creationId="{4D3D054B-0C72-1074-7C94-B0274DC2650A}"/>
          </ac:spMkLst>
        </pc:spChg>
        <pc:spChg chg="add del mod">
          <ac:chgData name="a xx" userId="6c68ed6e84215d36" providerId="LiveId" clId="{E1B7C8F1-8887-4920-B7B8-A18376985593}" dt="2023-06-12T15:49:35.035" v="9496"/>
          <ac:spMkLst>
            <pc:docMk/>
            <pc:sldMk cId="3338419236" sldId="267"/>
            <ac:spMk id="36" creationId="{E7FDFB7A-F33D-E46F-1443-23B0A0B830BD}"/>
          </ac:spMkLst>
        </pc:spChg>
        <pc:spChg chg="add del mod">
          <ac:chgData name="a xx" userId="6c68ed6e84215d36" providerId="LiveId" clId="{E1B7C8F1-8887-4920-B7B8-A18376985593}" dt="2023-06-12T15:49:34.847" v="9495"/>
          <ac:spMkLst>
            <pc:docMk/>
            <pc:sldMk cId="3338419236" sldId="267"/>
            <ac:spMk id="37" creationId="{A6F1A652-FBDB-5E1F-F6B5-19302371EC92}"/>
          </ac:spMkLst>
        </pc:spChg>
        <pc:spChg chg="add del mod">
          <ac:chgData name="a xx" userId="6c68ed6e84215d36" providerId="LiveId" clId="{E1B7C8F1-8887-4920-B7B8-A18376985593}" dt="2023-06-12T15:49:34.680" v="9494"/>
          <ac:spMkLst>
            <pc:docMk/>
            <pc:sldMk cId="3338419236" sldId="267"/>
            <ac:spMk id="38" creationId="{20D5D181-7497-2D02-85F4-C73CB2EDEA04}"/>
          </ac:spMkLst>
        </pc:spChg>
        <pc:spChg chg="add del mod">
          <ac:chgData name="a xx" userId="6c68ed6e84215d36" providerId="LiveId" clId="{E1B7C8F1-8887-4920-B7B8-A18376985593}" dt="2023-06-12T15:49:34.507" v="9493"/>
          <ac:spMkLst>
            <pc:docMk/>
            <pc:sldMk cId="3338419236" sldId="267"/>
            <ac:spMk id="39" creationId="{F69DDADD-FE59-BDC9-AB27-9D9D0CA5763F}"/>
          </ac:spMkLst>
        </pc:spChg>
        <pc:spChg chg="add del mod">
          <ac:chgData name="a xx" userId="6c68ed6e84215d36" providerId="LiveId" clId="{E1B7C8F1-8887-4920-B7B8-A18376985593}" dt="2023-06-12T15:49:34.303" v="9492"/>
          <ac:spMkLst>
            <pc:docMk/>
            <pc:sldMk cId="3338419236" sldId="267"/>
            <ac:spMk id="40" creationId="{9979C10E-06A0-29AB-4297-A1A370313A96}"/>
          </ac:spMkLst>
        </pc:spChg>
        <pc:spChg chg="add del mod">
          <ac:chgData name="a xx" userId="6c68ed6e84215d36" providerId="LiveId" clId="{E1B7C8F1-8887-4920-B7B8-A18376985593}" dt="2023-06-12T15:49:34.036" v="9491"/>
          <ac:spMkLst>
            <pc:docMk/>
            <pc:sldMk cId="3338419236" sldId="267"/>
            <ac:spMk id="41" creationId="{1B7E28BF-7ED0-BF09-BB7B-7A8378131C1F}"/>
          </ac:spMkLst>
        </pc:spChg>
        <pc:spChg chg="mod topLvl">
          <ac:chgData name="a xx" userId="6c68ed6e84215d36" providerId="LiveId" clId="{E1B7C8F1-8887-4920-B7B8-A18376985593}" dt="2023-06-13T11:18:23.646" v="10729" actId="164"/>
          <ac:spMkLst>
            <pc:docMk/>
            <pc:sldMk cId="3338419236" sldId="267"/>
            <ac:spMk id="47" creationId="{7DA7A3B1-1A87-EF6C-D293-2BAFC134A0BD}"/>
          </ac:spMkLst>
        </pc:spChg>
        <pc:spChg chg="mod topLvl">
          <ac:chgData name="a xx" userId="6c68ed6e84215d36" providerId="LiveId" clId="{E1B7C8F1-8887-4920-B7B8-A18376985593}" dt="2023-06-13T11:18:23.646" v="10729" actId="164"/>
          <ac:spMkLst>
            <pc:docMk/>
            <pc:sldMk cId="3338419236" sldId="267"/>
            <ac:spMk id="48" creationId="{E267C5D4-1617-9595-C133-2A0751896D4D}"/>
          </ac:spMkLst>
        </pc:spChg>
        <pc:spChg chg="mod">
          <ac:chgData name="a xx" userId="6c68ed6e84215d36" providerId="LiveId" clId="{E1B7C8F1-8887-4920-B7B8-A18376985593}" dt="2023-06-13T11:18:23.646" v="10729" actId="164"/>
          <ac:spMkLst>
            <pc:docMk/>
            <pc:sldMk cId="3338419236" sldId="267"/>
            <ac:spMk id="50" creationId="{A00982A1-220A-6B57-C235-C86C98B4C27D}"/>
          </ac:spMkLst>
        </pc:spChg>
        <pc:spChg chg="mod">
          <ac:chgData name="a xx" userId="6c68ed6e84215d36" providerId="LiveId" clId="{E1B7C8F1-8887-4920-B7B8-A18376985593}" dt="2023-06-13T11:18:23.646" v="10729" actId="164"/>
          <ac:spMkLst>
            <pc:docMk/>
            <pc:sldMk cId="3338419236" sldId="267"/>
            <ac:spMk id="51" creationId="{A1F24C77-F40C-D631-7A54-A5B80D79B470}"/>
          </ac:spMkLst>
        </pc:spChg>
        <pc:spChg chg="add mod">
          <ac:chgData name="a xx" userId="6c68ed6e84215d36" providerId="LiveId" clId="{E1B7C8F1-8887-4920-B7B8-A18376985593}" dt="2023-06-13T11:18:41.094" v="10756" actId="164"/>
          <ac:spMkLst>
            <pc:docMk/>
            <pc:sldMk cId="3338419236" sldId="267"/>
            <ac:spMk id="53" creationId="{F578E01E-77AD-B130-BBD6-727758283097}"/>
          </ac:spMkLst>
        </pc:spChg>
        <pc:spChg chg="add mod ord">
          <ac:chgData name="a xx" userId="6c68ed6e84215d36" providerId="LiveId" clId="{E1B7C8F1-8887-4920-B7B8-A18376985593}" dt="2023-06-13T11:18:41.094" v="10756" actId="164"/>
          <ac:spMkLst>
            <pc:docMk/>
            <pc:sldMk cId="3338419236" sldId="267"/>
            <ac:spMk id="112" creationId="{A3D99FAE-9DC9-1996-A020-E9257295225B}"/>
          </ac:spMkLst>
        </pc:spChg>
        <pc:spChg chg="add mod">
          <ac:chgData name="a xx" userId="6c68ed6e84215d36" providerId="LiveId" clId="{E1B7C8F1-8887-4920-B7B8-A18376985593}" dt="2023-06-13T11:18:41.094" v="10756" actId="164"/>
          <ac:spMkLst>
            <pc:docMk/>
            <pc:sldMk cId="3338419236" sldId="267"/>
            <ac:spMk id="115" creationId="{0352550F-E423-A5B3-A5CE-D6323D06737E}"/>
          </ac:spMkLst>
        </pc:spChg>
        <pc:spChg chg="add mod">
          <ac:chgData name="a xx" userId="6c68ed6e84215d36" providerId="LiveId" clId="{E1B7C8F1-8887-4920-B7B8-A18376985593}" dt="2023-06-13T12:26:54.037" v="11290" actId="20577"/>
          <ac:spMkLst>
            <pc:docMk/>
            <pc:sldMk cId="3338419236" sldId="267"/>
            <ac:spMk id="116" creationId="{09CEDFD4-658A-8914-BF45-0809D57FA002}"/>
          </ac:spMkLst>
        </pc:spChg>
        <pc:spChg chg="add mod">
          <ac:chgData name="a xx" userId="6c68ed6e84215d36" providerId="LiveId" clId="{E1B7C8F1-8887-4920-B7B8-A18376985593}" dt="2023-06-13T11:18:41.094" v="10756" actId="164"/>
          <ac:spMkLst>
            <pc:docMk/>
            <pc:sldMk cId="3338419236" sldId="267"/>
            <ac:spMk id="117" creationId="{1279C8F9-C13F-BDC2-DD82-179C2F7D0E1A}"/>
          </ac:spMkLst>
        </pc:spChg>
        <pc:spChg chg="add mod">
          <ac:chgData name="a xx" userId="6c68ed6e84215d36" providerId="LiveId" clId="{E1B7C8F1-8887-4920-B7B8-A18376985593}" dt="2023-06-13T11:18:41.094" v="10756" actId="164"/>
          <ac:spMkLst>
            <pc:docMk/>
            <pc:sldMk cId="3338419236" sldId="267"/>
            <ac:spMk id="118" creationId="{B722C09C-0C8F-084C-ED41-3545B187B103}"/>
          </ac:spMkLst>
        </pc:spChg>
        <pc:spChg chg="add mod">
          <ac:chgData name="a xx" userId="6c68ed6e84215d36" providerId="LiveId" clId="{E1B7C8F1-8887-4920-B7B8-A18376985593}" dt="2023-06-13T11:18:41.094" v="10756" actId="164"/>
          <ac:spMkLst>
            <pc:docMk/>
            <pc:sldMk cId="3338419236" sldId="267"/>
            <ac:spMk id="119" creationId="{47E41F75-B4A9-9547-29DE-50694BB1B2B8}"/>
          </ac:spMkLst>
        </pc:spChg>
        <pc:spChg chg="add mod">
          <ac:chgData name="a xx" userId="6c68ed6e84215d36" providerId="LiveId" clId="{E1B7C8F1-8887-4920-B7B8-A18376985593}" dt="2023-06-13T12:28:04.761" v="11302" actId="1076"/>
          <ac:spMkLst>
            <pc:docMk/>
            <pc:sldMk cId="3338419236" sldId="267"/>
            <ac:spMk id="123" creationId="{FEDFBFF9-1E87-63F9-7CC3-D2FA1B4C2800}"/>
          </ac:spMkLst>
        </pc:spChg>
        <pc:spChg chg="add mod">
          <ac:chgData name="a xx" userId="6c68ed6e84215d36" providerId="LiveId" clId="{E1B7C8F1-8887-4920-B7B8-A18376985593}" dt="2023-06-13T12:28:36.500" v="11307" actId="1076"/>
          <ac:spMkLst>
            <pc:docMk/>
            <pc:sldMk cId="3338419236" sldId="267"/>
            <ac:spMk id="127" creationId="{588D19DA-9A5D-DE4A-5567-1E9271FE4BBD}"/>
          </ac:spMkLst>
        </pc:spChg>
        <pc:spChg chg="del">
          <ac:chgData name="a xx" userId="6c68ed6e84215d36" providerId="LiveId" clId="{E1B7C8F1-8887-4920-B7B8-A18376985593}" dt="2023-06-12T15:46:48.808" v="9402" actId="478"/>
          <ac:spMkLst>
            <pc:docMk/>
            <pc:sldMk cId="3338419236" sldId="267"/>
            <ac:spMk id="138" creationId="{3F1B3D37-8E80-4F96-2E65-FBEF1B076845}"/>
          </ac:spMkLst>
        </pc:spChg>
        <pc:spChg chg="del">
          <ac:chgData name="a xx" userId="6c68ed6e84215d36" providerId="LiveId" clId="{E1B7C8F1-8887-4920-B7B8-A18376985593}" dt="2023-06-12T15:46:50.818" v="9404" actId="478"/>
          <ac:spMkLst>
            <pc:docMk/>
            <pc:sldMk cId="3338419236" sldId="267"/>
            <ac:spMk id="139" creationId="{A9131239-55F7-D048-207A-B402B9EF981D}"/>
          </ac:spMkLst>
        </pc:spChg>
        <pc:spChg chg="del">
          <ac:chgData name="a xx" userId="6c68ed6e84215d36" providerId="LiveId" clId="{E1B7C8F1-8887-4920-B7B8-A18376985593}" dt="2023-06-12T15:46:49.827" v="9403" actId="478"/>
          <ac:spMkLst>
            <pc:docMk/>
            <pc:sldMk cId="3338419236" sldId="267"/>
            <ac:spMk id="140" creationId="{BF15771F-5DB5-66F7-C243-7C2D50A71F15}"/>
          </ac:spMkLst>
        </pc:spChg>
        <pc:spChg chg="del">
          <ac:chgData name="a xx" userId="6c68ed6e84215d36" providerId="LiveId" clId="{E1B7C8F1-8887-4920-B7B8-A18376985593}" dt="2023-06-12T15:46:51.865" v="9405" actId="478"/>
          <ac:spMkLst>
            <pc:docMk/>
            <pc:sldMk cId="3338419236" sldId="267"/>
            <ac:spMk id="141" creationId="{12B73549-6309-1D85-D507-9609D96F759F}"/>
          </ac:spMkLst>
        </pc:spChg>
        <pc:spChg chg="mod">
          <ac:chgData name="a xx" userId="6c68ed6e84215d36" providerId="LiveId" clId="{E1B7C8F1-8887-4920-B7B8-A18376985593}" dt="2023-06-13T11:18:41.094" v="10756" actId="164"/>
          <ac:spMkLst>
            <pc:docMk/>
            <pc:sldMk cId="3338419236" sldId="267"/>
            <ac:spMk id="156" creationId="{7E640D29-EC8D-9341-02C7-1E7C36A7F39B}"/>
          </ac:spMkLst>
        </pc:spChg>
        <pc:spChg chg="mod">
          <ac:chgData name="a xx" userId="6c68ed6e84215d36" providerId="LiveId" clId="{E1B7C8F1-8887-4920-B7B8-A18376985593}" dt="2023-06-13T11:18:41.094" v="10756" actId="164"/>
          <ac:spMkLst>
            <pc:docMk/>
            <pc:sldMk cId="3338419236" sldId="267"/>
            <ac:spMk id="157" creationId="{EA5A06C0-B2CF-9BFC-339A-1231F4426CE0}"/>
          </ac:spMkLst>
        </pc:spChg>
        <pc:grpChg chg="add del mod">
          <ac:chgData name="a xx" userId="6c68ed6e84215d36" providerId="LiveId" clId="{E1B7C8F1-8887-4920-B7B8-A18376985593}" dt="2023-06-13T11:18:23.646" v="10729" actId="164"/>
          <ac:grpSpMkLst>
            <pc:docMk/>
            <pc:sldMk cId="3338419236" sldId="267"/>
            <ac:grpSpMk id="46" creationId="{91C6BA00-5816-2EA9-1B27-B171519CB342}"/>
          </ac:grpSpMkLst>
        </pc:grpChg>
        <pc:grpChg chg="add mod">
          <ac:chgData name="a xx" userId="6c68ed6e84215d36" providerId="LiveId" clId="{E1B7C8F1-8887-4920-B7B8-A18376985593}" dt="2023-06-13T11:18:23.646" v="10729" actId="164"/>
          <ac:grpSpMkLst>
            <pc:docMk/>
            <pc:sldMk cId="3338419236" sldId="267"/>
            <ac:grpSpMk id="49" creationId="{A2EBC7FD-6939-E646-8946-0CF321F9028A}"/>
          </ac:grpSpMkLst>
        </pc:grpChg>
        <pc:grpChg chg="add mod">
          <ac:chgData name="a xx" userId="6c68ed6e84215d36" providerId="LiveId" clId="{E1B7C8F1-8887-4920-B7B8-A18376985593}" dt="2023-06-13T11:18:41.094" v="10756" actId="164"/>
          <ac:grpSpMkLst>
            <pc:docMk/>
            <pc:sldMk cId="3338419236" sldId="267"/>
            <ac:grpSpMk id="52" creationId="{5CD95F16-50B5-F35C-A626-2F20A5BDB9DD}"/>
          </ac:grpSpMkLst>
        </pc:grpChg>
        <pc:grpChg chg="add mod">
          <ac:chgData name="a xx" userId="6c68ed6e84215d36" providerId="LiveId" clId="{E1B7C8F1-8887-4920-B7B8-A18376985593}" dt="2023-06-13T11:18:41.094" v="10756" actId="164"/>
          <ac:grpSpMkLst>
            <pc:docMk/>
            <pc:sldMk cId="3338419236" sldId="267"/>
            <ac:grpSpMk id="113" creationId="{BAA1BF7F-BDB5-3B2D-77F7-9BC8E3509274}"/>
          </ac:grpSpMkLst>
        </pc:grpChg>
        <pc:grpChg chg="add mod">
          <ac:chgData name="a xx" userId="6c68ed6e84215d36" providerId="LiveId" clId="{E1B7C8F1-8887-4920-B7B8-A18376985593}" dt="2023-06-13T11:18:41.094" v="10756" actId="164"/>
          <ac:grpSpMkLst>
            <pc:docMk/>
            <pc:sldMk cId="3338419236" sldId="267"/>
            <ac:grpSpMk id="120" creationId="{DCACB10D-90BF-0F4B-C3D9-B6AF15BB9C1E}"/>
          </ac:grpSpMkLst>
        </pc:grpChg>
        <pc:grpChg chg="mod">
          <ac:chgData name="a xx" userId="6c68ed6e84215d36" providerId="LiveId" clId="{E1B7C8F1-8887-4920-B7B8-A18376985593}" dt="2023-06-13T11:18:41.094" v="10756" actId="164"/>
          <ac:grpSpMkLst>
            <pc:docMk/>
            <pc:sldMk cId="3338419236" sldId="267"/>
            <ac:grpSpMk id="128" creationId="{487789DB-27F0-81D1-1048-37A2A42E81CB}"/>
          </ac:grpSpMkLst>
        </pc:grpChg>
        <pc:grpChg chg="mod">
          <ac:chgData name="a xx" userId="6c68ed6e84215d36" providerId="LiveId" clId="{E1B7C8F1-8887-4920-B7B8-A18376985593}" dt="2023-06-13T11:18:41.094" v="10756" actId="164"/>
          <ac:grpSpMkLst>
            <pc:docMk/>
            <pc:sldMk cId="3338419236" sldId="267"/>
            <ac:grpSpMk id="132" creationId="{300E0010-A2A0-3CF4-F13A-CA167CDD9F25}"/>
          </ac:grpSpMkLst>
        </pc:grpChg>
        <pc:grpChg chg="mod">
          <ac:chgData name="a xx" userId="6c68ed6e84215d36" providerId="LiveId" clId="{E1B7C8F1-8887-4920-B7B8-A18376985593}" dt="2023-06-13T11:18:41.094" v="10756" actId="164"/>
          <ac:grpSpMkLst>
            <pc:docMk/>
            <pc:sldMk cId="3338419236" sldId="267"/>
            <ac:grpSpMk id="136" creationId="{7C8ADFE0-1CAF-2DDB-92CD-10868341C4DA}"/>
          </ac:grpSpMkLst>
        </pc:grpChg>
        <pc:grpChg chg="del">
          <ac:chgData name="a xx" userId="6c68ed6e84215d36" providerId="LiveId" clId="{E1B7C8F1-8887-4920-B7B8-A18376985593}" dt="2023-06-12T15:45:23.017" v="9397" actId="478"/>
          <ac:grpSpMkLst>
            <pc:docMk/>
            <pc:sldMk cId="3338419236" sldId="267"/>
            <ac:grpSpMk id="155" creationId="{5195754D-6EB1-9672-5CD1-7D0E4960B8BC}"/>
          </ac:grpSpMkLst>
        </pc:grpChg>
        <pc:picChg chg="add del mod">
          <ac:chgData name="a xx" userId="6c68ed6e84215d36" providerId="LiveId" clId="{E1B7C8F1-8887-4920-B7B8-A18376985593}" dt="2023-06-12T15:51:15.530" v="9514" actId="478"/>
          <ac:picMkLst>
            <pc:docMk/>
            <pc:sldMk cId="3338419236" sldId="267"/>
            <ac:picMk id="42" creationId="{9555AC8A-5944-A023-3C35-EB4B72370E83}"/>
          </ac:picMkLst>
        </pc:picChg>
        <pc:picChg chg="add del mod">
          <ac:chgData name="a xx" userId="6c68ed6e84215d36" providerId="LiveId" clId="{E1B7C8F1-8887-4920-B7B8-A18376985593}" dt="2023-06-12T15:51:16.018" v="9515" actId="478"/>
          <ac:picMkLst>
            <pc:docMk/>
            <pc:sldMk cId="3338419236" sldId="267"/>
            <ac:picMk id="43" creationId="{18DD40EB-2670-626E-B3B3-EE094B27B7DF}"/>
          </ac:picMkLst>
        </pc:picChg>
        <pc:picChg chg="add del mod">
          <ac:chgData name="a xx" userId="6c68ed6e84215d36" providerId="LiveId" clId="{E1B7C8F1-8887-4920-B7B8-A18376985593}" dt="2023-06-12T15:51:35.672" v="9517" actId="27803"/>
          <ac:picMkLst>
            <pc:docMk/>
            <pc:sldMk cId="3338419236" sldId="267"/>
            <ac:picMk id="45" creationId="{376D1F70-7914-96CF-BB94-F086DB67D7BF}"/>
          </ac:picMkLst>
        </pc:picChg>
        <pc:cxnChg chg="mod">
          <ac:chgData name="a xx" userId="6c68ed6e84215d36" providerId="LiveId" clId="{E1B7C8F1-8887-4920-B7B8-A18376985593}" dt="2023-06-13T11:18:23.646" v="10729" actId="164"/>
          <ac:cxnSpMkLst>
            <pc:docMk/>
            <pc:sldMk cId="3338419236" sldId="267"/>
            <ac:cxnSpMk id="114" creationId="{F75FE1A2-1AFF-BA94-3B69-7167A5D1FE7F}"/>
          </ac:cxnSpMkLst>
        </pc:cxnChg>
        <pc:cxnChg chg="add mod">
          <ac:chgData name="a xx" userId="6c68ed6e84215d36" providerId="LiveId" clId="{E1B7C8F1-8887-4920-B7B8-A18376985593}" dt="2023-06-13T12:27:38.607" v="11298" actId="1076"/>
          <ac:cxnSpMkLst>
            <pc:docMk/>
            <pc:sldMk cId="3338419236" sldId="267"/>
            <ac:cxnSpMk id="122" creationId="{6A40D491-7586-0149-A8E7-6C884FAF334D}"/>
          </ac:cxnSpMkLst>
        </pc:cxnChg>
        <pc:cxnChg chg="add mod">
          <ac:chgData name="a xx" userId="6c68ed6e84215d36" providerId="LiveId" clId="{E1B7C8F1-8887-4920-B7B8-A18376985593}" dt="2023-06-13T12:28:25.052" v="11305" actId="1076"/>
          <ac:cxnSpMkLst>
            <pc:docMk/>
            <pc:sldMk cId="3338419236" sldId="267"/>
            <ac:cxnSpMk id="124" creationId="{2D24C3B6-10C6-DBF5-9A5A-96DC8C0D46F0}"/>
          </ac:cxnSpMkLst>
        </pc:cxnChg>
        <pc:cxnChg chg="mod">
          <ac:chgData name="a xx" userId="6c68ed6e84215d36" providerId="LiveId" clId="{E1B7C8F1-8887-4920-B7B8-A18376985593}" dt="2023-06-13T11:18:23.646" v="10729" actId="164"/>
          <ac:cxnSpMkLst>
            <pc:docMk/>
            <pc:sldMk cId="3338419236" sldId="267"/>
            <ac:cxnSpMk id="125" creationId="{9D2003CF-5606-3FD6-E485-CF67A838408D}"/>
          </ac:cxnSpMkLst>
        </pc:cxnChg>
        <pc:cxnChg chg="mod">
          <ac:chgData name="a xx" userId="6c68ed6e84215d36" providerId="LiveId" clId="{E1B7C8F1-8887-4920-B7B8-A18376985593}" dt="2023-06-13T11:18:23.646" v="10729" actId="164"/>
          <ac:cxnSpMkLst>
            <pc:docMk/>
            <pc:sldMk cId="3338419236" sldId="267"/>
            <ac:cxnSpMk id="126" creationId="{D38C9CF9-3DEF-EB2D-442E-567B1A1C26CB}"/>
          </ac:cxnSpMkLst>
        </pc:cxnChg>
        <pc:cxnChg chg="mod">
          <ac:chgData name="a xx" userId="6c68ed6e84215d36" providerId="LiveId" clId="{E1B7C8F1-8887-4920-B7B8-A18376985593}" dt="2023-06-13T11:18:23.646" v="10729" actId="164"/>
          <ac:cxnSpMkLst>
            <pc:docMk/>
            <pc:sldMk cId="3338419236" sldId="267"/>
            <ac:cxnSpMk id="130" creationId="{00439370-734E-000A-5042-030BD49603B6}"/>
          </ac:cxnSpMkLst>
        </pc:cxnChg>
        <pc:cxnChg chg="mod">
          <ac:chgData name="a xx" userId="6c68ed6e84215d36" providerId="LiveId" clId="{E1B7C8F1-8887-4920-B7B8-A18376985593}" dt="2023-06-13T11:18:23.646" v="10729" actId="164"/>
          <ac:cxnSpMkLst>
            <pc:docMk/>
            <pc:sldMk cId="3338419236" sldId="267"/>
            <ac:cxnSpMk id="133" creationId="{899AAB14-6B2B-0226-2BC8-13604AD26316}"/>
          </ac:cxnSpMkLst>
        </pc:cxnChg>
        <pc:cxnChg chg="mod">
          <ac:chgData name="a xx" userId="6c68ed6e84215d36" providerId="LiveId" clId="{E1B7C8F1-8887-4920-B7B8-A18376985593}" dt="2023-06-13T11:18:23.646" v="10729" actId="164"/>
          <ac:cxnSpMkLst>
            <pc:docMk/>
            <pc:sldMk cId="3338419236" sldId="267"/>
            <ac:cxnSpMk id="134" creationId="{E09970A1-ECBB-6AB5-395A-67C8A9ED431A}"/>
          </ac:cxnSpMkLst>
        </pc:cxnChg>
        <pc:cxnChg chg="mod">
          <ac:chgData name="a xx" userId="6c68ed6e84215d36" providerId="LiveId" clId="{E1B7C8F1-8887-4920-B7B8-A18376985593}" dt="2023-06-13T11:18:23.646" v="10729" actId="164"/>
          <ac:cxnSpMkLst>
            <pc:docMk/>
            <pc:sldMk cId="3338419236" sldId="267"/>
            <ac:cxnSpMk id="135" creationId="{7D326160-6662-8647-2A40-881C8D642921}"/>
          </ac:cxnSpMkLst>
        </pc:cxnChg>
        <pc:cxnChg chg="mod">
          <ac:chgData name="a xx" userId="6c68ed6e84215d36" providerId="LiveId" clId="{E1B7C8F1-8887-4920-B7B8-A18376985593}" dt="2023-06-13T11:18:23.646" v="10729" actId="164"/>
          <ac:cxnSpMkLst>
            <pc:docMk/>
            <pc:sldMk cId="3338419236" sldId="267"/>
            <ac:cxnSpMk id="137" creationId="{A69243AF-B767-F5E9-1AFA-F365732D9F6C}"/>
          </ac:cxnSpMkLst>
        </pc:cxnChg>
      </pc:sldChg>
      <pc:sldChg chg="addSp delSp modSp add mod">
        <pc:chgData name="a xx" userId="6c68ed6e84215d36" providerId="LiveId" clId="{E1B7C8F1-8887-4920-B7B8-A18376985593}" dt="2023-06-12T23:36:22.521" v="9941" actId="1035"/>
        <pc:sldMkLst>
          <pc:docMk/>
          <pc:sldMk cId="13920175" sldId="268"/>
        </pc:sldMkLst>
        <pc:spChg chg="mod">
          <ac:chgData name="a xx" userId="6c68ed6e84215d36" providerId="LiveId" clId="{E1B7C8F1-8887-4920-B7B8-A18376985593}" dt="2023-06-12T23:32:16.291" v="9737" actId="1076"/>
          <ac:spMkLst>
            <pc:docMk/>
            <pc:sldMk cId="13920175" sldId="268"/>
            <ac:spMk id="2" creationId="{B6BEA4C3-8167-004A-C23C-3B49D2F894D5}"/>
          </ac:spMkLst>
        </pc:spChg>
        <pc:spChg chg="add mod">
          <ac:chgData name="a xx" userId="6c68ed6e84215d36" providerId="LiveId" clId="{E1B7C8F1-8887-4920-B7B8-A18376985593}" dt="2023-06-12T23:31:52.082" v="9635" actId="1036"/>
          <ac:spMkLst>
            <pc:docMk/>
            <pc:sldMk cId="13920175" sldId="268"/>
            <ac:spMk id="3" creationId="{2F2B5CC2-3C66-BA4A-863F-3F049CD85EFD}"/>
          </ac:spMkLst>
        </pc:spChg>
        <pc:spChg chg="add del mod">
          <ac:chgData name="a xx" userId="6c68ed6e84215d36" providerId="LiveId" clId="{E1B7C8F1-8887-4920-B7B8-A18376985593}" dt="2023-06-12T23:31:47.218" v="9634" actId="478"/>
          <ac:spMkLst>
            <pc:docMk/>
            <pc:sldMk cId="13920175" sldId="268"/>
            <ac:spMk id="4" creationId="{94F27C70-842A-B0B5-8B2E-C85E6966EAB3}"/>
          </ac:spMkLst>
        </pc:spChg>
        <pc:spChg chg="add mod">
          <ac:chgData name="a xx" userId="6c68ed6e84215d36" providerId="LiveId" clId="{E1B7C8F1-8887-4920-B7B8-A18376985593}" dt="2023-06-12T23:32:20.058" v="9738" actId="1036"/>
          <ac:spMkLst>
            <pc:docMk/>
            <pc:sldMk cId="13920175" sldId="268"/>
            <ac:spMk id="12" creationId="{6C701B1C-97CB-7699-998C-4F88D29BE565}"/>
          </ac:spMkLst>
        </pc:spChg>
        <pc:spChg chg="mod ord">
          <ac:chgData name="a xx" userId="6c68ed6e84215d36" providerId="LiveId" clId="{E1B7C8F1-8887-4920-B7B8-A18376985593}" dt="2023-06-12T23:35:27.834" v="9810" actId="1076"/>
          <ac:spMkLst>
            <pc:docMk/>
            <pc:sldMk cId="13920175" sldId="268"/>
            <ac:spMk id="14" creationId="{CF7D2766-CAFD-2CB5-9742-02C366C4DC4C}"/>
          </ac:spMkLst>
        </pc:spChg>
        <pc:spChg chg="del">
          <ac:chgData name="a xx" userId="6c68ed6e84215d36" providerId="LiveId" clId="{E1B7C8F1-8887-4920-B7B8-A18376985593}" dt="2023-06-12T23:29:04.914" v="9603" actId="478"/>
          <ac:spMkLst>
            <pc:docMk/>
            <pc:sldMk cId="13920175" sldId="268"/>
            <ac:spMk id="22" creationId="{63EFB36F-D365-1F5B-6BA0-9615743A48E5}"/>
          </ac:spMkLst>
        </pc:spChg>
        <pc:spChg chg="add mod">
          <ac:chgData name="a xx" userId="6c68ed6e84215d36" providerId="LiveId" clId="{E1B7C8F1-8887-4920-B7B8-A18376985593}" dt="2023-06-12T23:36:22.521" v="9941" actId="1035"/>
          <ac:spMkLst>
            <pc:docMk/>
            <pc:sldMk cId="13920175" sldId="268"/>
            <ac:spMk id="28" creationId="{E0AF48AB-C23C-C5F6-A29E-DFE954D3CF60}"/>
          </ac:spMkLst>
        </pc:spChg>
        <pc:spChg chg="add mod">
          <ac:chgData name="a xx" userId="6c68ed6e84215d36" providerId="LiveId" clId="{E1B7C8F1-8887-4920-B7B8-A18376985593}" dt="2023-06-12T23:36:15.401" v="9940" actId="1036"/>
          <ac:spMkLst>
            <pc:docMk/>
            <pc:sldMk cId="13920175" sldId="268"/>
            <ac:spMk id="29" creationId="{1044FC7F-2AE7-8B6B-B327-163AE99EE2D6}"/>
          </ac:spMkLst>
        </pc:spChg>
        <pc:grpChg chg="add mod">
          <ac:chgData name="a xx" userId="6c68ed6e84215d36" providerId="LiveId" clId="{E1B7C8F1-8887-4920-B7B8-A18376985593}" dt="2023-06-12T23:35:15.451" v="9809" actId="1038"/>
          <ac:grpSpMkLst>
            <pc:docMk/>
            <pc:sldMk cId="13920175" sldId="268"/>
            <ac:grpSpMk id="13" creationId="{4E5B7C81-7614-5EF9-0B4A-2A6C527DAAA2}"/>
          </ac:grpSpMkLst>
        </pc:grpChg>
        <pc:grpChg chg="mod">
          <ac:chgData name="a xx" userId="6c68ed6e84215d36" providerId="LiveId" clId="{E1B7C8F1-8887-4920-B7B8-A18376985593}" dt="2023-06-12T23:32:24.709" v="9740" actId="1076"/>
          <ac:grpSpMkLst>
            <pc:docMk/>
            <pc:sldMk cId="13920175" sldId="268"/>
            <ac:grpSpMk id="16" creationId="{21F04010-CD9A-B73B-1BCE-7944CEA5626C}"/>
          </ac:grpSpMkLst>
        </pc:grpChg>
        <pc:picChg chg="del">
          <ac:chgData name="a xx" userId="6c68ed6e84215d36" providerId="LiveId" clId="{E1B7C8F1-8887-4920-B7B8-A18376985593}" dt="2023-06-12T23:35:56.696" v="9910" actId="478"/>
          <ac:picMkLst>
            <pc:docMk/>
            <pc:sldMk cId="13920175" sldId="268"/>
            <ac:picMk id="10" creationId="{2F6FF4C3-EDAB-761D-A995-9AEE10BDAD6A}"/>
          </ac:picMkLst>
        </pc:picChg>
        <pc:picChg chg="del">
          <ac:chgData name="a xx" userId="6c68ed6e84215d36" providerId="LiveId" clId="{E1B7C8F1-8887-4920-B7B8-A18376985593}" dt="2023-06-12T23:28:50.834" v="9600" actId="478"/>
          <ac:picMkLst>
            <pc:docMk/>
            <pc:sldMk cId="13920175" sldId="268"/>
            <ac:picMk id="11" creationId="{82FA49A0-1658-A547-ED38-835091642F91}"/>
          </ac:picMkLst>
        </pc:picChg>
        <pc:cxnChg chg="mod">
          <ac:chgData name="a xx" userId="6c68ed6e84215d36" providerId="LiveId" clId="{E1B7C8F1-8887-4920-B7B8-A18376985593}" dt="2023-06-12T23:35:07.045" v="9783" actId="1037"/>
          <ac:cxnSpMkLst>
            <pc:docMk/>
            <pc:sldMk cId="13920175" sldId="268"/>
            <ac:cxnSpMk id="24" creationId="{0F4E158F-092D-A42C-F2F8-C5FB1C52B439}"/>
          </ac:cxnSpMkLst>
        </pc:cxnChg>
        <pc:cxnChg chg="mod">
          <ac:chgData name="a xx" userId="6c68ed6e84215d36" providerId="LiveId" clId="{E1B7C8F1-8887-4920-B7B8-A18376985593}" dt="2023-06-12T23:34:00.177" v="9759" actId="692"/>
          <ac:cxnSpMkLst>
            <pc:docMk/>
            <pc:sldMk cId="13920175" sldId="268"/>
            <ac:cxnSpMk id="27" creationId="{63A62086-9D5B-2548-CB7B-D385E1F3ACD5}"/>
          </ac:cxnSpMkLst>
        </pc:cxnChg>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pChg chg="mod">
          <ac:chgData name="a xx" userId="6c68ed6e84215d36" providerId="LiveId" clId="{E1B7C8F1-8887-4920-B7B8-A18376985593}" dt="2023-06-13T11:26:04.199" v="10826"/>
          <ac:spMkLst>
            <pc:docMk/>
            <pc:sldMk cId="3902351842" sldId="269"/>
            <ac:spMk id="6" creationId="{FC1AF859-7EC2-AA84-0882-9C744EE7C83D}"/>
          </ac:spMkLst>
        </pc:spChg>
        <pc:spChg chg="mod">
          <ac:chgData name="a xx" userId="6c68ed6e84215d36" providerId="LiveId" clId="{E1B7C8F1-8887-4920-B7B8-A18376985593}" dt="2023-06-13T11:25:34.091" v="10818" actId="207"/>
          <ac:spMkLst>
            <pc:docMk/>
            <pc:sldMk cId="3902351842" sldId="269"/>
            <ac:spMk id="14" creationId="{E0EC9EFA-AD66-16BC-4795-A4A4C223D58C}"/>
          </ac:spMkLst>
        </pc:spChg>
        <pc:spChg chg="mod">
          <ac:chgData name="a xx" userId="6c68ed6e84215d36" providerId="LiveId" clId="{E1B7C8F1-8887-4920-B7B8-A18376985593}" dt="2023-06-13T11:25:34.390" v="10819" actId="207"/>
          <ac:spMkLst>
            <pc:docMk/>
            <pc:sldMk cId="3902351842" sldId="269"/>
            <ac:spMk id="15" creationId="{62342E40-05B7-316C-4E69-09943C6828BC}"/>
          </ac:spMkLst>
        </pc:spChg>
        <pc:spChg chg="mod">
          <ac:chgData name="a xx" userId="6c68ed6e84215d36" providerId="LiveId" clId="{E1B7C8F1-8887-4920-B7B8-A18376985593}" dt="2023-06-13T11:39:53.034" v="11269" actId="164"/>
          <ac:spMkLst>
            <pc:docMk/>
            <pc:sldMk cId="3902351842" sldId="269"/>
            <ac:spMk id="20" creationId="{6F5AA508-DC99-DE66-0904-9034F13F4A17}"/>
          </ac:spMkLst>
        </pc:spChg>
        <pc:spChg chg="mod ord">
          <ac:chgData name="a xx" userId="6c68ed6e84215d36" providerId="LiveId" clId="{E1B7C8F1-8887-4920-B7B8-A18376985593}" dt="2023-06-13T11:40:03.456" v="11270" actId="164"/>
          <ac:spMkLst>
            <pc:docMk/>
            <pc:sldMk cId="3902351842" sldId="269"/>
            <ac:spMk id="29" creationId="{D7D6B8A2-D9E3-69FA-8C25-047783840CC1}"/>
          </ac:spMkLst>
        </pc:spChg>
        <pc:spChg chg="mod">
          <ac:chgData name="a xx" userId="6c68ed6e84215d36" providerId="LiveId" clId="{E1B7C8F1-8887-4920-B7B8-A18376985593}" dt="2023-06-13T11:39:53.034" v="11269" actId="164"/>
          <ac:spMkLst>
            <pc:docMk/>
            <pc:sldMk cId="3902351842" sldId="269"/>
            <ac:spMk id="31" creationId="{F95F5E88-B6EC-E390-C22E-1D2908125986}"/>
          </ac:spMkLst>
        </pc:spChg>
        <pc:spChg chg="mod">
          <ac:chgData name="a xx" userId="6c68ed6e84215d36" providerId="LiveId" clId="{E1B7C8F1-8887-4920-B7B8-A18376985593}" dt="2023-06-13T11:39:53.034" v="11269" actId="164"/>
          <ac:spMkLst>
            <pc:docMk/>
            <pc:sldMk cId="3902351842" sldId="269"/>
            <ac:spMk id="32" creationId="{40557F8F-D44A-4A78-675C-01475AA92453}"/>
          </ac:spMkLst>
        </pc:spChg>
        <pc:spChg chg="mod">
          <ac:chgData name="a xx" userId="6c68ed6e84215d36" providerId="LiveId" clId="{E1B7C8F1-8887-4920-B7B8-A18376985593}" dt="2023-06-13T11:39:53.034" v="11269" actId="164"/>
          <ac:spMkLst>
            <pc:docMk/>
            <pc:sldMk cId="3902351842" sldId="269"/>
            <ac:spMk id="33" creationId="{2FBEF669-A47D-7891-D17B-D137350B6C44}"/>
          </ac:spMkLst>
        </pc:spChg>
        <pc:spChg chg="mod">
          <ac:chgData name="a xx" userId="6c68ed6e84215d36" providerId="LiveId" clId="{E1B7C8F1-8887-4920-B7B8-A18376985593}" dt="2023-06-13T11:39:53.034" v="11269" actId="164"/>
          <ac:spMkLst>
            <pc:docMk/>
            <pc:sldMk cId="3902351842" sldId="269"/>
            <ac:spMk id="35" creationId="{97239036-F227-D80E-611D-5FD3CBBB10CA}"/>
          </ac:spMkLst>
        </pc:spChg>
        <pc:spChg chg="mod">
          <ac:chgData name="a xx" userId="6c68ed6e84215d36" providerId="LiveId" clId="{E1B7C8F1-8887-4920-B7B8-A18376985593}" dt="2023-06-13T11:39:53.034" v="11269" actId="164"/>
          <ac:spMkLst>
            <pc:docMk/>
            <pc:sldMk cId="3902351842" sldId="269"/>
            <ac:spMk id="36" creationId="{47E45A6E-12DF-00AA-CD4F-A9B0D263F55D}"/>
          </ac:spMkLst>
        </pc:spChg>
        <pc:spChg chg="mod">
          <ac:chgData name="a xx" userId="6c68ed6e84215d36" providerId="LiveId" clId="{E1B7C8F1-8887-4920-B7B8-A18376985593}" dt="2023-06-13T11:39:53.034" v="11269" actId="164"/>
          <ac:spMkLst>
            <pc:docMk/>
            <pc:sldMk cId="3902351842" sldId="269"/>
            <ac:spMk id="37" creationId="{932CB97B-51F4-A1A7-335F-2E9E100C408F}"/>
          </ac:spMkLst>
        </pc:spChg>
        <pc:spChg chg="mod">
          <ac:chgData name="a xx" userId="6c68ed6e84215d36" providerId="LiveId" clId="{E1B7C8F1-8887-4920-B7B8-A18376985593}" dt="2023-06-13T11:39:53.034" v="11269" actId="164"/>
          <ac:spMkLst>
            <pc:docMk/>
            <pc:sldMk cId="3902351842" sldId="269"/>
            <ac:spMk id="38" creationId="{F49E925F-9B65-4BA5-2EE6-1D40F8DA2651}"/>
          </ac:spMkLst>
        </pc:spChg>
        <pc:spChg chg="mod">
          <ac:chgData name="a xx" userId="6c68ed6e84215d36" providerId="LiveId" clId="{E1B7C8F1-8887-4920-B7B8-A18376985593}" dt="2023-06-13T11:39:53.034" v="11269" actId="164"/>
          <ac:spMkLst>
            <pc:docMk/>
            <pc:sldMk cId="3902351842" sldId="269"/>
            <ac:spMk id="40" creationId="{60C7A114-451D-551F-F95D-7FC22A24B8F8}"/>
          </ac:spMkLst>
        </pc:spChg>
        <pc:spChg chg="mod">
          <ac:chgData name="a xx" userId="6c68ed6e84215d36" providerId="LiveId" clId="{E1B7C8F1-8887-4920-B7B8-A18376985593}" dt="2023-06-13T11:39:53.034" v="11269" actId="164"/>
          <ac:spMkLst>
            <pc:docMk/>
            <pc:sldMk cId="3902351842" sldId="269"/>
            <ac:spMk id="41" creationId="{3D0E5A1E-0D26-59F2-3360-B7CA1FC84F9D}"/>
          </ac:spMkLst>
        </pc:spChg>
        <pc:spChg chg="mod">
          <ac:chgData name="a xx" userId="6c68ed6e84215d36" providerId="LiveId" clId="{E1B7C8F1-8887-4920-B7B8-A18376985593}" dt="2023-06-13T11:39:53.034" v="11269" actId="164"/>
          <ac:spMkLst>
            <pc:docMk/>
            <pc:sldMk cId="3902351842" sldId="269"/>
            <ac:spMk id="44" creationId="{0454A0F3-24C3-8E31-B8DC-E3E0FBC03744}"/>
          </ac:spMkLst>
        </pc:spChg>
        <pc:spChg chg="mod">
          <ac:chgData name="a xx" userId="6c68ed6e84215d36" providerId="LiveId" clId="{E1B7C8F1-8887-4920-B7B8-A18376985593}" dt="2023-06-13T11:39:53.034" v="11269" actId="164"/>
          <ac:spMkLst>
            <pc:docMk/>
            <pc:sldMk cId="3902351842" sldId="269"/>
            <ac:spMk id="58" creationId="{FA8387AC-BD8E-A89D-11B0-04B03F854FE5}"/>
          </ac:spMkLst>
        </pc:spChg>
        <pc:spChg chg="mod ord">
          <ac:chgData name="a xx" userId="6c68ed6e84215d36" providerId="LiveId" clId="{E1B7C8F1-8887-4920-B7B8-A18376985593}" dt="2023-06-13T11:39:53.034" v="11269" actId="164"/>
          <ac:spMkLst>
            <pc:docMk/>
            <pc:sldMk cId="3902351842" sldId="269"/>
            <ac:spMk id="59" creationId="{0DDCEC53-EB2C-13F0-41E9-021789DE00E9}"/>
          </ac:spMkLst>
        </pc:spChg>
        <pc:spChg chg="mod ord">
          <ac:chgData name="a xx" userId="6c68ed6e84215d36" providerId="LiveId" clId="{E1B7C8F1-8887-4920-B7B8-A18376985593}" dt="2023-06-13T11:39:53.034" v="11269" actId="164"/>
          <ac:spMkLst>
            <pc:docMk/>
            <pc:sldMk cId="3902351842" sldId="269"/>
            <ac:spMk id="60" creationId="{907ADAFE-44CF-5406-6DCA-6AFCF4080B9B}"/>
          </ac:spMkLst>
        </pc:spChg>
        <pc:spChg chg="mod ord">
          <ac:chgData name="a xx" userId="6c68ed6e84215d36" providerId="LiveId" clId="{E1B7C8F1-8887-4920-B7B8-A18376985593}" dt="2023-06-13T11:39:53.034" v="11269" actId="164"/>
          <ac:spMkLst>
            <pc:docMk/>
            <pc:sldMk cId="3902351842" sldId="269"/>
            <ac:spMk id="61" creationId="{4F8DCB12-EBA6-7AC0-6472-A58B06316452}"/>
          </ac:spMkLst>
        </pc:spChg>
        <pc:spChg chg="mod">
          <ac:chgData name="a xx" userId="6c68ed6e84215d36" providerId="LiveId" clId="{E1B7C8F1-8887-4920-B7B8-A18376985593}" dt="2023-06-13T11:39:53.034" v="11269" actId="164"/>
          <ac:spMkLst>
            <pc:docMk/>
            <pc:sldMk cId="3902351842" sldId="269"/>
            <ac:spMk id="64" creationId="{4F0E9A8C-4D17-F767-C628-0834143E6C0A}"/>
          </ac:spMkLst>
        </pc:spChg>
        <pc:spChg chg="mod">
          <ac:chgData name="a xx" userId="6c68ed6e84215d36" providerId="LiveId" clId="{E1B7C8F1-8887-4920-B7B8-A18376985593}" dt="2023-06-13T11:39:53.034" v="11269" actId="164"/>
          <ac:spMkLst>
            <pc:docMk/>
            <pc:sldMk cId="3902351842" sldId="269"/>
            <ac:spMk id="66" creationId="{2E30B62E-0FA9-9AF4-FF15-DCF42F798CB4}"/>
          </ac:spMkLst>
        </pc:spChg>
        <pc:spChg chg="mod">
          <ac:chgData name="a xx" userId="6c68ed6e84215d36" providerId="LiveId" clId="{E1B7C8F1-8887-4920-B7B8-A18376985593}" dt="2023-06-13T11:39:53.034" v="11269" actId="164"/>
          <ac:spMkLst>
            <pc:docMk/>
            <pc:sldMk cId="3902351842" sldId="269"/>
            <ac:spMk id="67" creationId="{6888F97B-3359-3B72-EB52-604B9F5DC58A}"/>
          </ac:spMkLst>
        </pc:spChg>
        <pc:spChg chg="mod">
          <ac:chgData name="a xx" userId="6c68ed6e84215d36" providerId="LiveId" clId="{E1B7C8F1-8887-4920-B7B8-A18376985593}" dt="2023-06-13T11:39:53.034" v="11269" actId="164"/>
          <ac:spMkLst>
            <pc:docMk/>
            <pc:sldMk cId="3902351842" sldId="269"/>
            <ac:spMk id="68" creationId="{56A756F6-3E16-690C-0547-04E6CEA41D45}"/>
          </ac:spMkLst>
        </pc:spChg>
        <pc:spChg chg="mod">
          <ac:chgData name="a xx" userId="6c68ed6e84215d36" providerId="LiveId" clId="{E1B7C8F1-8887-4920-B7B8-A18376985593}" dt="2023-06-13T11:39:53.034" v="11269" actId="164"/>
          <ac:spMkLst>
            <pc:docMk/>
            <pc:sldMk cId="3902351842" sldId="269"/>
            <ac:spMk id="69" creationId="{3BD06B2C-323A-F678-611B-82D6B2D0F0FE}"/>
          </ac:spMkLst>
        </pc:spChg>
        <pc:spChg chg="mod">
          <ac:chgData name="a xx" userId="6c68ed6e84215d36" providerId="LiveId" clId="{E1B7C8F1-8887-4920-B7B8-A18376985593}" dt="2023-06-13T11:30:45.325" v="10946"/>
          <ac:spMkLst>
            <pc:docMk/>
            <pc:sldMk cId="3902351842" sldId="269"/>
            <ac:spMk id="72" creationId="{8A8A8618-F78E-CE8E-7061-093E4B3B7587}"/>
          </ac:spMkLst>
        </pc:spChg>
        <pc:spChg chg="add del mod">
          <ac:chgData name="a xx" userId="6c68ed6e84215d36" providerId="LiveId" clId="{E1B7C8F1-8887-4920-B7B8-A18376985593}" dt="2023-06-13T11:31:05.572" v="10954"/>
          <ac:spMkLst>
            <pc:docMk/>
            <pc:sldMk cId="3902351842" sldId="269"/>
            <ac:spMk id="85" creationId="{1D0CF310-78C3-5199-971E-F37D1200DF51}"/>
          </ac:spMkLst>
        </pc:spChg>
        <pc:spChg chg="mod">
          <ac:chgData name="a xx" userId="6c68ed6e84215d36" providerId="LiveId" clId="{E1B7C8F1-8887-4920-B7B8-A18376985593}" dt="2023-06-13T11:31:12.679" v="10957"/>
          <ac:spMkLst>
            <pc:docMk/>
            <pc:sldMk cId="3902351842" sldId="269"/>
            <ac:spMk id="88" creationId="{3ACF3319-B4F0-F722-5132-468CD8259BA6}"/>
          </ac:spMkLst>
        </pc:spChg>
        <pc:spChg chg="add mod">
          <ac:chgData name="a xx" userId="6c68ed6e84215d36" providerId="LiveId" clId="{E1B7C8F1-8887-4920-B7B8-A18376985593}" dt="2023-06-13T11:40:03.456" v="11270" actId="164"/>
          <ac:spMkLst>
            <pc:docMk/>
            <pc:sldMk cId="3902351842" sldId="269"/>
            <ac:spMk id="101" creationId="{E4BEE477-0D0D-EE3A-1CDE-6E2D2412DFBF}"/>
          </ac:spMkLst>
        </pc:spChg>
        <pc:spChg chg="del mod topLvl">
          <ac:chgData name="a xx" userId="6c68ed6e84215d36" providerId="LiveId" clId="{E1B7C8F1-8887-4920-B7B8-A18376985593}" dt="2023-06-13T11:35:42.720" v="11066" actId="478"/>
          <ac:spMkLst>
            <pc:docMk/>
            <pc:sldMk cId="3902351842" sldId="269"/>
            <ac:spMk id="104" creationId="{E0738A73-C1CB-0DC6-2FE3-0BA2FD83B40F}"/>
          </ac:spMkLst>
        </pc:spChg>
        <pc:spChg chg="mod">
          <ac:chgData name="a xx" userId="6c68ed6e84215d36" providerId="LiveId" clId="{E1B7C8F1-8887-4920-B7B8-A18376985593}" dt="2023-06-13T11:31:08.092" v="10956" actId="1076"/>
          <ac:spMkLst>
            <pc:docMk/>
            <pc:sldMk cId="3902351842" sldId="269"/>
            <ac:spMk id="109" creationId="{6A8A93CE-BE24-1076-8A01-B0608E046547}"/>
          </ac:spMkLst>
        </pc:spChg>
        <pc:grpChg chg="mod">
          <ac:chgData name="a xx" userId="6c68ed6e84215d36" providerId="LiveId" clId="{E1B7C8F1-8887-4920-B7B8-A18376985593}" dt="2023-06-13T11:39:53.034" v="11269" actId="164"/>
          <ac:grpSpMkLst>
            <pc:docMk/>
            <pc:sldMk cId="3902351842" sldId="269"/>
            <ac:grpSpMk id="2" creationId="{85D6EBB3-93DD-9E28-7D12-25E2E57AEC37}"/>
          </ac:grpSpMkLst>
        </pc:grpChg>
        <pc:grpChg chg="mod">
          <ac:chgData name="a xx" userId="6c68ed6e84215d36" providerId="LiveId" clId="{E1B7C8F1-8887-4920-B7B8-A18376985593}" dt="2023-06-13T11:39:53.034" v="11269" actId="164"/>
          <ac:grpSpMkLst>
            <pc:docMk/>
            <pc:sldMk cId="3902351842" sldId="269"/>
            <ac:grpSpMk id="3" creationId="{0421A4C8-E0FD-8B2D-3467-693A77EC9C66}"/>
          </ac:grpSpMkLst>
        </pc:grpChg>
        <pc:grpChg chg="add mod ord">
          <ac:chgData name="a xx" userId="6c68ed6e84215d36" providerId="LiveId" clId="{E1B7C8F1-8887-4920-B7B8-A18376985593}" dt="2023-06-13T11:40:03.456" v="11270" actId="164"/>
          <ac:grpSpMkLst>
            <pc:docMk/>
            <pc:sldMk cId="3902351842" sldId="269"/>
            <ac:grpSpMk id="4" creationId="{DA6C8222-5C5E-927B-1E95-DD087F42BD0B}"/>
          </ac:grpSpMkLst>
        </pc:grpChg>
        <pc:grpChg chg="mod">
          <ac:chgData name="a xx" userId="6c68ed6e84215d36" providerId="LiveId" clId="{E1B7C8F1-8887-4920-B7B8-A18376985593}" dt="2023-06-13T11:26:04.199" v="10826"/>
          <ac:grpSpMkLst>
            <pc:docMk/>
            <pc:sldMk cId="3902351842" sldId="269"/>
            <ac:grpSpMk id="5" creationId="{52C69640-B676-980B-749E-142D25BC230E}"/>
          </ac:grpSpMkLst>
        </pc:grpChg>
        <pc:grpChg chg="mod">
          <ac:chgData name="a xx" userId="6c68ed6e84215d36" providerId="LiveId" clId="{E1B7C8F1-8887-4920-B7B8-A18376985593}" dt="2023-06-13T11:40:03.456" v="11270" actId="164"/>
          <ac:grpSpMkLst>
            <pc:docMk/>
            <pc:sldMk cId="3902351842" sldId="269"/>
            <ac:grpSpMk id="23" creationId="{B18D68B2-D2B6-EAD8-E44D-6F432B80340F}"/>
          </ac:grpSpMkLst>
        </pc:grpChg>
        <pc:grpChg chg="del">
          <ac:chgData name="a xx" userId="6c68ed6e84215d36" providerId="LiveId" clId="{E1B7C8F1-8887-4920-B7B8-A18376985593}" dt="2023-06-13T11:27:50.737" v="10854" actId="478"/>
          <ac:grpSpMkLst>
            <pc:docMk/>
            <pc:sldMk cId="3902351842" sldId="269"/>
            <ac:grpSpMk id="24" creationId="{0C824213-DA00-B420-C644-BD6BB37C6FD9}"/>
          </ac:grpSpMkLst>
        </pc:grpChg>
        <pc:grpChg chg="add mod">
          <ac:chgData name="a xx" userId="6c68ed6e84215d36" providerId="LiveId" clId="{E1B7C8F1-8887-4920-B7B8-A18376985593}" dt="2023-06-13T11:40:03.456" v="11270" actId="164"/>
          <ac:grpSpMkLst>
            <pc:docMk/>
            <pc:sldMk cId="3902351842" sldId="269"/>
            <ac:grpSpMk id="28" creationId="{5614E2B3-10CA-43A6-6088-388AE4F6B69D}"/>
          </ac:grpSpMkLst>
        </pc:grpChg>
        <pc:grpChg chg="mod">
          <ac:chgData name="a xx" userId="6c68ed6e84215d36" providerId="LiveId" clId="{E1B7C8F1-8887-4920-B7B8-A18376985593}" dt="2023-06-13T11:39:53.034" v="11269" actId="164"/>
          <ac:grpSpMkLst>
            <pc:docMk/>
            <pc:sldMk cId="3902351842" sldId="269"/>
            <ac:grpSpMk id="30" creationId="{B15BF4BF-63DD-2E33-86A0-217E116274F0}"/>
          </ac:grpSpMkLst>
        </pc:grpChg>
        <pc:grpChg chg="mod">
          <ac:chgData name="a xx" userId="6c68ed6e84215d36" providerId="LiveId" clId="{E1B7C8F1-8887-4920-B7B8-A18376985593}" dt="2023-06-13T11:39:53.034" v="11269" actId="164"/>
          <ac:grpSpMkLst>
            <pc:docMk/>
            <pc:sldMk cId="3902351842" sldId="269"/>
            <ac:grpSpMk id="34" creationId="{599616AE-B2AD-23E9-B786-6FF84C9785F7}"/>
          </ac:grpSpMkLst>
        </pc:grpChg>
        <pc:grpChg chg="add mod">
          <ac:chgData name="a xx" userId="6c68ed6e84215d36" providerId="LiveId" clId="{E1B7C8F1-8887-4920-B7B8-A18376985593}" dt="2023-06-13T11:40:03.456" v="11270" actId="164"/>
          <ac:grpSpMkLst>
            <pc:docMk/>
            <pc:sldMk cId="3902351842" sldId="269"/>
            <ac:grpSpMk id="42" creationId="{13086CA6-B5F7-84BE-FC5E-AA107ACE0068}"/>
          </ac:grpSpMkLst>
        </pc:grpChg>
        <pc:grpChg chg="mod">
          <ac:chgData name="a xx" userId="6c68ed6e84215d36" providerId="LiveId" clId="{E1B7C8F1-8887-4920-B7B8-A18376985593}" dt="2023-06-13T11:39:53.034" v="11269" actId="164"/>
          <ac:grpSpMkLst>
            <pc:docMk/>
            <pc:sldMk cId="3902351842" sldId="269"/>
            <ac:grpSpMk id="43" creationId="{EE2217EA-6355-1412-3CFD-E69666C12BB8}"/>
          </ac:grpSpMkLst>
        </pc:grpChg>
        <pc:grpChg chg="mod">
          <ac:chgData name="a xx" userId="6c68ed6e84215d36" providerId="LiveId" clId="{E1B7C8F1-8887-4920-B7B8-A18376985593}" dt="2023-06-13T11:39:53.034" v="11269" actId="164"/>
          <ac:grpSpMkLst>
            <pc:docMk/>
            <pc:sldMk cId="3902351842" sldId="269"/>
            <ac:grpSpMk id="45" creationId="{FDF235DB-E526-D7F1-150A-5758D986FF38}"/>
          </ac:grpSpMkLst>
        </pc:grpChg>
        <pc:grpChg chg="add mod ord">
          <ac:chgData name="a xx" userId="6c68ed6e84215d36" providerId="LiveId" clId="{E1B7C8F1-8887-4920-B7B8-A18376985593}" dt="2023-06-13T11:40:03.456" v="11270" actId="164"/>
          <ac:grpSpMkLst>
            <pc:docMk/>
            <pc:sldMk cId="3902351842" sldId="269"/>
            <ac:grpSpMk id="62" creationId="{C06A9F4F-93BA-F46A-CAF0-3AB1E2611D7B}"/>
          </ac:grpSpMkLst>
        </pc:grpChg>
        <pc:grpChg chg="mod">
          <ac:chgData name="a xx" userId="6c68ed6e84215d36" providerId="LiveId" clId="{E1B7C8F1-8887-4920-B7B8-A18376985593}" dt="2023-06-13T11:39:53.034" v="11269" actId="164"/>
          <ac:grpSpMkLst>
            <pc:docMk/>
            <pc:sldMk cId="3902351842" sldId="269"/>
            <ac:grpSpMk id="63" creationId="{5EAC30C0-49AA-958F-D1F8-E87C6D7EA40C}"/>
          </ac:grpSpMkLst>
        </pc:grpChg>
        <pc:grpChg chg="mod">
          <ac:chgData name="a xx" userId="6c68ed6e84215d36" providerId="LiveId" clId="{E1B7C8F1-8887-4920-B7B8-A18376985593}" dt="2023-06-13T11:39:53.034" v="11269" actId="164"/>
          <ac:grpSpMkLst>
            <pc:docMk/>
            <pc:sldMk cId="3902351842" sldId="269"/>
            <ac:grpSpMk id="65" creationId="{4B313239-711F-3B66-1C73-C3C9044AF2FD}"/>
          </ac:grpSpMkLst>
        </pc:grpChg>
        <pc:grpChg chg="add mod">
          <ac:chgData name="a xx" userId="6c68ed6e84215d36" providerId="LiveId" clId="{E1B7C8F1-8887-4920-B7B8-A18376985593}" dt="2023-06-13T11:40:03.456" v="11270" actId="164"/>
          <ac:grpSpMkLst>
            <pc:docMk/>
            <pc:sldMk cId="3902351842" sldId="269"/>
            <ac:grpSpMk id="70" creationId="{86D54332-A17E-46E8-4850-A3E1DC73566B}"/>
          </ac:grpSpMkLst>
        </pc:grpChg>
        <pc:grpChg chg="mod">
          <ac:chgData name="a xx" userId="6c68ed6e84215d36" providerId="LiveId" clId="{E1B7C8F1-8887-4920-B7B8-A18376985593}" dt="2023-06-13T11:30:45.325" v="10946"/>
          <ac:grpSpMkLst>
            <pc:docMk/>
            <pc:sldMk cId="3902351842" sldId="269"/>
            <ac:grpSpMk id="71" creationId="{D9E4C731-3A60-DFCD-0240-978CA0978D93}"/>
          </ac:grpSpMkLst>
        </pc:grpChg>
        <pc:grpChg chg="add del mod">
          <ac:chgData name="a xx" userId="6c68ed6e84215d36" providerId="LiveId" clId="{E1B7C8F1-8887-4920-B7B8-A18376985593}" dt="2023-06-13T11:31:19.479" v="10960" actId="478"/>
          <ac:grpSpMkLst>
            <pc:docMk/>
            <pc:sldMk cId="3902351842" sldId="269"/>
            <ac:grpSpMk id="86" creationId="{8D06BDCD-F1B6-EB5F-7AC2-9B5BFBB85EB6}"/>
          </ac:grpSpMkLst>
        </pc:grpChg>
        <pc:grpChg chg="mod">
          <ac:chgData name="a xx" userId="6c68ed6e84215d36" providerId="LiveId" clId="{E1B7C8F1-8887-4920-B7B8-A18376985593}" dt="2023-06-13T11:31:12.679" v="10957"/>
          <ac:grpSpMkLst>
            <pc:docMk/>
            <pc:sldMk cId="3902351842" sldId="269"/>
            <ac:grpSpMk id="87" creationId="{373048A6-4F6F-E4FA-1D1E-21F843B31CEB}"/>
          </ac:grpSpMkLst>
        </pc:grpChg>
        <pc:grpChg chg="add del mod">
          <ac:chgData name="a xx" userId="6c68ed6e84215d36" providerId="LiveId" clId="{E1B7C8F1-8887-4920-B7B8-A18376985593}" dt="2023-06-13T11:35:42.720" v="11066" actId="478"/>
          <ac:grpSpMkLst>
            <pc:docMk/>
            <pc:sldMk cId="3902351842" sldId="269"/>
            <ac:grpSpMk id="102" creationId="{37A746A6-3F6E-3C4C-860F-354627F142E3}"/>
          </ac:grpSpMkLst>
        </pc:grpChg>
        <pc:grpChg chg="del mod ord topLvl">
          <ac:chgData name="a xx" userId="6c68ed6e84215d36" providerId="LiveId" clId="{E1B7C8F1-8887-4920-B7B8-A18376985593}" dt="2023-06-13T11:38:42.149" v="11217" actId="478"/>
          <ac:grpSpMkLst>
            <pc:docMk/>
            <pc:sldMk cId="3902351842" sldId="269"/>
            <ac:grpSpMk id="103" creationId="{4A498BE8-B931-0E60-50F0-5AD4263695D7}"/>
          </ac:grpSpMkLst>
        </pc:grpChg>
        <pc:grpChg chg="del mod">
          <ac:chgData name="a xx" userId="6c68ed6e84215d36" providerId="LiveId" clId="{E1B7C8F1-8887-4920-B7B8-A18376985593}" dt="2023-06-13T11:30:14.235" v="10918" actId="478"/>
          <ac:grpSpMkLst>
            <pc:docMk/>
            <pc:sldMk cId="3902351842" sldId="269"/>
            <ac:grpSpMk id="106" creationId="{7C11CD81-D47C-01C1-B181-D3837FE96957}"/>
          </ac:grpSpMkLst>
        </pc:grpChg>
        <pc:grpChg chg="del mod ord">
          <ac:chgData name="a xx" userId="6c68ed6e84215d36" providerId="LiveId" clId="{E1B7C8F1-8887-4920-B7B8-A18376985593}" dt="2023-06-13T11:39:38.592" v="11267" actId="478"/>
          <ac:grpSpMkLst>
            <pc:docMk/>
            <pc:sldMk cId="3902351842" sldId="269"/>
            <ac:grpSpMk id="107" creationId="{2E4E19A6-B9C4-6F49-10C3-230B0FBCE11B}"/>
          </ac:grpSpMkLst>
        </pc:grpChg>
        <pc:grpChg chg="add del mod">
          <ac:chgData name="a xx" userId="6c68ed6e84215d36" providerId="LiveId" clId="{E1B7C8F1-8887-4920-B7B8-A18376985593}" dt="2023-06-13T11:38:40.811" v="11216" actId="478"/>
          <ac:grpSpMkLst>
            <pc:docMk/>
            <pc:sldMk cId="3902351842" sldId="269"/>
            <ac:grpSpMk id="134" creationId="{51366A3C-936C-FC3B-823E-138AD2C0F7BA}"/>
          </ac:grpSpMkLst>
        </pc:grpChg>
        <pc:grpChg chg="add mod">
          <ac:chgData name="a xx" userId="6c68ed6e84215d36" providerId="LiveId" clId="{E1B7C8F1-8887-4920-B7B8-A18376985593}" dt="2023-06-13T11:39:53.034" v="11269" actId="164"/>
          <ac:grpSpMkLst>
            <pc:docMk/>
            <pc:sldMk cId="3902351842" sldId="269"/>
            <ac:grpSpMk id="149" creationId="{A1011072-082C-90FF-E00D-88A9698153A5}"/>
          </ac:grpSpMkLst>
        </pc:grpChg>
        <pc:grpChg chg="add mod">
          <ac:chgData name="a xx" userId="6c68ed6e84215d36" providerId="LiveId" clId="{E1B7C8F1-8887-4920-B7B8-A18376985593}" dt="2023-06-13T11:40:06.461" v="11272" actId="1076"/>
          <ac:grpSpMkLst>
            <pc:docMk/>
            <pc:sldMk cId="3902351842" sldId="269"/>
            <ac:grpSpMk id="150" creationId="{20026154-A8B1-9416-C7E1-40E8AB71B6AC}"/>
          </ac:grpSpMkLst>
        </pc:grpChg>
        <pc:cxnChg chg="mod">
          <ac:chgData name="a xx" userId="6c68ed6e84215d36" providerId="LiveId" clId="{E1B7C8F1-8887-4920-B7B8-A18376985593}" dt="2023-06-13T11:26:04.199" v="10826"/>
          <ac:cxnSpMkLst>
            <pc:docMk/>
            <pc:sldMk cId="3902351842" sldId="269"/>
            <ac:cxnSpMk id="7" creationId="{1E6E45DD-652E-C8E6-9709-E52363EB8DEA}"/>
          </ac:cxnSpMkLst>
        </pc:cxnChg>
        <pc:cxnChg chg="mod">
          <ac:chgData name="a xx" userId="6c68ed6e84215d36" providerId="LiveId" clId="{E1B7C8F1-8887-4920-B7B8-A18376985593}" dt="2023-06-13T11:26:04.199" v="10826"/>
          <ac:cxnSpMkLst>
            <pc:docMk/>
            <pc:sldMk cId="3902351842" sldId="269"/>
            <ac:cxnSpMk id="8" creationId="{26EAE8CA-2111-57EA-4E2B-C10E7FA36B76}"/>
          </ac:cxnSpMkLst>
        </pc:cxnChg>
        <pc:cxnChg chg="mod">
          <ac:chgData name="a xx" userId="6c68ed6e84215d36" providerId="LiveId" clId="{E1B7C8F1-8887-4920-B7B8-A18376985593}" dt="2023-06-13T11:26:04.199" v="10826"/>
          <ac:cxnSpMkLst>
            <pc:docMk/>
            <pc:sldMk cId="3902351842" sldId="269"/>
            <ac:cxnSpMk id="9" creationId="{49C99A45-887D-C4B8-230E-41327AC00634}"/>
          </ac:cxnSpMkLst>
        </pc:cxnChg>
        <pc:cxnChg chg="mod">
          <ac:chgData name="a xx" userId="6c68ed6e84215d36" providerId="LiveId" clId="{E1B7C8F1-8887-4920-B7B8-A18376985593}" dt="2023-06-13T11:26:04.199" v="10826"/>
          <ac:cxnSpMkLst>
            <pc:docMk/>
            <pc:sldMk cId="3902351842" sldId="269"/>
            <ac:cxnSpMk id="13" creationId="{D365FD8E-949F-E283-326F-810B996EA94F}"/>
          </ac:cxnSpMkLst>
        </pc:cxnChg>
        <pc:cxnChg chg="mod">
          <ac:chgData name="a xx" userId="6c68ed6e84215d36" providerId="LiveId" clId="{E1B7C8F1-8887-4920-B7B8-A18376985593}" dt="2023-06-13T11:26:04.199" v="10826"/>
          <ac:cxnSpMkLst>
            <pc:docMk/>
            <pc:sldMk cId="3902351842" sldId="269"/>
            <ac:cxnSpMk id="16" creationId="{083D2D00-EF45-44AC-54A8-DCCCDFE22FC6}"/>
          </ac:cxnSpMkLst>
        </pc:cxnChg>
        <pc:cxnChg chg="mod">
          <ac:chgData name="a xx" userId="6c68ed6e84215d36" providerId="LiveId" clId="{E1B7C8F1-8887-4920-B7B8-A18376985593}" dt="2023-06-13T11:26:04.199" v="10826"/>
          <ac:cxnSpMkLst>
            <pc:docMk/>
            <pc:sldMk cId="3902351842" sldId="269"/>
            <ac:cxnSpMk id="17" creationId="{0CFC24C1-953E-45CC-2DA4-5269E587BCF1}"/>
          </ac:cxnSpMkLst>
        </pc:cxnChg>
        <pc:cxnChg chg="mod">
          <ac:chgData name="a xx" userId="6c68ed6e84215d36" providerId="LiveId" clId="{E1B7C8F1-8887-4920-B7B8-A18376985593}" dt="2023-06-13T11:26:04.199" v="10826"/>
          <ac:cxnSpMkLst>
            <pc:docMk/>
            <pc:sldMk cId="3902351842" sldId="269"/>
            <ac:cxnSpMk id="18" creationId="{0A7167C9-644F-0388-DCAA-A0D66062A8A8}"/>
          </ac:cxnSpMkLst>
        </pc:cxnChg>
        <pc:cxnChg chg="mod">
          <ac:chgData name="a xx" userId="6c68ed6e84215d36" providerId="LiveId" clId="{E1B7C8F1-8887-4920-B7B8-A18376985593}" dt="2023-06-13T11:26:04.199" v="10826"/>
          <ac:cxnSpMkLst>
            <pc:docMk/>
            <pc:sldMk cId="3902351842" sldId="269"/>
            <ac:cxnSpMk id="19" creationId="{14C678A7-ED91-B087-2CB6-71EC09B023CB}"/>
          </ac:cxnSpMkLst>
        </pc:cxnChg>
        <pc:cxnChg chg="mod">
          <ac:chgData name="a xx" userId="6c68ed6e84215d36" providerId="LiveId" clId="{E1B7C8F1-8887-4920-B7B8-A18376985593}" dt="2023-06-13T11:26:04.199" v="10826"/>
          <ac:cxnSpMkLst>
            <pc:docMk/>
            <pc:sldMk cId="3902351842" sldId="269"/>
            <ac:cxnSpMk id="22" creationId="{B3A5B4BA-6A8B-AB07-0283-BF8B8D22A73B}"/>
          </ac:cxnSpMkLst>
        </pc:cxnChg>
        <pc:cxnChg chg="mod">
          <ac:chgData name="a xx" userId="6c68ed6e84215d36" providerId="LiveId" clId="{E1B7C8F1-8887-4920-B7B8-A18376985593}" dt="2023-06-13T11:26:04.199" v="10826"/>
          <ac:cxnSpMkLst>
            <pc:docMk/>
            <pc:sldMk cId="3902351842" sldId="269"/>
            <ac:cxnSpMk id="25" creationId="{FD2A7ADC-6B6B-45BC-5635-EE4F7771154C}"/>
          </ac:cxnSpMkLst>
        </pc:cxnChg>
        <pc:cxnChg chg="mod">
          <ac:chgData name="a xx" userId="6c68ed6e84215d36" providerId="LiveId" clId="{E1B7C8F1-8887-4920-B7B8-A18376985593}" dt="2023-06-13T11:26:04.199" v="10826"/>
          <ac:cxnSpMkLst>
            <pc:docMk/>
            <pc:sldMk cId="3902351842" sldId="269"/>
            <ac:cxnSpMk id="26" creationId="{19D5406C-1B6C-4610-1091-ACC79B64C9DF}"/>
          </ac:cxnSpMkLst>
        </pc:cxnChg>
        <pc:cxnChg chg="mod">
          <ac:chgData name="a xx" userId="6c68ed6e84215d36" providerId="LiveId" clId="{E1B7C8F1-8887-4920-B7B8-A18376985593}" dt="2023-06-13T11:26:04.199" v="10826"/>
          <ac:cxnSpMkLst>
            <pc:docMk/>
            <pc:sldMk cId="3902351842" sldId="269"/>
            <ac:cxnSpMk id="27" creationId="{E90E3C2F-A790-8ECB-1078-7EBA73E9267B}"/>
          </ac:cxnSpMkLst>
        </pc:cxnChg>
        <pc:cxnChg chg="mod">
          <ac:chgData name="a xx" userId="6c68ed6e84215d36" providerId="LiveId" clId="{E1B7C8F1-8887-4920-B7B8-A18376985593}" dt="2023-06-13T11:30:45.325" v="10946"/>
          <ac:cxnSpMkLst>
            <pc:docMk/>
            <pc:sldMk cId="3902351842" sldId="269"/>
            <ac:cxnSpMk id="73" creationId="{71E6C43C-7383-13D6-724B-BED0FB615B1A}"/>
          </ac:cxnSpMkLst>
        </pc:cxnChg>
        <pc:cxnChg chg="mod">
          <ac:chgData name="a xx" userId="6c68ed6e84215d36" providerId="LiveId" clId="{E1B7C8F1-8887-4920-B7B8-A18376985593}" dt="2023-06-13T11:30:45.325" v="10946"/>
          <ac:cxnSpMkLst>
            <pc:docMk/>
            <pc:sldMk cId="3902351842" sldId="269"/>
            <ac:cxnSpMk id="74" creationId="{B9164B14-2701-55F1-27CE-B084C64B36F1}"/>
          </ac:cxnSpMkLst>
        </pc:cxnChg>
        <pc:cxnChg chg="mod">
          <ac:chgData name="a xx" userId="6c68ed6e84215d36" providerId="LiveId" clId="{E1B7C8F1-8887-4920-B7B8-A18376985593}" dt="2023-06-13T11:30:45.325" v="10946"/>
          <ac:cxnSpMkLst>
            <pc:docMk/>
            <pc:sldMk cId="3902351842" sldId="269"/>
            <ac:cxnSpMk id="75" creationId="{D43B6C6B-6151-D3E6-A81D-C7A6A1A139DB}"/>
          </ac:cxnSpMkLst>
        </pc:cxnChg>
        <pc:cxnChg chg="mod">
          <ac:chgData name="a xx" userId="6c68ed6e84215d36" providerId="LiveId" clId="{E1B7C8F1-8887-4920-B7B8-A18376985593}" dt="2023-06-13T11:30:45.325" v="10946"/>
          <ac:cxnSpMkLst>
            <pc:docMk/>
            <pc:sldMk cId="3902351842" sldId="269"/>
            <ac:cxnSpMk id="76" creationId="{3CAB424F-D87D-2778-317F-F5F64873DADB}"/>
          </ac:cxnSpMkLst>
        </pc:cxnChg>
        <pc:cxnChg chg="del mod">
          <ac:chgData name="a xx" userId="6c68ed6e84215d36" providerId="LiveId" clId="{E1B7C8F1-8887-4920-B7B8-A18376985593}" dt="2023-06-13T11:31:43.018" v="10966" actId="478"/>
          <ac:cxnSpMkLst>
            <pc:docMk/>
            <pc:sldMk cId="3902351842" sldId="269"/>
            <ac:cxnSpMk id="77" creationId="{A0FB2CC9-6D45-396E-A7BA-2C0D6DE606D3}"/>
          </ac:cxnSpMkLst>
        </pc:cxnChg>
        <pc:cxnChg chg="del mod">
          <ac:chgData name="a xx" userId="6c68ed6e84215d36" providerId="LiveId" clId="{E1B7C8F1-8887-4920-B7B8-A18376985593}" dt="2023-06-13T11:31:39.144" v="10965" actId="478"/>
          <ac:cxnSpMkLst>
            <pc:docMk/>
            <pc:sldMk cId="3902351842" sldId="269"/>
            <ac:cxnSpMk id="78" creationId="{256A2067-B7A2-6707-837B-23E777235A1B}"/>
          </ac:cxnSpMkLst>
        </pc:cxnChg>
        <pc:cxnChg chg="mod">
          <ac:chgData name="a xx" userId="6c68ed6e84215d36" providerId="LiveId" clId="{E1B7C8F1-8887-4920-B7B8-A18376985593}" dt="2023-06-13T11:30:45.325" v="10946"/>
          <ac:cxnSpMkLst>
            <pc:docMk/>
            <pc:sldMk cId="3902351842" sldId="269"/>
            <ac:cxnSpMk id="79" creationId="{9F1CC0CB-C251-D71A-7BAF-B6430D2AE252}"/>
          </ac:cxnSpMkLst>
        </pc:cxnChg>
        <pc:cxnChg chg="mod">
          <ac:chgData name="a xx" userId="6c68ed6e84215d36" providerId="LiveId" clId="{E1B7C8F1-8887-4920-B7B8-A18376985593}" dt="2023-06-13T11:30:45.325" v="10946"/>
          <ac:cxnSpMkLst>
            <pc:docMk/>
            <pc:sldMk cId="3902351842" sldId="269"/>
            <ac:cxnSpMk id="80" creationId="{54272329-7450-49A6-A143-B056498D0BC5}"/>
          </ac:cxnSpMkLst>
        </pc:cxnChg>
        <pc:cxnChg chg="mod">
          <ac:chgData name="a xx" userId="6c68ed6e84215d36" providerId="LiveId" clId="{E1B7C8F1-8887-4920-B7B8-A18376985593}" dt="2023-06-13T11:30:45.325" v="10946"/>
          <ac:cxnSpMkLst>
            <pc:docMk/>
            <pc:sldMk cId="3902351842" sldId="269"/>
            <ac:cxnSpMk id="81" creationId="{9B77E0E3-E70D-4652-5558-9DF3980325AA}"/>
          </ac:cxnSpMkLst>
        </pc:cxnChg>
        <pc:cxnChg chg="mod">
          <ac:chgData name="a xx" userId="6c68ed6e84215d36" providerId="LiveId" clId="{E1B7C8F1-8887-4920-B7B8-A18376985593}" dt="2023-06-13T11:30:45.325" v="10946"/>
          <ac:cxnSpMkLst>
            <pc:docMk/>
            <pc:sldMk cId="3902351842" sldId="269"/>
            <ac:cxnSpMk id="82" creationId="{A611E1FD-F957-E38C-88C7-91CA508BB4E0}"/>
          </ac:cxnSpMkLst>
        </pc:cxnChg>
        <pc:cxnChg chg="del mod">
          <ac:chgData name="a xx" userId="6c68ed6e84215d36" providerId="LiveId" clId="{E1B7C8F1-8887-4920-B7B8-A18376985593}" dt="2023-06-13T11:31:45.839" v="10967" actId="478"/>
          <ac:cxnSpMkLst>
            <pc:docMk/>
            <pc:sldMk cId="3902351842" sldId="269"/>
            <ac:cxnSpMk id="83" creationId="{DB046D8D-FA4D-2828-D1B0-5AF8C63799FB}"/>
          </ac:cxnSpMkLst>
        </pc:cxnChg>
        <pc:cxnChg chg="del mod">
          <ac:chgData name="a xx" userId="6c68ed6e84215d36" providerId="LiveId" clId="{E1B7C8F1-8887-4920-B7B8-A18376985593}" dt="2023-06-13T11:31:36.202" v="10964" actId="478"/>
          <ac:cxnSpMkLst>
            <pc:docMk/>
            <pc:sldMk cId="3902351842" sldId="269"/>
            <ac:cxnSpMk id="84" creationId="{C25BB421-E394-07D7-42CF-442EF30FC866}"/>
          </ac:cxnSpMkLst>
        </pc:cxnChg>
        <pc:cxnChg chg="mod">
          <ac:chgData name="a xx" userId="6c68ed6e84215d36" providerId="LiveId" clId="{E1B7C8F1-8887-4920-B7B8-A18376985593}" dt="2023-06-13T11:31:12.679" v="10957"/>
          <ac:cxnSpMkLst>
            <pc:docMk/>
            <pc:sldMk cId="3902351842" sldId="269"/>
            <ac:cxnSpMk id="89" creationId="{52186EFE-EA94-F0F4-13FC-1F5390A62D85}"/>
          </ac:cxnSpMkLst>
        </pc:cxnChg>
        <pc:cxnChg chg="mod">
          <ac:chgData name="a xx" userId="6c68ed6e84215d36" providerId="LiveId" clId="{E1B7C8F1-8887-4920-B7B8-A18376985593}" dt="2023-06-13T11:31:12.679" v="10957"/>
          <ac:cxnSpMkLst>
            <pc:docMk/>
            <pc:sldMk cId="3902351842" sldId="269"/>
            <ac:cxnSpMk id="90" creationId="{9AE81D31-4EB5-B966-2796-939A993A385A}"/>
          </ac:cxnSpMkLst>
        </pc:cxnChg>
        <pc:cxnChg chg="mod">
          <ac:chgData name="a xx" userId="6c68ed6e84215d36" providerId="LiveId" clId="{E1B7C8F1-8887-4920-B7B8-A18376985593}" dt="2023-06-13T11:31:12.679" v="10957"/>
          <ac:cxnSpMkLst>
            <pc:docMk/>
            <pc:sldMk cId="3902351842" sldId="269"/>
            <ac:cxnSpMk id="91" creationId="{3CBC3437-1EDA-5355-A14E-EABE5CAB9F0F}"/>
          </ac:cxnSpMkLst>
        </pc:cxnChg>
        <pc:cxnChg chg="mod">
          <ac:chgData name="a xx" userId="6c68ed6e84215d36" providerId="LiveId" clId="{E1B7C8F1-8887-4920-B7B8-A18376985593}" dt="2023-06-13T11:31:12.679" v="10957"/>
          <ac:cxnSpMkLst>
            <pc:docMk/>
            <pc:sldMk cId="3902351842" sldId="269"/>
            <ac:cxnSpMk id="92" creationId="{671962D7-24FA-CA37-2083-8D61AC800B71}"/>
          </ac:cxnSpMkLst>
        </pc:cxnChg>
        <pc:cxnChg chg="mod">
          <ac:chgData name="a xx" userId="6c68ed6e84215d36" providerId="LiveId" clId="{E1B7C8F1-8887-4920-B7B8-A18376985593}" dt="2023-06-13T11:31:12.679" v="10957"/>
          <ac:cxnSpMkLst>
            <pc:docMk/>
            <pc:sldMk cId="3902351842" sldId="269"/>
            <ac:cxnSpMk id="93" creationId="{10D883DC-7349-C753-9365-D821F8114A07}"/>
          </ac:cxnSpMkLst>
        </pc:cxnChg>
        <pc:cxnChg chg="mod">
          <ac:chgData name="a xx" userId="6c68ed6e84215d36" providerId="LiveId" clId="{E1B7C8F1-8887-4920-B7B8-A18376985593}" dt="2023-06-13T11:31:12.679" v="10957"/>
          <ac:cxnSpMkLst>
            <pc:docMk/>
            <pc:sldMk cId="3902351842" sldId="269"/>
            <ac:cxnSpMk id="94" creationId="{9B6F9151-847C-2443-5D64-D28EF1E8171E}"/>
          </ac:cxnSpMkLst>
        </pc:cxnChg>
        <pc:cxnChg chg="mod">
          <ac:chgData name="a xx" userId="6c68ed6e84215d36" providerId="LiveId" clId="{E1B7C8F1-8887-4920-B7B8-A18376985593}" dt="2023-06-13T11:31:12.679" v="10957"/>
          <ac:cxnSpMkLst>
            <pc:docMk/>
            <pc:sldMk cId="3902351842" sldId="269"/>
            <ac:cxnSpMk id="95" creationId="{05ADE41F-BC92-F0F1-9B33-5441BAABDFFF}"/>
          </ac:cxnSpMkLst>
        </pc:cxnChg>
        <pc:cxnChg chg="mod">
          <ac:chgData name="a xx" userId="6c68ed6e84215d36" providerId="LiveId" clId="{E1B7C8F1-8887-4920-B7B8-A18376985593}" dt="2023-06-13T11:31:12.679" v="10957"/>
          <ac:cxnSpMkLst>
            <pc:docMk/>
            <pc:sldMk cId="3902351842" sldId="269"/>
            <ac:cxnSpMk id="96" creationId="{D49D3E4F-0F72-D9D0-C6BB-B3C68B4C452E}"/>
          </ac:cxnSpMkLst>
        </pc:cxnChg>
        <pc:cxnChg chg="mod">
          <ac:chgData name="a xx" userId="6c68ed6e84215d36" providerId="LiveId" clId="{E1B7C8F1-8887-4920-B7B8-A18376985593}" dt="2023-06-13T11:31:12.679" v="10957"/>
          <ac:cxnSpMkLst>
            <pc:docMk/>
            <pc:sldMk cId="3902351842" sldId="269"/>
            <ac:cxnSpMk id="97" creationId="{BC998C94-5C04-9BC7-4A15-2D5971037003}"/>
          </ac:cxnSpMkLst>
        </pc:cxnChg>
        <pc:cxnChg chg="mod">
          <ac:chgData name="a xx" userId="6c68ed6e84215d36" providerId="LiveId" clId="{E1B7C8F1-8887-4920-B7B8-A18376985593}" dt="2023-06-13T11:31:12.679" v="10957"/>
          <ac:cxnSpMkLst>
            <pc:docMk/>
            <pc:sldMk cId="3902351842" sldId="269"/>
            <ac:cxnSpMk id="98" creationId="{E85BC18F-91AA-70CC-6F97-3E1176286A23}"/>
          </ac:cxnSpMkLst>
        </pc:cxnChg>
        <pc:cxnChg chg="mod">
          <ac:chgData name="a xx" userId="6c68ed6e84215d36" providerId="LiveId" clId="{E1B7C8F1-8887-4920-B7B8-A18376985593}" dt="2023-06-13T11:31:12.679" v="10957"/>
          <ac:cxnSpMkLst>
            <pc:docMk/>
            <pc:sldMk cId="3902351842" sldId="269"/>
            <ac:cxnSpMk id="99" creationId="{5C1719E8-7BC7-B2C0-BE68-B867AFF09007}"/>
          </ac:cxnSpMkLst>
        </pc:cxnChg>
        <pc:cxnChg chg="mod">
          <ac:chgData name="a xx" userId="6c68ed6e84215d36" providerId="LiveId" clId="{E1B7C8F1-8887-4920-B7B8-A18376985593}" dt="2023-06-13T11:31:12.679" v="10957"/>
          <ac:cxnSpMkLst>
            <pc:docMk/>
            <pc:sldMk cId="3902351842" sldId="269"/>
            <ac:cxnSpMk id="100" creationId="{51C659D0-B396-4FB6-53A7-141D9F2B23FB}"/>
          </ac:cxnSpMkLst>
        </pc:cxnChg>
        <pc:cxnChg chg="mod">
          <ac:chgData name="a xx" userId="6c68ed6e84215d36" providerId="LiveId" clId="{E1B7C8F1-8887-4920-B7B8-A18376985593}" dt="2023-06-13T11:37:33.517" v="11154" actId="1037"/>
          <ac:cxnSpMkLst>
            <pc:docMk/>
            <pc:sldMk cId="3902351842" sldId="269"/>
            <ac:cxnSpMk id="122" creationId="{49D751A9-9BBF-90E0-B101-41BDF50240FF}"/>
          </ac:cxnSpMkLst>
        </pc:cxnChg>
        <pc:cxnChg chg="mod">
          <ac:chgData name="a xx" userId="6c68ed6e84215d36" providerId="LiveId" clId="{E1B7C8F1-8887-4920-B7B8-A18376985593}" dt="2023-06-13T11:37:34.275" v="11155" actId="1037"/>
          <ac:cxnSpMkLst>
            <pc:docMk/>
            <pc:sldMk cId="3902351842" sldId="269"/>
            <ac:cxnSpMk id="123" creationId="{2E2B6676-BC60-2A5F-7197-5EAEE6146DD0}"/>
          </ac:cxnSpMkLst>
        </pc:cxnChg>
        <pc:cxnChg chg="mod">
          <ac:chgData name="a xx" userId="6c68ed6e84215d36" providerId="LiveId" clId="{E1B7C8F1-8887-4920-B7B8-A18376985593}" dt="2023-06-13T11:37:34.856" v="11156" actId="1037"/>
          <ac:cxnSpMkLst>
            <pc:docMk/>
            <pc:sldMk cId="3902351842" sldId="269"/>
            <ac:cxnSpMk id="124" creationId="{E1280505-F317-52E5-354D-E570540CBBC0}"/>
          </ac:cxnSpMkLst>
        </pc:cxnChg>
        <pc:cxnChg chg="mod">
          <ac:chgData name="a xx" userId="6c68ed6e84215d36" providerId="LiveId" clId="{E1B7C8F1-8887-4920-B7B8-A18376985593}" dt="2023-06-13T11:37:35.580" v="11157" actId="1037"/>
          <ac:cxnSpMkLst>
            <pc:docMk/>
            <pc:sldMk cId="3902351842" sldId="269"/>
            <ac:cxnSpMk id="125" creationId="{0A6B8484-4E6D-FE82-81E5-932ED14004D9}"/>
          </ac:cxnSpMkLst>
        </pc:cxnChg>
        <pc:cxnChg chg="mod">
          <ac:chgData name="a xx" userId="6c68ed6e84215d36" providerId="LiveId" clId="{E1B7C8F1-8887-4920-B7B8-A18376985593}" dt="2023-06-13T11:37:36.429" v="11158" actId="1037"/>
          <ac:cxnSpMkLst>
            <pc:docMk/>
            <pc:sldMk cId="3902351842" sldId="269"/>
            <ac:cxnSpMk id="126" creationId="{41BCD8D5-85CE-D2D0-84E9-1BFFAD5AB599}"/>
          </ac:cxnSpMkLst>
        </pc:cxnChg>
        <pc:cxnChg chg="mod">
          <ac:chgData name="a xx" userId="6c68ed6e84215d36" providerId="LiveId" clId="{E1B7C8F1-8887-4920-B7B8-A18376985593}" dt="2023-06-13T11:37:47.980" v="11198" actId="1037"/>
          <ac:cxnSpMkLst>
            <pc:docMk/>
            <pc:sldMk cId="3902351842" sldId="269"/>
            <ac:cxnSpMk id="127" creationId="{96FD7F37-DBA6-3D99-FD7C-D7516FD81A63}"/>
          </ac:cxnSpMkLst>
        </pc:cxnChg>
        <pc:cxnChg chg="mod">
          <ac:chgData name="a xx" userId="6c68ed6e84215d36" providerId="LiveId" clId="{E1B7C8F1-8887-4920-B7B8-A18376985593}" dt="2023-06-13T11:35:40.126" v="11064"/>
          <ac:cxnSpMkLst>
            <pc:docMk/>
            <pc:sldMk cId="3902351842" sldId="269"/>
            <ac:cxnSpMk id="128" creationId="{BEDD8D26-136E-D073-2887-34035CB78670}"/>
          </ac:cxnSpMkLst>
        </pc:cxnChg>
        <pc:cxnChg chg="mod">
          <ac:chgData name="a xx" userId="6c68ed6e84215d36" providerId="LiveId" clId="{E1B7C8F1-8887-4920-B7B8-A18376985593}" dt="2023-06-13T11:37:00.935" v="11102" actId="1038"/>
          <ac:cxnSpMkLst>
            <pc:docMk/>
            <pc:sldMk cId="3902351842" sldId="269"/>
            <ac:cxnSpMk id="129" creationId="{EFEB3873-909A-9FB6-1AE0-7612CE44D1CD}"/>
          </ac:cxnSpMkLst>
        </pc:cxnChg>
        <pc:cxnChg chg="mod">
          <ac:chgData name="a xx" userId="6c68ed6e84215d36" providerId="LiveId" clId="{E1B7C8F1-8887-4920-B7B8-A18376985593}" dt="2023-06-13T11:37:32.590" v="11153" actId="1037"/>
          <ac:cxnSpMkLst>
            <pc:docMk/>
            <pc:sldMk cId="3902351842" sldId="269"/>
            <ac:cxnSpMk id="130" creationId="{655BE6BC-C5AC-B8F1-2CE4-190EE6B08B48}"/>
          </ac:cxnSpMkLst>
        </pc:cxnChg>
        <pc:cxnChg chg="mod">
          <ac:chgData name="a xx" userId="6c68ed6e84215d36" providerId="LiveId" clId="{E1B7C8F1-8887-4920-B7B8-A18376985593}" dt="2023-06-13T11:37:31.722" v="11152" actId="1037"/>
          <ac:cxnSpMkLst>
            <pc:docMk/>
            <pc:sldMk cId="3902351842" sldId="269"/>
            <ac:cxnSpMk id="131" creationId="{E75A29DD-F980-13C1-98DA-2EDF3E5C3DD9}"/>
          </ac:cxnSpMkLst>
        </pc:cxnChg>
        <pc:cxnChg chg="mod">
          <ac:chgData name="a xx" userId="6c68ed6e84215d36" providerId="LiveId" clId="{E1B7C8F1-8887-4920-B7B8-A18376985593}" dt="2023-06-13T11:37:29.026" v="11151" actId="1037"/>
          <ac:cxnSpMkLst>
            <pc:docMk/>
            <pc:sldMk cId="3902351842" sldId="269"/>
            <ac:cxnSpMk id="132" creationId="{411ADB32-2B14-8651-E1CE-D90E6121CE5C}"/>
          </ac:cxnSpMkLst>
        </pc:cxnChg>
        <pc:cxnChg chg="mod">
          <ac:chgData name="a xx" userId="6c68ed6e84215d36" providerId="LiveId" clId="{E1B7C8F1-8887-4920-B7B8-A18376985593}" dt="2023-06-13T11:37:42.574" v="11170" actId="1038"/>
          <ac:cxnSpMkLst>
            <pc:docMk/>
            <pc:sldMk cId="3902351842" sldId="269"/>
            <ac:cxnSpMk id="133" creationId="{67F1122F-6DA2-F538-B33C-F2C4E232A7FF}"/>
          </ac:cxnSpMkLst>
        </pc:cxnChg>
        <pc:cxnChg chg="mod">
          <ac:chgData name="a xx" userId="6c68ed6e84215d36" providerId="LiveId" clId="{E1B7C8F1-8887-4920-B7B8-A18376985593}" dt="2023-06-13T11:38:27.485" v="11211"/>
          <ac:cxnSpMkLst>
            <pc:docMk/>
            <pc:sldMk cId="3902351842" sldId="269"/>
            <ac:cxnSpMk id="135" creationId="{8908BE85-6FB3-878D-9CBF-ACC999FE5891}"/>
          </ac:cxnSpMkLst>
        </pc:cxnChg>
        <pc:cxnChg chg="mod">
          <ac:chgData name="a xx" userId="6c68ed6e84215d36" providerId="LiveId" clId="{E1B7C8F1-8887-4920-B7B8-A18376985593}" dt="2023-06-13T11:38:27.485" v="11211"/>
          <ac:cxnSpMkLst>
            <pc:docMk/>
            <pc:sldMk cId="3902351842" sldId="269"/>
            <ac:cxnSpMk id="136" creationId="{8886E9BB-9BE9-21FA-FFC1-121213395EE1}"/>
          </ac:cxnSpMkLst>
        </pc:cxnChg>
        <pc:cxnChg chg="mod">
          <ac:chgData name="a xx" userId="6c68ed6e84215d36" providerId="LiveId" clId="{E1B7C8F1-8887-4920-B7B8-A18376985593}" dt="2023-06-13T11:38:27.485" v="11211"/>
          <ac:cxnSpMkLst>
            <pc:docMk/>
            <pc:sldMk cId="3902351842" sldId="269"/>
            <ac:cxnSpMk id="137" creationId="{F2CE1CC9-FDF1-5027-DC70-1A215E5AA4BE}"/>
          </ac:cxnSpMkLst>
        </pc:cxnChg>
        <pc:cxnChg chg="mod">
          <ac:chgData name="a xx" userId="6c68ed6e84215d36" providerId="LiveId" clId="{E1B7C8F1-8887-4920-B7B8-A18376985593}" dt="2023-06-13T11:38:27.485" v="11211"/>
          <ac:cxnSpMkLst>
            <pc:docMk/>
            <pc:sldMk cId="3902351842" sldId="269"/>
            <ac:cxnSpMk id="138" creationId="{3B1BE6E3-D3A3-75F4-3E9F-FB799EC95FFE}"/>
          </ac:cxnSpMkLst>
        </pc:cxnChg>
        <pc:cxnChg chg="mod">
          <ac:chgData name="a xx" userId="6c68ed6e84215d36" providerId="LiveId" clId="{E1B7C8F1-8887-4920-B7B8-A18376985593}" dt="2023-06-13T11:38:27.485" v="11211"/>
          <ac:cxnSpMkLst>
            <pc:docMk/>
            <pc:sldMk cId="3902351842" sldId="269"/>
            <ac:cxnSpMk id="139" creationId="{E60D984F-604C-A6C8-616F-5C99D1CF8B19}"/>
          </ac:cxnSpMkLst>
        </pc:cxnChg>
        <pc:cxnChg chg="mod">
          <ac:chgData name="a xx" userId="6c68ed6e84215d36" providerId="LiveId" clId="{E1B7C8F1-8887-4920-B7B8-A18376985593}" dt="2023-06-13T11:38:27.485" v="11211"/>
          <ac:cxnSpMkLst>
            <pc:docMk/>
            <pc:sldMk cId="3902351842" sldId="269"/>
            <ac:cxnSpMk id="140" creationId="{848D4568-C506-E163-4C6E-DE2F4018DC74}"/>
          </ac:cxnSpMkLst>
        </pc:cxnChg>
        <pc:cxnChg chg="mod">
          <ac:chgData name="a xx" userId="6c68ed6e84215d36" providerId="LiveId" clId="{E1B7C8F1-8887-4920-B7B8-A18376985593}" dt="2023-06-13T11:38:27.485" v="11211"/>
          <ac:cxnSpMkLst>
            <pc:docMk/>
            <pc:sldMk cId="3902351842" sldId="269"/>
            <ac:cxnSpMk id="141" creationId="{4200A902-F382-98C9-E6E4-EE724B1B032E}"/>
          </ac:cxnSpMkLst>
        </pc:cxnChg>
        <pc:cxnChg chg="mod">
          <ac:chgData name="a xx" userId="6c68ed6e84215d36" providerId="LiveId" clId="{E1B7C8F1-8887-4920-B7B8-A18376985593}" dt="2023-06-13T11:38:27.485" v="11211"/>
          <ac:cxnSpMkLst>
            <pc:docMk/>
            <pc:sldMk cId="3902351842" sldId="269"/>
            <ac:cxnSpMk id="142" creationId="{862942DE-A9E2-218E-3518-A5F5FCD98028}"/>
          </ac:cxnSpMkLst>
        </pc:cxnChg>
        <pc:cxnChg chg="mod">
          <ac:chgData name="a xx" userId="6c68ed6e84215d36" providerId="LiveId" clId="{E1B7C8F1-8887-4920-B7B8-A18376985593}" dt="2023-06-13T11:38:27.485" v="11211"/>
          <ac:cxnSpMkLst>
            <pc:docMk/>
            <pc:sldMk cId="3902351842" sldId="269"/>
            <ac:cxnSpMk id="143" creationId="{0956B9D2-E71D-F406-D610-AA224543ED1B}"/>
          </ac:cxnSpMkLst>
        </pc:cxnChg>
        <pc:cxnChg chg="mod">
          <ac:chgData name="a xx" userId="6c68ed6e84215d36" providerId="LiveId" clId="{E1B7C8F1-8887-4920-B7B8-A18376985593}" dt="2023-06-13T11:38:27.485" v="11211"/>
          <ac:cxnSpMkLst>
            <pc:docMk/>
            <pc:sldMk cId="3902351842" sldId="269"/>
            <ac:cxnSpMk id="144" creationId="{C6901B64-619D-C3D6-12B5-61EB52C52B5C}"/>
          </ac:cxnSpMkLst>
        </pc:cxnChg>
        <pc:cxnChg chg="mod">
          <ac:chgData name="a xx" userId="6c68ed6e84215d36" providerId="LiveId" clId="{E1B7C8F1-8887-4920-B7B8-A18376985593}" dt="2023-06-13T11:38:27.485" v="11211"/>
          <ac:cxnSpMkLst>
            <pc:docMk/>
            <pc:sldMk cId="3902351842" sldId="269"/>
            <ac:cxnSpMk id="145" creationId="{72519598-89E1-3E32-3765-FF83689A44BC}"/>
          </ac:cxnSpMkLst>
        </pc:cxnChg>
        <pc:cxnChg chg="mod">
          <ac:chgData name="a xx" userId="6c68ed6e84215d36" providerId="LiveId" clId="{E1B7C8F1-8887-4920-B7B8-A18376985593}" dt="2023-06-13T11:38:27.485" v="11211"/>
          <ac:cxnSpMkLst>
            <pc:docMk/>
            <pc:sldMk cId="3902351842" sldId="269"/>
            <ac:cxnSpMk id="146" creationId="{18D0A17E-6BCD-6BCE-476A-EB1C9480A2D1}"/>
          </ac:cxnSpMkLst>
        </pc:cxnChg>
        <pc:cxnChg chg="add mod">
          <ac:chgData name="a xx" userId="6c68ed6e84215d36" providerId="LiveId" clId="{E1B7C8F1-8887-4920-B7B8-A18376985593}" dt="2023-06-13T11:40:03.456" v="11270" actId="164"/>
          <ac:cxnSpMkLst>
            <pc:docMk/>
            <pc:sldMk cId="3902351842" sldId="269"/>
            <ac:cxnSpMk id="148" creationId="{1BD3353E-C391-5D62-1A59-0458466864C2}"/>
          </ac:cxnSpMkLst>
        </pc:cxnChg>
      </pc:sldChg>
      <pc:sldChg chg="addSp delSp modSp new mod ord">
        <pc:chgData name="a xx" userId="6c68ed6e84215d36" providerId="LiveId" clId="{E1B7C8F1-8887-4920-B7B8-A18376985593}" dt="2023-06-14T13:38:15.695" v="11326"/>
        <pc:sldMkLst>
          <pc:docMk/>
          <pc:sldMk cId="858978527" sldId="270"/>
        </pc:sldMkLst>
        <pc:spChg chg="del">
          <ac:chgData name="a xx" userId="6c68ed6e84215d36" providerId="LiveId" clId="{E1B7C8F1-8887-4920-B7B8-A18376985593}" dt="2023-06-14T13:37:48.964" v="11316" actId="478"/>
          <ac:spMkLst>
            <pc:docMk/>
            <pc:sldMk cId="858978527" sldId="270"/>
            <ac:spMk id="2" creationId="{AD923A7C-B5DE-8848-63AA-3640589567B3}"/>
          </ac:spMkLst>
        </pc:spChg>
        <pc:spChg chg="del">
          <ac:chgData name="a xx" userId="6c68ed6e84215d36" providerId="LiveId" clId="{E1B7C8F1-8887-4920-B7B8-A18376985593}" dt="2023-06-14T13:37:33.415" v="11309"/>
          <ac:spMkLst>
            <pc:docMk/>
            <pc:sldMk cId="858978527" sldId="270"/>
            <ac:spMk id="3" creationId="{70A65A61-7C8D-E205-8616-E47AD69E3C88}"/>
          </ac:spMkLst>
        </pc:spChg>
        <pc:picChg chg="add mod">
          <ac:chgData name="a xx" userId="6c68ed6e84215d36" providerId="LiveId" clId="{E1B7C8F1-8887-4920-B7B8-A18376985593}" dt="2023-06-14T13:38:05.060" v="11322" actId="1076"/>
          <ac:picMkLst>
            <pc:docMk/>
            <pc:sldMk cId="858978527" sldId="270"/>
            <ac:picMk id="5" creationId="{8BE8BEF0-4DFF-4708-E6C2-3C900391047C}"/>
          </ac:picMkLst>
        </pc:picChg>
        <pc:picChg chg="add mod">
          <ac:chgData name="a xx" userId="6c68ed6e84215d36" providerId="LiveId" clId="{E1B7C8F1-8887-4920-B7B8-A18376985593}" dt="2023-06-14T13:38:01.308" v="11321" actId="1076"/>
          <ac:picMkLst>
            <pc:docMk/>
            <pc:sldMk cId="858978527" sldId="270"/>
            <ac:picMk id="7" creationId="{E4D47D63-68D1-8623-F864-32ABD2976B81}"/>
          </ac:picMkLst>
        </pc:picChg>
      </pc:sldChg>
      <pc:sldChg chg="addSp delSp modSp new mod">
        <pc:chgData name="a xx" userId="6c68ed6e84215d36" providerId="LiveId" clId="{E1B7C8F1-8887-4920-B7B8-A18376985593}" dt="2023-06-14T14:21:04.527" v="12386" actId="1076"/>
        <pc:sldMkLst>
          <pc:docMk/>
          <pc:sldMk cId="4159172848" sldId="271"/>
        </pc:sldMkLst>
        <pc:spChg chg="del">
          <ac:chgData name="a xx" userId="6c68ed6e84215d36" providerId="LiveId" clId="{E1B7C8F1-8887-4920-B7B8-A18376985593}" dt="2023-06-14T14:17:53.394" v="12330" actId="478"/>
          <ac:spMkLst>
            <pc:docMk/>
            <pc:sldMk cId="4159172848" sldId="271"/>
            <ac:spMk id="2" creationId="{39424178-1942-C086-A682-5F4212C5C566}"/>
          </ac:spMkLst>
        </pc:spChg>
        <pc:spChg chg="del">
          <ac:chgData name="a xx" userId="6c68ed6e84215d36" providerId="LiveId" clId="{E1B7C8F1-8887-4920-B7B8-A18376985593}" dt="2023-06-14T14:17:51.865" v="12329" actId="478"/>
          <ac:spMkLst>
            <pc:docMk/>
            <pc:sldMk cId="4159172848" sldId="271"/>
            <ac:spMk id="3" creationId="{7AD95725-F43E-B197-F688-33B892AB6041}"/>
          </ac:spMkLst>
        </pc:spChg>
        <pc:spChg chg="mod">
          <ac:chgData name="a xx" userId="6c68ed6e84215d36" providerId="LiveId" clId="{E1B7C8F1-8887-4920-B7B8-A18376985593}" dt="2023-06-14T14:21:04.527" v="12386" actId="1076"/>
          <ac:spMkLst>
            <pc:docMk/>
            <pc:sldMk cId="4159172848" sldId="271"/>
            <ac:spMk id="7" creationId="{C87F1577-F188-EA64-D178-2336DDA12024}"/>
          </ac:spMkLst>
        </pc:spChg>
        <pc:spChg chg="mod">
          <ac:chgData name="a xx" userId="6c68ed6e84215d36" providerId="LiveId" clId="{E1B7C8F1-8887-4920-B7B8-A18376985593}" dt="2023-06-14T14:17:54.370" v="12331"/>
          <ac:spMkLst>
            <pc:docMk/>
            <pc:sldMk cId="4159172848" sldId="271"/>
            <ac:spMk id="8" creationId="{412A5164-A9ED-0E51-B7CA-F97A812A14EF}"/>
          </ac:spMkLst>
        </pc:spChg>
        <pc:spChg chg="mod">
          <ac:chgData name="a xx" userId="6c68ed6e84215d36" providerId="LiveId" clId="{E1B7C8F1-8887-4920-B7B8-A18376985593}" dt="2023-06-14T14:17:54.370" v="12331"/>
          <ac:spMkLst>
            <pc:docMk/>
            <pc:sldMk cId="4159172848" sldId="271"/>
            <ac:spMk id="9" creationId="{9B43021A-EBA4-027C-2B33-31F42A5F074E}"/>
          </ac:spMkLst>
        </pc:spChg>
        <pc:spChg chg="mod">
          <ac:chgData name="a xx" userId="6c68ed6e84215d36" providerId="LiveId" clId="{E1B7C8F1-8887-4920-B7B8-A18376985593}" dt="2023-06-14T14:17:54.370" v="12331"/>
          <ac:spMkLst>
            <pc:docMk/>
            <pc:sldMk cId="4159172848" sldId="271"/>
            <ac:spMk id="10" creationId="{F23C7654-7EE4-789F-6115-3BF05D67A10E}"/>
          </ac:spMkLst>
        </pc:spChg>
        <pc:spChg chg="mod">
          <ac:chgData name="a xx" userId="6c68ed6e84215d36" providerId="LiveId" clId="{E1B7C8F1-8887-4920-B7B8-A18376985593}" dt="2023-06-14T14:17:54.370" v="12331"/>
          <ac:spMkLst>
            <pc:docMk/>
            <pc:sldMk cId="4159172848" sldId="271"/>
            <ac:spMk id="11" creationId="{E397E0C9-8CC4-77BD-6079-0F2E28AD72B3}"/>
          </ac:spMkLst>
        </pc:spChg>
        <pc:spChg chg="mod ord">
          <ac:chgData name="a xx" userId="6c68ed6e84215d36" providerId="LiveId" clId="{E1B7C8F1-8887-4920-B7B8-A18376985593}" dt="2023-06-14T14:20:56.850" v="12385" actId="1076"/>
          <ac:spMkLst>
            <pc:docMk/>
            <pc:sldMk cId="4159172848" sldId="271"/>
            <ac:spMk id="91" creationId="{86AB2D1A-F156-2BBE-CE96-AC06D633F894}"/>
          </ac:spMkLst>
        </pc:spChg>
        <pc:spChg chg="mod">
          <ac:chgData name="a xx" userId="6c68ed6e84215d36" providerId="LiveId" clId="{E1B7C8F1-8887-4920-B7B8-A18376985593}" dt="2023-06-14T14:19:09.227" v="12368"/>
          <ac:spMkLst>
            <pc:docMk/>
            <pc:sldMk cId="4159172848" sldId="271"/>
            <ac:spMk id="96" creationId="{3F66CA13-6EA9-A56C-0E6F-17120DE4C23E}"/>
          </ac:spMkLst>
        </pc:spChg>
        <pc:spChg chg="mod">
          <ac:chgData name="a xx" userId="6c68ed6e84215d36" providerId="LiveId" clId="{E1B7C8F1-8887-4920-B7B8-A18376985593}" dt="2023-06-14T14:19:09.227" v="12368"/>
          <ac:spMkLst>
            <pc:docMk/>
            <pc:sldMk cId="4159172848" sldId="271"/>
            <ac:spMk id="97" creationId="{49EBA878-BB85-F40F-BDFC-8C4286FB9D3E}"/>
          </ac:spMkLst>
        </pc:spChg>
        <pc:spChg chg="mod">
          <ac:chgData name="a xx" userId="6c68ed6e84215d36" providerId="LiveId" clId="{E1B7C8F1-8887-4920-B7B8-A18376985593}" dt="2023-06-14T14:19:09.227" v="12368"/>
          <ac:spMkLst>
            <pc:docMk/>
            <pc:sldMk cId="4159172848" sldId="271"/>
            <ac:spMk id="98" creationId="{B8978C6A-89D7-2D87-632E-BA3C2F45AE05}"/>
          </ac:spMkLst>
        </pc:spChg>
        <pc:spChg chg="mod">
          <ac:chgData name="a xx" userId="6c68ed6e84215d36" providerId="LiveId" clId="{E1B7C8F1-8887-4920-B7B8-A18376985593}" dt="2023-06-14T14:19:09.227" v="12368"/>
          <ac:spMkLst>
            <pc:docMk/>
            <pc:sldMk cId="4159172848" sldId="271"/>
            <ac:spMk id="99" creationId="{2C974E52-0153-4408-B9D0-F4A1D3F969E0}"/>
          </ac:spMkLst>
        </pc:spChg>
        <pc:grpChg chg="add mod">
          <ac:chgData name="a xx" userId="6c68ed6e84215d36" providerId="LiveId" clId="{E1B7C8F1-8887-4920-B7B8-A18376985593}" dt="2023-06-14T14:19:45.113" v="12373" actId="164"/>
          <ac:grpSpMkLst>
            <pc:docMk/>
            <pc:sldMk cId="4159172848" sldId="271"/>
            <ac:grpSpMk id="4" creationId="{C310922F-F8AA-DF27-B2D9-8359B2F0FE6C}"/>
          </ac:grpSpMkLst>
        </pc:grpChg>
        <pc:grpChg chg="mod">
          <ac:chgData name="a xx" userId="6c68ed6e84215d36" providerId="LiveId" clId="{E1B7C8F1-8887-4920-B7B8-A18376985593}" dt="2023-06-14T14:17:54.370" v="12331"/>
          <ac:grpSpMkLst>
            <pc:docMk/>
            <pc:sldMk cId="4159172848" sldId="271"/>
            <ac:grpSpMk id="5" creationId="{9AE0F467-89CC-EA73-FF36-4F35CBE8E1D8}"/>
          </ac:grpSpMkLst>
        </pc:grpChg>
        <pc:grpChg chg="mod">
          <ac:chgData name="a xx" userId="6c68ed6e84215d36" providerId="LiveId" clId="{E1B7C8F1-8887-4920-B7B8-A18376985593}" dt="2023-06-14T14:17:54.370" v="12331"/>
          <ac:grpSpMkLst>
            <pc:docMk/>
            <pc:sldMk cId="4159172848" sldId="271"/>
            <ac:grpSpMk id="6" creationId="{C343E032-0A96-9234-550D-1CBAB524CEEF}"/>
          </ac:grpSpMkLst>
        </pc:grpChg>
        <pc:grpChg chg="mod">
          <ac:chgData name="a xx" userId="6c68ed6e84215d36" providerId="LiveId" clId="{E1B7C8F1-8887-4920-B7B8-A18376985593}" dt="2023-06-14T14:17:54.370" v="12331"/>
          <ac:grpSpMkLst>
            <pc:docMk/>
            <pc:sldMk cId="4159172848" sldId="271"/>
            <ac:grpSpMk id="12" creationId="{1366B732-A3E9-FEA8-2995-26A7E93DBC1A}"/>
          </ac:grpSpMkLst>
        </pc:grpChg>
        <pc:grpChg chg="mod">
          <ac:chgData name="a xx" userId="6c68ed6e84215d36" providerId="LiveId" clId="{E1B7C8F1-8887-4920-B7B8-A18376985593}" dt="2023-06-14T14:17:54.370" v="12331"/>
          <ac:grpSpMkLst>
            <pc:docMk/>
            <pc:sldMk cId="4159172848" sldId="271"/>
            <ac:grpSpMk id="13" creationId="{E495D086-6377-422C-8B2A-7AD61B169659}"/>
          </ac:grpSpMkLst>
        </pc:grpChg>
        <pc:grpChg chg="mod">
          <ac:chgData name="a xx" userId="6c68ed6e84215d36" providerId="LiveId" clId="{E1B7C8F1-8887-4920-B7B8-A18376985593}" dt="2023-06-14T14:17:54.370" v="12331"/>
          <ac:grpSpMkLst>
            <pc:docMk/>
            <pc:sldMk cId="4159172848" sldId="271"/>
            <ac:grpSpMk id="14" creationId="{7B606704-B6BF-01B1-0460-3269681CE7A1}"/>
          </ac:grpSpMkLst>
        </pc:grpChg>
        <pc:grpChg chg="add mod">
          <ac:chgData name="a xx" userId="6c68ed6e84215d36" providerId="LiveId" clId="{E1B7C8F1-8887-4920-B7B8-A18376985593}" dt="2023-06-14T14:19:45.113" v="12373" actId="164"/>
          <ac:grpSpMkLst>
            <pc:docMk/>
            <pc:sldMk cId="4159172848" sldId="271"/>
            <ac:grpSpMk id="90" creationId="{8CFC9CD0-513D-80EF-B2E0-C323B640C8AD}"/>
          </ac:grpSpMkLst>
        </pc:grpChg>
        <pc:grpChg chg="mod">
          <ac:chgData name="a xx" userId="6c68ed6e84215d36" providerId="LiveId" clId="{E1B7C8F1-8887-4920-B7B8-A18376985593}" dt="2023-06-14T14:19:09.227" v="12368"/>
          <ac:grpSpMkLst>
            <pc:docMk/>
            <pc:sldMk cId="4159172848" sldId="271"/>
            <ac:grpSpMk id="92" creationId="{664CEA75-2859-CCC5-74E5-20973F80CB93}"/>
          </ac:grpSpMkLst>
        </pc:grpChg>
        <pc:grpChg chg="mod">
          <ac:chgData name="a xx" userId="6c68ed6e84215d36" providerId="LiveId" clId="{E1B7C8F1-8887-4920-B7B8-A18376985593}" dt="2023-06-14T14:19:09.227" v="12368"/>
          <ac:grpSpMkLst>
            <pc:docMk/>
            <pc:sldMk cId="4159172848" sldId="271"/>
            <ac:grpSpMk id="93" creationId="{1414DC67-CAF1-EC5D-7214-CBC7CDAC95A8}"/>
          </ac:grpSpMkLst>
        </pc:grpChg>
        <pc:grpChg chg="mod">
          <ac:chgData name="a xx" userId="6c68ed6e84215d36" providerId="LiveId" clId="{E1B7C8F1-8887-4920-B7B8-A18376985593}" dt="2023-06-14T14:19:09.227" v="12368"/>
          <ac:grpSpMkLst>
            <pc:docMk/>
            <pc:sldMk cId="4159172848" sldId="271"/>
            <ac:grpSpMk id="94" creationId="{0978651F-6E9E-6F3C-9C7C-60AFC05C1759}"/>
          </ac:grpSpMkLst>
        </pc:grpChg>
        <pc:grpChg chg="add mod">
          <ac:chgData name="a xx" userId="6c68ed6e84215d36" providerId="LiveId" clId="{E1B7C8F1-8887-4920-B7B8-A18376985593}" dt="2023-06-14T14:19:51.303" v="12375" actId="1076"/>
          <ac:grpSpMkLst>
            <pc:docMk/>
            <pc:sldMk cId="4159172848" sldId="271"/>
            <ac:grpSpMk id="159" creationId="{4D643BBF-C1DF-0BAF-2909-C79C06E73625}"/>
          </ac:grpSpMkLst>
        </pc:grpChg>
        <pc:cxnChg chg="mod">
          <ac:chgData name="a xx" userId="6c68ed6e84215d36" providerId="LiveId" clId="{E1B7C8F1-8887-4920-B7B8-A18376985593}" dt="2023-06-14T14:17:54.370" v="12331"/>
          <ac:cxnSpMkLst>
            <pc:docMk/>
            <pc:sldMk cId="4159172848" sldId="271"/>
            <ac:cxnSpMk id="15" creationId="{2D9B93C3-5EDC-8492-2B50-D691A1461BF1}"/>
          </ac:cxnSpMkLst>
        </pc:cxnChg>
        <pc:cxnChg chg="mod">
          <ac:chgData name="a xx" userId="6c68ed6e84215d36" providerId="LiveId" clId="{E1B7C8F1-8887-4920-B7B8-A18376985593}" dt="2023-06-14T14:17:54.370" v="12331"/>
          <ac:cxnSpMkLst>
            <pc:docMk/>
            <pc:sldMk cId="4159172848" sldId="271"/>
            <ac:cxnSpMk id="16" creationId="{28BDFF11-1D8D-C9FD-7575-FCCCFDFDE959}"/>
          </ac:cxnSpMkLst>
        </pc:cxnChg>
        <pc:cxnChg chg="mod">
          <ac:chgData name="a xx" userId="6c68ed6e84215d36" providerId="LiveId" clId="{E1B7C8F1-8887-4920-B7B8-A18376985593}" dt="2023-06-14T14:17:54.370" v="12331"/>
          <ac:cxnSpMkLst>
            <pc:docMk/>
            <pc:sldMk cId="4159172848" sldId="271"/>
            <ac:cxnSpMk id="17" creationId="{C29B409F-F50D-7D0A-AF44-65AB39B7DD9E}"/>
          </ac:cxnSpMkLst>
        </pc:cxnChg>
        <pc:cxnChg chg="mod">
          <ac:chgData name="a xx" userId="6c68ed6e84215d36" providerId="LiveId" clId="{E1B7C8F1-8887-4920-B7B8-A18376985593}" dt="2023-06-14T14:17:54.370" v="12331"/>
          <ac:cxnSpMkLst>
            <pc:docMk/>
            <pc:sldMk cId="4159172848" sldId="271"/>
            <ac:cxnSpMk id="18" creationId="{789CDB45-6B2B-82AD-63A3-7C5C594ED811}"/>
          </ac:cxnSpMkLst>
        </pc:cxnChg>
        <pc:cxnChg chg="mod">
          <ac:chgData name="a xx" userId="6c68ed6e84215d36" providerId="LiveId" clId="{E1B7C8F1-8887-4920-B7B8-A18376985593}" dt="2023-06-14T14:17:54.370" v="12331"/>
          <ac:cxnSpMkLst>
            <pc:docMk/>
            <pc:sldMk cId="4159172848" sldId="271"/>
            <ac:cxnSpMk id="19" creationId="{DE7FF022-5CC7-93ED-96AB-28E99FD72A85}"/>
          </ac:cxnSpMkLst>
        </pc:cxnChg>
        <pc:cxnChg chg="mod">
          <ac:chgData name="a xx" userId="6c68ed6e84215d36" providerId="LiveId" clId="{E1B7C8F1-8887-4920-B7B8-A18376985593}" dt="2023-06-14T14:17:54.370" v="12331"/>
          <ac:cxnSpMkLst>
            <pc:docMk/>
            <pc:sldMk cId="4159172848" sldId="271"/>
            <ac:cxnSpMk id="20" creationId="{A6B6B6EC-0261-38ED-1513-F21F39F2B16B}"/>
          </ac:cxnSpMkLst>
        </pc:cxnChg>
        <pc:cxnChg chg="mod">
          <ac:chgData name="a xx" userId="6c68ed6e84215d36" providerId="LiveId" clId="{E1B7C8F1-8887-4920-B7B8-A18376985593}" dt="2023-06-14T14:17:54.370" v="12331"/>
          <ac:cxnSpMkLst>
            <pc:docMk/>
            <pc:sldMk cId="4159172848" sldId="271"/>
            <ac:cxnSpMk id="21" creationId="{07600427-7E8F-2A59-6700-F862C03A4B22}"/>
          </ac:cxnSpMkLst>
        </pc:cxnChg>
        <pc:cxnChg chg="mod">
          <ac:chgData name="a xx" userId="6c68ed6e84215d36" providerId="LiveId" clId="{E1B7C8F1-8887-4920-B7B8-A18376985593}" dt="2023-06-14T14:17:54.370" v="12331"/>
          <ac:cxnSpMkLst>
            <pc:docMk/>
            <pc:sldMk cId="4159172848" sldId="271"/>
            <ac:cxnSpMk id="22" creationId="{2A66A283-43B6-9BFA-469B-485F260357D9}"/>
          </ac:cxnSpMkLst>
        </pc:cxnChg>
        <pc:cxnChg chg="mod">
          <ac:chgData name="a xx" userId="6c68ed6e84215d36" providerId="LiveId" clId="{E1B7C8F1-8887-4920-B7B8-A18376985593}" dt="2023-06-14T14:17:54.370" v="12331"/>
          <ac:cxnSpMkLst>
            <pc:docMk/>
            <pc:sldMk cId="4159172848" sldId="271"/>
            <ac:cxnSpMk id="23" creationId="{B7DF34B9-8006-EB33-B82D-1B7FF794BE9E}"/>
          </ac:cxnSpMkLst>
        </pc:cxnChg>
        <pc:cxnChg chg="mod">
          <ac:chgData name="a xx" userId="6c68ed6e84215d36" providerId="LiveId" clId="{E1B7C8F1-8887-4920-B7B8-A18376985593}" dt="2023-06-14T14:17:54.370" v="12331"/>
          <ac:cxnSpMkLst>
            <pc:docMk/>
            <pc:sldMk cId="4159172848" sldId="271"/>
            <ac:cxnSpMk id="24" creationId="{D9F12516-ABA1-AE4B-BF1A-C65374F4A299}"/>
          </ac:cxnSpMkLst>
        </pc:cxnChg>
        <pc:cxnChg chg="mod">
          <ac:chgData name="a xx" userId="6c68ed6e84215d36" providerId="LiveId" clId="{E1B7C8F1-8887-4920-B7B8-A18376985593}" dt="2023-06-14T14:17:54.370" v="12331"/>
          <ac:cxnSpMkLst>
            <pc:docMk/>
            <pc:sldMk cId="4159172848" sldId="271"/>
            <ac:cxnSpMk id="25" creationId="{C36C5CB6-7410-E1C2-B709-0177A02CE62E}"/>
          </ac:cxnSpMkLst>
        </pc:cxnChg>
        <pc:cxnChg chg="mod">
          <ac:chgData name="a xx" userId="6c68ed6e84215d36" providerId="LiveId" clId="{E1B7C8F1-8887-4920-B7B8-A18376985593}" dt="2023-06-14T14:17:54.370" v="12331"/>
          <ac:cxnSpMkLst>
            <pc:docMk/>
            <pc:sldMk cId="4159172848" sldId="271"/>
            <ac:cxnSpMk id="26" creationId="{4AB2D54D-6038-AA04-AC3C-B142C5960A7A}"/>
          </ac:cxnSpMkLst>
        </pc:cxnChg>
        <pc:cxnChg chg="mod">
          <ac:chgData name="a xx" userId="6c68ed6e84215d36" providerId="LiveId" clId="{E1B7C8F1-8887-4920-B7B8-A18376985593}" dt="2023-06-14T14:17:54.370" v="12331"/>
          <ac:cxnSpMkLst>
            <pc:docMk/>
            <pc:sldMk cId="4159172848" sldId="271"/>
            <ac:cxnSpMk id="27" creationId="{99C84240-22CF-FCFA-3BF7-58E40F8453D2}"/>
          </ac:cxnSpMkLst>
        </pc:cxnChg>
        <pc:cxnChg chg="mod">
          <ac:chgData name="a xx" userId="6c68ed6e84215d36" providerId="LiveId" clId="{E1B7C8F1-8887-4920-B7B8-A18376985593}" dt="2023-06-14T14:17:54.370" v="12331"/>
          <ac:cxnSpMkLst>
            <pc:docMk/>
            <pc:sldMk cId="4159172848" sldId="271"/>
            <ac:cxnSpMk id="28" creationId="{AB2E523F-6AB4-73AE-6D5C-4B9B0D562972}"/>
          </ac:cxnSpMkLst>
        </pc:cxnChg>
        <pc:cxnChg chg="mod">
          <ac:chgData name="a xx" userId="6c68ed6e84215d36" providerId="LiveId" clId="{E1B7C8F1-8887-4920-B7B8-A18376985593}" dt="2023-06-14T14:17:54.370" v="12331"/>
          <ac:cxnSpMkLst>
            <pc:docMk/>
            <pc:sldMk cId="4159172848" sldId="271"/>
            <ac:cxnSpMk id="29" creationId="{F278862B-D5A1-58AB-A58B-896A7C0ABC09}"/>
          </ac:cxnSpMkLst>
        </pc:cxnChg>
        <pc:cxnChg chg="mod">
          <ac:chgData name="a xx" userId="6c68ed6e84215d36" providerId="LiveId" clId="{E1B7C8F1-8887-4920-B7B8-A18376985593}" dt="2023-06-14T14:17:54.370" v="12331"/>
          <ac:cxnSpMkLst>
            <pc:docMk/>
            <pc:sldMk cId="4159172848" sldId="271"/>
            <ac:cxnSpMk id="30" creationId="{B517F541-5246-9971-4377-CB577FBD42DF}"/>
          </ac:cxnSpMkLst>
        </pc:cxnChg>
        <pc:cxnChg chg="mod">
          <ac:chgData name="a xx" userId="6c68ed6e84215d36" providerId="LiveId" clId="{E1B7C8F1-8887-4920-B7B8-A18376985593}" dt="2023-06-14T14:17:54.370" v="12331"/>
          <ac:cxnSpMkLst>
            <pc:docMk/>
            <pc:sldMk cId="4159172848" sldId="271"/>
            <ac:cxnSpMk id="31" creationId="{63DDA05C-F141-D369-1EBA-9134BFB6A9D3}"/>
          </ac:cxnSpMkLst>
        </pc:cxnChg>
        <pc:cxnChg chg="mod">
          <ac:chgData name="a xx" userId="6c68ed6e84215d36" providerId="LiveId" clId="{E1B7C8F1-8887-4920-B7B8-A18376985593}" dt="2023-06-14T14:17:54.370" v="12331"/>
          <ac:cxnSpMkLst>
            <pc:docMk/>
            <pc:sldMk cId="4159172848" sldId="271"/>
            <ac:cxnSpMk id="32" creationId="{1A1833BF-F111-C624-4F2F-16F8F57957A0}"/>
          </ac:cxnSpMkLst>
        </pc:cxnChg>
        <pc:cxnChg chg="mod">
          <ac:chgData name="a xx" userId="6c68ed6e84215d36" providerId="LiveId" clId="{E1B7C8F1-8887-4920-B7B8-A18376985593}" dt="2023-06-14T14:17:54.370" v="12331"/>
          <ac:cxnSpMkLst>
            <pc:docMk/>
            <pc:sldMk cId="4159172848" sldId="271"/>
            <ac:cxnSpMk id="33" creationId="{2B562A05-978B-ADA8-2049-80401EF2B8C8}"/>
          </ac:cxnSpMkLst>
        </pc:cxnChg>
        <pc:cxnChg chg="mod">
          <ac:chgData name="a xx" userId="6c68ed6e84215d36" providerId="LiveId" clId="{E1B7C8F1-8887-4920-B7B8-A18376985593}" dt="2023-06-14T14:17:54.370" v="12331"/>
          <ac:cxnSpMkLst>
            <pc:docMk/>
            <pc:sldMk cId="4159172848" sldId="271"/>
            <ac:cxnSpMk id="34" creationId="{60DE3CCC-2CAB-8034-C8CF-FDDBDEDDE310}"/>
          </ac:cxnSpMkLst>
        </pc:cxnChg>
        <pc:cxnChg chg="mod">
          <ac:chgData name="a xx" userId="6c68ed6e84215d36" providerId="LiveId" clId="{E1B7C8F1-8887-4920-B7B8-A18376985593}" dt="2023-06-14T14:17:54.370" v="12331"/>
          <ac:cxnSpMkLst>
            <pc:docMk/>
            <pc:sldMk cId="4159172848" sldId="271"/>
            <ac:cxnSpMk id="35" creationId="{1E9DEABB-6CE9-80B6-86E1-631CFD517FF6}"/>
          </ac:cxnSpMkLst>
        </pc:cxnChg>
        <pc:cxnChg chg="mod">
          <ac:chgData name="a xx" userId="6c68ed6e84215d36" providerId="LiveId" clId="{E1B7C8F1-8887-4920-B7B8-A18376985593}" dt="2023-06-14T14:17:54.370" v="12331"/>
          <ac:cxnSpMkLst>
            <pc:docMk/>
            <pc:sldMk cId="4159172848" sldId="271"/>
            <ac:cxnSpMk id="36" creationId="{EF8649D9-D34C-FC79-0704-D15B4EDDD759}"/>
          </ac:cxnSpMkLst>
        </pc:cxnChg>
        <pc:cxnChg chg="mod">
          <ac:chgData name="a xx" userId="6c68ed6e84215d36" providerId="LiveId" clId="{E1B7C8F1-8887-4920-B7B8-A18376985593}" dt="2023-06-14T14:17:54.370" v="12331"/>
          <ac:cxnSpMkLst>
            <pc:docMk/>
            <pc:sldMk cId="4159172848" sldId="271"/>
            <ac:cxnSpMk id="37" creationId="{883A7F0B-4353-9351-C840-37F194EAC49B}"/>
          </ac:cxnSpMkLst>
        </pc:cxnChg>
        <pc:cxnChg chg="mod">
          <ac:chgData name="a xx" userId="6c68ed6e84215d36" providerId="LiveId" clId="{E1B7C8F1-8887-4920-B7B8-A18376985593}" dt="2023-06-14T14:17:54.370" v="12331"/>
          <ac:cxnSpMkLst>
            <pc:docMk/>
            <pc:sldMk cId="4159172848" sldId="271"/>
            <ac:cxnSpMk id="38" creationId="{8609B26A-E1A0-962D-96DB-728AB3C62C03}"/>
          </ac:cxnSpMkLst>
        </pc:cxnChg>
        <pc:cxnChg chg="mod">
          <ac:chgData name="a xx" userId="6c68ed6e84215d36" providerId="LiveId" clId="{E1B7C8F1-8887-4920-B7B8-A18376985593}" dt="2023-06-14T14:17:54.370" v="12331"/>
          <ac:cxnSpMkLst>
            <pc:docMk/>
            <pc:sldMk cId="4159172848" sldId="271"/>
            <ac:cxnSpMk id="39" creationId="{1B22AB8E-38DE-D942-1611-89A0FEEEE161}"/>
          </ac:cxnSpMkLst>
        </pc:cxnChg>
        <pc:cxnChg chg="mod">
          <ac:chgData name="a xx" userId="6c68ed6e84215d36" providerId="LiveId" clId="{E1B7C8F1-8887-4920-B7B8-A18376985593}" dt="2023-06-14T14:17:54.370" v="12331"/>
          <ac:cxnSpMkLst>
            <pc:docMk/>
            <pc:sldMk cId="4159172848" sldId="271"/>
            <ac:cxnSpMk id="40" creationId="{541B93F0-7206-C441-B0C5-CD0843E70F9C}"/>
          </ac:cxnSpMkLst>
        </pc:cxnChg>
        <pc:cxnChg chg="mod">
          <ac:chgData name="a xx" userId="6c68ed6e84215d36" providerId="LiveId" clId="{E1B7C8F1-8887-4920-B7B8-A18376985593}" dt="2023-06-14T14:17:54.370" v="12331"/>
          <ac:cxnSpMkLst>
            <pc:docMk/>
            <pc:sldMk cId="4159172848" sldId="271"/>
            <ac:cxnSpMk id="41" creationId="{DA8ADDD8-53E5-FAF3-6A8A-B485059088F8}"/>
          </ac:cxnSpMkLst>
        </pc:cxnChg>
        <pc:cxnChg chg="mod">
          <ac:chgData name="a xx" userId="6c68ed6e84215d36" providerId="LiveId" clId="{E1B7C8F1-8887-4920-B7B8-A18376985593}" dt="2023-06-14T14:17:54.370" v="12331"/>
          <ac:cxnSpMkLst>
            <pc:docMk/>
            <pc:sldMk cId="4159172848" sldId="271"/>
            <ac:cxnSpMk id="42" creationId="{11D43F54-7EC4-016E-79FB-B67D5AC9EEE3}"/>
          </ac:cxnSpMkLst>
        </pc:cxnChg>
        <pc:cxnChg chg="mod">
          <ac:chgData name="a xx" userId="6c68ed6e84215d36" providerId="LiveId" clId="{E1B7C8F1-8887-4920-B7B8-A18376985593}" dt="2023-06-14T14:17:54.370" v="12331"/>
          <ac:cxnSpMkLst>
            <pc:docMk/>
            <pc:sldMk cId="4159172848" sldId="271"/>
            <ac:cxnSpMk id="43" creationId="{A802537F-7136-D269-EDC9-58C728495280}"/>
          </ac:cxnSpMkLst>
        </pc:cxnChg>
        <pc:cxnChg chg="mod">
          <ac:chgData name="a xx" userId="6c68ed6e84215d36" providerId="LiveId" clId="{E1B7C8F1-8887-4920-B7B8-A18376985593}" dt="2023-06-14T14:17:54.370" v="12331"/>
          <ac:cxnSpMkLst>
            <pc:docMk/>
            <pc:sldMk cId="4159172848" sldId="271"/>
            <ac:cxnSpMk id="44" creationId="{1099453D-D062-03BE-0A7B-F295F437C764}"/>
          </ac:cxnSpMkLst>
        </pc:cxnChg>
        <pc:cxnChg chg="mod">
          <ac:chgData name="a xx" userId="6c68ed6e84215d36" providerId="LiveId" clId="{E1B7C8F1-8887-4920-B7B8-A18376985593}" dt="2023-06-14T14:17:54.370" v="12331"/>
          <ac:cxnSpMkLst>
            <pc:docMk/>
            <pc:sldMk cId="4159172848" sldId="271"/>
            <ac:cxnSpMk id="45" creationId="{E8B2845D-A49F-0880-B489-DEFA67E80812}"/>
          </ac:cxnSpMkLst>
        </pc:cxnChg>
        <pc:cxnChg chg="mod">
          <ac:chgData name="a xx" userId="6c68ed6e84215d36" providerId="LiveId" clId="{E1B7C8F1-8887-4920-B7B8-A18376985593}" dt="2023-06-14T14:17:54.370" v="12331"/>
          <ac:cxnSpMkLst>
            <pc:docMk/>
            <pc:sldMk cId="4159172848" sldId="271"/>
            <ac:cxnSpMk id="46" creationId="{92746C95-B718-4218-A679-A69D23D2BF18}"/>
          </ac:cxnSpMkLst>
        </pc:cxnChg>
        <pc:cxnChg chg="mod">
          <ac:chgData name="a xx" userId="6c68ed6e84215d36" providerId="LiveId" clId="{E1B7C8F1-8887-4920-B7B8-A18376985593}" dt="2023-06-14T14:17:54.370" v="12331"/>
          <ac:cxnSpMkLst>
            <pc:docMk/>
            <pc:sldMk cId="4159172848" sldId="271"/>
            <ac:cxnSpMk id="47" creationId="{DB8026A7-FCA3-5C62-1F6F-6E8AA0F54899}"/>
          </ac:cxnSpMkLst>
        </pc:cxnChg>
        <pc:cxnChg chg="mod">
          <ac:chgData name="a xx" userId="6c68ed6e84215d36" providerId="LiveId" clId="{E1B7C8F1-8887-4920-B7B8-A18376985593}" dt="2023-06-14T14:17:54.370" v="12331"/>
          <ac:cxnSpMkLst>
            <pc:docMk/>
            <pc:sldMk cId="4159172848" sldId="271"/>
            <ac:cxnSpMk id="48" creationId="{6A379F7E-7D9B-C15D-CF96-F7144D450AAB}"/>
          </ac:cxnSpMkLst>
        </pc:cxnChg>
        <pc:cxnChg chg="mod">
          <ac:chgData name="a xx" userId="6c68ed6e84215d36" providerId="LiveId" clId="{E1B7C8F1-8887-4920-B7B8-A18376985593}" dt="2023-06-14T14:17:54.370" v="12331"/>
          <ac:cxnSpMkLst>
            <pc:docMk/>
            <pc:sldMk cId="4159172848" sldId="271"/>
            <ac:cxnSpMk id="49" creationId="{22CB53B3-2160-ECA3-A901-CE1DA696C175}"/>
          </ac:cxnSpMkLst>
        </pc:cxnChg>
        <pc:cxnChg chg="mod">
          <ac:chgData name="a xx" userId="6c68ed6e84215d36" providerId="LiveId" clId="{E1B7C8F1-8887-4920-B7B8-A18376985593}" dt="2023-06-14T14:17:54.370" v="12331"/>
          <ac:cxnSpMkLst>
            <pc:docMk/>
            <pc:sldMk cId="4159172848" sldId="271"/>
            <ac:cxnSpMk id="50" creationId="{5233CC50-CCBF-0ACA-63A3-1284A3B3723F}"/>
          </ac:cxnSpMkLst>
        </pc:cxnChg>
        <pc:cxnChg chg="mod">
          <ac:chgData name="a xx" userId="6c68ed6e84215d36" providerId="LiveId" clId="{E1B7C8F1-8887-4920-B7B8-A18376985593}" dt="2023-06-14T14:17:54.370" v="12331"/>
          <ac:cxnSpMkLst>
            <pc:docMk/>
            <pc:sldMk cId="4159172848" sldId="271"/>
            <ac:cxnSpMk id="51" creationId="{87DB9C2F-34D7-1E16-4A01-8D9920485928}"/>
          </ac:cxnSpMkLst>
        </pc:cxnChg>
        <pc:cxnChg chg="mod">
          <ac:chgData name="a xx" userId="6c68ed6e84215d36" providerId="LiveId" clId="{E1B7C8F1-8887-4920-B7B8-A18376985593}" dt="2023-06-14T14:17:54.370" v="12331"/>
          <ac:cxnSpMkLst>
            <pc:docMk/>
            <pc:sldMk cId="4159172848" sldId="271"/>
            <ac:cxnSpMk id="52" creationId="{90CA8263-F1EE-104A-5B84-F52DA94F892F}"/>
          </ac:cxnSpMkLst>
        </pc:cxnChg>
        <pc:cxnChg chg="mod">
          <ac:chgData name="a xx" userId="6c68ed6e84215d36" providerId="LiveId" clId="{E1B7C8F1-8887-4920-B7B8-A18376985593}" dt="2023-06-14T14:17:54.370" v="12331"/>
          <ac:cxnSpMkLst>
            <pc:docMk/>
            <pc:sldMk cId="4159172848" sldId="271"/>
            <ac:cxnSpMk id="53" creationId="{6C5864B7-6ABA-704B-59F4-C61C3B41A83F}"/>
          </ac:cxnSpMkLst>
        </pc:cxnChg>
        <pc:cxnChg chg="mod">
          <ac:chgData name="a xx" userId="6c68ed6e84215d36" providerId="LiveId" clId="{E1B7C8F1-8887-4920-B7B8-A18376985593}" dt="2023-06-14T14:17:54.370" v="12331"/>
          <ac:cxnSpMkLst>
            <pc:docMk/>
            <pc:sldMk cId="4159172848" sldId="271"/>
            <ac:cxnSpMk id="54" creationId="{CB5ECD8B-6C7E-0098-AB66-B035B08C63F9}"/>
          </ac:cxnSpMkLst>
        </pc:cxnChg>
        <pc:cxnChg chg="mod">
          <ac:chgData name="a xx" userId="6c68ed6e84215d36" providerId="LiveId" clId="{E1B7C8F1-8887-4920-B7B8-A18376985593}" dt="2023-06-14T14:17:54.370" v="12331"/>
          <ac:cxnSpMkLst>
            <pc:docMk/>
            <pc:sldMk cId="4159172848" sldId="271"/>
            <ac:cxnSpMk id="55" creationId="{34B688C2-E5FF-FFDA-BB00-3C33CECE20E9}"/>
          </ac:cxnSpMkLst>
        </pc:cxnChg>
        <pc:cxnChg chg="mod">
          <ac:chgData name="a xx" userId="6c68ed6e84215d36" providerId="LiveId" clId="{E1B7C8F1-8887-4920-B7B8-A18376985593}" dt="2023-06-14T14:17:54.370" v="12331"/>
          <ac:cxnSpMkLst>
            <pc:docMk/>
            <pc:sldMk cId="4159172848" sldId="271"/>
            <ac:cxnSpMk id="56" creationId="{8799B026-6C7E-43C4-77C5-CE53834AFAC2}"/>
          </ac:cxnSpMkLst>
        </pc:cxnChg>
        <pc:cxnChg chg="mod">
          <ac:chgData name="a xx" userId="6c68ed6e84215d36" providerId="LiveId" clId="{E1B7C8F1-8887-4920-B7B8-A18376985593}" dt="2023-06-14T14:17:54.370" v="12331"/>
          <ac:cxnSpMkLst>
            <pc:docMk/>
            <pc:sldMk cId="4159172848" sldId="271"/>
            <ac:cxnSpMk id="57" creationId="{922BE41E-DA57-5C1A-BA21-E082B416AA41}"/>
          </ac:cxnSpMkLst>
        </pc:cxnChg>
        <pc:cxnChg chg="mod">
          <ac:chgData name="a xx" userId="6c68ed6e84215d36" providerId="LiveId" clId="{E1B7C8F1-8887-4920-B7B8-A18376985593}" dt="2023-06-14T14:17:54.370" v="12331"/>
          <ac:cxnSpMkLst>
            <pc:docMk/>
            <pc:sldMk cId="4159172848" sldId="271"/>
            <ac:cxnSpMk id="58" creationId="{5FB9F3F3-EF15-9FE9-DCAC-CA8E689442B7}"/>
          </ac:cxnSpMkLst>
        </pc:cxnChg>
        <pc:cxnChg chg="mod">
          <ac:chgData name="a xx" userId="6c68ed6e84215d36" providerId="LiveId" clId="{E1B7C8F1-8887-4920-B7B8-A18376985593}" dt="2023-06-14T14:17:54.370" v="12331"/>
          <ac:cxnSpMkLst>
            <pc:docMk/>
            <pc:sldMk cId="4159172848" sldId="271"/>
            <ac:cxnSpMk id="59" creationId="{53760993-C759-8322-AEFE-FF0F8271044A}"/>
          </ac:cxnSpMkLst>
        </pc:cxnChg>
        <pc:cxnChg chg="mod">
          <ac:chgData name="a xx" userId="6c68ed6e84215d36" providerId="LiveId" clId="{E1B7C8F1-8887-4920-B7B8-A18376985593}" dt="2023-06-14T14:17:54.370" v="12331"/>
          <ac:cxnSpMkLst>
            <pc:docMk/>
            <pc:sldMk cId="4159172848" sldId="271"/>
            <ac:cxnSpMk id="60" creationId="{C806DA9A-AC40-318D-8F39-605E2DAE6427}"/>
          </ac:cxnSpMkLst>
        </pc:cxnChg>
        <pc:cxnChg chg="mod">
          <ac:chgData name="a xx" userId="6c68ed6e84215d36" providerId="LiveId" clId="{E1B7C8F1-8887-4920-B7B8-A18376985593}" dt="2023-06-14T14:17:54.370" v="12331"/>
          <ac:cxnSpMkLst>
            <pc:docMk/>
            <pc:sldMk cId="4159172848" sldId="271"/>
            <ac:cxnSpMk id="61" creationId="{68ACC729-8D70-C9D0-74E3-41297288E6C6}"/>
          </ac:cxnSpMkLst>
        </pc:cxnChg>
        <pc:cxnChg chg="mod">
          <ac:chgData name="a xx" userId="6c68ed6e84215d36" providerId="LiveId" clId="{E1B7C8F1-8887-4920-B7B8-A18376985593}" dt="2023-06-14T14:17:54.370" v="12331"/>
          <ac:cxnSpMkLst>
            <pc:docMk/>
            <pc:sldMk cId="4159172848" sldId="271"/>
            <ac:cxnSpMk id="62" creationId="{F0D1819F-F0F3-45F8-3AC8-2501CC3824A2}"/>
          </ac:cxnSpMkLst>
        </pc:cxnChg>
        <pc:cxnChg chg="mod">
          <ac:chgData name="a xx" userId="6c68ed6e84215d36" providerId="LiveId" clId="{E1B7C8F1-8887-4920-B7B8-A18376985593}" dt="2023-06-14T14:17:54.370" v="12331"/>
          <ac:cxnSpMkLst>
            <pc:docMk/>
            <pc:sldMk cId="4159172848" sldId="271"/>
            <ac:cxnSpMk id="63" creationId="{B9127248-FBFA-5F40-E938-1C435D62986C}"/>
          </ac:cxnSpMkLst>
        </pc:cxnChg>
        <pc:cxnChg chg="mod">
          <ac:chgData name="a xx" userId="6c68ed6e84215d36" providerId="LiveId" clId="{E1B7C8F1-8887-4920-B7B8-A18376985593}" dt="2023-06-14T14:17:54.370" v="12331"/>
          <ac:cxnSpMkLst>
            <pc:docMk/>
            <pc:sldMk cId="4159172848" sldId="271"/>
            <ac:cxnSpMk id="64" creationId="{58565225-86DF-62CD-EFBE-67194CE3B7B0}"/>
          </ac:cxnSpMkLst>
        </pc:cxnChg>
        <pc:cxnChg chg="mod">
          <ac:chgData name="a xx" userId="6c68ed6e84215d36" providerId="LiveId" clId="{E1B7C8F1-8887-4920-B7B8-A18376985593}" dt="2023-06-14T14:17:54.370" v="12331"/>
          <ac:cxnSpMkLst>
            <pc:docMk/>
            <pc:sldMk cId="4159172848" sldId="271"/>
            <ac:cxnSpMk id="65" creationId="{7A3A1600-6648-E322-BAEA-B68BA9AEC92B}"/>
          </ac:cxnSpMkLst>
        </pc:cxnChg>
        <pc:cxnChg chg="mod">
          <ac:chgData name="a xx" userId="6c68ed6e84215d36" providerId="LiveId" clId="{E1B7C8F1-8887-4920-B7B8-A18376985593}" dt="2023-06-14T14:17:54.370" v="12331"/>
          <ac:cxnSpMkLst>
            <pc:docMk/>
            <pc:sldMk cId="4159172848" sldId="271"/>
            <ac:cxnSpMk id="66" creationId="{07236B7F-AF1C-1DA8-A863-66D274EA7955}"/>
          </ac:cxnSpMkLst>
        </pc:cxnChg>
        <pc:cxnChg chg="mod">
          <ac:chgData name="a xx" userId="6c68ed6e84215d36" providerId="LiveId" clId="{E1B7C8F1-8887-4920-B7B8-A18376985593}" dt="2023-06-14T14:17:54.370" v="12331"/>
          <ac:cxnSpMkLst>
            <pc:docMk/>
            <pc:sldMk cId="4159172848" sldId="271"/>
            <ac:cxnSpMk id="67" creationId="{494BE736-2B8E-C720-635F-BFF826FA0828}"/>
          </ac:cxnSpMkLst>
        </pc:cxnChg>
        <pc:cxnChg chg="mod">
          <ac:chgData name="a xx" userId="6c68ed6e84215d36" providerId="LiveId" clId="{E1B7C8F1-8887-4920-B7B8-A18376985593}" dt="2023-06-14T14:17:54.370" v="12331"/>
          <ac:cxnSpMkLst>
            <pc:docMk/>
            <pc:sldMk cId="4159172848" sldId="271"/>
            <ac:cxnSpMk id="68" creationId="{90266C08-D918-878E-074A-1E9FAB212B3D}"/>
          </ac:cxnSpMkLst>
        </pc:cxnChg>
        <pc:cxnChg chg="mod">
          <ac:chgData name="a xx" userId="6c68ed6e84215d36" providerId="LiveId" clId="{E1B7C8F1-8887-4920-B7B8-A18376985593}" dt="2023-06-14T14:17:54.370" v="12331"/>
          <ac:cxnSpMkLst>
            <pc:docMk/>
            <pc:sldMk cId="4159172848" sldId="271"/>
            <ac:cxnSpMk id="69" creationId="{A25E5890-50A0-E1A3-F3C0-74DB7A994C17}"/>
          </ac:cxnSpMkLst>
        </pc:cxnChg>
        <pc:cxnChg chg="mod">
          <ac:chgData name="a xx" userId="6c68ed6e84215d36" providerId="LiveId" clId="{E1B7C8F1-8887-4920-B7B8-A18376985593}" dt="2023-06-14T14:17:54.370" v="12331"/>
          <ac:cxnSpMkLst>
            <pc:docMk/>
            <pc:sldMk cId="4159172848" sldId="271"/>
            <ac:cxnSpMk id="70" creationId="{2F4A02B0-9B6C-B403-C284-CD633CE9B7ED}"/>
          </ac:cxnSpMkLst>
        </pc:cxnChg>
        <pc:cxnChg chg="mod">
          <ac:chgData name="a xx" userId="6c68ed6e84215d36" providerId="LiveId" clId="{E1B7C8F1-8887-4920-B7B8-A18376985593}" dt="2023-06-14T14:17:54.370" v="12331"/>
          <ac:cxnSpMkLst>
            <pc:docMk/>
            <pc:sldMk cId="4159172848" sldId="271"/>
            <ac:cxnSpMk id="71" creationId="{B772178E-405E-4CEB-D805-F7AF75BF353C}"/>
          </ac:cxnSpMkLst>
        </pc:cxnChg>
        <pc:cxnChg chg="mod">
          <ac:chgData name="a xx" userId="6c68ed6e84215d36" providerId="LiveId" clId="{E1B7C8F1-8887-4920-B7B8-A18376985593}" dt="2023-06-14T14:17:54.370" v="12331"/>
          <ac:cxnSpMkLst>
            <pc:docMk/>
            <pc:sldMk cId="4159172848" sldId="271"/>
            <ac:cxnSpMk id="72" creationId="{02BA39C9-9B76-EF89-02E4-D87E8573F935}"/>
          </ac:cxnSpMkLst>
        </pc:cxnChg>
        <pc:cxnChg chg="mod">
          <ac:chgData name="a xx" userId="6c68ed6e84215d36" providerId="LiveId" clId="{E1B7C8F1-8887-4920-B7B8-A18376985593}" dt="2023-06-14T14:17:54.370" v="12331"/>
          <ac:cxnSpMkLst>
            <pc:docMk/>
            <pc:sldMk cId="4159172848" sldId="271"/>
            <ac:cxnSpMk id="73" creationId="{870CA561-87F7-494C-A320-C8F8E447A379}"/>
          </ac:cxnSpMkLst>
        </pc:cxnChg>
        <pc:cxnChg chg="mod">
          <ac:chgData name="a xx" userId="6c68ed6e84215d36" providerId="LiveId" clId="{E1B7C8F1-8887-4920-B7B8-A18376985593}" dt="2023-06-14T14:17:54.370" v="12331"/>
          <ac:cxnSpMkLst>
            <pc:docMk/>
            <pc:sldMk cId="4159172848" sldId="271"/>
            <ac:cxnSpMk id="74" creationId="{F4CEDE8F-CCBC-4F62-5448-A33F9087FBC3}"/>
          </ac:cxnSpMkLst>
        </pc:cxnChg>
        <pc:cxnChg chg="mod">
          <ac:chgData name="a xx" userId="6c68ed6e84215d36" providerId="LiveId" clId="{E1B7C8F1-8887-4920-B7B8-A18376985593}" dt="2023-06-14T14:17:54.370" v="12331"/>
          <ac:cxnSpMkLst>
            <pc:docMk/>
            <pc:sldMk cId="4159172848" sldId="271"/>
            <ac:cxnSpMk id="75" creationId="{CAB52674-A497-96E8-BEE4-70502FADACA2}"/>
          </ac:cxnSpMkLst>
        </pc:cxnChg>
        <pc:cxnChg chg="mod">
          <ac:chgData name="a xx" userId="6c68ed6e84215d36" providerId="LiveId" clId="{E1B7C8F1-8887-4920-B7B8-A18376985593}" dt="2023-06-14T14:17:54.370" v="12331"/>
          <ac:cxnSpMkLst>
            <pc:docMk/>
            <pc:sldMk cId="4159172848" sldId="271"/>
            <ac:cxnSpMk id="76" creationId="{B3F6DE26-286F-D2A3-6761-2BCF6A04EB90}"/>
          </ac:cxnSpMkLst>
        </pc:cxnChg>
        <pc:cxnChg chg="mod">
          <ac:chgData name="a xx" userId="6c68ed6e84215d36" providerId="LiveId" clId="{E1B7C8F1-8887-4920-B7B8-A18376985593}" dt="2023-06-14T14:17:54.370" v="12331"/>
          <ac:cxnSpMkLst>
            <pc:docMk/>
            <pc:sldMk cId="4159172848" sldId="271"/>
            <ac:cxnSpMk id="77" creationId="{8CD6886B-EBC2-7193-3442-71A8CEE89BCD}"/>
          </ac:cxnSpMkLst>
        </pc:cxnChg>
        <pc:cxnChg chg="mod">
          <ac:chgData name="a xx" userId="6c68ed6e84215d36" providerId="LiveId" clId="{E1B7C8F1-8887-4920-B7B8-A18376985593}" dt="2023-06-14T14:17:54.370" v="12331"/>
          <ac:cxnSpMkLst>
            <pc:docMk/>
            <pc:sldMk cId="4159172848" sldId="271"/>
            <ac:cxnSpMk id="78" creationId="{162718EC-C4A9-C700-6091-3D220B4CE2BC}"/>
          </ac:cxnSpMkLst>
        </pc:cxnChg>
        <pc:cxnChg chg="mod">
          <ac:chgData name="a xx" userId="6c68ed6e84215d36" providerId="LiveId" clId="{E1B7C8F1-8887-4920-B7B8-A18376985593}" dt="2023-06-14T14:17:54.370" v="12331"/>
          <ac:cxnSpMkLst>
            <pc:docMk/>
            <pc:sldMk cId="4159172848" sldId="271"/>
            <ac:cxnSpMk id="79" creationId="{D9813555-3AB7-06AD-B03D-9F9DAAB4CE1F}"/>
          </ac:cxnSpMkLst>
        </pc:cxnChg>
        <pc:cxnChg chg="mod">
          <ac:chgData name="a xx" userId="6c68ed6e84215d36" providerId="LiveId" clId="{E1B7C8F1-8887-4920-B7B8-A18376985593}" dt="2023-06-14T14:17:54.370" v="12331"/>
          <ac:cxnSpMkLst>
            <pc:docMk/>
            <pc:sldMk cId="4159172848" sldId="271"/>
            <ac:cxnSpMk id="80" creationId="{8FC839F7-0497-EA74-57B9-06F5BFDAFC72}"/>
          </ac:cxnSpMkLst>
        </pc:cxnChg>
        <pc:cxnChg chg="mod">
          <ac:chgData name="a xx" userId="6c68ed6e84215d36" providerId="LiveId" clId="{E1B7C8F1-8887-4920-B7B8-A18376985593}" dt="2023-06-14T14:17:54.370" v="12331"/>
          <ac:cxnSpMkLst>
            <pc:docMk/>
            <pc:sldMk cId="4159172848" sldId="271"/>
            <ac:cxnSpMk id="81" creationId="{2FB73305-9C94-E122-11D5-1FB947F78A83}"/>
          </ac:cxnSpMkLst>
        </pc:cxnChg>
        <pc:cxnChg chg="mod">
          <ac:chgData name="a xx" userId="6c68ed6e84215d36" providerId="LiveId" clId="{E1B7C8F1-8887-4920-B7B8-A18376985593}" dt="2023-06-14T14:17:54.370" v="12331"/>
          <ac:cxnSpMkLst>
            <pc:docMk/>
            <pc:sldMk cId="4159172848" sldId="271"/>
            <ac:cxnSpMk id="82" creationId="{9C932F04-035E-2071-58B2-DAA5A78C20AE}"/>
          </ac:cxnSpMkLst>
        </pc:cxnChg>
        <pc:cxnChg chg="mod">
          <ac:chgData name="a xx" userId="6c68ed6e84215d36" providerId="LiveId" clId="{E1B7C8F1-8887-4920-B7B8-A18376985593}" dt="2023-06-14T14:17:54.370" v="12331"/>
          <ac:cxnSpMkLst>
            <pc:docMk/>
            <pc:sldMk cId="4159172848" sldId="271"/>
            <ac:cxnSpMk id="83" creationId="{BF8F4DB5-12BD-468E-3371-23A7E61BFC07}"/>
          </ac:cxnSpMkLst>
        </pc:cxnChg>
        <pc:cxnChg chg="mod">
          <ac:chgData name="a xx" userId="6c68ed6e84215d36" providerId="LiveId" clId="{E1B7C8F1-8887-4920-B7B8-A18376985593}" dt="2023-06-14T14:17:54.370" v="12331"/>
          <ac:cxnSpMkLst>
            <pc:docMk/>
            <pc:sldMk cId="4159172848" sldId="271"/>
            <ac:cxnSpMk id="84" creationId="{F05DB4EB-7275-823A-093A-736F81C20600}"/>
          </ac:cxnSpMkLst>
        </pc:cxnChg>
        <pc:cxnChg chg="mod">
          <ac:chgData name="a xx" userId="6c68ed6e84215d36" providerId="LiveId" clId="{E1B7C8F1-8887-4920-B7B8-A18376985593}" dt="2023-06-14T14:17:54.370" v="12331"/>
          <ac:cxnSpMkLst>
            <pc:docMk/>
            <pc:sldMk cId="4159172848" sldId="271"/>
            <ac:cxnSpMk id="85" creationId="{34731E9C-4964-86F1-4E1E-575468F01437}"/>
          </ac:cxnSpMkLst>
        </pc:cxnChg>
        <pc:cxnChg chg="mod">
          <ac:chgData name="a xx" userId="6c68ed6e84215d36" providerId="LiveId" clId="{E1B7C8F1-8887-4920-B7B8-A18376985593}" dt="2023-06-14T14:17:54.370" v="12331"/>
          <ac:cxnSpMkLst>
            <pc:docMk/>
            <pc:sldMk cId="4159172848" sldId="271"/>
            <ac:cxnSpMk id="86" creationId="{EC503E2F-F741-107C-5EFE-3342973A9F42}"/>
          </ac:cxnSpMkLst>
        </pc:cxnChg>
        <pc:cxnChg chg="mod">
          <ac:chgData name="a xx" userId="6c68ed6e84215d36" providerId="LiveId" clId="{E1B7C8F1-8887-4920-B7B8-A18376985593}" dt="2023-06-14T14:17:54.370" v="12331"/>
          <ac:cxnSpMkLst>
            <pc:docMk/>
            <pc:sldMk cId="4159172848" sldId="271"/>
            <ac:cxnSpMk id="87" creationId="{7312808C-427A-7546-614C-E040439AA79F}"/>
          </ac:cxnSpMkLst>
        </pc:cxnChg>
        <pc:cxnChg chg="mod">
          <ac:chgData name="a xx" userId="6c68ed6e84215d36" providerId="LiveId" clId="{E1B7C8F1-8887-4920-B7B8-A18376985593}" dt="2023-06-14T14:17:54.370" v="12331"/>
          <ac:cxnSpMkLst>
            <pc:docMk/>
            <pc:sldMk cId="4159172848" sldId="271"/>
            <ac:cxnSpMk id="88" creationId="{D4820792-6B2D-636D-71B8-33CF070EB41D}"/>
          </ac:cxnSpMkLst>
        </pc:cxnChg>
        <pc:cxnChg chg="mod">
          <ac:chgData name="a xx" userId="6c68ed6e84215d36" providerId="LiveId" clId="{E1B7C8F1-8887-4920-B7B8-A18376985593}" dt="2023-06-14T14:17:54.370" v="12331"/>
          <ac:cxnSpMkLst>
            <pc:docMk/>
            <pc:sldMk cId="4159172848" sldId="271"/>
            <ac:cxnSpMk id="89" creationId="{54863732-82CF-B28D-7BF6-2647F7A6AD8F}"/>
          </ac:cxnSpMkLst>
        </pc:cxnChg>
        <pc:cxnChg chg="mod">
          <ac:chgData name="a xx" userId="6c68ed6e84215d36" providerId="LiveId" clId="{E1B7C8F1-8887-4920-B7B8-A18376985593}" dt="2023-06-14T14:19:09.227" v="12368"/>
          <ac:cxnSpMkLst>
            <pc:docMk/>
            <pc:sldMk cId="4159172848" sldId="271"/>
            <ac:cxnSpMk id="95" creationId="{829CAE57-CD5C-3B58-D555-4CF96ED58978}"/>
          </ac:cxnSpMkLst>
        </pc:cxnChg>
        <pc:cxnChg chg="mod">
          <ac:chgData name="a xx" userId="6c68ed6e84215d36" providerId="LiveId" clId="{E1B7C8F1-8887-4920-B7B8-A18376985593}" dt="2023-06-14T14:19:09.227" v="12368"/>
          <ac:cxnSpMkLst>
            <pc:docMk/>
            <pc:sldMk cId="4159172848" sldId="271"/>
            <ac:cxnSpMk id="100" creationId="{DE1C7542-0749-416B-B8B0-83446FFADCDA}"/>
          </ac:cxnSpMkLst>
        </pc:cxnChg>
        <pc:cxnChg chg="mod">
          <ac:chgData name="a xx" userId="6c68ed6e84215d36" providerId="LiveId" clId="{E1B7C8F1-8887-4920-B7B8-A18376985593}" dt="2023-06-14T14:19:09.227" v="12368"/>
          <ac:cxnSpMkLst>
            <pc:docMk/>
            <pc:sldMk cId="4159172848" sldId="271"/>
            <ac:cxnSpMk id="101" creationId="{C9C50F97-3810-9A14-740B-909C6A4786BA}"/>
          </ac:cxnSpMkLst>
        </pc:cxnChg>
        <pc:cxnChg chg="mod">
          <ac:chgData name="a xx" userId="6c68ed6e84215d36" providerId="LiveId" clId="{E1B7C8F1-8887-4920-B7B8-A18376985593}" dt="2023-06-14T14:19:09.227" v="12368"/>
          <ac:cxnSpMkLst>
            <pc:docMk/>
            <pc:sldMk cId="4159172848" sldId="271"/>
            <ac:cxnSpMk id="102" creationId="{C12FC408-CD17-B930-C6E7-CC62868604D1}"/>
          </ac:cxnSpMkLst>
        </pc:cxnChg>
        <pc:cxnChg chg="mod">
          <ac:chgData name="a xx" userId="6c68ed6e84215d36" providerId="LiveId" clId="{E1B7C8F1-8887-4920-B7B8-A18376985593}" dt="2023-06-14T14:19:09.227" v="12368"/>
          <ac:cxnSpMkLst>
            <pc:docMk/>
            <pc:sldMk cId="4159172848" sldId="271"/>
            <ac:cxnSpMk id="103" creationId="{9368C311-7EE5-F5AA-23EB-088AFA1D5868}"/>
          </ac:cxnSpMkLst>
        </pc:cxnChg>
        <pc:cxnChg chg="mod">
          <ac:chgData name="a xx" userId="6c68ed6e84215d36" providerId="LiveId" clId="{E1B7C8F1-8887-4920-B7B8-A18376985593}" dt="2023-06-14T14:19:09.227" v="12368"/>
          <ac:cxnSpMkLst>
            <pc:docMk/>
            <pc:sldMk cId="4159172848" sldId="271"/>
            <ac:cxnSpMk id="104" creationId="{B089DD40-E879-0212-6E31-EEAF944C4BE7}"/>
          </ac:cxnSpMkLst>
        </pc:cxnChg>
        <pc:cxnChg chg="mod">
          <ac:chgData name="a xx" userId="6c68ed6e84215d36" providerId="LiveId" clId="{E1B7C8F1-8887-4920-B7B8-A18376985593}" dt="2023-06-14T14:19:09.227" v="12368"/>
          <ac:cxnSpMkLst>
            <pc:docMk/>
            <pc:sldMk cId="4159172848" sldId="271"/>
            <ac:cxnSpMk id="105" creationId="{D892C7CC-A9CE-E43A-E4DA-DFDB85B9BC4C}"/>
          </ac:cxnSpMkLst>
        </pc:cxnChg>
        <pc:cxnChg chg="mod">
          <ac:chgData name="a xx" userId="6c68ed6e84215d36" providerId="LiveId" clId="{E1B7C8F1-8887-4920-B7B8-A18376985593}" dt="2023-06-14T14:19:09.227" v="12368"/>
          <ac:cxnSpMkLst>
            <pc:docMk/>
            <pc:sldMk cId="4159172848" sldId="271"/>
            <ac:cxnSpMk id="106" creationId="{BDED308D-1EB6-E237-A562-876DAAFB5276}"/>
          </ac:cxnSpMkLst>
        </pc:cxnChg>
        <pc:cxnChg chg="mod">
          <ac:chgData name="a xx" userId="6c68ed6e84215d36" providerId="LiveId" clId="{E1B7C8F1-8887-4920-B7B8-A18376985593}" dt="2023-06-14T14:19:09.227" v="12368"/>
          <ac:cxnSpMkLst>
            <pc:docMk/>
            <pc:sldMk cId="4159172848" sldId="271"/>
            <ac:cxnSpMk id="107" creationId="{6F5EAA7F-BF96-1A75-41CB-6DD3C825E6AA}"/>
          </ac:cxnSpMkLst>
        </pc:cxnChg>
        <pc:cxnChg chg="mod">
          <ac:chgData name="a xx" userId="6c68ed6e84215d36" providerId="LiveId" clId="{E1B7C8F1-8887-4920-B7B8-A18376985593}" dt="2023-06-14T14:19:09.227" v="12368"/>
          <ac:cxnSpMkLst>
            <pc:docMk/>
            <pc:sldMk cId="4159172848" sldId="271"/>
            <ac:cxnSpMk id="108" creationId="{5034D92A-66D2-FA7A-9861-78ED7D955612}"/>
          </ac:cxnSpMkLst>
        </pc:cxnChg>
        <pc:cxnChg chg="mod">
          <ac:chgData name="a xx" userId="6c68ed6e84215d36" providerId="LiveId" clId="{E1B7C8F1-8887-4920-B7B8-A18376985593}" dt="2023-06-14T14:19:09.227" v="12368"/>
          <ac:cxnSpMkLst>
            <pc:docMk/>
            <pc:sldMk cId="4159172848" sldId="271"/>
            <ac:cxnSpMk id="109" creationId="{1B74CE36-351F-4D47-A674-FAC19B4C2FA2}"/>
          </ac:cxnSpMkLst>
        </pc:cxnChg>
        <pc:cxnChg chg="mod">
          <ac:chgData name="a xx" userId="6c68ed6e84215d36" providerId="LiveId" clId="{E1B7C8F1-8887-4920-B7B8-A18376985593}" dt="2023-06-14T14:19:09.227" v="12368"/>
          <ac:cxnSpMkLst>
            <pc:docMk/>
            <pc:sldMk cId="4159172848" sldId="271"/>
            <ac:cxnSpMk id="110" creationId="{20A471DD-925C-6589-8E26-44A35F3E7C7E}"/>
          </ac:cxnSpMkLst>
        </pc:cxnChg>
        <pc:cxnChg chg="mod">
          <ac:chgData name="a xx" userId="6c68ed6e84215d36" providerId="LiveId" clId="{E1B7C8F1-8887-4920-B7B8-A18376985593}" dt="2023-06-14T14:19:09.227" v="12368"/>
          <ac:cxnSpMkLst>
            <pc:docMk/>
            <pc:sldMk cId="4159172848" sldId="271"/>
            <ac:cxnSpMk id="111" creationId="{19CBBDB4-5CE3-3D1F-31AA-87575F863BB0}"/>
          </ac:cxnSpMkLst>
        </pc:cxnChg>
        <pc:cxnChg chg="mod">
          <ac:chgData name="a xx" userId="6c68ed6e84215d36" providerId="LiveId" clId="{E1B7C8F1-8887-4920-B7B8-A18376985593}" dt="2023-06-14T14:19:09.227" v="12368"/>
          <ac:cxnSpMkLst>
            <pc:docMk/>
            <pc:sldMk cId="4159172848" sldId="271"/>
            <ac:cxnSpMk id="112" creationId="{DFE215DD-C234-B938-0549-BDCEEE31807E}"/>
          </ac:cxnSpMkLst>
        </pc:cxnChg>
        <pc:cxnChg chg="mod">
          <ac:chgData name="a xx" userId="6c68ed6e84215d36" providerId="LiveId" clId="{E1B7C8F1-8887-4920-B7B8-A18376985593}" dt="2023-06-14T14:19:09.227" v="12368"/>
          <ac:cxnSpMkLst>
            <pc:docMk/>
            <pc:sldMk cId="4159172848" sldId="271"/>
            <ac:cxnSpMk id="113" creationId="{7A4F4CFC-31D9-392A-4A5E-3512695C5975}"/>
          </ac:cxnSpMkLst>
        </pc:cxnChg>
        <pc:cxnChg chg="mod">
          <ac:chgData name="a xx" userId="6c68ed6e84215d36" providerId="LiveId" clId="{E1B7C8F1-8887-4920-B7B8-A18376985593}" dt="2023-06-14T14:19:09.227" v="12368"/>
          <ac:cxnSpMkLst>
            <pc:docMk/>
            <pc:sldMk cId="4159172848" sldId="271"/>
            <ac:cxnSpMk id="114" creationId="{59FDEF87-9668-9786-5D86-96DD4FBA26FD}"/>
          </ac:cxnSpMkLst>
        </pc:cxnChg>
        <pc:cxnChg chg="mod">
          <ac:chgData name="a xx" userId="6c68ed6e84215d36" providerId="LiveId" clId="{E1B7C8F1-8887-4920-B7B8-A18376985593}" dt="2023-06-14T14:19:09.227" v="12368"/>
          <ac:cxnSpMkLst>
            <pc:docMk/>
            <pc:sldMk cId="4159172848" sldId="271"/>
            <ac:cxnSpMk id="115" creationId="{FF0D04F6-D17F-73F6-2D38-3E3030C8A912}"/>
          </ac:cxnSpMkLst>
        </pc:cxnChg>
        <pc:cxnChg chg="mod">
          <ac:chgData name="a xx" userId="6c68ed6e84215d36" providerId="LiveId" clId="{E1B7C8F1-8887-4920-B7B8-A18376985593}" dt="2023-06-14T14:19:09.227" v="12368"/>
          <ac:cxnSpMkLst>
            <pc:docMk/>
            <pc:sldMk cId="4159172848" sldId="271"/>
            <ac:cxnSpMk id="116" creationId="{54DDCAF7-65EC-B91C-AF46-EE774A059893}"/>
          </ac:cxnSpMkLst>
        </pc:cxnChg>
        <pc:cxnChg chg="mod">
          <ac:chgData name="a xx" userId="6c68ed6e84215d36" providerId="LiveId" clId="{E1B7C8F1-8887-4920-B7B8-A18376985593}" dt="2023-06-14T14:19:09.227" v="12368"/>
          <ac:cxnSpMkLst>
            <pc:docMk/>
            <pc:sldMk cId="4159172848" sldId="271"/>
            <ac:cxnSpMk id="117" creationId="{FD9886F0-DE8C-3BC8-6212-C94571A367A4}"/>
          </ac:cxnSpMkLst>
        </pc:cxnChg>
        <pc:cxnChg chg="mod">
          <ac:chgData name="a xx" userId="6c68ed6e84215d36" providerId="LiveId" clId="{E1B7C8F1-8887-4920-B7B8-A18376985593}" dt="2023-06-14T14:19:09.227" v="12368"/>
          <ac:cxnSpMkLst>
            <pc:docMk/>
            <pc:sldMk cId="4159172848" sldId="271"/>
            <ac:cxnSpMk id="118" creationId="{2DB85BAB-AE72-CC43-4713-141E9F3928E7}"/>
          </ac:cxnSpMkLst>
        </pc:cxnChg>
        <pc:cxnChg chg="mod">
          <ac:chgData name="a xx" userId="6c68ed6e84215d36" providerId="LiveId" clId="{E1B7C8F1-8887-4920-B7B8-A18376985593}" dt="2023-06-14T14:19:09.227" v="12368"/>
          <ac:cxnSpMkLst>
            <pc:docMk/>
            <pc:sldMk cId="4159172848" sldId="271"/>
            <ac:cxnSpMk id="119" creationId="{DC15AA43-8475-4276-CF3C-3959D7C69CF4}"/>
          </ac:cxnSpMkLst>
        </pc:cxnChg>
        <pc:cxnChg chg="mod">
          <ac:chgData name="a xx" userId="6c68ed6e84215d36" providerId="LiveId" clId="{E1B7C8F1-8887-4920-B7B8-A18376985593}" dt="2023-06-14T14:19:09.227" v="12368"/>
          <ac:cxnSpMkLst>
            <pc:docMk/>
            <pc:sldMk cId="4159172848" sldId="271"/>
            <ac:cxnSpMk id="120" creationId="{2C4242FD-A0D5-CDFD-3243-8D05D0E832AC}"/>
          </ac:cxnSpMkLst>
        </pc:cxnChg>
        <pc:cxnChg chg="mod">
          <ac:chgData name="a xx" userId="6c68ed6e84215d36" providerId="LiveId" clId="{E1B7C8F1-8887-4920-B7B8-A18376985593}" dt="2023-06-14T14:19:09.227" v="12368"/>
          <ac:cxnSpMkLst>
            <pc:docMk/>
            <pc:sldMk cId="4159172848" sldId="271"/>
            <ac:cxnSpMk id="121" creationId="{6BDD266A-23D5-7150-6142-937D1FEF52D8}"/>
          </ac:cxnSpMkLst>
        </pc:cxnChg>
        <pc:cxnChg chg="mod">
          <ac:chgData name="a xx" userId="6c68ed6e84215d36" providerId="LiveId" clId="{E1B7C8F1-8887-4920-B7B8-A18376985593}" dt="2023-06-14T14:19:09.227" v="12368"/>
          <ac:cxnSpMkLst>
            <pc:docMk/>
            <pc:sldMk cId="4159172848" sldId="271"/>
            <ac:cxnSpMk id="122" creationId="{23DCF27C-55E4-AA42-625F-FA3799E1209F}"/>
          </ac:cxnSpMkLst>
        </pc:cxnChg>
        <pc:cxnChg chg="mod">
          <ac:chgData name="a xx" userId="6c68ed6e84215d36" providerId="LiveId" clId="{E1B7C8F1-8887-4920-B7B8-A18376985593}" dt="2023-06-14T14:19:09.227" v="12368"/>
          <ac:cxnSpMkLst>
            <pc:docMk/>
            <pc:sldMk cId="4159172848" sldId="271"/>
            <ac:cxnSpMk id="123" creationId="{E48B5487-0A13-5F63-45A5-6EC3674E7D45}"/>
          </ac:cxnSpMkLst>
        </pc:cxnChg>
        <pc:cxnChg chg="mod">
          <ac:chgData name="a xx" userId="6c68ed6e84215d36" providerId="LiveId" clId="{E1B7C8F1-8887-4920-B7B8-A18376985593}" dt="2023-06-14T14:19:09.227" v="12368"/>
          <ac:cxnSpMkLst>
            <pc:docMk/>
            <pc:sldMk cId="4159172848" sldId="271"/>
            <ac:cxnSpMk id="124" creationId="{BC8C4DE5-6845-0969-CE8B-3E913F2F2EA3}"/>
          </ac:cxnSpMkLst>
        </pc:cxnChg>
        <pc:cxnChg chg="mod">
          <ac:chgData name="a xx" userId="6c68ed6e84215d36" providerId="LiveId" clId="{E1B7C8F1-8887-4920-B7B8-A18376985593}" dt="2023-06-14T14:19:09.227" v="12368"/>
          <ac:cxnSpMkLst>
            <pc:docMk/>
            <pc:sldMk cId="4159172848" sldId="271"/>
            <ac:cxnSpMk id="125" creationId="{7C5DF9A1-D6CF-8822-698A-9DC049AEEB64}"/>
          </ac:cxnSpMkLst>
        </pc:cxnChg>
        <pc:cxnChg chg="mod">
          <ac:chgData name="a xx" userId="6c68ed6e84215d36" providerId="LiveId" clId="{E1B7C8F1-8887-4920-B7B8-A18376985593}" dt="2023-06-14T14:19:09.227" v="12368"/>
          <ac:cxnSpMkLst>
            <pc:docMk/>
            <pc:sldMk cId="4159172848" sldId="271"/>
            <ac:cxnSpMk id="126" creationId="{72552D00-1DE1-37CA-19C4-B94DB743BB97}"/>
          </ac:cxnSpMkLst>
        </pc:cxnChg>
        <pc:cxnChg chg="mod">
          <ac:chgData name="a xx" userId="6c68ed6e84215d36" providerId="LiveId" clId="{E1B7C8F1-8887-4920-B7B8-A18376985593}" dt="2023-06-14T14:19:09.227" v="12368"/>
          <ac:cxnSpMkLst>
            <pc:docMk/>
            <pc:sldMk cId="4159172848" sldId="271"/>
            <ac:cxnSpMk id="127" creationId="{703A1CCB-B756-E9A7-6429-73921A9E21F2}"/>
          </ac:cxnSpMkLst>
        </pc:cxnChg>
        <pc:cxnChg chg="mod">
          <ac:chgData name="a xx" userId="6c68ed6e84215d36" providerId="LiveId" clId="{E1B7C8F1-8887-4920-B7B8-A18376985593}" dt="2023-06-14T14:19:09.227" v="12368"/>
          <ac:cxnSpMkLst>
            <pc:docMk/>
            <pc:sldMk cId="4159172848" sldId="271"/>
            <ac:cxnSpMk id="128" creationId="{D7B92CED-4F55-928C-A9FB-3A75DCEB1B31}"/>
          </ac:cxnSpMkLst>
        </pc:cxnChg>
        <pc:cxnChg chg="mod">
          <ac:chgData name="a xx" userId="6c68ed6e84215d36" providerId="LiveId" clId="{E1B7C8F1-8887-4920-B7B8-A18376985593}" dt="2023-06-14T14:19:09.227" v="12368"/>
          <ac:cxnSpMkLst>
            <pc:docMk/>
            <pc:sldMk cId="4159172848" sldId="271"/>
            <ac:cxnSpMk id="129" creationId="{B28C4C2D-D680-1268-7E19-4CF93D8C748E}"/>
          </ac:cxnSpMkLst>
        </pc:cxnChg>
        <pc:cxnChg chg="mod">
          <ac:chgData name="a xx" userId="6c68ed6e84215d36" providerId="LiveId" clId="{E1B7C8F1-8887-4920-B7B8-A18376985593}" dt="2023-06-14T14:19:09.227" v="12368"/>
          <ac:cxnSpMkLst>
            <pc:docMk/>
            <pc:sldMk cId="4159172848" sldId="271"/>
            <ac:cxnSpMk id="130" creationId="{D5F39BCF-398B-89BD-F29C-E5378D69E1FB}"/>
          </ac:cxnSpMkLst>
        </pc:cxnChg>
        <pc:cxnChg chg="mod">
          <ac:chgData name="a xx" userId="6c68ed6e84215d36" providerId="LiveId" clId="{E1B7C8F1-8887-4920-B7B8-A18376985593}" dt="2023-06-14T14:19:09.227" v="12368"/>
          <ac:cxnSpMkLst>
            <pc:docMk/>
            <pc:sldMk cId="4159172848" sldId="271"/>
            <ac:cxnSpMk id="131" creationId="{399E380D-D737-0707-CF3E-47D5E533A722}"/>
          </ac:cxnSpMkLst>
        </pc:cxnChg>
        <pc:cxnChg chg="mod">
          <ac:chgData name="a xx" userId="6c68ed6e84215d36" providerId="LiveId" clId="{E1B7C8F1-8887-4920-B7B8-A18376985593}" dt="2023-06-14T14:19:09.227" v="12368"/>
          <ac:cxnSpMkLst>
            <pc:docMk/>
            <pc:sldMk cId="4159172848" sldId="271"/>
            <ac:cxnSpMk id="132" creationId="{1BF5E0DD-3046-22E7-5F53-10351D14104B}"/>
          </ac:cxnSpMkLst>
        </pc:cxnChg>
        <pc:cxnChg chg="mod">
          <ac:chgData name="a xx" userId="6c68ed6e84215d36" providerId="LiveId" clId="{E1B7C8F1-8887-4920-B7B8-A18376985593}" dt="2023-06-14T14:19:09.227" v="12368"/>
          <ac:cxnSpMkLst>
            <pc:docMk/>
            <pc:sldMk cId="4159172848" sldId="271"/>
            <ac:cxnSpMk id="133" creationId="{8DA30A02-C2EC-FEC3-F5E6-0B47344FF059}"/>
          </ac:cxnSpMkLst>
        </pc:cxnChg>
        <pc:cxnChg chg="mod">
          <ac:chgData name="a xx" userId="6c68ed6e84215d36" providerId="LiveId" clId="{E1B7C8F1-8887-4920-B7B8-A18376985593}" dt="2023-06-14T14:19:09.227" v="12368"/>
          <ac:cxnSpMkLst>
            <pc:docMk/>
            <pc:sldMk cId="4159172848" sldId="271"/>
            <ac:cxnSpMk id="134" creationId="{659E2E81-5CA8-5263-C06D-FBA214ED1FBB}"/>
          </ac:cxnSpMkLst>
        </pc:cxnChg>
        <pc:cxnChg chg="mod">
          <ac:chgData name="a xx" userId="6c68ed6e84215d36" providerId="LiveId" clId="{E1B7C8F1-8887-4920-B7B8-A18376985593}" dt="2023-06-14T14:19:09.227" v="12368"/>
          <ac:cxnSpMkLst>
            <pc:docMk/>
            <pc:sldMk cId="4159172848" sldId="271"/>
            <ac:cxnSpMk id="135" creationId="{EDF7A66F-AB78-BD75-2F78-17A8874F9554}"/>
          </ac:cxnSpMkLst>
        </pc:cxnChg>
        <pc:cxnChg chg="mod">
          <ac:chgData name="a xx" userId="6c68ed6e84215d36" providerId="LiveId" clId="{E1B7C8F1-8887-4920-B7B8-A18376985593}" dt="2023-06-14T14:19:09.227" v="12368"/>
          <ac:cxnSpMkLst>
            <pc:docMk/>
            <pc:sldMk cId="4159172848" sldId="271"/>
            <ac:cxnSpMk id="136" creationId="{676DB75A-24E6-FED8-F9A6-77CA5B15E502}"/>
          </ac:cxnSpMkLst>
        </pc:cxnChg>
        <pc:cxnChg chg="mod">
          <ac:chgData name="a xx" userId="6c68ed6e84215d36" providerId="LiveId" clId="{E1B7C8F1-8887-4920-B7B8-A18376985593}" dt="2023-06-14T14:19:09.227" v="12368"/>
          <ac:cxnSpMkLst>
            <pc:docMk/>
            <pc:sldMk cId="4159172848" sldId="271"/>
            <ac:cxnSpMk id="137" creationId="{B1232D43-9170-3625-C81C-E52AB1C2D2B8}"/>
          </ac:cxnSpMkLst>
        </pc:cxnChg>
        <pc:cxnChg chg="mod">
          <ac:chgData name="a xx" userId="6c68ed6e84215d36" providerId="LiveId" clId="{E1B7C8F1-8887-4920-B7B8-A18376985593}" dt="2023-06-14T14:19:09.227" v="12368"/>
          <ac:cxnSpMkLst>
            <pc:docMk/>
            <pc:sldMk cId="4159172848" sldId="271"/>
            <ac:cxnSpMk id="138" creationId="{5EB85864-52DD-F835-CC2F-BCF7883C8AE6}"/>
          </ac:cxnSpMkLst>
        </pc:cxnChg>
        <pc:cxnChg chg="mod">
          <ac:chgData name="a xx" userId="6c68ed6e84215d36" providerId="LiveId" clId="{E1B7C8F1-8887-4920-B7B8-A18376985593}" dt="2023-06-14T14:19:09.227" v="12368"/>
          <ac:cxnSpMkLst>
            <pc:docMk/>
            <pc:sldMk cId="4159172848" sldId="271"/>
            <ac:cxnSpMk id="139" creationId="{C41A16A4-3A98-9581-2BE5-06BC58F547B8}"/>
          </ac:cxnSpMkLst>
        </pc:cxnChg>
        <pc:cxnChg chg="mod">
          <ac:chgData name="a xx" userId="6c68ed6e84215d36" providerId="LiveId" clId="{E1B7C8F1-8887-4920-B7B8-A18376985593}" dt="2023-06-14T14:19:09.227" v="12368"/>
          <ac:cxnSpMkLst>
            <pc:docMk/>
            <pc:sldMk cId="4159172848" sldId="271"/>
            <ac:cxnSpMk id="140" creationId="{4726BD26-E484-DCAA-8057-AB3DCFDFB49A}"/>
          </ac:cxnSpMkLst>
        </pc:cxnChg>
        <pc:cxnChg chg="mod">
          <ac:chgData name="a xx" userId="6c68ed6e84215d36" providerId="LiveId" clId="{E1B7C8F1-8887-4920-B7B8-A18376985593}" dt="2023-06-14T14:19:09.227" v="12368"/>
          <ac:cxnSpMkLst>
            <pc:docMk/>
            <pc:sldMk cId="4159172848" sldId="271"/>
            <ac:cxnSpMk id="141" creationId="{B73F0825-F8F5-B704-CC6F-B95816E2530F}"/>
          </ac:cxnSpMkLst>
        </pc:cxnChg>
        <pc:cxnChg chg="mod">
          <ac:chgData name="a xx" userId="6c68ed6e84215d36" providerId="LiveId" clId="{E1B7C8F1-8887-4920-B7B8-A18376985593}" dt="2023-06-14T14:19:09.227" v="12368"/>
          <ac:cxnSpMkLst>
            <pc:docMk/>
            <pc:sldMk cId="4159172848" sldId="271"/>
            <ac:cxnSpMk id="142" creationId="{78F3A1F4-5406-0AF0-72C8-D9A370FAFAF2}"/>
          </ac:cxnSpMkLst>
        </pc:cxnChg>
        <pc:cxnChg chg="mod">
          <ac:chgData name="a xx" userId="6c68ed6e84215d36" providerId="LiveId" clId="{E1B7C8F1-8887-4920-B7B8-A18376985593}" dt="2023-06-14T14:19:09.227" v="12368"/>
          <ac:cxnSpMkLst>
            <pc:docMk/>
            <pc:sldMk cId="4159172848" sldId="271"/>
            <ac:cxnSpMk id="143" creationId="{B123156C-455A-1409-81E9-C2FAEDE93450}"/>
          </ac:cxnSpMkLst>
        </pc:cxnChg>
        <pc:cxnChg chg="mod">
          <ac:chgData name="a xx" userId="6c68ed6e84215d36" providerId="LiveId" clId="{E1B7C8F1-8887-4920-B7B8-A18376985593}" dt="2023-06-14T14:19:09.227" v="12368"/>
          <ac:cxnSpMkLst>
            <pc:docMk/>
            <pc:sldMk cId="4159172848" sldId="271"/>
            <ac:cxnSpMk id="144" creationId="{D8C35826-88AF-AB5A-1DFB-10B9073C5D37}"/>
          </ac:cxnSpMkLst>
        </pc:cxnChg>
        <pc:cxnChg chg="mod">
          <ac:chgData name="a xx" userId="6c68ed6e84215d36" providerId="LiveId" clId="{E1B7C8F1-8887-4920-B7B8-A18376985593}" dt="2023-06-14T14:19:09.227" v="12368"/>
          <ac:cxnSpMkLst>
            <pc:docMk/>
            <pc:sldMk cId="4159172848" sldId="271"/>
            <ac:cxnSpMk id="145" creationId="{6DB7774E-3B28-53EA-D94D-1AEAD811B75B}"/>
          </ac:cxnSpMkLst>
        </pc:cxnChg>
        <pc:cxnChg chg="mod">
          <ac:chgData name="a xx" userId="6c68ed6e84215d36" providerId="LiveId" clId="{E1B7C8F1-8887-4920-B7B8-A18376985593}" dt="2023-06-14T14:19:09.227" v="12368"/>
          <ac:cxnSpMkLst>
            <pc:docMk/>
            <pc:sldMk cId="4159172848" sldId="271"/>
            <ac:cxnSpMk id="146" creationId="{38F6199D-7EF4-2C10-1B6B-8C3C657A6800}"/>
          </ac:cxnSpMkLst>
        </pc:cxnChg>
        <pc:cxnChg chg="mod">
          <ac:chgData name="a xx" userId="6c68ed6e84215d36" providerId="LiveId" clId="{E1B7C8F1-8887-4920-B7B8-A18376985593}" dt="2023-06-14T14:19:09.227" v="12368"/>
          <ac:cxnSpMkLst>
            <pc:docMk/>
            <pc:sldMk cId="4159172848" sldId="271"/>
            <ac:cxnSpMk id="147" creationId="{E1EDCE16-D9B5-10A7-145F-D8805D04C0C6}"/>
          </ac:cxnSpMkLst>
        </pc:cxnChg>
        <pc:cxnChg chg="mod">
          <ac:chgData name="a xx" userId="6c68ed6e84215d36" providerId="LiveId" clId="{E1B7C8F1-8887-4920-B7B8-A18376985593}" dt="2023-06-14T14:19:09.227" v="12368"/>
          <ac:cxnSpMkLst>
            <pc:docMk/>
            <pc:sldMk cId="4159172848" sldId="271"/>
            <ac:cxnSpMk id="148" creationId="{054D6080-6CAD-FD88-A2BA-57C77B98C898}"/>
          </ac:cxnSpMkLst>
        </pc:cxnChg>
        <pc:cxnChg chg="mod">
          <ac:chgData name="a xx" userId="6c68ed6e84215d36" providerId="LiveId" clId="{E1B7C8F1-8887-4920-B7B8-A18376985593}" dt="2023-06-14T14:19:09.227" v="12368"/>
          <ac:cxnSpMkLst>
            <pc:docMk/>
            <pc:sldMk cId="4159172848" sldId="271"/>
            <ac:cxnSpMk id="149" creationId="{028EB6D7-9BDB-99F9-8B67-3D4EB5B96FB2}"/>
          </ac:cxnSpMkLst>
        </pc:cxnChg>
        <pc:cxnChg chg="mod">
          <ac:chgData name="a xx" userId="6c68ed6e84215d36" providerId="LiveId" clId="{E1B7C8F1-8887-4920-B7B8-A18376985593}" dt="2023-06-14T14:19:09.227" v="12368"/>
          <ac:cxnSpMkLst>
            <pc:docMk/>
            <pc:sldMk cId="4159172848" sldId="271"/>
            <ac:cxnSpMk id="150" creationId="{280560C9-C86C-3EB8-41FA-3C1BB622EDAB}"/>
          </ac:cxnSpMkLst>
        </pc:cxnChg>
        <pc:cxnChg chg="mod">
          <ac:chgData name="a xx" userId="6c68ed6e84215d36" providerId="LiveId" clId="{E1B7C8F1-8887-4920-B7B8-A18376985593}" dt="2023-06-14T14:19:09.227" v="12368"/>
          <ac:cxnSpMkLst>
            <pc:docMk/>
            <pc:sldMk cId="4159172848" sldId="271"/>
            <ac:cxnSpMk id="151" creationId="{1A7C62CA-D4D3-A8AB-8952-E2088174E3E8}"/>
          </ac:cxnSpMkLst>
        </pc:cxnChg>
        <pc:cxnChg chg="mod">
          <ac:chgData name="a xx" userId="6c68ed6e84215d36" providerId="LiveId" clId="{E1B7C8F1-8887-4920-B7B8-A18376985593}" dt="2023-06-14T14:19:09.227" v="12368"/>
          <ac:cxnSpMkLst>
            <pc:docMk/>
            <pc:sldMk cId="4159172848" sldId="271"/>
            <ac:cxnSpMk id="152" creationId="{8C2719B6-C1D5-128A-3507-E1F722B0EC0F}"/>
          </ac:cxnSpMkLst>
        </pc:cxnChg>
        <pc:cxnChg chg="mod">
          <ac:chgData name="a xx" userId="6c68ed6e84215d36" providerId="LiveId" clId="{E1B7C8F1-8887-4920-B7B8-A18376985593}" dt="2023-06-14T14:19:09.227" v="12368"/>
          <ac:cxnSpMkLst>
            <pc:docMk/>
            <pc:sldMk cId="4159172848" sldId="271"/>
            <ac:cxnSpMk id="153" creationId="{AC646BA2-70F6-7FCA-011F-7FC3E50F3BBF}"/>
          </ac:cxnSpMkLst>
        </pc:cxnChg>
        <pc:cxnChg chg="mod">
          <ac:chgData name="a xx" userId="6c68ed6e84215d36" providerId="LiveId" clId="{E1B7C8F1-8887-4920-B7B8-A18376985593}" dt="2023-06-14T14:19:09.227" v="12368"/>
          <ac:cxnSpMkLst>
            <pc:docMk/>
            <pc:sldMk cId="4159172848" sldId="271"/>
            <ac:cxnSpMk id="154" creationId="{FC7A566E-6144-D690-0452-51E62E0FAC48}"/>
          </ac:cxnSpMkLst>
        </pc:cxnChg>
        <pc:cxnChg chg="mod">
          <ac:chgData name="a xx" userId="6c68ed6e84215d36" providerId="LiveId" clId="{E1B7C8F1-8887-4920-B7B8-A18376985593}" dt="2023-06-14T14:19:09.227" v="12368"/>
          <ac:cxnSpMkLst>
            <pc:docMk/>
            <pc:sldMk cId="4159172848" sldId="271"/>
            <ac:cxnSpMk id="155" creationId="{B6BB00DB-3899-5707-8600-DF7CEE70BB3F}"/>
          </ac:cxnSpMkLst>
        </pc:cxnChg>
        <pc:cxnChg chg="mod">
          <ac:chgData name="a xx" userId="6c68ed6e84215d36" providerId="LiveId" clId="{E1B7C8F1-8887-4920-B7B8-A18376985593}" dt="2023-06-14T14:19:09.227" v="12368"/>
          <ac:cxnSpMkLst>
            <pc:docMk/>
            <pc:sldMk cId="4159172848" sldId="271"/>
            <ac:cxnSpMk id="156" creationId="{20D17037-CD06-E4D2-704B-D0E64B32F56E}"/>
          </ac:cxnSpMkLst>
        </pc:cxnChg>
        <pc:cxnChg chg="mod">
          <ac:chgData name="a xx" userId="6c68ed6e84215d36" providerId="LiveId" clId="{E1B7C8F1-8887-4920-B7B8-A18376985593}" dt="2023-06-14T14:19:09.227" v="12368"/>
          <ac:cxnSpMkLst>
            <pc:docMk/>
            <pc:sldMk cId="4159172848" sldId="271"/>
            <ac:cxnSpMk id="157" creationId="{17382618-0125-39C8-FE50-B06B67E2B6A8}"/>
          </ac:cxnSpMkLst>
        </pc:cxnChg>
        <pc:cxnChg chg="mod">
          <ac:chgData name="a xx" userId="6c68ed6e84215d36" providerId="LiveId" clId="{E1B7C8F1-8887-4920-B7B8-A18376985593}" dt="2023-06-14T14:19:09.227" v="12368"/>
          <ac:cxnSpMkLst>
            <pc:docMk/>
            <pc:sldMk cId="4159172848" sldId="271"/>
            <ac:cxnSpMk id="158" creationId="{53706B03-0F43-8543-7065-7E5BDB4A4562}"/>
          </ac:cxnSpMkLst>
        </pc:cxnChg>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picChg chg="mod">
          <ac:chgData name="a xx" userId="6c68ed6e84215d36" providerId="LiveId" clId="{DB4E0632-E63A-4BD2-8C89-6E43158AD100}" dt="2023-07-23T15:07:08.719" v="2188" actId="1076"/>
          <ac:picMkLst>
            <pc:docMk/>
            <pc:sldMk cId="3787560069" sldId="257"/>
            <ac:picMk id="2" creationId="{29DBE3AC-77A4-29F1-5C30-7E4938940B65}"/>
          </ac:picMkLst>
        </pc:picChg>
      </pc:sldChg>
      <pc:sldChg chg="addSp delSp modSp mod">
        <pc:chgData name="a xx" userId="6c68ed6e84215d36" providerId="LiveId" clId="{DB4E0632-E63A-4BD2-8C89-6E43158AD100}" dt="2023-07-16T15:19:32.021" v="611" actId="165"/>
        <pc:sldMkLst>
          <pc:docMk/>
          <pc:sldMk cId="3138434968" sldId="259"/>
        </pc:sldMkLst>
        <pc:spChg chg="mod topLvl">
          <ac:chgData name="a xx" userId="6c68ed6e84215d36" providerId="LiveId" clId="{DB4E0632-E63A-4BD2-8C89-6E43158AD100}" dt="2023-07-16T15:19:32.021" v="611" actId="165"/>
          <ac:spMkLst>
            <pc:docMk/>
            <pc:sldMk cId="3138434968" sldId="259"/>
            <ac:spMk id="2" creationId="{B6BEA4C3-8167-004A-C23C-3B49D2F894D5}"/>
          </ac:spMkLst>
        </pc:spChg>
        <pc:spChg chg="add mod">
          <ac:chgData name="a xx" userId="6c68ed6e84215d36" providerId="LiveId" clId="{DB4E0632-E63A-4BD2-8C89-6E43158AD100}" dt="2023-07-16T15:18:20.335" v="558" actId="571"/>
          <ac:spMkLst>
            <pc:docMk/>
            <pc:sldMk cId="3138434968" sldId="259"/>
            <ac:spMk id="3" creationId="{8CCD7015-949B-BCEA-98B5-24E036836D61}"/>
          </ac:spMkLst>
        </pc:spChg>
        <pc:spChg chg="mod">
          <ac:chgData name="a xx" userId="6c68ed6e84215d36" providerId="LiveId" clId="{DB4E0632-E63A-4BD2-8C89-6E43158AD100}" dt="2023-07-16T15:19:32.021" v="611" actId="165"/>
          <ac:spMkLst>
            <pc:docMk/>
            <pc:sldMk cId="3138434968" sldId="259"/>
            <ac:spMk id="29" creationId="{3FDD3B61-7724-332F-2627-4B8BB24205F8}"/>
          </ac:spMkLst>
        </pc:spChg>
        <pc:spChg chg="mod">
          <ac:chgData name="a xx" userId="6c68ed6e84215d36" providerId="LiveId" clId="{DB4E0632-E63A-4BD2-8C89-6E43158AD100}" dt="2023-07-16T15:19:32.021" v="611" actId="165"/>
          <ac:spMkLst>
            <pc:docMk/>
            <pc:sldMk cId="3138434968" sldId="259"/>
            <ac:spMk id="30" creationId="{CA39C35C-0B98-47D6-5490-A025A02FD4FF}"/>
          </ac:spMkLst>
        </pc:spChg>
        <pc:spChg chg="mod">
          <ac:chgData name="a xx" userId="6c68ed6e84215d36" providerId="LiveId" clId="{DB4E0632-E63A-4BD2-8C89-6E43158AD100}" dt="2023-07-16T15:19:32.021" v="611" actId="165"/>
          <ac:spMkLst>
            <pc:docMk/>
            <pc:sldMk cId="3138434968" sldId="259"/>
            <ac:spMk id="75" creationId="{301157EC-9176-EBE4-DD91-3B771C1036B9}"/>
          </ac:spMkLst>
        </pc:spChg>
        <pc:spChg chg="mod topLvl">
          <ac:chgData name="a xx" userId="6c68ed6e84215d36" providerId="LiveId" clId="{DB4E0632-E63A-4BD2-8C89-6E43158AD100}" dt="2023-07-16T15:19:32.021" v="611" actId="165"/>
          <ac:spMkLst>
            <pc:docMk/>
            <pc:sldMk cId="3138434968" sldId="259"/>
            <ac:spMk id="126" creationId="{1033214D-5404-9D6D-36C5-6E236313017E}"/>
          </ac:spMkLst>
        </pc:spChg>
        <pc:spChg chg="mod">
          <ac:chgData name="a xx" userId="6c68ed6e84215d36" providerId="LiveId" clId="{DB4E0632-E63A-4BD2-8C89-6E43158AD100}" dt="2023-07-16T15:19:32.021" v="611" actId="165"/>
          <ac:spMkLst>
            <pc:docMk/>
            <pc:sldMk cId="3138434968" sldId="259"/>
            <ac:spMk id="128" creationId="{570F0A7F-918D-1F7A-2748-317328035C00}"/>
          </ac:spMkLst>
        </pc:spChg>
        <pc:spChg chg="mod">
          <ac:chgData name="a xx" userId="6c68ed6e84215d36" providerId="LiveId" clId="{DB4E0632-E63A-4BD2-8C89-6E43158AD100}" dt="2023-07-16T15:19:32.021" v="611" actId="165"/>
          <ac:spMkLst>
            <pc:docMk/>
            <pc:sldMk cId="3138434968" sldId="259"/>
            <ac:spMk id="129" creationId="{1758009B-95AD-FACF-70D5-1F7CCF464E07}"/>
          </ac:spMkLst>
        </pc:spChg>
        <pc:spChg chg="mod">
          <ac:chgData name="a xx" userId="6c68ed6e84215d36" providerId="LiveId" clId="{DB4E0632-E63A-4BD2-8C89-6E43158AD100}" dt="2023-07-16T15:19:32.021" v="611" actId="165"/>
          <ac:spMkLst>
            <pc:docMk/>
            <pc:sldMk cId="3138434968" sldId="259"/>
            <ac:spMk id="130" creationId="{2EE099A5-3AF6-F954-D073-69142C8A83D9}"/>
          </ac:spMkLst>
        </pc:spChg>
        <pc:spChg chg="mod">
          <ac:chgData name="a xx" userId="6c68ed6e84215d36" providerId="LiveId" clId="{DB4E0632-E63A-4BD2-8C89-6E43158AD100}" dt="2023-07-16T15:19:32.021" v="611" actId="165"/>
          <ac:spMkLst>
            <pc:docMk/>
            <pc:sldMk cId="3138434968" sldId="259"/>
            <ac:spMk id="131" creationId="{A40B3482-694D-BC6B-F65A-E2B44024C650}"/>
          </ac:spMkLst>
        </pc:spChg>
        <pc:spChg chg="mod">
          <ac:chgData name="a xx" userId="6c68ed6e84215d36" providerId="LiveId" clId="{DB4E0632-E63A-4BD2-8C89-6E43158AD100}" dt="2023-07-16T15:19:32.021" v="611" actId="165"/>
          <ac:spMkLst>
            <pc:docMk/>
            <pc:sldMk cId="3138434968" sldId="259"/>
            <ac:spMk id="132" creationId="{7538F7D8-4183-525A-F622-F381EEA8FE9E}"/>
          </ac:spMkLst>
        </pc:spChg>
        <pc:spChg chg="mod">
          <ac:chgData name="a xx" userId="6c68ed6e84215d36" providerId="LiveId" clId="{DB4E0632-E63A-4BD2-8C89-6E43158AD100}" dt="2023-07-16T15:19:32.021" v="611" actId="165"/>
          <ac:spMkLst>
            <pc:docMk/>
            <pc:sldMk cId="3138434968" sldId="259"/>
            <ac:spMk id="133" creationId="{8C171BDD-50AD-DC96-9A13-7DCE282D53D6}"/>
          </ac:spMkLst>
        </pc:spChg>
        <pc:spChg chg="mod">
          <ac:chgData name="a xx" userId="6c68ed6e84215d36" providerId="LiveId" clId="{DB4E0632-E63A-4BD2-8C89-6E43158AD100}" dt="2023-07-16T15:19:32.021" v="611" actId="165"/>
          <ac:spMkLst>
            <pc:docMk/>
            <pc:sldMk cId="3138434968" sldId="259"/>
            <ac:spMk id="175" creationId="{5BC2C709-A1A9-4440-20A5-785C280F6C14}"/>
          </ac:spMkLst>
        </pc:spChg>
        <pc:spChg chg="mod">
          <ac:chgData name="a xx" userId="6c68ed6e84215d36" providerId="LiveId" clId="{DB4E0632-E63A-4BD2-8C89-6E43158AD100}" dt="2023-07-16T15:19:32.021" v="611" actId="165"/>
          <ac:spMkLst>
            <pc:docMk/>
            <pc:sldMk cId="3138434968" sldId="259"/>
            <ac:spMk id="176" creationId="{3B0EFF33-903A-00E5-9D2C-9459FDF80E2F}"/>
          </ac:spMkLst>
        </pc:spChg>
        <pc:spChg chg="mod">
          <ac:chgData name="a xx" userId="6c68ed6e84215d36" providerId="LiveId" clId="{DB4E0632-E63A-4BD2-8C89-6E43158AD100}" dt="2023-07-16T15:19:32.021" v="611" actId="165"/>
          <ac:spMkLst>
            <pc:docMk/>
            <pc:sldMk cId="3138434968" sldId="259"/>
            <ac:spMk id="177" creationId="{756F50DD-000D-3B5D-E754-F58D4A5BDA5C}"/>
          </ac:spMkLst>
        </pc:spChg>
        <pc:spChg chg="mod">
          <ac:chgData name="a xx" userId="6c68ed6e84215d36" providerId="LiveId" clId="{DB4E0632-E63A-4BD2-8C89-6E43158AD100}" dt="2023-07-16T15:19:32.021" v="611" actId="165"/>
          <ac:spMkLst>
            <pc:docMk/>
            <pc:sldMk cId="3138434968" sldId="259"/>
            <ac:spMk id="178" creationId="{A313FFB5-853D-1806-596A-CE64F30827C5}"/>
          </ac:spMkLst>
        </pc:spChg>
        <pc:spChg chg="mod">
          <ac:chgData name="a xx" userId="6c68ed6e84215d36" providerId="LiveId" clId="{DB4E0632-E63A-4BD2-8C89-6E43158AD100}" dt="2023-07-16T15:19:32.021" v="611" actId="165"/>
          <ac:spMkLst>
            <pc:docMk/>
            <pc:sldMk cId="3138434968" sldId="259"/>
            <ac:spMk id="179" creationId="{655D35EB-5A61-671C-3FE7-1D868E54E081}"/>
          </ac:spMkLst>
        </pc:spChg>
        <pc:spChg chg="mod">
          <ac:chgData name="a xx" userId="6c68ed6e84215d36" providerId="LiveId" clId="{DB4E0632-E63A-4BD2-8C89-6E43158AD100}" dt="2023-07-16T15:19:32.021" v="611" actId="165"/>
          <ac:spMkLst>
            <pc:docMk/>
            <pc:sldMk cId="3138434968" sldId="259"/>
            <ac:spMk id="180" creationId="{1F49F457-0DC8-1458-C5E1-298A44FCDD3A}"/>
          </ac:spMkLst>
        </pc:spChg>
        <pc:spChg chg="mod">
          <ac:chgData name="a xx" userId="6c68ed6e84215d36" providerId="LiveId" clId="{DB4E0632-E63A-4BD2-8C89-6E43158AD100}" dt="2023-07-16T15:19:32.021" v="611" actId="165"/>
          <ac:spMkLst>
            <pc:docMk/>
            <pc:sldMk cId="3138434968" sldId="259"/>
            <ac:spMk id="185" creationId="{D47F0F39-0FA1-32E6-0B75-129528BFE3E5}"/>
          </ac:spMkLst>
        </pc:spChg>
        <pc:spChg chg="mod">
          <ac:chgData name="a xx" userId="6c68ed6e84215d36" providerId="LiveId" clId="{DB4E0632-E63A-4BD2-8C89-6E43158AD100}" dt="2023-07-16T15:19:32.021" v="611" actId="165"/>
          <ac:spMkLst>
            <pc:docMk/>
            <pc:sldMk cId="3138434968" sldId="259"/>
            <ac:spMk id="199" creationId="{AAE5CE28-9BE0-97ED-9BAC-58B75CEA1FC9}"/>
          </ac:spMkLst>
        </pc:spChg>
        <pc:spChg chg="mod">
          <ac:chgData name="a xx" userId="6c68ed6e84215d36" providerId="LiveId" clId="{DB4E0632-E63A-4BD2-8C89-6E43158AD100}" dt="2023-07-16T15:19:32.021" v="611" actId="165"/>
          <ac:spMkLst>
            <pc:docMk/>
            <pc:sldMk cId="3138434968" sldId="259"/>
            <ac:spMk id="200" creationId="{D780604B-B5E7-966B-8039-A16D7088294B}"/>
          </ac:spMkLst>
        </pc:spChg>
        <pc:spChg chg="mod">
          <ac:chgData name="a xx" userId="6c68ed6e84215d36" providerId="LiveId" clId="{DB4E0632-E63A-4BD2-8C89-6E43158AD100}" dt="2023-07-16T15:19:32.021" v="611" actId="165"/>
          <ac:spMkLst>
            <pc:docMk/>
            <pc:sldMk cId="3138434968" sldId="259"/>
            <ac:spMk id="203" creationId="{7C943F3F-EB20-CF78-85E5-E5405F228B3E}"/>
          </ac:spMkLst>
        </pc:spChg>
        <pc:grpChg chg="add del mod topLvl">
          <ac:chgData name="a xx" userId="6c68ed6e84215d36" providerId="LiveId" clId="{DB4E0632-E63A-4BD2-8C89-6E43158AD100}" dt="2023-07-16T15:19:32.021" v="611" actId="165"/>
          <ac:grpSpMkLst>
            <pc:docMk/>
            <pc:sldMk cId="3138434968" sldId="259"/>
            <ac:grpSpMk id="4" creationId="{41DFFC82-9DCA-3E71-9475-4841B2D64811}"/>
          </ac:grpSpMkLst>
        </pc:grpChg>
        <pc:grpChg chg="add del mod topLvl">
          <ac:chgData name="a xx" userId="6c68ed6e84215d36" providerId="LiveId" clId="{DB4E0632-E63A-4BD2-8C89-6E43158AD100}" dt="2023-07-16T15:19:32.021" v="611" actId="165"/>
          <ac:grpSpMkLst>
            <pc:docMk/>
            <pc:sldMk cId="3138434968" sldId="259"/>
            <ac:grpSpMk id="5" creationId="{C3FEFB5D-D241-2AEB-62EE-E49F0B931B60}"/>
          </ac:grpSpMkLst>
        </pc:grpChg>
        <pc:grpChg chg="add del mod">
          <ac:chgData name="a xx" userId="6c68ed6e84215d36" providerId="LiveId" clId="{DB4E0632-E63A-4BD2-8C89-6E43158AD100}" dt="2023-07-16T15:19:32.021" v="611" actId="165"/>
          <ac:grpSpMkLst>
            <pc:docMk/>
            <pc:sldMk cId="3138434968" sldId="259"/>
            <ac:grpSpMk id="6" creationId="{536F1210-0AAC-18BA-A013-EFFA59DD1ACE}"/>
          </ac:grpSpMkLst>
        </pc:grpChg>
        <pc:grpChg chg="mod topLvl">
          <ac:chgData name="a xx" userId="6c68ed6e84215d36" providerId="LiveId" clId="{DB4E0632-E63A-4BD2-8C89-6E43158AD100}" dt="2023-07-16T15:19:32.021" v="611" actId="165"/>
          <ac:grpSpMkLst>
            <pc:docMk/>
            <pc:sldMk cId="3138434968" sldId="259"/>
            <ac:grpSpMk id="27" creationId="{C5A7C511-72B5-A813-08D1-871372F32917}"/>
          </ac:grpSpMkLst>
        </pc:grpChg>
        <pc:grpChg chg="mod">
          <ac:chgData name="a xx" userId="6c68ed6e84215d36" providerId="LiveId" clId="{DB4E0632-E63A-4BD2-8C89-6E43158AD100}" dt="2023-07-16T15:19:32.021" v="611" actId="165"/>
          <ac:grpSpMkLst>
            <pc:docMk/>
            <pc:sldMk cId="3138434968" sldId="259"/>
            <ac:grpSpMk id="74" creationId="{0EF33256-5E59-AD6B-2FE4-AD3CA4C72218}"/>
          </ac:grpSpMkLst>
        </pc:grpChg>
        <pc:grpChg chg="mod topLvl">
          <ac:chgData name="a xx" userId="6c68ed6e84215d36" providerId="LiveId" clId="{DB4E0632-E63A-4BD2-8C89-6E43158AD100}" dt="2023-07-16T15:19:32.021" v="611" actId="165"/>
          <ac:grpSpMkLst>
            <pc:docMk/>
            <pc:sldMk cId="3138434968" sldId="259"/>
            <ac:grpSpMk id="127" creationId="{6B4D1A04-9902-FA81-421F-D0E89E5E90F0}"/>
          </ac:grpSpMkLst>
        </pc:grpChg>
        <pc:grpChg chg="mod topLvl">
          <ac:chgData name="a xx" userId="6c68ed6e84215d36" providerId="LiveId" clId="{DB4E0632-E63A-4BD2-8C89-6E43158AD100}" dt="2023-07-16T15:19:32.021" v="611" actId="165"/>
          <ac:grpSpMkLst>
            <pc:docMk/>
            <pc:sldMk cId="3138434968" sldId="259"/>
            <ac:grpSpMk id="174" creationId="{39502A84-C03A-0353-F945-6450ECDEE300}"/>
          </ac:grpSpMkLst>
        </pc:grpChg>
        <pc:grpChg chg="mod topLvl">
          <ac:chgData name="a xx" userId="6c68ed6e84215d36" providerId="LiveId" clId="{DB4E0632-E63A-4BD2-8C89-6E43158AD100}" dt="2023-07-16T15:19:32.021" v="611" actId="165"/>
          <ac:grpSpMkLst>
            <pc:docMk/>
            <pc:sldMk cId="3138434968" sldId="259"/>
            <ac:grpSpMk id="182" creationId="{71B668C1-1CAC-4D7B-BD12-37CD0F50C739}"/>
          </ac:grpSpMkLst>
        </pc:grpChg>
        <pc:grpChg chg="mod topLvl">
          <ac:chgData name="a xx" userId="6c68ed6e84215d36" providerId="LiveId" clId="{DB4E0632-E63A-4BD2-8C89-6E43158AD100}" dt="2023-07-16T15:19:32.021" v="611" actId="165"/>
          <ac:grpSpMkLst>
            <pc:docMk/>
            <pc:sldMk cId="3138434968" sldId="259"/>
            <ac:grpSpMk id="183" creationId="{4E9ED5A7-73CD-A32E-2831-EB17B1AA6C90}"/>
          </ac:grpSpMkLst>
        </pc:grpChg>
        <pc:grpChg chg="mod">
          <ac:chgData name="a xx" userId="6c68ed6e84215d36" providerId="LiveId" clId="{DB4E0632-E63A-4BD2-8C89-6E43158AD100}" dt="2023-07-16T15:19:32.021" v="611" actId="165"/>
          <ac:grpSpMkLst>
            <pc:docMk/>
            <pc:sldMk cId="3138434968" sldId="259"/>
            <ac:grpSpMk id="184" creationId="{24AC7214-FDAF-3009-173B-7C1ED9613477}"/>
          </ac:grpSpMkLst>
        </pc:grpChg>
        <pc:grpChg chg="mod topLvl">
          <ac:chgData name="a xx" userId="6c68ed6e84215d36" providerId="LiveId" clId="{DB4E0632-E63A-4BD2-8C89-6E43158AD100}" dt="2023-07-16T15:19:32.021" v="611" actId="165"/>
          <ac:grpSpMkLst>
            <pc:docMk/>
            <pc:sldMk cId="3138434968" sldId="259"/>
            <ac:grpSpMk id="198" creationId="{DDAAB612-A343-9BF6-191A-746E336A1580}"/>
          </ac:grpSpMkLst>
        </pc:grpChg>
        <pc:grpChg chg="mod topLvl">
          <ac:chgData name="a xx" userId="6c68ed6e84215d36" providerId="LiveId" clId="{DB4E0632-E63A-4BD2-8C89-6E43158AD100}" dt="2023-07-16T15:19:32.021" v="611" actId="165"/>
          <ac:grpSpMkLst>
            <pc:docMk/>
            <pc:sldMk cId="3138434968" sldId="259"/>
            <ac:grpSpMk id="201" creationId="{018C4544-9965-350A-64C5-B06F5C238391}"/>
          </ac:grpSpMkLst>
        </pc:grpChg>
        <pc:grpChg chg="mod">
          <ac:chgData name="a xx" userId="6c68ed6e84215d36" providerId="LiveId" clId="{DB4E0632-E63A-4BD2-8C89-6E43158AD100}" dt="2023-07-16T15:19:32.021" v="611" actId="165"/>
          <ac:grpSpMkLst>
            <pc:docMk/>
            <pc:sldMk cId="3138434968" sldId="259"/>
            <ac:grpSpMk id="202" creationId="{10B3433C-8E81-48E9-216C-4D5D59946FA3}"/>
          </ac:grpSpMkLst>
        </pc:grpChg>
        <pc:grpChg chg="mod topLvl">
          <ac:chgData name="a xx" userId="6c68ed6e84215d36" providerId="LiveId" clId="{DB4E0632-E63A-4BD2-8C89-6E43158AD100}" dt="2023-07-16T15:19:32.021" v="611" actId="165"/>
          <ac:grpSpMkLst>
            <pc:docMk/>
            <pc:sldMk cId="3138434968" sldId="259"/>
            <ac:grpSpMk id="217" creationId="{04CA1476-DD39-A5A4-E698-7169CCC71D54}"/>
          </ac:grpSpMkLst>
        </pc:grpChg>
        <pc:cxnChg chg="mod">
          <ac:chgData name="a xx" userId="6c68ed6e84215d36" providerId="LiveId" clId="{DB4E0632-E63A-4BD2-8C89-6E43158AD100}" dt="2023-07-16T15:19:32.021" v="611" actId="165"/>
          <ac:cxnSpMkLst>
            <pc:docMk/>
            <pc:sldMk cId="3138434968" sldId="259"/>
            <ac:cxnSpMk id="76" creationId="{077B6D8A-7676-5F97-F87A-44FA3BE1D336}"/>
          </ac:cxnSpMkLst>
        </pc:cxnChg>
        <pc:cxnChg chg="mod">
          <ac:chgData name="a xx" userId="6c68ed6e84215d36" providerId="LiveId" clId="{DB4E0632-E63A-4BD2-8C89-6E43158AD100}" dt="2023-07-16T15:19:32.021" v="611" actId="165"/>
          <ac:cxnSpMkLst>
            <pc:docMk/>
            <pc:sldMk cId="3138434968" sldId="259"/>
            <ac:cxnSpMk id="77" creationId="{4B9A059C-9AD0-BA42-C33E-FC1D67DCE1B6}"/>
          </ac:cxnSpMkLst>
        </pc:cxnChg>
        <pc:cxnChg chg="mod">
          <ac:chgData name="a xx" userId="6c68ed6e84215d36" providerId="LiveId" clId="{DB4E0632-E63A-4BD2-8C89-6E43158AD100}" dt="2023-07-16T15:19:32.021" v="611" actId="165"/>
          <ac:cxnSpMkLst>
            <pc:docMk/>
            <pc:sldMk cId="3138434968" sldId="259"/>
            <ac:cxnSpMk id="78" creationId="{053B10B1-6712-F54C-9611-3C09A5391547}"/>
          </ac:cxnSpMkLst>
        </pc:cxnChg>
        <pc:cxnChg chg="mod">
          <ac:chgData name="a xx" userId="6c68ed6e84215d36" providerId="LiveId" clId="{DB4E0632-E63A-4BD2-8C89-6E43158AD100}" dt="2023-07-16T15:19:32.021" v="611" actId="165"/>
          <ac:cxnSpMkLst>
            <pc:docMk/>
            <pc:sldMk cId="3138434968" sldId="259"/>
            <ac:cxnSpMk id="79" creationId="{5806E2FC-8C2D-209B-3B56-1B89BE00367A}"/>
          </ac:cxnSpMkLst>
        </pc:cxnChg>
        <pc:cxnChg chg="mod">
          <ac:chgData name="a xx" userId="6c68ed6e84215d36" providerId="LiveId" clId="{DB4E0632-E63A-4BD2-8C89-6E43158AD100}" dt="2023-07-16T15:19:32.021" v="611" actId="165"/>
          <ac:cxnSpMkLst>
            <pc:docMk/>
            <pc:sldMk cId="3138434968" sldId="259"/>
            <ac:cxnSpMk id="80" creationId="{119FD841-663F-E4F0-D634-0F81BD31A3A1}"/>
          </ac:cxnSpMkLst>
        </pc:cxnChg>
        <pc:cxnChg chg="mod">
          <ac:chgData name="a xx" userId="6c68ed6e84215d36" providerId="LiveId" clId="{DB4E0632-E63A-4BD2-8C89-6E43158AD100}" dt="2023-07-16T15:19:32.021" v="611" actId="165"/>
          <ac:cxnSpMkLst>
            <pc:docMk/>
            <pc:sldMk cId="3138434968" sldId="259"/>
            <ac:cxnSpMk id="81" creationId="{5A763B53-8D05-9060-3740-1B2BD169067E}"/>
          </ac:cxnSpMkLst>
        </pc:cxnChg>
        <pc:cxnChg chg="mod">
          <ac:chgData name="a xx" userId="6c68ed6e84215d36" providerId="LiveId" clId="{DB4E0632-E63A-4BD2-8C89-6E43158AD100}" dt="2023-07-16T15:19:32.021" v="611" actId="165"/>
          <ac:cxnSpMkLst>
            <pc:docMk/>
            <pc:sldMk cId="3138434968" sldId="259"/>
            <ac:cxnSpMk id="82" creationId="{B72C590E-82CA-F700-BC4F-46951758147A}"/>
          </ac:cxnSpMkLst>
        </pc:cxnChg>
        <pc:cxnChg chg="mod">
          <ac:chgData name="a xx" userId="6c68ed6e84215d36" providerId="LiveId" clId="{DB4E0632-E63A-4BD2-8C89-6E43158AD100}" dt="2023-07-16T15:19:32.021" v="611" actId="165"/>
          <ac:cxnSpMkLst>
            <pc:docMk/>
            <pc:sldMk cId="3138434968" sldId="259"/>
            <ac:cxnSpMk id="83" creationId="{2CF70222-4B5D-A1A5-FD78-0DD8C8174741}"/>
          </ac:cxnSpMkLst>
        </pc:cxnChg>
        <pc:cxnChg chg="mod">
          <ac:chgData name="a xx" userId="6c68ed6e84215d36" providerId="LiveId" clId="{DB4E0632-E63A-4BD2-8C89-6E43158AD100}" dt="2023-07-16T15:19:32.021" v="611" actId="165"/>
          <ac:cxnSpMkLst>
            <pc:docMk/>
            <pc:sldMk cId="3138434968" sldId="259"/>
            <ac:cxnSpMk id="84" creationId="{B1C1CBBD-8F18-C9D8-08D9-53C0985BE08A}"/>
          </ac:cxnSpMkLst>
        </pc:cxnChg>
        <pc:cxnChg chg="mod">
          <ac:chgData name="a xx" userId="6c68ed6e84215d36" providerId="LiveId" clId="{DB4E0632-E63A-4BD2-8C89-6E43158AD100}" dt="2023-07-16T15:19:32.021" v="611" actId="165"/>
          <ac:cxnSpMkLst>
            <pc:docMk/>
            <pc:sldMk cId="3138434968" sldId="259"/>
            <ac:cxnSpMk id="85" creationId="{3058C56B-29D2-B4F6-8C9D-A4209068D171}"/>
          </ac:cxnSpMkLst>
        </pc:cxnChg>
        <pc:cxnChg chg="mod">
          <ac:chgData name="a xx" userId="6c68ed6e84215d36" providerId="LiveId" clId="{DB4E0632-E63A-4BD2-8C89-6E43158AD100}" dt="2023-07-16T15:19:32.021" v="611" actId="165"/>
          <ac:cxnSpMkLst>
            <pc:docMk/>
            <pc:sldMk cId="3138434968" sldId="259"/>
            <ac:cxnSpMk id="86" creationId="{DC634893-EBE4-157D-8F7F-E5D2AD52795D}"/>
          </ac:cxnSpMkLst>
        </pc:cxnChg>
        <pc:cxnChg chg="mod">
          <ac:chgData name="a xx" userId="6c68ed6e84215d36" providerId="LiveId" clId="{DB4E0632-E63A-4BD2-8C89-6E43158AD100}" dt="2023-07-16T15:19:32.021" v="611" actId="165"/>
          <ac:cxnSpMkLst>
            <pc:docMk/>
            <pc:sldMk cId="3138434968" sldId="259"/>
            <ac:cxnSpMk id="87" creationId="{A4F019F1-860D-916E-C895-EB37EE45CCC7}"/>
          </ac:cxnSpMkLst>
        </pc:cxnChg>
        <pc:cxnChg chg="mod">
          <ac:chgData name="a xx" userId="6c68ed6e84215d36" providerId="LiveId" clId="{DB4E0632-E63A-4BD2-8C89-6E43158AD100}" dt="2023-07-16T15:19:32.021" v="611" actId="165"/>
          <ac:cxnSpMkLst>
            <pc:docMk/>
            <pc:sldMk cId="3138434968" sldId="259"/>
            <ac:cxnSpMk id="186" creationId="{FE7BA08E-00C4-34C3-F7A0-953BACB7FDB7}"/>
          </ac:cxnSpMkLst>
        </pc:cxnChg>
        <pc:cxnChg chg="mod">
          <ac:chgData name="a xx" userId="6c68ed6e84215d36" providerId="LiveId" clId="{DB4E0632-E63A-4BD2-8C89-6E43158AD100}" dt="2023-07-16T15:19:32.021" v="611" actId="165"/>
          <ac:cxnSpMkLst>
            <pc:docMk/>
            <pc:sldMk cId="3138434968" sldId="259"/>
            <ac:cxnSpMk id="187" creationId="{AA46F3E0-4B84-2CE3-46DA-A9580013B9D6}"/>
          </ac:cxnSpMkLst>
        </pc:cxnChg>
        <pc:cxnChg chg="mod">
          <ac:chgData name="a xx" userId="6c68ed6e84215d36" providerId="LiveId" clId="{DB4E0632-E63A-4BD2-8C89-6E43158AD100}" dt="2023-07-16T15:19:32.021" v="611" actId="165"/>
          <ac:cxnSpMkLst>
            <pc:docMk/>
            <pc:sldMk cId="3138434968" sldId="259"/>
            <ac:cxnSpMk id="188" creationId="{F354CD6F-F728-1D0E-ED69-EDAF9A8DB898}"/>
          </ac:cxnSpMkLst>
        </pc:cxnChg>
        <pc:cxnChg chg="mod">
          <ac:chgData name="a xx" userId="6c68ed6e84215d36" providerId="LiveId" clId="{DB4E0632-E63A-4BD2-8C89-6E43158AD100}" dt="2023-07-16T15:19:32.021" v="611" actId="165"/>
          <ac:cxnSpMkLst>
            <pc:docMk/>
            <pc:sldMk cId="3138434968" sldId="259"/>
            <ac:cxnSpMk id="189" creationId="{5DD0DA3F-08C1-B826-C50E-70B499FB460D}"/>
          </ac:cxnSpMkLst>
        </pc:cxnChg>
        <pc:cxnChg chg="mod">
          <ac:chgData name="a xx" userId="6c68ed6e84215d36" providerId="LiveId" clId="{DB4E0632-E63A-4BD2-8C89-6E43158AD100}" dt="2023-07-16T15:19:32.021" v="611" actId="165"/>
          <ac:cxnSpMkLst>
            <pc:docMk/>
            <pc:sldMk cId="3138434968" sldId="259"/>
            <ac:cxnSpMk id="190" creationId="{1E5EE0FF-3D25-586F-6F78-19E76653FD9C}"/>
          </ac:cxnSpMkLst>
        </pc:cxnChg>
        <pc:cxnChg chg="mod">
          <ac:chgData name="a xx" userId="6c68ed6e84215d36" providerId="LiveId" clId="{DB4E0632-E63A-4BD2-8C89-6E43158AD100}" dt="2023-07-16T15:19:32.021" v="611" actId="165"/>
          <ac:cxnSpMkLst>
            <pc:docMk/>
            <pc:sldMk cId="3138434968" sldId="259"/>
            <ac:cxnSpMk id="191" creationId="{A73A6E8C-0AFC-3CC6-F883-C4F23EC2AC31}"/>
          </ac:cxnSpMkLst>
        </pc:cxnChg>
        <pc:cxnChg chg="mod">
          <ac:chgData name="a xx" userId="6c68ed6e84215d36" providerId="LiveId" clId="{DB4E0632-E63A-4BD2-8C89-6E43158AD100}" dt="2023-07-16T15:19:32.021" v="611" actId="165"/>
          <ac:cxnSpMkLst>
            <pc:docMk/>
            <pc:sldMk cId="3138434968" sldId="259"/>
            <ac:cxnSpMk id="192" creationId="{02F56534-498F-4F30-02CE-00A398C437DF}"/>
          </ac:cxnSpMkLst>
        </pc:cxnChg>
        <pc:cxnChg chg="mod">
          <ac:chgData name="a xx" userId="6c68ed6e84215d36" providerId="LiveId" clId="{DB4E0632-E63A-4BD2-8C89-6E43158AD100}" dt="2023-07-16T15:19:32.021" v="611" actId="165"/>
          <ac:cxnSpMkLst>
            <pc:docMk/>
            <pc:sldMk cId="3138434968" sldId="259"/>
            <ac:cxnSpMk id="193" creationId="{1F87FD60-A535-C778-A6F7-521A484EBE44}"/>
          </ac:cxnSpMkLst>
        </pc:cxnChg>
        <pc:cxnChg chg="mod">
          <ac:chgData name="a xx" userId="6c68ed6e84215d36" providerId="LiveId" clId="{DB4E0632-E63A-4BD2-8C89-6E43158AD100}" dt="2023-07-16T15:19:32.021" v="611" actId="165"/>
          <ac:cxnSpMkLst>
            <pc:docMk/>
            <pc:sldMk cId="3138434968" sldId="259"/>
            <ac:cxnSpMk id="194" creationId="{ADC87505-664D-4ABB-E6DB-F7CA0E98BDB7}"/>
          </ac:cxnSpMkLst>
        </pc:cxnChg>
        <pc:cxnChg chg="mod">
          <ac:chgData name="a xx" userId="6c68ed6e84215d36" providerId="LiveId" clId="{DB4E0632-E63A-4BD2-8C89-6E43158AD100}" dt="2023-07-16T15:19:32.021" v="611" actId="165"/>
          <ac:cxnSpMkLst>
            <pc:docMk/>
            <pc:sldMk cId="3138434968" sldId="259"/>
            <ac:cxnSpMk id="195" creationId="{9D63B081-FF7E-73FD-4053-0B4046A56BDF}"/>
          </ac:cxnSpMkLst>
        </pc:cxnChg>
        <pc:cxnChg chg="mod">
          <ac:chgData name="a xx" userId="6c68ed6e84215d36" providerId="LiveId" clId="{DB4E0632-E63A-4BD2-8C89-6E43158AD100}" dt="2023-07-16T15:19:32.021" v="611" actId="165"/>
          <ac:cxnSpMkLst>
            <pc:docMk/>
            <pc:sldMk cId="3138434968" sldId="259"/>
            <ac:cxnSpMk id="196" creationId="{37187C80-AD0C-83AB-8BA4-29314D67CA40}"/>
          </ac:cxnSpMkLst>
        </pc:cxnChg>
        <pc:cxnChg chg="mod">
          <ac:chgData name="a xx" userId="6c68ed6e84215d36" providerId="LiveId" clId="{DB4E0632-E63A-4BD2-8C89-6E43158AD100}" dt="2023-07-16T15:19:32.021" v="611" actId="165"/>
          <ac:cxnSpMkLst>
            <pc:docMk/>
            <pc:sldMk cId="3138434968" sldId="259"/>
            <ac:cxnSpMk id="197" creationId="{7FF3076A-F414-9226-CF1D-871141305E17}"/>
          </ac:cxnSpMkLst>
        </pc:cxnChg>
        <pc:cxnChg chg="mod">
          <ac:chgData name="a xx" userId="6c68ed6e84215d36" providerId="LiveId" clId="{DB4E0632-E63A-4BD2-8C89-6E43158AD100}" dt="2023-07-16T15:19:32.021" v="611" actId="165"/>
          <ac:cxnSpMkLst>
            <pc:docMk/>
            <pc:sldMk cId="3138434968" sldId="259"/>
            <ac:cxnSpMk id="204" creationId="{2A8461B7-D818-01C3-4EEF-66428D709B6F}"/>
          </ac:cxnSpMkLst>
        </pc:cxnChg>
        <pc:cxnChg chg="mod">
          <ac:chgData name="a xx" userId="6c68ed6e84215d36" providerId="LiveId" clId="{DB4E0632-E63A-4BD2-8C89-6E43158AD100}" dt="2023-07-16T15:19:32.021" v="611" actId="165"/>
          <ac:cxnSpMkLst>
            <pc:docMk/>
            <pc:sldMk cId="3138434968" sldId="259"/>
            <ac:cxnSpMk id="205" creationId="{78023EEA-49B4-551F-E576-DF9108D17E8E}"/>
          </ac:cxnSpMkLst>
        </pc:cxnChg>
        <pc:cxnChg chg="mod">
          <ac:chgData name="a xx" userId="6c68ed6e84215d36" providerId="LiveId" clId="{DB4E0632-E63A-4BD2-8C89-6E43158AD100}" dt="2023-07-16T15:19:32.021" v="611" actId="165"/>
          <ac:cxnSpMkLst>
            <pc:docMk/>
            <pc:sldMk cId="3138434968" sldId="259"/>
            <ac:cxnSpMk id="206" creationId="{987AFDD7-94C8-E290-63F0-C86178B62075}"/>
          </ac:cxnSpMkLst>
        </pc:cxnChg>
        <pc:cxnChg chg="mod">
          <ac:chgData name="a xx" userId="6c68ed6e84215d36" providerId="LiveId" clId="{DB4E0632-E63A-4BD2-8C89-6E43158AD100}" dt="2023-07-16T15:19:32.021" v="611" actId="165"/>
          <ac:cxnSpMkLst>
            <pc:docMk/>
            <pc:sldMk cId="3138434968" sldId="259"/>
            <ac:cxnSpMk id="207" creationId="{E160DBF6-46CE-C8F2-0D65-8CF9F6D74824}"/>
          </ac:cxnSpMkLst>
        </pc:cxnChg>
        <pc:cxnChg chg="mod">
          <ac:chgData name="a xx" userId="6c68ed6e84215d36" providerId="LiveId" clId="{DB4E0632-E63A-4BD2-8C89-6E43158AD100}" dt="2023-07-16T15:19:32.021" v="611" actId="165"/>
          <ac:cxnSpMkLst>
            <pc:docMk/>
            <pc:sldMk cId="3138434968" sldId="259"/>
            <ac:cxnSpMk id="208" creationId="{9FFF0144-19F5-9A19-A609-A160C1D52D01}"/>
          </ac:cxnSpMkLst>
        </pc:cxnChg>
        <pc:cxnChg chg="mod">
          <ac:chgData name="a xx" userId="6c68ed6e84215d36" providerId="LiveId" clId="{DB4E0632-E63A-4BD2-8C89-6E43158AD100}" dt="2023-07-16T15:19:32.021" v="611" actId="165"/>
          <ac:cxnSpMkLst>
            <pc:docMk/>
            <pc:sldMk cId="3138434968" sldId="259"/>
            <ac:cxnSpMk id="209" creationId="{86DA8FC2-BBC3-780A-2B27-F4099A27EAAA}"/>
          </ac:cxnSpMkLst>
        </pc:cxnChg>
        <pc:cxnChg chg="mod">
          <ac:chgData name="a xx" userId="6c68ed6e84215d36" providerId="LiveId" clId="{DB4E0632-E63A-4BD2-8C89-6E43158AD100}" dt="2023-07-16T15:19:32.021" v="611" actId="165"/>
          <ac:cxnSpMkLst>
            <pc:docMk/>
            <pc:sldMk cId="3138434968" sldId="259"/>
            <ac:cxnSpMk id="210" creationId="{9DFFABAA-196D-9643-34FB-660A0F0E5C88}"/>
          </ac:cxnSpMkLst>
        </pc:cxnChg>
        <pc:cxnChg chg="mod">
          <ac:chgData name="a xx" userId="6c68ed6e84215d36" providerId="LiveId" clId="{DB4E0632-E63A-4BD2-8C89-6E43158AD100}" dt="2023-07-16T15:19:32.021" v="611" actId="165"/>
          <ac:cxnSpMkLst>
            <pc:docMk/>
            <pc:sldMk cId="3138434968" sldId="259"/>
            <ac:cxnSpMk id="211" creationId="{C799FBDB-48F2-735F-9F6F-E86F5CD2CCB1}"/>
          </ac:cxnSpMkLst>
        </pc:cxnChg>
        <pc:cxnChg chg="mod">
          <ac:chgData name="a xx" userId="6c68ed6e84215d36" providerId="LiveId" clId="{DB4E0632-E63A-4BD2-8C89-6E43158AD100}" dt="2023-07-16T15:19:32.021" v="611" actId="165"/>
          <ac:cxnSpMkLst>
            <pc:docMk/>
            <pc:sldMk cId="3138434968" sldId="259"/>
            <ac:cxnSpMk id="212" creationId="{36B70523-EE3E-890F-832A-749DE52020A5}"/>
          </ac:cxnSpMkLst>
        </pc:cxnChg>
        <pc:cxnChg chg="mod">
          <ac:chgData name="a xx" userId="6c68ed6e84215d36" providerId="LiveId" clId="{DB4E0632-E63A-4BD2-8C89-6E43158AD100}" dt="2023-07-16T15:19:32.021" v="611" actId="165"/>
          <ac:cxnSpMkLst>
            <pc:docMk/>
            <pc:sldMk cId="3138434968" sldId="259"/>
            <ac:cxnSpMk id="213" creationId="{1C01059C-B6A2-94D9-2992-ACBF6B268318}"/>
          </ac:cxnSpMkLst>
        </pc:cxnChg>
        <pc:cxnChg chg="mod">
          <ac:chgData name="a xx" userId="6c68ed6e84215d36" providerId="LiveId" clId="{DB4E0632-E63A-4BD2-8C89-6E43158AD100}" dt="2023-07-16T15:19:32.021" v="611" actId="165"/>
          <ac:cxnSpMkLst>
            <pc:docMk/>
            <pc:sldMk cId="3138434968" sldId="259"/>
            <ac:cxnSpMk id="214" creationId="{DC051D6B-5876-8A8C-7186-E8B32B24847B}"/>
          </ac:cxnSpMkLst>
        </pc:cxnChg>
        <pc:cxnChg chg="mod">
          <ac:chgData name="a xx" userId="6c68ed6e84215d36" providerId="LiveId" clId="{DB4E0632-E63A-4BD2-8C89-6E43158AD100}" dt="2023-07-16T15:19:32.021" v="611" actId="165"/>
          <ac:cxnSpMkLst>
            <pc:docMk/>
            <pc:sldMk cId="3138434968" sldId="259"/>
            <ac:cxnSpMk id="215" creationId="{C3CC967F-07AF-269E-D263-A970D77FD912}"/>
          </ac:cxnSpMkLst>
        </pc:cxnChg>
        <pc:cxnChg chg="mod">
          <ac:chgData name="a xx" userId="6c68ed6e84215d36" providerId="LiveId" clId="{DB4E0632-E63A-4BD2-8C89-6E43158AD100}" dt="2023-07-16T15:19:32.021" v="611" actId="165"/>
          <ac:cxnSpMkLst>
            <pc:docMk/>
            <pc:sldMk cId="3138434968" sldId="259"/>
            <ac:cxnSpMk id="219" creationId="{901447EC-3382-8846-9588-148F7DB61472}"/>
          </ac:cxnSpMkLst>
        </pc:cxnChg>
        <pc:cxnChg chg="mod">
          <ac:chgData name="a xx" userId="6c68ed6e84215d36" providerId="LiveId" clId="{DB4E0632-E63A-4BD2-8C89-6E43158AD100}" dt="2023-07-16T15:19:32.021" v="611" actId="165"/>
          <ac:cxnSpMkLst>
            <pc:docMk/>
            <pc:sldMk cId="3138434968" sldId="259"/>
            <ac:cxnSpMk id="220" creationId="{C240E55A-2B14-90E1-1736-45843CEE8648}"/>
          </ac:cxnSpMkLst>
        </pc:cxnChg>
        <pc:cxnChg chg="mod">
          <ac:chgData name="a xx" userId="6c68ed6e84215d36" providerId="LiveId" clId="{DB4E0632-E63A-4BD2-8C89-6E43158AD100}" dt="2023-07-16T15:19:32.021" v="611" actId="165"/>
          <ac:cxnSpMkLst>
            <pc:docMk/>
            <pc:sldMk cId="3138434968" sldId="259"/>
            <ac:cxnSpMk id="221" creationId="{E6D89019-7AC7-565A-9625-7141F622766B}"/>
          </ac:cxnSpMkLst>
        </pc:cxnChg>
        <pc:cxnChg chg="mod">
          <ac:chgData name="a xx" userId="6c68ed6e84215d36" providerId="LiveId" clId="{DB4E0632-E63A-4BD2-8C89-6E43158AD100}" dt="2023-07-16T15:19:32.021" v="611" actId="165"/>
          <ac:cxnSpMkLst>
            <pc:docMk/>
            <pc:sldMk cId="3138434968" sldId="259"/>
            <ac:cxnSpMk id="222" creationId="{AD2E100D-B1E0-CAA9-527F-EA8600160ED3}"/>
          </ac:cxnSpMkLst>
        </pc:cxnChg>
        <pc:cxnChg chg="mod">
          <ac:chgData name="a xx" userId="6c68ed6e84215d36" providerId="LiveId" clId="{DB4E0632-E63A-4BD2-8C89-6E43158AD100}" dt="2023-07-16T15:19:32.021" v="611" actId="165"/>
          <ac:cxnSpMkLst>
            <pc:docMk/>
            <pc:sldMk cId="3138434968" sldId="259"/>
            <ac:cxnSpMk id="225" creationId="{1E53395B-9849-2BED-A570-3EC0CAC85519}"/>
          </ac:cxnSpMkLst>
        </pc:cxnChg>
        <pc:cxnChg chg="mod">
          <ac:chgData name="a xx" userId="6c68ed6e84215d36" providerId="LiveId" clId="{DB4E0632-E63A-4BD2-8C89-6E43158AD100}" dt="2023-07-16T15:19:32.021" v="611" actId="165"/>
          <ac:cxnSpMkLst>
            <pc:docMk/>
            <pc:sldMk cId="3138434968" sldId="259"/>
            <ac:cxnSpMk id="226" creationId="{94578806-D866-4536-6802-2AE1AED98B23}"/>
          </ac:cxnSpMkLst>
        </pc:cxnChg>
        <pc:cxnChg chg="mod">
          <ac:chgData name="a xx" userId="6c68ed6e84215d36" providerId="LiveId" clId="{DB4E0632-E63A-4BD2-8C89-6E43158AD100}" dt="2023-07-16T15:19:32.021" v="611" actId="165"/>
          <ac:cxnSpMkLst>
            <pc:docMk/>
            <pc:sldMk cId="3138434968" sldId="259"/>
            <ac:cxnSpMk id="227" creationId="{C6DC7A15-FF88-7B93-E2EB-046F87FF9D53}"/>
          </ac:cxnSpMkLst>
        </pc:cxnChg>
        <pc:cxnChg chg="mod">
          <ac:chgData name="a xx" userId="6c68ed6e84215d36" providerId="LiveId" clId="{DB4E0632-E63A-4BD2-8C89-6E43158AD100}" dt="2023-07-16T15:19:32.021" v="611" actId="165"/>
          <ac:cxnSpMkLst>
            <pc:docMk/>
            <pc:sldMk cId="3138434968" sldId="259"/>
            <ac:cxnSpMk id="228" creationId="{613039A4-088E-BB07-FF81-E2A8242B80A4}"/>
          </ac:cxnSpMkLst>
        </pc:cxnChg>
      </pc:sldChg>
      <pc:sldChg chg="modSp mod">
        <pc:chgData name="a xx" userId="6c68ed6e84215d36" providerId="LiveId" clId="{DB4E0632-E63A-4BD2-8C89-6E43158AD100}" dt="2023-07-11T13:54:35.582" v="18" actId="1076"/>
        <pc:sldMkLst>
          <pc:docMk/>
          <pc:sldMk cId="3338419236" sldId="267"/>
        </pc:sldMkLst>
        <pc:spChg chg="mod">
          <ac:chgData name="a xx" userId="6c68ed6e84215d36" providerId="LiveId" clId="{DB4E0632-E63A-4BD2-8C89-6E43158AD100}" dt="2023-07-11T13:54:35.582" v="18" actId="1076"/>
          <ac:spMkLst>
            <pc:docMk/>
            <pc:sldMk cId="3338419236" sldId="267"/>
            <ac:spMk id="118" creationId="{B722C09C-0C8F-084C-ED41-3545B187B103}"/>
          </ac:spMkLst>
        </pc:spChg>
      </pc:sldChg>
      <pc:sldChg chg="addSp delSp modSp mod">
        <pc:chgData name="a xx" userId="6c68ed6e84215d36" providerId="LiveId" clId="{DB4E0632-E63A-4BD2-8C89-6E43158AD100}" dt="2023-07-26T23:42:11.849" v="3531" actId="1076"/>
        <pc:sldMkLst>
          <pc:docMk/>
          <pc:sldMk cId="3902351842" sldId="269"/>
        </pc:sldMkLst>
        <pc:spChg chg="mod">
          <ac:chgData name="a xx" userId="6c68ed6e84215d36" providerId="LiveId" clId="{DB4E0632-E63A-4BD2-8C89-6E43158AD100}" dt="2023-07-26T23:40:15.769" v="3468" actId="164"/>
          <ac:spMkLst>
            <pc:docMk/>
            <pc:sldMk cId="3902351842" sldId="269"/>
            <ac:spMk id="14" creationId="{29E068D6-4645-7E66-F785-6AE387D7F0DE}"/>
          </ac:spMkLst>
        </pc:spChg>
        <pc:spChg chg="mod">
          <ac:chgData name="a xx" userId="6c68ed6e84215d36" providerId="LiveId" clId="{DB4E0632-E63A-4BD2-8C89-6E43158AD100}" dt="2023-07-26T23:40:15.769" v="3468" actId="164"/>
          <ac:spMkLst>
            <pc:docMk/>
            <pc:sldMk cId="3902351842" sldId="269"/>
            <ac:spMk id="15" creationId="{E67B8ECF-EA9C-5450-A5B0-B2450CB81A31}"/>
          </ac:spMkLst>
        </pc:spChg>
        <pc:spChg chg="mod">
          <ac:chgData name="a xx" userId="6c68ed6e84215d36" providerId="LiveId" clId="{DB4E0632-E63A-4BD2-8C89-6E43158AD100}" dt="2023-07-26T23:40:15.769" v="3468" actId="164"/>
          <ac:spMkLst>
            <pc:docMk/>
            <pc:sldMk cId="3902351842" sldId="269"/>
            <ac:spMk id="21" creationId="{0B9F91F2-AF75-31F7-7C41-4C7462F80C5B}"/>
          </ac:spMkLst>
        </pc:spChg>
        <pc:spChg chg="mod">
          <ac:chgData name="a xx" userId="6c68ed6e84215d36" providerId="LiveId" clId="{DB4E0632-E63A-4BD2-8C89-6E43158AD100}" dt="2023-07-26T23:40:15.769" v="3468" actId="164"/>
          <ac:spMkLst>
            <pc:docMk/>
            <pc:sldMk cId="3902351842" sldId="269"/>
            <ac:spMk id="24" creationId="{A9EBF18A-9EE6-0822-3903-C81F75777DFA}"/>
          </ac:spMkLst>
        </pc:spChg>
        <pc:spChg chg="mod">
          <ac:chgData name="a xx" userId="6c68ed6e84215d36" providerId="LiveId" clId="{DB4E0632-E63A-4BD2-8C89-6E43158AD100}" dt="2023-07-26T23:40:15.769" v="3468" actId="164"/>
          <ac:spMkLst>
            <pc:docMk/>
            <pc:sldMk cId="3902351842" sldId="269"/>
            <ac:spMk id="29" creationId="{D7D6B8A2-D9E3-69FA-8C25-047783840CC1}"/>
          </ac:spMkLst>
        </pc:spChg>
        <pc:spChg chg="mod">
          <ac:chgData name="a xx" userId="6c68ed6e84215d36" providerId="LiveId" clId="{DB4E0632-E63A-4BD2-8C89-6E43158AD100}" dt="2023-07-26T23:40:15.769" v="3468" actId="164"/>
          <ac:spMkLst>
            <pc:docMk/>
            <pc:sldMk cId="3902351842" sldId="269"/>
            <ac:spMk id="48" creationId="{E05F96D7-8D65-F0E5-3F61-932079420BA7}"/>
          </ac:spMkLst>
        </pc:spChg>
        <pc:spChg chg="mod">
          <ac:chgData name="a xx" userId="6c68ed6e84215d36" providerId="LiveId" clId="{DB4E0632-E63A-4BD2-8C89-6E43158AD100}" dt="2023-07-26T23:40:15.769" v="3468" actId="164"/>
          <ac:spMkLst>
            <pc:docMk/>
            <pc:sldMk cId="3902351842" sldId="269"/>
            <ac:spMk id="49" creationId="{94A6728F-90C2-6609-8907-D9311204763A}"/>
          </ac:spMkLst>
        </pc:spChg>
        <pc:spChg chg="mod">
          <ac:chgData name="a xx" userId="6c68ed6e84215d36" providerId="LiveId" clId="{DB4E0632-E63A-4BD2-8C89-6E43158AD100}" dt="2023-07-26T23:40:15.769" v="3468" actId="164"/>
          <ac:spMkLst>
            <pc:docMk/>
            <pc:sldMk cId="3902351842" sldId="269"/>
            <ac:spMk id="50" creationId="{21A2552E-807C-581F-1FD5-317188A00E8F}"/>
          </ac:spMkLst>
        </pc:spChg>
        <pc:spChg chg="mod">
          <ac:chgData name="a xx" userId="6c68ed6e84215d36" providerId="LiveId" clId="{DB4E0632-E63A-4BD2-8C89-6E43158AD100}" dt="2023-07-26T23:40:15.769" v="3468" actId="164"/>
          <ac:spMkLst>
            <pc:docMk/>
            <pc:sldMk cId="3902351842" sldId="269"/>
            <ac:spMk id="51" creationId="{AACB7C95-391A-42DB-A0BA-96517B811E56}"/>
          </ac:spMkLst>
        </pc:spChg>
        <pc:spChg chg="mod">
          <ac:chgData name="a xx" userId="6c68ed6e84215d36" providerId="LiveId" clId="{DB4E0632-E63A-4BD2-8C89-6E43158AD100}" dt="2023-07-26T23:40:15.769" v="3468" actId="164"/>
          <ac:spMkLst>
            <pc:docMk/>
            <pc:sldMk cId="3902351842" sldId="269"/>
            <ac:spMk id="72" creationId="{8A8A8618-F78E-CE8E-7061-093E4B3B7587}"/>
          </ac:spMkLst>
        </pc:spChg>
        <pc:spChg chg="mod">
          <ac:chgData name="a xx" userId="6c68ed6e84215d36" providerId="LiveId" clId="{DB4E0632-E63A-4BD2-8C89-6E43158AD100}" dt="2023-07-26T23:40:15.769" v="3468" actId="164"/>
          <ac:spMkLst>
            <pc:docMk/>
            <pc:sldMk cId="3902351842" sldId="269"/>
            <ac:spMk id="85" creationId="{C0A25415-6D1D-F6CB-57A0-614D27324F94}"/>
          </ac:spMkLst>
        </pc:spChg>
        <pc:spChg chg="mod">
          <ac:chgData name="a xx" userId="6c68ed6e84215d36" providerId="LiveId" clId="{DB4E0632-E63A-4BD2-8C89-6E43158AD100}" dt="2023-07-26T23:40:15.769" v="3468" actId="164"/>
          <ac:spMkLst>
            <pc:docMk/>
            <pc:sldMk cId="3902351842" sldId="269"/>
            <ac:spMk id="86" creationId="{0EA719AF-E191-3BA6-09E4-3D2430D10543}"/>
          </ac:spMkLst>
        </pc:spChg>
        <pc:spChg chg="mod">
          <ac:chgData name="a xx" userId="6c68ed6e84215d36" providerId="LiveId" clId="{DB4E0632-E63A-4BD2-8C89-6E43158AD100}" dt="2023-07-26T23:40:15.769" v="3468" actId="164"/>
          <ac:spMkLst>
            <pc:docMk/>
            <pc:sldMk cId="3902351842" sldId="269"/>
            <ac:spMk id="87" creationId="{DDA952AE-4CB6-CD67-FFDD-CCB1005B031B}"/>
          </ac:spMkLst>
        </pc:spChg>
        <pc:spChg chg="mod">
          <ac:chgData name="a xx" userId="6c68ed6e84215d36" providerId="LiveId" clId="{DB4E0632-E63A-4BD2-8C89-6E43158AD100}" dt="2023-07-26T23:40:15.769" v="3468" actId="164"/>
          <ac:spMkLst>
            <pc:docMk/>
            <pc:sldMk cId="3902351842" sldId="269"/>
            <ac:spMk id="88" creationId="{20CCC0CC-1318-DC2F-0207-C47CE8D0BCE6}"/>
          </ac:spMkLst>
        </pc:spChg>
        <pc:spChg chg="mod topLvl">
          <ac:chgData name="a xx" userId="6c68ed6e84215d36" providerId="LiveId" clId="{DB4E0632-E63A-4BD2-8C89-6E43158AD100}" dt="2023-07-26T23:41:52.295" v="3527" actId="164"/>
          <ac:spMkLst>
            <pc:docMk/>
            <pc:sldMk cId="3902351842" sldId="269"/>
            <ac:spMk id="101" creationId="{E4BEE477-0D0D-EE3A-1CDE-6E2D2412DFBF}"/>
          </ac:spMkLst>
        </pc:spChg>
        <pc:grpChg chg="add mod">
          <ac:chgData name="a xx" userId="6c68ed6e84215d36" providerId="LiveId" clId="{DB4E0632-E63A-4BD2-8C89-6E43158AD100}" dt="2023-07-26T23:40:15.769" v="3468" actId="164"/>
          <ac:grpSpMkLst>
            <pc:docMk/>
            <pc:sldMk cId="3902351842" sldId="269"/>
            <ac:grpSpMk id="2" creationId="{1C8C3CF4-5A67-521F-4811-4729BB7C741C}"/>
          </ac:grpSpMkLst>
        </pc:grpChg>
        <pc:grpChg chg="add mod">
          <ac:chgData name="a xx" userId="6c68ed6e84215d36" providerId="LiveId" clId="{DB4E0632-E63A-4BD2-8C89-6E43158AD100}" dt="2023-07-26T23:42:11.849" v="3531" actId="1076"/>
          <ac:grpSpMkLst>
            <pc:docMk/>
            <pc:sldMk cId="3902351842" sldId="269"/>
            <ac:grpSpMk id="3" creationId="{AB2C120C-1240-4103-277C-F1C47CD5B8F5}"/>
          </ac:grpSpMkLst>
        </pc:grpChg>
        <pc:grpChg chg="mod">
          <ac:chgData name="a xx" userId="6c68ed6e84215d36" providerId="LiveId" clId="{DB4E0632-E63A-4BD2-8C89-6E43158AD100}" dt="2023-07-26T23:40:15.769" v="3468" actId="164"/>
          <ac:grpSpMkLst>
            <pc:docMk/>
            <pc:sldMk cId="3902351842" sldId="269"/>
            <ac:grpSpMk id="10" creationId="{FECE419A-9A34-C25B-9371-5903599D624F}"/>
          </ac:grpSpMkLst>
        </pc:grpChg>
        <pc:grpChg chg="mod">
          <ac:chgData name="a xx" userId="6c68ed6e84215d36" providerId="LiveId" clId="{DB4E0632-E63A-4BD2-8C89-6E43158AD100}" dt="2023-07-26T23:40:15.769" v="3468" actId="164"/>
          <ac:grpSpMkLst>
            <pc:docMk/>
            <pc:sldMk cId="3902351842" sldId="269"/>
            <ac:grpSpMk id="11" creationId="{1149D9F8-40C7-F615-5C62-3C6C1865E84D}"/>
          </ac:grpSpMkLst>
        </pc:grpChg>
        <pc:grpChg chg="mod">
          <ac:chgData name="a xx" userId="6c68ed6e84215d36" providerId="LiveId" clId="{DB4E0632-E63A-4BD2-8C89-6E43158AD100}" dt="2023-07-26T23:40:15.769" v="3468" actId="164"/>
          <ac:grpSpMkLst>
            <pc:docMk/>
            <pc:sldMk cId="3902351842" sldId="269"/>
            <ac:grpSpMk id="12" creationId="{0981FAD7-BEEE-1AAD-C6C5-6D1A440979A8}"/>
          </ac:grpSpMkLst>
        </pc:grpChg>
        <pc:grpChg chg="mod topLvl">
          <ac:chgData name="a xx" userId="6c68ed6e84215d36" providerId="LiveId" clId="{DB4E0632-E63A-4BD2-8C89-6E43158AD100}" dt="2023-07-26T23:41:52.295" v="3527" actId="164"/>
          <ac:grpSpMkLst>
            <pc:docMk/>
            <pc:sldMk cId="3902351842" sldId="269"/>
            <ac:grpSpMk id="39" creationId="{F953D6C8-E301-AC12-EDF5-3F0379A97FF6}"/>
          </ac:grpSpMkLst>
        </pc:grpChg>
        <pc:grpChg chg="mod">
          <ac:chgData name="a xx" userId="6c68ed6e84215d36" providerId="LiveId" clId="{DB4E0632-E63A-4BD2-8C89-6E43158AD100}" dt="2023-07-26T23:40:15.769" v="3468" actId="164"/>
          <ac:grpSpMkLst>
            <pc:docMk/>
            <pc:sldMk cId="3902351842" sldId="269"/>
            <ac:grpSpMk id="46" creationId="{08ABCCFB-EA67-12F1-1C7B-4CB218D63E9F}"/>
          </ac:grpSpMkLst>
        </pc:grpChg>
        <pc:grpChg chg="mod">
          <ac:chgData name="a xx" userId="6c68ed6e84215d36" providerId="LiveId" clId="{DB4E0632-E63A-4BD2-8C89-6E43158AD100}" dt="2023-07-26T23:40:15.769" v="3468" actId="164"/>
          <ac:grpSpMkLst>
            <pc:docMk/>
            <pc:sldMk cId="3902351842" sldId="269"/>
            <ac:grpSpMk id="47" creationId="{BDF68FAA-9E86-3D7E-AD91-4A412E2A01C6}"/>
          </ac:grpSpMkLst>
        </pc:grpChg>
        <pc:grpChg chg="mod topLvl">
          <ac:chgData name="a xx" userId="6c68ed6e84215d36" providerId="LiveId" clId="{DB4E0632-E63A-4BD2-8C89-6E43158AD100}" dt="2023-07-26T23:41:52.295" v="3527" actId="164"/>
          <ac:grpSpMkLst>
            <pc:docMk/>
            <pc:sldMk cId="3902351842" sldId="269"/>
            <ac:grpSpMk id="70" creationId="{86D54332-A17E-46E8-4850-A3E1DC73566B}"/>
          </ac:grpSpMkLst>
        </pc:grpChg>
        <pc:grpChg chg="mod">
          <ac:chgData name="a xx" userId="6c68ed6e84215d36" providerId="LiveId" clId="{DB4E0632-E63A-4BD2-8C89-6E43158AD100}" dt="2023-07-26T23:40:15.769" v="3468" actId="164"/>
          <ac:grpSpMkLst>
            <pc:docMk/>
            <pc:sldMk cId="3902351842" sldId="269"/>
            <ac:grpSpMk id="71" creationId="{D9E4C731-3A60-DFCD-0240-978CA0978D93}"/>
          </ac:grpSpMkLst>
        </pc:grpChg>
        <pc:grpChg chg="mod topLvl">
          <ac:chgData name="a xx" userId="6c68ed6e84215d36" providerId="LiveId" clId="{DB4E0632-E63A-4BD2-8C89-6E43158AD100}" dt="2023-07-26T23:41:52.295" v="3527" actId="164"/>
          <ac:grpSpMkLst>
            <pc:docMk/>
            <pc:sldMk cId="3902351842" sldId="269"/>
            <ac:grpSpMk id="78" creationId="{3DE24DBD-95E1-840D-1A34-ABC28C963868}"/>
          </ac:grpSpMkLst>
        </pc:grpChg>
        <pc:grpChg chg="mod">
          <ac:chgData name="a xx" userId="6c68ed6e84215d36" providerId="LiveId" clId="{DB4E0632-E63A-4BD2-8C89-6E43158AD100}" dt="2023-07-26T23:40:15.769" v="3468" actId="164"/>
          <ac:grpSpMkLst>
            <pc:docMk/>
            <pc:sldMk cId="3902351842" sldId="269"/>
            <ac:grpSpMk id="83" creationId="{DCFA5BB8-DEC4-0316-29F6-BE15D3F0D287}"/>
          </ac:grpSpMkLst>
        </pc:grpChg>
        <pc:grpChg chg="mod">
          <ac:chgData name="a xx" userId="6c68ed6e84215d36" providerId="LiveId" clId="{DB4E0632-E63A-4BD2-8C89-6E43158AD100}" dt="2023-07-26T23:40:15.769" v="3468" actId="164"/>
          <ac:grpSpMkLst>
            <pc:docMk/>
            <pc:sldMk cId="3902351842" sldId="269"/>
            <ac:grpSpMk id="84" creationId="{6C0F853F-C32E-BACE-BFEA-22C7FF236825}"/>
          </ac:grpSpMkLst>
        </pc:grpChg>
        <pc:grpChg chg="del mod topLvl">
          <ac:chgData name="a xx" userId="6c68ed6e84215d36" providerId="LiveId" clId="{DB4E0632-E63A-4BD2-8C89-6E43158AD100}" dt="2023-07-26T23:37:27.205" v="3450" actId="165"/>
          <ac:grpSpMkLst>
            <pc:docMk/>
            <pc:sldMk cId="3902351842" sldId="269"/>
            <ac:grpSpMk id="89" creationId="{D1BBB0F3-3E42-9301-F0A0-F084D720815C}"/>
          </ac:grpSpMkLst>
        </pc:grpChg>
        <pc:grpChg chg="add del mod topLvl">
          <ac:chgData name="a xx" userId="6c68ed6e84215d36" providerId="LiveId" clId="{DB4E0632-E63A-4BD2-8C89-6E43158AD100}" dt="2023-07-26T23:36:59.654" v="3437" actId="165"/>
          <ac:grpSpMkLst>
            <pc:docMk/>
            <pc:sldMk cId="3902351842" sldId="269"/>
            <ac:grpSpMk id="90" creationId="{BE6798C0-6F20-D16D-B511-937917CA6583}"/>
          </ac:grpSpMkLst>
        </pc:grpChg>
        <pc:grpChg chg="mod topLvl">
          <ac:chgData name="a xx" userId="6c68ed6e84215d36" providerId="LiveId" clId="{DB4E0632-E63A-4BD2-8C89-6E43158AD100}" dt="2023-07-26T23:41:52.295" v="3527" actId="164"/>
          <ac:grpSpMkLst>
            <pc:docMk/>
            <pc:sldMk cId="3902351842" sldId="269"/>
            <ac:grpSpMk id="91" creationId="{1178F13D-A222-1060-5BA5-259061E03D41}"/>
          </ac:grpSpMkLst>
        </pc:grpChg>
        <pc:grpChg chg="del mod">
          <ac:chgData name="a xx" userId="6c68ed6e84215d36" providerId="LiveId" clId="{DB4E0632-E63A-4BD2-8C89-6E43158AD100}" dt="2023-07-26T23:36:29.456" v="3413" actId="165"/>
          <ac:grpSpMkLst>
            <pc:docMk/>
            <pc:sldMk cId="3902351842" sldId="269"/>
            <ac:grpSpMk id="106" creationId="{32569254-43B8-4FB0-7CD8-FC6B7438AB84}"/>
          </ac:grpSpMkLst>
        </pc:grpChg>
        <pc:cxnChg chg="mod">
          <ac:chgData name="a xx" userId="6c68ed6e84215d36" providerId="LiveId" clId="{DB4E0632-E63A-4BD2-8C89-6E43158AD100}" dt="2023-07-26T23:40:15.769" v="3468" actId="164"/>
          <ac:cxnSpMkLst>
            <pc:docMk/>
            <pc:sldMk cId="3902351842" sldId="269"/>
            <ac:cxnSpMk id="73" creationId="{71E6C43C-7383-13D6-724B-BED0FB615B1A}"/>
          </ac:cxnSpMkLst>
        </pc:cxnChg>
        <pc:cxnChg chg="mod">
          <ac:chgData name="a xx" userId="6c68ed6e84215d36" providerId="LiveId" clId="{DB4E0632-E63A-4BD2-8C89-6E43158AD100}" dt="2023-07-26T23:40:15.769" v="3468" actId="164"/>
          <ac:cxnSpMkLst>
            <pc:docMk/>
            <pc:sldMk cId="3902351842" sldId="269"/>
            <ac:cxnSpMk id="74" creationId="{B9164B14-2701-55F1-27CE-B084C64B36F1}"/>
          </ac:cxnSpMkLst>
        </pc:cxnChg>
        <pc:cxnChg chg="mod">
          <ac:chgData name="a xx" userId="6c68ed6e84215d36" providerId="LiveId" clId="{DB4E0632-E63A-4BD2-8C89-6E43158AD100}" dt="2023-07-26T23:40:15.769" v="3468" actId="164"/>
          <ac:cxnSpMkLst>
            <pc:docMk/>
            <pc:sldMk cId="3902351842" sldId="269"/>
            <ac:cxnSpMk id="75" creationId="{D43B6C6B-6151-D3E6-A81D-C7A6A1A139DB}"/>
          </ac:cxnSpMkLst>
        </pc:cxnChg>
        <pc:cxnChg chg="mod">
          <ac:chgData name="a xx" userId="6c68ed6e84215d36" providerId="LiveId" clId="{DB4E0632-E63A-4BD2-8C89-6E43158AD100}" dt="2023-07-26T23:40:15.769" v="3468" actId="164"/>
          <ac:cxnSpMkLst>
            <pc:docMk/>
            <pc:sldMk cId="3902351842" sldId="269"/>
            <ac:cxnSpMk id="76" creationId="{3CAB424F-D87D-2778-317F-F5F64873DADB}"/>
          </ac:cxnSpMkLst>
        </pc:cxnChg>
        <pc:cxnChg chg="mod">
          <ac:chgData name="a xx" userId="6c68ed6e84215d36" providerId="LiveId" clId="{DB4E0632-E63A-4BD2-8C89-6E43158AD100}" dt="2023-07-26T23:40:15.769" v="3468" actId="164"/>
          <ac:cxnSpMkLst>
            <pc:docMk/>
            <pc:sldMk cId="3902351842" sldId="269"/>
            <ac:cxnSpMk id="79" creationId="{9F1CC0CB-C251-D71A-7BAF-B6430D2AE252}"/>
          </ac:cxnSpMkLst>
        </pc:cxnChg>
        <pc:cxnChg chg="mod">
          <ac:chgData name="a xx" userId="6c68ed6e84215d36" providerId="LiveId" clId="{DB4E0632-E63A-4BD2-8C89-6E43158AD100}" dt="2023-07-26T23:40:15.769" v="3468" actId="164"/>
          <ac:cxnSpMkLst>
            <pc:docMk/>
            <pc:sldMk cId="3902351842" sldId="269"/>
            <ac:cxnSpMk id="80" creationId="{54272329-7450-49A6-A143-B056498D0BC5}"/>
          </ac:cxnSpMkLst>
        </pc:cxnChg>
        <pc:cxnChg chg="mod">
          <ac:chgData name="a xx" userId="6c68ed6e84215d36" providerId="LiveId" clId="{DB4E0632-E63A-4BD2-8C89-6E43158AD100}" dt="2023-07-26T23:40:15.769" v="3468" actId="164"/>
          <ac:cxnSpMkLst>
            <pc:docMk/>
            <pc:sldMk cId="3902351842" sldId="269"/>
            <ac:cxnSpMk id="81" creationId="{9B77E0E3-E70D-4652-5558-9DF3980325AA}"/>
          </ac:cxnSpMkLst>
        </pc:cxnChg>
        <pc:cxnChg chg="mod">
          <ac:chgData name="a xx" userId="6c68ed6e84215d36" providerId="LiveId" clId="{DB4E0632-E63A-4BD2-8C89-6E43158AD100}" dt="2023-07-26T23:40:15.769" v="3468" actId="164"/>
          <ac:cxnSpMkLst>
            <pc:docMk/>
            <pc:sldMk cId="3902351842" sldId="269"/>
            <ac:cxnSpMk id="82" creationId="{A611E1FD-F957-E38C-88C7-91CA508BB4E0}"/>
          </ac:cxnSpMkLst>
        </pc:cxnChg>
        <pc:cxnChg chg="mod topLvl">
          <ac:chgData name="a xx" userId="6c68ed6e84215d36" providerId="LiveId" clId="{DB4E0632-E63A-4BD2-8C89-6E43158AD100}" dt="2023-07-26T23:41:52.295" v="3527" actId="164"/>
          <ac:cxnSpMkLst>
            <pc:docMk/>
            <pc:sldMk cId="3902351842" sldId="269"/>
            <ac:cxnSpMk id="93" creationId="{F0DDCE31-92E2-E221-75CB-32DF6ED788C9}"/>
          </ac:cxnSpMkLst>
        </pc:cxnChg>
        <pc:cxnChg chg="mod topLvl">
          <ac:chgData name="a xx" userId="6c68ed6e84215d36" providerId="LiveId" clId="{DB4E0632-E63A-4BD2-8C89-6E43158AD100}" dt="2023-07-26T23:41:52.295" v="3527" actId="164"/>
          <ac:cxnSpMkLst>
            <pc:docMk/>
            <pc:sldMk cId="3902351842" sldId="269"/>
            <ac:cxnSpMk id="96" creationId="{01407989-D848-4BD2-CF40-8D3850DD3EC2}"/>
          </ac:cxnSpMkLst>
        </pc:cxnChg>
        <pc:cxnChg chg="mod topLvl">
          <ac:chgData name="a xx" userId="6c68ed6e84215d36" providerId="LiveId" clId="{DB4E0632-E63A-4BD2-8C89-6E43158AD100}" dt="2023-07-26T23:41:52.295" v="3527" actId="164"/>
          <ac:cxnSpMkLst>
            <pc:docMk/>
            <pc:sldMk cId="3902351842" sldId="269"/>
            <ac:cxnSpMk id="104" creationId="{E49C0F12-F5DE-125B-DF8F-B671B9B818A0}"/>
          </ac:cxnSpMkLst>
        </pc:cxnChg>
        <pc:cxnChg chg="mod topLvl">
          <ac:chgData name="a xx" userId="6c68ed6e84215d36" providerId="LiveId" clId="{DB4E0632-E63A-4BD2-8C89-6E43158AD100}" dt="2023-07-26T23:41:52.295" v="3527" actId="164"/>
          <ac:cxnSpMkLst>
            <pc:docMk/>
            <pc:sldMk cId="3902351842" sldId="269"/>
            <ac:cxnSpMk id="148" creationId="{1BD3353E-C391-5D62-1A59-0458466864C2}"/>
          </ac:cxnSpMkLst>
        </pc:cxnChg>
      </pc:sldChg>
      <pc:sldChg chg="addSp delSp modSp mod">
        <pc:chgData name="a xx" userId="6c68ed6e84215d36" providerId="LiveId" clId="{DB4E0632-E63A-4BD2-8C89-6E43158AD100}" dt="2023-07-16T22:13:44.443" v="629" actId="14100"/>
        <pc:sldMkLst>
          <pc:docMk/>
          <pc:sldMk cId="4159172848" sldId="271"/>
        </pc:sldMkLst>
        <pc:cxnChg chg="add del mod">
          <ac:chgData name="a xx" userId="6c68ed6e84215d36" providerId="LiveId" clId="{DB4E0632-E63A-4BD2-8C89-6E43158AD100}" dt="2023-07-16T22:13:44.443" v="629" actId="14100"/>
          <ac:cxnSpMkLst>
            <pc:docMk/>
            <pc:sldMk cId="4159172848" sldId="271"/>
            <ac:cxnSpMk id="41" creationId="{DA8ADDD8-53E5-FAF3-6A8A-B485059088F8}"/>
          </ac:cxnSpMkLst>
        </pc:cxnChg>
        <pc:cxnChg chg="add del">
          <ac:chgData name="a xx" userId="6c68ed6e84215d36" providerId="LiveId" clId="{DB4E0632-E63A-4BD2-8C89-6E43158AD100}" dt="2023-07-16T22:13:44.203" v="627" actId="478"/>
          <ac:cxnSpMkLst>
            <pc:docMk/>
            <pc:sldMk cId="4159172848" sldId="271"/>
            <ac:cxnSpMk id="43" creationId="{A802537F-7136-D269-EDC9-58C728495280}"/>
          </ac:cxnSpMkLst>
        </pc:cxnChg>
        <pc:cxnChg chg="add del">
          <ac:chgData name="a xx" userId="6c68ed6e84215d36" providerId="LiveId" clId="{DB4E0632-E63A-4BD2-8C89-6E43158AD100}" dt="2023-07-16T22:13:44.109" v="626" actId="478"/>
          <ac:cxnSpMkLst>
            <pc:docMk/>
            <pc:sldMk cId="4159172848" sldId="271"/>
            <ac:cxnSpMk id="45" creationId="{E8B2845D-A49F-0880-B489-DEFA67E80812}"/>
          </ac:cxnSpMkLst>
        </pc:cxnChg>
        <pc:cxnChg chg="add del">
          <ac:chgData name="a xx" userId="6c68ed6e84215d36" providerId="LiveId" clId="{DB4E0632-E63A-4BD2-8C89-6E43158AD100}" dt="2023-07-16T22:13:43.971" v="625" actId="478"/>
          <ac:cxnSpMkLst>
            <pc:docMk/>
            <pc:sldMk cId="4159172848" sldId="271"/>
            <ac:cxnSpMk id="47" creationId="{DB8026A7-FCA3-5C62-1F6F-6E8AA0F54899}"/>
          </ac:cxnSpMkLst>
        </pc:cxnChg>
        <pc:cxnChg chg="add del">
          <ac:chgData name="a xx" userId="6c68ed6e84215d36" providerId="LiveId" clId="{DB4E0632-E63A-4BD2-8C89-6E43158AD100}" dt="2023-07-16T22:13:43.860" v="624" actId="478"/>
          <ac:cxnSpMkLst>
            <pc:docMk/>
            <pc:sldMk cId="4159172848" sldId="271"/>
            <ac:cxnSpMk id="49" creationId="{22CB53B3-2160-ECA3-A901-CE1DA696C175}"/>
          </ac:cxnSpMkLst>
        </pc:cxnChg>
        <pc:cxnChg chg="add del">
          <ac:chgData name="a xx" userId="6c68ed6e84215d36" providerId="LiveId" clId="{DB4E0632-E63A-4BD2-8C89-6E43158AD100}" dt="2023-07-16T22:13:42.590" v="623" actId="478"/>
          <ac:cxnSpMkLst>
            <pc:docMk/>
            <pc:sldMk cId="4159172848" sldId="271"/>
            <ac:cxnSpMk id="51" creationId="{87DB9C2F-34D7-1E16-4A01-8D9920485928}"/>
          </ac:cxnSpMkLst>
        </pc:cxnChg>
        <pc:cxnChg chg="add del">
          <ac:chgData name="a xx" userId="6c68ed6e84215d36" providerId="LiveId" clId="{DB4E0632-E63A-4BD2-8C89-6E43158AD100}" dt="2023-07-16T22:13:42.390" v="622" actId="478"/>
          <ac:cxnSpMkLst>
            <pc:docMk/>
            <pc:sldMk cId="4159172848" sldId="271"/>
            <ac:cxnSpMk id="53" creationId="{6C5864B7-6ABA-704B-59F4-C61C3B41A83F}"/>
          </ac:cxnSpMkLst>
        </pc:cxnChg>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pChg chg="mod topLvl">
          <ac:chgData name="a xx" userId="6c68ed6e84215d36" providerId="LiveId" clId="{DB4E0632-E63A-4BD2-8C89-6E43158AD100}" dt="2023-07-16T15:19:32.756" v="612" actId="164"/>
          <ac:spMkLst>
            <pc:docMk/>
            <pc:sldMk cId="3023747500" sldId="273"/>
            <ac:spMk id="2" creationId="{B6BEA4C3-8167-004A-C23C-3B49D2F894D5}"/>
          </ac:spMkLst>
        </pc:spChg>
        <pc:spChg chg="mod">
          <ac:chgData name="a xx" userId="6c68ed6e84215d36" providerId="LiveId" clId="{DB4E0632-E63A-4BD2-8C89-6E43158AD100}" dt="2023-07-15T12:16:56.419" v="35" actId="165"/>
          <ac:spMkLst>
            <pc:docMk/>
            <pc:sldMk cId="3023747500" sldId="273"/>
            <ac:spMk id="5" creationId="{CD6333D1-F019-156D-C237-D39C46DEDEDE}"/>
          </ac:spMkLst>
        </pc:spChg>
        <pc:spChg chg="mod">
          <ac:chgData name="a xx" userId="6c68ed6e84215d36" providerId="LiveId" clId="{DB4E0632-E63A-4BD2-8C89-6E43158AD100}" dt="2023-07-15T12:16:56.419" v="35" actId="165"/>
          <ac:spMkLst>
            <pc:docMk/>
            <pc:sldMk cId="3023747500" sldId="273"/>
            <ac:spMk id="6" creationId="{B2FB2845-CEF9-1DAD-2E83-7F9C3FF12900}"/>
          </ac:spMkLst>
        </pc:spChg>
        <pc:spChg chg="mod">
          <ac:chgData name="a xx" userId="6c68ed6e84215d36" providerId="LiveId" clId="{DB4E0632-E63A-4BD2-8C89-6E43158AD100}" dt="2023-07-15T12:19:49.380" v="65" actId="14100"/>
          <ac:spMkLst>
            <pc:docMk/>
            <pc:sldMk cId="3023747500" sldId="273"/>
            <ac:spMk id="7" creationId="{B75AE0F1-E0A6-0D8A-090F-8A2D4F7CF6C8}"/>
          </ac:spMkLst>
        </pc:spChg>
        <pc:spChg chg="mod">
          <ac:chgData name="a xx" userId="6c68ed6e84215d36" providerId="LiveId" clId="{DB4E0632-E63A-4BD2-8C89-6E43158AD100}" dt="2023-07-15T12:16:56.419" v="35" actId="165"/>
          <ac:spMkLst>
            <pc:docMk/>
            <pc:sldMk cId="3023747500" sldId="273"/>
            <ac:spMk id="8" creationId="{064D6017-A34D-93CD-1E4C-5EF2B3702A81}"/>
          </ac:spMkLst>
        </pc:spChg>
        <pc:spChg chg="mod">
          <ac:chgData name="a xx" userId="6c68ed6e84215d36" providerId="LiveId" clId="{DB4E0632-E63A-4BD2-8C89-6E43158AD100}" dt="2023-07-15T12:16:56.419" v="35" actId="165"/>
          <ac:spMkLst>
            <pc:docMk/>
            <pc:sldMk cId="3023747500" sldId="273"/>
            <ac:spMk id="9" creationId="{4909CEE8-B6FC-A8D0-C93F-4AA80EF805BC}"/>
          </ac:spMkLst>
        </pc:spChg>
        <pc:spChg chg="add del mod">
          <ac:chgData name="a xx" userId="6c68ed6e84215d36" providerId="LiveId" clId="{DB4E0632-E63A-4BD2-8C89-6E43158AD100}" dt="2023-07-15T12:18:52.695" v="56"/>
          <ac:spMkLst>
            <pc:docMk/>
            <pc:sldMk cId="3023747500" sldId="273"/>
            <ac:spMk id="10" creationId="{C4742877-7078-EAFF-D3A5-072358457095}"/>
          </ac:spMkLst>
        </pc:spChg>
        <pc:spChg chg="add del mod ord">
          <ac:chgData name="a xx" userId="6c68ed6e84215d36" providerId="LiveId" clId="{DB4E0632-E63A-4BD2-8C89-6E43158AD100}" dt="2023-07-15T12:27:11.265" v="210" actId="478"/>
          <ac:spMkLst>
            <pc:docMk/>
            <pc:sldMk cId="3023747500" sldId="273"/>
            <ac:spMk id="11" creationId="{9DB493BC-F93F-A1A3-341E-D2EDF37F1B5A}"/>
          </ac:spMkLst>
        </pc:spChg>
        <pc:spChg chg="add del mod">
          <ac:chgData name="a xx" userId="6c68ed6e84215d36" providerId="LiveId" clId="{DB4E0632-E63A-4BD2-8C89-6E43158AD100}" dt="2023-07-15T12:27:14.784" v="212" actId="478"/>
          <ac:spMkLst>
            <pc:docMk/>
            <pc:sldMk cId="3023747500" sldId="273"/>
            <ac:spMk id="12" creationId="{CC1B6645-196B-985F-C98D-640C0770A984}"/>
          </ac:spMkLst>
        </pc:spChg>
        <pc:spChg chg="mod">
          <ac:chgData name="a xx" userId="6c68ed6e84215d36" providerId="LiveId" clId="{DB4E0632-E63A-4BD2-8C89-6E43158AD100}" dt="2023-07-15T12:16:56.419" v="35" actId="165"/>
          <ac:spMkLst>
            <pc:docMk/>
            <pc:sldMk cId="3023747500" sldId="273"/>
            <ac:spMk id="15" creationId="{373FF744-3CD8-D1E5-66E5-B960AFCC2DBD}"/>
          </ac:spMkLst>
        </pc:spChg>
        <pc:spChg chg="mod topLvl">
          <ac:chgData name="a xx" userId="6c68ed6e84215d36" providerId="LiveId" clId="{DB4E0632-E63A-4BD2-8C89-6E43158AD100}" dt="2023-07-16T15:19:32.756" v="612" actId="164"/>
          <ac:spMkLst>
            <pc:docMk/>
            <pc:sldMk cId="3023747500" sldId="273"/>
            <ac:spMk id="17" creationId="{7F6EDE4C-6D28-5842-6633-4FCF32969989}"/>
          </ac:spMkLst>
        </pc:spChg>
        <pc:spChg chg="mod">
          <ac:chgData name="a xx" userId="6c68ed6e84215d36" providerId="LiveId" clId="{DB4E0632-E63A-4BD2-8C89-6E43158AD100}" dt="2023-07-16T15:19:32.756" v="612" actId="164"/>
          <ac:spMkLst>
            <pc:docMk/>
            <pc:sldMk cId="3023747500" sldId="273"/>
            <ac:spMk id="19" creationId="{BDA1AB28-3B54-4AF9-6D2C-2C085CC64248}"/>
          </ac:spMkLst>
        </pc:spChg>
        <pc:spChg chg="mod">
          <ac:chgData name="a xx" userId="6c68ed6e84215d36" providerId="LiveId" clId="{DB4E0632-E63A-4BD2-8C89-6E43158AD100}" dt="2023-07-16T15:19:32.756" v="612" actId="164"/>
          <ac:spMkLst>
            <pc:docMk/>
            <pc:sldMk cId="3023747500" sldId="273"/>
            <ac:spMk id="20" creationId="{905341E5-B282-E27F-4CD5-4C4A9B131D06}"/>
          </ac:spMkLst>
        </pc:spChg>
        <pc:spChg chg="mod">
          <ac:chgData name="a xx" userId="6c68ed6e84215d36" providerId="LiveId" clId="{DB4E0632-E63A-4BD2-8C89-6E43158AD100}" dt="2023-07-16T15:19:32.756" v="612" actId="164"/>
          <ac:spMkLst>
            <pc:docMk/>
            <pc:sldMk cId="3023747500" sldId="273"/>
            <ac:spMk id="21" creationId="{C18023C0-8148-E651-971F-E89C7DDE97B2}"/>
          </ac:spMkLst>
        </pc:spChg>
        <pc:spChg chg="mod">
          <ac:chgData name="a xx" userId="6c68ed6e84215d36" providerId="LiveId" clId="{DB4E0632-E63A-4BD2-8C89-6E43158AD100}" dt="2023-07-16T15:19:32.756" v="612" actId="164"/>
          <ac:spMkLst>
            <pc:docMk/>
            <pc:sldMk cId="3023747500" sldId="273"/>
            <ac:spMk id="23" creationId="{5E57DCD3-802A-F3B7-F1FD-898BFE211A69}"/>
          </ac:spMkLst>
        </pc:spChg>
        <pc:spChg chg="mod">
          <ac:chgData name="a xx" userId="6c68ed6e84215d36" providerId="LiveId" clId="{DB4E0632-E63A-4BD2-8C89-6E43158AD100}" dt="2023-07-16T15:19:32.756" v="612" actId="164"/>
          <ac:spMkLst>
            <pc:docMk/>
            <pc:sldMk cId="3023747500" sldId="273"/>
            <ac:spMk id="25" creationId="{67DF35BE-87C0-1595-B582-C750DA0F0C4A}"/>
          </ac:spMkLst>
        </pc:spChg>
        <pc:spChg chg="mod">
          <ac:chgData name="a xx" userId="6c68ed6e84215d36" providerId="LiveId" clId="{DB4E0632-E63A-4BD2-8C89-6E43158AD100}" dt="2023-07-16T15:19:32.756" v="612" actId="164"/>
          <ac:spMkLst>
            <pc:docMk/>
            <pc:sldMk cId="3023747500" sldId="273"/>
            <ac:spMk id="26" creationId="{4074FF24-6FBE-E868-3AB5-29AFE021A2C8}"/>
          </ac:spMkLst>
        </pc:spChg>
        <pc:spChg chg="mod">
          <ac:chgData name="a xx" userId="6c68ed6e84215d36" providerId="LiveId" clId="{DB4E0632-E63A-4BD2-8C89-6E43158AD100}" dt="2023-07-16T15:19:32.756" v="612" actId="164"/>
          <ac:spMkLst>
            <pc:docMk/>
            <pc:sldMk cId="3023747500" sldId="273"/>
            <ac:spMk id="27" creationId="{67EF6719-23E5-10B0-825C-6C8E58D1F303}"/>
          </ac:spMkLst>
        </pc:spChg>
        <pc:spChg chg="mod">
          <ac:chgData name="a xx" userId="6c68ed6e84215d36" providerId="LiveId" clId="{DB4E0632-E63A-4BD2-8C89-6E43158AD100}" dt="2023-07-16T15:19:32.756" v="612" actId="164"/>
          <ac:spMkLst>
            <pc:docMk/>
            <pc:sldMk cId="3023747500" sldId="273"/>
            <ac:spMk id="29" creationId="{5445464B-8A32-DD89-2D95-D31BE10C6395}"/>
          </ac:spMkLst>
        </pc:spChg>
        <pc:spChg chg="mod">
          <ac:chgData name="a xx" userId="6c68ed6e84215d36" providerId="LiveId" clId="{DB4E0632-E63A-4BD2-8C89-6E43158AD100}" dt="2023-07-15T12:16:51.056" v="34" actId="165"/>
          <ac:spMkLst>
            <pc:docMk/>
            <pc:sldMk cId="3023747500" sldId="273"/>
            <ac:spMk id="32" creationId="{0A1125F6-8BB3-56BA-31E2-6B54993E762F}"/>
          </ac:spMkLst>
        </pc:spChg>
        <pc:spChg chg="mod">
          <ac:chgData name="a xx" userId="6c68ed6e84215d36" providerId="LiveId" clId="{DB4E0632-E63A-4BD2-8C89-6E43158AD100}" dt="2023-07-16T15:19:32.756" v="612" actId="164"/>
          <ac:spMkLst>
            <pc:docMk/>
            <pc:sldMk cId="3023747500" sldId="273"/>
            <ac:spMk id="54" creationId="{0FB7C8B1-8088-491D-BDCC-1EBA56AB4F97}"/>
          </ac:spMkLst>
        </pc:spChg>
        <pc:spChg chg="mod">
          <ac:chgData name="a xx" userId="6c68ed6e84215d36" providerId="LiveId" clId="{DB4E0632-E63A-4BD2-8C89-6E43158AD100}" dt="2023-07-16T15:19:32.756" v="612" actId="164"/>
          <ac:spMkLst>
            <pc:docMk/>
            <pc:sldMk cId="3023747500" sldId="273"/>
            <ac:spMk id="55" creationId="{857411DF-0ECA-3179-DCB5-AB6EA9EA5E06}"/>
          </ac:spMkLst>
        </pc:spChg>
        <pc:spChg chg="mod">
          <ac:chgData name="a xx" userId="6c68ed6e84215d36" providerId="LiveId" clId="{DB4E0632-E63A-4BD2-8C89-6E43158AD100}" dt="2023-07-16T15:19:32.756" v="612" actId="164"/>
          <ac:spMkLst>
            <pc:docMk/>
            <pc:sldMk cId="3023747500" sldId="273"/>
            <ac:spMk id="56" creationId="{08588B93-B5FF-A25F-81DF-A13D3F156490}"/>
          </ac:spMkLst>
        </pc:spChg>
        <pc:spChg chg="mod">
          <ac:chgData name="a xx" userId="6c68ed6e84215d36" providerId="LiveId" clId="{DB4E0632-E63A-4BD2-8C89-6E43158AD100}" dt="2023-07-16T15:19:32.756" v="612" actId="164"/>
          <ac:spMkLst>
            <pc:docMk/>
            <pc:sldMk cId="3023747500" sldId="273"/>
            <ac:spMk id="57" creationId="{BC370108-906C-ADBD-00C4-F7839998BD12}"/>
          </ac:spMkLst>
        </pc:spChg>
        <pc:spChg chg="mod">
          <ac:chgData name="a xx" userId="6c68ed6e84215d36" providerId="LiveId" clId="{DB4E0632-E63A-4BD2-8C89-6E43158AD100}" dt="2023-07-16T15:19:32.756" v="612" actId="164"/>
          <ac:spMkLst>
            <pc:docMk/>
            <pc:sldMk cId="3023747500" sldId="273"/>
            <ac:spMk id="58" creationId="{E1132DEC-296B-2882-217B-27A3352650FD}"/>
          </ac:spMkLst>
        </pc:spChg>
        <pc:spChg chg="mod">
          <ac:chgData name="a xx" userId="6c68ed6e84215d36" providerId="LiveId" clId="{DB4E0632-E63A-4BD2-8C89-6E43158AD100}" dt="2023-07-16T15:19:32.756" v="612" actId="164"/>
          <ac:spMkLst>
            <pc:docMk/>
            <pc:sldMk cId="3023747500" sldId="273"/>
            <ac:spMk id="59" creationId="{F2D50080-6BE1-7706-5FE5-FCC1403270DD}"/>
          </ac:spMkLst>
        </pc:spChg>
        <pc:spChg chg="mod">
          <ac:chgData name="a xx" userId="6c68ed6e84215d36" providerId="LiveId" clId="{DB4E0632-E63A-4BD2-8C89-6E43158AD100}" dt="2023-07-16T15:19:32.756" v="612" actId="164"/>
          <ac:spMkLst>
            <pc:docMk/>
            <pc:sldMk cId="3023747500" sldId="273"/>
            <ac:spMk id="60" creationId="{0A7D329B-141E-C06A-1B97-21A5899D2D79}"/>
          </ac:spMkLst>
        </pc:spChg>
        <pc:spChg chg="mod">
          <ac:chgData name="a xx" userId="6c68ed6e84215d36" providerId="LiveId" clId="{DB4E0632-E63A-4BD2-8C89-6E43158AD100}" dt="2023-07-15T12:16:51.056" v="34" actId="165"/>
          <ac:spMkLst>
            <pc:docMk/>
            <pc:sldMk cId="3023747500" sldId="273"/>
            <ac:spMk id="61" creationId="{C844D43D-A6BB-35DB-56AF-D63E20AAB0ED}"/>
          </ac:spMkLst>
        </pc:spChg>
        <pc:spChg chg="mod">
          <ac:chgData name="a xx" userId="6c68ed6e84215d36" providerId="LiveId" clId="{DB4E0632-E63A-4BD2-8C89-6E43158AD100}" dt="2023-07-15T12:16:51.056" v="34" actId="165"/>
          <ac:spMkLst>
            <pc:docMk/>
            <pc:sldMk cId="3023747500" sldId="273"/>
            <ac:spMk id="62" creationId="{E4CE7F27-2CD9-70BE-6CEA-9D825F297216}"/>
          </ac:spMkLst>
        </pc:spChg>
        <pc:spChg chg="mod">
          <ac:chgData name="a xx" userId="6c68ed6e84215d36" providerId="LiveId" clId="{DB4E0632-E63A-4BD2-8C89-6E43158AD100}" dt="2023-07-15T12:16:51.056" v="34" actId="165"/>
          <ac:spMkLst>
            <pc:docMk/>
            <pc:sldMk cId="3023747500" sldId="273"/>
            <ac:spMk id="63" creationId="{EBA02A7D-3F6E-6217-E103-903887AE2F68}"/>
          </ac:spMkLst>
        </pc:spChg>
        <pc:spChg chg="mod">
          <ac:chgData name="a xx" userId="6c68ed6e84215d36" providerId="LiveId" clId="{DB4E0632-E63A-4BD2-8C89-6E43158AD100}" dt="2023-07-16T15:19:32.756" v="612" actId="164"/>
          <ac:spMkLst>
            <pc:docMk/>
            <pc:sldMk cId="3023747500" sldId="273"/>
            <ac:spMk id="64" creationId="{B1B6D594-9AC8-9A91-6A0A-D2616C598E6F}"/>
          </ac:spMkLst>
        </pc:spChg>
        <pc:spChg chg="mod">
          <ac:chgData name="a xx" userId="6c68ed6e84215d36" providerId="LiveId" clId="{DB4E0632-E63A-4BD2-8C89-6E43158AD100}" dt="2023-07-16T15:19:32.756" v="612" actId="164"/>
          <ac:spMkLst>
            <pc:docMk/>
            <pc:sldMk cId="3023747500" sldId="273"/>
            <ac:spMk id="67" creationId="{23A28713-2B56-5CED-8999-4FD09334623D}"/>
          </ac:spMkLst>
        </pc:spChg>
        <pc:spChg chg="del mod topLvl">
          <ac:chgData name="a xx" userId="6c68ed6e84215d36" providerId="LiveId" clId="{DB4E0632-E63A-4BD2-8C89-6E43158AD100}" dt="2023-07-15T12:46:56.710" v="356" actId="478"/>
          <ac:spMkLst>
            <pc:docMk/>
            <pc:sldMk cId="3023747500" sldId="273"/>
            <ac:spMk id="70" creationId="{AC08D0B0-5552-4CB4-6E0D-A0AB4BAC0A5F}"/>
          </ac:spMkLst>
        </pc:spChg>
        <pc:spChg chg="del mod">
          <ac:chgData name="a xx" userId="6c68ed6e84215d36" providerId="LiveId" clId="{DB4E0632-E63A-4BD2-8C89-6E43158AD100}" dt="2023-07-15T12:46:54.976" v="355" actId="478"/>
          <ac:spMkLst>
            <pc:docMk/>
            <pc:sldMk cId="3023747500" sldId="273"/>
            <ac:spMk id="71" creationId="{02007745-984E-6D90-8855-6DDCC29A9642}"/>
          </ac:spMkLst>
        </pc:spChg>
        <pc:spChg chg="mod">
          <ac:chgData name="a xx" userId="6c68ed6e84215d36" providerId="LiveId" clId="{DB4E0632-E63A-4BD2-8C89-6E43158AD100}" dt="2023-07-15T12:46:49.742" v="353" actId="165"/>
          <ac:spMkLst>
            <pc:docMk/>
            <pc:sldMk cId="3023747500" sldId="273"/>
            <ac:spMk id="75" creationId="{687D8961-ABD1-D15F-8805-DAF7800A11ED}"/>
          </ac:spMkLst>
        </pc:spChg>
        <pc:spChg chg="mod">
          <ac:chgData name="a xx" userId="6c68ed6e84215d36" providerId="LiveId" clId="{DB4E0632-E63A-4BD2-8C89-6E43158AD100}" dt="2023-07-15T12:46:49.742" v="353" actId="165"/>
          <ac:spMkLst>
            <pc:docMk/>
            <pc:sldMk cId="3023747500" sldId="273"/>
            <ac:spMk id="76" creationId="{4F1BD851-F944-B90D-CE65-20618ECF8245}"/>
          </ac:spMkLst>
        </pc:spChg>
        <pc:spChg chg="mod">
          <ac:chgData name="a xx" userId="6c68ed6e84215d36" providerId="LiveId" clId="{DB4E0632-E63A-4BD2-8C89-6E43158AD100}" dt="2023-07-15T12:46:49.742" v="353" actId="165"/>
          <ac:spMkLst>
            <pc:docMk/>
            <pc:sldMk cId="3023747500" sldId="273"/>
            <ac:spMk id="87" creationId="{25E9E2A0-177F-D91D-91B4-7EF8643CAA28}"/>
          </ac:spMkLst>
        </pc:spChg>
        <pc:spChg chg="mod">
          <ac:chgData name="a xx" userId="6c68ed6e84215d36" providerId="LiveId" clId="{DB4E0632-E63A-4BD2-8C89-6E43158AD100}" dt="2023-07-16T15:19:32.756" v="612" actId="164"/>
          <ac:spMkLst>
            <pc:docMk/>
            <pc:sldMk cId="3023747500" sldId="273"/>
            <ac:spMk id="125" creationId="{B50516EA-D9D2-3FCF-C3B6-EC1C60B51430}"/>
          </ac:spMkLst>
        </pc:spChg>
        <pc:spChg chg="mod">
          <ac:chgData name="a xx" userId="6c68ed6e84215d36" providerId="LiveId" clId="{DB4E0632-E63A-4BD2-8C89-6E43158AD100}" dt="2023-07-16T15:19:32.756" v="612" actId="164"/>
          <ac:spMkLst>
            <pc:docMk/>
            <pc:sldMk cId="3023747500" sldId="273"/>
            <ac:spMk id="127" creationId="{57EE6430-5135-07A3-79A1-09C4BFD08B4D}"/>
          </ac:spMkLst>
        </pc:spChg>
        <pc:spChg chg="mod">
          <ac:chgData name="a xx" userId="6c68ed6e84215d36" providerId="LiveId" clId="{DB4E0632-E63A-4BD2-8C89-6E43158AD100}" dt="2023-07-16T15:19:32.756" v="612" actId="164"/>
          <ac:spMkLst>
            <pc:docMk/>
            <pc:sldMk cId="3023747500" sldId="273"/>
            <ac:spMk id="128" creationId="{567E5121-BFF0-349D-A398-0898710B5109}"/>
          </ac:spMkLst>
        </pc:spChg>
        <pc:spChg chg="mod">
          <ac:chgData name="a xx" userId="6c68ed6e84215d36" providerId="LiveId" clId="{DB4E0632-E63A-4BD2-8C89-6E43158AD100}" dt="2023-07-16T15:19:32.756" v="612" actId="164"/>
          <ac:spMkLst>
            <pc:docMk/>
            <pc:sldMk cId="3023747500" sldId="273"/>
            <ac:spMk id="129" creationId="{D0EAE314-C508-2767-3117-56B84A6C34FD}"/>
          </ac:spMkLst>
        </pc:spChg>
        <pc:spChg chg="mod">
          <ac:chgData name="a xx" userId="6c68ed6e84215d36" providerId="LiveId" clId="{DB4E0632-E63A-4BD2-8C89-6E43158AD100}" dt="2023-07-16T15:19:32.756" v="612" actId="164"/>
          <ac:spMkLst>
            <pc:docMk/>
            <pc:sldMk cId="3023747500" sldId="273"/>
            <ac:spMk id="130" creationId="{EAE1424E-1345-E31D-3B0C-B867545E6D36}"/>
          </ac:spMkLst>
        </pc:spChg>
        <pc:spChg chg="add mod">
          <ac:chgData name="a xx" userId="6c68ed6e84215d36" providerId="LiveId" clId="{DB4E0632-E63A-4BD2-8C89-6E43158AD100}" dt="2023-07-16T15:19:34.026" v="613" actId="164"/>
          <ac:spMkLst>
            <pc:docMk/>
            <pc:sldMk cId="3023747500" sldId="273"/>
            <ac:spMk id="132" creationId="{785E75B0-C9C6-0C66-F1FB-375C79CFB8DC}"/>
          </ac:spMkLst>
        </pc:spChg>
        <pc:grpChg chg="add mod ord">
          <ac:chgData name="a xx" userId="6c68ed6e84215d36" providerId="LiveId" clId="{DB4E0632-E63A-4BD2-8C89-6E43158AD100}" dt="2023-07-16T15:19:34.026" v="613" actId="164"/>
          <ac:grpSpMkLst>
            <pc:docMk/>
            <pc:sldMk cId="3023747500" sldId="273"/>
            <ac:grpSpMk id="3" creationId="{4C4BA79C-6596-B4BB-5546-C7EEECA46C9D}"/>
          </ac:grpSpMkLst>
        </pc:grpChg>
        <pc:grpChg chg="add del mod">
          <ac:chgData name="a xx" userId="6c68ed6e84215d36" providerId="LiveId" clId="{DB4E0632-E63A-4BD2-8C89-6E43158AD100}" dt="2023-07-15T12:27:12.676" v="211" actId="478"/>
          <ac:grpSpMkLst>
            <pc:docMk/>
            <pc:sldMk cId="3023747500" sldId="273"/>
            <ac:grpSpMk id="4" creationId="{D76445FC-E99F-1BF4-940C-8357C47CAF03}"/>
          </ac:grpSpMkLst>
        </pc:grpChg>
        <pc:grpChg chg="add del mod topLvl">
          <ac:chgData name="a xx" userId="6c68ed6e84215d36" providerId="LiveId" clId="{DB4E0632-E63A-4BD2-8C89-6E43158AD100}" dt="2023-07-15T12:48:29.031" v="372" actId="165"/>
          <ac:grpSpMkLst>
            <pc:docMk/>
            <pc:sldMk cId="3023747500" sldId="273"/>
            <ac:grpSpMk id="13" creationId="{6A21120F-0ECB-FCE2-4E43-DC6A00D8262D}"/>
          </ac:grpSpMkLst>
        </pc:grpChg>
        <pc:grpChg chg="mod topLvl">
          <ac:chgData name="a xx" userId="6c68ed6e84215d36" providerId="LiveId" clId="{DB4E0632-E63A-4BD2-8C89-6E43158AD100}" dt="2023-07-16T15:19:32.756" v="612" actId="164"/>
          <ac:grpSpMkLst>
            <pc:docMk/>
            <pc:sldMk cId="3023747500" sldId="273"/>
            <ac:grpSpMk id="14" creationId="{D45361A2-D039-3BFD-9671-41E5C9F601F7}"/>
          </ac:grpSpMkLst>
        </pc:grpChg>
        <pc:grpChg chg="mod topLvl">
          <ac:chgData name="a xx" userId="6c68ed6e84215d36" providerId="LiveId" clId="{DB4E0632-E63A-4BD2-8C89-6E43158AD100}" dt="2023-07-15T12:17:32.638" v="43" actId="164"/>
          <ac:grpSpMkLst>
            <pc:docMk/>
            <pc:sldMk cId="3023747500" sldId="273"/>
            <ac:grpSpMk id="16" creationId="{21F04010-CD9A-B73B-1BCE-7944CEA5626C}"/>
          </ac:grpSpMkLst>
        </pc:grpChg>
        <pc:grpChg chg="mod topLvl">
          <ac:chgData name="a xx" userId="6c68ed6e84215d36" providerId="LiveId" clId="{DB4E0632-E63A-4BD2-8C89-6E43158AD100}" dt="2023-07-16T15:19:32.756" v="612" actId="164"/>
          <ac:grpSpMkLst>
            <pc:docMk/>
            <pc:sldMk cId="3023747500" sldId="273"/>
            <ac:grpSpMk id="18" creationId="{E0D76DC9-75E8-E3CF-F794-C302734A009F}"/>
          </ac:grpSpMkLst>
        </pc:grpChg>
        <pc:grpChg chg="mod topLvl">
          <ac:chgData name="a xx" userId="6c68ed6e84215d36" providerId="LiveId" clId="{DB4E0632-E63A-4BD2-8C89-6E43158AD100}" dt="2023-07-16T15:19:32.756" v="612" actId="164"/>
          <ac:grpSpMkLst>
            <pc:docMk/>
            <pc:sldMk cId="3023747500" sldId="273"/>
            <ac:grpSpMk id="22" creationId="{D5609885-5AC5-3098-51E5-F97D95BFBBDF}"/>
          </ac:grpSpMkLst>
        </pc:grpChg>
        <pc:grpChg chg="mod">
          <ac:chgData name="a xx" userId="6c68ed6e84215d36" providerId="LiveId" clId="{DB4E0632-E63A-4BD2-8C89-6E43158AD100}" dt="2023-07-16T15:19:32.756" v="612" actId="164"/>
          <ac:grpSpMkLst>
            <pc:docMk/>
            <pc:sldMk cId="3023747500" sldId="273"/>
            <ac:grpSpMk id="24" creationId="{BD52C5E6-FE2F-A32B-A834-35578E07C3DF}"/>
          </ac:grpSpMkLst>
        </pc:grpChg>
        <pc:grpChg chg="mod">
          <ac:chgData name="a xx" userId="6c68ed6e84215d36" providerId="LiveId" clId="{DB4E0632-E63A-4BD2-8C89-6E43158AD100}" dt="2023-07-16T15:19:32.756" v="612" actId="164"/>
          <ac:grpSpMkLst>
            <pc:docMk/>
            <pc:sldMk cId="3023747500" sldId="273"/>
            <ac:grpSpMk id="28" creationId="{E1827D75-87A0-CD01-ECEA-A325C3D3712E}"/>
          </ac:grpSpMkLst>
        </pc:grpChg>
        <pc:grpChg chg="mod topLvl">
          <ac:chgData name="a xx" userId="6c68ed6e84215d36" providerId="LiveId" clId="{DB4E0632-E63A-4BD2-8C89-6E43158AD100}" dt="2023-07-16T15:19:32.756" v="612" actId="164"/>
          <ac:grpSpMkLst>
            <pc:docMk/>
            <pc:sldMk cId="3023747500" sldId="273"/>
            <ac:grpSpMk id="31" creationId="{28BEAFCA-7DFC-8ED4-60DD-DBF138F7D1B2}"/>
          </ac:grpSpMkLst>
        </pc:grpChg>
        <pc:grpChg chg="mod topLvl">
          <ac:chgData name="a xx" userId="6c68ed6e84215d36" providerId="LiveId" clId="{DB4E0632-E63A-4BD2-8C89-6E43158AD100}" dt="2023-07-16T15:19:32.756" v="612" actId="164"/>
          <ac:grpSpMkLst>
            <pc:docMk/>
            <pc:sldMk cId="3023747500" sldId="273"/>
            <ac:grpSpMk id="45" creationId="{69812D7F-3AB8-8F9B-6429-05E5EC570DFE}"/>
          </ac:grpSpMkLst>
        </pc:grpChg>
        <pc:grpChg chg="mod">
          <ac:chgData name="a xx" userId="6c68ed6e84215d36" providerId="LiveId" clId="{DB4E0632-E63A-4BD2-8C89-6E43158AD100}" dt="2023-07-15T12:16:51.056" v="34" actId="165"/>
          <ac:grpSpMkLst>
            <pc:docMk/>
            <pc:sldMk cId="3023747500" sldId="273"/>
            <ac:grpSpMk id="65" creationId="{63ACFA1F-5B8B-3AA6-EE0A-D57E5443D06B}"/>
          </ac:grpSpMkLst>
        </pc:grpChg>
        <pc:grpChg chg="mod">
          <ac:chgData name="a xx" userId="6c68ed6e84215d36" providerId="LiveId" clId="{DB4E0632-E63A-4BD2-8C89-6E43158AD100}" dt="2023-07-15T12:16:51.056" v="34" actId="165"/>
          <ac:grpSpMkLst>
            <pc:docMk/>
            <pc:sldMk cId="3023747500" sldId="273"/>
            <ac:grpSpMk id="66" creationId="{F2C5F846-8B00-E9EF-ACA8-21F13E46E341}"/>
          </ac:grpSpMkLst>
        </pc:grpChg>
        <pc:grpChg chg="mod topLvl">
          <ac:chgData name="a xx" userId="6c68ed6e84215d36" providerId="LiveId" clId="{DB4E0632-E63A-4BD2-8C89-6E43158AD100}" dt="2023-07-15T12:17:32.638" v="43" actId="164"/>
          <ac:grpSpMkLst>
            <pc:docMk/>
            <pc:sldMk cId="3023747500" sldId="273"/>
            <ac:grpSpMk id="68" creationId="{D3CBF42B-83B8-E49B-85ED-21488FECB648}"/>
          </ac:grpSpMkLst>
        </pc:grpChg>
        <pc:grpChg chg="mod">
          <ac:chgData name="a xx" userId="6c68ed6e84215d36" providerId="LiveId" clId="{DB4E0632-E63A-4BD2-8C89-6E43158AD100}" dt="2023-07-15T12:46:49.742" v="353" actId="165"/>
          <ac:grpSpMkLst>
            <pc:docMk/>
            <pc:sldMk cId="3023747500" sldId="273"/>
            <ac:grpSpMk id="74" creationId="{662CD1B6-F97B-2BD5-D8FE-4700A6752C5B}"/>
          </ac:grpSpMkLst>
        </pc:grpChg>
        <pc:grpChg chg="add mod topLvl">
          <ac:chgData name="a xx" userId="6c68ed6e84215d36" providerId="LiveId" clId="{DB4E0632-E63A-4BD2-8C89-6E43158AD100}" dt="2023-07-16T15:19:32.756" v="612" actId="164"/>
          <ac:grpSpMkLst>
            <pc:docMk/>
            <pc:sldMk cId="3023747500" sldId="273"/>
            <ac:grpSpMk id="79" creationId="{FC01DE1B-9EC2-E212-71AF-9D2C00BD13BB}"/>
          </ac:grpSpMkLst>
        </pc:grpChg>
        <pc:grpChg chg="del mod topLvl">
          <ac:chgData name="a xx" userId="6c68ed6e84215d36" providerId="LiveId" clId="{DB4E0632-E63A-4BD2-8C89-6E43158AD100}" dt="2023-07-15T12:46:56.710" v="356" actId="478"/>
          <ac:grpSpMkLst>
            <pc:docMk/>
            <pc:sldMk cId="3023747500" sldId="273"/>
            <ac:grpSpMk id="80" creationId="{396AA35B-7FA5-EDB6-66C6-C76FAEB5286D}"/>
          </ac:grpSpMkLst>
        </pc:grpChg>
        <pc:grpChg chg="del mod topLvl">
          <ac:chgData name="a xx" userId="6c68ed6e84215d36" providerId="LiveId" clId="{DB4E0632-E63A-4BD2-8C89-6E43158AD100}" dt="2023-07-15T12:47:01.556" v="357" actId="165"/>
          <ac:grpSpMkLst>
            <pc:docMk/>
            <pc:sldMk cId="3023747500" sldId="273"/>
            <ac:grpSpMk id="82" creationId="{0FAA54A6-C14C-CE53-5F8A-32079A3D45A8}"/>
          </ac:grpSpMkLst>
        </pc:grpChg>
        <pc:grpChg chg="del mod topLvl">
          <ac:chgData name="a xx" userId="6c68ed6e84215d36" providerId="LiveId" clId="{DB4E0632-E63A-4BD2-8C89-6E43158AD100}" dt="2023-07-15T12:16:56.419" v="35" actId="165"/>
          <ac:grpSpMkLst>
            <pc:docMk/>
            <pc:sldMk cId="3023747500" sldId="273"/>
            <ac:grpSpMk id="84" creationId="{E87E435B-319F-DD13-5C3E-2AC4DC961B5C}"/>
          </ac:grpSpMkLst>
        </pc:grpChg>
        <pc:grpChg chg="add mod topLvl">
          <ac:chgData name="a xx" userId="6c68ed6e84215d36" providerId="LiveId" clId="{DB4E0632-E63A-4BD2-8C89-6E43158AD100}" dt="2023-07-16T15:19:32.756" v="612" actId="164"/>
          <ac:grpSpMkLst>
            <pc:docMk/>
            <pc:sldMk cId="3023747500" sldId="273"/>
            <ac:grpSpMk id="85" creationId="{9D920DFD-4D2A-9F43-3579-10F103429FD7}"/>
          </ac:grpSpMkLst>
        </pc:grpChg>
        <pc:grpChg chg="add mod topLvl">
          <ac:chgData name="a xx" userId="6c68ed6e84215d36" providerId="LiveId" clId="{DB4E0632-E63A-4BD2-8C89-6E43158AD100}" dt="2023-07-16T15:19:32.756" v="612" actId="164"/>
          <ac:grpSpMkLst>
            <pc:docMk/>
            <pc:sldMk cId="3023747500" sldId="273"/>
            <ac:grpSpMk id="91" creationId="{36537796-939A-C22C-C71C-87D9C404796E}"/>
          </ac:grpSpMkLst>
        </pc:grpChg>
        <pc:grpChg chg="add mod topLvl">
          <ac:chgData name="a xx" userId="6c68ed6e84215d36" providerId="LiveId" clId="{DB4E0632-E63A-4BD2-8C89-6E43158AD100}" dt="2023-07-16T15:19:32.756" v="612" actId="164"/>
          <ac:grpSpMkLst>
            <pc:docMk/>
            <pc:sldMk cId="3023747500" sldId="273"/>
            <ac:grpSpMk id="94" creationId="{7552821B-349A-7E53-AE9A-65E2DC9D535A}"/>
          </ac:grpSpMkLst>
        </pc:grpChg>
        <pc:grpChg chg="add del mod topLvl">
          <ac:chgData name="a xx" userId="6c68ed6e84215d36" providerId="LiveId" clId="{DB4E0632-E63A-4BD2-8C89-6E43158AD100}" dt="2023-07-16T15:19:32.756" v="612" actId="164"/>
          <ac:grpSpMkLst>
            <pc:docMk/>
            <pc:sldMk cId="3023747500" sldId="273"/>
            <ac:grpSpMk id="97" creationId="{7127389D-8917-B9BB-E1E3-58E60CD86773}"/>
          </ac:grpSpMkLst>
        </pc:grpChg>
        <pc:grpChg chg="add del mod ord">
          <ac:chgData name="a xx" userId="6c68ed6e84215d36" providerId="LiveId" clId="{DB4E0632-E63A-4BD2-8C89-6E43158AD100}" dt="2023-07-15T12:48:07.376" v="365" actId="165"/>
          <ac:grpSpMkLst>
            <pc:docMk/>
            <pc:sldMk cId="3023747500" sldId="273"/>
            <ac:grpSpMk id="98" creationId="{34112E52-BC7E-14FD-72F1-121E5E5700B6}"/>
          </ac:grpSpMkLst>
        </pc:grpChg>
        <pc:grpChg chg="add mod">
          <ac:chgData name="a xx" userId="6c68ed6e84215d36" providerId="LiveId" clId="{DB4E0632-E63A-4BD2-8C89-6E43158AD100}" dt="2023-07-16T15:19:34.026" v="613" actId="164"/>
          <ac:grpSpMkLst>
            <pc:docMk/>
            <pc:sldMk cId="3023747500" sldId="273"/>
            <ac:grpSpMk id="99" creationId="{30114395-D149-E994-E985-D32AD4EA9439}"/>
          </ac:grpSpMkLst>
        </pc:grpChg>
        <pc:grpChg chg="add mod">
          <ac:chgData name="a xx" userId="6c68ed6e84215d36" providerId="LiveId" clId="{DB4E0632-E63A-4BD2-8C89-6E43158AD100}" dt="2023-07-16T15:19:32.756" v="612" actId="164"/>
          <ac:grpSpMkLst>
            <pc:docMk/>
            <pc:sldMk cId="3023747500" sldId="273"/>
            <ac:grpSpMk id="100" creationId="{86599B7B-D7DF-DF59-342E-C7DE626051CE}"/>
          </ac:grpSpMkLst>
        </pc:grpChg>
        <pc:grpChg chg="add mod">
          <ac:chgData name="a xx" userId="6c68ed6e84215d36" providerId="LiveId" clId="{DB4E0632-E63A-4BD2-8C89-6E43158AD100}" dt="2023-07-16T15:19:34.026" v="613" actId="164"/>
          <ac:grpSpMkLst>
            <pc:docMk/>
            <pc:sldMk cId="3023747500" sldId="273"/>
            <ac:grpSpMk id="102" creationId="{3EC51E39-7DE7-7238-A66B-A264967EAD63}"/>
          </ac:grpSpMkLst>
        </pc:grpChg>
        <pc:grpChg chg="mod">
          <ac:chgData name="a xx" userId="6c68ed6e84215d36" providerId="LiveId" clId="{DB4E0632-E63A-4BD2-8C89-6E43158AD100}" dt="2023-07-16T15:19:32.756" v="612" actId="164"/>
          <ac:grpSpMkLst>
            <pc:docMk/>
            <pc:sldMk cId="3023747500" sldId="273"/>
            <ac:grpSpMk id="103" creationId="{F6E47335-E02D-3DD2-7BBF-C8A9C8BAE469}"/>
          </ac:grpSpMkLst>
        </pc:grpChg>
        <pc:grpChg chg="del mod topLvl">
          <ac:chgData name="a xx" userId="6c68ed6e84215d36" providerId="LiveId" clId="{DB4E0632-E63A-4BD2-8C89-6E43158AD100}" dt="2023-07-15T12:46:52.633" v="354" actId="478"/>
          <ac:grpSpMkLst>
            <pc:docMk/>
            <pc:sldMk cId="3023747500" sldId="273"/>
            <ac:grpSpMk id="104" creationId="{90D7CDA1-BAF4-00E9-C045-D96FFCF411BB}"/>
          </ac:grpSpMkLst>
        </pc:grpChg>
        <pc:grpChg chg="del mod topLvl">
          <ac:chgData name="a xx" userId="6c68ed6e84215d36" providerId="LiveId" clId="{DB4E0632-E63A-4BD2-8C89-6E43158AD100}" dt="2023-07-15T12:46:49.742" v="353" actId="165"/>
          <ac:grpSpMkLst>
            <pc:docMk/>
            <pc:sldMk cId="3023747500" sldId="273"/>
            <ac:grpSpMk id="105" creationId="{37C939B7-14FA-FAE2-3119-598E063828AD}"/>
          </ac:grpSpMkLst>
        </pc:grpChg>
        <pc:grpChg chg="mod">
          <ac:chgData name="a xx" userId="6c68ed6e84215d36" providerId="LiveId" clId="{DB4E0632-E63A-4BD2-8C89-6E43158AD100}" dt="2023-07-16T15:19:32.756" v="612" actId="164"/>
          <ac:grpSpMkLst>
            <pc:docMk/>
            <pc:sldMk cId="3023747500" sldId="273"/>
            <ac:grpSpMk id="106" creationId="{12A45C65-0441-B138-1444-4759B1852B58}"/>
          </ac:grpSpMkLst>
        </pc:grpChg>
        <pc:grpChg chg="mod">
          <ac:chgData name="a xx" userId="6c68ed6e84215d36" providerId="LiveId" clId="{DB4E0632-E63A-4BD2-8C89-6E43158AD100}" dt="2023-07-16T15:19:32.756" v="612" actId="164"/>
          <ac:grpSpMkLst>
            <pc:docMk/>
            <pc:sldMk cId="3023747500" sldId="273"/>
            <ac:grpSpMk id="108" creationId="{E4E745C4-0B4C-EF7F-53C4-809DD9B64892}"/>
          </ac:grpSpMkLst>
        </pc:grpChg>
        <pc:grpChg chg="mod">
          <ac:chgData name="a xx" userId="6c68ed6e84215d36" providerId="LiveId" clId="{DB4E0632-E63A-4BD2-8C89-6E43158AD100}" dt="2023-07-16T15:19:32.756" v="612" actId="164"/>
          <ac:grpSpMkLst>
            <pc:docMk/>
            <pc:sldMk cId="3023747500" sldId="273"/>
            <ac:grpSpMk id="109" creationId="{51992DDE-8A66-047A-6B09-1E14F96F6AAD}"/>
          </ac:grpSpMkLst>
        </pc:grpChg>
        <pc:grpChg chg="add del mod topLvl">
          <ac:chgData name="a xx" userId="6c68ed6e84215d36" providerId="LiveId" clId="{DB4E0632-E63A-4BD2-8C89-6E43158AD100}" dt="2023-07-15T12:16:51.056" v="34" actId="165"/>
          <ac:grpSpMkLst>
            <pc:docMk/>
            <pc:sldMk cId="3023747500" sldId="273"/>
            <ac:grpSpMk id="110" creationId="{06773BF6-B52F-10F9-4DC7-A174D01A8ABC}"/>
          </ac:grpSpMkLst>
        </pc:grpChg>
        <pc:grpChg chg="add del mod topLvl">
          <ac:chgData name="a xx" userId="6c68ed6e84215d36" providerId="LiveId" clId="{DB4E0632-E63A-4BD2-8C89-6E43158AD100}" dt="2023-07-15T12:16:51.056" v="34" actId="165"/>
          <ac:grpSpMkLst>
            <pc:docMk/>
            <pc:sldMk cId="3023747500" sldId="273"/>
            <ac:grpSpMk id="111" creationId="{32DC3F42-7E51-9F9D-C900-72C29649C3E4}"/>
          </ac:grpSpMkLst>
        </pc:grpChg>
        <pc:grpChg chg="add del mod topLvl">
          <ac:chgData name="a xx" userId="6c68ed6e84215d36" providerId="LiveId" clId="{DB4E0632-E63A-4BD2-8C89-6E43158AD100}" dt="2023-07-15T12:16:49.579" v="33" actId="165"/>
          <ac:grpSpMkLst>
            <pc:docMk/>
            <pc:sldMk cId="3023747500" sldId="273"/>
            <ac:grpSpMk id="112" creationId="{B9398055-CB5F-50BE-F659-17F80170A5F7}"/>
          </ac:grpSpMkLst>
        </pc:grpChg>
        <pc:grpChg chg="del">
          <ac:chgData name="a xx" userId="6c68ed6e84215d36" providerId="LiveId" clId="{DB4E0632-E63A-4BD2-8C89-6E43158AD100}" dt="2023-07-15T12:15:49.570" v="20" actId="165"/>
          <ac:grpSpMkLst>
            <pc:docMk/>
            <pc:sldMk cId="3023747500" sldId="273"/>
            <ac:grpSpMk id="113" creationId="{E4070B47-57CA-D789-95F5-965A58E16CE0}"/>
          </ac:grpSpMkLst>
        </pc:grpChg>
        <pc:grpChg chg="mod">
          <ac:chgData name="a xx" userId="6c68ed6e84215d36" providerId="LiveId" clId="{DB4E0632-E63A-4BD2-8C89-6E43158AD100}" dt="2023-07-16T15:19:32.756" v="612" actId="164"/>
          <ac:grpSpMkLst>
            <pc:docMk/>
            <pc:sldMk cId="3023747500" sldId="273"/>
            <ac:grpSpMk id="114" creationId="{4250B985-D00B-ED91-C9FC-A3CA09461D7E}"/>
          </ac:grpSpMkLst>
        </pc:grpChg>
        <pc:grpChg chg="mod">
          <ac:chgData name="a xx" userId="6c68ed6e84215d36" providerId="LiveId" clId="{DB4E0632-E63A-4BD2-8C89-6E43158AD100}" dt="2023-07-16T15:19:32.756" v="612" actId="164"/>
          <ac:grpSpMkLst>
            <pc:docMk/>
            <pc:sldMk cId="3023747500" sldId="273"/>
            <ac:grpSpMk id="115" creationId="{9B1E259D-98C4-258A-3D36-6E96BA3C359D}"/>
          </ac:grpSpMkLst>
        </pc:grpChg>
        <pc:grpChg chg="mod">
          <ac:chgData name="a xx" userId="6c68ed6e84215d36" providerId="LiveId" clId="{DB4E0632-E63A-4BD2-8C89-6E43158AD100}" dt="2023-07-16T15:19:32.756" v="612" actId="164"/>
          <ac:grpSpMkLst>
            <pc:docMk/>
            <pc:sldMk cId="3023747500" sldId="273"/>
            <ac:grpSpMk id="124" creationId="{8D2E5D87-D557-76E5-8019-79B1239FEC15}"/>
          </ac:grpSpMkLst>
        </pc:grpChg>
        <pc:grpChg chg="mod">
          <ac:chgData name="a xx" userId="6c68ed6e84215d36" providerId="LiveId" clId="{DB4E0632-E63A-4BD2-8C89-6E43158AD100}" dt="2023-07-16T15:19:32.756" v="612" actId="164"/>
          <ac:grpSpMkLst>
            <pc:docMk/>
            <pc:sldMk cId="3023747500" sldId="273"/>
            <ac:grpSpMk id="126" creationId="{A5782E1A-D7AD-34C1-AC8B-4491CC5DDF8F}"/>
          </ac:grpSpMkLst>
        </pc:grpChg>
        <pc:grpChg chg="add mod">
          <ac:chgData name="a xx" userId="6c68ed6e84215d36" providerId="LiveId" clId="{DB4E0632-E63A-4BD2-8C89-6E43158AD100}" dt="2023-07-16T15:19:34.026" v="613" actId="164"/>
          <ac:grpSpMkLst>
            <pc:docMk/>
            <pc:sldMk cId="3023747500" sldId="273"/>
            <ac:grpSpMk id="131" creationId="{362C8C5B-2E75-14A3-DF1B-BAA0EF7675DE}"/>
          </ac:grpSpMkLst>
        </pc:grpChg>
        <pc:grpChg chg="add mod">
          <ac:chgData name="a xx" userId="6c68ed6e84215d36" providerId="LiveId" clId="{DB4E0632-E63A-4BD2-8C89-6E43158AD100}" dt="2023-07-16T15:19:34.026" v="613" actId="164"/>
          <ac:grpSpMkLst>
            <pc:docMk/>
            <pc:sldMk cId="3023747500" sldId="273"/>
            <ac:grpSpMk id="133" creationId="{EFBF50D4-5CEB-B8DB-A4E8-9B71488D7F3F}"/>
          </ac:grpSpMkLst>
        </pc:grpChg>
        <pc:picChg chg="mod">
          <ac:chgData name="a xx" userId="6c68ed6e84215d36" providerId="LiveId" clId="{DB4E0632-E63A-4BD2-8C89-6E43158AD100}" dt="2023-07-15T12:21:32.786" v="78" actId="1076"/>
          <ac:picMkLst>
            <pc:docMk/>
            <pc:sldMk cId="3023747500" sldId="273"/>
            <ac:picMk id="30" creationId="{A35DB538-12E0-00A4-6A8C-0A783A9AF1F7}"/>
          </ac:picMkLst>
        </pc:picChg>
        <pc:picChg chg="mod">
          <ac:chgData name="a xx" userId="6c68ed6e84215d36" providerId="LiveId" clId="{DB4E0632-E63A-4BD2-8C89-6E43158AD100}" dt="2023-07-15T12:46:49.742" v="353" actId="165"/>
          <ac:picMkLst>
            <pc:docMk/>
            <pc:sldMk cId="3023747500" sldId="273"/>
            <ac:picMk id="73" creationId="{850C9B85-2E6A-0CB8-6C9B-31A37D34A3A4}"/>
          </ac:picMkLst>
        </pc:picChg>
        <pc:picChg chg="mod">
          <ac:chgData name="a xx" userId="6c68ed6e84215d36" providerId="LiveId" clId="{DB4E0632-E63A-4BD2-8C89-6E43158AD100}" dt="2023-07-15T12:46:49.742" v="353" actId="165"/>
          <ac:picMkLst>
            <pc:docMk/>
            <pc:sldMk cId="3023747500" sldId="273"/>
            <ac:picMk id="86" creationId="{B032221D-9910-4FCE-EA61-88D852CD72FB}"/>
          </ac:picMkLst>
        </pc:picChg>
        <pc:cxnChg chg="mod">
          <ac:chgData name="a xx" userId="6c68ed6e84215d36" providerId="LiveId" clId="{DB4E0632-E63A-4BD2-8C89-6E43158AD100}" dt="2023-07-16T15:19:32.756" v="612" actId="164"/>
          <ac:cxnSpMkLst>
            <pc:docMk/>
            <pc:sldMk cId="3023747500" sldId="273"/>
            <ac:cxnSpMk id="33" creationId="{E7A3C898-B908-ACCB-2AAD-B8A32280DCB4}"/>
          </ac:cxnSpMkLst>
        </pc:cxnChg>
        <pc:cxnChg chg="mod">
          <ac:chgData name="a xx" userId="6c68ed6e84215d36" providerId="LiveId" clId="{DB4E0632-E63A-4BD2-8C89-6E43158AD100}" dt="2023-07-16T15:19:32.756" v="612" actId="164"/>
          <ac:cxnSpMkLst>
            <pc:docMk/>
            <pc:sldMk cId="3023747500" sldId="273"/>
            <ac:cxnSpMk id="34" creationId="{DD6390BC-7365-90E3-C4EB-2D70C911C9D6}"/>
          </ac:cxnSpMkLst>
        </pc:cxnChg>
        <pc:cxnChg chg="mod">
          <ac:chgData name="a xx" userId="6c68ed6e84215d36" providerId="LiveId" clId="{DB4E0632-E63A-4BD2-8C89-6E43158AD100}" dt="2023-07-16T15:19:32.756" v="612" actId="164"/>
          <ac:cxnSpMkLst>
            <pc:docMk/>
            <pc:sldMk cId="3023747500" sldId="273"/>
            <ac:cxnSpMk id="35" creationId="{4D7F63D2-77DA-7950-8AEC-E7EF5E718960}"/>
          </ac:cxnSpMkLst>
        </pc:cxnChg>
        <pc:cxnChg chg="mod">
          <ac:chgData name="a xx" userId="6c68ed6e84215d36" providerId="LiveId" clId="{DB4E0632-E63A-4BD2-8C89-6E43158AD100}" dt="2023-07-16T15:19:32.756" v="612" actId="164"/>
          <ac:cxnSpMkLst>
            <pc:docMk/>
            <pc:sldMk cId="3023747500" sldId="273"/>
            <ac:cxnSpMk id="36" creationId="{C7E356D5-6905-B960-4503-C15D2BCBD6C2}"/>
          </ac:cxnSpMkLst>
        </pc:cxnChg>
        <pc:cxnChg chg="mod">
          <ac:chgData name="a xx" userId="6c68ed6e84215d36" providerId="LiveId" clId="{DB4E0632-E63A-4BD2-8C89-6E43158AD100}" dt="2023-07-16T15:19:32.756" v="612" actId="164"/>
          <ac:cxnSpMkLst>
            <pc:docMk/>
            <pc:sldMk cId="3023747500" sldId="273"/>
            <ac:cxnSpMk id="37" creationId="{96FE4BC3-500C-9212-7F0A-F6A5FC6B2836}"/>
          </ac:cxnSpMkLst>
        </pc:cxnChg>
        <pc:cxnChg chg="mod">
          <ac:chgData name="a xx" userId="6c68ed6e84215d36" providerId="LiveId" clId="{DB4E0632-E63A-4BD2-8C89-6E43158AD100}" dt="2023-07-16T15:19:32.756" v="612" actId="164"/>
          <ac:cxnSpMkLst>
            <pc:docMk/>
            <pc:sldMk cId="3023747500" sldId="273"/>
            <ac:cxnSpMk id="38" creationId="{A8D5F691-43C7-FEE1-A4F6-DB89F8BDB4BF}"/>
          </ac:cxnSpMkLst>
        </pc:cxnChg>
        <pc:cxnChg chg="mod">
          <ac:chgData name="a xx" userId="6c68ed6e84215d36" providerId="LiveId" clId="{DB4E0632-E63A-4BD2-8C89-6E43158AD100}" dt="2023-07-16T15:19:32.756" v="612" actId="164"/>
          <ac:cxnSpMkLst>
            <pc:docMk/>
            <pc:sldMk cId="3023747500" sldId="273"/>
            <ac:cxnSpMk id="39" creationId="{23292E78-8D7F-8D67-0139-B9CED6655366}"/>
          </ac:cxnSpMkLst>
        </pc:cxnChg>
        <pc:cxnChg chg="mod">
          <ac:chgData name="a xx" userId="6c68ed6e84215d36" providerId="LiveId" clId="{DB4E0632-E63A-4BD2-8C89-6E43158AD100}" dt="2023-07-16T15:19:32.756" v="612" actId="164"/>
          <ac:cxnSpMkLst>
            <pc:docMk/>
            <pc:sldMk cId="3023747500" sldId="273"/>
            <ac:cxnSpMk id="40" creationId="{3ABFD22C-A5AB-45E7-82EC-C1A3C21BA3FD}"/>
          </ac:cxnSpMkLst>
        </pc:cxnChg>
        <pc:cxnChg chg="mod">
          <ac:chgData name="a xx" userId="6c68ed6e84215d36" providerId="LiveId" clId="{DB4E0632-E63A-4BD2-8C89-6E43158AD100}" dt="2023-07-16T15:19:32.756" v="612" actId="164"/>
          <ac:cxnSpMkLst>
            <pc:docMk/>
            <pc:sldMk cId="3023747500" sldId="273"/>
            <ac:cxnSpMk id="41" creationId="{ADB235EA-5D16-62CB-65E3-338C932FCE17}"/>
          </ac:cxnSpMkLst>
        </pc:cxnChg>
        <pc:cxnChg chg="mod">
          <ac:chgData name="a xx" userId="6c68ed6e84215d36" providerId="LiveId" clId="{DB4E0632-E63A-4BD2-8C89-6E43158AD100}" dt="2023-07-16T15:19:32.756" v="612" actId="164"/>
          <ac:cxnSpMkLst>
            <pc:docMk/>
            <pc:sldMk cId="3023747500" sldId="273"/>
            <ac:cxnSpMk id="42" creationId="{1D2E143F-5641-BB5B-DE46-D3E19831EB86}"/>
          </ac:cxnSpMkLst>
        </pc:cxnChg>
        <pc:cxnChg chg="mod">
          <ac:chgData name="a xx" userId="6c68ed6e84215d36" providerId="LiveId" clId="{DB4E0632-E63A-4BD2-8C89-6E43158AD100}" dt="2023-07-16T15:19:32.756" v="612" actId="164"/>
          <ac:cxnSpMkLst>
            <pc:docMk/>
            <pc:sldMk cId="3023747500" sldId="273"/>
            <ac:cxnSpMk id="43" creationId="{3709985B-C331-A4C1-9B55-33DF6E7B61B6}"/>
          </ac:cxnSpMkLst>
        </pc:cxnChg>
        <pc:cxnChg chg="mod">
          <ac:chgData name="a xx" userId="6c68ed6e84215d36" providerId="LiveId" clId="{DB4E0632-E63A-4BD2-8C89-6E43158AD100}" dt="2023-07-16T15:19:32.756" v="612" actId="164"/>
          <ac:cxnSpMkLst>
            <pc:docMk/>
            <pc:sldMk cId="3023747500" sldId="273"/>
            <ac:cxnSpMk id="44" creationId="{65C94CE8-ACE9-9AB5-5500-8C65C3DD3417}"/>
          </ac:cxnSpMkLst>
        </pc:cxnChg>
        <pc:cxnChg chg="mod">
          <ac:chgData name="a xx" userId="6c68ed6e84215d36" providerId="LiveId" clId="{DB4E0632-E63A-4BD2-8C89-6E43158AD100}" dt="2023-07-16T15:19:32.756" v="612" actId="164"/>
          <ac:cxnSpMkLst>
            <pc:docMk/>
            <pc:sldMk cId="3023747500" sldId="273"/>
            <ac:cxnSpMk id="46" creationId="{2547FB67-C358-8557-6272-5299458494A6}"/>
          </ac:cxnSpMkLst>
        </pc:cxnChg>
        <pc:cxnChg chg="mod">
          <ac:chgData name="a xx" userId="6c68ed6e84215d36" providerId="LiveId" clId="{DB4E0632-E63A-4BD2-8C89-6E43158AD100}" dt="2023-07-16T15:19:32.756" v="612" actId="164"/>
          <ac:cxnSpMkLst>
            <pc:docMk/>
            <pc:sldMk cId="3023747500" sldId="273"/>
            <ac:cxnSpMk id="47" creationId="{6E3F292C-3D55-B36C-4F6E-C11AC45280EB}"/>
          </ac:cxnSpMkLst>
        </pc:cxnChg>
        <pc:cxnChg chg="mod">
          <ac:chgData name="a xx" userId="6c68ed6e84215d36" providerId="LiveId" clId="{DB4E0632-E63A-4BD2-8C89-6E43158AD100}" dt="2023-07-16T15:19:32.756" v="612" actId="164"/>
          <ac:cxnSpMkLst>
            <pc:docMk/>
            <pc:sldMk cId="3023747500" sldId="273"/>
            <ac:cxnSpMk id="48" creationId="{53DDEE1B-0778-5F8C-99B7-8F7B7B67F412}"/>
          </ac:cxnSpMkLst>
        </pc:cxnChg>
        <pc:cxnChg chg="mod">
          <ac:chgData name="a xx" userId="6c68ed6e84215d36" providerId="LiveId" clId="{DB4E0632-E63A-4BD2-8C89-6E43158AD100}" dt="2023-07-16T15:19:32.756" v="612" actId="164"/>
          <ac:cxnSpMkLst>
            <pc:docMk/>
            <pc:sldMk cId="3023747500" sldId="273"/>
            <ac:cxnSpMk id="49" creationId="{6BDE7277-1C68-1E7C-B0F4-2C9E3F607D1D}"/>
          </ac:cxnSpMkLst>
        </pc:cxnChg>
        <pc:cxnChg chg="mod">
          <ac:chgData name="a xx" userId="6c68ed6e84215d36" providerId="LiveId" clId="{DB4E0632-E63A-4BD2-8C89-6E43158AD100}" dt="2023-07-16T15:19:32.756" v="612" actId="164"/>
          <ac:cxnSpMkLst>
            <pc:docMk/>
            <pc:sldMk cId="3023747500" sldId="273"/>
            <ac:cxnSpMk id="50" creationId="{246D0D22-CA39-0ADA-E0CF-52FD4CCC9468}"/>
          </ac:cxnSpMkLst>
        </pc:cxnChg>
        <pc:cxnChg chg="mod">
          <ac:chgData name="a xx" userId="6c68ed6e84215d36" providerId="LiveId" clId="{DB4E0632-E63A-4BD2-8C89-6E43158AD100}" dt="2023-07-16T15:19:32.756" v="612" actId="164"/>
          <ac:cxnSpMkLst>
            <pc:docMk/>
            <pc:sldMk cId="3023747500" sldId="273"/>
            <ac:cxnSpMk id="51" creationId="{D448FCE8-6F5A-7D21-2E1C-AD2289DC292D}"/>
          </ac:cxnSpMkLst>
        </pc:cxnChg>
        <pc:cxnChg chg="mod">
          <ac:chgData name="a xx" userId="6c68ed6e84215d36" providerId="LiveId" clId="{DB4E0632-E63A-4BD2-8C89-6E43158AD100}" dt="2023-07-16T15:19:32.756" v="612" actId="164"/>
          <ac:cxnSpMkLst>
            <pc:docMk/>
            <pc:sldMk cId="3023747500" sldId="273"/>
            <ac:cxnSpMk id="52" creationId="{D409B1CB-C548-21C1-D344-6B262F7853CE}"/>
          </ac:cxnSpMkLst>
        </pc:cxnChg>
        <pc:cxnChg chg="mod">
          <ac:chgData name="a xx" userId="6c68ed6e84215d36" providerId="LiveId" clId="{DB4E0632-E63A-4BD2-8C89-6E43158AD100}" dt="2023-07-16T15:19:32.756" v="612" actId="164"/>
          <ac:cxnSpMkLst>
            <pc:docMk/>
            <pc:sldMk cId="3023747500" sldId="273"/>
            <ac:cxnSpMk id="53" creationId="{29E8B808-444B-4CF5-C8AC-E10DF0CA897A}"/>
          </ac:cxnSpMkLst>
        </pc:cxnChg>
        <pc:cxnChg chg="add mod">
          <ac:chgData name="a xx" userId="6c68ed6e84215d36" providerId="LiveId" clId="{DB4E0632-E63A-4BD2-8C89-6E43158AD100}" dt="2023-07-16T15:19:32.756" v="612" actId="164"/>
          <ac:cxnSpMkLst>
            <pc:docMk/>
            <pc:sldMk cId="3023747500" sldId="273"/>
            <ac:cxnSpMk id="69" creationId="{007F390C-B901-BBB7-522A-262A3EB0E922}"/>
          </ac:cxnSpMkLst>
        </pc:cxnChg>
        <pc:cxnChg chg="add mod">
          <ac:chgData name="a xx" userId="6c68ed6e84215d36" providerId="LiveId" clId="{DB4E0632-E63A-4BD2-8C89-6E43158AD100}" dt="2023-07-16T15:19:32.756" v="612" actId="164"/>
          <ac:cxnSpMkLst>
            <pc:docMk/>
            <pc:sldMk cId="3023747500" sldId="273"/>
            <ac:cxnSpMk id="72" creationId="{7DC4A383-170D-67EC-D896-4E29ECA6A537}"/>
          </ac:cxnSpMkLst>
        </pc:cxnChg>
        <pc:cxnChg chg="mod">
          <ac:chgData name="a xx" userId="6c68ed6e84215d36" providerId="LiveId" clId="{DB4E0632-E63A-4BD2-8C89-6E43158AD100}" dt="2023-07-15T12:46:49.742" v="353" actId="165"/>
          <ac:cxnSpMkLst>
            <pc:docMk/>
            <pc:sldMk cId="3023747500" sldId="273"/>
            <ac:cxnSpMk id="88" creationId="{74CDBD3C-D056-34C7-2171-672242920920}"/>
          </ac:cxnSpMkLst>
        </pc:cxnChg>
        <pc:cxnChg chg="mod">
          <ac:chgData name="a xx" userId="6c68ed6e84215d36" providerId="LiveId" clId="{DB4E0632-E63A-4BD2-8C89-6E43158AD100}" dt="2023-07-16T15:19:32.756" v="612" actId="164"/>
          <ac:cxnSpMkLst>
            <pc:docMk/>
            <pc:sldMk cId="3023747500" sldId="273"/>
            <ac:cxnSpMk id="89" creationId="{39B3C586-60EE-B304-9E42-8C82A9B46B26}"/>
          </ac:cxnSpMkLst>
        </pc:cxnChg>
        <pc:cxnChg chg="mod">
          <ac:chgData name="a xx" userId="6c68ed6e84215d36" providerId="LiveId" clId="{DB4E0632-E63A-4BD2-8C89-6E43158AD100}" dt="2023-07-16T15:19:32.756" v="612" actId="164"/>
          <ac:cxnSpMkLst>
            <pc:docMk/>
            <pc:sldMk cId="3023747500" sldId="273"/>
            <ac:cxnSpMk id="90" creationId="{D18F5C0C-68FD-E97D-ADB8-793E5E1C3DC0}"/>
          </ac:cxnSpMkLst>
        </pc:cxnChg>
        <pc:cxnChg chg="mod">
          <ac:chgData name="a xx" userId="6c68ed6e84215d36" providerId="LiveId" clId="{DB4E0632-E63A-4BD2-8C89-6E43158AD100}" dt="2023-07-16T15:19:32.756" v="612" actId="164"/>
          <ac:cxnSpMkLst>
            <pc:docMk/>
            <pc:sldMk cId="3023747500" sldId="273"/>
            <ac:cxnSpMk id="92" creationId="{9B3CD03B-94FD-3A7A-1261-4E4F4F19D49E}"/>
          </ac:cxnSpMkLst>
        </pc:cxnChg>
        <pc:cxnChg chg="mod">
          <ac:chgData name="a xx" userId="6c68ed6e84215d36" providerId="LiveId" clId="{DB4E0632-E63A-4BD2-8C89-6E43158AD100}" dt="2023-07-16T15:19:32.756" v="612" actId="164"/>
          <ac:cxnSpMkLst>
            <pc:docMk/>
            <pc:sldMk cId="3023747500" sldId="273"/>
            <ac:cxnSpMk id="93" creationId="{78046EEF-2EEC-A8B5-FA61-7E90E7FE72CC}"/>
          </ac:cxnSpMkLst>
        </pc:cxnChg>
        <pc:cxnChg chg="mod">
          <ac:chgData name="a xx" userId="6c68ed6e84215d36" providerId="LiveId" clId="{DB4E0632-E63A-4BD2-8C89-6E43158AD100}" dt="2023-07-16T15:19:32.756" v="612" actId="164"/>
          <ac:cxnSpMkLst>
            <pc:docMk/>
            <pc:sldMk cId="3023747500" sldId="273"/>
            <ac:cxnSpMk id="95" creationId="{C674834D-3444-EA0D-D226-576727E3AE2B}"/>
          </ac:cxnSpMkLst>
        </pc:cxnChg>
        <pc:cxnChg chg="mod">
          <ac:chgData name="a xx" userId="6c68ed6e84215d36" providerId="LiveId" clId="{DB4E0632-E63A-4BD2-8C89-6E43158AD100}" dt="2023-07-16T15:19:32.756" v="612" actId="164"/>
          <ac:cxnSpMkLst>
            <pc:docMk/>
            <pc:sldMk cId="3023747500" sldId="273"/>
            <ac:cxnSpMk id="96" creationId="{8CFFA094-417D-C0A9-04F5-5926A1E348EB}"/>
          </ac:cxnSpMkLst>
        </pc:cxnChg>
        <pc:cxnChg chg="mod">
          <ac:chgData name="a xx" userId="6c68ed6e84215d36" providerId="LiveId" clId="{DB4E0632-E63A-4BD2-8C89-6E43158AD100}" dt="2023-07-15T12:46:49.742" v="353" actId="165"/>
          <ac:cxnSpMkLst>
            <pc:docMk/>
            <pc:sldMk cId="3023747500" sldId="273"/>
            <ac:cxnSpMk id="101" creationId="{D13066D3-B29C-04B5-E07E-AEA2F2CBF565}"/>
          </ac:cxnSpMkLst>
        </pc:cxnChg>
        <pc:cxnChg chg="mod ord topLvl">
          <ac:chgData name="a xx" userId="6c68ed6e84215d36" providerId="LiveId" clId="{DB4E0632-E63A-4BD2-8C89-6E43158AD100}" dt="2023-07-16T15:19:34.026" v="613" actId="164"/>
          <ac:cxnSpMkLst>
            <pc:docMk/>
            <pc:sldMk cId="3023747500" sldId="273"/>
            <ac:cxnSpMk id="107" creationId="{9A433E15-5607-24F1-A55F-9E9ECC97136C}"/>
          </ac:cxnSpMkLst>
        </pc:cxnChg>
        <pc:cxnChg chg="mod">
          <ac:chgData name="a xx" userId="6c68ed6e84215d36" providerId="LiveId" clId="{DB4E0632-E63A-4BD2-8C89-6E43158AD100}" dt="2023-07-16T15:19:32.756" v="612" actId="164"/>
          <ac:cxnSpMkLst>
            <pc:docMk/>
            <pc:sldMk cId="3023747500" sldId="273"/>
            <ac:cxnSpMk id="116" creationId="{A7458C0A-A364-4AC5-C30D-A9634DCB8432}"/>
          </ac:cxnSpMkLst>
        </pc:cxnChg>
        <pc:cxnChg chg="mod">
          <ac:chgData name="a xx" userId="6c68ed6e84215d36" providerId="LiveId" clId="{DB4E0632-E63A-4BD2-8C89-6E43158AD100}" dt="2023-07-16T15:19:32.756" v="612" actId="164"/>
          <ac:cxnSpMkLst>
            <pc:docMk/>
            <pc:sldMk cId="3023747500" sldId="273"/>
            <ac:cxnSpMk id="117" creationId="{55E86208-CF5B-685F-4546-B1E1428560CE}"/>
          </ac:cxnSpMkLst>
        </pc:cxnChg>
        <pc:cxnChg chg="mod">
          <ac:chgData name="a xx" userId="6c68ed6e84215d36" providerId="LiveId" clId="{DB4E0632-E63A-4BD2-8C89-6E43158AD100}" dt="2023-07-16T15:19:32.756" v="612" actId="164"/>
          <ac:cxnSpMkLst>
            <pc:docMk/>
            <pc:sldMk cId="3023747500" sldId="273"/>
            <ac:cxnSpMk id="118" creationId="{01366710-7CE2-10AE-B44D-31156384DEB9}"/>
          </ac:cxnSpMkLst>
        </pc:cxnChg>
        <pc:cxnChg chg="mod">
          <ac:chgData name="a xx" userId="6c68ed6e84215d36" providerId="LiveId" clId="{DB4E0632-E63A-4BD2-8C89-6E43158AD100}" dt="2023-07-16T15:19:32.756" v="612" actId="164"/>
          <ac:cxnSpMkLst>
            <pc:docMk/>
            <pc:sldMk cId="3023747500" sldId="273"/>
            <ac:cxnSpMk id="119" creationId="{7EF1A777-BC58-8AC8-CBC2-249A5A62959F}"/>
          </ac:cxnSpMkLst>
        </pc:cxnChg>
        <pc:cxnChg chg="mod">
          <ac:chgData name="a xx" userId="6c68ed6e84215d36" providerId="LiveId" clId="{DB4E0632-E63A-4BD2-8C89-6E43158AD100}" dt="2023-07-16T15:19:32.756" v="612" actId="164"/>
          <ac:cxnSpMkLst>
            <pc:docMk/>
            <pc:sldMk cId="3023747500" sldId="273"/>
            <ac:cxnSpMk id="120" creationId="{CA957222-D824-8F71-F7AC-4190A98909B2}"/>
          </ac:cxnSpMkLst>
        </pc:cxnChg>
        <pc:cxnChg chg="mod">
          <ac:chgData name="a xx" userId="6c68ed6e84215d36" providerId="LiveId" clId="{DB4E0632-E63A-4BD2-8C89-6E43158AD100}" dt="2023-07-16T15:19:32.756" v="612" actId="164"/>
          <ac:cxnSpMkLst>
            <pc:docMk/>
            <pc:sldMk cId="3023747500" sldId="273"/>
            <ac:cxnSpMk id="121" creationId="{C360B3BA-3CC0-63A2-3D91-2B5703E2215D}"/>
          </ac:cxnSpMkLst>
        </pc:cxnChg>
        <pc:cxnChg chg="mod">
          <ac:chgData name="a xx" userId="6c68ed6e84215d36" providerId="LiveId" clId="{DB4E0632-E63A-4BD2-8C89-6E43158AD100}" dt="2023-07-16T15:19:32.756" v="612" actId="164"/>
          <ac:cxnSpMkLst>
            <pc:docMk/>
            <pc:sldMk cId="3023747500" sldId="273"/>
            <ac:cxnSpMk id="122" creationId="{29FC0E6E-137A-54E8-C87D-1431514AD6E1}"/>
          </ac:cxnSpMkLst>
        </pc:cxnChg>
        <pc:cxnChg chg="mod">
          <ac:chgData name="a xx" userId="6c68ed6e84215d36" providerId="LiveId" clId="{DB4E0632-E63A-4BD2-8C89-6E43158AD100}" dt="2023-07-16T15:19:32.756" v="612" actId="164"/>
          <ac:cxnSpMkLst>
            <pc:docMk/>
            <pc:sldMk cId="3023747500" sldId="273"/>
            <ac:cxnSpMk id="123" creationId="{7EE25FFD-568B-7CD7-F52F-EB0BE3D7A413}"/>
          </ac:cxnSpMkLst>
        </pc:cxnChg>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pChg chg="mod">
          <ac:chgData name="a xx" userId="6c68ed6e84215d36" providerId="LiveId" clId="{DB4E0632-E63A-4BD2-8C89-6E43158AD100}" dt="2023-07-15T12:26:49.814" v="204" actId="164"/>
          <ac:spMkLst>
            <pc:docMk/>
            <pc:sldMk cId="3306849372" sldId="279"/>
            <ac:spMk id="5" creationId="{CD6333D1-F019-156D-C237-D39C46DEDEDE}"/>
          </ac:spMkLst>
        </pc:spChg>
        <pc:spChg chg="mod">
          <ac:chgData name="a xx" userId="6c68ed6e84215d36" providerId="LiveId" clId="{DB4E0632-E63A-4BD2-8C89-6E43158AD100}" dt="2023-07-15T12:26:49.814" v="204" actId="164"/>
          <ac:spMkLst>
            <pc:docMk/>
            <pc:sldMk cId="3306849372" sldId="279"/>
            <ac:spMk id="6" creationId="{B2FB2845-CEF9-1DAD-2E83-7F9C3FF12900}"/>
          </ac:spMkLst>
        </pc:spChg>
        <pc:spChg chg="add del mod">
          <ac:chgData name="a xx" userId="6c68ed6e84215d36" providerId="LiveId" clId="{DB4E0632-E63A-4BD2-8C89-6E43158AD100}" dt="2023-07-15T12:26:49.814" v="204" actId="164"/>
          <ac:spMkLst>
            <pc:docMk/>
            <pc:sldMk cId="3306849372" sldId="279"/>
            <ac:spMk id="7" creationId="{B75AE0F1-E0A6-0D8A-090F-8A2D4F7CF6C8}"/>
          </ac:spMkLst>
        </pc:spChg>
        <pc:spChg chg="mod">
          <ac:chgData name="a xx" userId="6c68ed6e84215d36" providerId="LiveId" clId="{DB4E0632-E63A-4BD2-8C89-6E43158AD100}" dt="2023-07-15T12:26:49.814" v="204" actId="164"/>
          <ac:spMkLst>
            <pc:docMk/>
            <pc:sldMk cId="3306849372" sldId="279"/>
            <ac:spMk id="8" creationId="{064D6017-A34D-93CD-1E4C-5EF2B3702A81}"/>
          </ac:spMkLst>
        </pc:spChg>
        <pc:spChg chg="mod">
          <ac:chgData name="a xx" userId="6c68ed6e84215d36" providerId="LiveId" clId="{DB4E0632-E63A-4BD2-8C89-6E43158AD100}" dt="2023-07-15T12:26:49.814" v="204" actId="164"/>
          <ac:spMkLst>
            <pc:docMk/>
            <pc:sldMk cId="3306849372" sldId="279"/>
            <ac:spMk id="9" creationId="{4909CEE8-B6FC-A8D0-C93F-4AA80EF805BC}"/>
          </ac:spMkLst>
        </pc:spChg>
        <pc:spChg chg="add del mod">
          <ac:chgData name="a xx" userId="6c68ed6e84215d36" providerId="LiveId" clId="{DB4E0632-E63A-4BD2-8C89-6E43158AD100}" dt="2023-07-15T12:24:51.757" v="161" actId="478"/>
          <ac:spMkLst>
            <pc:docMk/>
            <pc:sldMk cId="3306849372" sldId="279"/>
            <ac:spMk id="10" creationId="{CB3D149E-24AA-5FA6-F384-CD33F66782C8}"/>
          </ac:spMkLst>
        </pc:spChg>
        <pc:spChg chg="del mod">
          <ac:chgData name="a xx" userId="6c68ed6e84215d36" providerId="LiveId" clId="{DB4E0632-E63A-4BD2-8C89-6E43158AD100}" dt="2023-07-15T12:22:31.720" v="87" actId="478"/>
          <ac:spMkLst>
            <pc:docMk/>
            <pc:sldMk cId="3306849372" sldId="279"/>
            <ac:spMk id="11" creationId="{9DB493BC-F93F-A1A3-341E-D2EDF37F1B5A}"/>
          </ac:spMkLst>
        </pc:spChg>
        <pc:spChg chg="mod">
          <ac:chgData name="a xx" userId="6c68ed6e84215d36" providerId="LiveId" clId="{DB4E0632-E63A-4BD2-8C89-6E43158AD100}" dt="2023-07-15T12:26:56.510" v="205" actId="164"/>
          <ac:spMkLst>
            <pc:docMk/>
            <pc:sldMk cId="3306849372" sldId="279"/>
            <ac:spMk id="12" creationId="{CC1B6645-196B-985F-C98D-640C0770A984}"/>
          </ac:spMkLst>
        </pc:spChg>
        <pc:spChg chg="add mod">
          <ac:chgData name="a xx" userId="6c68ed6e84215d36" providerId="LiveId" clId="{DB4E0632-E63A-4BD2-8C89-6E43158AD100}" dt="2023-07-15T12:26:49.814" v="204" actId="164"/>
          <ac:spMkLst>
            <pc:docMk/>
            <pc:sldMk cId="3306849372" sldId="279"/>
            <ac:spMk id="13" creationId="{54A5D921-167C-D4A0-7554-97E7014F1153}"/>
          </ac:spMkLst>
        </pc:spChg>
        <pc:spChg chg="add mod">
          <ac:chgData name="a xx" userId="6c68ed6e84215d36" providerId="LiveId" clId="{DB4E0632-E63A-4BD2-8C89-6E43158AD100}" dt="2023-07-15T12:26:49.814" v="204" actId="164"/>
          <ac:spMkLst>
            <pc:docMk/>
            <pc:sldMk cId="3306849372" sldId="279"/>
            <ac:spMk id="14" creationId="{FE60271B-4ECB-7CDC-8877-F115C445C877}"/>
          </ac:spMkLst>
        </pc:spChg>
        <pc:spChg chg="mod">
          <ac:chgData name="a xx" userId="6c68ed6e84215d36" providerId="LiveId" clId="{DB4E0632-E63A-4BD2-8C89-6E43158AD100}" dt="2023-07-15T12:26:49.814" v="204" actId="164"/>
          <ac:spMkLst>
            <pc:docMk/>
            <pc:sldMk cId="3306849372" sldId="279"/>
            <ac:spMk id="15" creationId="{373FF744-3CD8-D1E5-66E5-B960AFCC2DBD}"/>
          </ac:spMkLst>
        </pc:spChg>
        <pc:spChg chg="del mod">
          <ac:chgData name="a xx" userId="6c68ed6e84215d36" providerId="LiveId" clId="{DB4E0632-E63A-4BD2-8C89-6E43158AD100}" dt="2023-07-15T12:23:46.304" v="138" actId="478"/>
          <ac:spMkLst>
            <pc:docMk/>
            <pc:sldMk cId="3306849372" sldId="279"/>
            <ac:spMk id="32" creationId="{0A1125F6-8BB3-56BA-31E2-6B54993E762F}"/>
          </ac:spMkLst>
        </pc:spChg>
        <pc:spChg chg="mod">
          <ac:chgData name="a xx" userId="6c68ed6e84215d36" providerId="LiveId" clId="{DB4E0632-E63A-4BD2-8C89-6E43158AD100}" dt="2023-07-15T12:42:47.163" v="305" actId="27803"/>
          <ac:spMkLst>
            <pc:docMk/>
            <pc:sldMk cId="3306849372" sldId="279"/>
            <ac:spMk id="59" creationId="{E37FC719-2B2C-6DC4-E71B-275E6070AB7E}"/>
          </ac:spMkLst>
        </pc:spChg>
        <pc:spChg chg="mod">
          <ac:chgData name="a xx" userId="6c68ed6e84215d36" providerId="LiveId" clId="{DB4E0632-E63A-4BD2-8C89-6E43158AD100}" dt="2023-07-15T12:42:47.163" v="305" actId="27803"/>
          <ac:spMkLst>
            <pc:docMk/>
            <pc:sldMk cId="3306849372" sldId="279"/>
            <ac:spMk id="60" creationId="{B72CE451-2D5F-2CCB-9D74-C18640156CD2}"/>
          </ac:spMkLst>
        </pc:spChg>
        <pc:spChg chg="del mod">
          <ac:chgData name="a xx" userId="6c68ed6e84215d36" providerId="LiveId" clId="{DB4E0632-E63A-4BD2-8C89-6E43158AD100}" dt="2023-07-15T12:23:38.942" v="135" actId="478"/>
          <ac:spMkLst>
            <pc:docMk/>
            <pc:sldMk cId="3306849372" sldId="279"/>
            <ac:spMk id="61" creationId="{C844D43D-A6BB-35DB-56AF-D63E20AAB0ED}"/>
          </ac:spMkLst>
        </pc:spChg>
        <pc:spChg chg="mod">
          <ac:chgData name="a xx" userId="6c68ed6e84215d36" providerId="LiveId" clId="{DB4E0632-E63A-4BD2-8C89-6E43158AD100}" dt="2023-07-15T12:26:49.814" v="204" actId="164"/>
          <ac:spMkLst>
            <pc:docMk/>
            <pc:sldMk cId="3306849372" sldId="279"/>
            <ac:spMk id="62" creationId="{E4CE7F27-2CD9-70BE-6CEA-9D825F297216}"/>
          </ac:spMkLst>
        </pc:spChg>
        <pc:spChg chg="mod">
          <ac:chgData name="a xx" userId="6c68ed6e84215d36" providerId="LiveId" clId="{DB4E0632-E63A-4BD2-8C89-6E43158AD100}" dt="2023-07-15T12:26:49.814" v="204" actId="164"/>
          <ac:spMkLst>
            <pc:docMk/>
            <pc:sldMk cId="3306849372" sldId="279"/>
            <ac:spMk id="63" creationId="{EBA02A7D-3F6E-6217-E103-903887AE2F68}"/>
          </ac:spMkLst>
        </pc:spChg>
        <pc:spChg chg="add del mod topLvl">
          <ac:chgData name="a xx" userId="6c68ed6e84215d36" providerId="LiveId" clId="{DB4E0632-E63A-4BD2-8C89-6E43158AD100}" dt="2023-07-15T12:45:58.209" v="352" actId="478"/>
          <ac:spMkLst>
            <pc:docMk/>
            <pc:sldMk cId="3306849372" sldId="279"/>
            <ac:spMk id="67" creationId="{995A413F-1342-70BE-DF48-B4AC832AE515}"/>
          </ac:spMkLst>
        </pc:spChg>
        <pc:spChg chg="del mod topLvl">
          <ac:chgData name="a xx" userId="6c68ed6e84215d36" providerId="LiveId" clId="{DB4E0632-E63A-4BD2-8C89-6E43158AD100}" dt="2023-07-15T12:43:14.014" v="315" actId="478"/>
          <ac:spMkLst>
            <pc:docMk/>
            <pc:sldMk cId="3306849372" sldId="279"/>
            <ac:spMk id="69" creationId="{7E4DCA01-D574-6A4B-DE1A-F4BC12F9EBE0}"/>
          </ac:spMkLst>
        </pc:spChg>
        <pc:spChg chg="add del mod">
          <ac:chgData name="a xx" userId="6c68ed6e84215d36" providerId="LiveId" clId="{DB4E0632-E63A-4BD2-8C89-6E43158AD100}" dt="2023-07-15T12:44:02.245" v="323" actId="767"/>
          <ac:spMkLst>
            <pc:docMk/>
            <pc:sldMk cId="3306849372" sldId="279"/>
            <ac:spMk id="72" creationId="{85E0FACB-0FA4-41AA-4383-EEDD84A43F2E}"/>
          </ac:spMkLst>
        </pc:spChg>
        <pc:grpChg chg="del">
          <ac:chgData name="a xx" userId="6c68ed6e84215d36" providerId="LiveId" clId="{DB4E0632-E63A-4BD2-8C89-6E43158AD100}" dt="2023-07-15T12:22:33.003" v="88" actId="478"/>
          <ac:grpSpMkLst>
            <pc:docMk/>
            <pc:sldMk cId="3306849372" sldId="279"/>
            <ac:grpSpMk id="3" creationId="{4C4BA79C-6596-B4BB-5546-C7EEECA46C9D}"/>
          </ac:grpSpMkLst>
        </pc:grpChg>
        <pc:grpChg chg="del mod">
          <ac:chgData name="a xx" userId="6c68ed6e84215d36" providerId="LiveId" clId="{DB4E0632-E63A-4BD2-8C89-6E43158AD100}" dt="2023-07-15T12:26:27.590" v="196" actId="165"/>
          <ac:grpSpMkLst>
            <pc:docMk/>
            <pc:sldMk cId="3306849372" sldId="279"/>
            <ac:grpSpMk id="4" creationId="{D76445FC-E99F-1BF4-940C-8357C47CAF03}"/>
          </ac:grpSpMkLst>
        </pc:grpChg>
        <pc:grpChg chg="mod topLvl">
          <ac:chgData name="a xx" userId="6c68ed6e84215d36" providerId="LiveId" clId="{DB4E0632-E63A-4BD2-8C89-6E43158AD100}" dt="2023-07-15T12:27:04.100" v="208" actId="164"/>
          <ac:grpSpMkLst>
            <pc:docMk/>
            <pc:sldMk cId="3306849372" sldId="279"/>
            <ac:grpSpMk id="16" creationId="{21F04010-CD9A-B73B-1BCE-7944CEA5626C}"/>
          </ac:grpSpMkLst>
        </pc:grpChg>
        <pc:grpChg chg="add mod">
          <ac:chgData name="a xx" userId="6c68ed6e84215d36" providerId="LiveId" clId="{DB4E0632-E63A-4BD2-8C89-6E43158AD100}" dt="2023-07-15T12:26:56.510" v="205" actId="164"/>
          <ac:grpSpMkLst>
            <pc:docMk/>
            <pc:sldMk cId="3306849372" sldId="279"/>
            <ac:grpSpMk id="22" creationId="{86F9251F-12DD-C1C3-43E6-CE0583BE139B}"/>
          </ac:grpSpMkLst>
        </pc:grpChg>
        <pc:grpChg chg="add mod">
          <ac:chgData name="a xx" userId="6c68ed6e84215d36" providerId="LiveId" clId="{DB4E0632-E63A-4BD2-8C89-6E43158AD100}" dt="2023-07-15T12:26:49.814" v="204" actId="164"/>
          <ac:grpSpMkLst>
            <pc:docMk/>
            <pc:sldMk cId="3306849372" sldId="279"/>
            <ac:grpSpMk id="24" creationId="{AABC9DAD-9ED6-A0F3-E8D6-11FF19AF7681}"/>
          </ac:grpSpMkLst>
        </pc:grpChg>
        <pc:grpChg chg="add mod">
          <ac:chgData name="a xx" userId="6c68ed6e84215d36" providerId="LiveId" clId="{DB4E0632-E63A-4BD2-8C89-6E43158AD100}" dt="2023-07-15T12:27:04.100" v="208" actId="164"/>
          <ac:grpSpMkLst>
            <pc:docMk/>
            <pc:sldMk cId="3306849372" sldId="279"/>
            <ac:grpSpMk id="27" creationId="{52AB784C-93B9-AFD6-D179-050B59096374}"/>
          </ac:grpSpMkLst>
        </pc:grpChg>
        <pc:grpChg chg="add mod">
          <ac:chgData name="a xx" userId="6c68ed6e84215d36" providerId="LiveId" clId="{DB4E0632-E63A-4BD2-8C89-6E43158AD100}" dt="2023-07-21T16:41:03.583" v="1984" actId="14100"/>
          <ac:grpSpMkLst>
            <pc:docMk/>
            <pc:sldMk cId="3306849372" sldId="279"/>
            <ac:grpSpMk id="28" creationId="{112BDE97-C8E2-0EF4-9AA1-B27DFE6F130E}"/>
          </ac:grpSpMkLst>
        </pc:grpChg>
        <pc:grpChg chg="mod">
          <ac:chgData name="a xx" userId="6c68ed6e84215d36" providerId="LiveId" clId="{DB4E0632-E63A-4BD2-8C89-6E43158AD100}" dt="2023-07-15T12:42:47.163" v="305" actId="27803"/>
          <ac:grpSpMkLst>
            <pc:docMk/>
            <pc:sldMk cId="3306849372" sldId="279"/>
            <ac:grpSpMk id="58" creationId="{A8409C4D-8F4C-D575-AAD8-D391B820889A}"/>
          </ac:grpSpMkLst>
        </pc:grpChg>
        <pc:grpChg chg="del mod">
          <ac:chgData name="a xx" userId="6c68ed6e84215d36" providerId="LiveId" clId="{DB4E0632-E63A-4BD2-8C89-6E43158AD100}" dt="2023-07-15T12:43:05.759" v="311" actId="165"/>
          <ac:grpSpMkLst>
            <pc:docMk/>
            <pc:sldMk cId="3306849372" sldId="279"/>
            <ac:grpSpMk id="64" creationId="{E8E3B76A-1CE6-3B4E-4F9D-56347F7222AC}"/>
          </ac:grpSpMkLst>
        </pc:grpChg>
        <pc:grpChg chg="del">
          <ac:chgData name="a xx" userId="6c68ed6e84215d36" providerId="LiveId" clId="{DB4E0632-E63A-4BD2-8C89-6E43158AD100}" dt="2023-07-15T12:23:38.942" v="135" actId="478"/>
          <ac:grpSpMkLst>
            <pc:docMk/>
            <pc:sldMk cId="3306849372" sldId="279"/>
            <ac:grpSpMk id="65" creationId="{63ACFA1F-5B8B-3AA6-EE0A-D57E5443D06B}"/>
          </ac:grpSpMkLst>
        </pc:grpChg>
        <pc:grpChg chg="del">
          <ac:chgData name="a xx" userId="6c68ed6e84215d36" providerId="LiveId" clId="{DB4E0632-E63A-4BD2-8C89-6E43158AD100}" dt="2023-07-15T12:23:46.304" v="138" actId="478"/>
          <ac:grpSpMkLst>
            <pc:docMk/>
            <pc:sldMk cId="3306849372" sldId="279"/>
            <ac:grpSpMk id="66" creationId="{F2C5F846-8B00-E9EF-ACA8-21F13E46E341}"/>
          </ac:grpSpMkLst>
        </pc:grpChg>
        <pc:grpChg chg="mod topLvl">
          <ac:chgData name="a xx" userId="6c68ed6e84215d36" providerId="LiveId" clId="{DB4E0632-E63A-4BD2-8C89-6E43158AD100}" dt="2023-07-15T12:26:56.510" v="205" actId="164"/>
          <ac:grpSpMkLst>
            <pc:docMk/>
            <pc:sldMk cId="3306849372" sldId="279"/>
            <ac:grpSpMk id="68" creationId="{D3CBF42B-83B8-E49B-85ED-21488FECB648}"/>
          </ac:grpSpMkLst>
        </pc:grpChg>
        <pc:grpChg chg="mod">
          <ac:chgData name="a xx" userId="6c68ed6e84215d36" providerId="LiveId" clId="{DB4E0632-E63A-4BD2-8C89-6E43158AD100}" dt="2023-07-15T12:41:32.727" v="296" actId="1076"/>
          <ac:grpSpMkLst>
            <pc:docMk/>
            <pc:sldMk cId="3306849372" sldId="279"/>
            <ac:grpSpMk id="105" creationId="{37C939B7-14FA-FAE2-3119-598E063828AD}"/>
          </ac:grpSpMkLst>
        </pc:grpChg>
        <pc:picChg chg="del">
          <ac:chgData name="a xx" userId="6c68ed6e84215d36" providerId="LiveId" clId="{DB4E0632-E63A-4BD2-8C89-6E43158AD100}" dt="2023-07-15T12:24:58.966" v="162" actId="478"/>
          <ac:picMkLst>
            <pc:docMk/>
            <pc:sldMk cId="3306849372" sldId="279"/>
            <ac:picMk id="30" creationId="{A35DB538-12E0-00A4-6A8C-0A783A9AF1F7}"/>
          </ac:picMkLst>
        </pc:picChg>
        <pc:picChg chg="add del mod">
          <ac:chgData name="a xx" userId="6c68ed6e84215d36" providerId="LiveId" clId="{DB4E0632-E63A-4BD2-8C89-6E43158AD100}" dt="2023-07-15T12:43:00.730" v="310" actId="27803"/>
          <ac:picMkLst>
            <pc:docMk/>
            <pc:sldMk cId="3306849372" sldId="279"/>
            <ac:picMk id="57" creationId="{4183FAD7-B10D-8B49-121D-FA6E48840121}"/>
          </ac:picMkLst>
        </pc:picChg>
        <pc:cxnChg chg="add del mod">
          <ac:chgData name="a xx" userId="6c68ed6e84215d36" providerId="LiveId" clId="{DB4E0632-E63A-4BD2-8C89-6E43158AD100}" dt="2023-07-15T12:41:50.704" v="300" actId="11529"/>
          <ac:cxnSpMkLst>
            <pc:docMk/>
            <pc:sldMk cId="3306849372" sldId="279"/>
            <ac:cxnSpMk id="54" creationId="{429368CB-8377-F9C2-DD00-E2FEAC912750}"/>
          </ac:cxnSpMkLst>
        </pc:cxnChg>
        <pc:cxnChg chg="del">
          <ac:chgData name="a xx" userId="6c68ed6e84215d36" providerId="LiveId" clId="{DB4E0632-E63A-4BD2-8C89-6E43158AD100}" dt="2023-07-15T12:22:34.656" v="89" actId="478"/>
          <ac:cxnSpMkLst>
            <pc:docMk/>
            <pc:sldMk cId="3306849372" sldId="279"/>
            <ac:cxnSpMk id="107" creationId="{9A433E15-5607-24F1-A55F-9E9ECC97136C}"/>
          </ac:cxnSpMkLst>
        </pc:cxnChg>
      </pc:sldChg>
      <pc:sldChg chg="addSp delSp modSp add mod">
        <pc:chgData name="a xx" userId="6c68ed6e84215d36" providerId="LiveId" clId="{DB4E0632-E63A-4BD2-8C89-6E43158AD100}" dt="2023-07-16T22:30:44.273" v="771" actId="21"/>
        <pc:sldMkLst>
          <pc:docMk/>
          <pc:sldMk cId="2964938530" sldId="280"/>
        </pc:sldMkLst>
        <pc:spChg chg="mod topLvl">
          <ac:chgData name="a xx" userId="6c68ed6e84215d36" providerId="LiveId" clId="{DB4E0632-E63A-4BD2-8C89-6E43158AD100}" dt="2023-07-16T22:21:15.729" v="709" actId="164"/>
          <ac:spMkLst>
            <pc:docMk/>
            <pc:sldMk cId="2964938530" sldId="280"/>
            <ac:spMk id="7" creationId="{C87F1577-F188-EA64-D178-2336DDA12024}"/>
          </ac:spMkLst>
        </pc:spChg>
        <pc:spChg chg="mod">
          <ac:chgData name="a xx" userId="6c68ed6e84215d36" providerId="LiveId" clId="{DB4E0632-E63A-4BD2-8C89-6E43158AD100}" dt="2023-07-16T22:16:15.473" v="674" actId="165"/>
          <ac:spMkLst>
            <pc:docMk/>
            <pc:sldMk cId="2964938530" sldId="280"/>
            <ac:spMk id="8" creationId="{412A5164-A9ED-0E51-B7CA-F97A812A14EF}"/>
          </ac:spMkLst>
        </pc:spChg>
        <pc:spChg chg="mod">
          <ac:chgData name="a xx" userId="6c68ed6e84215d36" providerId="LiveId" clId="{DB4E0632-E63A-4BD2-8C89-6E43158AD100}" dt="2023-07-16T22:16:15.473" v="674" actId="165"/>
          <ac:spMkLst>
            <pc:docMk/>
            <pc:sldMk cId="2964938530" sldId="280"/>
            <ac:spMk id="9" creationId="{9B43021A-EBA4-027C-2B33-31F42A5F074E}"/>
          </ac:spMkLst>
        </pc:spChg>
        <pc:spChg chg="mod">
          <ac:chgData name="a xx" userId="6c68ed6e84215d36" providerId="LiveId" clId="{DB4E0632-E63A-4BD2-8C89-6E43158AD100}" dt="2023-07-16T22:16:15.473" v="674" actId="165"/>
          <ac:spMkLst>
            <pc:docMk/>
            <pc:sldMk cId="2964938530" sldId="280"/>
            <ac:spMk id="10" creationId="{F23C7654-7EE4-789F-6115-3BF05D67A10E}"/>
          </ac:spMkLst>
        </pc:spChg>
        <pc:spChg chg="mod">
          <ac:chgData name="a xx" userId="6c68ed6e84215d36" providerId="LiveId" clId="{DB4E0632-E63A-4BD2-8C89-6E43158AD100}" dt="2023-07-16T22:16:15.473" v="674" actId="165"/>
          <ac:spMkLst>
            <pc:docMk/>
            <pc:sldMk cId="2964938530" sldId="280"/>
            <ac:spMk id="11" creationId="{E397E0C9-8CC4-77BD-6079-0F2E28AD72B3}"/>
          </ac:spMkLst>
        </pc:spChg>
        <pc:spChg chg="mod topLvl">
          <ac:chgData name="a xx" userId="6c68ed6e84215d36" providerId="LiveId" clId="{DB4E0632-E63A-4BD2-8C89-6E43158AD100}" dt="2023-07-16T22:26:35.043" v="768" actId="164"/>
          <ac:spMkLst>
            <pc:docMk/>
            <pc:sldMk cId="2964938530" sldId="280"/>
            <ac:spMk id="91" creationId="{86AB2D1A-F156-2BBE-CE96-AC06D633F894}"/>
          </ac:spMkLst>
        </pc:spChg>
        <pc:spChg chg="mod">
          <ac:chgData name="a xx" userId="6c68ed6e84215d36" providerId="LiveId" clId="{DB4E0632-E63A-4BD2-8C89-6E43158AD100}" dt="2023-07-16T22:16:15.473" v="674" actId="165"/>
          <ac:spMkLst>
            <pc:docMk/>
            <pc:sldMk cId="2964938530" sldId="280"/>
            <ac:spMk id="96" creationId="{3F66CA13-6EA9-A56C-0E6F-17120DE4C23E}"/>
          </ac:spMkLst>
        </pc:spChg>
        <pc:spChg chg="mod">
          <ac:chgData name="a xx" userId="6c68ed6e84215d36" providerId="LiveId" clId="{DB4E0632-E63A-4BD2-8C89-6E43158AD100}" dt="2023-07-16T22:16:15.473" v="674" actId="165"/>
          <ac:spMkLst>
            <pc:docMk/>
            <pc:sldMk cId="2964938530" sldId="280"/>
            <ac:spMk id="97" creationId="{49EBA878-BB85-F40F-BDFC-8C4286FB9D3E}"/>
          </ac:spMkLst>
        </pc:spChg>
        <pc:spChg chg="mod">
          <ac:chgData name="a xx" userId="6c68ed6e84215d36" providerId="LiveId" clId="{DB4E0632-E63A-4BD2-8C89-6E43158AD100}" dt="2023-07-16T22:16:15.473" v="674" actId="165"/>
          <ac:spMkLst>
            <pc:docMk/>
            <pc:sldMk cId="2964938530" sldId="280"/>
            <ac:spMk id="98" creationId="{B8978C6A-89D7-2D87-632E-BA3C2F45AE05}"/>
          </ac:spMkLst>
        </pc:spChg>
        <pc:spChg chg="mod">
          <ac:chgData name="a xx" userId="6c68ed6e84215d36" providerId="LiveId" clId="{DB4E0632-E63A-4BD2-8C89-6E43158AD100}" dt="2023-07-16T22:16:15.473" v="674" actId="165"/>
          <ac:spMkLst>
            <pc:docMk/>
            <pc:sldMk cId="2964938530" sldId="280"/>
            <ac:spMk id="99" creationId="{2C974E52-0153-4408-B9D0-F4A1D3F969E0}"/>
          </ac:spMkLst>
        </pc:spChg>
        <pc:grpChg chg="del">
          <ac:chgData name="a xx" userId="6c68ed6e84215d36" providerId="LiveId" clId="{DB4E0632-E63A-4BD2-8C89-6E43158AD100}" dt="2023-07-16T22:16:08.537" v="673" actId="165"/>
          <ac:grpSpMkLst>
            <pc:docMk/>
            <pc:sldMk cId="2964938530" sldId="280"/>
            <ac:grpSpMk id="2" creationId="{9A14CF3F-0B87-E985-BC24-E09162EC6997}"/>
          </ac:grpSpMkLst>
        </pc:grpChg>
        <pc:grpChg chg="add mod">
          <ac:chgData name="a xx" userId="6c68ed6e84215d36" providerId="LiveId" clId="{DB4E0632-E63A-4BD2-8C89-6E43158AD100}" dt="2023-07-16T22:26:35.043" v="768" actId="164"/>
          <ac:grpSpMkLst>
            <pc:docMk/>
            <pc:sldMk cId="2964938530" sldId="280"/>
            <ac:grpSpMk id="3" creationId="{A928393D-00BB-C76A-304F-9A8BD064F7F5}"/>
          </ac:grpSpMkLst>
        </pc:grpChg>
        <pc:grpChg chg="del mod topLvl">
          <ac:chgData name="a xx" userId="6c68ed6e84215d36" providerId="LiveId" clId="{DB4E0632-E63A-4BD2-8C89-6E43158AD100}" dt="2023-07-16T22:16:15.473" v="674" actId="165"/>
          <ac:grpSpMkLst>
            <pc:docMk/>
            <pc:sldMk cId="2964938530" sldId="280"/>
            <ac:grpSpMk id="4" creationId="{C310922F-F8AA-DF27-B2D9-8359B2F0FE6C}"/>
          </ac:grpSpMkLst>
        </pc:grpChg>
        <pc:grpChg chg="del mod topLvl">
          <ac:chgData name="a xx" userId="6c68ed6e84215d36" providerId="LiveId" clId="{DB4E0632-E63A-4BD2-8C89-6E43158AD100}" dt="2023-07-16T22:18:03.298" v="681" actId="165"/>
          <ac:grpSpMkLst>
            <pc:docMk/>
            <pc:sldMk cId="2964938530" sldId="280"/>
            <ac:grpSpMk id="5" creationId="{9AE0F467-89CC-EA73-FF36-4F35CBE8E1D8}"/>
          </ac:grpSpMkLst>
        </pc:grpChg>
        <pc:grpChg chg="mod topLvl">
          <ac:chgData name="a xx" userId="6c68ed6e84215d36" providerId="LiveId" clId="{DB4E0632-E63A-4BD2-8C89-6E43158AD100}" dt="2023-07-16T22:21:15.729" v="709" actId="164"/>
          <ac:grpSpMkLst>
            <pc:docMk/>
            <pc:sldMk cId="2964938530" sldId="280"/>
            <ac:grpSpMk id="6" creationId="{C343E032-0A96-9234-550D-1CBAB524CEEF}"/>
          </ac:grpSpMkLst>
        </pc:grpChg>
        <pc:grpChg chg="mod topLvl">
          <ac:chgData name="a xx" userId="6c68ed6e84215d36" providerId="LiveId" clId="{DB4E0632-E63A-4BD2-8C89-6E43158AD100}" dt="2023-07-16T22:21:15.729" v="709" actId="164"/>
          <ac:grpSpMkLst>
            <pc:docMk/>
            <pc:sldMk cId="2964938530" sldId="280"/>
            <ac:grpSpMk id="12" creationId="{1366B732-A3E9-FEA8-2995-26A7E93DBC1A}"/>
          </ac:grpSpMkLst>
        </pc:grpChg>
        <pc:grpChg chg="mod topLvl">
          <ac:chgData name="a xx" userId="6c68ed6e84215d36" providerId="LiveId" clId="{DB4E0632-E63A-4BD2-8C89-6E43158AD100}" dt="2023-07-16T22:21:15.729" v="709" actId="164"/>
          <ac:grpSpMkLst>
            <pc:docMk/>
            <pc:sldMk cId="2964938530" sldId="280"/>
            <ac:grpSpMk id="13" creationId="{E495D086-6377-422C-8B2A-7AD61B169659}"/>
          </ac:grpSpMkLst>
        </pc:grpChg>
        <pc:grpChg chg="mod topLvl">
          <ac:chgData name="a xx" userId="6c68ed6e84215d36" providerId="LiveId" clId="{DB4E0632-E63A-4BD2-8C89-6E43158AD100}" dt="2023-07-16T22:21:15.729" v="709" actId="164"/>
          <ac:grpSpMkLst>
            <pc:docMk/>
            <pc:sldMk cId="2964938530" sldId="280"/>
            <ac:grpSpMk id="14" creationId="{7B606704-B6BF-01B1-0460-3269681CE7A1}"/>
          </ac:grpSpMkLst>
        </pc:grpChg>
        <pc:grpChg chg="del mod topLvl">
          <ac:chgData name="a xx" userId="6c68ed6e84215d36" providerId="LiveId" clId="{DB4E0632-E63A-4BD2-8C89-6E43158AD100}" dt="2023-07-16T22:16:15.473" v="674" actId="165"/>
          <ac:grpSpMkLst>
            <pc:docMk/>
            <pc:sldMk cId="2964938530" sldId="280"/>
            <ac:grpSpMk id="90" creationId="{8CFC9CD0-513D-80EF-B2E0-C323B640C8AD}"/>
          </ac:grpSpMkLst>
        </pc:grpChg>
        <pc:grpChg chg="mod topLvl">
          <ac:chgData name="a xx" userId="6c68ed6e84215d36" providerId="LiveId" clId="{DB4E0632-E63A-4BD2-8C89-6E43158AD100}" dt="2023-07-16T22:26:35.043" v="768" actId="164"/>
          <ac:grpSpMkLst>
            <pc:docMk/>
            <pc:sldMk cId="2964938530" sldId="280"/>
            <ac:grpSpMk id="92" creationId="{664CEA75-2859-CCC5-74E5-20973F80CB93}"/>
          </ac:grpSpMkLst>
        </pc:grpChg>
        <pc:grpChg chg="mod topLvl">
          <ac:chgData name="a xx" userId="6c68ed6e84215d36" providerId="LiveId" clId="{DB4E0632-E63A-4BD2-8C89-6E43158AD100}" dt="2023-07-16T22:26:35.043" v="768" actId="164"/>
          <ac:grpSpMkLst>
            <pc:docMk/>
            <pc:sldMk cId="2964938530" sldId="280"/>
            <ac:grpSpMk id="93" creationId="{1414DC67-CAF1-EC5D-7214-CBC7CDAC95A8}"/>
          </ac:grpSpMkLst>
        </pc:grpChg>
        <pc:grpChg chg="mod topLvl">
          <ac:chgData name="a xx" userId="6c68ed6e84215d36" providerId="LiveId" clId="{DB4E0632-E63A-4BD2-8C89-6E43158AD100}" dt="2023-07-16T22:26:35.043" v="768" actId="164"/>
          <ac:grpSpMkLst>
            <pc:docMk/>
            <pc:sldMk cId="2964938530" sldId="280"/>
            <ac:grpSpMk id="94" creationId="{0978651F-6E9E-6F3C-9C7C-60AFC05C1759}"/>
          </ac:grpSpMkLst>
        </pc:grpChg>
        <pc:grpChg chg="add mod">
          <ac:chgData name="a xx" userId="6c68ed6e84215d36" providerId="LiveId" clId="{DB4E0632-E63A-4BD2-8C89-6E43158AD100}" dt="2023-07-16T22:26:35.043" v="768" actId="164"/>
          <ac:grpSpMkLst>
            <pc:docMk/>
            <pc:sldMk cId="2964938530" sldId="280"/>
            <ac:grpSpMk id="176" creationId="{D674A36C-DC86-701F-FA43-AECE1887DAFE}"/>
          </ac:grpSpMkLst>
        </pc:grpChg>
        <pc:picChg chg="add del mod">
          <ac:chgData name="a xx" userId="6c68ed6e84215d36" providerId="LiveId" clId="{DB4E0632-E63A-4BD2-8C89-6E43158AD100}" dt="2023-07-16T22:30:44.273" v="771" actId="21"/>
          <ac:picMkLst>
            <pc:docMk/>
            <pc:sldMk cId="2964938530" sldId="280"/>
            <ac:picMk id="178" creationId="{E193C1CF-EA71-35D4-5E6A-26C5F47B96B5}"/>
          </ac:picMkLst>
        </pc:picChg>
        <pc:picChg chg="add del mod">
          <ac:chgData name="a xx" userId="6c68ed6e84215d36" providerId="LiveId" clId="{DB4E0632-E63A-4BD2-8C89-6E43158AD100}" dt="2023-07-16T22:30:44.273" v="771" actId="21"/>
          <ac:picMkLst>
            <pc:docMk/>
            <pc:sldMk cId="2964938530" sldId="280"/>
            <ac:picMk id="180" creationId="{112928C9-9DD9-EA98-3949-5594A4AA87DF}"/>
          </ac:picMkLst>
        </pc:picChg>
        <pc:picChg chg="add del mod">
          <ac:chgData name="a xx" userId="6c68ed6e84215d36" providerId="LiveId" clId="{DB4E0632-E63A-4BD2-8C89-6E43158AD100}" dt="2023-07-16T22:30:44.273" v="771" actId="21"/>
          <ac:picMkLst>
            <pc:docMk/>
            <pc:sldMk cId="2964938530" sldId="280"/>
            <ac:picMk id="182" creationId="{9FC8ACF3-3AB9-9539-0F26-967097B2E8F7}"/>
          </ac:picMkLst>
        </pc:picChg>
        <pc:picChg chg="add del mod">
          <ac:chgData name="a xx" userId="6c68ed6e84215d36" providerId="LiveId" clId="{DB4E0632-E63A-4BD2-8C89-6E43158AD100}" dt="2023-07-16T22:30:44.273" v="771" actId="21"/>
          <ac:picMkLst>
            <pc:docMk/>
            <pc:sldMk cId="2964938530" sldId="280"/>
            <ac:picMk id="184" creationId="{82C80C0C-C358-FB41-B95D-0633038ECE74}"/>
          </ac:picMkLst>
        </pc:picChg>
        <pc:cxnChg chg="del">
          <ac:chgData name="a xx" userId="6c68ed6e84215d36" providerId="LiveId" clId="{DB4E0632-E63A-4BD2-8C89-6E43158AD100}" dt="2023-07-16T22:15:15.345" v="661" actId="478"/>
          <ac:cxnSpMkLst>
            <pc:docMk/>
            <pc:sldMk cId="2964938530" sldId="280"/>
            <ac:cxnSpMk id="15" creationId="{2D9B93C3-5EDC-8492-2B50-D691A1461BF1}"/>
          </ac:cxnSpMkLst>
        </pc:cxnChg>
        <pc:cxnChg chg="mod">
          <ac:chgData name="a xx" userId="6c68ed6e84215d36" providerId="LiveId" clId="{DB4E0632-E63A-4BD2-8C89-6E43158AD100}" dt="2023-07-16T22:18:03.298" v="681" actId="165"/>
          <ac:cxnSpMkLst>
            <pc:docMk/>
            <pc:sldMk cId="2964938530" sldId="280"/>
            <ac:cxnSpMk id="16" creationId="{28BDFF11-1D8D-C9FD-7575-FCCCFDFDE959}"/>
          </ac:cxnSpMkLst>
        </pc:cxnChg>
        <pc:cxnChg chg="del">
          <ac:chgData name="a xx" userId="6c68ed6e84215d36" providerId="LiveId" clId="{DB4E0632-E63A-4BD2-8C89-6E43158AD100}" dt="2023-07-16T22:15:20.418" v="662" actId="478"/>
          <ac:cxnSpMkLst>
            <pc:docMk/>
            <pc:sldMk cId="2964938530" sldId="280"/>
            <ac:cxnSpMk id="17" creationId="{C29B409F-F50D-7D0A-AF44-65AB39B7DD9E}"/>
          </ac:cxnSpMkLst>
        </pc:cxnChg>
        <pc:cxnChg chg="mod">
          <ac:chgData name="a xx" userId="6c68ed6e84215d36" providerId="LiveId" clId="{DB4E0632-E63A-4BD2-8C89-6E43158AD100}" dt="2023-07-16T22:18:03.298" v="681" actId="165"/>
          <ac:cxnSpMkLst>
            <pc:docMk/>
            <pc:sldMk cId="2964938530" sldId="280"/>
            <ac:cxnSpMk id="18" creationId="{789CDB45-6B2B-82AD-63A3-7C5C594ED811}"/>
          </ac:cxnSpMkLst>
        </pc:cxnChg>
        <pc:cxnChg chg="del">
          <ac:chgData name="a xx" userId="6c68ed6e84215d36" providerId="LiveId" clId="{DB4E0632-E63A-4BD2-8C89-6E43158AD100}" dt="2023-07-16T22:15:25.043" v="663" actId="478"/>
          <ac:cxnSpMkLst>
            <pc:docMk/>
            <pc:sldMk cId="2964938530" sldId="280"/>
            <ac:cxnSpMk id="19" creationId="{DE7FF022-5CC7-93ED-96AB-28E99FD72A85}"/>
          </ac:cxnSpMkLst>
        </pc:cxnChg>
        <pc:cxnChg chg="mod">
          <ac:chgData name="a xx" userId="6c68ed6e84215d36" providerId="LiveId" clId="{DB4E0632-E63A-4BD2-8C89-6E43158AD100}" dt="2023-07-16T22:18:03.298" v="681" actId="165"/>
          <ac:cxnSpMkLst>
            <pc:docMk/>
            <pc:sldMk cId="2964938530" sldId="280"/>
            <ac:cxnSpMk id="20" creationId="{A6B6B6EC-0261-38ED-1513-F21F39F2B16B}"/>
          </ac:cxnSpMkLst>
        </pc:cxnChg>
        <pc:cxnChg chg="del">
          <ac:chgData name="a xx" userId="6c68ed6e84215d36" providerId="LiveId" clId="{DB4E0632-E63A-4BD2-8C89-6E43158AD100}" dt="2023-07-16T22:15:30.572" v="664" actId="478"/>
          <ac:cxnSpMkLst>
            <pc:docMk/>
            <pc:sldMk cId="2964938530" sldId="280"/>
            <ac:cxnSpMk id="21" creationId="{07600427-7E8F-2A59-6700-F862C03A4B22}"/>
          </ac:cxnSpMkLst>
        </pc:cxnChg>
        <pc:cxnChg chg="mod">
          <ac:chgData name="a xx" userId="6c68ed6e84215d36" providerId="LiveId" clId="{DB4E0632-E63A-4BD2-8C89-6E43158AD100}" dt="2023-07-16T22:18:03.298" v="681" actId="165"/>
          <ac:cxnSpMkLst>
            <pc:docMk/>
            <pc:sldMk cId="2964938530" sldId="280"/>
            <ac:cxnSpMk id="22" creationId="{2A66A283-43B6-9BFA-469B-485F260357D9}"/>
          </ac:cxnSpMkLst>
        </pc:cxnChg>
        <pc:cxnChg chg="del mod">
          <ac:chgData name="a xx" userId="6c68ed6e84215d36" providerId="LiveId" clId="{DB4E0632-E63A-4BD2-8C89-6E43158AD100}" dt="2023-07-16T22:15:34.120" v="666" actId="478"/>
          <ac:cxnSpMkLst>
            <pc:docMk/>
            <pc:sldMk cId="2964938530" sldId="280"/>
            <ac:cxnSpMk id="23" creationId="{B7DF34B9-8006-EB33-B82D-1B7FF794BE9E}"/>
          </ac:cxnSpMkLst>
        </pc:cxnChg>
        <pc:cxnChg chg="mod">
          <ac:chgData name="a xx" userId="6c68ed6e84215d36" providerId="LiveId" clId="{DB4E0632-E63A-4BD2-8C89-6E43158AD100}" dt="2023-07-16T22:18:03.298" v="681" actId="165"/>
          <ac:cxnSpMkLst>
            <pc:docMk/>
            <pc:sldMk cId="2964938530" sldId="280"/>
            <ac:cxnSpMk id="24" creationId="{D9F12516-ABA1-AE4B-BF1A-C65374F4A299}"/>
          </ac:cxnSpMkLst>
        </pc:cxnChg>
        <pc:cxnChg chg="del">
          <ac:chgData name="a xx" userId="6c68ed6e84215d36" providerId="LiveId" clId="{DB4E0632-E63A-4BD2-8C89-6E43158AD100}" dt="2023-07-16T22:15:36.964" v="667" actId="478"/>
          <ac:cxnSpMkLst>
            <pc:docMk/>
            <pc:sldMk cId="2964938530" sldId="280"/>
            <ac:cxnSpMk id="25" creationId="{C36C5CB6-7410-E1C2-B709-0177A02CE62E}"/>
          </ac:cxnSpMkLst>
        </pc:cxnChg>
        <pc:cxnChg chg="mod">
          <ac:chgData name="a xx" userId="6c68ed6e84215d36" providerId="LiveId" clId="{DB4E0632-E63A-4BD2-8C89-6E43158AD100}" dt="2023-07-16T22:18:03.298" v="681" actId="165"/>
          <ac:cxnSpMkLst>
            <pc:docMk/>
            <pc:sldMk cId="2964938530" sldId="280"/>
            <ac:cxnSpMk id="26" creationId="{4AB2D54D-6038-AA04-AC3C-B142C5960A7A}"/>
          </ac:cxnSpMkLst>
        </pc:cxnChg>
        <pc:cxnChg chg="del">
          <ac:chgData name="a xx" userId="6c68ed6e84215d36" providerId="LiveId" clId="{DB4E0632-E63A-4BD2-8C89-6E43158AD100}" dt="2023-07-16T22:15:40.433" v="668" actId="478"/>
          <ac:cxnSpMkLst>
            <pc:docMk/>
            <pc:sldMk cId="2964938530" sldId="280"/>
            <ac:cxnSpMk id="27" creationId="{99C84240-22CF-FCFA-3BF7-58E40F8453D2}"/>
          </ac:cxnSpMkLst>
        </pc:cxnChg>
        <pc:cxnChg chg="mod">
          <ac:chgData name="a xx" userId="6c68ed6e84215d36" providerId="LiveId" clId="{DB4E0632-E63A-4BD2-8C89-6E43158AD100}" dt="2023-07-16T22:18:03.298" v="681" actId="165"/>
          <ac:cxnSpMkLst>
            <pc:docMk/>
            <pc:sldMk cId="2964938530" sldId="280"/>
            <ac:cxnSpMk id="28" creationId="{AB2E523F-6AB4-73AE-6D5C-4B9B0D562972}"/>
          </ac:cxnSpMkLst>
        </pc:cxnChg>
        <pc:cxnChg chg="del">
          <ac:chgData name="a xx" userId="6c68ed6e84215d36" providerId="LiveId" clId="{DB4E0632-E63A-4BD2-8C89-6E43158AD100}" dt="2023-07-16T22:15:47.078" v="669" actId="478"/>
          <ac:cxnSpMkLst>
            <pc:docMk/>
            <pc:sldMk cId="2964938530" sldId="280"/>
            <ac:cxnSpMk id="29" creationId="{F278862B-D5A1-58AB-A58B-896A7C0ABC09}"/>
          </ac:cxnSpMkLst>
        </pc:cxnChg>
        <pc:cxnChg chg="mod">
          <ac:chgData name="a xx" userId="6c68ed6e84215d36" providerId="LiveId" clId="{DB4E0632-E63A-4BD2-8C89-6E43158AD100}" dt="2023-07-16T22:18:03.298" v="681" actId="165"/>
          <ac:cxnSpMkLst>
            <pc:docMk/>
            <pc:sldMk cId="2964938530" sldId="280"/>
            <ac:cxnSpMk id="30" creationId="{B517F541-5246-9971-4377-CB577FBD42DF}"/>
          </ac:cxnSpMkLst>
        </pc:cxnChg>
        <pc:cxnChg chg="del">
          <ac:chgData name="a xx" userId="6c68ed6e84215d36" providerId="LiveId" clId="{DB4E0632-E63A-4BD2-8C89-6E43158AD100}" dt="2023-07-16T22:15:49.825" v="670" actId="478"/>
          <ac:cxnSpMkLst>
            <pc:docMk/>
            <pc:sldMk cId="2964938530" sldId="280"/>
            <ac:cxnSpMk id="31" creationId="{63DDA05C-F141-D369-1EBA-9134BFB6A9D3}"/>
          </ac:cxnSpMkLst>
        </pc:cxnChg>
        <pc:cxnChg chg="mod">
          <ac:chgData name="a xx" userId="6c68ed6e84215d36" providerId="LiveId" clId="{DB4E0632-E63A-4BD2-8C89-6E43158AD100}" dt="2023-07-16T22:18:03.298" v="681" actId="165"/>
          <ac:cxnSpMkLst>
            <pc:docMk/>
            <pc:sldMk cId="2964938530" sldId="280"/>
            <ac:cxnSpMk id="32" creationId="{1A1833BF-F111-C624-4F2F-16F8F57957A0}"/>
          </ac:cxnSpMkLst>
        </pc:cxnChg>
        <pc:cxnChg chg="del">
          <ac:chgData name="a xx" userId="6c68ed6e84215d36" providerId="LiveId" clId="{DB4E0632-E63A-4BD2-8C89-6E43158AD100}" dt="2023-07-16T22:15:53.349" v="671" actId="478"/>
          <ac:cxnSpMkLst>
            <pc:docMk/>
            <pc:sldMk cId="2964938530" sldId="280"/>
            <ac:cxnSpMk id="33" creationId="{2B562A05-978B-ADA8-2049-80401EF2B8C8}"/>
          </ac:cxnSpMkLst>
        </pc:cxnChg>
        <pc:cxnChg chg="mod">
          <ac:chgData name="a xx" userId="6c68ed6e84215d36" providerId="LiveId" clId="{DB4E0632-E63A-4BD2-8C89-6E43158AD100}" dt="2023-07-16T22:18:03.298" v="681" actId="165"/>
          <ac:cxnSpMkLst>
            <pc:docMk/>
            <pc:sldMk cId="2964938530" sldId="280"/>
            <ac:cxnSpMk id="34" creationId="{60DE3CCC-2CAB-8034-C8CF-FDDBDEDDE310}"/>
          </ac:cxnSpMkLst>
        </pc:cxnChg>
        <pc:cxnChg chg="del">
          <ac:chgData name="a xx" userId="6c68ed6e84215d36" providerId="LiveId" clId="{DB4E0632-E63A-4BD2-8C89-6E43158AD100}" dt="2023-07-16T22:15:57.209" v="672" actId="478"/>
          <ac:cxnSpMkLst>
            <pc:docMk/>
            <pc:sldMk cId="2964938530" sldId="280"/>
            <ac:cxnSpMk id="35" creationId="{1E9DEABB-6CE9-80B6-86E1-631CFD517FF6}"/>
          </ac:cxnSpMkLst>
        </pc:cxnChg>
        <pc:cxnChg chg="mod">
          <ac:chgData name="a xx" userId="6c68ed6e84215d36" providerId="LiveId" clId="{DB4E0632-E63A-4BD2-8C89-6E43158AD100}" dt="2023-07-16T22:18:03.298" v="681" actId="165"/>
          <ac:cxnSpMkLst>
            <pc:docMk/>
            <pc:sldMk cId="2964938530" sldId="280"/>
            <ac:cxnSpMk id="36" creationId="{EF8649D9-D34C-FC79-0704-D15B4EDDD759}"/>
          </ac:cxnSpMkLst>
        </pc:cxnChg>
        <pc:cxnChg chg="del">
          <ac:chgData name="a xx" userId="6c68ed6e84215d36" providerId="LiveId" clId="{DB4E0632-E63A-4BD2-8C89-6E43158AD100}" dt="2023-07-16T22:15:09.442" v="660" actId="478"/>
          <ac:cxnSpMkLst>
            <pc:docMk/>
            <pc:sldMk cId="2964938530" sldId="280"/>
            <ac:cxnSpMk id="37" creationId="{883A7F0B-4353-9351-C840-37F194EAC49B}"/>
          </ac:cxnSpMkLst>
        </pc:cxnChg>
        <pc:cxnChg chg="mod">
          <ac:chgData name="a xx" userId="6c68ed6e84215d36" providerId="LiveId" clId="{DB4E0632-E63A-4BD2-8C89-6E43158AD100}" dt="2023-07-16T22:18:03.298" v="681" actId="165"/>
          <ac:cxnSpMkLst>
            <pc:docMk/>
            <pc:sldMk cId="2964938530" sldId="280"/>
            <ac:cxnSpMk id="38" creationId="{8609B26A-E1A0-962D-96DB-728AB3C62C03}"/>
          </ac:cxnSpMkLst>
        </pc:cxnChg>
        <pc:cxnChg chg="add del mod">
          <ac:chgData name="a xx" userId="6c68ed6e84215d36" providerId="LiveId" clId="{DB4E0632-E63A-4BD2-8C89-6E43158AD100}" dt="2023-07-16T22:18:03.298" v="681" actId="165"/>
          <ac:cxnSpMkLst>
            <pc:docMk/>
            <pc:sldMk cId="2964938530" sldId="280"/>
            <ac:cxnSpMk id="39" creationId="{1B22AB8E-38DE-D942-1611-89A0FEEEE161}"/>
          </ac:cxnSpMkLst>
        </pc:cxnChg>
        <pc:cxnChg chg="mod">
          <ac:chgData name="a xx" userId="6c68ed6e84215d36" providerId="LiveId" clId="{DB4E0632-E63A-4BD2-8C89-6E43158AD100}" dt="2023-07-16T22:20:44.708" v="708" actId="1582"/>
          <ac:cxnSpMkLst>
            <pc:docMk/>
            <pc:sldMk cId="2964938530" sldId="280"/>
            <ac:cxnSpMk id="40" creationId="{541B93F0-7206-C441-B0C5-CD0843E70F9C}"/>
          </ac:cxnSpMkLst>
        </pc:cxnChg>
        <pc:cxnChg chg="del">
          <ac:chgData name="a xx" userId="6c68ed6e84215d36" providerId="LiveId" clId="{DB4E0632-E63A-4BD2-8C89-6E43158AD100}" dt="2023-07-16T22:14:14.760" v="647" actId="478"/>
          <ac:cxnSpMkLst>
            <pc:docMk/>
            <pc:sldMk cId="2964938530" sldId="280"/>
            <ac:cxnSpMk id="41" creationId="{DA8ADDD8-53E5-FAF3-6A8A-B485059088F8}"/>
          </ac:cxnSpMkLst>
        </pc:cxnChg>
        <pc:cxnChg chg="mod">
          <ac:chgData name="a xx" userId="6c68ed6e84215d36" providerId="LiveId" clId="{DB4E0632-E63A-4BD2-8C89-6E43158AD100}" dt="2023-07-16T22:20:44.708" v="708" actId="1582"/>
          <ac:cxnSpMkLst>
            <pc:docMk/>
            <pc:sldMk cId="2964938530" sldId="280"/>
            <ac:cxnSpMk id="42" creationId="{11D43F54-7EC4-016E-79FB-B67D5AC9EEE3}"/>
          </ac:cxnSpMkLst>
        </pc:cxnChg>
        <pc:cxnChg chg="del">
          <ac:chgData name="a xx" userId="6c68ed6e84215d36" providerId="LiveId" clId="{DB4E0632-E63A-4BD2-8C89-6E43158AD100}" dt="2023-07-16T22:14:19.202" v="648" actId="478"/>
          <ac:cxnSpMkLst>
            <pc:docMk/>
            <pc:sldMk cId="2964938530" sldId="280"/>
            <ac:cxnSpMk id="43" creationId="{A802537F-7136-D269-EDC9-58C728495280}"/>
          </ac:cxnSpMkLst>
        </pc:cxnChg>
        <pc:cxnChg chg="mod">
          <ac:chgData name="a xx" userId="6c68ed6e84215d36" providerId="LiveId" clId="{DB4E0632-E63A-4BD2-8C89-6E43158AD100}" dt="2023-07-16T22:20:44.708" v="708" actId="1582"/>
          <ac:cxnSpMkLst>
            <pc:docMk/>
            <pc:sldMk cId="2964938530" sldId="280"/>
            <ac:cxnSpMk id="44" creationId="{1099453D-D062-03BE-0A7B-F295F437C764}"/>
          </ac:cxnSpMkLst>
        </pc:cxnChg>
        <pc:cxnChg chg="del">
          <ac:chgData name="a xx" userId="6c68ed6e84215d36" providerId="LiveId" clId="{DB4E0632-E63A-4BD2-8C89-6E43158AD100}" dt="2023-07-16T22:14:25.023" v="649" actId="478"/>
          <ac:cxnSpMkLst>
            <pc:docMk/>
            <pc:sldMk cId="2964938530" sldId="280"/>
            <ac:cxnSpMk id="45" creationId="{E8B2845D-A49F-0880-B489-DEFA67E80812}"/>
          </ac:cxnSpMkLst>
        </pc:cxnChg>
        <pc:cxnChg chg="mod">
          <ac:chgData name="a xx" userId="6c68ed6e84215d36" providerId="LiveId" clId="{DB4E0632-E63A-4BD2-8C89-6E43158AD100}" dt="2023-07-16T22:20:44.708" v="708" actId="1582"/>
          <ac:cxnSpMkLst>
            <pc:docMk/>
            <pc:sldMk cId="2964938530" sldId="280"/>
            <ac:cxnSpMk id="46" creationId="{92746C95-B718-4218-A679-A69D23D2BF18}"/>
          </ac:cxnSpMkLst>
        </pc:cxnChg>
        <pc:cxnChg chg="del">
          <ac:chgData name="a xx" userId="6c68ed6e84215d36" providerId="LiveId" clId="{DB4E0632-E63A-4BD2-8C89-6E43158AD100}" dt="2023-07-16T22:14:30.312" v="650" actId="478"/>
          <ac:cxnSpMkLst>
            <pc:docMk/>
            <pc:sldMk cId="2964938530" sldId="280"/>
            <ac:cxnSpMk id="47" creationId="{DB8026A7-FCA3-5C62-1F6F-6E8AA0F54899}"/>
          </ac:cxnSpMkLst>
        </pc:cxnChg>
        <pc:cxnChg chg="mod">
          <ac:chgData name="a xx" userId="6c68ed6e84215d36" providerId="LiveId" clId="{DB4E0632-E63A-4BD2-8C89-6E43158AD100}" dt="2023-07-16T22:20:44.708" v="708" actId="1582"/>
          <ac:cxnSpMkLst>
            <pc:docMk/>
            <pc:sldMk cId="2964938530" sldId="280"/>
            <ac:cxnSpMk id="48" creationId="{6A379F7E-7D9B-C15D-CF96-F7144D450AAB}"/>
          </ac:cxnSpMkLst>
        </pc:cxnChg>
        <pc:cxnChg chg="del">
          <ac:chgData name="a xx" userId="6c68ed6e84215d36" providerId="LiveId" clId="{DB4E0632-E63A-4BD2-8C89-6E43158AD100}" dt="2023-07-16T22:14:34.085" v="651" actId="478"/>
          <ac:cxnSpMkLst>
            <pc:docMk/>
            <pc:sldMk cId="2964938530" sldId="280"/>
            <ac:cxnSpMk id="49" creationId="{22CB53B3-2160-ECA3-A901-CE1DA696C175}"/>
          </ac:cxnSpMkLst>
        </pc:cxnChg>
        <pc:cxnChg chg="mod">
          <ac:chgData name="a xx" userId="6c68ed6e84215d36" providerId="LiveId" clId="{DB4E0632-E63A-4BD2-8C89-6E43158AD100}" dt="2023-07-16T22:20:44.708" v="708" actId="1582"/>
          <ac:cxnSpMkLst>
            <pc:docMk/>
            <pc:sldMk cId="2964938530" sldId="280"/>
            <ac:cxnSpMk id="50" creationId="{5233CC50-CCBF-0ACA-63A3-1284A3B3723F}"/>
          </ac:cxnSpMkLst>
        </pc:cxnChg>
        <pc:cxnChg chg="del mod">
          <ac:chgData name="a xx" userId="6c68ed6e84215d36" providerId="LiveId" clId="{DB4E0632-E63A-4BD2-8C89-6E43158AD100}" dt="2023-07-16T22:14:37.106" v="653" actId="478"/>
          <ac:cxnSpMkLst>
            <pc:docMk/>
            <pc:sldMk cId="2964938530" sldId="280"/>
            <ac:cxnSpMk id="51" creationId="{87DB9C2F-34D7-1E16-4A01-8D9920485928}"/>
          </ac:cxnSpMkLst>
        </pc:cxnChg>
        <pc:cxnChg chg="mod">
          <ac:chgData name="a xx" userId="6c68ed6e84215d36" providerId="LiveId" clId="{DB4E0632-E63A-4BD2-8C89-6E43158AD100}" dt="2023-07-16T22:20:44.708" v="708" actId="1582"/>
          <ac:cxnSpMkLst>
            <pc:docMk/>
            <pc:sldMk cId="2964938530" sldId="280"/>
            <ac:cxnSpMk id="52" creationId="{90CA8263-F1EE-104A-5B84-F52DA94F892F}"/>
          </ac:cxnSpMkLst>
        </pc:cxnChg>
        <pc:cxnChg chg="del">
          <ac:chgData name="a xx" userId="6c68ed6e84215d36" providerId="LiveId" clId="{DB4E0632-E63A-4BD2-8C89-6E43158AD100}" dt="2023-07-16T22:14:40.823" v="654" actId="478"/>
          <ac:cxnSpMkLst>
            <pc:docMk/>
            <pc:sldMk cId="2964938530" sldId="280"/>
            <ac:cxnSpMk id="53" creationId="{6C5864B7-6ABA-704B-59F4-C61C3B41A83F}"/>
          </ac:cxnSpMkLst>
        </pc:cxnChg>
        <pc:cxnChg chg="mod">
          <ac:chgData name="a xx" userId="6c68ed6e84215d36" providerId="LiveId" clId="{DB4E0632-E63A-4BD2-8C89-6E43158AD100}" dt="2023-07-16T22:20:44.708" v="708" actId="1582"/>
          <ac:cxnSpMkLst>
            <pc:docMk/>
            <pc:sldMk cId="2964938530" sldId="280"/>
            <ac:cxnSpMk id="54" creationId="{CB5ECD8B-6C7E-0098-AB66-B035B08C63F9}"/>
          </ac:cxnSpMkLst>
        </pc:cxnChg>
        <pc:cxnChg chg="del">
          <ac:chgData name="a xx" userId="6c68ed6e84215d36" providerId="LiveId" clId="{DB4E0632-E63A-4BD2-8C89-6E43158AD100}" dt="2023-07-16T22:14:43.213" v="655" actId="478"/>
          <ac:cxnSpMkLst>
            <pc:docMk/>
            <pc:sldMk cId="2964938530" sldId="280"/>
            <ac:cxnSpMk id="55" creationId="{34B688C2-E5FF-FFDA-BB00-3C33CECE20E9}"/>
          </ac:cxnSpMkLst>
        </pc:cxnChg>
        <pc:cxnChg chg="mod">
          <ac:chgData name="a xx" userId="6c68ed6e84215d36" providerId="LiveId" clId="{DB4E0632-E63A-4BD2-8C89-6E43158AD100}" dt="2023-07-16T22:20:44.708" v="708" actId="1582"/>
          <ac:cxnSpMkLst>
            <pc:docMk/>
            <pc:sldMk cId="2964938530" sldId="280"/>
            <ac:cxnSpMk id="56" creationId="{8799B026-6C7E-43C4-77C5-CE53834AFAC2}"/>
          </ac:cxnSpMkLst>
        </pc:cxnChg>
        <pc:cxnChg chg="del">
          <ac:chgData name="a xx" userId="6c68ed6e84215d36" providerId="LiveId" clId="{DB4E0632-E63A-4BD2-8C89-6E43158AD100}" dt="2023-07-16T22:14:47.642" v="656" actId="478"/>
          <ac:cxnSpMkLst>
            <pc:docMk/>
            <pc:sldMk cId="2964938530" sldId="280"/>
            <ac:cxnSpMk id="57" creationId="{922BE41E-DA57-5C1A-BA21-E082B416AA41}"/>
          </ac:cxnSpMkLst>
        </pc:cxnChg>
        <pc:cxnChg chg="mod">
          <ac:chgData name="a xx" userId="6c68ed6e84215d36" providerId="LiveId" clId="{DB4E0632-E63A-4BD2-8C89-6E43158AD100}" dt="2023-07-16T22:20:44.708" v="708" actId="1582"/>
          <ac:cxnSpMkLst>
            <pc:docMk/>
            <pc:sldMk cId="2964938530" sldId="280"/>
            <ac:cxnSpMk id="58" creationId="{5FB9F3F3-EF15-9FE9-DCAC-CA8E689442B7}"/>
          </ac:cxnSpMkLst>
        </pc:cxnChg>
        <pc:cxnChg chg="del">
          <ac:chgData name="a xx" userId="6c68ed6e84215d36" providerId="LiveId" clId="{DB4E0632-E63A-4BD2-8C89-6E43158AD100}" dt="2023-07-16T22:14:51.088" v="657" actId="478"/>
          <ac:cxnSpMkLst>
            <pc:docMk/>
            <pc:sldMk cId="2964938530" sldId="280"/>
            <ac:cxnSpMk id="59" creationId="{53760993-C759-8322-AEFE-FF0F8271044A}"/>
          </ac:cxnSpMkLst>
        </pc:cxnChg>
        <pc:cxnChg chg="mod">
          <ac:chgData name="a xx" userId="6c68ed6e84215d36" providerId="LiveId" clId="{DB4E0632-E63A-4BD2-8C89-6E43158AD100}" dt="2023-07-16T22:20:44.708" v="708" actId="1582"/>
          <ac:cxnSpMkLst>
            <pc:docMk/>
            <pc:sldMk cId="2964938530" sldId="280"/>
            <ac:cxnSpMk id="60" creationId="{C806DA9A-AC40-318D-8F39-605E2DAE6427}"/>
          </ac:cxnSpMkLst>
        </pc:cxnChg>
        <pc:cxnChg chg="del">
          <ac:chgData name="a xx" userId="6c68ed6e84215d36" providerId="LiveId" clId="{DB4E0632-E63A-4BD2-8C89-6E43158AD100}" dt="2023-07-16T22:14:56.284" v="658" actId="478"/>
          <ac:cxnSpMkLst>
            <pc:docMk/>
            <pc:sldMk cId="2964938530" sldId="280"/>
            <ac:cxnSpMk id="61" creationId="{68ACC729-8D70-C9D0-74E3-41297288E6C6}"/>
          </ac:cxnSpMkLst>
        </pc:cxnChg>
        <pc:cxnChg chg="mod">
          <ac:chgData name="a xx" userId="6c68ed6e84215d36" providerId="LiveId" clId="{DB4E0632-E63A-4BD2-8C89-6E43158AD100}" dt="2023-07-16T22:20:44.708" v="708" actId="1582"/>
          <ac:cxnSpMkLst>
            <pc:docMk/>
            <pc:sldMk cId="2964938530" sldId="280"/>
            <ac:cxnSpMk id="62" creationId="{F0D1819F-F0F3-45F8-3AC8-2501CC3824A2}"/>
          </ac:cxnSpMkLst>
        </pc:cxnChg>
        <pc:cxnChg chg="del">
          <ac:chgData name="a xx" userId="6c68ed6e84215d36" providerId="LiveId" clId="{DB4E0632-E63A-4BD2-8C89-6E43158AD100}" dt="2023-07-16T22:14:58.955" v="659" actId="478"/>
          <ac:cxnSpMkLst>
            <pc:docMk/>
            <pc:sldMk cId="2964938530" sldId="280"/>
            <ac:cxnSpMk id="63" creationId="{B9127248-FBFA-5F40-E938-1C435D62986C}"/>
          </ac:cxnSpMkLst>
        </pc:cxnChg>
        <pc:cxnChg chg="mod">
          <ac:chgData name="a xx" userId="6c68ed6e84215d36" providerId="LiveId" clId="{DB4E0632-E63A-4BD2-8C89-6E43158AD100}" dt="2023-07-16T22:20:44.708" v="708" actId="1582"/>
          <ac:cxnSpMkLst>
            <pc:docMk/>
            <pc:sldMk cId="2964938530" sldId="280"/>
            <ac:cxnSpMk id="64" creationId="{58565225-86DF-62CD-EFBE-67194CE3B7B0}"/>
          </ac:cxnSpMkLst>
        </pc:cxnChg>
        <pc:cxnChg chg="mod">
          <ac:chgData name="a xx" userId="6c68ed6e84215d36" providerId="LiveId" clId="{DB4E0632-E63A-4BD2-8C89-6E43158AD100}" dt="2023-07-16T22:18:03.298" v="681" actId="165"/>
          <ac:cxnSpMkLst>
            <pc:docMk/>
            <pc:sldMk cId="2964938530" sldId="280"/>
            <ac:cxnSpMk id="65" creationId="{7A3A1600-6648-E322-BAEA-B68BA9AEC92B}"/>
          </ac:cxnSpMkLst>
        </pc:cxnChg>
        <pc:cxnChg chg="del mod">
          <ac:chgData name="a xx" userId="6c68ed6e84215d36" providerId="LiveId" clId="{DB4E0632-E63A-4BD2-8C89-6E43158AD100}" dt="2023-07-16T22:19:15.764" v="695" actId="478"/>
          <ac:cxnSpMkLst>
            <pc:docMk/>
            <pc:sldMk cId="2964938530" sldId="280"/>
            <ac:cxnSpMk id="66" creationId="{07236B7F-AF1C-1DA8-A863-66D274EA7955}"/>
          </ac:cxnSpMkLst>
        </pc:cxnChg>
        <pc:cxnChg chg="mod">
          <ac:chgData name="a xx" userId="6c68ed6e84215d36" providerId="LiveId" clId="{DB4E0632-E63A-4BD2-8C89-6E43158AD100}" dt="2023-07-16T22:18:03.298" v="681" actId="165"/>
          <ac:cxnSpMkLst>
            <pc:docMk/>
            <pc:sldMk cId="2964938530" sldId="280"/>
            <ac:cxnSpMk id="67" creationId="{494BE736-2B8E-C720-635F-BFF826FA0828}"/>
          </ac:cxnSpMkLst>
        </pc:cxnChg>
        <pc:cxnChg chg="del mod">
          <ac:chgData name="a xx" userId="6c68ed6e84215d36" providerId="LiveId" clId="{DB4E0632-E63A-4BD2-8C89-6E43158AD100}" dt="2023-07-16T22:19:11.642" v="694" actId="478"/>
          <ac:cxnSpMkLst>
            <pc:docMk/>
            <pc:sldMk cId="2964938530" sldId="280"/>
            <ac:cxnSpMk id="68" creationId="{90266C08-D918-878E-074A-1E9FAB212B3D}"/>
          </ac:cxnSpMkLst>
        </pc:cxnChg>
        <pc:cxnChg chg="mod">
          <ac:chgData name="a xx" userId="6c68ed6e84215d36" providerId="LiveId" clId="{DB4E0632-E63A-4BD2-8C89-6E43158AD100}" dt="2023-07-16T22:18:03.298" v="681" actId="165"/>
          <ac:cxnSpMkLst>
            <pc:docMk/>
            <pc:sldMk cId="2964938530" sldId="280"/>
            <ac:cxnSpMk id="69" creationId="{A25E5890-50A0-E1A3-F3C0-74DB7A994C17}"/>
          </ac:cxnSpMkLst>
        </pc:cxnChg>
        <pc:cxnChg chg="del mod">
          <ac:chgData name="a xx" userId="6c68ed6e84215d36" providerId="LiveId" clId="{DB4E0632-E63A-4BD2-8C89-6E43158AD100}" dt="2023-07-16T22:19:07.645" v="693" actId="478"/>
          <ac:cxnSpMkLst>
            <pc:docMk/>
            <pc:sldMk cId="2964938530" sldId="280"/>
            <ac:cxnSpMk id="70" creationId="{2F4A02B0-9B6C-B403-C284-CD633CE9B7ED}"/>
          </ac:cxnSpMkLst>
        </pc:cxnChg>
        <pc:cxnChg chg="mod">
          <ac:chgData name="a xx" userId="6c68ed6e84215d36" providerId="LiveId" clId="{DB4E0632-E63A-4BD2-8C89-6E43158AD100}" dt="2023-07-16T22:18:03.298" v="681" actId="165"/>
          <ac:cxnSpMkLst>
            <pc:docMk/>
            <pc:sldMk cId="2964938530" sldId="280"/>
            <ac:cxnSpMk id="71" creationId="{B772178E-405E-4CEB-D805-F7AF75BF353C}"/>
          </ac:cxnSpMkLst>
        </pc:cxnChg>
        <pc:cxnChg chg="del mod">
          <ac:chgData name="a xx" userId="6c68ed6e84215d36" providerId="LiveId" clId="{DB4E0632-E63A-4BD2-8C89-6E43158AD100}" dt="2023-07-16T22:19:04.623" v="692" actId="478"/>
          <ac:cxnSpMkLst>
            <pc:docMk/>
            <pc:sldMk cId="2964938530" sldId="280"/>
            <ac:cxnSpMk id="72" creationId="{02BA39C9-9B76-EF89-02E4-D87E8573F935}"/>
          </ac:cxnSpMkLst>
        </pc:cxnChg>
        <pc:cxnChg chg="mod">
          <ac:chgData name="a xx" userId="6c68ed6e84215d36" providerId="LiveId" clId="{DB4E0632-E63A-4BD2-8C89-6E43158AD100}" dt="2023-07-16T22:18:03.298" v="681" actId="165"/>
          <ac:cxnSpMkLst>
            <pc:docMk/>
            <pc:sldMk cId="2964938530" sldId="280"/>
            <ac:cxnSpMk id="73" creationId="{870CA561-87F7-494C-A320-C8F8E447A379}"/>
          </ac:cxnSpMkLst>
        </pc:cxnChg>
        <pc:cxnChg chg="del mod">
          <ac:chgData name="a xx" userId="6c68ed6e84215d36" providerId="LiveId" clId="{DB4E0632-E63A-4BD2-8C89-6E43158AD100}" dt="2023-07-16T22:19:01.085" v="691" actId="478"/>
          <ac:cxnSpMkLst>
            <pc:docMk/>
            <pc:sldMk cId="2964938530" sldId="280"/>
            <ac:cxnSpMk id="74" creationId="{F4CEDE8F-CCBC-4F62-5448-A33F9087FBC3}"/>
          </ac:cxnSpMkLst>
        </pc:cxnChg>
        <pc:cxnChg chg="mod">
          <ac:chgData name="a xx" userId="6c68ed6e84215d36" providerId="LiveId" clId="{DB4E0632-E63A-4BD2-8C89-6E43158AD100}" dt="2023-07-16T22:18:03.298" v="681" actId="165"/>
          <ac:cxnSpMkLst>
            <pc:docMk/>
            <pc:sldMk cId="2964938530" sldId="280"/>
            <ac:cxnSpMk id="75" creationId="{CAB52674-A497-96E8-BEE4-70502FADACA2}"/>
          </ac:cxnSpMkLst>
        </pc:cxnChg>
        <pc:cxnChg chg="del mod">
          <ac:chgData name="a xx" userId="6c68ed6e84215d36" providerId="LiveId" clId="{DB4E0632-E63A-4BD2-8C89-6E43158AD100}" dt="2023-07-16T22:18:57.547" v="690" actId="478"/>
          <ac:cxnSpMkLst>
            <pc:docMk/>
            <pc:sldMk cId="2964938530" sldId="280"/>
            <ac:cxnSpMk id="76" creationId="{B3F6DE26-286F-D2A3-6761-2BCF6A04EB90}"/>
          </ac:cxnSpMkLst>
        </pc:cxnChg>
        <pc:cxnChg chg="mod">
          <ac:chgData name="a xx" userId="6c68ed6e84215d36" providerId="LiveId" clId="{DB4E0632-E63A-4BD2-8C89-6E43158AD100}" dt="2023-07-16T22:18:03.298" v="681" actId="165"/>
          <ac:cxnSpMkLst>
            <pc:docMk/>
            <pc:sldMk cId="2964938530" sldId="280"/>
            <ac:cxnSpMk id="77" creationId="{8CD6886B-EBC2-7193-3442-71A8CEE89BCD}"/>
          </ac:cxnSpMkLst>
        </pc:cxnChg>
        <pc:cxnChg chg="del mod">
          <ac:chgData name="a xx" userId="6c68ed6e84215d36" providerId="LiveId" clId="{DB4E0632-E63A-4BD2-8C89-6E43158AD100}" dt="2023-07-16T22:18:54.178" v="689" actId="478"/>
          <ac:cxnSpMkLst>
            <pc:docMk/>
            <pc:sldMk cId="2964938530" sldId="280"/>
            <ac:cxnSpMk id="78" creationId="{162718EC-C4A9-C700-6091-3D220B4CE2BC}"/>
          </ac:cxnSpMkLst>
        </pc:cxnChg>
        <pc:cxnChg chg="mod">
          <ac:chgData name="a xx" userId="6c68ed6e84215d36" providerId="LiveId" clId="{DB4E0632-E63A-4BD2-8C89-6E43158AD100}" dt="2023-07-16T22:18:03.298" v="681" actId="165"/>
          <ac:cxnSpMkLst>
            <pc:docMk/>
            <pc:sldMk cId="2964938530" sldId="280"/>
            <ac:cxnSpMk id="79" creationId="{D9813555-3AB7-06AD-B03D-9F9DAAB4CE1F}"/>
          </ac:cxnSpMkLst>
        </pc:cxnChg>
        <pc:cxnChg chg="del mod">
          <ac:chgData name="a xx" userId="6c68ed6e84215d36" providerId="LiveId" clId="{DB4E0632-E63A-4BD2-8C89-6E43158AD100}" dt="2023-07-16T22:18:50.643" v="688" actId="478"/>
          <ac:cxnSpMkLst>
            <pc:docMk/>
            <pc:sldMk cId="2964938530" sldId="280"/>
            <ac:cxnSpMk id="80" creationId="{8FC839F7-0497-EA74-57B9-06F5BFDAFC72}"/>
          </ac:cxnSpMkLst>
        </pc:cxnChg>
        <pc:cxnChg chg="mod">
          <ac:chgData name="a xx" userId="6c68ed6e84215d36" providerId="LiveId" clId="{DB4E0632-E63A-4BD2-8C89-6E43158AD100}" dt="2023-07-16T22:18:03.298" v="681" actId="165"/>
          <ac:cxnSpMkLst>
            <pc:docMk/>
            <pc:sldMk cId="2964938530" sldId="280"/>
            <ac:cxnSpMk id="81" creationId="{2FB73305-9C94-E122-11D5-1FB947F78A83}"/>
          </ac:cxnSpMkLst>
        </pc:cxnChg>
        <pc:cxnChg chg="del mod">
          <ac:chgData name="a xx" userId="6c68ed6e84215d36" providerId="LiveId" clId="{DB4E0632-E63A-4BD2-8C89-6E43158AD100}" dt="2023-07-16T22:18:46.975" v="687" actId="478"/>
          <ac:cxnSpMkLst>
            <pc:docMk/>
            <pc:sldMk cId="2964938530" sldId="280"/>
            <ac:cxnSpMk id="82" creationId="{9C932F04-035E-2071-58B2-DAA5A78C20AE}"/>
          </ac:cxnSpMkLst>
        </pc:cxnChg>
        <pc:cxnChg chg="mod">
          <ac:chgData name="a xx" userId="6c68ed6e84215d36" providerId="LiveId" clId="{DB4E0632-E63A-4BD2-8C89-6E43158AD100}" dt="2023-07-16T22:18:03.298" v="681" actId="165"/>
          <ac:cxnSpMkLst>
            <pc:docMk/>
            <pc:sldMk cId="2964938530" sldId="280"/>
            <ac:cxnSpMk id="83" creationId="{BF8F4DB5-12BD-468E-3371-23A7E61BFC07}"/>
          </ac:cxnSpMkLst>
        </pc:cxnChg>
        <pc:cxnChg chg="del mod">
          <ac:chgData name="a xx" userId="6c68ed6e84215d36" providerId="LiveId" clId="{DB4E0632-E63A-4BD2-8C89-6E43158AD100}" dt="2023-07-16T22:18:42.664" v="686" actId="478"/>
          <ac:cxnSpMkLst>
            <pc:docMk/>
            <pc:sldMk cId="2964938530" sldId="280"/>
            <ac:cxnSpMk id="84" creationId="{F05DB4EB-7275-823A-093A-736F81C20600}"/>
          </ac:cxnSpMkLst>
        </pc:cxnChg>
        <pc:cxnChg chg="mod">
          <ac:chgData name="a xx" userId="6c68ed6e84215d36" providerId="LiveId" clId="{DB4E0632-E63A-4BD2-8C89-6E43158AD100}" dt="2023-07-16T22:18:03.298" v="681" actId="165"/>
          <ac:cxnSpMkLst>
            <pc:docMk/>
            <pc:sldMk cId="2964938530" sldId="280"/>
            <ac:cxnSpMk id="85" creationId="{34731E9C-4964-86F1-4E1E-575468F01437}"/>
          </ac:cxnSpMkLst>
        </pc:cxnChg>
        <pc:cxnChg chg="del mod">
          <ac:chgData name="a xx" userId="6c68ed6e84215d36" providerId="LiveId" clId="{DB4E0632-E63A-4BD2-8C89-6E43158AD100}" dt="2023-07-16T22:18:38.475" v="685" actId="478"/>
          <ac:cxnSpMkLst>
            <pc:docMk/>
            <pc:sldMk cId="2964938530" sldId="280"/>
            <ac:cxnSpMk id="86" creationId="{EC503E2F-F741-107C-5EFE-3342973A9F42}"/>
          </ac:cxnSpMkLst>
        </pc:cxnChg>
        <pc:cxnChg chg="mod">
          <ac:chgData name="a xx" userId="6c68ed6e84215d36" providerId="LiveId" clId="{DB4E0632-E63A-4BD2-8C89-6E43158AD100}" dt="2023-07-16T22:18:03.298" v="681" actId="165"/>
          <ac:cxnSpMkLst>
            <pc:docMk/>
            <pc:sldMk cId="2964938530" sldId="280"/>
            <ac:cxnSpMk id="87" creationId="{7312808C-427A-7546-614C-E040439AA79F}"/>
          </ac:cxnSpMkLst>
        </pc:cxnChg>
        <pc:cxnChg chg="del mod">
          <ac:chgData name="a xx" userId="6c68ed6e84215d36" providerId="LiveId" clId="{DB4E0632-E63A-4BD2-8C89-6E43158AD100}" dt="2023-07-16T22:18:35.063" v="684" actId="478"/>
          <ac:cxnSpMkLst>
            <pc:docMk/>
            <pc:sldMk cId="2964938530" sldId="280"/>
            <ac:cxnSpMk id="88" creationId="{D4820792-6B2D-636D-71B8-33CF070EB41D}"/>
          </ac:cxnSpMkLst>
        </pc:cxnChg>
        <pc:cxnChg chg="mod">
          <ac:chgData name="a xx" userId="6c68ed6e84215d36" providerId="LiveId" clId="{DB4E0632-E63A-4BD2-8C89-6E43158AD100}" dt="2023-07-16T22:18:03.298" v="681" actId="165"/>
          <ac:cxnSpMkLst>
            <pc:docMk/>
            <pc:sldMk cId="2964938530" sldId="280"/>
            <ac:cxnSpMk id="89" creationId="{54863732-82CF-B28D-7BF6-2647F7A6AD8F}"/>
          </ac:cxnSpMkLst>
        </pc:cxnChg>
        <pc:cxnChg chg="mod topLvl">
          <ac:chgData name="a xx" userId="6c68ed6e84215d36" providerId="LiveId" clId="{DB4E0632-E63A-4BD2-8C89-6E43158AD100}" dt="2023-07-16T22:26:35.043" v="768" actId="164"/>
          <ac:cxnSpMkLst>
            <pc:docMk/>
            <pc:sldMk cId="2964938530" sldId="280"/>
            <ac:cxnSpMk id="95" creationId="{829CAE57-CD5C-3B58-D555-4CF96ED58978}"/>
          </ac:cxnSpMkLst>
        </pc:cxnChg>
        <pc:cxnChg chg="mod">
          <ac:chgData name="a xx" userId="6c68ed6e84215d36" providerId="LiveId" clId="{DB4E0632-E63A-4BD2-8C89-6E43158AD100}" dt="2023-07-16T22:16:15.473" v="674" actId="165"/>
          <ac:cxnSpMkLst>
            <pc:docMk/>
            <pc:sldMk cId="2964938530" sldId="280"/>
            <ac:cxnSpMk id="100" creationId="{DE1C7542-0749-416B-B8B0-83446FFADCDA}"/>
          </ac:cxnSpMkLst>
        </pc:cxnChg>
        <pc:cxnChg chg="mod">
          <ac:chgData name="a xx" userId="6c68ed6e84215d36" providerId="LiveId" clId="{DB4E0632-E63A-4BD2-8C89-6E43158AD100}" dt="2023-07-16T22:16:15.473" v="674" actId="165"/>
          <ac:cxnSpMkLst>
            <pc:docMk/>
            <pc:sldMk cId="2964938530" sldId="280"/>
            <ac:cxnSpMk id="101" creationId="{C9C50F97-3810-9A14-740B-909C6A4786BA}"/>
          </ac:cxnSpMkLst>
        </pc:cxnChg>
        <pc:cxnChg chg="mod">
          <ac:chgData name="a xx" userId="6c68ed6e84215d36" providerId="LiveId" clId="{DB4E0632-E63A-4BD2-8C89-6E43158AD100}" dt="2023-07-16T22:16:15.473" v="674" actId="165"/>
          <ac:cxnSpMkLst>
            <pc:docMk/>
            <pc:sldMk cId="2964938530" sldId="280"/>
            <ac:cxnSpMk id="102" creationId="{C12FC408-CD17-B930-C6E7-CC62868604D1}"/>
          </ac:cxnSpMkLst>
        </pc:cxnChg>
        <pc:cxnChg chg="mod">
          <ac:chgData name="a xx" userId="6c68ed6e84215d36" providerId="LiveId" clId="{DB4E0632-E63A-4BD2-8C89-6E43158AD100}" dt="2023-07-16T22:16:15.473" v="674" actId="165"/>
          <ac:cxnSpMkLst>
            <pc:docMk/>
            <pc:sldMk cId="2964938530" sldId="280"/>
            <ac:cxnSpMk id="103" creationId="{9368C311-7EE5-F5AA-23EB-088AFA1D5868}"/>
          </ac:cxnSpMkLst>
        </pc:cxnChg>
        <pc:cxnChg chg="mod">
          <ac:chgData name="a xx" userId="6c68ed6e84215d36" providerId="LiveId" clId="{DB4E0632-E63A-4BD2-8C89-6E43158AD100}" dt="2023-07-16T22:16:15.473" v="674" actId="165"/>
          <ac:cxnSpMkLst>
            <pc:docMk/>
            <pc:sldMk cId="2964938530" sldId="280"/>
            <ac:cxnSpMk id="104" creationId="{B089DD40-E879-0212-6E31-EEAF944C4BE7}"/>
          </ac:cxnSpMkLst>
        </pc:cxnChg>
        <pc:cxnChg chg="mod">
          <ac:chgData name="a xx" userId="6c68ed6e84215d36" providerId="LiveId" clId="{DB4E0632-E63A-4BD2-8C89-6E43158AD100}" dt="2023-07-16T22:16:15.473" v="674" actId="165"/>
          <ac:cxnSpMkLst>
            <pc:docMk/>
            <pc:sldMk cId="2964938530" sldId="280"/>
            <ac:cxnSpMk id="105" creationId="{D892C7CC-A9CE-E43A-E4DA-DFDB85B9BC4C}"/>
          </ac:cxnSpMkLst>
        </pc:cxnChg>
        <pc:cxnChg chg="mod">
          <ac:chgData name="a xx" userId="6c68ed6e84215d36" providerId="LiveId" clId="{DB4E0632-E63A-4BD2-8C89-6E43158AD100}" dt="2023-07-16T22:16:15.473" v="674" actId="165"/>
          <ac:cxnSpMkLst>
            <pc:docMk/>
            <pc:sldMk cId="2964938530" sldId="280"/>
            <ac:cxnSpMk id="106" creationId="{BDED308D-1EB6-E237-A562-876DAAFB5276}"/>
          </ac:cxnSpMkLst>
        </pc:cxnChg>
        <pc:cxnChg chg="mod">
          <ac:chgData name="a xx" userId="6c68ed6e84215d36" providerId="LiveId" clId="{DB4E0632-E63A-4BD2-8C89-6E43158AD100}" dt="2023-07-16T22:16:15.473" v="674" actId="165"/>
          <ac:cxnSpMkLst>
            <pc:docMk/>
            <pc:sldMk cId="2964938530" sldId="280"/>
            <ac:cxnSpMk id="107" creationId="{6F5EAA7F-BF96-1A75-41CB-6DD3C825E6AA}"/>
          </ac:cxnSpMkLst>
        </pc:cxnChg>
        <pc:cxnChg chg="mod">
          <ac:chgData name="a xx" userId="6c68ed6e84215d36" providerId="LiveId" clId="{DB4E0632-E63A-4BD2-8C89-6E43158AD100}" dt="2023-07-16T22:16:15.473" v="674" actId="165"/>
          <ac:cxnSpMkLst>
            <pc:docMk/>
            <pc:sldMk cId="2964938530" sldId="280"/>
            <ac:cxnSpMk id="108" creationId="{5034D92A-66D2-FA7A-9861-78ED7D955612}"/>
          </ac:cxnSpMkLst>
        </pc:cxnChg>
        <pc:cxnChg chg="mod">
          <ac:chgData name="a xx" userId="6c68ed6e84215d36" providerId="LiveId" clId="{DB4E0632-E63A-4BD2-8C89-6E43158AD100}" dt="2023-07-16T22:16:15.473" v="674" actId="165"/>
          <ac:cxnSpMkLst>
            <pc:docMk/>
            <pc:sldMk cId="2964938530" sldId="280"/>
            <ac:cxnSpMk id="109" creationId="{1B74CE36-351F-4D47-A674-FAC19B4C2FA2}"/>
          </ac:cxnSpMkLst>
        </pc:cxnChg>
        <pc:cxnChg chg="mod">
          <ac:chgData name="a xx" userId="6c68ed6e84215d36" providerId="LiveId" clId="{DB4E0632-E63A-4BD2-8C89-6E43158AD100}" dt="2023-07-16T22:16:15.473" v="674" actId="165"/>
          <ac:cxnSpMkLst>
            <pc:docMk/>
            <pc:sldMk cId="2964938530" sldId="280"/>
            <ac:cxnSpMk id="110" creationId="{20A471DD-925C-6589-8E26-44A35F3E7C7E}"/>
          </ac:cxnSpMkLst>
        </pc:cxnChg>
        <pc:cxnChg chg="mod">
          <ac:chgData name="a xx" userId="6c68ed6e84215d36" providerId="LiveId" clId="{DB4E0632-E63A-4BD2-8C89-6E43158AD100}" dt="2023-07-16T22:16:15.473" v="674" actId="165"/>
          <ac:cxnSpMkLst>
            <pc:docMk/>
            <pc:sldMk cId="2964938530" sldId="280"/>
            <ac:cxnSpMk id="111" creationId="{19CBBDB4-5CE3-3D1F-31AA-87575F863BB0}"/>
          </ac:cxnSpMkLst>
        </pc:cxnChg>
        <pc:cxnChg chg="mod">
          <ac:chgData name="a xx" userId="6c68ed6e84215d36" providerId="LiveId" clId="{DB4E0632-E63A-4BD2-8C89-6E43158AD100}" dt="2023-07-16T22:25:51.438" v="767" actId="692"/>
          <ac:cxnSpMkLst>
            <pc:docMk/>
            <pc:sldMk cId="2964938530" sldId="280"/>
            <ac:cxnSpMk id="112" creationId="{DFE215DD-C234-B938-0549-BDCEEE31807E}"/>
          </ac:cxnSpMkLst>
        </pc:cxnChg>
        <pc:cxnChg chg="del mod">
          <ac:chgData name="a xx" userId="6c68ed6e84215d36" providerId="LiveId" clId="{DB4E0632-E63A-4BD2-8C89-6E43158AD100}" dt="2023-07-16T22:22:41.405" v="722" actId="478"/>
          <ac:cxnSpMkLst>
            <pc:docMk/>
            <pc:sldMk cId="2964938530" sldId="280"/>
            <ac:cxnSpMk id="113" creationId="{7A4F4CFC-31D9-392A-4A5E-3512695C5975}"/>
          </ac:cxnSpMkLst>
        </pc:cxnChg>
        <pc:cxnChg chg="mod">
          <ac:chgData name="a xx" userId="6c68ed6e84215d36" providerId="LiveId" clId="{DB4E0632-E63A-4BD2-8C89-6E43158AD100}" dt="2023-07-16T22:25:51.438" v="767" actId="692"/>
          <ac:cxnSpMkLst>
            <pc:docMk/>
            <pc:sldMk cId="2964938530" sldId="280"/>
            <ac:cxnSpMk id="114" creationId="{59FDEF87-9668-9786-5D86-96DD4FBA26FD}"/>
          </ac:cxnSpMkLst>
        </pc:cxnChg>
        <pc:cxnChg chg="del mod">
          <ac:chgData name="a xx" userId="6c68ed6e84215d36" providerId="LiveId" clId="{DB4E0632-E63A-4BD2-8C89-6E43158AD100}" dt="2023-07-16T22:23:26.394" v="729" actId="478"/>
          <ac:cxnSpMkLst>
            <pc:docMk/>
            <pc:sldMk cId="2964938530" sldId="280"/>
            <ac:cxnSpMk id="115" creationId="{FF0D04F6-D17F-73F6-2D38-3E3030C8A912}"/>
          </ac:cxnSpMkLst>
        </pc:cxnChg>
        <pc:cxnChg chg="mod">
          <ac:chgData name="a xx" userId="6c68ed6e84215d36" providerId="LiveId" clId="{DB4E0632-E63A-4BD2-8C89-6E43158AD100}" dt="2023-07-16T22:25:51.438" v="767" actId="692"/>
          <ac:cxnSpMkLst>
            <pc:docMk/>
            <pc:sldMk cId="2964938530" sldId="280"/>
            <ac:cxnSpMk id="116" creationId="{54DDCAF7-65EC-B91C-AF46-EE774A059893}"/>
          </ac:cxnSpMkLst>
        </pc:cxnChg>
        <pc:cxnChg chg="del mod">
          <ac:chgData name="a xx" userId="6c68ed6e84215d36" providerId="LiveId" clId="{DB4E0632-E63A-4BD2-8C89-6E43158AD100}" dt="2023-07-16T22:23:35.381" v="731" actId="478"/>
          <ac:cxnSpMkLst>
            <pc:docMk/>
            <pc:sldMk cId="2964938530" sldId="280"/>
            <ac:cxnSpMk id="117" creationId="{FD9886F0-DE8C-3BC8-6212-C94571A367A4}"/>
          </ac:cxnSpMkLst>
        </pc:cxnChg>
        <pc:cxnChg chg="mod">
          <ac:chgData name="a xx" userId="6c68ed6e84215d36" providerId="LiveId" clId="{DB4E0632-E63A-4BD2-8C89-6E43158AD100}" dt="2023-07-16T22:25:51.438" v="767" actId="692"/>
          <ac:cxnSpMkLst>
            <pc:docMk/>
            <pc:sldMk cId="2964938530" sldId="280"/>
            <ac:cxnSpMk id="118" creationId="{2DB85BAB-AE72-CC43-4713-141E9F3928E7}"/>
          </ac:cxnSpMkLst>
        </pc:cxnChg>
        <pc:cxnChg chg="del mod">
          <ac:chgData name="a xx" userId="6c68ed6e84215d36" providerId="LiveId" clId="{DB4E0632-E63A-4BD2-8C89-6E43158AD100}" dt="2023-07-16T22:23:42.942" v="733" actId="478"/>
          <ac:cxnSpMkLst>
            <pc:docMk/>
            <pc:sldMk cId="2964938530" sldId="280"/>
            <ac:cxnSpMk id="119" creationId="{DC15AA43-8475-4276-CF3C-3959D7C69CF4}"/>
          </ac:cxnSpMkLst>
        </pc:cxnChg>
        <pc:cxnChg chg="mod">
          <ac:chgData name="a xx" userId="6c68ed6e84215d36" providerId="LiveId" clId="{DB4E0632-E63A-4BD2-8C89-6E43158AD100}" dt="2023-07-16T22:25:51.438" v="767" actId="692"/>
          <ac:cxnSpMkLst>
            <pc:docMk/>
            <pc:sldMk cId="2964938530" sldId="280"/>
            <ac:cxnSpMk id="120" creationId="{2C4242FD-A0D5-CDFD-3243-8D05D0E832AC}"/>
          </ac:cxnSpMkLst>
        </pc:cxnChg>
        <pc:cxnChg chg="del mod">
          <ac:chgData name="a xx" userId="6c68ed6e84215d36" providerId="LiveId" clId="{DB4E0632-E63A-4BD2-8C89-6E43158AD100}" dt="2023-07-16T22:23:47.928" v="735" actId="478"/>
          <ac:cxnSpMkLst>
            <pc:docMk/>
            <pc:sldMk cId="2964938530" sldId="280"/>
            <ac:cxnSpMk id="121" creationId="{6BDD266A-23D5-7150-6142-937D1FEF52D8}"/>
          </ac:cxnSpMkLst>
        </pc:cxnChg>
        <pc:cxnChg chg="mod">
          <ac:chgData name="a xx" userId="6c68ed6e84215d36" providerId="LiveId" clId="{DB4E0632-E63A-4BD2-8C89-6E43158AD100}" dt="2023-07-16T22:25:51.438" v="767" actId="692"/>
          <ac:cxnSpMkLst>
            <pc:docMk/>
            <pc:sldMk cId="2964938530" sldId="280"/>
            <ac:cxnSpMk id="122" creationId="{23DCF27C-55E4-AA42-625F-FA3799E1209F}"/>
          </ac:cxnSpMkLst>
        </pc:cxnChg>
        <pc:cxnChg chg="del mod">
          <ac:chgData name="a xx" userId="6c68ed6e84215d36" providerId="LiveId" clId="{DB4E0632-E63A-4BD2-8C89-6E43158AD100}" dt="2023-07-16T22:23:52.405" v="736" actId="478"/>
          <ac:cxnSpMkLst>
            <pc:docMk/>
            <pc:sldMk cId="2964938530" sldId="280"/>
            <ac:cxnSpMk id="123" creationId="{E48B5487-0A13-5F63-45A5-6EC3674E7D45}"/>
          </ac:cxnSpMkLst>
        </pc:cxnChg>
        <pc:cxnChg chg="mod">
          <ac:chgData name="a xx" userId="6c68ed6e84215d36" providerId="LiveId" clId="{DB4E0632-E63A-4BD2-8C89-6E43158AD100}" dt="2023-07-16T22:25:51.438" v="767" actId="692"/>
          <ac:cxnSpMkLst>
            <pc:docMk/>
            <pc:sldMk cId="2964938530" sldId="280"/>
            <ac:cxnSpMk id="124" creationId="{BC8C4DE5-6845-0969-CE8B-3E913F2F2EA3}"/>
          </ac:cxnSpMkLst>
        </pc:cxnChg>
        <pc:cxnChg chg="del mod">
          <ac:chgData name="a xx" userId="6c68ed6e84215d36" providerId="LiveId" clId="{DB4E0632-E63A-4BD2-8C89-6E43158AD100}" dt="2023-07-16T22:23:56.512" v="737" actId="478"/>
          <ac:cxnSpMkLst>
            <pc:docMk/>
            <pc:sldMk cId="2964938530" sldId="280"/>
            <ac:cxnSpMk id="125" creationId="{7C5DF9A1-D6CF-8822-698A-9DC049AEEB64}"/>
          </ac:cxnSpMkLst>
        </pc:cxnChg>
        <pc:cxnChg chg="mod">
          <ac:chgData name="a xx" userId="6c68ed6e84215d36" providerId="LiveId" clId="{DB4E0632-E63A-4BD2-8C89-6E43158AD100}" dt="2023-07-16T22:25:51.438" v="767" actId="692"/>
          <ac:cxnSpMkLst>
            <pc:docMk/>
            <pc:sldMk cId="2964938530" sldId="280"/>
            <ac:cxnSpMk id="126" creationId="{72552D00-1DE1-37CA-19C4-B94DB743BB97}"/>
          </ac:cxnSpMkLst>
        </pc:cxnChg>
        <pc:cxnChg chg="del mod">
          <ac:chgData name="a xx" userId="6c68ed6e84215d36" providerId="LiveId" clId="{DB4E0632-E63A-4BD2-8C89-6E43158AD100}" dt="2023-07-16T22:23:59.977" v="738" actId="478"/>
          <ac:cxnSpMkLst>
            <pc:docMk/>
            <pc:sldMk cId="2964938530" sldId="280"/>
            <ac:cxnSpMk id="127" creationId="{703A1CCB-B756-E9A7-6429-73921A9E21F2}"/>
          </ac:cxnSpMkLst>
        </pc:cxnChg>
        <pc:cxnChg chg="mod">
          <ac:chgData name="a xx" userId="6c68ed6e84215d36" providerId="LiveId" clId="{DB4E0632-E63A-4BD2-8C89-6E43158AD100}" dt="2023-07-16T22:25:51.438" v="767" actId="692"/>
          <ac:cxnSpMkLst>
            <pc:docMk/>
            <pc:sldMk cId="2964938530" sldId="280"/>
            <ac:cxnSpMk id="128" creationId="{D7B92CED-4F55-928C-A9FB-3A75DCEB1B31}"/>
          </ac:cxnSpMkLst>
        </pc:cxnChg>
        <pc:cxnChg chg="del mod">
          <ac:chgData name="a xx" userId="6c68ed6e84215d36" providerId="LiveId" clId="{DB4E0632-E63A-4BD2-8C89-6E43158AD100}" dt="2023-07-16T22:24:03.329" v="739" actId="478"/>
          <ac:cxnSpMkLst>
            <pc:docMk/>
            <pc:sldMk cId="2964938530" sldId="280"/>
            <ac:cxnSpMk id="129" creationId="{B28C4C2D-D680-1268-7E19-4CF93D8C748E}"/>
          </ac:cxnSpMkLst>
        </pc:cxnChg>
        <pc:cxnChg chg="mod">
          <ac:chgData name="a xx" userId="6c68ed6e84215d36" providerId="LiveId" clId="{DB4E0632-E63A-4BD2-8C89-6E43158AD100}" dt="2023-07-16T22:25:51.438" v="767" actId="692"/>
          <ac:cxnSpMkLst>
            <pc:docMk/>
            <pc:sldMk cId="2964938530" sldId="280"/>
            <ac:cxnSpMk id="130" creationId="{D5F39BCF-398B-89BD-F29C-E5378D69E1FB}"/>
          </ac:cxnSpMkLst>
        </pc:cxnChg>
        <pc:cxnChg chg="del mod">
          <ac:chgData name="a xx" userId="6c68ed6e84215d36" providerId="LiveId" clId="{DB4E0632-E63A-4BD2-8C89-6E43158AD100}" dt="2023-07-16T22:24:06.662" v="740" actId="478"/>
          <ac:cxnSpMkLst>
            <pc:docMk/>
            <pc:sldMk cId="2964938530" sldId="280"/>
            <ac:cxnSpMk id="131" creationId="{399E380D-D737-0707-CF3E-47D5E533A722}"/>
          </ac:cxnSpMkLst>
        </pc:cxnChg>
        <pc:cxnChg chg="mod">
          <ac:chgData name="a xx" userId="6c68ed6e84215d36" providerId="LiveId" clId="{DB4E0632-E63A-4BD2-8C89-6E43158AD100}" dt="2023-07-16T22:25:51.438" v="767" actId="692"/>
          <ac:cxnSpMkLst>
            <pc:docMk/>
            <pc:sldMk cId="2964938530" sldId="280"/>
            <ac:cxnSpMk id="132" creationId="{1BF5E0DD-3046-22E7-5F53-10351D14104B}"/>
          </ac:cxnSpMkLst>
        </pc:cxnChg>
        <pc:cxnChg chg="del mod">
          <ac:chgData name="a xx" userId="6c68ed6e84215d36" providerId="LiveId" clId="{DB4E0632-E63A-4BD2-8C89-6E43158AD100}" dt="2023-07-16T22:23:07.100" v="725" actId="478"/>
          <ac:cxnSpMkLst>
            <pc:docMk/>
            <pc:sldMk cId="2964938530" sldId="280"/>
            <ac:cxnSpMk id="133" creationId="{8DA30A02-C2EC-FEC3-F5E6-0B47344FF059}"/>
          </ac:cxnSpMkLst>
        </pc:cxnChg>
        <pc:cxnChg chg="mod">
          <ac:chgData name="a xx" userId="6c68ed6e84215d36" providerId="LiveId" clId="{DB4E0632-E63A-4BD2-8C89-6E43158AD100}" dt="2023-07-16T22:25:51.438" v="767" actId="692"/>
          <ac:cxnSpMkLst>
            <pc:docMk/>
            <pc:sldMk cId="2964938530" sldId="280"/>
            <ac:cxnSpMk id="134" creationId="{659E2E81-5CA8-5263-C06D-FBA214ED1FBB}"/>
          </ac:cxnSpMkLst>
        </pc:cxnChg>
        <pc:cxnChg chg="mod">
          <ac:chgData name="a xx" userId="6c68ed6e84215d36" providerId="LiveId" clId="{DB4E0632-E63A-4BD2-8C89-6E43158AD100}" dt="2023-07-16T22:25:51.438" v="767" actId="692"/>
          <ac:cxnSpMkLst>
            <pc:docMk/>
            <pc:sldMk cId="2964938530" sldId="280"/>
            <ac:cxnSpMk id="135" creationId="{EDF7A66F-AB78-BD75-2F78-17A8874F9554}"/>
          </ac:cxnSpMkLst>
        </pc:cxnChg>
        <pc:cxnChg chg="del mod">
          <ac:chgData name="a xx" userId="6c68ed6e84215d36" providerId="LiveId" clId="{DB4E0632-E63A-4BD2-8C89-6E43158AD100}" dt="2023-07-16T22:22:21.782" v="719" actId="478"/>
          <ac:cxnSpMkLst>
            <pc:docMk/>
            <pc:sldMk cId="2964938530" sldId="280"/>
            <ac:cxnSpMk id="136" creationId="{676DB75A-24E6-FED8-F9A6-77CA5B15E502}"/>
          </ac:cxnSpMkLst>
        </pc:cxnChg>
        <pc:cxnChg chg="mod">
          <ac:chgData name="a xx" userId="6c68ed6e84215d36" providerId="LiveId" clId="{DB4E0632-E63A-4BD2-8C89-6E43158AD100}" dt="2023-07-16T22:25:51.438" v="767" actId="692"/>
          <ac:cxnSpMkLst>
            <pc:docMk/>
            <pc:sldMk cId="2964938530" sldId="280"/>
            <ac:cxnSpMk id="137" creationId="{B1232D43-9170-3625-C81C-E52AB1C2D2B8}"/>
          </ac:cxnSpMkLst>
        </pc:cxnChg>
        <pc:cxnChg chg="del mod">
          <ac:chgData name="a xx" userId="6c68ed6e84215d36" providerId="LiveId" clId="{DB4E0632-E63A-4BD2-8C89-6E43158AD100}" dt="2023-07-16T22:22:21.782" v="719" actId="478"/>
          <ac:cxnSpMkLst>
            <pc:docMk/>
            <pc:sldMk cId="2964938530" sldId="280"/>
            <ac:cxnSpMk id="138" creationId="{5EB85864-52DD-F835-CC2F-BCF7883C8AE6}"/>
          </ac:cxnSpMkLst>
        </pc:cxnChg>
        <pc:cxnChg chg="mod">
          <ac:chgData name="a xx" userId="6c68ed6e84215d36" providerId="LiveId" clId="{DB4E0632-E63A-4BD2-8C89-6E43158AD100}" dt="2023-07-16T22:25:51.438" v="767" actId="692"/>
          <ac:cxnSpMkLst>
            <pc:docMk/>
            <pc:sldMk cId="2964938530" sldId="280"/>
            <ac:cxnSpMk id="139" creationId="{C41A16A4-3A98-9581-2BE5-06BC58F547B8}"/>
          </ac:cxnSpMkLst>
        </pc:cxnChg>
        <pc:cxnChg chg="del mod">
          <ac:chgData name="a xx" userId="6c68ed6e84215d36" providerId="LiveId" clId="{DB4E0632-E63A-4BD2-8C89-6E43158AD100}" dt="2023-07-16T22:22:21.782" v="719" actId="478"/>
          <ac:cxnSpMkLst>
            <pc:docMk/>
            <pc:sldMk cId="2964938530" sldId="280"/>
            <ac:cxnSpMk id="140" creationId="{4726BD26-E484-DCAA-8057-AB3DCFDFB49A}"/>
          </ac:cxnSpMkLst>
        </pc:cxnChg>
        <pc:cxnChg chg="mod">
          <ac:chgData name="a xx" userId="6c68ed6e84215d36" providerId="LiveId" clId="{DB4E0632-E63A-4BD2-8C89-6E43158AD100}" dt="2023-07-16T22:25:51.438" v="767" actId="692"/>
          <ac:cxnSpMkLst>
            <pc:docMk/>
            <pc:sldMk cId="2964938530" sldId="280"/>
            <ac:cxnSpMk id="141" creationId="{B73F0825-F8F5-B704-CC6F-B95816E2530F}"/>
          </ac:cxnSpMkLst>
        </pc:cxnChg>
        <pc:cxnChg chg="del mod">
          <ac:chgData name="a xx" userId="6c68ed6e84215d36" providerId="LiveId" clId="{DB4E0632-E63A-4BD2-8C89-6E43158AD100}" dt="2023-07-16T22:22:21.782" v="719" actId="478"/>
          <ac:cxnSpMkLst>
            <pc:docMk/>
            <pc:sldMk cId="2964938530" sldId="280"/>
            <ac:cxnSpMk id="142" creationId="{78F3A1F4-5406-0AF0-72C8-D9A370FAFAF2}"/>
          </ac:cxnSpMkLst>
        </pc:cxnChg>
        <pc:cxnChg chg="mod">
          <ac:chgData name="a xx" userId="6c68ed6e84215d36" providerId="LiveId" clId="{DB4E0632-E63A-4BD2-8C89-6E43158AD100}" dt="2023-07-16T22:25:51.438" v="767" actId="692"/>
          <ac:cxnSpMkLst>
            <pc:docMk/>
            <pc:sldMk cId="2964938530" sldId="280"/>
            <ac:cxnSpMk id="143" creationId="{B123156C-455A-1409-81E9-C2FAEDE93450}"/>
          </ac:cxnSpMkLst>
        </pc:cxnChg>
        <pc:cxnChg chg="del mod">
          <ac:chgData name="a xx" userId="6c68ed6e84215d36" providerId="LiveId" clId="{DB4E0632-E63A-4BD2-8C89-6E43158AD100}" dt="2023-07-16T22:22:04.904" v="716" actId="478"/>
          <ac:cxnSpMkLst>
            <pc:docMk/>
            <pc:sldMk cId="2964938530" sldId="280"/>
            <ac:cxnSpMk id="144" creationId="{D8C35826-88AF-AB5A-1DFB-10B9073C5D37}"/>
          </ac:cxnSpMkLst>
        </pc:cxnChg>
        <pc:cxnChg chg="mod">
          <ac:chgData name="a xx" userId="6c68ed6e84215d36" providerId="LiveId" clId="{DB4E0632-E63A-4BD2-8C89-6E43158AD100}" dt="2023-07-16T22:25:51.438" v="767" actId="692"/>
          <ac:cxnSpMkLst>
            <pc:docMk/>
            <pc:sldMk cId="2964938530" sldId="280"/>
            <ac:cxnSpMk id="145" creationId="{6DB7774E-3B28-53EA-D94D-1AEAD811B75B}"/>
          </ac:cxnSpMkLst>
        </pc:cxnChg>
        <pc:cxnChg chg="del mod">
          <ac:chgData name="a xx" userId="6c68ed6e84215d36" providerId="LiveId" clId="{DB4E0632-E63A-4BD2-8C89-6E43158AD100}" dt="2023-07-16T22:21:57.721" v="715" actId="478"/>
          <ac:cxnSpMkLst>
            <pc:docMk/>
            <pc:sldMk cId="2964938530" sldId="280"/>
            <ac:cxnSpMk id="146" creationId="{38F6199D-7EF4-2C10-1B6B-8C3C657A6800}"/>
          </ac:cxnSpMkLst>
        </pc:cxnChg>
        <pc:cxnChg chg="mod">
          <ac:chgData name="a xx" userId="6c68ed6e84215d36" providerId="LiveId" clId="{DB4E0632-E63A-4BD2-8C89-6E43158AD100}" dt="2023-07-16T22:25:51.438" v="767" actId="692"/>
          <ac:cxnSpMkLst>
            <pc:docMk/>
            <pc:sldMk cId="2964938530" sldId="280"/>
            <ac:cxnSpMk id="147" creationId="{E1EDCE16-D9B5-10A7-145F-D8805D04C0C6}"/>
          </ac:cxnSpMkLst>
        </pc:cxnChg>
        <pc:cxnChg chg="del mod">
          <ac:chgData name="a xx" userId="6c68ed6e84215d36" providerId="LiveId" clId="{DB4E0632-E63A-4BD2-8C89-6E43158AD100}" dt="2023-07-16T22:21:57.721" v="715" actId="478"/>
          <ac:cxnSpMkLst>
            <pc:docMk/>
            <pc:sldMk cId="2964938530" sldId="280"/>
            <ac:cxnSpMk id="148" creationId="{054D6080-6CAD-FD88-A2BA-57C77B98C898}"/>
          </ac:cxnSpMkLst>
        </pc:cxnChg>
        <pc:cxnChg chg="mod">
          <ac:chgData name="a xx" userId="6c68ed6e84215d36" providerId="LiveId" clId="{DB4E0632-E63A-4BD2-8C89-6E43158AD100}" dt="2023-07-16T22:25:51.438" v="767" actId="692"/>
          <ac:cxnSpMkLst>
            <pc:docMk/>
            <pc:sldMk cId="2964938530" sldId="280"/>
            <ac:cxnSpMk id="149" creationId="{028EB6D7-9BDB-99F9-8B67-3D4EB5B96FB2}"/>
          </ac:cxnSpMkLst>
        </pc:cxnChg>
        <pc:cxnChg chg="del mod">
          <ac:chgData name="a xx" userId="6c68ed6e84215d36" providerId="LiveId" clId="{DB4E0632-E63A-4BD2-8C89-6E43158AD100}" dt="2023-07-16T22:21:38.297" v="714" actId="478"/>
          <ac:cxnSpMkLst>
            <pc:docMk/>
            <pc:sldMk cId="2964938530" sldId="280"/>
            <ac:cxnSpMk id="150" creationId="{280560C9-C86C-3EB8-41FA-3C1BB622EDAB}"/>
          </ac:cxnSpMkLst>
        </pc:cxnChg>
        <pc:cxnChg chg="mod">
          <ac:chgData name="a xx" userId="6c68ed6e84215d36" providerId="LiveId" clId="{DB4E0632-E63A-4BD2-8C89-6E43158AD100}" dt="2023-07-16T22:25:51.438" v="767" actId="692"/>
          <ac:cxnSpMkLst>
            <pc:docMk/>
            <pc:sldMk cId="2964938530" sldId="280"/>
            <ac:cxnSpMk id="151" creationId="{1A7C62CA-D4D3-A8AB-8952-E2088174E3E8}"/>
          </ac:cxnSpMkLst>
        </pc:cxnChg>
        <pc:cxnChg chg="del mod">
          <ac:chgData name="a xx" userId="6c68ed6e84215d36" providerId="LiveId" clId="{DB4E0632-E63A-4BD2-8C89-6E43158AD100}" dt="2023-07-16T22:21:34.096" v="713" actId="478"/>
          <ac:cxnSpMkLst>
            <pc:docMk/>
            <pc:sldMk cId="2964938530" sldId="280"/>
            <ac:cxnSpMk id="152" creationId="{8C2719B6-C1D5-128A-3507-E1F722B0EC0F}"/>
          </ac:cxnSpMkLst>
        </pc:cxnChg>
        <pc:cxnChg chg="mod">
          <ac:chgData name="a xx" userId="6c68ed6e84215d36" providerId="LiveId" clId="{DB4E0632-E63A-4BD2-8C89-6E43158AD100}" dt="2023-07-16T22:25:51.438" v="767" actId="692"/>
          <ac:cxnSpMkLst>
            <pc:docMk/>
            <pc:sldMk cId="2964938530" sldId="280"/>
            <ac:cxnSpMk id="153" creationId="{AC646BA2-70F6-7FCA-011F-7FC3E50F3BBF}"/>
          </ac:cxnSpMkLst>
        </pc:cxnChg>
        <pc:cxnChg chg="del mod">
          <ac:chgData name="a xx" userId="6c68ed6e84215d36" providerId="LiveId" clId="{DB4E0632-E63A-4BD2-8C89-6E43158AD100}" dt="2023-07-16T22:21:26.031" v="712" actId="478"/>
          <ac:cxnSpMkLst>
            <pc:docMk/>
            <pc:sldMk cId="2964938530" sldId="280"/>
            <ac:cxnSpMk id="154" creationId="{FC7A566E-6144-D690-0452-51E62E0FAC48}"/>
          </ac:cxnSpMkLst>
        </pc:cxnChg>
        <pc:cxnChg chg="mod">
          <ac:chgData name="a xx" userId="6c68ed6e84215d36" providerId="LiveId" clId="{DB4E0632-E63A-4BD2-8C89-6E43158AD100}" dt="2023-07-16T22:25:51.438" v="767" actId="692"/>
          <ac:cxnSpMkLst>
            <pc:docMk/>
            <pc:sldMk cId="2964938530" sldId="280"/>
            <ac:cxnSpMk id="155" creationId="{B6BB00DB-3899-5707-8600-DF7CEE70BB3F}"/>
          </ac:cxnSpMkLst>
        </pc:cxnChg>
        <pc:cxnChg chg="del mod">
          <ac:chgData name="a xx" userId="6c68ed6e84215d36" providerId="LiveId" clId="{DB4E0632-E63A-4BD2-8C89-6E43158AD100}" dt="2023-07-16T22:22:36.539" v="721" actId="478"/>
          <ac:cxnSpMkLst>
            <pc:docMk/>
            <pc:sldMk cId="2964938530" sldId="280"/>
            <ac:cxnSpMk id="156" creationId="{20D17037-CD06-E4D2-704B-D0E64B32F56E}"/>
          </ac:cxnSpMkLst>
        </pc:cxnChg>
        <pc:cxnChg chg="mod">
          <ac:chgData name="a xx" userId="6c68ed6e84215d36" providerId="LiveId" clId="{DB4E0632-E63A-4BD2-8C89-6E43158AD100}" dt="2023-07-16T22:25:51.438" v="767" actId="692"/>
          <ac:cxnSpMkLst>
            <pc:docMk/>
            <pc:sldMk cId="2964938530" sldId="280"/>
            <ac:cxnSpMk id="157" creationId="{17382618-0125-39C8-FE50-B06B67E2B6A8}"/>
          </ac:cxnSpMkLst>
        </pc:cxnChg>
        <pc:cxnChg chg="del mod">
          <ac:chgData name="a xx" userId="6c68ed6e84215d36" providerId="LiveId" clId="{DB4E0632-E63A-4BD2-8C89-6E43158AD100}" dt="2023-07-16T22:22:30.945" v="720" actId="478"/>
          <ac:cxnSpMkLst>
            <pc:docMk/>
            <pc:sldMk cId="2964938530" sldId="280"/>
            <ac:cxnSpMk id="158" creationId="{53706B03-0F43-8543-7065-7E5BDB4A4562}"/>
          </ac:cxnSpMkLst>
        </pc:cxnChg>
        <pc:cxnChg chg="add del mod">
          <ac:chgData name="a xx" userId="6c68ed6e84215d36" providerId="LiveId" clId="{DB4E0632-E63A-4BD2-8C89-6E43158AD100}" dt="2023-07-16T22:23:22.278" v="728" actId="478"/>
          <ac:cxnSpMkLst>
            <pc:docMk/>
            <pc:sldMk cId="2964938530" sldId="280"/>
            <ac:cxnSpMk id="159" creationId="{2E88D5D6-DC3D-BE4B-9960-81DC1FE20F20}"/>
          </ac:cxnSpMkLst>
        </pc:cxnChg>
        <pc:cxnChg chg="add del mod">
          <ac:chgData name="a xx" userId="6c68ed6e84215d36" providerId="LiveId" clId="{DB4E0632-E63A-4BD2-8C89-6E43158AD100}" dt="2023-07-16T22:23:31.306" v="730" actId="478"/>
          <ac:cxnSpMkLst>
            <pc:docMk/>
            <pc:sldMk cId="2964938530" sldId="280"/>
            <ac:cxnSpMk id="160" creationId="{4266E4F1-2B77-CF68-A0ED-F9870D37620E}"/>
          </ac:cxnSpMkLst>
        </pc:cxnChg>
        <pc:cxnChg chg="add del mod">
          <ac:chgData name="a xx" userId="6c68ed6e84215d36" providerId="LiveId" clId="{DB4E0632-E63A-4BD2-8C89-6E43158AD100}" dt="2023-07-16T22:23:39.745" v="732" actId="478"/>
          <ac:cxnSpMkLst>
            <pc:docMk/>
            <pc:sldMk cId="2964938530" sldId="280"/>
            <ac:cxnSpMk id="161" creationId="{7F96EA4F-246A-E6AE-ADC2-473E8014F648}"/>
          </ac:cxnSpMkLst>
        </pc:cxnChg>
        <pc:cxnChg chg="add del mod">
          <ac:chgData name="a xx" userId="6c68ed6e84215d36" providerId="LiveId" clId="{DB4E0632-E63A-4BD2-8C89-6E43158AD100}" dt="2023-07-16T22:23:07.100" v="725" actId="478"/>
          <ac:cxnSpMkLst>
            <pc:docMk/>
            <pc:sldMk cId="2964938530" sldId="280"/>
            <ac:cxnSpMk id="162" creationId="{3D5FAE9F-D5E4-D271-56BA-488F22123B5D}"/>
          </ac:cxnSpMkLst>
        </pc:cxnChg>
        <pc:cxnChg chg="add del mod">
          <ac:chgData name="a xx" userId="6c68ed6e84215d36" providerId="LiveId" clId="{DB4E0632-E63A-4BD2-8C89-6E43158AD100}" dt="2023-07-16T22:23:07.100" v="725" actId="478"/>
          <ac:cxnSpMkLst>
            <pc:docMk/>
            <pc:sldMk cId="2964938530" sldId="280"/>
            <ac:cxnSpMk id="163" creationId="{92A3D4C1-A209-4418-C4AA-B1209EE23D00}"/>
          </ac:cxnSpMkLst>
        </pc:cxnChg>
        <pc:cxnChg chg="add del mod">
          <ac:chgData name="a xx" userId="6c68ed6e84215d36" providerId="LiveId" clId="{DB4E0632-E63A-4BD2-8C89-6E43158AD100}" dt="2023-07-16T22:23:07.100" v="725" actId="478"/>
          <ac:cxnSpMkLst>
            <pc:docMk/>
            <pc:sldMk cId="2964938530" sldId="280"/>
            <ac:cxnSpMk id="164" creationId="{CA1156BC-842A-93F9-6F8A-C15C38B9517F}"/>
          </ac:cxnSpMkLst>
        </pc:cxnChg>
        <pc:cxnChg chg="add del mod">
          <ac:chgData name="a xx" userId="6c68ed6e84215d36" providerId="LiveId" clId="{DB4E0632-E63A-4BD2-8C89-6E43158AD100}" dt="2023-07-16T22:23:07.100" v="725" actId="478"/>
          <ac:cxnSpMkLst>
            <pc:docMk/>
            <pc:sldMk cId="2964938530" sldId="280"/>
            <ac:cxnSpMk id="165" creationId="{43738469-5285-439C-E8AB-BA3DC002A65D}"/>
          </ac:cxnSpMkLst>
        </pc:cxnChg>
        <pc:cxnChg chg="add del mod">
          <ac:chgData name="a xx" userId="6c68ed6e84215d36" providerId="LiveId" clId="{DB4E0632-E63A-4BD2-8C89-6E43158AD100}" dt="2023-07-16T22:23:07.100" v="725" actId="478"/>
          <ac:cxnSpMkLst>
            <pc:docMk/>
            <pc:sldMk cId="2964938530" sldId="280"/>
            <ac:cxnSpMk id="166" creationId="{2B32F411-9DF5-AE56-2916-BEF88B360ABB}"/>
          </ac:cxnSpMkLst>
        </pc:cxnChg>
        <pc:cxnChg chg="add del mod">
          <ac:chgData name="a xx" userId="6c68ed6e84215d36" providerId="LiveId" clId="{DB4E0632-E63A-4BD2-8C89-6E43158AD100}" dt="2023-07-16T22:23:07.100" v="725" actId="478"/>
          <ac:cxnSpMkLst>
            <pc:docMk/>
            <pc:sldMk cId="2964938530" sldId="280"/>
            <ac:cxnSpMk id="167" creationId="{CFF9A52C-56AA-68C0-942D-FC40E6D9D0A7}"/>
          </ac:cxnSpMkLst>
        </pc:cxnChg>
        <pc:cxnChg chg="add del mod">
          <ac:chgData name="a xx" userId="6c68ed6e84215d36" providerId="LiveId" clId="{DB4E0632-E63A-4BD2-8C89-6E43158AD100}" dt="2023-07-16T22:23:07.100" v="725" actId="478"/>
          <ac:cxnSpMkLst>
            <pc:docMk/>
            <pc:sldMk cId="2964938530" sldId="280"/>
            <ac:cxnSpMk id="168" creationId="{F16E075D-97FC-192E-F55E-4C246888000E}"/>
          </ac:cxnSpMkLst>
        </pc:cxnChg>
        <pc:cxnChg chg="add del mod">
          <ac:chgData name="a xx" userId="6c68ed6e84215d36" providerId="LiveId" clId="{DB4E0632-E63A-4BD2-8C89-6E43158AD100}" dt="2023-07-16T22:23:07.100" v="725" actId="478"/>
          <ac:cxnSpMkLst>
            <pc:docMk/>
            <pc:sldMk cId="2964938530" sldId="280"/>
            <ac:cxnSpMk id="169" creationId="{DA85B8B7-68C8-3277-0EEB-E9DB53E65436}"/>
          </ac:cxnSpMkLst>
        </pc:cxnChg>
        <pc:cxnChg chg="add del mod">
          <ac:chgData name="a xx" userId="6c68ed6e84215d36" providerId="LiveId" clId="{DB4E0632-E63A-4BD2-8C89-6E43158AD100}" dt="2023-07-16T22:23:07.100" v="725" actId="478"/>
          <ac:cxnSpMkLst>
            <pc:docMk/>
            <pc:sldMk cId="2964938530" sldId="280"/>
            <ac:cxnSpMk id="170" creationId="{50293ACE-6451-A939-5B41-AB4D8B4CFECD}"/>
          </ac:cxnSpMkLst>
        </pc:cxnChg>
        <pc:cxnChg chg="add del mod">
          <ac:chgData name="a xx" userId="6c68ed6e84215d36" providerId="LiveId" clId="{DB4E0632-E63A-4BD2-8C89-6E43158AD100}" dt="2023-07-16T22:23:17.964" v="727" actId="478"/>
          <ac:cxnSpMkLst>
            <pc:docMk/>
            <pc:sldMk cId="2964938530" sldId="280"/>
            <ac:cxnSpMk id="171" creationId="{461C557C-3F9F-4D1E-B001-6F6E0E34961C}"/>
          </ac:cxnSpMkLst>
        </pc:cxnChg>
        <pc:cxnChg chg="add del mod">
          <ac:chgData name="a xx" userId="6c68ed6e84215d36" providerId="LiveId" clId="{DB4E0632-E63A-4BD2-8C89-6E43158AD100}" dt="2023-07-16T22:23:17.964" v="727" actId="478"/>
          <ac:cxnSpMkLst>
            <pc:docMk/>
            <pc:sldMk cId="2964938530" sldId="280"/>
            <ac:cxnSpMk id="172" creationId="{1926D8B5-D9DF-9640-B9D7-40D786800CBE}"/>
          </ac:cxnSpMkLst>
        </pc:cxnChg>
        <pc:cxnChg chg="add del mod">
          <ac:chgData name="a xx" userId="6c68ed6e84215d36" providerId="LiveId" clId="{DB4E0632-E63A-4BD2-8C89-6E43158AD100}" dt="2023-07-16T22:23:17.964" v="727" actId="478"/>
          <ac:cxnSpMkLst>
            <pc:docMk/>
            <pc:sldMk cId="2964938530" sldId="280"/>
            <ac:cxnSpMk id="173" creationId="{D5EEABE6-CE94-D6F2-EBA5-72EC59EAF9B1}"/>
          </ac:cxnSpMkLst>
        </pc:cxnChg>
        <pc:cxnChg chg="add del mod">
          <ac:chgData name="a xx" userId="6c68ed6e84215d36" providerId="LiveId" clId="{DB4E0632-E63A-4BD2-8C89-6E43158AD100}" dt="2023-07-16T22:23:17.964" v="727" actId="478"/>
          <ac:cxnSpMkLst>
            <pc:docMk/>
            <pc:sldMk cId="2964938530" sldId="280"/>
            <ac:cxnSpMk id="174" creationId="{509DE996-0413-A207-3C24-405CE71F64D5}"/>
          </ac:cxnSpMkLst>
        </pc:cxnChg>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pChg chg="add del mod topLvl">
          <ac:chgData name="a xx" userId="6c68ed6e84215d36" providerId="LiveId" clId="{DB4E0632-E63A-4BD2-8C89-6E43158AD100}" dt="2023-07-16T23:28:01.918" v="924" actId="478"/>
          <ac:spMkLst>
            <pc:docMk/>
            <pc:sldMk cId="1329852842" sldId="281"/>
            <ac:spMk id="3" creationId="{7FEB2D5C-3C50-5CC7-8909-D528177CA14B}"/>
          </ac:spMkLst>
        </pc:spChg>
        <pc:spChg chg="del mod topLvl">
          <ac:chgData name="a xx" userId="6c68ed6e84215d36" providerId="LiveId" clId="{DB4E0632-E63A-4BD2-8C89-6E43158AD100}" dt="2023-07-16T23:17:52.997" v="837" actId="478"/>
          <ac:spMkLst>
            <pc:docMk/>
            <pc:sldMk cId="1329852842" sldId="281"/>
            <ac:spMk id="4" creationId="{C0A94594-0DC0-E495-7753-641D6CBCEA4D}"/>
          </ac:spMkLst>
        </pc:spChg>
        <pc:spChg chg="add del mod">
          <ac:chgData name="a xx" userId="6c68ed6e84215d36" providerId="LiveId" clId="{DB4E0632-E63A-4BD2-8C89-6E43158AD100}" dt="2023-07-17T14:54:18.048" v="1144" actId="164"/>
          <ac:spMkLst>
            <pc:docMk/>
            <pc:sldMk cId="1329852842" sldId="281"/>
            <ac:spMk id="11" creationId="{5AD43E94-5358-91CF-26E9-1631EDE53FCB}"/>
          </ac:spMkLst>
        </pc:spChg>
        <pc:spChg chg="mod">
          <ac:chgData name="a xx" userId="6c68ed6e84215d36" providerId="LiveId" clId="{DB4E0632-E63A-4BD2-8C89-6E43158AD100}" dt="2023-07-17T14:39:37.805" v="1073" actId="27803"/>
          <ac:spMkLst>
            <pc:docMk/>
            <pc:sldMk cId="1329852842" sldId="281"/>
            <ac:spMk id="14" creationId="{EB3A52E4-10EF-DA35-9734-852314BB29BD}"/>
          </ac:spMkLst>
        </pc:spChg>
        <pc:spChg chg="mod">
          <ac:chgData name="a xx" userId="6c68ed6e84215d36" providerId="LiveId" clId="{DB4E0632-E63A-4BD2-8C89-6E43158AD100}" dt="2023-07-17T14:39:46.806" v="1076" actId="1076"/>
          <ac:spMkLst>
            <pc:docMk/>
            <pc:sldMk cId="1329852842" sldId="281"/>
            <ac:spMk id="15" creationId="{31A5B5B3-40B2-FA69-E0DC-9C829176186A}"/>
          </ac:spMkLst>
        </pc:spChg>
        <pc:spChg chg="mod">
          <ac:chgData name="a xx" userId="6c68ed6e84215d36" providerId="LiveId" clId="{DB4E0632-E63A-4BD2-8C89-6E43158AD100}" dt="2023-07-17T14:57:00.741" v="1221" actId="1036"/>
          <ac:spMkLst>
            <pc:docMk/>
            <pc:sldMk cId="1329852842" sldId="281"/>
            <ac:spMk id="17" creationId="{D48F987D-7C55-C0FD-0096-AD971DE09B8C}"/>
          </ac:spMkLst>
        </pc:spChg>
        <pc:spChg chg="mod">
          <ac:chgData name="a xx" userId="6c68ed6e84215d36" providerId="LiveId" clId="{DB4E0632-E63A-4BD2-8C89-6E43158AD100}" dt="2023-07-17T14:55:26.750" v="1156" actId="1076"/>
          <ac:spMkLst>
            <pc:docMk/>
            <pc:sldMk cId="1329852842" sldId="281"/>
            <ac:spMk id="18" creationId="{2A5CBAD3-4052-0BC3-3160-A7D7ED90F7D3}"/>
          </ac:spMkLst>
        </pc:spChg>
        <pc:spChg chg="mod">
          <ac:chgData name="a xx" userId="6c68ed6e84215d36" providerId="LiveId" clId="{DB4E0632-E63A-4BD2-8C89-6E43158AD100}" dt="2023-07-17T14:44:18.689" v="1131" actId="206"/>
          <ac:spMkLst>
            <pc:docMk/>
            <pc:sldMk cId="1329852842" sldId="281"/>
            <ac:spMk id="21" creationId="{6C894273-7C0A-C173-A9FC-6E4A3A4CBF88}"/>
          </ac:spMkLst>
        </pc:spChg>
        <pc:spChg chg="add mod ord">
          <ac:chgData name="a xx" userId="6c68ed6e84215d36" providerId="LiveId" clId="{DB4E0632-E63A-4BD2-8C89-6E43158AD100}" dt="2023-07-17T14:54:18.048" v="1144" actId="164"/>
          <ac:spMkLst>
            <pc:docMk/>
            <pc:sldMk cId="1329852842" sldId="281"/>
            <ac:spMk id="22" creationId="{79486C2B-4652-9080-3BCD-70E6D414514C}"/>
          </ac:spMkLst>
        </pc:spChg>
        <pc:spChg chg="add del mod ord topLvl">
          <ac:chgData name="a xx" userId="6c68ed6e84215d36" providerId="LiveId" clId="{DB4E0632-E63A-4BD2-8C89-6E43158AD100}" dt="2023-07-17T14:56:46.066" v="1210" actId="478"/>
          <ac:spMkLst>
            <pc:docMk/>
            <pc:sldMk cId="1329852842" sldId="281"/>
            <ac:spMk id="24" creationId="{D1757065-8958-E68B-BC65-FF522AE63CD0}"/>
          </ac:spMkLst>
        </pc:spChg>
        <pc:spChg chg="add mod">
          <ac:chgData name="a xx" userId="6c68ed6e84215d36" providerId="LiveId" clId="{DB4E0632-E63A-4BD2-8C89-6E43158AD100}" dt="2023-07-16T23:19:27.198" v="856" actId="164"/>
          <ac:spMkLst>
            <pc:docMk/>
            <pc:sldMk cId="1329852842" sldId="281"/>
            <ac:spMk id="29" creationId="{6766749E-BE30-D8CC-64B7-E33E843A2DF1}"/>
          </ac:spMkLst>
        </pc:spChg>
        <pc:spChg chg="mod topLvl">
          <ac:chgData name="a xx" userId="6c68ed6e84215d36" providerId="LiveId" clId="{DB4E0632-E63A-4BD2-8C89-6E43158AD100}" dt="2023-07-16T23:29:08.106" v="938" actId="571"/>
          <ac:spMkLst>
            <pc:docMk/>
            <pc:sldMk cId="1329852842" sldId="281"/>
            <ac:spMk id="138" creationId="{3F1B3D37-8E80-4F96-2E65-FBEF1B076845}"/>
          </ac:spMkLst>
        </pc:spChg>
        <pc:spChg chg="mod topLvl">
          <ac:chgData name="a xx" userId="6c68ed6e84215d36" providerId="LiveId" clId="{DB4E0632-E63A-4BD2-8C89-6E43158AD100}" dt="2023-07-16T23:29:08.106" v="938" actId="571"/>
          <ac:spMkLst>
            <pc:docMk/>
            <pc:sldMk cId="1329852842" sldId="281"/>
            <ac:spMk id="140" creationId="{BF15771F-5DB5-66F7-C243-7C2D50A71F15}"/>
          </ac:spMkLst>
        </pc:spChg>
        <pc:spChg chg="mod topLvl">
          <ac:chgData name="a xx" userId="6c68ed6e84215d36" providerId="LiveId" clId="{DB4E0632-E63A-4BD2-8C89-6E43158AD100}" dt="2023-07-16T23:29:08.106" v="938" actId="571"/>
          <ac:spMkLst>
            <pc:docMk/>
            <pc:sldMk cId="1329852842" sldId="281"/>
            <ac:spMk id="141" creationId="{12B73549-6309-1D85-D507-9609D96F759F}"/>
          </ac:spMkLst>
        </pc:spChg>
        <pc:spChg chg="add del mod">
          <ac:chgData name="a xx" userId="6c68ed6e84215d36" providerId="LiveId" clId="{DB4E0632-E63A-4BD2-8C89-6E43158AD100}" dt="2023-07-16T23:18:44.697" v="848" actId="478"/>
          <ac:spMkLst>
            <pc:docMk/>
            <pc:sldMk cId="1329852842" sldId="281"/>
            <ac:spMk id="171" creationId="{6EC0D745-CF87-87C7-9181-8ED9E9284885}"/>
          </ac:spMkLst>
        </pc:spChg>
        <pc:spChg chg="add del mod">
          <ac:chgData name="a xx" userId="6c68ed6e84215d36" providerId="LiveId" clId="{DB4E0632-E63A-4BD2-8C89-6E43158AD100}" dt="2023-07-16T23:19:07.965" v="851" actId="478"/>
          <ac:spMkLst>
            <pc:docMk/>
            <pc:sldMk cId="1329852842" sldId="281"/>
            <ac:spMk id="180" creationId="{040C4EAE-6952-7C1C-9A6C-129C3EBF5759}"/>
          </ac:spMkLst>
        </pc:spChg>
        <pc:spChg chg="add del mod">
          <ac:chgData name="a xx" userId="6c68ed6e84215d36" providerId="LiveId" clId="{DB4E0632-E63A-4BD2-8C89-6E43158AD100}" dt="2023-07-16T23:19:03.579" v="849" actId="478"/>
          <ac:spMkLst>
            <pc:docMk/>
            <pc:sldMk cId="1329852842" sldId="281"/>
            <ac:spMk id="181" creationId="{DA4ADC98-A434-AE9E-2A23-81B8F2B68CEA}"/>
          </ac:spMkLst>
        </pc:spChg>
        <pc:spChg chg="add del mod">
          <ac:chgData name="a xx" userId="6c68ed6e84215d36" providerId="LiveId" clId="{DB4E0632-E63A-4BD2-8C89-6E43158AD100}" dt="2023-07-16T23:19:17.240" v="855" actId="478"/>
          <ac:spMkLst>
            <pc:docMk/>
            <pc:sldMk cId="1329852842" sldId="281"/>
            <ac:spMk id="182" creationId="{6565C936-A401-4AB2-9928-286E5ACE8D44}"/>
          </ac:spMkLst>
        </pc:spChg>
        <pc:spChg chg="del mod">
          <ac:chgData name="a xx" userId="6c68ed6e84215d36" providerId="LiveId" clId="{DB4E0632-E63A-4BD2-8C89-6E43158AD100}" dt="2023-07-16T23:34:56.999" v="1032" actId="478"/>
          <ac:spMkLst>
            <pc:docMk/>
            <pc:sldMk cId="1329852842" sldId="281"/>
            <ac:spMk id="191" creationId="{164F8162-03AB-DE9D-79B4-4A2D19BE7A72}"/>
          </ac:spMkLst>
        </pc:spChg>
        <pc:spChg chg="mod topLvl">
          <ac:chgData name="a xx" userId="6c68ed6e84215d36" providerId="LiveId" clId="{DB4E0632-E63A-4BD2-8C89-6E43158AD100}" dt="2023-07-16T23:29:08.106" v="938" actId="571"/>
          <ac:spMkLst>
            <pc:docMk/>
            <pc:sldMk cId="1329852842" sldId="281"/>
            <ac:spMk id="274" creationId="{33CD1E37-FE10-2900-5FEE-8089E37921EE}"/>
          </ac:spMkLst>
        </pc:spChg>
        <pc:grpChg chg="mod topLvl">
          <ac:chgData name="a xx" userId="6c68ed6e84215d36" providerId="LiveId" clId="{DB4E0632-E63A-4BD2-8C89-6E43158AD100}" dt="2023-07-16T23:29:08.106" v="938" actId="571"/>
          <ac:grpSpMkLst>
            <pc:docMk/>
            <pc:sldMk cId="1329852842" sldId="281"/>
            <ac:grpSpMk id="12" creationId="{88877F16-E795-6D4F-7FCF-8FCB206DF6ED}"/>
          </ac:grpSpMkLst>
        </pc:grpChg>
        <pc:grpChg chg="del mod">
          <ac:chgData name="a xx" userId="6c68ed6e84215d36" providerId="LiveId" clId="{DB4E0632-E63A-4BD2-8C89-6E43158AD100}" dt="2023-07-16T23:07:27.686" v="794" actId="165"/>
          <ac:grpSpMkLst>
            <pc:docMk/>
            <pc:sldMk cId="1329852842" sldId="281"/>
            <ac:grpSpMk id="13" creationId="{60B6FC70-8903-65DD-21B4-A18C2C5B4AE6}"/>
          </ac:grpSpMkLst>
        </pc:grpChg>
        <pc:grpChg chg="mod">
          <ac:chgData name="a xx" userId="6c68ed6e84215d36" providerId="LiveId" clId="{DB4E0632-E63A-4BD2-8C89-6E43158AD100}" dt="2023-07-17T14:39:47.560" v="1077" actId="1076"/>
          <ac:grpSpMkLst>
            <pc:docMk/>
            <pc:sldMk cId="1329852842" sldId="281"/>
            <ac:grpSpMk id="13" creationId="{C8E80982-8B56-64B8-2F9F-C2FB7B9F06F6}"/>
          </ac:grpSpMkLst>
        </pc:grpChg>
        <pc:grpChg chg="mod topLvl">
          <ac:chgData name="a xx" userId="6c68ed6e84215d36" providerId="LiveId" clId="{DB4E0632-E63A-4BD2-8C89-6E43158AD100}" dt="2023-07-17T14:57:06.088" v="1222" actId="1076"/>
          <ac:grpSpMkLst>
            <pc:docMk/>
            <pc:sldMk cId="1329852842" sldId="281"/>
            <ac:grpSpMk id="16" creationId="{44631FAF-BDA5-2F87-8F55-DF85DC860F52}"/>
          </ac:grpSpMkLst>
        </pc:grpChg>
        <pc:grpChg chg="add mod">
          <ac:chgData name="a xx" userId="6c68ed6e84215d36" providerId="LiveId" clId="{DB4E0632-E63A-4BD2-8C89-6E43158AD100}" dt="2023-07-17T14:54:20.731" v="1145" actId="1076"/>
          <ac:grpSpMkLst>
            <pc:docMk/>
            <pc:sldMk cId="1329852842" sldId="281"/>
            <ac:grpSpMk id="23" creationId="{CE9A2354-A588-10D9-42FF-DEBAC0A9EB88}"/>
          </ac:grpSpMkLst>
        </pc:grpChg>
        <pc:grpChg chg="add del mod">
          <ac:chgData name="a xx" userId="6c68ed6e84215d36" providerId="LiveId" clId="{DB4E0632-E63A-4BD2-8C89-6E43158AD100}" dt="2023-07-17T14:56:46.066" v="1210" actId="478"/>
          <ac:grpSpMkLst>
            <pc:docMk/>
            <pc:sldMk cId="1329852842" sldId="281"/>
            <ac:grpSpMk id="25" creationId="{CE29397E-6BA5-B0C6-64B7-EDDFE6E531F1}"/>
          </ac:grpSpMkLst>
        </pc:grpChg>
        <pc:grpChg chg="add mod">
          <ac:chgData name="a xx" userId="6c68ed6e84215d36" providerId="LiveId" clId="{DB4E0632-E63A-4BD2-8C89-6E43158AD100}" dt="2023-07-16T23:19:27.198" v="856" actId="164"/>
          <ac:grpSpMkLst>
            <pc:docMk/>
            <pc:sldMk cId="1329852842" sldId="281"/>
            <ac:grpSpMk id="30" creationId="{C70A9595-2741-04EE-B708-260B172CB2EB}"/>
          </ac:grpSpMkLst>
        </pc:grpChg>
        <pc:grpChg chg="add mod">
          <ac:chgData name="a xx" userId="6c68ed6e84215d36" providerId="LiveId" clId="{DB4E0632-E63A-4BD2-8C89-6E43158AD100}" dt="2023-07-16T23:19:27.198" v="856" actId="164"/>
          <ac:grpSpMkLst>
            <pc:docMk/>
            <pc:sldMk cId="1329852842" sldId="281"/>
            <ac:grpSpMk id="65" creationId="{82AD4742-3691-2EE9-3A64-168ACDE6A753}"/>
          </ac:grpSpMkLst>
        </pc:grpChg>
        <pc:grpChg chg="mod">
          <ac:chgData name="a xx" userId="6c68ed6e84215d36" providerId="LiveId" clId="{DB4E0632-E63A-4BD2-8C89-6E43158AD100}" dt="2023-07-16T23:18:36.050" v="846"/>
          <ac:grpSpMkLst>
            <pc:docMk/>
            <pc:sldMk cId="1329852842" sldId="281"/>
            <ac:grpSpMk id="66" creationId="{EAF49E08-8BEE-8722-5899-563381BEC375}"/>
          </ac:grpSpMkLst>
        </pc:grpChg>
        <pc:grpChg chg="mod topLvl">
          <ac:chgData name="a xx" userId="6c68ed6e84215d36" providerId="LiveId" clId="{DB4E0632-E63A-4BD2-8C89-6E43158AD100}" dt="2023-07-16T23:29:08.106" v="938" actId="571"/>
          <ac:grpSpMkLst>
            <pc:docMk/>
            <pc:sldMk cId="1329852842" sldId="281"/>
            <ac:grpSpMk id="128" creationId="{487789DB-27F0-81D1-1048-37A2A42E81CB}"/>
          </ac:grpSpMkLst>
        </pc:grpChg>
        <pc:grpChg chg="mod topLvl">
          <ac:chgData name="a xx" userId="6c68ed6e84215d36" providerId="LiveId" clId="{DB4E0632-E63A-4BD2-8C89-6E43158AD100}" dt="2023-07-16T23:29:08.106" v="938" actId="571"/>
          <ac:grpSpMkLst>
            <pc:docMk/>
            <pc:sldMk cId="1329852842" sldId="281"/>
            <ac:grpSpMk id="132" creationId="{300E0010-A2A0-3CF4-F13A-CA167CDD9F25}"/>
          </ac:grpSpMkLst>
        </pc:grpChg>
        <pc:grpChg chg="add del mod">
          <ac:chgData name="a xx" userId="6c68ed6e84215d36" providerId="LiveId" clId="{DB4E0632-E63A-4BD2-8C89-6E43158AD100}" dt="2023-07-16T23:19:05.766" v="850" actId="478"/>
          <ac:grpSpMkLst>
            <pc:docMk/>
            <pc:sldMk cId="1329852842" sldId="281"/>
            <ac:grpSpMk id="173" creationId="{F3462010-30D4-F8A6-7B6D-5491F84D459F}"/>
          </ac:grpSpMkLst>
        </pc:grpChg>
        <pc:grpChg chg="add del mod">
          <ac:chgData name="a xx" userId="6c68ed6e84215d36" providerId="LiveId" clId="{DB4E0632-E63A-4BD2-8C89-6E43158AD100}" dt="2023-07-16T23:19:14.918" v="854" actId="478"/>
          <ac:grpSpMkLst>
            <pc:docMk/>
            <pc:sldMk cId="1329852842" sldId="281"/>
            <ac:grpSpMk id="176" creationId="{9C0CFF63-7AE4-AEF6-6480-4F5C11A06621}"/>
          </ac:grpSpMkLst>
        </pc:grpChg>
        <pc:grpChg chg="add del mod">
          <ac:chgData name="a xx" userId="6c68ed6e84215d36" providerId="LiveId" clId="{DB4E0632-E63A-4BD2-8C89-6E43158AD100}" dt="2023-07-16T23:19:34.111" v="858" actId="21"/>
          <ac:grpSpMkLst>
            <pc:docMk/>
            <pc:sldMk cId="1329852842" sldId="281"/>
            <ac:grpSpMk id="183" creationId="{7394C4BA-B4AE-3E51-8E16-DCF8C9B0D212}"/>
          </ac:grpSpMkLst>
        </pc:grpChg>
        <pc:grpChg chg="add del mod">
          <ac:chgData name="a xx" userId="6c68ed6e84215d36" providerId="LiveId" clId="{DB4E0632-E63A-4BD2-8C89-6E43158AD100}" dt="2023-07-16T23:37:02.827" v="1049" actId="164"/>
          <ac:grpSpMkLst>
            <pc:docMk/>
            <pc:sldMk cId="1329852842" sldId="281"/>
            <ac:grpSpMk id="185" creationId="{2F44046B-D498-35CF-F412-4E8B7C4017B4}"/>
          </ac:grpSpMkLst>
        </pc:grpChg>
        <pc:grpChg chg="add mod">
          <ac:chgData name="a xx" userId="6c68ed6e84215d36" providerId="LiveId" clId="{DB4E0632-E63A-4BD2-8C89-6E43158AD100}" dt="2023-07-16T23:50:30.213" v="1051" actId="1076"/>
          <ac:grpSpMkLst>
            <pc:docMk/>
            <pc:sldMk cId="1329852842" sldId="281"/>
            <ac:grpSpMk id="258" creationId="{08880438-536A-6F84-3B4C-E62FD982FAFC}"/>
          </ac:grpSpMkLst>
        </pc:grpChg>
        <pc:grpChg chg="mod">
          <ac:chgData name="a xx" userId="6c68ed6e84215d36" providerId="LiveId" clId="{DB4E0632-E63A-4BD2-8C89-6E43158AD100}" dt="2023-07-16T23:29:08.106" v="938" actId="571"/>
          <ac:grpSpMkLst>
            <pc:docMk/>
            <pc:sldMk cId="1329852842" sldId="281"/>
            <ac:grpSpMk id="276" creationId="{15B2AED5-62A4-6965-3F0B-1649C7D31C9B}"/>
          </ac:grpSpMkLst>
        </pc:grpChg>
        <pc:grpChg chg="mod topLvl">
          <ac:chgData name="a xx" userId="6c68ed6e84215d36" providerId="LiveId" clId="{DB4E0632-E63A-4BD2-8C89-6E43158AD100}" dt="2023-07-16T23:29:08.106" v="938" actId="571"/>
          <ac:grpSpMkLst>
            <pc:docMk/>
            <pc:sldMk cId="1329852842" sldId="281"/>
            <ac:grpSpMk id="778" creationId="{B8C07A41-8E0D-C33C-031B-5F8B753468F2}"/>
          </ac:grpSpMkLst>
        </pc:grpChg>
        <pc:picChg chg="add del mod">
          <ac:chgData name="a xx" userId="6c68ed6e84215d36" providerId="LiveId" clId="{DB4E0632-E63A-4BD2-8C89-6E43158AD100}" dt="2023-07-17T14:39:54.217" v="1080" actId="27803"/>
          <ac:picMkLst>
            <pc:docMk/>
            <pc:sldMk cId="1329852842" sldId="281"/>
            <ac:picMk id="4" creationId="{5AD43E94-5358-91CF-26E9-1631EDE53FCB}"/>
          </ac:picMkLst>
        </pc:picChg>
        <pc:picChg chg="add del mod">
          <ac:chgData name="a xx" userId="6c68ed6e84215d36" providerId="LiveId" clId="{DB4E0632-E63A-4BD2-8C89-6E43158AD100}" dt="2023-07-16T23:26:47.402" v="911" actId="478"/>
          <ac:picMkLst>
            <pc:docMk/>
            <pc:sldMk cId="1329852842" sldId="281"/>
            <ac:picMk id="9" creationId="{BB115D96-276A-B689-F7E7-392AF6ADF365}"/>
          </ac:picMkLst>
        </pc:picChg>
        <pc:picChg chg="add del mod">
          <ac:chgData name="a xx" userId="6c68ed6e84215d36" providerId="LiveId" clId="{DB4E0632-E63A-4BD2-8C89-6E43158AD100}" dt="2023-07-16T23:26:28.331" v="907" actId="478"/>
          <ac:picMkLst>
            <pc:docMk/>
            <pc:sldMk cId="1329852842" sldId="281"/>
            <ac:picMk id="10" creationId="{38AC5851-9F7D-1727-CE3E-A35B0305F410}"/>
          </ac:picMkLst>
        </pc:picChg>
        <pc:picChg chg="add del mod">
          <ac:chgData name="a xx" userId="6c68ed6e84215d36" providerId="LiveId" clId="{DB4E0632-E63A-4BD2-8C89-6E43158AD100}" dt="2023-07-17T14:40:02.253" v="1081" actId="27803"/>
          <ac:picMkLst>
            <pc:docMk/>
            <pc:sldMk cId="1329852842" sldId="281"/>
            <ac:picMk id="10" creationId="{AB13FC56-8028-2AEE-91DB-F0F515B61885}"/>
          </ac:picMkLst>
        </pc:picChg>
        <pc:picChg chg="add del mod">
          <ac:chgData name="a xx" userId="6c68ed6e84215d36" providerId="LiveId" clId="{DB4E0632-E63A-4BD2-8C89-6E43158AD100}" dt="2023-07-16T23:26:54.010" v="913" actId="478"/>
          <ac:picMkLst>
            <pc:docMk/>
            <pc:sldMk cId="1329852842" sldId="281"/>
            <ac:picMk id="11" creationId="{283A11B2-64A4-C9EA-8F5A-74BCB44B3DC8}"/>
          </ac:picMkLst>
        </pc:picChg>
        <pc:picChg chg="add del mod">
          <ac:chgData name="a xx" userId="6c68ed6e84215d36" providerId="LiveId" clId="{DB4E0632-E63A-4BD2-8C89-6E43158AD100}" dt="2023-07-16T23:26:43.821" v="910" actId="478"/>
          <ac:picMkLst>
            <pc:docMk/>
            <pc:sldMk cId="1329852842" sldId="281"/>
            <ac:picMk id="14" creationId="{AC628341-B99B-9095-92E3-915E3DEAFF40}"/>
          </ac:picMkLst>
        </pc:picChg>
        <pc:picChg chg="add del mod">
          <ac:chgData name="a xx" userId="6c68ed6e84215d36" providerId="LiveId" clId="{DB4E0632-E63A-4BD2-8C89-6E43158AD100}" dt="2023-07-16T23:27:07.278" v="915" actId="478"/>
          <ac:picMkLst>
            <pc:docMk/>
            <pc:sldMk cId="1329852842" sldId="281"/>
            <ac:picMk id="15" creationId="{074AD502-4DF7-B6AC-AFCB-04829B07D800}"/>
          </ac:picMkLst>
        </pc:picChg>
        <pc:picChg chg="add del mod">
          <ac:chgData name="a xx" userId="6c68ed6e84215d36" providerId="LiveId" clId="{DB4E0632-E63A-4BD2-8C89-6E43158AD100}" dt="2023-07-16T23:27:09.401" v="916" actId="478"/>
          <ac:picMkLst>
            <pc:docMk/>
            <pc:sldMk cId="1329852842" sldId="281"/>
            <ac:picMk id="16" creationId="{FE306236-C3EA-5C02-0CA1-972D07D5FB9A}"/>
          </ac:picMkLst>
        </pc:picChg>
        <pc:picChg chg="add del mod">
          <ac:chgData name="a xx" userId="6c68ed6e84215d36" providerId="LiveId" clId="{DB4E0632-E63A-4BD2-8C89-6E43158AD100}" dt="2023-07-16T23:27:07.278" v="915" actId="478"/>
          <ac:picMkLst>
            <pc:docMk/>
            <pc:sldMk cId="1329852842" sldId="281"/>
            <ac:picMk id="17" creationId="{D851ABBA-3091-F078-7DA6-350E6D04EC9E}"/>
          </ac:picMkLst>
        </pc:picChg>
        <pc:picChg chg="add del mod">
          <ac:chgData name="a xx" userId="6c68ed6e84215d36" providerId="LiveId" clId="{DB4E0632-E63A-4BD2-8C89-6E43158AD100}" dt="2023-07-16T23:27:03.722" v="914" actId="478"/>
          <ac:picMkLst>
            <pc:docMk/>
            <pc:sldMk cId="1329852842" sldId="281"/>
            <ac:picMk id="18" creationId="{1395F868-1FF5-BC56-C517-49A324737C03}"/>
          </ac:picMkLst>
        </pc:picChg>
        <pc:picChg chg="add mod">
          <ac:chgData name="a xx" userId="6c68ed6e84215d36" providerId="LiveId" clId="{DB4E0632-E63A-4BD2-8C89-6E43158AD100}" dt="2023-07-16T23:10:21.844" v="822" actId="571"/>
          <ac:picMkLst>
            <pc:docMk/>
            <pc:sldMk cId="1329852842" sldId="281"/>
            <ac:picMk id="19" creationId="{CB14279B-3FAD-B1C4-70DE-9C76A653444A}"/>
          </ac:picMkLst>
        </pc:picChg>
        <pc:picChg chg="add del mod">
          <ac:chgData name="a xx" userId="6c68ed6e84215d36" providerId="LiveId" clId="{DB4E0632-E63A-4BD2-8C89-6E43158AD100}" dt="2023-07-17T14:42:51.833" v="1101" actId="27803"/>
          <ac:picMkLst>
            <pc:docMk/>
            <pc:sldMk cId="1329852842" sldId="281"/>
            <ac:picMk id="20" creationId="{6C894273-7C0A-C173-A9FC-6E4A3A4CBF88}"/>
          </ac:picMkLst>
        </pc:picChg>
        <pc:picChg chg="add mod">
          <ac:chgData name="a xx" userId="6c68ed6e84215d36" providerId="LiveId" clId="{DB4E0632-E63A-4BD2-8C89-6E43158AD100}" dt="2023-07-16T23:10:21.844" v="822" actId="571"/>
          <ac:picMkLst>
            <pc:docMk/>
            <pc:sldMk cId="1329852842" sldId="281"/>
            <ac:picMk id="20" creationId="{73B3CDE9-9CB2-A4E7-28AC-D0DBD40171BF}"/>
          </ac:picMkLst>
        </pc:picChg>
        <pc:picChg chg="add del mod">
          <ac:chgData name="a xx" userId="6c68ed6e84215d36" providerId="LiveId" clId="{DB4E0632-E63A-4BD2-8C89-6E43158AD100}" dt="2023-07-16T23:26:51.083" v="912" actId="478"/>
          <ac:picMkLst>
            <pc:docMk/>
            <pc:sldMk cId="1329852842" sldId="281"/>
            <ac:picMk id="22" creationId="{8C046405-0201-7F9D-82C8-2FBE02F7B1B6}"/>
          </ac:picMkLst>
        </pc:picChg>
        <pc:picChg chg="add del mod">
          <ac:chgData name="a xx" userId="6c68ed6e84215d36" providerId="LiveId" clId="{DB4E0632-E63A-4BD2-8C89-6E43158AD100}" dt="2023-07-16T23:32:05.281" v="975" actId="478"/>
          <ac:picMkLst>
            <pc:docMk/>
            <pc:sldMk cId="1329852842" sldId="281"/>
            <ac:picMk id="24" creationId="{CDDADE3A-8EB0-787D-D909-33D30208D882}"/>
          </ac:picMkLst>
        </pc:picChg>
        <pc:picChg chg="add del mod">
          <ac:chgData name="a xx" userId="6c68ed6e84215d36" providerId="LiveId" clId="{DB4E0632-E63A-4BD2-8C89-6E43158AD100}" dt="2023-07-16T23:27:07.278" v="915" actId="478"/>
          <ac:picMkLst>
            <pc:docMk/>
            <pc:sldMk cId="1329852842" sldId="281"/>
            <ac:picMk id="26" creationId="{4D55CF20-9FFD-D9C2-9D39-22651957785E}"/>
          </ac:picMkLst>
        </pc:picChg>
        <pc:picChg chg="add del mod">
          <ac:chgData name="a xx" userId="6c68ed6e84215d36" providerId="LiveId" clId="{DB4E0632-E63A-4BD2-8C89-6E43158AD100}" dt="2023-07-16T23:31:57.143" v="972" actId="478"/>
          <ac:picMkLst>
            <pc:docMk/>
            <pc:sldMk cId="1329852842" sldId="281"/>
            <ac:picMk id="184" creationId="{E7EDF15E-41C4-675B-0C12-47E0FE24AE5B}"/>
          </ac:picMkLst>
        </pc:picChg>
        <pc:picChg chg="add del mod">
          <ac:chgData name="a xx" userId="6c68ed6e84215d36" providerId="LiveId" clId="{DB4E0632-E63A-4BD2-8C89-6E43158AD100}" dt="2023-07-16T23:32:01.555" v="973" actId="478"/>
          <ac:picMkLst>
            <pc:docMk/>
            <pc:sldMk cId="1329852842" sldId="281"/>
            <ac:picMk id="186" creationId="{BC539D24-8227-7608-52AC-6B1183B3D78F}"/>
          </ac:picMkLst>
        </pc:picChg>
        <pc:picChg chg="add del mod">
          <ac:chgData name="a xx" userId="6c68ed6e84215d36" providerId="LiveId" clId="{DB4E0632-E63A-4BD2-8C89-6E43158AD100}" dt="2023-07-16T23:31:49.848" v="969" actId="478"/>
          <ac:picMkLst>
            <pc:docMk/>
            <pc:sldMk cId="1329852842" sldId="281"/>
            <ac:picMk id="187" creationId="{2DA074FC-4818-CCE4-97A6-616ACF08C188}"/>
          </ac:picMkLst>
        </pc:picChg>
        <pc:picChg chg="add mod">
          <ac:chgData name="a xx" userId="6c68ed6e84215d36" providerId="LiveId" clId="{DB4E0632-E63A-4BD2-8C89-6E43158AD100}" dt="2023-07-16T23:37:02.827" v="1049" actId="164"/>
          <ac:picMkLst>
            <pc:docMk/>
            <pc:sldMk cId="1329852842" sldId="281"/>
            <ac:picMk id="188" creationId="{4460BD15-3874-4AF6-DADB-7CEBCBEC62B4}"/>
          </ac:picMkLst>
        </pc:picChg>
        <pc:picChg chg="add mod">
          <ac:chgData name="a xx" userId="6c68ed6e84215d36" providerId="LiveId" clId="{DB4E0632-E63A-4BD2-8C89-6E43158AD100}" dt="2023-07-16T23:37:02.827" v="1049" actId="164"/>
          <ac:picMkLst>
            <pc:docMk/>
            <pc:sldMk cId="1329852842" sldId="281"/>
            <ac:picMk id="189" creationId="{4FE42FE0-9371-7B15-F637-05F767EAFEC0}"/>
          </ac:picMkLst>
        </pc:picChg>
        <pc:picChg chg="add del mod">
          <ac:chgData name="a xx" userId="6c68ed6e84215d36" providerId="LiveId" clId="{DB4E0632-E63A-4BD2-8C89-6E43158AD100}" dt="2023-07-16T23:33:59.140" v="978" actId="27803"/>
          <ac:picMkLst>
            <pc:docMk/>
            <pc:sldMk cId="1329852842" sldId="281"/>
            <ac:picMk id="190" creationId="{164F8162-03AB-DE9D-79B4-4A2D19BE7A72}"/>
          </ac:picMkLst>
        </pc:picChg>
        <pc:picChg chg="add del mod">
          <ac:chgData name="a xx" userId="6c68ed6e84215d36" providerId="LiveId" clId="{DB4E0632-E63A-4BD2-8C89-6E43158AD100}" dt="2023-07-16T23:35:38.682" v="1036" actId="478"/>
          <ac:picMkLst>
            <pc:docMk/>
            <pc:sldMk cId="1329852842" sldId="281"/>
            <ac:picMk id="257" creationId="{4AFAB193-E42A-E464-055C-5C6589041826}"/>
          </ac:picMkLst>
        </pc:picChg>
        <pc:cxnChg chg="mod">
          <ac:chgData name="a xx" userId="6c68ed6e84215d36" providerId="LiveId" clId="{DB4E0632-E63A-4BD2-8C89-6E43158AD100}" dt="2023-07-16T23:29:08.106" v="938" actId="571"/>
          <ac:cxnSpMkLst>
            <pc:docMk/>
            <pc:sldMk cId="1329852842" sldId="281"/>
            <ac:cxnSpMk id="2" creationId="{12A0CFC4-36BE-5578-E859-035B3673093D}"/>
          </ac:cxnSpMkLst>
        </pc:cxnChg>
        <pc:cxnChg chg="mod">
          <ac:chgData name="a xx" userId="6c68ed6e84215d36" providerId="LiveId" clId="{DB4E0632-E63A-4BD2-8C89-6E43158AD100}" dt="2023-07-16T23:29:08.106" v="938" actId="571"/>
          <ac:cxnSpMkLst>
            <pc:docMk/>
            <pc:sldMk cId="1329852842" sldId="281"/>
            <ac:cxnSpMk id="5" creationId="{D43024E0-9079-B2D0-E5C6-12E2B5925B5D}"/>
          </ac:cxnSpMkLst>
        </pc:cxnChg>
        <pc:cxnChg chg="mod">
          <ac:chgData name="a xx" userId="6c68ed6e84215d36" providerId="LiveId" clId="{DB4E0632-E63A-4BD2-8C89-6E43158AD100}" dt="2023-07-16T23:29:08.106" v="938" actId="571"/>
          <ac:cxnSpMkLst>
            <pc:docMk/>
            <pc:sldMk cId="1329852842" sldId="281"/>
            <ac:cxnSpMk id="6" creationId="{DF88671A-4D49-3022-5C15-7AC689FB088B}"/>
          </ac:cxnSpMkLst>
        </pc:cxnChg>
        <pc:cxnChg chg="mod">
          <ac:chgData name="a xx" userId="6c68ed6e84215d36" providerId="LiveId" clId="{DB4E0632-E63A-4BD2-8C89-6E43158AD100}" dt="2023-07-16T23:29:08.106" v="938" actId="571"/>
          <ac:cxnSpMkLst>
            <pc:docMk/>
            <pc:sldMk cId="1329852842" sldId="281"/>
            <ac:cxnSpMk id="7" creationId="{CB2041B1-2717-5E3D-47F5-83F00336CE47}"/>
          </ac:cxnSpMkLst>
        </pc:cxnChg>
        <pc:cxnChg chg="mod">
          <ac:chgData name="a xx" userId="6c68ed6e84215d36" providerId="LiveId" clId="{DB4E0632-E63A-4BD2-8C89-6E43158AD100}" dt="2023-07-16T23:29:08.106" v="938" actId="571"/>
          <ac:cxnSpMkLst>
            <pc:docMk/>
            <pc:sldMk cId="1329852842" sldId="281"/>
            <ac:cxnSpMk id="8" creationId="{99918159-997A-65C4-F898-261BD6A31696}"/>
          </ac:cxnSpMkLst>
        </pc:cxnChg>
        <pc:cxnChg chg="mod">
          <ac:chgData name="a xx" userId="6c68ed6e84215d36" providerId="LiveId" clId="{DB4E0632-E63A-4BD2-8C89-6E43158AD100}" dt="2023-07-16T23:18:36.050" v="846"/>
          <ac:cxnSpMkLst>
            <pc:docMk/>
            <pc:sldMk cId="1329852842" sldId="281"/>
            <ac:cxnSpMk id="31" creationId="{10C2104C-9BFD-F925-6276-7F38326F781B}"/>
          </ac:cxnSpMkLst>
        </pc:cxnChg>
        <pc:cxnChg chg="mod">
          <ac:chgData name="a xx" userId="6c68ed6e84215d36" providerId="LiveId" clId="{DB4E0632-E63A-4BD2-8C89-6E43158AD100}" dt="2023-07-16T23:18:36.050" v="846"/>
          <ac:cxnSpMkLst>
            <pc:docMk/>
            <pc:sldMk cId="1329852842" sldId="281"/>
            <ac:cxnSpMk id="32" creationId="{6BBEE5D2-A7E8-1709-1E4C-DE3B52D7E7A9}"/>
          </ac:cxnSpMkLst>
        </pc:cxnChg>
        <pc:cxnChg chg="mod">
          <ac:chgData name="a xx" userId="6c68ed6e84215d36" providerId="LiveId" clId="{DB4E0632-E63A-4BD2-8C89-6E43158AD100}" dt="2023-07-16T23:18:36.050" v="846"/>
          <ac:cxnSpMkLst>
            <pc:docMk/>
            <pc:sldMk cId="1329852842" sldId="281"/>
            <ac:cxnSpMk id="33" creationId="{9B1BCD9E-7F59-5A0C-5121-5B862AE6EC9B}"/>
          </ac:cxnSpMkLst>
        </pc:cxnChg>
        <pc:cxnChg chg="mod">
          <ac:chgData name="a xx" userId="6c68ed6e84215d36" providerId="LiveId" clId="{DB4E0632-E63A-4BD2-8C89-6E43158AD100}" dt="2023-07-16T23:18:36.050" v="846"/>
          <ac:cxnSpMkLst>
            <pc:docMk/>
            <pc:sldMk cId="1329852842" sldId="281"/>
            <ac:cxnSpMk id="34" creationId="{15F4214C-B642-5447-30DE-3200DE0A77F7}"/>
          </ac:cxnSpMkLst>
        </pc:cxnChg>
        <pc:cxnChg chg="mod">
          <ac:chgData name="a xx" userId="6c68ed6e84215d36" providerId="LiveId" clId="{DB4E0632-E63A-4BD2-8C89-6E43158AD100}" dt="2023-07-16T23:18:36.050" v="846"/>
          <ac:cxnSpMkLst>
            <pc:docMk/>
            <pc:sldMk cId="1329852842" sldId="281"/>
            <ac:cxnSpMk id="35" creationId="{3E901814-2686-8D53-8863-08AA8D8FE569}"/>
          </ac:cxnSpMkLst>
        </pc:cxnChg>
        <pc:cxnChg chg="mod">
          <ac:chgData name="a xx" userId="6c68ed6e84215d36" providerId="LiveId" clId="{DB4E0632-E63A-4BD2-8C89-6E43158AD100}" dt="2023-07-16T23:18:36.050" v="846"/>
          <ac:cxnSpMkLst>
            <pc:docMk/>
            <pc:sldMk cId="1329852842" sldId="281"/>
            <ac:cxnSpMk id="36" creationId="{0F3CDE7F-486B-2C3F-6AAB-777B1936DC53}"/>
          </ac:cxnSpMkLst>
        </pc:cxnChg>
        <pc:cxnChg chg="mod">
          <ac:chgData name="a xx" userId="6c68ed6e84215d36" providerId="LiveId" clId="{DB4E0632-E63A-4BD2-8C89-6E43158AD100}" dt="2023-07-16T23:18:36.050" v="846"/>
          <ac:cxnSpMkLst>
            <pc:docMk/>
            <pc:sldMk cId="1329852842" sldId="281"/>
            <ac:cxnSpMk id="37" creationId="{FD6E83A5-4069-511B-2321-311A5E3676AC}"/>
          </ac:cxnSpMkLst>
        </pc:cxnChg>
        <pc:cxnChg chg="mod">
          <ac:chgData name="a xx" userId="6c68ed6e84215d36" providerId="LiveId" clId="{DB4E0632-E63A-4BD2-8C89-6E43158AD100}" dt="2023-07-16T23:18:36.050" v="846"/>
          <ac:cxnSpMkLst>
            <pc:docMk/>
            <pc:sldMk cId="1329852842" sldId="281"/>
            <ac:cxnSpMk id="38" creationId="{00B233DC-6CE0-7BB3-144D-3BEA6571BCBA}"/>
          </ac:cxnSpMkLst>
        </pc:cxnChg>
        <pc:cxnChg chg="mod">
          <ac:chgData name="a xx" userId="6c68ed6e84215d36" providerId="LiveId" clId="{DB4E0632-E63A-4BD2-8C89-6E43158AD100}" dt="2023-07-16T23:18:36.050" v="846"/>
          <ac:cxnSpMkLst>
            <pc:docMk/>
            <pc:sldMk cId="1329852842" sldId="281"/>
            <ac:cxnSpMk id="39" creationId="{7E51DF46-CE44-6C75-2B7E-04D763E151A3}"/>
          </ac:cxnSpMkLst>
        </pc:cxnChg>
        <pc:cxnChg chg="mod">
          <ac:chgData name="a xx" userId="6c68ed6e84215d36" providerId="LiveId" clId="{DB4E0632-E63A-4BD2-8C89-6E43158AD100}" dt="2023-07-16T23:18:36.050" v="846"/>
          <ac:cxnSpMkLst>
            <pc:docMk/>
            <pc:sldMk cId="1329852842" sldId="281"/>
            <ac:cxnSpMk id="40" creationId="{A2099963-B6C1-D0C0-64AD-1CE9749FEAC0}"/>
          </ac:cxnSpMkLst>
        </pc:cxnChg>
        <pc:cxnChg chg="mod">
          <ac:chgData name="a xx" userId="6c68ed6e84215d36" providerId="LiveId" clId="{DB4E0632-E63A-4BD2-8C89-6E43158AD100}" dt="2023-07-16T23:18:36.050" v="846"/>
          <ac:cxnSpMkLst>
            <pc:docMk/>
            <pc:sldMk cId="1329852842" sldId="281"/>
            <ac:cxnSpMk id="41" creationId="{C489B1E5-56CD-137F-7953-A9986D599DB8}"/>
          </ac:cxnSpMkLst>
        </pc:cxnChg>
        <pc:cxnChg chg="mod">
          <ac:chgData name="a xx" userId="6c68ed6e84215d36" providerId="LiveId" clId="{DB4E0632-E63A-4BD2-8C89-6E43158AD100}" dt="2023-07-16T23:18:36.050" v="846"/>
          <ac:cxnSpMkLst>
            <pc:docMk/>
            <pc:sldMk cId="1329852842" sldId="281"/>
            <ac:cxnSpMk id="42" creationId="{E1309E75-6215-23EE-85E4-871E7CE7C716}"/>
          </ac:cxnSpMkLst>
        </pc:cxnChg>
        <pc:cxnChg chg="mod">
          <ac:chgData name="a xx" userId="6c68ed6e84215d36" providerId="LiveId" clId="{DB4E0632-E63A-4BD2-8C89-6E43158AD100}" dt="2023-07-16T23:18:36.050" v="846"/>
          <ac:cxnSpMkLst>
            <pc:docMk/>
            <pc:sldMk cId="1329852842" sldId="281"/>
            <ac:cxnSpMk id="43" creationId="{9809679C-F255-5EFF-014B-17B0862575A5}"/>
          </ac:cxnSpMkLst>
        </pc:cxnChg>
        <pc:cxnChg chg="mod">
          <ac:chgData name="a xx" userId="6c68ed6e84215d36" providerId="LiveId" clId="{DB4E0632-E63A-4BD2-8C89-6E43158AD100}" dt="2023-07-16T23:18:36.050" v="846"/>
          <ac:cxnSpMkLst>
            <pc:docMk/>
            <pc:sldMk cId="1329852842" sldId="281"/>
            <ac:cxnSpMk id="44" creationId="{2A028530-46F3-A9D1-0691-C4BA6CD8C108}"/>
          </ac:cxnSpMkLst>
        </pc:cxnChg>
        <pc:cxnChg chg="mod">
          <ac:chgData name="a xx" userId="6c68ed6e84215d36" providerId="LiveId" clId="{DB4E0632-E63A-4BD2-8C89-6E43158AD100}" dt="2023-07-16T23:18:36.050" v="846"/>
          <ac:cxnSpMkLst>
            <pc:docMk/>
            <pc:sldMk cId="1329852842" sldId="281"/>
            <ac:cxnSpMk id="45" creationId="{083C92C4-3702-33AF-DCEF-466ECB1A2217}"/>
          </ac:cxnSpMkLst>
        </pc:cxnChg>
        <pc:cxnChg chg="mod">
          <ac:chgData name="a xx" userId="6c68ed6e84215d36" providerId="LiveId" clId="{DB4E0632-E63A-4BD2-8C89-6E43158AD100}" dt="2023-07-16T23:18:36.050" v="846"/>
          <ac:cxnSpMkLst>
            <pc:docMk/>
            <pc:sldMk cId="1329852842" sldId="281"/>
            <ac:cxnSpMk id="46" creationId="{7EF7349D-83B7-3D05-DD67-11CCFE63CA67}"/>
          </ac:cxnSpMkLst>
        </pc:cxnChg>
        <pc:cxnChg chg="mod">
          <ac:chgData name="a xx" userId="6c68ed6e84215d36" providerId="LiveId" clId="{DB4E0632-E63A-4BD2-8C89-6E43158AD100}" dt="2023-07-16T23:18:36.050" v="846"/>
          <ac:cxnSpMkLst>
            <pc:docMk/>
            <pc:sldMk cId="1329852842" sldId="281"/>
            <ac:cxnSpMk id="47" creationId="{B2989482-8E67-9729-9848-17ABE69FDBE0}"/>
          </ac:cxnSpMkLst>
        </pc:cxnChg>
        <pc:cxnChg chg="mod">
          <ac:chgData name="a xx" userId="6c68ed6e84215d36" providerId="LiveId" clId="{DB4E0632-E63A-4BD2-8C89-6E43158AD100}" dt="2023-07-16T23:18:36.050" v="846"/>
          <ac:cxnSpMkLst>
            <pc:docMk/>
            <pc:sldMk cId="1329852842" sldId="281"/>
            <ac:cxnSpMk id="48" creationId="{0F298DC4-CF37-1ADB-566A-42FFF5234A49}"/>
          </ac:cxnSpMkLst>
        </pc:cxnChg>
        <pc:cxnChg chg="mod">
          <ac:chgData name="a xx" userId="6c68ed6e84215d36" providerId="LiveId" clId="{DB4E0632-E63A-4BD2-8C89-6E43158AD100}" dt="2023-07-16T23:18:36.050" v="846"/>
          <ac:cxnSpMkLst>
            <pc:docMk/>
            <pc:sldMk cId="1329852842" sldId="281"/>
            <ac:cxnSpMk id="49" creationId="{B64F84DD-63C0-7B28-4328-45A2B58B528B}"/>
          </ac:cxnSpMkLst>
        </pc:cxnChg>
        <pc:cxnChg chg="mod">
          <ac:chgData name="a xx" userId="6c68ed6e84215d36" providerId="LiveId" clId="{DB4E0632-E63A-4BD2-8C89-6E43158AD100}" dt="2023-07-16T23:18:36.050" v="846"/>
          <ac:cxnSpMkLst>
            <pc:docMk/>
            <pc:sldMk cId="1329852842" sldId="281"/>
            <ac:cxnSpMk id="50" creationId="{941F10A9-00D7-7017-6731-1B678972CBD8}"/>
          </ac:cxnSpMkLst>
        </pc:cxnChg>
        <pc:cxnChg chg="mod">
          <ac:chgData name="a xx" userId="6c68ed6e84215d36" providerId="LiveId" clId="{DB4E0632-E63A-4BD2-8C89-6E43158AD100}" dt="2023-07-16T23:18:36.050" v="846"/>
          <ac:cxnSpMkLst>
            <pc:docMk/>
            <pc:sldMk cId="1329852842" sldId="281"/>
            <ac:cxnSpMk id="51" creationId="{854E33C4-83DB-2530-7079-E682AD156581}"/>
          </ac:cxnSpMkLst>
        </pc:cxnChg>
        <pc:cxnChg chg="mod">
          <ac:chgData name="a xx" userId="6c68ed6e84215d36" providerId="LiveId" clId="{DB4E0632-E63A-4BD2-8C89-6E43158AD100}" dt="2023-07-16T23:18:36.050" v="846"/>
          <ac:cxnSpMkLst>
            <pc:docMk/>
            <pc:sldMk cId="1329852842" sldId="281"/>
            <ac:cxnSpMk id="52" creationId="{9F3478E1-D43B-C95E-2C3F-32684D3D3A01}"/>
          </ac:cxnSpMkLst>
        </pc:cxnChg>
        <pc:cxnChg chg="mod">
          <ac:chgData name="a xx" userId="6c68ed6e84215d36" providerId="LiveId" clId="{DB4E0632-E63A-4BD2-8C89-6E43158AD100}" dt="2023-07-16T23:18:36.050" v="846"/>
          <ac:cxnSpMkLst>
            <pc:docMk/>
            <pc:sldMk cId="1329852842" sldId="281"/>
            <ac:cxnSpMk id="53" creationId="{0BC8107D-3BE2-2FE3-2B12-4DE111C8B22C}"/>
          </ac:cxnSpMkLst>
        </pc:cxnChg>
        <pc:cxnChg chg="mod">
          <ac:chgData name="a xx" userId="6c68ed6e84215d36" providerId="LiveId" clId="{DB4E0632-E63A-4BD2-8C89-6E43158AD100}" dt="2023-07-16T23:18:36.050" v="846"/>
          <ac:cxnSpMkLst>
            <pc:docMk/>
            <pc:sldMk cId="1329852842" sldId="281"/>
            <ac:cxnSpMk id="54" creationId="{599B36ED-7E0F-C297-8094-5DD3C13D476E}"/>
          </ac:cxnSpMkLst>
        </pc:cxnChg>
        <pc:cxnChg chg="mod">
          <ac:chgData name="a xx" userId="6c68ed6e84215d36" providerId="LiveId" clId="{DB4E0632-E63A-4BD2-8C89-6E43158AD100}" dt="2023-07-16T23:18:36.050" v="846"/>
          <ac:cxnSpMkLst>
            <pc:docMk/>
            <pc:sldMk cId="1329852842" sldId="281"/>
            <ac:cxnSpMk id="55" creationId="{378E1F6A-5A99-ABD2-6B0A-E8C10815FE6B}"/>
          </ac:cxnSpMkLst>
        </pc:cxnChg>
        <pc:cxnChg chg="mod">
          <ac:chgData name="a xx" userId="6c68ed6e84215d36" providerId="LiveId" clId="{DB4E0632-E63A-4BD2-8C89-6E43158AD100}" dt="2023-07-16T23:18:36.050" v="846"/>
          <ac:cxnSpMkLst>
            <pc:docMk/>
            <pc:sldMk cId="1329852842" sldId="281"/>
            <ac:cxnSpMk id="56" creationId="{D116A2CE-A0F4-DD57-3859-2DDFD660111B}"/>
          </ac:cxnSpMkLst>
        </pc:cxnChg>
        <pc:cxnChg chg="mod">
          <ac:chgData name="a xx" userId="6c68ed6e84215d36" providerId="LiveId" clId="{DB4E0632-E63A-4BD2-8C89-6E43158AD100}" dt="2023-07-16T23:18:36.050" v="846"/>
          <ac:cxnSpMkLst>
            <pc:docMk/>
            <pc:sldMk cId="1329852842" sldId="281"/>
            <ac:cxnSpMk id="57" creationId="{3D82D949-66FB-44D4-99D4-D00B5ECA6C57}"/>
          </ac:cxnSpMkLst>
        </pc:cxnChg>
        <pc:cxnChg chg="mod">
          <ac:chgData name="a xx" userId="6c68ed6e84215d36" providerId="LiveId" clId="{DB4E0632-E63A-4BD2-8C89-6E43158AD100}" dt="2023-07-16T23:18:36.050" v="846"/>
          <ac:cxnSpMkLst>
            <pc:docMk/>
            <pc:sldMk cId="1329852842" sldId="281"/>
            <ac:cxnSpMk id="58" creationId="{E7D15973-A78D-3E20-3233-81009BA79386}"/>
          </ac:cxnSpMkLst>
        </pc:cxnChg>
        <pc:cxnChg chg="mod">
          <ac:chgData name="a xx" userId="6c68ed6e84215d36" providerId="LiveId" clId="{DB4E0632-E63A-4BD2-8C89-6E43158AD100}" dt="2023-07-16T23:18:36.050" v="846"/>
          <ac:cxnSpMkLst>
            <pc:docMk/>
            <pc:sldMk cId="1329852842" sldId="281"/>
            <ac:cxnSpMk id="59" creationId="{F2716DAC-CE5E-776C-66AB-96A0047828E8}"/>
          </ac:cxnSpMkLst>
        </pc:cxnChg>
        <pc:cxnChg chg="mod">
          <ac:chgData name="a xx" userId="6c68ed6e84215d36" providerId="LiveId" clId="{DB4E0632-E63A-4BD2-8C89-6E43158AD100}" dt="2023-07-16T23:18:36.050" v="846"/>
          <ac:cxnSpMkLst>
            <pc:docMk/>
            <pc:sldMk cId="1329852842" sldId="281"/>
            <ac:cxnSpMk id="60" creationId="{8FE16888-0275-5936-3DE1-5BD2795CF7B8}"/>
          </ac:cxnSpMkLst>
        </pc:cxnChg>
        <pc:cxnChg chg="mod">
          <ac:chgData name="a xx" userId="6c68ed6e84215d36" providerId="LiveId" clId="{DB4E0632-E63A-4BD2-8C89-6E43158AD100}" dt="2023-07-16T23:18:36.050" v="846"/>
          <ac:cxnSpMkLst>
            <pc:docMk/>
            <pc:sldMk cId="1329852842" sldId="281"/>
            <ac:cxnSpMk id="61" creationId="{737BCA28-C926-1F82-049C-2E093984B5C4}"/>
          </ac:cxnSpMkLst>
        </pc:cxnChg>
        <pc:cxnChg chg="mod">
          <ac:chgData name="a xx" userId="6c68ed6e84215d36" providerId="LiveId" clId="{DB4E0632-E63A-4BD2-8C89-6E43158AD100}" dt="2023-07-16T23:18:36.050" v="846"/>
          <ac:cxnSpMkLst>
            <pc:docMk/>
            <pc:sldMk cId="1329852842" sldId="281"/>
            <ac:cxnSpMk id="62" creationId="{A4C4C068-1CD0-288F-E72C-E252B0FB7043}"/>
          </ac:cxnSpMkLst>
        </pc:cxnChg>
        <pc:cxnChg chg="mod">
          <ac:chgData name="a xx" userId="6c68ed6e84215d36" providerId="LiveId" clId="{DB4E0632-E63A-4BD2-8C89-6E43158AD100}" dt="2023-07-16T23:18:36.050" v="846"/>
          <ac:cxnSpMkLst>
            <pc:docMk/>
            <pc:sldMk cId="1329852842" sldId="281"/>
            <ac:cxnSpMk id="63" creationId="{A5AB48C4-56E8-4E02-D431-94279A15A939}"/>
          </ac:cxnSpMkLst>
        </pc:cxnChg>
        <pc:cxnChg chg="mod">
          <ac:chgData name="a xx" userId="6c68ed6e84215d36" providerId="LiveId" clId="{DB4E0632-E63A-4BD2-8C89-6E43158AD100}" dt="2023-07-16T23:18:36.050" v="846"/>
          <ac:cxnSpMkLst>
            <pc:docMk/>
            <pc:sldMk cId="1329852842" sldId="281"/>
            <ac:cxnSpMk id="64" creationId="{C00AEB2D-8C9D-83E1-9263-549B65D9E1B3}"/>
          </ac:cxnSpMkLst>
        </pc:cxnChg>
        <pc:cxnChg chg="mod">
          <ac:chgData name="a xx" userId="6c68ed6e84215d36" providerId="LiveId" clId="{DB4E0632-E63A-4BD2-8C89-6E43158AD100}" dt="2023-07-16T23:18:36.050" v="846"/>
          <ac:cxnSpMkLst>
            <pc:docMk/>
            <pc:sldMk cId="1329852842" sldId="281"/>
            <ac:cxnSpMk id="67" creationId="{DA7DF546-E5F0-17D8-E3E3-6A1DBD7CD665}"/>
          </ac:cxnSpMkLst>
        </pc:cxnChg>
        <pc:cxnChg chg="mod">
          <ac:chgData name="a xx" userId="6c68ed6e84215d36" providerId="LiveId" clId="{DB4E0632-E63A-4BD2-8C89-6E43158AD100}" dt="2023-07-16T23:18:36.050" v="846"/>
          <ac:cxnSpMkLst>
            <pc:docMk/>
            <pc:sldMk cId="1329852842" sldId="281"/>
            <ac:cxnSpMk id="68" creationId="{E1CA4CCA-D563-D959-4674-BA1E92525F7D}"/>
          </ac:cxnSpMkLst>
        </pc:cxnChg>
        <pc:cxnChg chg="mod">
          <ac:chgData name="a xx" userId="6c68ed6e84215d36" providerId="LiveId" clId="{DB4E0632-E63A-4BD2-8C89-6E43158AD100}" dt="2023-07-16T23:18:36.050" v="846"/>
          <ac:cxnSpMkLst>
            <pc:docMk/>
            <pc:sldMk cId="1329852842" sldId="281"/>
            <ac:cxnSpMk id="69" creationId="{9FA23989-286D-2BB3-7850-596F9281FFAE}"/>
          </ac:cxnSpMkLst>
        </pc:cxnChg>
        <pc:cxnChg chg="mod">
          <ac:chgData name="a xx" userId="6c68ed6e84215d36" providerId="LiveId" clId="{DB4E0632-E63A-4BD2-8C89-6E43158AD100}" dt="2023-07-16T23:18:36.050" v="846"/>
          <ac:cxnSpMkLst>
            <pc:docMk/>
            <pc:sldMk cId="1329852842" sldId="281"/>
            <ac:cxnSpMk id="70" creationId="{2C94C34E-C234-4E90-2929-C33F31561022}"/>
          </ac:cxnSpMkLst>
        </pc:cxnChg>
        <pc:cxnChg chg="mod">
          <ac:chgData name="a xx" userId="6c68ed6e84215d36" providerId="LiveId" clId="{DB4E0632-E63A-4BD2-8C89-6E43158AD100}" dt="2023-07-16T23:18:36.050" v="846"/>
          <ac:cxnSpMkLst>
            <pc:docMk/>
            <pc:sldMk cId="1329852842" sldId="281"/>
            <ac:cxnSpMk id="71" creationId="{15200F6C-DEF2-62E0-B54D-C0167B8EB841}"/>
          </ac:cxnSpMkLst>
        </pc:cxnChg>
        <pc:cxnChg chg="mod">
          <ac:chgData name="a xx" userId="6c68ed6e84215d36" providerId="LiveId" clId="{DB4E0632-E63A-4BD2-8C89-6E43158AD100}" dt="2023-07-16T23:18:36.050" v="846"/>
          <ac:cxnSpMkLst>
            <pc:docMk/>
            <pc:sldMk cId="1329852842" sldId="281"/>
            <ac:cxnSpMk id="72" creationId="{D2AC4843-6EED-0E15-050E-64C813DF91E2}"/>
          </ac:cxnSpMkLst>
        </pc:cxnChg>
        <pc:cxnChg chg="mod">
          <ac:chgData name="a xx" userId="6c68ed6e84215d36" providerId="LiveId" clId="{DB4E0632-E63A-4BD2-8C89-6E43158AD100}" dt="2023-07-16T23:18:36.050" v="846"/>
          <ac:cxnSpMkLst>
            <pc:docMk/>
            <pc:sldMk cId="1329852842" sldId="281"/>
            <ac:cxnSpMk id="73" creationId="{7DA27177-5DA5-C8F3-8BF3-72B1DF8C747B}"/>
          </ac:cxnSpMkLst>
        </pc:cxnChg>
        <pc:cxnChg chg="mod">
          <ac:chgData name="a xx" userId="6c68ed6e84215d36" providerId="LiveId" clId="{DB4E0632-E63A-4BD2-8C89-6E43158AD100}" dt="2023-07-16T23:18:36.050" v="846"/>
          <ac:cxnSpMkLst>
            <pc:docMk/>
            <pc:sldMk cId="1329852842" sldId="281"/>
            <ac:cxnSpMk id="74" creationId="{FC3B9A9A-D0D0-6767-3CC1-64EA7FEF5B5E}"/>
          </ac:cxnSpMkLst>
        </pc:cxnChg>
        <pc:cxnChg chg="mod">
          <ac:chgData name="a xx" userId="6c68ed6e84215d36" providerId="LiveId" clId="{DB4E0632-E63A-4BD2-8C89-6E43158AD100}" dt="2023-07-16T23:18:36.050" v="846"/>
          <ac:cxnSpMkLst>
            <pc:docMk/>
            <pc:sldMk cId="1329852842" sldId="281"/>
            <ac:cxnSpMk id="75" creationId="{202D8C00-7B6D-F8A1-8EB7-29417598F2D1}"/>
          </ac:cxnSpMkLst>
        </pc:cxnChg>
        <pc:cxnChg chg="mod">
          <ac:chgData name="a xx" userId="6c68ed6e84215d36" providerId="LiveId" clId="{DB4E0632-E63A-4BD2-8C89-6E43158AD100}" dt="2023-07-16T23:18:36.050" v="846"/>
          <ac:cxnSpMkLst>
            <pc:docMk/>
            <pc:sldMk cId="1329852842" sldId="281"/>
            <ac:cxnSpMk id="76" creationId="{120448E0-7CCB-C9BC-9168-E3B7D3AB1D35}"/>
          </ac:cxnSpMkLst>
        </pc:cxnChg>
        <pc:cxnChg chg="mod">
          <ac:chgData name="a xx" userId="6c68ed6e84215d36" providerId="LiveId" clId="{DB4E0632-E63A-4BD2-8C89-6E43158AD100}" dt="2023-07-16T23:18:36.050" v="846"/>
          <ac:cxnSpMkLst>
            <pc:docMk/>
            <pc:sldMk cId="1329852842" sldId="281"/>
            <ac:cxnSpMk id="77" creationId="{0429EBB2-0D27-011C-5F36-D772E28C13DC}"/>
          </ac:cxnSpMkLst>
        </pc:cxnChg>
        <pc:cxnChg chg="mod">
          <ac:chgData name="a xx" userId="6c68ed6e84215d36" providerId="LiveId" clId="{DB4E0632-E63A-4BD2-8C89-6E43158AD100}" dt="2023-07-16T23:18:36.050" v="846"/>
          <ac:cxnSpMkLst>
            <pc:docMk/>
            <pc:sldMk cId="1329852842" sldId="281"/>
            <ac:cxnSpMk id="78" creationId="{031358B9-C4FC-AB2A-B85C-D0C8CD881087}"/>
          </ac:cxnSpMkLst>
        </pc:cxnChg>
        <pc:cxnChg chg="mod">
          <ac:chgData name="a xx" userId="6c68ed6e84215d36" providerId="LiveId" clId="{DB4E0632-E63A-4BD2-8C89-6E43158AD100}" dt="2023-07-16T23:18:36.050" v="846"/>
          <ac:cxnSpMkLst>
            <pc:docMk/>
            <pc:sldMk cId="1329852842" sldId="281"/>
            <ac:cxnSpMk id="79" creationId="{34285424-23BF-6D64-EA27-E66331AF0910}"/>
          </ac:cxnSpMkLst>
        </pc:cxnChg>
        <pc:cxnChg chg="mod">
          <ac:chgData name="a xx" userId="6c68ed6e84215d36" providerId="LiveId" clId="{DB4E0632-E63A-4BD2-8C89-6E43158AD100}" dt="2023-07-16T23:18:36.050" v="846"/>
          <ac:cxnSpMkLst>
            <pc:docMk/>
            <pc:sldMk cId="1329852842" sldId="281"/>
            <ac:cxnSpMk id="80" creationId="{03AF59F9-3158-EFEC-A7B9-E897B4200378}"/>
          </ac:cxnSpMkLst>
        </pc:cxnChg>
        <pc:cxnChg chg="mod">
          <ac:chgData name="a xx" userId="6c68ed6e84215d36" providerId="LiveId" clId="{DB4E0632-E63A-4BD2-8C89-6E43158AD100}" dt="2023-07-16T23:18:36.050" v="846"/>
          <ac:cxnSpMkLst>
            <pc:docMk/>
            <pc:sldMk cId="1329852842" sldId="281"/>
            <ac:cxnSpMk id="81" creationId="{C9574EB1-1951-00F8-B3F5-4B3CC47B3853}"/>
          </ac:cxnSpMkLst>
        </pc:cxnChg>
        <pc:cxnChg chg="mod">
          <ac:chgData name="a xx" userId="6c68ed6e84215d36" providerId="LiveId" clId="{DB4E0632-E63A-4BD2-8C89-6E43158AD100}" dt="2023-07-16T23:18:36.050" v="846"/>
          <ac:cxnSpMkLst>
            <pc:docMk/>
            <pc:sldMk cId="1329852842" sldId="281"/>
            <ac:cxnSpMk id="82" creationId="{638B48AC-AB84-3E80-CCDA-EC7546FCB312}"/>
          </ac:cxnSpMkLst>
        </pc:cxnChg>
        <pc:cxnChg chg="mod">
          <ac:chgData name="a xx" userId="6c68ed6e84215d36" providerId="LiveId" clId="{DB4E0632-E63A-4BD2-8C89-6E43158AD100}" dt="2023-07-16T23:18:36.050" v="846"/>
          <ac:cxnSpMkLst>
            <pc:docMk/>
            <pc:sldMk cId="1329852842" sldId="281"/>
            <ac:cxnSpMk id="83" creationId="{F029E22F-E2B1-0B6F-139B-332378D43915}"/>
          </ac:cxnSpMkLst>
        </pc:cxnChg>
        <pc:cxnChg chg="mod">
          <ac:chgData name="a xx" userId="6c68ed6e84215d36" providerId="LiveId" clId="{DB4E0632-E63A-4BD2-8C89-6E43158AD100}" dt="2023-07-16T23:18:36.050" v="846"/>
          <ac:cxnSpMkLst>
            <pc:docMk/>
            <pc:sldMk cId="1329852842" sldId="281"/>
            <ac:cxnSpMk id="84" creationId="{960BAC0D-8E11-A6B3-8C1D-6F87F7B8457A}"/>
          </ac:cxnSpMkLst>
        </pc:cxnChg>
        <pc:cxnChg chg="mod">
          <ac:chgData name="a xx" userId="6c68ed6e84215d36" providerId="LiveId" clId="{DB4E0632-E63A-4BD2-8C89-6E43158AD100}" dt="2023-07-16T23:18:36.050" v="846"/>
          <ac:cxnSpMkLst>
            <pc:docMk/>
            <pc:sldMk cId="1329852842" sldId="281"/>
            <ac:cxnSpMk id="85" creationId="{F3BB64BD-D229-8F48-3564-D2DEEA5F62CA}"/>
          </ac:cxnSpMkLst>
        </pc:cxnChg>
        <pc:cxnChg chg="mod">
          <ac:chgData name="a xx" userId="6c68ed6e84215d36" providerId="LiveId" clId="{DB4E0632-E63A-4BD2-8C89-6E43158AD100}" dt="2023-07-16T23:18:36.050" v="846"/>
          <ac:cxnSpMkLst>
            <pc:docMk/>
            <pc:sldMk cId="1329852842" sldId="281"/>
            <ac:cxnSpMk id="86" creationId="{A1EA7330-C611-E71D-8CF1-543139C31340}"/>
          </ac:cxnSpMkLst>
        </pc:cxnChg>
        <pc:cxnChg chg="mod">
          <ac:chgData name="a xx" userId="6c68ed6e84215d36" providerId="LiveId" clId="{DB4E0632-E63A-4BD2-8C89-6E43158AD100}" dt="2023-07-16T23:18:36.050" v="846"/>
          <ac:cxnSpMkLst>
            <pc:docMk/>
            <pc:sldMk cId="1329852842" sldId="281"/>
            <ac:cxnSpMk id="87" creationId="{58BC71CB-1333-AA3A-3842-ED6E86EF86F1}"/>
          </ac:cxnSpMkLst>
        </pc:cxnChg>
        <pc:cxnChg chg="mod">
          <ac:chgData name="a xx" userId="6c68ed6e84215d36" providerId="LiveId" clId="{DB4E0632-E63A-4BD2-8C89-6E43158AD100}" dt="2023-07-16T23:18:36.050" v="846"/>
          <ac:cxnSpMkLst>
            <pc:docMk/>
            <pc:sldMk cId="1329852842" sldId="281"/>
            <ac:cxnSpMk id="88" creationId="{29599F4F-A4F9-E8B5-1FB4-AD320379BEB4}"/>
          </ac:cxnSpMkLst>
        </pc:cxnChg>
        <pc:cxnChg chg="mod">
          <ac:chgData name="a xx" userId="6c68ed6e84215d36" providerId="LiveId" clId="{DB4E0632-E63A-4BD2-8C89-6E43158AD100}" dt="2023-07-16T23:18:36.050" v="846"/>
          <ac:cxnSpMkLst>
            <pc:docMk/>
            <pc:sldMk cId="1329852842" sldId="281"/>
            <ac:cxnSpMk id="89" creationId="{D9E87EF7-A2BB-7352-B584-CAF3A2889DFC}"/>
          </ac:cxnSpMkLst>
        </pc:cxnChg>
        <pc:cxnChg chg="mod">
          <ac:chgData name="a xx" userId="6c68ed6e84215d36" providerId="LiveId" clId="{DB4E0632-E63A-4BD2-8C89-6E43158AD100}" dt="2023-07-16T23:18:36.050" v="846"/>
          <ac:cxnSpMkLst>
            <pc:docMk/>
            <pc:sldMk cId="1329852842" sldId="281"/>
            <ac:cxnSpMk id="90" creationId="{84FB6BB4-7AD7-A2A7-CE9D-1F8DE3E90B6F}"/>
          </ac:cxnSpMkLst>
        </pc:cxnChg>
        <pc:cxnChg chg="mod">
          <ac:chgData name="a xx" userId="6c68ed6e84215d36" providerId="LiveId" clId="{DB4E0632-E63A-4BD2-8C89-6E43158AD100}" dt="2023-07-16T23:18:36.050" v="846"/>
          <ac:cxnSpMkLst>
            <pc:docMk/>
            <pc:sldMk cId="1329852842" sldId="281"/>
            <ac:cxnSpMk id="91" creationId="{94F554BA-635D-B82C-DC02-182DF42EF4E3}"/>
          </ac:cxnSpMkLst>
        </pc:cxnChg>
        <pc:cxnChg chg="mod">
          <ac:chgData name="a xx" userId="6c68ed6e84215d36" providerId="LiveId" clId="{DB4E0632-E63A-4BD2-8C89-6E43158AD100}" dt="2023-07-16T23:18:36.050" v="846"/>
          <ac:cxnSpMkLst>
            <pc:docMk/>
            <pc:sldMk cId="1329852842" sldId="281"/>
            <ac:cxnSpMk id="92" creationId="{5B47FD78-F669-B69A-86EC-240AAA374EDF}"/>
          </ac:cxnSpMkLst>
        </pc:cxnChg>
        <pc:cxnChg chg="mod">
          <ac:chgData name="a xx" userId="6c68ed6e84215d36" providerId="LiveId" clId="{DB4E0632-E63A-4BD2-8C89-6E43158AD100}" dt="2023-07-16T23:18:36.050" v="846"/>
          <ac:cxnSpMkLst>
            <pc:docMk/>
            <pc:sldMk cId="1329852842" sldId="281"/>
            <ac:cxnSpMk id="93" creationId="{F1E68BF4-5CA0-D4CD-5E21-6C029B56F553}"/>
          </ac:cxnSpMkLst>
        </pc:cxnChg>
        <pc:cxnChg chg="mod">
          <ac:chgData name="a xx" userId="6c68ed6e84215d36" providerId="LiveId" clId="{DB4E0632-E63A-4BD2-8C89-6E43158AD100}" dt="2023-07-16T23:18:36.050" v="846"/>
          <ac:cxnSpMkLst>
            <pc:docMk/>
            <pc:sldMk cId="1329852842" sldId="281"/>
            <ac:cxnSpMk id="94" creationId="{2F9A793A-38EA-8356-FB5D-4C779D599BAF}"/>
          </ac:cxnSpMkLst>
        </pc:cxnChg>
        <pc:cxnChg chg="mod">
          <ac:chgData name="a xx" userId="6c68ed6e84215d36" providerId="LiveId" clId="{DB4E0632-E63A-4BD2-8C89-6E43158AD100}" dt="2023-07-16T23:18:36.050" v="846"/>
          <ac:cxnSpMkLst>
            <pc:docMk/>
            <pc:sldMk cId="1329852842" sldId="281"/>
            <ac:cxnSpMk id="95" creationId="{85BBB683-5B14-71E2-C509-F04ED355FC3A}"/>
          </ac:cxnSpMkLst>
        </pc:cxnChg>
        <pc:cxnChg chg="mod">
          <ac:chgData name="a xx" userId="6c68ed6e84215d36" providerId="LiveId" clId="{DB4E0632-E63A-4BD2-8C89-6E43158AD100}" dt="2023-07-16T23:18:36.050" v="846"/>
          <ac:cxnSpMkLst>
            <pc:docMk/>
            <pc:sldMk cId="1329852842" sldId="281"/>
            <ac:cxnSpMk id="96" creationId="{CC267C68-9857-769C-A6C8-BF6461D3DECF}"/>
          </ac:cxnSpMkLst>
        </pc:cxnChg>
        <pc:cxnChg chg="mod">
          <ac:chgData name="a xx" userId="6c68ed6e84215d36" providerId="LiveId" clId="{DB4E0632-E63A-4BD2-8C89-6E43158AD100}" dt="2023-07-16T23:18:36.050" v="846"/>
          <ac:cxnSpMkLst>
            <pc:docMk/>
            <pc:sldMk cId="1329852842" sldId="281"/>
            <ac:cxnSpMk id="97" creationId="{491BC24E-3FAD-9B46-E2E0-B28A6ADE6AE1}"/>
          </ac:cxnSpMkLst>
        </pc:cxnChg>
        <pc:cxnChg chg="mod">
          <ac:chgData name="a xx" userId="6c68ed6e84215d36" providerId="LiveId" clId="{DB4E0632-E63A-4BD2-8C89-6E43158AD100}" dt="2023-07-16T23:18:36.050" v="846"/>
          <ac:cxnSpMkLst>
            <pc:docMk/>
            <pc:sldMk cId="1329852842" sldId="281"/>
            <ac:cxnSpMk id="98" creationId="{E16B3F45-51A7-F0B2-61E6-3F954B839567}"/>
          </ac:cxnSpMkLst>
        </pc:cxnChg>
        <pc:cxnChg chg="mod">
          <ac:chgData name="a xx" userId="6c68ed6e84215d36" providerId="LiveId" clId="{DB4E0632-E63A-4BD2-8C89-6E43158AD100}" dt="2023-07-16T23:18:36.050" v="846"/>
          <ac:cxnSpMkLst>
            <pc:docMk/>
            <pc:sldMk cId="1329852842" sldId="281"/>
            <ac:cxnSpMk id="99" creationId="{4A2070E1-F171-0F0C-0731-B43070B66E4D}"/>
          </ac:cxnSpMkLst>
        </pc:cxnChg>
        <pc:cxnChg chg="mod">
          <ac:chgData name="a xx" userId="6c68ed6e84215d36" providerId="LiveId" clId="{DB4E0632-E63A-4BD2-8C89-6E43158AD100}" dt="2023-07-16T23:18:36.050" v="846"/>
          <ac:cxnSpMkLst>
            <pc:docMk/>
            <pc:sldMk cId="1329852842" sldId="281"/>
            <ac:cxnSpMk id="100" creationId="{992030A0-B81C-E4B5-FA04-051C3967E0C8}"/>
          </ac:cxnSpMkLst>
        </pc:cxnChg>
        <pc:cxnChg chg="mod">
          <ac:chgData name="a xx" userId="6c68ed6e84215d36" providerId="LiveId" clId="{DB4E0632-E63A-4BD2-8C89-6E43158AD100}" dt="2023-07-16T23:18:36.050" v="846"/>
          <ac:cxnSpMkLst>
            <pc:docMk/>
            <pc:sldMk cId="1329852842" sldId="281"/>
            <ac:cxnSpMk id="101" creationId="{FCDA2E36-0A0A-DB85-3C1B-9336F48BF710}"/>
          </ac:cxnSpMkLst>
        </pc:cxnChg>
        <pc:cxnChg chg="mod">
          <ac:chgData name="a xx" userId="6c68ed6e84215d36" providerId="LiveId" clId="{DB4E0632-E63A-4BD2-8C89-6E43158AD100}" dt="2023-07-16T23:18:36.050" v="846"/>
          <ac:cxnSpMkLst>
            <pc:docMk/>
            <pc:sldMk cId="1329852842" sldId="281"/>
            <ac:cxnSpMk id="102" creationId="{F3FA5CC3-651C-8525-982B-E53EC39EF3DE}"/>
          </ac:cxnSpMkLst>
        </pc:cxnChg>
        <pc:cxnChg chg="mod">
          <ac:chgData name="a xx" userId="6c68ed6e84215d36" providerId="LiveId" clId="{DB4E0632-E63A-4BD2-8C89-6E43158AD100}" dt="2023-07-16T23:18:36.050" v="846"/>
          <ac:cxnSpMkLst>
            <pc:docMk/>
            <pc:sldMk cId="1329852842" sldId="281"/>
            <ac:cxnSpMk id="103" creationId="{35127C92-3CD2-A50D-895A-B0D6CE2E9B83}"/>
          </ac:cxnSpMkLst>
        </pc:cxnChg>
        <pc:cxnChg chg="mod">
          <ac:chgData name="a xx" userId="6c68ed6e84215d36" providerId="LiveId" clId="{DB4E0632-E63A-4BD2-8C89-6E43158AD100}" dt="2023-07-16T23:18:36.050" v="846"/>
          <ac:cxnSpMkLst>
            <pc:docMk/>
            <pc:sldMk cId="1329852842" sldId="281"/>
            <ac:cxnSpMk id="104" creationId="{90EE3BE2-E583-1C8B-982D-B1624970A543}"/>
          </ac:cxnSpMkLst>
        </pc:cxnChg>
        <pc:cxnChg chg="mod">
          <ac:chgData name="a xx" userId="6c68ed6e84215d36" providerId="LiveId" clId="{DB4E0632-E63A-4BD2-8C89-6E43158AD100}" dt="2023-07-16T23:18:36.050" v="846"/>
          <ac:cxnSpMkLst>
            <pc:docMk/>
            <pc:sldMk cId="1329852842" sldId="281"/>
            <ac:cxnSpMk id="105" creationId="{AD8DE3D7-451B-7BE9-1890-A12A09FB9EEB}"/>
          </ac:cxnSpMkLst>
        </pc:cxnChg>
        <pc:cxnChg chg="mod">
          <ac:chgData name="a xx" userId="6c68ed6e84215d36" providerId="LiveId" clId="{DB4E0632-E63A-4BD2-8C89-6E43158AD100}" dt="2023-07-16T23:18:36.050" v="846"/>
          <ac:cxnSpMkLst>
            <pc:docMk/>
            <pc:sldMk cId="1329852842" sldId="281"/>
            <ac:cxnSpMk id="106" creationId="{FBF34892-DAAB-AF3A-99B6-9129EC773619}"/>
          </ac:cxnSpMkLst>
        </pc:cxnChg>
        <pc:cxnChg chg="mod">
          <ac:chgData name="a xx" userId="6c68ed6e84215d36" providerId="LiveId" clId="{DB4E0632-E63A-4BD2-8C89-6E43158AD100}" dt="2023-07-16T23:18:36.050" v="846"/>
          <ac:cxnSpMkLst>
            <pc:docMk/>
            <pc:sldMk cId="1329852842" sldId="281"/>
            <ac:cxnSpMk id="107" creationId="{71430AAD-AF01-3B9B-4C74-994ED016B385}"/>
          </ac:cxnSpMkLst>
        </pc:cxnChg>
        <pc:cxnChg chg="mod">
          <ac:chgData name="a xx" userId="6c68ed6e84215d36" providerId="LiveId" clId="{DB4E0632-E63A-4BD2-8C89-6E43158AD100}" dt="2023-07-16T23:18:36.050" v="846"/>
          <ac:cxnSpMkLst>
            <pc:docMk/>
            <pc:sldMk cId="1329852842" sldId="281"/>
            <ac:cxnSpMk id="108" creationId="{856FB81E-5F2E-0F4D-6625-72FF416BBB69}"/>
          </ac:cxnSpMkLst>
        </pc:cxnChg>
        <pc:cxnChg chg="mod">
          <ac:chgData name="a xx" userId="6c68ed6e84215d36" providerId="LiveId" clId="{DB4E0632-E63A-4BD2-8C89-6E43158AD100}" dt="2023-07-16T23:18:36.050" v="846"/>
          <ac:cxnSpMkLst>
            <pc:docMk/>
            <pc:sldMk cId="1329852842" sldId="281"/>
            <ac:cxnSpMk id="109" creationId="{9B93BD51-DD4E-2920-A10E-B1115DBCC2A0}"/>
          </ac:cxnSpMkLst>
        </pc:cxnChg>
        <pc:cxnChg chg="mod">
          <ac:chgData name="a xx" userId="6c68ed6e84215d36" providerId="LiveId" clId="{DB4E0632-E63A-4BD2-8C89-6E43158AD100}" dt="2023-07-16T23:18:36.050" v="846"/>
          <ac:cxnSpMkLst>
            <pc:docMk/>
            <pc:sldMk cId="1329852842" sldId="281"/>
            <ac:cxnSpMk id="110" creationId="{80C63AF9-A79B-C5B7-4776-9DE17F266616}"/>
          </ac:cxnSpMkLst>
        </pc:cxnChg>
        <pc:cxnChg chg="mod">
          <ac:chgData name="a xx" userId="6c68ed6e84215d36" providerId="LiveId" clId="{DB4E0632-E63A-4BD2-8C89-6E43158AD100}" dt="2023-07-16T23:18:36.050" v="846"/>
          <ac:cxnSpMkLst>
            <pc:docMk/>
            <pc:sldMk cId="1329852842" sldId="281"/>
            <ac:cxnSpMk id="111" creationId="{E126707E-6710-3EE3-6FCA-C254F4322035}"/>
          </ac:cxnSpMkLst>
        </pc:cxnChg>
        <pc:cxnChg chg="mod">
          <ac:chgData name="a xx" userId="6c68ed6e84215d36" providerId="LiveId" clId="{DB4E0632-E63A-4BD2-8C89-6E43158AD100}" dt="2023-07-16T23:18:36.050" v="846"/>
          <ac:cxnSpMkLst>
            <pc:docMk/>
            <pc:sldMk cId="1329852842" sldId="281"/>
            <ac:cxnSpMk id="112" creationId="{97B60143-CB30-E46D-4D08-7359A086E9EB}"/>
          </ac:cxnSpMkLst>
        </pc:cxnChg>
        <pc:cxnChg chg="mod">
          <ac:chgData name="a xx" userId="6c68ed6e84215d36" providerId="LiveId" clId="{DB4E0632-E63A-4BD2-8C89-6E43158AD100}" dt="2023-07-16T23:18:36.050" v="846"/>
          <ac:cxnSpMkLst>
            <pc:docMk/>
            <pc:sldMk cId="1329852842" sldId="281"/>
            <ac:cxnSpMk id="113" creationId="{86577355-C29D-5E2D-D820-8B5B1C9CEB8F}"/>
          </ac:cxnSpMkLst>
        </pc:cxnChg>
        <pc:cxnChg chg="mod topLvl">
          <ac:chgData name="a xx" userId="6c68ed6e84215d36" providerId="LiveId" clId="{DB4E0632-E63A-4BD2-8C89-6E43158AD100}" dt="2023-07-16T23:29:08.106" v="938" actId="571"/>
          <ac:cxnSpMkLst>
            <pc:docMk/>
            <pc:sldMk cId="1329852842" sldId="281"/>
            <ac:cxnSpMk id="114" creationId="{F75FE1A2-1AFF-BA94-3B69-7167A5D1FE7F}"/>
          </ac:cxnSpMkLst>
        </pc:cxnChg>
        <pc:cxnChg chg="mod">
          <ac:chgData name="a xx" userId="6c68ed6e84215d36" providerId="LiveId" clId="{DB4E0632-E63A-4BD2-8C89-6E43158AD100}" dt="2023-07-16T23:18:36.050" v="846"/>
          <ac:cxnSpMkLst>
            <pc:docMk/>
            <pc:sldMk cId="1329852842" sldId="281"/>
            <ac:cxnSpMk id="115" creationId="{EEEFBC62-DB6D-E33D-1B23-180E91C0B6A7}"/>
          </ac:cxnSpMkLst>
        </pc:cxnChg>
        <pc:cxnChg chg="mod">
          <ac:chgData name="a xx" userId="6c68ed6e84215d36" providerId="LiveId" clId="{DB4E0632-E63A-4BD2-8C89-6E43158AD100}" dt="2023-07-16T23:18:36.050" v="846"/>
          <ac:cxnSpMkLst>
            <pc:docMk/>
            <pc:sldMk cId="1329852842" sldId="281"/>
            <ac:cxnSpMk id="116" creationId="{A29F1BD2-8583-63BB-4FD1-8D15D0CD2EE6}"/>
          </ac:cxnSpMkLst>
        </pc:cxnChg>
        <pc:cxnChg chg="mod">
          <ac:chgData name="a xx" userId="6c68ed6e84215d36" providerId="LiveId" clId="{DB4E0632-E63A-4BD2-8C89-6E43158AD100}" dt="2023-07-16T23:18:36.050" v="846"/>
          <ac:cxnSpMkLst>
            <pc:docMk/>
            <pc:sldMk cId="1329852842" sldId="281"/>
            <ac:cxnSpMk id="117" creationId="{C831421B-A244-AB21-8502-5E07BE605B85}"/>
          </ac:cxnSpMkLst>
        </pc:cxnChg>
        <pc:cxnChg chg="mod">
          <ac:chgData name="a xx" userId="6c68ed6e84215d36" providerId="LiveId" clId="{DB4E0632-E63A-4BD2-8C89-6E43158AD100}" dt="2023-07-16T23:18:36.050" v="846"/>
          <ac:cxnSpMkLst>
            <pc:docMk/>
            <pc:sldMk cId="1329852842" sldId="281"/>
            <ac:cxnSpMk id="118" creationId="{B37FFA49-2DB6-9AB6-2ECC-30D306FB19F5}"/>
          </ac:cxnSpMkLst>
        </pc:cxnChg>
        <pc:cxnChg chg="mod">
          <ac:chgData name="a xx" userId="6c68ed6e84215d36" providerId="LiveId" clId="{DB4E0632-E63A-4BD2-8C89-6E43158AD100}" dt="2023-07-16T23:18:36.050" v="846"/>
          <ac:cxnSpMkLst>
            <pc:docMk/>
            <pc:sldMk cId="1329852842" sldId="281"/>
            <ac:cxnSpMk id="119" creationId="{D06D03D7-48ED-1241-4A90-98B0B62AB206}"/>
          </ac:cxnSpMkLst>
        </pc:cxnChg>
        <pc:cxnChg chg="mod">
          <ac:chgData name="a xx" userId="6c68ed6e84215d36" providerId="LiveId" clId="{DB4E0632-E63A-4BD2-8C89-6E43158AD100}" dt="2023-07-16T23:18:36.050" v="846"/>
          <ac:cxnSpMkLst>
            <pc:docMk/>
            <pc:sldMk cId="1329852842" sldId="281"/>
            <ac:cxnSpMk id="120" creationId="{04D2767E-FF6D-C917-01F5-E546682C0727}"/>
          </ac:cxnSpMkLst>
        </pc:cxnChg>
        <pc:cxnChg chg="mod">
          <ac:chgData name="a xx" userId="6c68ed6e84215d36" providerId="LiveId" clId="{DB4E0632-E63A-4BD2-8C89-6E43158AD100}" dt="2023-07-16T23:18:36.050" v="846"/>
          <ac:cxnSpMkLst>
            <pc:docMk/>
            <pc:sldMk cId="1329852842" sldId="281"/>
            <ac:cxnSpMk id="121" creationId="{C54AC6F8-6E76-9A4D-5CB0-491784D1BFCD}"/>
          </ac:cxnSpMkLst>
        </pc:cxnChg>
        <pc:cxnChg chg="mod">
          <ac:chgData name="a xx" userId="6c68ed6e84215d36" providerId="LiveId" clId="{DB4E0632-E63A-4BD2-8C89-6E43158AD100}" dt="2023-07-16T23:18:36.050" v="846"/>
          <ac:cxnSpMkLst>
            <pc:docMk/>
            <pc:sldMk cId="1329852842" sldId="281"/>
            <ac:cxnSpMk id="122" creationId="{4ACDBE86-4E4B-E458-2EA5-11BEB856F4D8}"/>
          </ac:cxnSpMkLst>
        </pc:cxnChg>
        <pc:cxnChg chg="mod">
          <ac:chgData name="a xx" userId="6c68ed6e84215d36" providerId="LiveId" clId="{DB4E0632-E63A-4BD2-8C89-6E43158AD100}" dt="2023-07-16T23:18:36.050" v="846"/>
          <ac:cxnSpMkLst>
            <pc:docMk/>
            <pc:sldMk cId="1329852842" sldId="281"/>
            <ac:cxnSpMk id="123" creationId="{39B9A752-A600-70E1-CDD9-A06023B4DAE6}"/>
          </ac:cxnSpMkLst>
        </pc:cxnChg>
        <pc:cxnChg chg="mod">
          <ac:chgData name="a xx" userId="6c68ed6e84215d36" providerId="LiveId" clId="{DB4E0632-E63A-4BD2-8C89-6E43158AD100}" dt="2023-07-16T23:18:36.050" v="846"/>
          <ac:cxnSpMkLst>
            <pc:docMk/>
            <pc:sldMk cId="1329852842" sldId="281"/>
            <ac:cxnSpMk id="124" creationId="{98052F8F-AD08-F0CB-4565-631E1D04A1BE}"/>
          </ac:cxnSpMkLst>
        </pc:cxnChg>
        <pc:cxnChg chg="mod">
          <ac:chgData name="a xx" userId="6c68ed6e84215d36" providerId="LiveId" clId="{DB4E0632-E63A-4BD2-8C89-6E43158AD100}" dt="2023-07-16T23:29:08.106" v="938" actId="571"/>
          <ac:cxnSpMkLst>
            <pc:docMk/>
            <pc:sldMk cId="1329852842" sldId="281"/>
            <ac:cxnSpMk id="125" creationId="{9D2003CF-5606-3FD6-E485-CF67A838408D}"/>
          </ac:cxnSpMkLst>
        </pc:cxnChg>
        <pc:cxnChg chg="mod">
          <ac:chgData name="a xx" userId="6c68ed6e84215d36" providerId="LiveId" clId="{DB4E0632-E63A-4BD2-8C89-6E43158AD100}" dt="2023-07-16T23:29:08.106" v="938" actId="571"/>
          <ac:cxnSpMkLst>
            <pc:docMk/>
            <pc:sldMk cId="1329852842" sldId="281"/>
            <ac:cxnSpMk id="126" creationId="{D38C9CF9-3DEF-EB2D-442E-567B1A1C26CB}"/>
          </ac:cxnSpMkLst>
        </pc:cxnChg>
        <pc:cxnChg chg="mod">
          <ac:chgData name="a xx" userId="6c68ed6e84215d36" providerId="LiveId" clId="{DB4E0632-E63A-4BD2-8C89-6E43158AD100}" dt="2023-07-16T23:18:36.050" v="846"/>
          <ac:cxnSpMkLst>
            <pc:docMk/>
            <pc:sldMk cId="1329852842" sldId="281"/>
            <ac:cxnSpMk id="127" creationId="{9CBF1925-98C1-47A1-0781-0EE5EF719B72}"/>
          </ac:cxnSpMkLst>
        </pc:cxnChg>
        <pc:cxnChg chg="mod">
          <ac:chgData name="a xx" userId="6c68ed6e84215d36" providerId="LiveId" clId="{DB4E0632-E63A-4BD2-8C89-6E43158AD100}" dt="2023-07-16T23:18:36.050" v="846"/>
          <ac:cxnSpMkLst>
            <pc:docMk/>
            <pc:sldMk cId="1329852842" sldId="281"/>
            <ac:cxnSpMk id="129" creationId="{84C2657C-0F75-DDBD-BE12-E90D3A2AB2BD}"/>
          </ac:cxnSpMkLst>
        </pc:cxnChg>
        <pc:cxnChg chg="mod">
          <ac:chgData name="a xx" userId="6c68ed6e84215d36" providerId="LiveId" clId="{DB4E0632-E63A-4BD2-8C89-6E43158AD100}" dt="2023-07-16T23:18:36.050" v="846"/>
          <ac:cxnSpMkLst>
            <pc:docMk/>
            <pc:sldMk cId="1329852842" sldId="281"/>
            <ac:cxnSpMk id="130" creationId="{099827E1-2625-22A1-6141-D09C3570BA6C}"/>
          </ac:cxnSpMkLst>
        </pc:cxnChg>
        <pc:cxnChg chg="mod">
          <ac:chgData name="a xx" userId="6c68ed6e84215d36" providerId="LiveId" clId="{DB4E0632-E63A-4BD2-8C89-6E43158AD100}" dt="2023-07-16T23:18:36.050" v="846"/>
          <ac:cxnSpMkLst>
            <pc:docMk/>
            <pc:sldMk cId="1329852842" sldId="281"/>
            <ac:cxnSpMk id="131" creationId="{D1CCA949-0B6F-D491-E70C-94D8AE7DD81B}"/>
          </ac:cxnSpMkLst>
        </pc:cxnChg>
        <pc:cxnChg chg="mod">
          <ac:chgData name="a xx" userId="6c68ed6e84215d36" providerId="LiveId" clId="{DB4E0632-E63A-4BD2-8C89-6E43158AD100}" dt="2023-07-16T23:29:08.106" v="938" actId="571"/>
          <ac:cxnSpMkLst>
            <pc:docMk/>
            <pc:sldMk cId="1329852842" sldId="281"/>
            <ac:cxnSpMk id="133" creationId="{899AAB14-6B2B-0226-2BC8-13604AD26316}"/>
          </ac:cxnSpMkLst>
        </pc:cxnChg>
        <pc:cxnChg chg="mod">
          <ac:chgData name="a xx" userId="6c68ed6e84215d36" providerId="LiveId" clId="{DB4E0632-E63A-4BD2-8C89-6E43158AD100}" dt="2023-07-16T23:29:08.106" v="938" actId="571"/>
          <ac:cxnSpMkLst>
            <pc:docMk/>
            <pc:sldMk cId="1329852842" sldId="281"/>
            <ac:cxnSpMk id="134" creationId="{E09970A1-ECBB-6AB5-395A-67C8A9ED431A}"/>
          </ac:cxnSpMkLst>
        </pc:cxnChg>
        <pc:cxnChg chg="mod">
          <ac:chgData name="a xx" userId="6c68ed6e84215d36" providerId="LiveId" clId="{DB4E0632-E63A-4BD2-8C89-6E43158AD100}" dt="2023-07-16T23:18:36.050" v="846"/>
          <ac:cxnSpMkLst>
            <pc:docMk/>
            <pc:sldMk cId="1329852842" sldId="281"/>
            <ac:cxnSpMk id="135" creationId="{434219EB-2BA1-C7D2-FC81-E8DA8F2D4978}"/>
          </ac:cxnSpMkLst>
        </pc:cxnChg>
        <pc:cxnChg chg="mod">
          <ac:chgData name="a xx" userId="6c68ed6e84215d36" providerId="LiveId" clId="{DB4E0632-E63A-4BD2-8C89-6E43158AD100}" dt="2023-07-16T23:18:36.050" v="846"/>
          <ac:cxnSpMkLst>
            <pc:docMk/>
            <pc:sldMk cId="1329852842" sldId="281"/>
            <ac:cxnSpMk id="136" creationId="{FA0B7068-E16B-B15A-58E7-F9E3AFAB79D3}"/>
          </ac:cxnSpMkLst>
        </pc:cxnChg>
        <pc:cxnChg chg="mod topLvl">
          <ac:chgData name="a xx" userId="6c68ed6e84215d36" providerId="LiveId" clId="{DB4E0632-E63A-4BD2-8C89-6E43158AD100}" dt="2023-07-16T23:29:08.106" v="938" actId="571"/>
          <ac:cxnSpMkLst>
            <pc:docMk/>
            <pc:sldMk cId="1329852842" sldId="281"/>
            <ac:cxnSpMk id="137" creationId="{A69243AF-B767-F5E9-1AFA-F365732D9F6C}"/>
          </ac:cxnSpMkLst>
        </pc:cxnChg>
        <pc:cxnChg chg="mod">
          <ac:chgData name="a xx" userId="6c68ed6e84215d36" providerId="LiveId" clId="{DB4E0632-E63A-4BD2-8C89-6E43158AD100}" dt="2023-07-16T23:18:36.050" v="846"/>
          <ac:cxnSpMkLst>
            <pc:docMk/>
            <pc:sldMk cId="1329852842" sldId="281"/>
            <ac:cxnSpMk id="139" creationId="{12596150-65E6-2B79-1397-AA9401F1BDA8}"/>
          </ac:cxnSpMkLst>
        </pc:cxnChg>
        <pc:cxnChg chg="mod">
          <ac:chgData name="a xx" userId="6c68ed6e84215d36" providerId="LiveId" clId="{DB4E0632-E63A-4BD2-8C89-6E43158AD100}" dt="2023-07-16T23:18:36.050" v="846"/>
          <ac:cxnSpMkLst>
            <pc:docMk/>
            <pc:sldMk cId="1329852842" sldId="281"/>
            <ac:cxnSpMk id="142" creationId="{5A192D6A-04CF-5F1F-3BB8-43BE2A79D2A1}"/>
          </ac:cxnSpMkLst>
        </pc:cxnChg>
        <pc:cxnChg chg="mod">
          <ac:chgData name="a xx" userId="6c68ed6e84215d36" providerId="LiveId" clId="{DB4E0632-E63A-4BD2-8C89-6E43158AD100}" dt="2023-07-16T23:18:36.050" v="846"/>
          <ac:cxnSpMkLst>
            <pc:docMk/>
            <pc:sldMk cId="1329852842" sldId="281"/>
            <ac:cxnSpMk id="143" creationId="{811F1C25-08AD-0B3C-49CD-675BF86C5F04}"/>
          </ac:cxnSpMkLst>
        </pc:cxnChg>
        <pc:cxnChg chg="mod">
          <ac:chgData name="a xx" userId="6c68ed6e84215d36" providerId="LiveId" clId="{DB4E0632-E63A-4BD2-8C89-6E43158AD100}" dt="2023-07-16T23:18:36.050" v="846"/>
          <ac:cxnSpMkLst>
            <pc:docMk/>
            <pc:sldMk cId="1329852842" sldId="281"/>
            <ac:cxnSpMk id="144" creationId="{6C34633B-30CB-C60C-AC93-0AB152B477ED}"/>
          </ac:cxnSpMkLst>
        </pc:cxnChg>
        <pc:cxnChg chg="mod">
          <ac:chgData name="a xx" userId="6c68ed6e84215d36" providerId="LiveId" clId="{DB4E0632-E63A-4BD2-8C89-6E43158AD100}" dt="2023-07-16T23:18:36.050" v="846"/>
          <ac:cxnSpMkLst>
            <pc:docMk/>
            <pc:sldMk cId="1329852842" sldId="281"/>
            <ac:cxnSpMk id="145" creationId="{F1079199-B4D4-E482-67C6-5E91C2F25751}"/>
          </ac:cxnSpMkLst>
        </pc:cxnChg>
        <pc:cxnChg chg="mod">
          <ac:chgData name="a xx" userId="6c68ed6e84215d36" providerId="LiveId" clId="{DB4E0632-E63A-4BD2-8C89-6E43158AD100}" dt="2023-07-16T23:18:36.050" v="846"/>
          <ac:cxnSpMkLst>
            <pc:docMk/>
            <pc:sldMk cId="1329852842" sldId="281"/>
            <ac:cxnSpMk id="146" creationId="{BCDE8F13-2B25-C7B1-E699-179F2A61F439}"/>
          </ac:cxnSpMkLst>
        </pc:cxnChg>
        <pc:cxnChg chg="mod">
          <ac:chgData name="a xx" userId="6c68ed6e84215d36" providerId="LiveId" clId="{DB4E0632-E63A-4BD2-8C89-6E43158AD100}" dt="2023-07-16T23:18:36.050" v="846"/>
          <ac:cxnSpMkLst>
            <pc:docMk/>
            <pc:sldMk cId="1329852842" sldId="281"/>
            <ac:cxnSpMk id="147" creationId="{77FFADB5-8DD2-9E7F-B042-0AA3C7A32D08}"/>
          </ac:cxnSpMkLst>
        </pc:cxnChg>
        <pc:cxnChg chg="mod">
          <ac:chgData name="a xx" userId="6c68ed6e84215d36" providerId="LiveId" clId="{DB4E0632-E63A-4BD2-8C89-6E43158AD100}" dt="2023-07-16T23:18:36.050" v="846"/>
          <ac:cxnSpMkLst>
            <pc:docMk/>
            <pc:sldMk cId="1329852842" sldId="281"/>
            <ac:cxnSpMk id="148" creationId="{100C5A69-2389-BC16-AB5B-568EF154A003}"/>
          </ac:cxnSpMkLst>
        </pc:cxnChg>
        <pc:cxnChg chg="mod">
          <ac:chgData name="a xx" userId="6c68ed6e84215d36" providerId="LiveId" clId="{DB4E0632-E63A-4BD2-8C89-6E43158AD100}" dt="2023-07-16T23:18:36.050" v="846"/>
          <ac:cxnSpMkLst>
            <pc:docMk/>
            <pc:sldMk cId="1329852842" sldId="281"/>
            <ac:cxnSpMk id="149" creationId="{F4254900-7DD4-9616-8032-45403D609CE6}"/>
          </ac:cxnSpMkLst>
        </pc:cxnChg>
        <pc:cxnChg chg="mod">
          <ac:chgData name="a xx" userId="6c68ed6e84215d36" providerId="LiveId" clId="{DB4E0632-E63A-4BD2-8C89-6E43158AD100}" dt="2023-07-16T23:18:36.050" v="846"/>
          <ac:cxnSpMkLst>
            <pc:docMk/>
            <pc:sldMk cId="1329852842" sldId="281"/>
            <ac:cxnSpMk id="150" creationId="{FAD5993B-5F76-57C8-CFB1-E86FBABCDE50}"/>
          </ac:cxnSpMkLst>
        </pc:cxnChg>
        <pc:cxnChg chg="mod">
          <ac:chgData name="a xx" userId="6c68ed6e84215d36" providerId="LiveId" clId="{DB4E0632-E63A-4BD2-8C89-6E43158AD100}" dt="2023-07-16T23:18:36.050" v="846"/>
          <ac:cxnSpMkLst>
            <pc:docMk/>
            <pc:sldMk cId="1329852842" sldId="281"/>
            <ac:cxnSpMk id="151" creationId="{A926A9AA-0822-0AF0-358C-AF2DC54F9A30}"/>
          </ac:cxnSpMkLst>
        </pc:cxnChg>
        <pc:cxnChg chg="mod">
          <ac:chgData name="a xx" userId="6c68ed6e84215d36" providerId="LiveId" clId="{DB4E0632-E63A-4BD2-8C89-6E43158AD100}" dt="2023-07-16T23:18:36.050" v="846"/>
          <ac:cxnSpMkLst>
            <pc:docMk/>
            <pc:sldMk cId="1329852842" sldId="281"/>
            <ac:cxnSpMk id="152" creationId="{1AA4693D-3D9C-0CB2-E285-095B8FF46783}"/>
          </ac:cxnSpMkLst>
        </pc:cxnChg>
        <pc:cxnChg chg="mod">
          <ac:chgData name="a xx" userId="6c68ed6e84215d36" providerId="LiveId" clId="{DB4E0632-E63A-4BD2-8C89-6E43158AD100}" dt="2023-07-16T23:18:36.050" v="846"/>
          <ac:cxnSpMkLst>
            <pc:docMk/>
            <pc:sldMk cId="1329852842" sldId="281"/>
            <ac:cxnSpMk id="153" creationId="{6C4F50FC-E6B6-4439-E0D6-456D9DA92EA9}"/>
          </ac:cxnSpMkLst>
        </pc:cxnChg>
        <pc:cxnChg chg="mod">
          <ac:chgData name="a xx" userId="6c68ed6e84215d36" providerId="LiveId" clId="{DB4E0632-E63A-4BD2-8C89-6E43158AD100}" dt="2023-07-16T23:18:36.050" v="846"/>
          <ac:cxnSpMkLst>
            <pc:docMk/>
            <pc:sldMk cId="1329852842" sldId="281"/>
            <ac:cxnSpMk id="154" creationId="{724BCEBA-B6B0-F34B-1850-198E598CB3A2}"/>
          </ac:cxnSpMkLst>
        </pc:cxnChg>
        <pc:cxnChg chg="mod">
          <ac:chgData name="a xx" userId="6c68ed6e84215d36" providerId="LiveId" clId="{DB4E0632-E63A-4BD2-8C89-6E43158AD100}" dt="2023-07-16T23:18:36.050" v="846"/>
          <ac:cxnSpMkLst>
            <pc:docMk/>
            <pc:sldMk cId="1329852842" sldId="281"/>
            <ac:cxnSpMk id="155" creationId="{32CC5B30-BF64-2CA5-5A80-861C0EA7D878}"/>
          </ac:cxnSpMkLst>
        </pc:cxnChg>
        <pc:cxnChg chg="mod">
          <ac:chgData name="a xx" userId="6c68ed6e84215d36" providerId="LiveId" clId="{DB4E0632-E63A-4BD2-8C89-6E43158AD100}" dt="2023-07-16T23:18:36.050" v="846"/>
          <ac:cxnSpMkLst>
            <pc:docMk/>
            <pc:sldMk cId="1329852842" sldId="281"/>
            <ac:cxnSpMk id="156" creationId="{6097A14C-7E2F-71F4-C008-35C2A3E2B927}"/>
          </ac:cxnSpMkLst>
        </pc:cxnChg>
        <pc:cxnChg chg="mod">
          <ac:chgData name="a xx" userId="6c68ed6e84215d36" providerId="LiveId" clId="{DB4E0632-E63A-4BD2-8C89-6E43158AD100}" dt="2023-07-16T23:18:36.050" v="846"/>
          <ac:cxnSpMkLst>
            <pc:docMk/>
            <pc:sldMk cId="1329852842" sldId="281"/>
            <ac:cxnSpMk id="157" creationId="{7EC33818-6E09-C173-A213-E8B9E6021DDC}"/>
          </ac:cxnSpMkLst>
        </pc:cxnChg>
        <pc:cxnChg chg="mod">
          <ac:chgData name="a xx" userId="6c68ed6e84215d36" providerId="LiveId" clId="{DB4E0632-E63A-4BD2-8C89-6E43158AD100}" dt="2023-07-16T23:18:36.050" v="846"/>
          <ac:cxnSpMkLst>
            <pc:docMk/>
            <pc:sldMk cId="1329852842" sldId="281"/>
            <ac:cxnSpMk id="158" creationId="{078C21E0-7482-04C9-6EDC-7E50148C10FD}"/>
          </ac:cxnSpMkLst>
        </pc:cxnChg>
        <pc:cxnChg chg="mod">
          <ac:chgData name="a xx" userId="6c68ed6e84215d36" providerId="LiveId" clId="{DB4E0632-E63A-4BD2-8C89-6E43158AD100}" dt="2023-07-16T23:18:36.050" v="846"/>
          <ac:cxnSpMkLst>
            <pc:docMk/>
            <pc:sldMk cId="1329852842" sldId="281"/>
            <ac:cxnSpMk id="159" creationId="{525BCAAF-C86C-FEE0-C6A4-E86F931B8F19}"/>
          </ac:cxnSpMkLst>
        </pc:cxnChg>
        <pc:cxnChg chg="mod">
          <ac:chgData name="a xx" userId="6c68ed6e84215d36" providerId="LiveId" clId="{DB4E0632-E63A-4BD2-8C89-6E43158AD100}" dt="2023-07-16T23:18:36.050" v="846"/>
          <ac:cxnSpMkLst>
            <pc:docMk/>
            <pc:sldMk cId="1329852842" sldId="281"/>
            <ac:cxnSpMk id="160" creationId="{6A1B601A-5C15-63B7-6F35-4E858B78B844}"/>
          </ac:cxnSpMkLst>
        </pc:cxnChg>
        <pc:cxnChg chg="mod">
          <ac:chgData name="a xx" userId="6c68ed6e84215d36" providerId="LiveId" clId="{DB4E0632-E63A-4BD2-8C89-6E43158AD100}" dt="2023-07-16T23:18:36.050" v="846"/>
          <ac:cxnSpMkLst>
            <pc:docMk/>
            <pc:sldMk cId="1329852842" sldId="281"/>
            <ac:cxnSpMk id="161" creationId="{26084A0A-4519-9A1D-08B2-CB19754A603B}"/>
          </ac:cxnSpMkLst>
        </pc:cxnChg>
        <pc:cxnChg chg="mod">
          <ac:chgData name="a xx" userId="6c68ed6e84215d36" providerId="LiveId" clId="{DB4E0632-E63A-4BD2-8C89-6E43158AD100}" dt="2023-07-16T23:18:36.050" v="846"/>
          <ac:cxnSpMkLst>
            <pc:docMk/>
            <pc:sldMk cId="1329852842" sldId="281"/>
            <ac:cxnSpMk id="162" creationId="{9B76EAED-EBF0-37CE-A1B5-4FC824E46B48}"/>
          </ac:cxnSpMkLst>
        </pc:cxnChg>
        <pc:cxnChg chg="mod">
          <ac:chgData name="a xx" userId="6c68ed6e84215d36" providerId="LiveId" clId="{DB4E0632-E63A-4BD2-8C89-6E43158AD100}" dt="2023-07-16T23:18:36.050" v="846"/>
          <ac:cxnSpMkLst>
            <pc:docMk/>
            <pc:sldMk cId="1329852842" sldId="281"/>
            <ac:cxnSpMk id="163" creationId="{8E92858A-7748-4DE2-CED0-5459C03B169F}"/>
          </ac:cxnSpMkLst>
        </pc:cxnChg>
        <pc:cxnChg chg="mod">
          <ac:chgData name="a xx" userId="6c68ed6e84215d36" providerId="LiveId" clId="{DB4E0632-E63A-4BD2-8C89-6E43158AD100}" dt="2023-07-16T23:18:36.050" v="846"/>
          <ac:cxnSpMkLst>
            <pc:docMk/>
            <pc:sldMk cId="1329852842" sldId="281"/>
            <ac:cxnSpMk id="164" creationId="{392FB029-02FA-B614-E1E0-40778A0459BE}"/>
          </ac:cxnSpMkLst>
        </pc:cxnChg>
        <pc:cxnChg chg="mod">
          <ac:chgData name="a xx" userId="6c68ed6e84215d36" providerId="LiveId" clId="{DB4E0632-E63A-4BD2-8C89-6E43158AD100}" dt="2023-07-16T23:18:36.050" v="846"/>
          <ac:cxnSpMkLst>
            <pc:docMk/>
            <pc:sldMk cId="1329852842" sldId="281"/>
            <ac:cxnSpMk id="165" creationId="{8DB540CE-BD0D-62F7-1898-6574BD656740}"/>
          </ac:cxnSpMkLst>
        </pc:cxnChg>
        <pc:cxnChg chg="mod">
          <ac:chgData name="a xx" userId="6c68ed6e84215d36" providerId="LiveId" clId="{DB4E0632-E63A-4BD2-8C89-6E43158AD100}" dt="2023-07-16T23:18:36.050" v="846"/>
          <ac:cxnSpMkLst>
            <pc:docMk/>
            <pc:sldMk cId="1329852842" sldId="281"/>
            <ac:cxnSpMk id="166" creationId="{ECD52598-F51F-323C-AA97-F4DB78542EA8}"/>
          </ac:cxnSpMkLst>
        </pc:cxnChg>
        <pc:cxnChg chg="mod">
          <ac:chgData name="a xx" userId="6c68ed6e84215d36" providerId="LiveId" clId="{DB4E0632-E63A-4BD2-8C89-6E43158AD100}" dt="2023-07-16T23:18:36.050" v="846"/>
          <ac:cxnSpMkLst>
            <pc:docMk/>
            <pc:sldMk cId="1329852842" sldId="281"/>
            <ac:cxnSpMk id="167" creationId="{5447972D-D697-9740-1754-EAE335C12885}"/>
          </ac:cxnSpMkLst>
        </pc:cxnChg>
        <pc:cxnChg chg="mod">
          <ac:chgData name="a xx" userId="6c68ed6e84215d36" providerId="LiveId" clId="{DB4E0632-E63A-4BD2-8C89-6E43158AD100}" dt="2023-07-16T23:18:36.050" v="846"/>
          <ac:cxnSpMkLst>
            <pc:docMk/>
            <pc:sldMk cId="1329852842" sldId="281"/>
            <ac:cxnSpMk id="168" creationId="{86352224-9BF3-1835-0EEF-4E4E13F1CF8A}"/>
          </ac:cxnSpMkLst>
        </pc:cxnChg>
        <pc:cxnChg chg="mod">
          <ac:chgData name="a xx" userId="6c68ed6e84215d36" providerId="LiveId" clId="{DB4E0632-E63A-4BD2-8C89-6E43158AD100}" dt="2023-07-16T23:18:36.050" v="846"/>
          <ac:cxnSpMkLst>
            <pc:docMk/>
            <pc:sldMk cId="1329852842" sldId="281"/>
            <ac:cxnSpMk id="169" creationId="{A9DD7F98-E98D-BAC1-C5FD-8EA68CC7598E}"/>
          </ac:cxnSpMkLst>
        </pc:cxnChg>
        <pc:cxnChg chg="mod">
          <ac:chgData name="a xx" userId="6c68ed6e84215d36" providerId="LiveId" clId="{DB4E0632-E63A-4BD2-8C89-6E43158AD100}" dt="2023-07-16T23:18:36.050" v="846"/>
          <ac:cxnSpMkLst>
            <pc:docMk/>
            <pc:sldMk cId="1329852842" sldId="281"/>
            <ac:cxnSpMk id="170" creationId="{9B942F71-B33B-1950-0CA7-FE8699141FA6}"/>
          </ac:cxnSpMkLst>
        </pc:cxnChg>
        <pc:cxnChg chg="add del mod">
          <ac:chgData name="a xx" userId="6c68ed6e84215d36" providerId="LiveId" clId="{DB4E0632-E63A-4BD2-8C89-6E43158AD100}" dt="2023-07-16T23:19:10.271" v="852" actId="478"/>
          <ac:cxnSpMkLst>
            <pc:docMk/>
            <pc:sldMk cId="1329852842" sldId="281"/>
            <ac:cxnSpMk id="172" creationId="{FA3380E2-6687-2EC3-FEB0-7B113A74064A}"/>
          </ac:cxnSpMkLst>
        </pc:cxnChg>
        <pc:cxnChg chg="mod">
          <ac:chgData name="a xx" userId="6c68ed6e84215d36" providerId="LiveId" clId="{DB4E0632-E63A-4BD2-8C89-6E43158AD100}" dt="2023-07-16T23:18:36.050" v="846"/>
          <ac:cxnSpMkLst>
            <pc:docMk/>
            <pc:sldMk cId="1329852842" sldId="281"/>
            <ac:cxnSpMk id="174" creationId="{1F46747C-15FA-DAE1-1C8E-959D16763859}"/>
          </ac:cxnSpMkLst>
        </pc:cxnChg>
        <pc:cxnChg chg="mod">
          <ac:chgData name="a xx" userId="6c68ed6e84215d36" providerId="LiveId" clId="{DB4E0632-E63A-4BD2-8C89-6E43158AD100}" dt="2023-07-16T23:18:36.050" v="846"/>
          <ac:cxnSpMkLst>
            <pc:docMk/>
            <pc:sldMk cId="1329852842" sldId="281"/>
            <ac:cxnSpMk id="175" creationId="{3DEDA266-DB42-1E3C-6EDD-3D493144745D}"/>
          </ac:cxnSpMkLst>
        </pc:cxnChg>
        <pc:cxnChg chg="mod">
          <ac:chgData name="a xx" userId="6c68ed6e84215d36" providerId="LiveId" clId="{DB4E0632-E63A-4BD2-8C89-6E43158AD100}" dt="2023-07-16T23:18:36.050" v="846"/>
          <ac:cxnSpMkLst>
            <pc:docMk/>
            <pc:sldMk cId="1329852842" sldId="281"/>
            <ac:cxnSpMk id="177" creationId="{A19B8DBD-7CD4-91E4-8346-D942EAA50837}"/>
          </ac:cxnSpMkLst>
        </pc:cxnChg>
        <pc:cxnChg chg="mod">
          <ac:chgData name="a xx" userId="6c68ed6e84215d36" providerId="LiveId" clId="{DB4E0632-E63A-4BD2-8C89-6E43158AD100}" dt="2023-07-16T23:18:36.050" v="846"/>
          <ac:cxnSpMkLst>
            <pc:docMk/>
            <pc:sldMk cId="1329852842" sldId="281"/>
            <ac:cxnSpMk id="178" creationId="{7984BDD7-12C1-59F8-BB1B-60F71587156A}"/>
          </ac:cxnSpMkLst>
        </pc:cxnChg>
        <pc:cxnChg chg="add del mod">
          <ac:chgData name="a xx" userId="6c68ed6e84215d36" providerId="LiveId" clId="{DB4E0632-E63A-4BD2-8C89-6E43158AD100}" dt="2023-07-16T23:19:12.477" v="853" actId="478"/>
          <ac:cxnSpMkLst>
            <pc:docMk/>
            <pc:sldMk cId="1329852842" sldId="281"/>
            <ac:cxnSpMk id="179" creationId="{FFF2A952-EFF5-EC83-A23B-B0023E8B4ED1}"/>
          </ac:cxnSpMkLst>
        </pc:cxnChg>
        <pc:cxnChg chg="mod">
          <ac:chgData name="a xx" userId="6c68ed6e84215d36" providerId="LiveId" clId="{DB4E0632-E63A-4BD2-8C89-6E43158AD100}" dt="2023-07-16T23:29:08.106" v="938" actId="571"/>
          <ac:cxnSpMkLst>
            <pc:docMk/>
            <pc:sldMk cId="1329852842" sldId="281"/>
            <ac:cxnSpMk id="277" creationId="{DE5AEF99-3EAA-9B4B-C59D-69F0EEE78680}"/>
          </ac:cxnSpMkLst>
        </pc:cxnChg>
        <pc:cxnChg chg="mod">
          <ac:chgData name="a xx" userId="6c68ed6e84215d36" providerId="LiveId" clId="{DB4E0632-E63A-4BD2-8C89-6E43158AD100}" dt="2023-07-16T23:29:08.106" v="938" actId="571"/>
          <ac:cxnSpMkLst>
            <pc:docMk/>
            <pc:sldMk cId="1329852842" sldId="281"/>
            <ac:cxnSpMk id="278" creationId="{2771088A-81D0-A681-F983-4828BFFE1351}"/>
          </ac:cxnSpMkLst>
        </pc:cxnChg>
        <pc:cxnChg chg="mod">
          <ac:chgData name="a xx" userId="6c68ed6e84215d36" providerId="LiveId" clId="{DB4E0632-E63A-4BD2-8C89-6E43158AD100}" dt="2023-07-16T23:29:08.106" v="938" actId="571"/>
          <ac:cxnSpMkLst>
            <pc:docMk/>
            <pc:sldMk cId="1329852842" sldId="281"/>
            <ac:cxnSpMk id="279" creationId="{361EC24F-4B5D-50CE-2686-C321D357848A}"/>
          </ac:cxnSpMkLst>
        </pc:cxnChg>
        <pc:cxnChg chg="mod">
          <ac:chgData name="a xx" userId="6c68ed6e84215d36" providerId="LiveId" clId="{DB4E0632-E63A-4BD2-8C89-6E43158AD100}" dt="2023-07-16T23:29:08.106" v="938" actId="571"/>
          <ac:cxnSpMkLst>
            <pc:docMk/>
            <pc:sldMk cId="1329852842" sldId="281"/>
            <ac:cxnSpMk id="280" creationId="{4F6BC832-6558-6A51-9487-B5E408B70E9A}"/>
          </ac:cxnSpMkLst>
        </pc:cxnChg>
        <pc:cxnChg chg="mod">
          <ac:chgData name="a xx" userId="6c68ed6e84215d36" providerId="LiveId" clId="{DB4E0632-E63A-4BD2-8C89-6E43158AD100}" dt="2023-07-16T23:29:08.106" v="938" actId="571"/>
          <ac:cxnSpMkLst>
            <pc:docMk/>
            <pc:sldMk cId="1329852842" sldId="281"/>
            <ac:cxnSpMk id="281" creationId="{803F5DFC-7094-F805-7AA7-C38681390ADC}"/>
          </ac:cxnSpMkLst>
        </pc:cxnChg>
        <pc:cxnChg chg="mod">
          <ac:chgData name="a xx" userId="6c68ed6e84215d36" providerId="LiveId" clId="{DB4E0632-E63A-4BD2-8C89-6E43158AD100}" dt="2023-07-16T23:29:08.106" v="938" actId="571"/>
          <ac:cxnSpMkLst>
            <pc:docMk/>
            <pc:sldMk cId="1329852842" sldId="281"/>
            <ac:cxnSpMk id="282" creationId="{C237544A-315B-45E0-5046-10DDC923F346}"/>
          </ac:cxnSpMkLst>
        </pc:cxnChg>
        <pc:cxnChg chg="mod">
          <ac:chgData name="a xx" userId="6c68ed6e84215d36" providerId="LiveId" clId="{DB4E0632-E63A-4BD2-8C89-6E43158AD100}" dt="2023-07-16T23:29:08.106" v="938" actId="571"/>
          <ac:cxnSpMkLst>
            <pc:docMk/>
            <pc:sldMk cId="1329852842" sldId="281"/>
            <ac:cxnSpMk id="283" creationId="{C36E59FD-E787-021D-6336-3516877FB396}"/>
          </ac:cxnSpMkLst>
        </pc:cxnChg>
        <pc:cxnChg chg="mod">
          <ac:chgData name="a xx" userId="6c68ed6e84215d36" providerId="LiveId" clId="{DB4E0632-E63A-4BD2-8C89-6E43158AD100}" dt="2023-07-16T23:29:08.106" v="938" actId="571"/>
          <ac:cxnSpMkLst>
            <pc:docMk/>
            <pc:sldMk cId="1329852842" sldId="281"/>
            <ac:cxnSpMk id="284" creationId="{4A1DB52A-FDE3-48DE-CBBC-7ECAAE218D82}"/>
          </ac:cxnSpMkLst>
        </pc:cxnChg>
        <pc:cxnChg chg="mod">
          <ac:chgData name="a xx" userId="6c68ed6e84215d36" providerId="LiveId" clId="{DB4E0632-E63A-4BD2-8C89-6E43158AD100}" dt="2023-07-16T23:29:08.106" v="938" actId="571"/>
          <ac:cxnSpMkLst>
            <pc:docMk/>
            <pc:sldMk cId="1329852842" sldId="281"/>
            <ac:cxnSpMk id="285" creationId="{60FDC8C2-A3DE-8EE1-263B-E897050D2886}"/>
          </ac:cxnSpMkLst>
        </pc:cxnChg>
        <pc:cxnChg chg="mod">
          <ac:chgData name="a xx" userId="6c68ed6e84215d36" providerId="LiveId" clId="{DB4E0632-E63A-4BD2-8C89-6E43158AD100}" dt="2023-07-16T23:29:08.106" v="938" actId="571"/>
          <ac:cxnSpMkLst>
            <pc:docMk/>
            <pc:sldMk cId="1329852842" sldId="281"/>
            <ac:cxnSpMk id="286" creationId="{2DB7DCDD-9E12-A9F5-5DE1-4A65E6EAB659}"/>
          </ac:cxnSpMkLst>
        </pc:cxnChg>
        <pc:cxnChg chg="mod">
          <ac:chgData name="a xx" userId="6c68ed6e84215d36" providerId="LiveId" clId="{DB4E0632-E63A-4BD2-8C89-6E43158AD100}" dt="2023-07-16T23:29:08.106" v="938" actId="571"/>
          <ac:cxnSpMkLst>
            <pc:docMk/>
            <pc:sldMk cId="1329852842" sldId="281"/>
            <ac:cxnSpMk id="287" creationId="{384D6CAF-41CE-31DB-496B-6E5140C6BDA9}"/>
          </ac:cxnSpMkLst>
        </pc:cxnChg>
        <pc:cxnChg chg="mod">
          <ac:chgData name="a xx" userId="6c68ed6e84215d36" providerId="LiveId" clId="{DB4E0632-E63A-4BD2-8C89-6E43158AD100}" dt="2023-07-16T23:29:08.106" v="938" actId="571"/>
          <ac:cxnSpMkLst>
            <pc:docMk/>
            <pc:sldMk cId="1329852842" sldId="281"/>
            <ac:cxnSpMk id="288" creationId="{26A28A14-A961-6C8D-202C-34EFD6FA49F2}"/>
          </ac:cxnSpMkLst>
        </pc:cxnChg>
        <pc:cxnChg chg="mod">
          <ac:chgData name="a xx" userId="6c68ed6e84215d36" providerId="LiveId" clId="{DB4E0632-E63A-4BD2-8C89-6E43158AD100}" dt="2023-07-16T23:29:08.106" v="938" actId="571"/>
          <ac:cxnSpMkLst>
            <pc:docMk/>
            <pc:sldMk cId="1329852842" sldId="281"/>
            <ac:cxnSpMk id="289" creationId="{2E8DE684-A346-E74D-9FF3-256FBC7076CA}"/>
          </ac:cxnSpMkLst>
        </pc:cxnChg>
        <pc:cxnChg chg="mod">
          <ac:chgData name="a xx" userId="6c68ed6e84215d36" providerId="LiveId" clId="{DB4E0632-E63A-4BD2-8C89-6E43158AD100}" dt="2023-07-16T23:29:08.106" v="938" actId="571"/>
          <ac:cxnSpMkLst>
            <pc:docMk/>
            <pc:sldMk cId="1329852842" sldId="281"/>
            <ac:cxnSpMk id="290" creationId="{BE2BA9C8-D56E-9E7C-706D-8F39B3AE906C}"/>
          </ac:cxnSpMkLst>
        </pc:cxnChg>
        <pc:cxnChg chg="mod">
          <ac:chgData name="a xx" userId="6c68ed6e84215d36" providerId="LiveId" clId="{DB4E0632-E63A-4BD2-8C89-6E43158AD100}" dt="2023-07-16T23:29:08.106" v="938" actId="571"/>
          <ac:cxnSpMkLst>
            <pc:docMk/>
            <pc:sldMk cId="1329852842" sldId="281"/>
            <ac:cxnSpMk id="291" creationId="{A1C73145-6558-D366-C113-237A7B3D8A80}"/>
          </ac:cxnSpMkLst>
        </pc:cxnChg>
        <pc:cxnChg chg="mod">
          <ac:chgData name="a xx" userId="6c68ed6e84215d36" providerId="LiveId" clId="{DB4E0632-E63A-4BD2-8C89-6E43158AD100}" dt="2023-07-16T23:29:08.106" v="938" actId="571"/>
          <ac:cxnSpMkLst>
            <pc:docMk/>
            <pc:sldMk cId="1329852842" sldId="281"/>
            <ac:cxnSpMk id="292" creationId="{ADE72391-F320-79FF-B3DC-D9C69F18D0A4}"/>
          </ac:cxnSpMkLst>
        </pc:cxnChg>
        <pc:cxnChg chg="mod">
          <ac:chgData name="a xx" userId="6c68ed6e84215d36" providerId="LiveId" clId="{DB4E0632-E63A-4BD2-8C89-6E43158AD100}" dt="2023-07-16T23:29:08.106" v="938" actId="571"/>
          <ac:cxnSpMkLst>
            <pc:docMk/>
            <pc:sldMk cId="1329852842" sldId="281"/>
            <ac:cxnSpMk id="293" creationId="{EAE522E2-1450-7B1A-96FB-2C1FF4CF12AC}"/>
          </ac:cxnSpMkLst>
        </pc:cxnChg>
        <pc:cxnChg chg="mod">
          <ac:chgData name="a xx" userId="6c68ed6e84215d36" providerId="LiveId" clId="{DB4E0632-E63A-4BD2-8C89-6E43158AD100}" dt="2023-07-16T23:29:08.106" v="938" actId="571"/>
          <ac:cxnSpMkLst>
            <pc:docMk/>
            <pc:sldMk cId="1329852842" sldId="281"/>
            <ac:cxnSpMk id="294" creationId="{31092D04-B0EE-3AB4-52FE-6AF9F570B8EF}"/>
          </ac:cxnSpMkLst>
        </pc:cxnChg>
        <pc:cxnChg chg="mod">
          <ac:chgData name="a xx" userId="6c68ed6e84215d36" providerId="LiveId" clId="{DB4E0632-E63A-4BD2-8C89-6E43158AD100}" dt="2023-07-16T23:29:08.106" v="938" actId="571"/>
          <ac:cxnSpMkLst>
            <pc:docMk/>
            <pc:sldMk cId="1329852842" sldId="281"/>
            <ac:cxnSpMk id="295" creationId="{BDBC6907-B91D-BEA1-E68F-A51A2305DF23}"/>
          </ac:cxnSpMkLst>
        </pc:cxnChg>
        <pc:cxnChg chg="mod">
          <ac:chgData name="a xx" userId="6c68ed6e84215d36" providerId="LiveId" clId="{DB4E0632-E63A-4BD2-8C89-6E43158AD100}" dt="2023-07-16T23:29:08.106" v="938" actId="571"/>
          <ac:cxnSpMkLst>
            <pc:docMk/>
            <pc:sldMk cId="1329852842" sldId="281"/>
            <ac:cxnSpMk id="296" creationId="{8E1DFFFA-CEAC-063B-79B9-7C8F305BC726}"/>
          </ac:cxnSpMkLst>
        </pc:cxnChg>
        <pc:cxnChg chg="mod">
          <ac:chgData name="a xx" userId="6c68ed6e84215d36" providerId="LiveId" clId="{DB4E0632-E63A-4BD2-8C89-6E43158AD100}" dt="2023-07-16T23:29:08.106" v="938" actId="571"/>
          <ac:cxnSpMkLst>
            <pc:docMk/>
            <pc:sldMk cId="1329852842" sldId="281"/>
            <ac:cxnSpMk id="297" creationId="{18E299B7-4645-E860-880E-221EB0EFD036}"/>
          </ac:cxnSpMkLst>
        </pc:cxnChg>
        <pc:cxnChg chg="mod">
          <ac:chgData name="a xx" userId="6c68ed6e84215d36" providerId="LiveId" clId="{DB4E0632-E63A-4BD2-8C89-6E43158AD100}" dt="2023-07-16T23:29:08.106" v="938" actId="571"/>
          <ac:cxnSpMkLst>
            <pc:docMk/>
            <pc:sldMk cId="1329852842" sldId="281"/>
            <ac:cxnSpMk id="298" creationId="{97A19074-22BF-89EE-DA0D-88720138DEB0}"/>
          </ac:cxnSpMkLst>
        </pc:cxnChg>
        <pc:cxnChg chg="mod">
          <ac:chgData name="a xx" userId="6c68ed6e84215d36" providerId="LiveId" clId="{DB4E0632-E63A-4BD2-8C89-6E43158AD100}" dt="2023-07-16T23:29:08.106" v="938" actId="571"/>
          <ac:cxnSpMkLst>
            <pc:docMk/>
            <pc:sldMk cId="1329852842" sldId="281"/>
            <ac:cxnSpMk id="299" creationId="{73207C44-EBD4-A1D0-C68A-DDBDF2205050}"/>
          </ac:cxnSpMkLst>
        </pc:cxnChg>
        <pc:cxnChg chg="mod">
          <ac:chgData name="a xx" userId="6c68ed6e84215d36" providerId="LiveId" clId="{DB4E0632-E63A-4BD2-8C89-6E43158AD100}" dt="2023-07-16T23:29:08.106" v="938" actId="571"/>
          <ac:cxnSpMkLst>
            <pc:docMk/>
            <pc:sldMk cId="1329852842" sldId="281"/>
            <ac:cxnSpMk id="300" creationId="{C71D96A0-AAB5-FDDE-CF83-62497B6E9CA8}"/>
          </ac:cxnSpMkLst>
        </pc:cxnChg>
        <pc:cxnChg chg="mod">
          <ac:chgData name="a xx" userId="6c68ed6e84215d36" providerId="LiveId" clId="{DB4E0632-E63A-4BD2-8C89-6E43158AD100}" dt="2023-07-16T23:29:08.106" v="938" actId="571"/>
          <ac:cxnSpMkLst>
            <pc:docMk/>
            <pc:sldMk cId="1329852842" sldId="281"/>
            <ac:cxnSpMk id="301" creationId="{3207E9AD-5095-1D3A-9265-767C25C39DF4}"/>
          </ac:cxnSpMkLst>
        </pc:cxnChg>
        <pc:cxnChg chg="mod">
          <ac:chgData name="a xx" userId="6c68ed6e84215d36" providerId="LiveId" clId="{DB4E0632-E63A-4BD2-8C89-6E43158AD100}" dt="2023-07-16T23:29:08.106" v="938" actId="571"/>
          <ac:cxnSpMkLst>
            <pc:docMk/>
            <pc:sldMk cId="1329852842" sldId="281"/>
            <ac:cxnSpMk id="302" creationId="{3F7D919E-4188-A5F5-E0C7-5D6D81C10128}"/>
          </ac:cxnSpMkLst>
        </pc:cxnChg>
        <pc:cxnChg chg="mod">
          <ac:chgData name="a xx" userId="6c68ed6e84215d36" providerId="LiveId" clId="{DB4E0632-E63A-4BD2-8C89-6E43158AD100}" dt="2023-07-16T23:29:08.106" v="938" actId="571"/>
          <ac:cxnSpMkLst>
            <pc:docMk/>
            <pc:sldMk cId="1329852842" sldId="281"/>
            <ac:cxnSpMk id="303" creationId="{51424E76-2F7A-975B-AE84-03295D05876F}"/>
          </ac:cxnSpMkLst>
        </pc:cxnChg>
        <pc:cxnChg chg="mod">
          <ac:chgData name="a xx" userId="6c68ed6e84215d36" providerId="LiveId" clId="{DB4E0632-E63A-4BD2-8C89-6E43158AD100}" dt="2023-07-16T23:29:08.106" v="938" actId="571"/>
          <ac:cxnSpMkLst>
            <pc:docMk/>
            <pc:sldMk cId="1329852842" sldId="281"/>
            <ac:cxnSpMk id="304" creationId="{1878B78A-E71A-E331-CC0A-B542F4251E41}"/>
          </ac:cxnSpMkLst>
        </pc:cxnChg>
        <pc:cxnChg chg="mod">
          <ac:chgData name="a xx" userId="6c68ed6e84215d36" providerId="LiveId" clId="{DB4E0632-E63A-4BD2-8C89-6E43158AD100}" dt="2023-07-16T23:29:08.106" v="938" actId="571"/>
          <ac:cxnSpMkLst>
            <pc:docMk/>
            <pc:sldMk cId="1329852842" sldId="281"/>
            <ac:cxnSpMk id="305" creationId="{0172836B-5248-6673-BBA8-52EBC6341293}"/>
          </ac:cxnSpMkLst>
        </pc:cxnChg>
        <pc:cxnChg chg="mod">
          <ac:chgData name="a xx" userId="6c68ed6e84215d36" providerId="LiveId" clId="{DB4E0632-E63A-4BD2-8C89-6E43158AD100}" dt="2023-07-16T23:29:08.106" v="938" actId="571"/>
          <ac:cxnSpMkLst>
            <pc:docMk/>
            <pc:sldMk cId="1329852842" sldId="281"/>
            <ac:cxnSpMk id="306" creationId="{39908D68-FA11-6604-7C2C-F6C12194F419}"/>
          </ac:cxnSpMkLst>
        </pc:cxnChg>
        <pc:cxnChg chg="mod">
          <ac:chgData name="a xx" userId="6c68ed6e84215d36" providerId="LiveId" clId="{DB4E0632-E63A-4BD2-8C89-6E43158AD100}" dt="2023-07-16T23:29:08.106" v="938" actId="571"/>
          <ac:cxnSpMkLst>
            <pc:docMk/>
            <pc:sldMk cId="1329852842" sldId="281"/>
            <ac:cxnSpMk id="307" creationId="{8C74A3E6-29AA-EDA5-C272-93E1DEC554B3}"/>
          </ac:cxnSpMkLst>
        </pc:cxnChg>
        <pc:cxnChg chg="mod">
          <ac:chgData name="a xx" userId="6c68ed6e84215d36" providerId="LiveId" clId="{DB4E0632-E63A-4BD2-8C89-6E43158AD100}" dt="2023-07-16T23:29:08.106" v="938" actId="571"/>
          <ac:cxnSpMkLst>
            <pc:docMk/>
            <pc:sldMk cId="1329852842" sldId="281"/>
            <ac:cxnSpMk id="308" creationId="{E11E34C0-5B31-6C82-43D1-D89FE6563623}"/>
          </ac:cxnSpMkLst>
        </pc:cxnChg>
        <pc:cxnChg chg="mod">
          <ac:chgData name="a xx" userId="6c68ed6e84215d36" providerId="LiveId" clId="{DB4E0632-E63A-4BD2-8C89-6E43158AD100}" dt="2023-07-16T23:29:08.106" v="938" actId="571"/>
          <ac:cxnSpMkLst>
            <pc:docMk/>
            <pc:sldMk cId="1329852842" sldId="281"/>
            <ac:cxnSpMk id="309" creationId="{CB927C3A-742E-25E3-DFF7-D098478541C5}"/>
          </ac:cxnSpMkLst>
        </pc:cxnChg>
        <pc:cxnChg chg="mod">
          <ac:chgData name="a xx" userId="6c68ed6e84215d36" providerId="LiveId" clId="{DB4E0632-E63A-4BD2-8C89-6E43158AD100}" dt="2023-07-16T23:29:08.106" v="938" actId="571"/>
          <ac:cxnSpMkLst>
            <pc:docMk/>
            <pc:sldMk cId="1329852842" sldId="281"/>
            <ac:cxnSpMk id="310" creationId="{214633E6-53B0-B651-B908-8FE9CC853160}"/>
          </ac:cxnSpMkLst>
        </pc:cxnChg>
        <pc:cxnChg chg="mod">
          <ac:chgData name="a xx" userId="6c68ed6e84215d36" providerId="LiveId" clId="{DB4E0632-E63A-4BD2-8C89-6E43158AD100}" dt="2023-07-16T23:29:08.106" v="938" actId="571"/>
          <ac:cxnSpMkLst>
            <pc:docMk/>
            <pc:sldMk cId="1329852842" sldId="281"/>
            <ac:cxnSpMk id="311" creationId="{B31506C9-EA0B-7531-4716-0007769CCCD9}"/>
          </ac:cxnSpMkLst>
        </pc:cxnChg>
        <pc:cxnChg chg="mod">
          <ac:chgData name="a xx" userId="6c68ed6e84215d36" providerId="LiveId" clId="{DB4E0632-E63A-4BD2-8C89-6E43158AD100}" dt="2023-07-16T23:29:08.106" v="938" actId="571"/>
          <ac:cxnSpMkLst>
            <pc:docMk/>
            <pc:sldMk cId="1329852842" sldId="281"/>
            <ac:cxnSpMk id="312" creationId="{84FE7C44-E615-90D2-9268-B228C2961499}"/>
          </ac:cxnSpMkLst>
        </pc:cxnChg>
        <pc:cxnChg chg="mod">
          <ac:chgData name="a xx" userId="6c68ed6e84215d36" providerId="LiveId" clId="{DB4E0632-E63A-4BD2-8C89-6E43158AD100}" dt="2023-07-16T23:29:08.106" v="938" actId="571"/>
          <ac:cxnSpMkLst>
            <pc:docMk/>
            <pc:sldMk cId="1329852842" sldId="281"/>
            <ac:cxnSpMk id="313" creationId="{6508318B-5E7A-314D-C7C1-E1588336EB5C}"/>
          </ac:cxnSpMkLst>
        </pc:cxnChg>
        <pc:cxnChg chg="mod">
          <ac:chgData name="a xx" userId="6c68ed6e84215d36" providerId="LiveId" clId="{DB4E0632-E63A-4BD2-8C89-6E43158AD100}" dt="2023-07-16T23:29:08.106" v="938" actId="571"/>
          <ac:cxnSpMkLst>
            <pc:docMk/>
            <pc:sldMk cId="1329852842" sldId="281"/>
            <ac:cxnSpMk id="314" creationId="{47FF0A34-B1C0-0730-278D-EA2990C284DA}"/>
          </ac:cxnSpMkLst>
        </pc:cxnChg>
        <pc:cxnChg chg="mod">
          <ac:chgData name="a xx" userId="6c68ed6e84215d36" providerId="LiveId" clId="{DB4E0632-E63A-4BD2-8C89-6E43158AD100}" dt="2023-07-16T23:29:08.106" v="938" actId="571"/>
          <ac:cxnSpMkLst>
            <pc:docMk/>
            <pc:sldMk cId="1329852842" sldId="281"/>
            <ac:cxnSpMk id="315" creationId="{B7AA78A8-91CF-C1E1-585F-C4CF79F84F9C}"/>
          </ac:cxnSpMkLst>
        </pc:cxnChg>
        <pc:cxnChg chg="mod">
          <ac:chgData name="a xx" userId="6c68ed6e84215d36" providerId="LiveId" clId="{DB4E0632-E63A-4BD2-8C89-6E43158AD100}" dt="2023-07-16T23:29:08.106" v="938" actId="571"/>
          <ac:cxnSpMkLst>
            <pc:docMk/>
            <pc:sldMk cId="1329852842" sldId="281"/>
            <ac:cxnSpMk id="316" creationId="{9A748B62-1266-2F39-B914-7ADB515E4B16}"/>
          </ac:cxnSpMkLst>
        </pc:cxnChg>
        <pc:cxnChg chg="mod">
          <ac:chgData name="a xx" userId="6c68ed6e84215d36" providerId="LiveId" clId="{DB4E0632-E63A-4BD2-8C89-6E43158AD100}" dt="2023-07-16T23:29:08.106" v="938" actId="571"/>
          <ac:cxnSpMkLst>
            <pc:docMk/>
            <pc:sldMk cId="1329852842" sldId="281"/>
            <ac:cxnSpMk id="317" creationId="{0B1BC0C1-C2BC-64D6-FB7E-626AC7812210}"/>
          </ac:cxnSpMkLst>
        </pc:cxnChg>
        <pc:cxnChg chg="mod">
          <ac:chgData name="a xx" userId="6c68ed6e84215d36" providerId="LiveId" clId="{DB4E0632-E63A-4BD2-8C89-6E43158AD100}" dt="2023-07-16T23:29:08.106" v="938" actId="571"/>
          <ac:cxnSpMkLst>
            <pc:docMk/>
            <pc:sldMk cId="1329852842" sldId="281"/>
            <ac:cxnSpMk id="318" creationId="{66555F13-F843-9EE4-33CB-164AAEC75535}"/>
          </ac:cxnSpMkLst>
        </pc:cxnChg>
        <pc:cxnChg chg="mod">
          <ac:chgData name="a xx" userId="6c68ed6e84215d36" providerId="LiveId" clId="{DB4E0632-E63A-4BD2-8C89-6E43158AD100}" dt="2023-07-16T23:29:08.106" v="938" actId="571"/>
          <ac:cxnSpMkLst>
            <pc:docMk/>
            <pc:sldMk cId="1329852842" sldId="281"/>
            <ac:cxnSpMk id="319" creationId="{E1C8EB10-2D32-B67E-637D-92CBE6381068}"/>
          </ac:cxnSpMkLst>
        </pc:cxnChg>
        <pc:cxnChg chg="mod">
          <ac:chgData name="a xx" userId="6c68ed6e84215d36" providerId="LiveId" clId="{DB4E0632-E63A-4BD2-8C89-6E43158AD100}" dt="2023-07-16T23:29:08.106" v="938" actId="571"/>
          <ac:cxnSpMkLst>
            <pc:docMk/>
            <pc:sldMk cId="1329852842" sldId="281"/>
            <ac:cxnSpMk id="320" creationId="{AEAD6F56-E1C2-F12E-2002-0ED0134AAC22}"/>
          </ac:cxnSpMkLst>
        </pc:cxnChg>
        <pc:cxnChg chg="mod">
          <ac:chgData name="a xx" userId="6c68ed6e84215d36" providerId="LiveId" clId="{DB4E0632-E63A-4BD2-8C89-6E43158AD100}" dt="2023-07-16T23:29:08.106" v="938" actId="571"/>
          <ac:cxnSpMkLst>
            <pc:docMk/>
            <pc:sldMk cId="1329852842" sldId="281"/>
            <ac:cxnSpMk id="321" creationId="{F717693E-C136-F157-FAAC-2B9C2BCB8B49}"/>
          </ac:cxnSpMkLst>
        </pc:cxnChg>
        <pc:cxnChg chg="mod">
          <ac:chgData name="a xx" userId="6c68ed6e84215d36" providerId="LiveId" clId="{DB4E0632-E63A-4BD2-8C89-6E43158AD100}" dt="2023-07-16T23:29:08.106" v="938" actId="571"/>
          <ac:cxnSpMkLst>
            <pc:docMk/>
            <pc:sldMk cId="1329852842" sldId="281"/>
            <ac:cxnSpMk id="322" creationId="{425AD2D2-2AA7-2C32-3D92-DE8382EB8545}"/>
          </ac:cxnSpMkLst>
        </pc:cxnChg>
        <pc:cxnChg chg="mod">
          <ac:chgData name="a xx" userId="6c68ed6e84215d36" providerId="LiveId" clId="{DB4E0632-E63A-4BD2-8C89-6E43158AD100}" dt="2023-07-16T23:29:08.106" v="938" actId="571"/>
          <ac:cxnSpMkLst>
            <pc:docMk/>
            <pc:sldMk cId="1329852842" sldId="281"/>
            <ac:cxnSpMk id="323" creationId="{99BCE80D-C9F4-09C2-7FDD-C131227ADED7}"/>
          </ac:cxnSpMkLst>
        </pc:cxnChg>
        <pc:cxnChg chg="mod">
          <ac:chgData name="a xx" userId="6c68ed6e84215d36" providerId="LiveId" clId="{DB4E0632-E63A-4BD2-8C89-6E43158AD100}" dt="2023-07-16T23:29:08.106" v="938" actId="571"/>
          <ac:cxnSpMkLst>
            <pc:docMk/>
            <pc:sldMk cId="1329852842" sldId="281"/>
            <ac:cxnSpMk id="324" creationId="{3D1C76D7-7249-1923-8B97-72F5C1A3FD66}"/>
          </ac:cxnSpMkLst>
        </pc:cxnChg>
        <pc:cxnChg chg="mod">
          <ac:chgData name="a xx" userId="6c68ed6e84215d36" providerId="LiveId" clId="{DB4E0632-E63A-4BD2-8C89-6E43158AD100}" dt="2023-07-16T23:29:08.106" v="938" actId="571"/>
          <ac:cxnSpMkLst>
            <pc:docMk/>
            <pc:sldMk cId="1329852842" sldId="281"/>
            <ac:cxnSpMk id="330" creationId="{986A0555-C992-1B18-C745-824539CC9C0E}"/>
          </ac:cxnSpMkLst>
        </pc:cxnChg>
        <pc:cxnChg chg="mod">
          <ac:chgData name="a xx" userId="6c68ed6e84215d36" providerId="LiveId" clId="{DB4E0632-E63A-4BD2-8C89-6E43158AD100}" dt="2023-07-16T23:29:08.106" v="938" actId="571"/>
          <ac:cxnSpMkLst>
            <pc:docMk/>
            <pc:sldMk cId="1329852842" sldId="281"/>
            <ac:cxnSpMk id="331" creationId="{5A35E17A-1690-DC59-CDF5-58A9228C9C53}"/>
          </ac:cxnSpMkLst>
        </pc:cxnChg>
        <pc:cxnChg chg="mod">
          <ac:chgData name="a xx" userId="6c68ed6e84215d36" providerId="LiveId" clId="{DB4E0632-E63A-4BD2-8C89-6E43158AD100}" dt="2023-07-16T23:29:08.106" v="938" actId="571"/>
          <ac:cxnSpMkLst>
            <pc:docMk/>
            <pc:sldMk cId="1329852842" sldId="281"/>
            <ac:cxnSpMk id="332" creationId="{0CF87161-0EA3-FFC1-6226-72BD36E2BC20}"/>
          </ac:cxnSpMkLst>
        </pc:cxnChg>
        <pc:cxnChg chg="mod">
          <ac:chgData name="a xx" userId="6c68ed6e84215d36" providerId="LiveId" clId="{DB4E0632-E63A-4BD2-8C89-6E43158AD100}" dt="2023-07-16T23:29:08.106" v="938" actId="571"/>
          <ac:cxnSpMkLst>
            <pc:docMk/>
            <pc:sldMk cId="1329852842" sldId="281"/>
            <ac:cxnSpMk id="333" creationId="{60891DF6-0A69-130A-B817-0427B467407C}"/>
          </ac:cxnSpMkLst>
        </pc:cxnChg>
        <pc:cxnChg chg="mod">
          <ac:chgData name="a xx" userId="6c68ed6e84215d36" providerId="LiveId" clId="{DB4E0632-E63A-4BD2-8C89-6E43158AD100}" dt="2023-07-16T23:29:08.106" v="938" actId="571"/>
          <ac:cxnSpMkLst>
            <pc:docMk/>
            <pc:sldMk cId="1329852842" sldId="281"/>
            <ac:cxnSpMk id="334" creationId="{D2B49266-39FC-C746-24F1-F647543B1D94}"/>
          </ac:cxnSpMkLst>
        </pc:cxnChg>
        <pc:cxnChg chg="mod">
          <ac:chgData name="a xx" userId="6c68ed6e84215d36" providerId="LiveId" clId="{DB4E0632-E63A-4BD2-8C89-6E43158AD100}" dt="2023-07-16T23:29:08.106" v="938" actId="571"/>
          <ac:cxnSpMkLst>
            <pc:docMk/>
            <pc:sldMk cId="1329852842" sldId="281"/>
            <ac:cxnSpMk id="335" creationId="{7A0EF041-0398-B15C-82C3-FE3A2076CF63}"/>
          </ac:cxnSpMkLst>
        </pc:cxnChg>
        <pc:cxnChg chg="mod">
          <ac:chgData name="a xx" userId="6c68ed6e84215d36" providerId="LiveId" clId="{DB4E0632-E63A-4BD2-8C89-6E43158AD100}" dt="2023-07-16T23:29:08.106" v="938" actId="571"/>
          <ac:cxnSpMkLst>
            <pc:docMk/>
            <pc:sldMk cId="1329852842" sldId="281"/>
            <ac:cxnSpMk id="336" creationId="{93BF1ACB-847B-E964-4DE2-48B7AE5EBE72}"/>
          </ac:cxnSpMkLst>
        </pc:cxnChg>
        <pc:cxnChg chg="mod">
          <ac:chgData name="a xx" userId="6c68ed6e84215d36" providerId="LiveId" clId="{DB4E0632-E63A-4BD2-8C89-6E43158AD100}" dt="2023-07-16T23:29:08.106" v="938" actId="571"/>
          <ac:cxnSpMkLst>
            <pc:docMk/>
            <pc:sldMk cId="1329852842" sldId="281"/>
            <ac:cxnSpMk id="337" creationId="{0D43E29D-3DA6-F49F-0FD1-90CE00A3741F}"/>
          </ac:cxnSpMkLst>
        </pc:cxnChg>
        <pc:cxnChg chg="mod">
          <ac:chgData name="a xx" userId="6c68ed6e84215d36" providerId="LiveId" clId="{DB4E0632-E63A-4BD2-8C89-6E43158AD100}" dt="2023-07-16T23:29:08.106" v="938" actId="571"/>
          <ac:cxnSpMkLst>
            <pc:docMk/>
            <pc:sldMk cId="1329852842" sldId="281"/>
            <ac:cxnSpMk id="338" creationId="{DAF54F46-EC06-F693-E0AA-D8BF1DE30101}"/>
          </ac:cxnSpMkLst>
        </pc:cxnChg>
        <pc:cxnChg chg="mod">
          <ac:chgData name="a xx" userId="6c68ed6e84215d36" providerId="LiveId" clId="{DB4E0632-E63A-4BD2-8C89-6E43158AD100}" dt="2023-07-16T23:29:08.106" v="938" actId="571"/>
          <ac:cxnSpMkLst>
            <pc:docMk/>
            <pc:sldMk cId="1329852842" sldId="281"/>
            <ac:cxnSpMk id="339" creationId="{76AE92C1-2B6A-7798-1BAC-106E9547E288}"/>
          </ac:cxnSpMkLst>
        </pc:cxnChg>
        <pc:cxnChg chg="mod">
          <ac:chgData name="a xx" userId="6c68ed6e84215d36" providerId="LiveId" clId="{DB4E0632-E63A-4BD2-8C89-6E43158AD100}" dt="2023-07-16T23:29:08.106" v="938" actId="571"/>
          <ac:cxnSpMkLst>
            <pc:docMk/>
            <pc:sldMk cId="1329852842" sldId="281"/>
            <ac:cxnSpMk id="340" creationId="{8A5F5798-3086-787A-A48E-E99396D72CB9}"/>
          </ac:cxnSpMkLst>
        </pc:cxnChg>
        <pc:cxnChg chg="mod">
          <ac:chgData name="a xx" userId="6c68ed6e84215d36" providerId="LiveId" clId="{DB4E0632-E63A-4BD2-8C89-6E43158AD100}" dt="2023-07-16T23:29:08.106" v="938" actId="571"/>
          <ac:cxnSpMkLst>
            <pc:docMk/>
            <pc:sldMk cId="1329852842" sldId="281"/>
            <ac:cxnSpMk id="341" creationId="{6148674D-B509-C258-86AA-BBC9AEEF3F59}"/>
          </ac:cxnSpMkLst>
        </pc:cxnChg>
        <pc:cxnChg chg="mod">
          <ac:chgData name="a xx" userId="6c68ed6e84215d36" providerId="LiveId" clId="{DB4E0632-E63A-4BD2-8C89-6E43158AD100}" dt="2023-07-16T23:29:08.106" v="938" actId="571"/>
          <ac:cxnSpMkLst>
            <pc:docMk/>
            <pc:sldMk cId="1329852842" sldId="281"/>
            <ac:cxnSpMk id="342" creationId="{A7EEBDB1-B7EF-7C9C-5AAC-49A2D737ED14}"/>
          </ac:cxnSpMkLst>
        </pc:cxnChg>
        <pc:cxnChg chg="mod">
          <ac:chgData name="a xx" userId="6c68ed6e84215d36" providerId="LiveId" clId="{DB4E0632-E63A-4BD2-8C89-6E43158AD100}" dt="2023-07-16T23:29:08.106" v="938" actId="571"/>
          <ac:cxnSpMkLst>
            <pc:docMk/>
            <pc:sldMk cId="1329852842" sldId="281"/>
            <ac:cxnSpMk id="343" creationId="{5658DB77-3973-B62D-7C5D-41DDD0776128}"/>
          </ac:cxnSpMkLst>
        </pc:cxnChg>
        <pc:cxnChg chg="mod">
          <ac:chgData name="a xx" userId="6c68ed6e84215d36" providerId="LiveId" clId="{DB4E0632-E63A-4BD2-8C89-6E43158AD100}" dt="2023-07-16T23:29:08.106" v="938" actId="571"/>
          <ac:cxnSpMkLst>
            <pc:docMk/>
            <pc:sldMk cId="1329852842" sldId="281"/>
            <ac:cxnSpMk id="344" creationId="{49668880-A8FF-C713-C36D-2AC23D4D9486}"/>
          </ac:cxnSpMkLst>
        </pc:cxnChg>
        <pc:cxnChg chg="mod">
          <ac:chgData name="a xx" userId="6c68ed6e84215d36" providerId="LiveId" clId="{DB4E0632-E63A-4BD2-8C89-6E43158AD100}" dt="2023-07-16T23:29:08.106" v="938" actId="571"/>
          <ac:cxnSpMkLst>
            <pc:docMk/>
            <pc:sldMk cId="1329852842" sldId="281"/>
            <ac:cxnSpMk id="345" creationId="{B37E39C7-9CE1-8AC3-9C9F-AE8F433337D7}"/>
          </ac:cxnSpMkLst>
        </pc:cxnChg>
        <pc:cxnChg chg="mod">
          <ac:chgData name="a xx" userId="6c68ed6e84215d36" providerId="LiveId" clId="{DB4E0632-E63A-4BD2-8C89-6E43158AD100}" dt="2023-07-16T23:29:08.106" v="938" actId="571"/>
          <ac:cxnSpMkLst>
            <pc:docMk/>
            <pc:sldMk cId="1329852842" sldId="281"/>
            <ac:cxnSpMk id="346" creationId="{23CC92B8-7168-9782-7A08-233BA1175440}"/>
          </ac:cxnSpMkLst>
        </pc:cxnChg>
        <pc:cxnChg chg="mod">
          <ac:chgData name="a xx" userId="6c68ed6e84215d36" providerId="LiveId" clId="{DB4E0632-E63A-4BD2-8C89-6E43158AD100}" dt="2023-07-16T23:29:08.106" v="938" actId="571"/>
          <ac:cxnSpMkLst>
            <pc:docMk/>
            <pc:sldMk cId="1329852842" sldId="281"/>
            <ac:cxnSpMk id="347" creationId="{B61C8922-0D7D-9704-F07D-DF5FA9C637CB}"/>
          </ac:cxnSpMkLst>
        </pc:cxnChg>
        <pc:cxnChg chg="mod">
          <ac:chgData name="a xx" userId="6c68ed6e84215d36" providerId="LiveId" clId="{DB4E0632-E63A-4BD2-8C89-6E43158AD100}" dt="2023-07-16T23:29:08.106" v="938" actId="571"/>
          <ac:cxnSpMkLst>
            <pc:docMk/>
            <pc:sldMk cId="1329852842" sldId="281"/>
            <ac:cxnSpMk id="348" creationId="{D269DEA8-25C1-EF9E-F12F-2D499CB21487}"/>
          </ac:cxnSpMkLst>
        </pc:cxnChg>
        <pc:cxnChg chg="mod">
          <ac:chgData name="a xx" userId="6c68ed6e84215d36" providerId="LiveId" clId="{DB4E0632-E63A-4BD2-8C89-6E43158AD100}" dt="2023-07-16T23:29:08.106" v="938" actId="571"/>
          <ac:cxnSpMkLst>
            <pc:docMk/>
            <pc:sldMk cId="1329852842" sldId="281"/>
            <ac:cxnSpMk id="349" creationId="{B1511DB4-005A-F4E7-6C1C-656A4D246112}"/>
          </ac:cxnSpMkLst>
        </pc:cxnChg>
        <pc:cxnChg chg="mod">
          <ac:chgData name="a xx" userId="6c68ed6e84215d36" providerId="LiveId" clId="{DB4E0632-E63A-4BD2-8C89-6E43158AD100}" dt="2023-07-16T23:29:08.106" v="938" actId="571"/>
          <ac:cxnSpMkLst>
            <pc:docMk/>
            <pc:sldMk cId="1329852842" sldId="281"/>
            <ac:cxnSpMk id="350" creationId="{9BFBD28A-1378-0CBF-4284-715FCB16E858}"/>
          </ac:cxnSpMkLst>
        </pc:cxnChg>
        <pc:cxnChg chg="mod">
          <ac:chgData name="a xx" userId="6c68ed6e84215d36" providerId="LiveId" clId="{DB4E0632-E63A-4BD2-8C89-6E43158AD100}" dt="2023-07-16T23:29:08.106" v="938" actId="571"/>
          <ac:cxnSpMkLst>
            <pc:docMk/>
            <pc:sldMk cId="1329852842" sldId="281"/>
            <ac:cxnSpMk id="351" creationId="{D2C9E012-FB8A-FE8D-DBAE-E06AC1C9F310}"/>
          </ac:cxnSpMkLst>
        </pc:cxnChg>
        <pc:cxnChg chg="mod">
          <ac:chgData name="a xx" userId="6c68ed6e84215d36" providerId="LiveId" clId="{DB4E0632-E63A-4BD2-8C89-6E43158AD100}" dt="2023-07-16T23:29:08.106" v="938" actId="571"/>
          <ac:cxnSpMkLst>
            <pc:docMk/>
            <pc:sldMk cId="1329852842" sldId="281"/>
            <ac:cxnSpMk id="352" creationId="{C36B7825-1817-4302-160B-D13FA67E6039}"/>
          </ac:cxnSpMkLst>
        </pc:cxnChg>
        <pc:cxnChg chg="mod">
          <ac:chgData name="a xx" userId="6c68ed6e84215d36" providerId="LiveId" clId="{DB4E0632-E63A-4BD2-8C89-6E43158AD100}" dt="2023-07-16T23:29:08.106" v="938" actId="571"/>
          <ac:cxnSpMkLst>
            <pc:docMk/>
            <pc:sldMk cId="1329852842" sldId="281"/>
            <ac:cxnSpMk id="353" creationId="{A25ED79B-8B71-6B52-6308-BCF6828F7853}"/>
          </ac:cxnSpMkLst>
        </pc:cxnChg>
        <pc:cxnChg chg="mod">
          <ac:chgData name="a xx" userId="6c68ed6e84215d36" providerId="LiveId" clId="{DB4E0632-E63A-4BD2-8C89-6E43158AD100}" dt="2023-07-16T23:29:08.106" v="938" actId="571"/>
          <ac:cxnSpMkLst>
            <pc:docMk/>
            <pc:sldMk cId="1329852842" sldId="281"/>
            <ac:cxnSpMk id="354" creationId="{DA3EAB4C-B254-F6FF-F436-4814375BD9A7}"/>
          </ac:cxnSpMkLst>
        </pc:cxnChg>
        <pc:cxnChg chg="mod">
          <ac:chgData name="a xx" userId="6c68ed6e84215d36" providerId="LiveId" clId="{DB4E0632-E63A-4BD2-8C89-6E43158AD100}" dt="2023-07-16T23:29:08.106" v="938" actId="571"/>
          <ac:cxnSpMkLst>
            <pc:docMk/>
            <pc:sldMk cId="1329852842" sldId="281"/>
            <ac:cxnSpMk id="355" creationId="{305497A5-85F6-F826-331B-337DE387E653}"/>
          </ac:cxnSpMkLst>
        </pc:cxnChg>
        <pc:cxnChg chg="mod">
          <ac:chgData name="a xx" userId="6c68ed6e84215d36" providerId="LiveId" clId="{DB4E0632-E63A-4BD2-8C89-6E43158AD100}" dt="2023-07-16T23:29:08.106" v="938" actId="571"/>
          <ac:cxnSpMkLst>
            <pc:docMk/>
            <pc:sldMk cId="1329852842" sldId="281"/>
            <ac:cxnSpMk id="356" creationId="{859412D9-E600-389A-224F-D0D473B32AD6}"/>
          </ac:cxnSpMkLst>
        </pc:cxnChg>
        <pc:cxnChg chg="mod">
          <ac:chgData name="a xx" userId="6c68ed6e84215d36" providerId="LiveId" clId="{DB4E0632-E63A-4BD2-8C89-6E43158AD100}" dt="2023-07-16T23:29:08.106" v="938" actId="571"/>
          <ac:cxnSpMkLst>
            <pc:docMk/>
            <pc:sldMk cId="1329852842" sldId="281"/>
            <ac:cxnSpMk id="357" creationId="{4C9E001E-0A14-753E-4B41-C9EF3D0C740C}"/>
          </ac:cxnSpMkLst>
        </pc:cxnChg>
        <pc:cxnChg chg="mod">
          <ac:chgData name="a xx" userId="6c68ed6e84215d36" providerId="LiveId" clId="{DB4E0632-E63A-4BD2-8C89-6E43158AD100}" dt="2023-07-16T23:29:08.106" v="938" actId="571"/>
          <ac:cxnSpMkLst>
            <pc:docMk/>
            <pc:sldMk cId="1329852842" sldId="281"/>
            <ac:cxnSpMk id="358" creationId="{9C3A3B37-8FB8-1FFE-683C-450B29CDB8A3}"/>
          </ac:cxnSpMkLst>
        </pc:cxnChg>
        <pc:cxnChg chg="mod">
          <ac:chgData name="a xx" userId="6c68ed6e84215d36" providerId="LiveId" clId="{DB4E0632-E63A-4BD2-8C89-6E43158AD100}" dt="2023-07-16T23:29:08.106" v="938" actId="571"/>
          <ac:cxnSpMkLst>
            <pc:docMk/>
            <pc:sldMk cId="1329852842" sldId="281"/>
            <ac:cxnSpMk id="359" creationId="{B6DFDB67-8C19-1FA6-8749-37D1D4096A83}"/>
          </ac:cxnSpMkLst>
        </pc:cxnChg>
        <pc:cxnChg chg="mod">
          <ac:chgData name="a xx" userId="6c68ed6e84215d36" providerId="LiveId" clId="{DB4E0632-E63A-4BD2-8C89-6E43158AD100}" dt="2023-07-16T23:29:08.106" v="938" actId="571"/>
          <ac:cxnSpMkLst>
            <pc:docMk/>
            <pc:sldMk cId="1329852842" sldId="281"/>
            <ac:cxnSpMk id="360" creationId="{D3AB5B87-36CD-B03A-49AF-0B5CD3DC72B6}"/>
          </ac:cxnSpMkLst>
        </pc:cxnChg>
        <pc:cxnChg chg="mod">
          <ac:chgData name="a xx" userId="6c68ed6e84215d36" providerId="LiveId" clId="{DB4E0632-E63A-4BD2-8C89-6E43158AD100}" dt="2023-07-16T23:29:08.106" v="938" actId="571"/>
          <ac:cxnSpMkLst>
            <pc:docMk/>
            <pc:sldMk cId="1329852842" sldId="281"/>
            <ac:cxnSpMk id="361" creationId="{FCECF7AF-3595-84F6-11CE-159D91D2E6B3}"/>
          </ac:cxnSpMkLst>
        </pc:cxnChg>
        <pc:cxnChg chg="mod">
          <ac:chgData name="a xx" userId="6c68ed6e84215d36" providerId="LiveId" clId="{DB4E0632-E63A-4BD2-8C89-6E43158AD100}" dt="2023-07-16T23:29:08.106" v="938" actId="571"/>
          <ac:cxnSpMkLst>
            <pc:docMk/>
            <pc:sldMk cId="1329852842" sldId="281"/>
            <ac:cxnSpMk id="362" creationId="{6BEBC9DD-F5FF-2021-067F-8ADE4C947FF4}"/>
          </ac:cxnSpMkLst>
        </pc:cxnChg>
        <pc:cxnChg chg="mod">
          <ac:chgData name="a xx" userId="6c68ed6e84215d36" providerId="LiveId" clId="{DB4E0632-E63A-4BD2-8C89-6E43158AD100}" dt="2023-07-16T23:29:08.106" v="938" actId="571"/>
          <ac:cxnSpMkLst>
            <pc:docMk/>
            <pc:sldMk cId="1329852842" sldId="281"/>
            <ac:cxnSpMk id="363" creationId="{AEBB7FCB-B6A3-8ED1-3F7D-1A8880250D40}"/>
          </ac:cxnSpMkLst>
        </pc:cxnChg>
        <pc:cxnChg chg="mod">
          <ac:chgData name="a xx" userId="6c68ed6e84215d36" providerId="LiveId" clId="{DB4E0632-E63A-4BD2-8C89-6E43158AD100}" dt="2023-07-16T23:29:08.106" v="938" actId="571"/>
          <ac:cxnSpMkLst>
            <pc:docMk/>
            <pc:sldMk cId="1329852842" sldId="281"/>
            <ac:cxnSpMk id="364" creationId="{254DFB45-36F1-EC84-AC22-F61C174AA5D5}"/>
          </ac:cxnSpMkLst>
        </pc:cxnChg>
        <pc:cxnChg chg="mod">
          <ac:chgData name="a xx" userId="6c68ed6e84215d36" providerId="LiveId" clId="{DB4E0632-E63A-4BD2-8C89-6E43158AD100}" dt="2023-07-16T23:29:08.106" v="938" actId="571"/>
          <ac:cxnSpMkLst>
            <pc:docMk/>
            <pc:sldMk cId="1329852842" sldId="281"/>
            <ac:cxnSpMk id="365" creationId="{17939547-A41A-DBCB-DE95-4F71A24F002E}"/>
          </ac:cxnSpMkLst>
        </pc:cxnChg>
        <pc:cxnChg chg="mod">
          <ac:chgData name="a xx" userId="6c68ed6e84215d36" providerId="LiveId" clId="{DB4E0632-E63A-4BD2-8C89-6E43158AD100}" dt="2023-07-16T23:29:08.106" v="938" actId="571"/>
          <ac:cxnSpMkLst>
            <pc:docMk/>
            <pc:sldMk cId="1329852842" sldId="281"/>
            <ac:cxnSpMk id="366" creationId="{6B78464D-ACE1-A231-225A-2909A39989E1}"/>
          </ac:cxnSpMkLst>
        </pc:cxnChg>
        <pc:cxnChg chg="mod">
          <ac:chgData name="a xx" userId="6c68ed6e84215d36" providerId="LiveId" clId="{DB4E0632-E63A-4BD2-8C89-6E43158AD100}" dt="2023-07-16T23:29:08.106" v="938" actId="571"/>
          <ac:cxnSpMkLst>
            <pc:docMk/>
            <pc:sldMk cId="1329852842" sldId="281"/>
            <ac:cxnSpMk id="367" creationId="{E73FDF09-A4A8-4F9C-EC96-910B8231C3D7}"/>
          </ac:cxnSpMkLst>
        </pc:cxnChg>
        <pc:cxnChg chg="mod">
          <ac:chgData name="a xx" userId="6c68ed6e84215d36" providerId="LiveId" clId="{DB4E0632-E63A-4BD2-8C89-6E43158AD100}" dt="2023-07-16T23:29:08.106" v="938" actId="571"/>
          <ac:cxnSpMkLst>
            <pc:docMk/>
            <pc:sldMk cId="1329852842" sldId="281"/>
            <ac:cxnSpMk id="368" creationId="{6FF15CB3-CFEA-4883-57A8-EC85128214A0}"/>
          </ac:cxnSpMkLst>
        </pc:cxnChg>
        <pc:cxnChg chg="mod">
          <ac:chgData name="a xx" userId="6c68ed6e84215d36" providerId="LiveId" clId="{DB4E0632-E63A-4BD2-8C89-6E43158AD100}" dt="2023-07-16T23:29:08.106" v="938" actId="571"/>
          <ac:cxnSpMkLst>
            <pc:docMk/>
            <pc:sldMk cId="1329852842" sldId="281"/>
            <ac:cxnSpMk id="369" creationId="{7E20A07F-A7D7-7D23-88CB-8A8522F24443}"/>
          </ac:cxnSpMkLst>
        </pc:cxnChg>
        <pc:cxnChg chg="mod">
          <ac:chgData name="a xx" userId="6c68ed6e84215d36" providerId="LiveId" clId="{DB4E0632-E63A-4BD2-8C89-6E43158AD100}" dt="2023-07-16T23:29:08.106" v="938" actId="571"/>
          <ac:cxnSpMkLst>
            <pc:docMk/>
            <pc:sldMk cId="1329852842" sldId="281"/>
            <ac:cxnSpMk id="370" creationId="{6B6C798E-8B13-6BC4-C437-D4CDFE8A3F52}"/>
          </ac:cxnSpMkLst>
        </pc:cxnChg>
        <pc:cxnChg chg="mod">
          <ac:chgData name="a xx" userId="6c68ed6e84215d36" providerId="LiveId" clId="{DB4E0632-E63A-4BD2-8C89-6E43158AD100}" dt="2023-07-16T23:29:08.106" v="938" actId="571"/>
          <ac:cxnSpMkLst>
            <pc:docMk/>
            <pc:sldMk cId="1329852842" sldId="281"/>
            <ac:cxnSpMk id="371" creationId="{BE461ECA-E012-9AE8-75A8-046A962EE291}"/>
          </ac:cxnSpMkLst>
        </pc:cxnChg>
        <pc:cxnChg chg="mod">
          <ac:chgData name="a xx" userId="6c68ed6e84215d36" providerId="LiveId" clId="{DB4E0632-E63A-4BD2-8C89-6E43158AD100}" dt="2023-07-16T23:29:08.106" v="938" actId="571"/>
          <ac:cxnSpMkLst>
            <pc:docMk/>
            <pc:sldMk cId="1329852842" sldId="281"/>
            <ac:cxnSpMk id="372" creationId="{4F669B4F-1F51-284F-9229-199A2B314D83}"/>
          </ac:cxnSpMkLst>
        </pc:cxnChg>
        <pc:cxnChg chg="mod">
          <ac:chgData name="a xx" userId="6c68ed6e84215d36" providerId="LiveId" clId="{DB4E0632-E63A-4BD2-8C89-6E43158AD100}" dt="2023-07-16T23:29:08.106" v="938" actId="571"/>
          <ac:cxnSpMkLst>
            <pc:docMk/>
            <pc:sldMk cId="1329852842" sldId="281"/>
            <ac:cxnSpMk id="373" creationId="{644715DE-3348-0604-FF66-781B46C59465}"/>
          </ac:cxnSpMkLst>
        </pc:cxnChg>
        <pc:cxnChg chg="mod">
          <ac:chgData name="a xx" userId="6c68ed6e84215d36" providerId="LiveId" clId="{DB4E0632-E63A-4BD2-8C89-6E43158AD100}" dt="2023-07-16T23:29:08.106" v="938" actId="571"/>
          <ac:cxnSpMkLst>
            <pc:docMk/>
            <pc:sldMk cId="1329852842" sldId="281"/>
            <ac:cxnSpMk id="374" creationId="{9450FBE1-A052-1E49-9BBF-D6DF0504CAFD}"/>
          </ac:cxnSpMkLst>
        </pc:cxnChg>
        <pc:cxnChg chg="mod">
          <ac:chgData name="a xx" userId="6c68ed6e84215d36" providerId="LiveId" clId="{DB4E0632-E63A-4BD2-8C89-6E43158AD100}" dt="2023-07-16T23:29:08.106" v="938" actId="571"/>
          <ac:cxnSpMkLst>
            <pc:docMk/>
            <pc:sldMk cId="1329852842" sldId="281"/>
            <ac:cxnSpMk id="375" creationId="{FC864E13-1455-023F-90CD-252D9061E733}"/>
          </ac:cxnSpMkLst>
        </pc:cxnChg>
        <pc:cxnChg chg="mod">
          <ac:chgData name="a xx" userId="6c68ed6e84215d36" providerId="LiveId" clId="{DB4E0632-E63A-4BD2-8C89-6E43158AD100}" dt="2023-07-16T23:29:08.106" v="938" actId="571"/>
          <ac:cxnSpMkLst>
            <pc:docMk/>
            <pc:sldMk cId="1329852842" sldId="281"/>
            <ac:cxnSpMk id="376" creationId="{6EB33BB2-C6F1-CB8B-2972-3A7AC49EF409}"/>
          </ac:cxnSpMkLst>
        </pc:cxnChg>
        <pc:cxnChg chg="mod">
          <ac:chgData name="a xx" userId="6c68ed6e84215d36" providerId="LiveId" clId="{DB4E0632-E63A-4BD2-8C89-6E43158AD100}" dt="2023-07-16T23:29:08.106" v="938" actId="571"/>
          <ac:cxnSpMkLst>
            <pc:docMk/>
            <pc:sldMk cId="1329852842" sldId="281"/>
            <ac:cxnSpMk id="377" creationId="{FCE991ED-F19E-EF8B-CAA9-ECFD73F7DB34}"/>
          </ac:cxnSpMkLst>
        </pc:cxnChg>
        <pc:cxnChg chg="mod">
          <ac:chgData name="a xx" userId="6c68ed6e84215d36" providerId="LiveId" clId="{DB4E0632-E63A-4BD2-8C89-6E43158AD100}" dt="2023-07-16T23:29:08.106" v="938" actId="571"/>
          <ac:cxnSpMkLst>
            <pc:docMk/>
            <pc:sldMk cId="1329852842" sldId="281"/>
            <ac:cxnSpMk id="378" creationId="{CBB52A38-F597-FBF6-3C4D-F6E5E6E1FCD4}"/>
          </ac:cxnSpMkLst>
        </pc:cxnChg>
        <pc:cxnChg chg="mod">
          <ac:chgData name="a xx" userId="6c68ed6e84215d36" providerId="LiveId" clId="{DB4E0632-E63A-4BD2-8C89-6E43158AD100}" dt="2023-07-16T23:29:08.106" v="938" actId="571"/>
          <ac:cxnSpMkLst>
            <pc:docMk/>
            <pc:sldMk cId="1329852842" sldId="281"/>
            <ac:cxnSpMk id="379" creationId="{3511A697-BDE8-C493-D7E6-38AB66E6BC92}"/>
          </ac:cxnSpMkLst>
        </pc:cxnChg>
        <pc:cxnChg chg="mod">
          <ac:chgData name="a xx" userId="6c68ed6e84215d36" providerId="LiveId" clId="{DB4E0632-E63A-4BD2-8C89-6E43158AD100}" dt="2023-07-16T23:29:08.106" v="938" actId="571"/>
          <ac:cxnSpMkLst>
            <pc:docMk/>
            <pc:sldMk cId="1329852842" sldId="281"/>
            <ac:cxnSpMk id="380" creationId="{5D15911E-A1B0-7F26-DBFB-B5AD8CE9DB78}"/>
          </ac:cxnSpMkLst>
        </pc:cxnChg>
        <pc:cxnChg chg="mod">
          <ac:chgData name="a xx" userId="6c68ed6e84215d36" providerId="LiveId" clId="{DB4E0632-E63A-4BD2-8C89-6E43158AD100}" dt="2023-07-16T23:29:08.106" v="938" actId="571"/>
          <ac:cxnSpMkLst>
            <pc:docMk/>
            <pc:sldMk cId="1329852842" sldId="281"/>
            <ac:cxnSpMk id="381" creationId="{AAF7CDFF-5800-1C24-E640-C982C6F4A133}"/>
          </ac:cxnSpMkLst>
        </pc:cxnChg>
        <pc:cxnChg chg="mod">
          <ac:chgData name="a xx" userId="6c68ed6e84215d36" providerId="LiveId" clId="{DB4E0632-E63A-4BD2-8C89-6E43158AD100}" dt="2023-07-16T23:29:08.106" v="938" actId="571"/>
          <ac:cxnSpMkLst>
            <pc:docMk/>
            <pc:sldMk cId="1329852842" sldId="281"/>
            <ac:cxnSpMk id="382" creationId="{8DDD5453-0274-7ABA-D55A-DE590AC90DDA}"/>
          </ac:cxnSpMkLst>
        </pc:cxnChg>
        <pc:cxnChg chg="mod">
          <ac:chgData name="a xx" userId="6c68ed6e84215d36" providerId="LiveId" clId="{DB4E0632-E63A-4BD2-8C89-6E43158AD100}" dt="2023-07-16T23:29:08.106" v="938" actId="571"/>
          <ac:cxnSpMkLst>
            <pc:docMk/>
            <pc:sldMk cId="1329852842" sldId="281"/>
            <ac:cxnSpMk id="383" creationId="{4DBC4571-8ADF-4B81-22B8-FA0CC246D909}"/>
          </ac:cxnSpMkLst>
        </pc:cxnChg>
        <pc:cxnChg chg="mod">
          <ac:chgData name="a xx" userId="6c68ed6e84215d36" providerId="LiveId" clId="{DB4E0632-E63A-4BD2-8C89-6E43158AD100}" dt="2023-07-16T23:29:08.106" v="938" actId="571"/>
          <ac:cxnSpMkLst>
            <pc:docMk/>
            <pc:sldMk cId="1329852842" sldId="281"/>
            <ac:cxnSpMk id="384" creationId="{3B523B46-823F-C6CA-68F7-AED46A41EFFE}"/>
          </ac:cxnSpMkLst>
        </pc:cxnChg>
        <pc:cxnChg chg="mod">
          <ac:chgData name="a xx" userId="6c68ed6e84215d36" providerId="LiveId" clId="{DB4E0632-E63A-4BD2-8C89-6E43158AD100}" dt="2023-07-16T23:29:08.106" v="938" actId="571"/>
          <ac:cxnSpMkLst>
            <pc:docMk/>
            <pc:sldMk cId="1329852842" sldId="281"/>
            <ac:cxnSpMk id="385" creationId="{D9C2C6EE-D437-94B5-79B9-CB36A9336D41}"/>
          </ac:cxnSpMkLst>
        </pc:cxnChg>
        <pc:cxnChg chg="mod">
          <ac:chgData name="a xx" userId="6c68ed6e84215d36" providerId="LiveId" clId="{DB4E0632-E63A-4BD2-8C89-6E43158AD100}" dt="2023-07-16T23:29:08.106" v="938" actId="571"/>
          <ac:cxnSpMkLst>
            <pc:docMk/>
            <pc:sldMk cId="1329852842" sldId="281"/>
            <ac:cxnSpMk id="386" creationId="{5DF385CB-D620-4048-60DE-CF2BF71655C3}"/>
          </ac:cxnSpMkLst>
        </pc:cxnChg>
        <pc:cxnChg chg="mod">
          <ac:chgData name="a xx" userId="6c68ed6e84215d36" providerId="LiveId" clId="{DB4E0632-E63A-4BD2-8C89-6E43158AD100}" dt="2023-07-16T23:29:08.106" v="938" actId="571"/>
          <ac:cxnSpMkLst>
            <pc:docMk/>
            <pc:sldMk cId="1329852842" sldId="281"/>
            <ac:cxnSpMk id="387" creationId="{726BB97F-6A2D-597F-6C97-E2F1F64FDEAD}"/>
          </ac:cxnSpMkLst>
        </pc:cxnChg>
        <pc:cxnChg chg="mod">
          <ac:chgData name="a xx" userId="6c68ed6e84215d36" providerId="LiveId" clId="{DB4E0632-E63A-4BD2-8C89-6E43158AD100}" dt="2023-07-16T23:29:08.106" v="938" actId="571"/>
          <ac:cxnSpMkLst>
            <pc:docMk/>
            <pc:sldMk cId="1329852842" sldId="281"/>
            <ac:cxnSpMk id="388" creationId="{AC99ACC4-5C5B-BDEA-A9A8-F9B5667292C8}"/>
          </ac:cxnSpMkLst>
        </pc:cxnChg>
        <pc:cxnChg chg="mod">
          <ac:chgData name="a xx" userId="6c68ed6e84215d36" providerId="LiveId" clId="{DB4E0632-E63A-4BD2-8C89-6E43158AD100}" dt="2023-07-16T23:29:08.106" v="938" actId="571"/>
          <ac:cxnSpMkLst>
            <pc:docMk/>
            <pc:sldMk cId="1329852842" sldId="281"/>
            <ac:cxnSpMk id="389" creationId="{7810D56F-4D8D-6826-E5F3-CA9145E4C888}"/>
          </ac:cxnSpMkLst>
        </pc:cxnChg>
        <pc:cxnChg chg="mod">
          <ac:chgData name="a xx" userId="6c68ed6e84215d36" providerId="LiveId" clId="{DB4E0632-E63A-4BD2-8C89-6E43158AD100}" dt="2023-07-16T23:29:08.106" v="938" actId="571"/>
          <ac:cxnSpMkLst>
            <pc:docMk/>
            <pc:sldMk cId="1329852842" sldId="281"/>
            <ac:cxnSpMk id="390" creationId="{A3C08901-5A3B-70B1-5E13-AFC08ED2AFEB}"/>
          </ac:cxnSpMkLst>
        </pc:cxnChg>
        <pc:cxnChg chg="mod">
          <ac:chgData name="a xx" userId="6c68ed6e84215d36" providerId="LiveId" clId="{DB4E0632-E63A-4BD2-8C89-6E43158AD100}" dt="2023-07-16T23:29:08.106" v="938" actId="571"/>
          <ac:cxnSpMkLst>
            <pc:docMk/>
            <pc:sldMk cId="1329852842" sldId="281"/>
            <ac:cxnSpMk id="391" creationId="{1ACCA24D-C257-3068-F702-2CF788D86866}"/>
          </ac:cxnSpMkLst>
        </pc:cxnChg>
        <pc:cxnChg chg="mod">
          <ac:chgData name="a xx" userId="6c68ed6e84215d36" providerId="LiveId" clId="{DB4E0632-E63A-4BD2-8C89-6E43158AD100}" dt="2023-07-16T23:29:08.106" v="938" actId="571"/>
          <ac:cxnSpMkLst>
            <pc:docMk/>
            <pc:sldMk cId="1329852842" sldId="281"/>
            <ac:cxnSpMk id="392" creationId="{A2ADAC14-C3A6-FFFE-2E19-95891F1749A5}"/>
          </ac:cxnSpMkLst>
        </pc:cxnChg>
        <pc:cxnChg chg="mod">
          <ac:chgData name="a xx" userId="6c68ed6e84215d36" providerId="LiveId" clId="{DB4E0632-E63A-4BD2-8C89-6E43158AD100}" dt="2023-07-16T23:29:08.106" v="938" actId="571"/>
          <ac:cxnSpMkLst>
            <pc:docMk/>
            <pc:sldMk cId="1329852842" sldId="281"/>
            <ac:cxnSpMk id="393" creationId="{0F2049AC-0C9C-136E-1FB2-CF5D4B543269}"/>
          </ac:cxnSpMkLst>
        </pc:cxnChg>
        <pc:cxnChg chg="mod">
          <ac:chgData name="a xx" userId="6c68ed6e84215d36" providerId="LiveId" clId="{DB4E0632-E63A-4BD2-8C89-6E43158AD100}" dt="2023-07-16T23:29:08.106" v="938" actId="571"/>
          <ac:cxnSpMkLst>
            <pc:docMk/>
            <pc:sldMk cId="1329852842" sldId="281"/>
            <ac:cxnSpMk id="394" creationId="{C5CED569-A4D2-5618-F32C-DF6EAA6AE918}"/>
          </ac:cxnSpMkLst>
        </pc:cxnChg>
        <pc:cxnChg chg="mod">
          <ac:chgData name="a xx" userId="6c68ed6e84215d36" providerId="LiveId" clId="{DB4E0632-E63A-4BD2-8C89-6E43158AD100}" dt="2023-07-16T23:29:08.106" v="938" actId="571"/>
          <ac:cxnSpMkLst>
            <pc:docMk/>
            <pc:sldMk cId="1329852842" sldId="281"/>
            <ac:cxnSpMk id="395" creationId="{CA45E53B-C738-6838-62A0-A3484A549D55}"/>
          </ac:cxnSpMkLst>
        </pc:cxnChg>
        <pc:cxnChg chg="mod">
          <ac:chgData name="a xx" userId="6c68ed6e84215d36" providerId="LiveId" clId="{DB4E0632-E63A-4BD2-8C89-6E43158AD100}" dt="2023-07-16T23:29:08.106" v="938" actId="571"/>
          <ac:cxnSpMkLst>
            <pc:docMk/>
            <pc:sldMk cId="1329852842" sldId="281"/>
            <ac:cxnSpMk id="396" creationId="{3393DE09-4863-CFCD-27DF-F5729218004D}"/>
          </ac:cxnSpMkLst>
        </pc:cxnChg>
        <pc:cxnChg chg="mod">
          <ac:chgData name="a xx" userId="6c68ed6e84215d36" providerId="LiveId" clId="{DB4E0632-E63A-4BD2-8C89-6E43158AD100}" dt="2023-07-16T23:29:08.106" v="938" actId="571"/>
          <ac:cxnSpMkLst>
            <pc:docMk/>
            <pc:sldMk cId="1329852842" sldId="281"/>
            <ac:cxnSpMk id="397" creationId="{7DBD6BB3-3450-495A-5DA2-E6C08E4B9FD0}"/>
          </ac:cxnSpMkLst>
        </pc:cxnChg>
        <pc:cxnChg chg="mod">
          <ac:chgData name="a xx" userId="6c68ed6e84215d36" providerId="LiveId" clId="{DB4E0632-E63A-4BD2-8C89-6E43158AD100}" dt="2023-07-16T23:29:08.106" v="938" actId="571"/>
          <ac:cxnSpMkLst>
            <pc:docMk/>
            <pc:sldMk cId="1329852842" sldId="281"/>
            <ac:cxnSpMk id="398" creationId="{35973628-2988-62DC-EFA4-92E1B99E5550}"/>
          </ac:cxnSpMkLst>
        </pc:cxnChg>
        <pc:cxnChg chg="mod">
          <ac:chgData name="a xx" userId="6c68ed6e84215d36" providerId="LiveId" clId="{DB4E0632-E63A-4BD2-8C89-6E43158AD100}" dt="2023-07-16T23:29:08.106" v="938" actId="571"/>
          <ac:cxnSpMkLst>
            <pc:docMk/>
            <pc:sldMk cId="1329852842" sldId="281"/>
            <ac:cxnSpMk id="399" creationId="{A0A1CC29-F40E-6819-69B3-94BF84B9641A}"/>
          </ac:cxnSpMkLst>
        </pc:cxnChg>
        <pc:cxnChg chg="mod">
          <ac:chgData name="a xx" userId="6c68ed6e84215d36" providerId="LiveId" clId="{DB4E0632-E63A-4BD2-8C89-6E43158AD100}" dt="2023-07-16T23:29:08.106" v="938" actId="571"/>
          <ac:cxnSpMkLst>
            <pc:docMk/>
            <pc:sldMk cId="1329852842" sldId="281"/>
            <ac:cxnSpMk id="400" creationId="{3AA0C51A-39AD-AED2-81F9-C5B86B972B5B}"/>
          </ac:cxnSpMkLst>
        </pc:cxnChg>
        <pc:cxnChg chg="mod">
          <ac:chgData name="a xx" userId="6c68ed6e84215d36" providerId="LiveId" clId="{DB4E0632-E63A-4BD2-8C89-6E43158AD100}" dt="2023-07-16T23:29:08.106" v="938" actId="571"/>
          <ac:cxnSpMkLst>
            <pc:docMk/>
            <pc:sldMk cId="1329852842" sldId="281"/>
            <ac:cxnSpMk id="401" creationId="{46A0814D-E0CC-309B-6D2B-380242066529}"/>
          </ac:cxnSpMkLst>
        </pc:cxnChg>
        <pc:cxnChg chg="mod">
          <ac:chgData name="a xx" userId="6c68ed6e84215d36" providerId="LiveId" clId="{DB4E0632-E63A-4BD2-8C89-6E43158AD100}" dt="2023-07-16T23:29:08.106" v="938" actId="571"/>
          <ac:cxnSpMkLst>
            <pc:docMk/>
            <pc:sldMk cId="1329852842" sldId="281"/>
            <ac:cxnSpMk id="402" creationId="{1813FA46-1846-24E9-0117-A0DCF768467E}"/>
          </ac:cxnSpMkLst>
        </pc:cxnChg>
        <pc:cxnChg chg="mod">
          <ac:chgData name="a xx" userId="6c68ed6e84215d36" providerId="LiveId" clId="{DB4E0632-E63A-4BD2-8C89-6E43158AD100}" dt="2023-07-16T23:29:08.106" v="938" actId="571"/>
          <ac:cxnSpMkLst>
            <pc:docMk/>
            <pc:sldMk cId="1329852842" sldId="281"/>
            <ac:cxnSpMk id="403" creationId="{2E8E58B3-F4CC-6122-8D27-9ED6FA3B28A7}"/>
          </ac:cxnSpMkLst>
        </pc:cxnChg>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pChg chg="del mod topLvl">
          <ac:chgData name="a xx" userId="6c68ed6e84215d36" providerId="LiveId" clId="{DB4E0632-E63A-4BD2-8C89-6E43158AD100}" dt="2023-07-16T23:29:33.614" v="945" actId="478"/>
          <ac:spMkLst>
            <pc:docMk/>
            <pc:sldMk cId="2344093321" sldId="282"/>
            <ac:spMk id="3" creationId="{7FEB2D5C-3C50-5CC7-8909-D528177CA14B}"/>
          </ac:spMkLst>
        </pc:spChg>
        <pc:spChg chg="del mod topLvl">
          <ac:chgData name="a xx" userId="6c68ed6e84215d36" providerId="LiveId" clId="{DB4E0632-E63A-4BD2-8C89-6E43158AD100}" dt="2023-07-16T23:29:28.036" v="944" actId="478"/>
          <ac:spMkLst>
            <pc:docMk/>
            <pc:sldMk cId="2344093321" sldId="282"/>
            <ac:spMk id="4" creationId="{C0A94594-0DC0-E495-7753-641D6CBCEA4D}"/>
          </ac:spMkLst>
        </pc:spChg>
        <pc:spChg chg="mod">
          <ac:chgData name="a xx" userId="6c68ed6e84215d36" providerId="LiveId" clId="{DB4E0632-E63A-4BD2-8C89-6E43158AD100}" dt="2023-07-16T23:19:40.056" v="859"/>
          <ac:spMkLst>
            <pc:docMk/>
            <pc:sldMk cId="2344093321" sldId="282"/>
            <ac:spMk id="5" creationId="{7AFB5F84-A30F-496B-C7A1-B07724F9EDB9}"/>
          </ac:spMkLst>
        </pc:spChg>
        <pc:spChg chg="mod topLvl">
          <ac:chgData name="a xx" userId="6c68ed6e84215d36" providerId="LiveId" clId="{DB4E0632-E63A-4BD2-8C89-6E43158AD100}" dt="2023-07-16T23:22:31.606" v="882" actId="164"/>
          <ac:spMkLst>
            <pc:docMk/>
            <pc:sldMk cId="2344093321" sldId="282"/>
            <ac:spMk id="138" creationId="{3F1B3D37-8E80-4F96-2E65-FBEF1B076845}"/>
          </ac:spMkLst>
        </pc:spChg>
        <pc:spChg chg="mod topLvl">
          <ac:chgData name="a xx" userId="6c68ed6e84215d36" providerId="LiveId" clId="{DB4E0632-E63A-4BD2-8C89-6E43158AD100}" dt="2023-07-16T23:22:31.606" v="882" actId="164"/>
          <ac:spMkLst>
            <pc:docMk/>
            <pc:sldMk cId="2344093321" sldId="282"/>
            <ac:spMk id="140" creationId="{BF15771F-5DB5-66F7-C243-7C2D50A71F15}"/>
          </ac:spMkLst>
        </pc:spChg>
        <pc:spChg chg="mod topLvl">
          <ac:chgData name="a xx" userId="6c68ed6e84215d36" providerId="LiveId" clId="{DB4E0632-E63A-4BD2-8C89-6E43158AD100}" dt="2023-07-16T23:22:31.606" v="882" actId="164"/>
          <ac:spMkLst>
            <pc:docMk/>
            <pc:sldMk cId="2344093321" sldId="282"/>
            <ac:spMk id="141" creationId="{12B73549-6309-1D85-D507-9609D96F759F}"/>
          </ac:spMkLst>
        </pc:spChg>
        <pc:spChg chg="del mod topLvl">
          <ac:chgData name="a xx" userId="6c68ed6e84215d36" providerId="LiveId" clId="{DB4E0632-E63A-4BD2-8C89-6E43158AD100}" dt="2023-07-16T23:22:18.905" v="879" actId="478"/>
          <ac:spMkLst>
            <pc:docMk/>
            <pc:sldMk cId="2344093321" sldId="282"/>
            <ac:spMk id="148" creationId="{ADD6F67F-5551-4C66-3933-CA9E595BA670}"/>
          </ac:spMkLst>
        </pc:spChg>
        <pc:spChg chg="mod topLvl">
          <ac:chgData name="a xx" userId="6c68ed6e84215d36" providerId="LiveId" clId="{DB4E0632-E63A-4BD2-8C89-6E43158AD100}" dt="2023-07-16T23:24:43.477" v="900" actId="207"/>
          <ac:spMkLst>
            <pc:docMk/>
            <pc:sldMk cId="2344093321" sldId="282"/>
            <ac:spMk id="157" creationId="{EA5A06C0-B2CF-9BFC-339A-1231F4426CE0}"/>
          </ac:spMkLst>
        </pc:spChg>
        <pc:spChg chg="mod topLvl">
          <ac:chgData name="a xx" userId="6c68ed6e84215d36" providerId="LiveId" clId="{DB4E0632-E63A-4BD2-8C89-6E43158AD100}" dt="2023-07-16T23:22:31.606" v="882" actId="164"/>
          <ac:spMkLst>
            <pc:docMk/>
            <pc:sldMk cId="2344093321" sldId="282"/>
            <ac:spMk id="274" creationId="{33CD1E37-FE10-2900-5FEE-8089E37921EE}"/>
          </ac:spMkLst>
        </pc:spChg>
        <pc:grpChg chg="add del mod">
          <ac:chgData name="a xx" userId="6c68ed6e84215d36" providerId="LiveId" clId="{DB4E0632-E63A-4BD2-8C89-6E43158AD100}" dt="2023-07-16T23:19:54.717" v="861" actId="21"/>
          <ac:grpSpMkLst>
            <pc:docMk/>
            <pc:sldMk cId="2344093321" sldId="282"/>
            <ac:grpSpMk id="2" creationId="{D6B0C1B8-34ED-71D3-2027-8950B970DC76}"/>
          </ac:grpSpMkLst>
        </pc:grpChg>
        <pc:grpChg chg="mod">
          <ac:chgData name="a xx" userId="6c68ed6e84215d36" providerId="LiveId" clId="{DB4E0632-E63A-4BD2-8C89-6E43158AD100}" dt="2023-07-16T23:19:40.056" v="859"/>
          <ac:grpSpMkLst>
            <pc:docMk/>
            <pc:sldMk cId="2344093321" sldId="282"/>
            <ac:grpSpMk id="6" creationId="{842CC8D0-C851-55C1-B83E-2FB0E499D5F2}"/>
          </ac:grpSpMkLst>
        </pc:grpChg>
        <pc:grpChg chg="mod">
          <ac:chgData name="a xx" userId="6c68ed6e84215d36" providerId="LiveId" clId="{DB4E0632-E63A-4BD2-8C89-6E43158AD100}" dt="2023-07-16T23:19:40.056" v="859"/>
          <ac:grpSpMkLst>
            <pc:docMk/>
            <pc:sldMk cId="2344093321" sldId="282"/>
            <ac:grpSpMk id="7" creationId="{665603B5-A0B2-2EBA-70EB-0EF7B98ED090}"/>
          </ac:grpSpMkLst>
        </pc:grpChg>
        <pc:grpChg chg="mod">
          <ac:chgData name="a xx" userId="6c68ed6e84215d36" providerId="LiveId" clId="{DB4E0632-E63A-4BD2-8C89-6E43158AD100}" dt="2023-07-16T23:19:40.056" v="859"/>
          <ac:grpSpMkLst>
            <pc:docMk/>
            <pc:sldMk cId="2344093321" sldId="282"/>
            <ac:grpSpMk id="8" creationId="{6ACE5BB8-F1A0-14C1-1FC5-838E502FF57A}"/>
          </ac:grpSpMkLst>
        </pc:grpChg>
        <pc:grpChg chg="mod topLvl">
          <ac:chgData name="a xx" userId="6c68ed6e84215d36" providerId="LiveId" clId="{DB4E0632-E63A-4BD2-8C89-6E43158AD100}" dt="2023-07-16T23:22:31.606" v="882" actId="164"/>
          <ac:grpSpMkLst>
            <pc:docMk/>
            <pc:sldMk cId="2344093321" sldId="282"/>
            <ac:grpSpMk id="128" creationId="{487789DB-27F0-81D1-1048-37A2A42E81CB}"/>
          </ac:grpSpMkLst>
        </pc:grpChg>
        <pc:grpChg chg="mod topLvl">
          <ac:chgData name="a xx" userId="6c68ed6e84215d36" providerId="LiveId" clId="{DB4E0632-E63A-4BD2-8C89-6E43158AD100}" dt="2023-07-16T23:22:31.606" v="882" actId="164"/>
          <ac:grpSpMkLst>
            <pc:docMk/>
            <pc:sldMk cId="2344093321" sldId="282"/>
            <ac:grpSpMk id="132" creationId="{300E0010-A2A0-3CF4-F13A-CA167CDD9F25}"/>
          </ac:grpSpMkLst>
        </pc:grpChg>
        <pc:grpChg chg="add del mod">
          <ac:chgData name="a xx" userId="6c68ed6e84215d36" providerId="LiveId" clId="{DB4E0632-E63A-4BD2-8C89-6E43158AD100}" dt="2023-07-16T23:20:45.670" v="867" actId="165"/>
          <ac:grpSpMkLst>
            <pc:docMk/>
            <pc:sldMk cId="2344093321" sldId="282"/>
            <ac:grpSpMk id="147" creationId="{03F5F95C-1E06-84B5-BEE8-3D96F46E3917}"/>
          </ac:grpSpMkLst>
        </pc:grpChg>
        <pc:grpChg chg="del mod topLvl">
          <ac:chgData name="a xx" userId="6c68ed6e84215d36" providerId="LiveId" clId="{DB4E0632-E63A-4BD2-8C89-6E43158AD100}" dt="2023-07-16T23:22:22.529" v="881" actId="478"/>
          <ac:grpSpMkLst>
            <pc:docMk/>
            <pc:sldMk cId="2344093321" sldId="282"/>
            <ac:grpSpMk id="149" creationId="{20ED8555-65D9-7880-97A2-7006FFE67B07}"/>
          </ac:grpSpMkLst>
        </pc:grpChg>
        <pc:grpChg chg="del mod topLvl">
          <ac:chgData name="a xx" userId="6c68ed6e84215d36" providerId="LiveId" clId="{DB4E0632-E63A-4BD2-8C89-6E43158AD100}" dt="2023-07-16T23:22:20.716" v="880" actId="478"/>
          <ac:grpSpMkLst>
            <pc:docMk/>
            <pc:sldMk cId="2344093321" sldId="282"/>
            <ac:grpSpMk id="150" creationId="{05736510-7D0D-EDB0-A155-F16926E52636}"/>
          </ac:grpSpMkLst>
        </pc:grpChg>
        <pc:grpChg chg="mod">
          <ac:chgData name="a xx" userId="6c68ed6e84215d36" providerId="LiveId" clId="{DB4E0632-E63A-4BD2-8C89-6E43158AD100}" dt="2023-07-16T23:20:45.670" v="867" actId="165"/>
          <ac:grpSpMkLst>
            <pc:docMk/>
            <pc:sldMk cId="2344093321" sldId="282"/>
            <ac:grpSpMk id="151" creationId="{66668069-5307-E7CC-0F1B-A034944D359F}"/>
          </ac:grpSpMkLst>
        </pc:grpChg>
        <pc:grpChg chg="mod topLvl">
          <ac:chgData name="a xx" userId="6c68ed6e84215d36" providerId="LiveId" clId="{DB4E0632-E63A-4BD2-8C89-6E43158AD100}" dt="2023-07-16T23:22:31.606" v="882" actId="164"/>
          <ac:grpSpMkLst>
            <pc:docMk/>
            <pc:sldMk cId="2344093321" sldId="282"/>
            <ac:grpSpMk id="276" creationId="{15B2AED5-62A4-6965-3F0B-1649C7D31C9B}"/>
          </ac:grpSpMkLst>
        </pc:grpChg>
        <pc:grpChg chg="add mod">
          <ac:chgData name="a xx" userId="6c68ed6e84215d36" providerId="LiveId" clId="{DB4E0632-E63A-4BD2-8C89-6E43158AD100}" dt="2023-07-16T23:36:52.768" v="1048" actId="164"/>
          <ac:grpSpMkLst>
            <pc:docMk/>
            <pc:sldMk cId="2344093321" sldId="282"/>
            <ac:grpSpMk id="406" creationId="{18F403C4-7B00-C009-0605-B53FBCABE891}"/>
          </ac:grpSpMkLst>
        </pc:grpChg>
        <pc:grpChg chg="add mod">
          <ac:chgData name="a xx" userId="6c68ed6e84215d36" providerId="LiveId" clId="{DB4E0632-E63A-4BD2-8C89-6E43158AD100}" dt="2023-07-16T23:50:36.333" v="1053" actId="1076"/>
          <ac:grpSpMkLst>
            <pc:docMk/>
            <pc:sldMk cId="2344093321" sldId="282"/>
            <ac:grpSpMk id="412" creationId="{E3874ADE-B1A0-0517-3821-76B0C7F73351}"/>
          </ac:grpSpMkLst>
        </pc:grpChg>
        <pc:grpChg chg="mod topLvl">
          <ac:chgData name="a xx" userId="6c68ed6e84215d36" providerId="LiveId" clId="{DB4E0632-E63A-4BD2-8C89-6E43158AD100}" dt="2023-07-16T23:22:31.606" v="882" actId="164"/>
          <ac:grpSpMkLst>
            <pc:docMk/>
            <pc:sldMk cId="2344093321" sldId="282"/>
            <ac:grpSpMk id="778" creationId="{B8C07A41-8E0D-C33C-031B-5F8B753468F2}"/>
          </ac:grpSpMkLst>
        </pc:grpChg>
        <pc:grpChg chg="del">
          <ac:chgData name="a xx" userId="6c68ed6e84215d36" providerId="LiveId" clId="{DB4E0632-E63A-4BD2-8C89-6E43158AD100}" dt="2023-07-16T23:20:21.207" v="862" actId="165"/>
          <ac:grpSpMkLst>
            <pc:docMk/>
            <pc:sldMk cId="2344093321" sldId="282"/>
            <ac:grpSpMk id="779" creationId="{08F66000-0F24-D523-5F25-3966E446EC46}"/>
          </ac:grpSpMkLst>
        </pc:grpChg>
        <pc:picChg chg="add del mod">
          <ac:chgData name="a xx" userId="6c68ed6e84215d36" providerId="LiveId" clId="{DB4E0632-E63A-4BD2-8C89-6E43158AD100}" dt="2023-07-16T23:30:58.506" v="957" actId="478"/>
          <ac:picMkLst>
            <pc:docMk/>
            <pc:sldMk cId="2344093321" sldId="282"/>
            <ac:picMk id="407" creationId="{3CC5FBAD-8A2C-9AA6-A525-83BF136AC6D3}"/>
          </ac:picMkLst>
        </pc:picChg>
        <pc:picChg chg="add del mod">
          <ac:chgData name="a xx" userId="6c68ed6e84215d36" providerId="LiveId" clId="{DB4E0632-E63A-4BD2-8C89-6E43158AD100}" dt="2023-07-16T23:30:47.923" v="955" actId="478"/>
          <ac:picMkLst>
            <pc:docMk/>
            <pc:sldMk cId="2344093321" sldId="282"/>
            <ac:picMk id="408" creationId="{0952152D-AFDD-4794-BB03-8E7C89BF96BF}"/>
          </ac:picMkLst>
        </pc:picChg>
        <pc:picChg chg="add mod">
          <ac:chgData name="a xx" userId="6c68ed6e84215d36" providerId="LiveId" clId="{DB4E0632-E63A-4BD2-8C89-6E43158AD100}" dt="2023-07-16T23:36:52.768" v="1048" actId="164"/>
          <ac:picMkLst>
            <pc:docMk/>
            <pc:sldMk cId="2344093321" sldId="282"/>
            <ac:picMk id="410" creationId="{794729C9-1939-7B5C-0746-74B2668869E0}"/>
          </ac:picMkLst>
        </pc:picChg>
        <pc:picChg chg="add mod">
          <ac:chgData name="a xx" userId="6c68ed6e84215d36" providerId="LiveId" clId="{DB4E0632-E63A-4BD2-8C89-6E43158AD100}" dt="2023-07-16T23:36:52.768" v="1048" actId="164"/>
          <ac:picMkLst>
            <pc:docMk/>
            <pc:sldMk cId="2344093321" sldId="282"/>
            <ac:picMk id="411" creationId="{630C5AAD-06C5-BB31-A0C3-68D3498C255D}"/>
          </ac:picMkLst>
        </pc:picChg>
        <pc:cxnChg chg="mod">
          <ac:chgData name="a xx" userId="6c68ed6e84215d36" providerId="LiveId" clId="{DB4E0632-E63A-4BD2-8C89-6E43158AD100}" dt="2023-07-16T23:19:40.056" v="859"/>
          <ac:cxnSpMkLst>
            <pc:docMk/>
            <pc:sldMk cId="2344093321" sldId="282"/>
            <ac:cxnSpMk id="9" creationId="{2BEB3669-91F7-54D1-34BE-29C6F445D952}"/>
          </ac:cxnSpMkLst>
        </pc:cxnChg>
        <pc:cxnChg chg="mod">
          <ac:chgData name="a xx" userId="6c68ed6e84215d36" providerId="LiveId" clId="{DB4E0632-E63A-4BD2-8C89-6E43158AD100}" dt="2023-07-16T23:19:40.056" v="859"/>
          <ac:cxnSpMkLst>
            <pc:docMk/>
            <pc:sldMk cId="2344093321" sldId="282"/>
            <ac:cxnSpMk id="10" creationId="{4F3A2B0F-08A8-36E2-9CB8-DC1A25870BEA}"/>
          </ac:cxnSpMkLst>
        </pc:cxnChg>
        <pc:cxnChg chg="mod">
          <ac:chgData name="a xx" userId="6c68ed6e84215d36" providerId="LiveId" clId="{DB4E0632-E63A-4BD2-8C89-6E43158AD100}" dt="2023-07-16T23:19:40.056" v="859"/>
          <ac:cxnSpMkLst>
            <pc:docMk/>
            <pc:sldMk cId="2344093321" sldId="282"/>
            <ac:cxnSpMk id="11" creationId="{C3555B31-32E3-F2AD-C85D-A8C39CC37F1A}"/>
          </ac:cxnSpMkLst>
        </pc:cxnChg>
        <pc:cxnChg chg="mod">
          <ac:chgData name="a xx" userId="6c68ed6e84215d36" providerId="LiveId" clId="{DB4E0632-E63A-4BD2-8C89-6E43158AD100}" dt="2023-07-16T23:19:40.056" v="859"/>
          <ac:cxnSpMkLst>
            <pc:docMk/>
            <pc:sldMk cId="2344093321" sldId="282"/>
            <ac:cxnSpMk id="12" creationId="{9EA71578-EEB9-0F06-58F7-0E1039BEC2D9}"/>
          </ac:cxnSpMkLst>
        </pc:cxnChg>
        <pc:cxnChg chg="mod">
          <ac:chgData name="a xx" userId="6c68ed6e84215d36" providerId="LiveId" clId="{DB4E0632-E63A-4BD2-8C89-6E43158AD100}" dt="2023-07-16T23:19:40.056" v="859"/>
          <ac:cxnSpMkLst>
            <pc:docMk/>
            <pc:sldMk cId="2344093321" sldId="282"/>
            <ac:cxnSpMk id="13" creationId="{70795948-8719-9AF6-2F6F-4F60D91D6CDF}"/>
          </ac:cxnSpMkLst>
        </pc:cxnChg>
        <pc:cxnChg chg="mod">
          <ac:chgData name="a xx" userId="6c68ed6e84215d36" providerId="LiveId" clId="{DB4E0632-E63A-4BD2-8C89-6E43158AD100}" dt="2023-07-16T23:19:40.056" v="859"/>
          <ac:cxnSpMkLst>
            <pc:docMk/>
            <pc:sldMk cId="2344093321" sldId="282"/>
            <ac:cxnSpMk id="14" creationId="{05C79922-58AC-5A74-75A8-FB3899D27FF7}"/>
          </ac:cxnSpMkLst>
        </pc:cxnChg>
        <pc:cxnChg chg="mod">
          <ac:chgData name="a xx" userId="6c68ed6e84215d36" providerId="LiveId" clId="{DB4E0632-E63A-4BD2-8C89-6E43158AD100}" dt="2023-07-16T23:19:40.056" v="859"/>
          <ac:cxnSpMkLst>
            <pc:docMk/>
            <pc:sldMk cId="2344093321" sldId="282"/>
            <ac:cxnSpMk id="15" creationId="{37288561-62E6-8965-1EE0-17384E912398}"/>
          </ac:cxnSpMkLst>
        </pc:cxnChg>
        <pc:cxnChg chg="mod">
          <ac:chgData name="a xx" userId="6c68ed6e84215d36" providerId="LiveId" clId="{DB4E0632-E63A-4BD2-8C89-6E43158AD100}" dt="2023-07-16T23:19:40.056" v="859"/>
          <ac:cxnSpMkLst>
            <pc:docMk/>
            <pc:sldMk cId="2344093321" sldId="282"/>
            <ac:cxnSpMk id="16" creationId="{789E3354-ABB1-8F10-EF0B-CDE1898DEF00}"/>
          </ac:cxnSpMkLst>
        </pc:cxnChg>
        <pc:cxnChg chg="mod">
          <ac:chgData name="a xx" userId="6c68ed6e84215d36" providerId="LiveId" clId="{DB4E0632-E63A-4BD2-8C89-6E43158AD100}" dt="2023-07-16T23:19:40.056" v="859"/>
          <ac:cxnSpMkLst>
            <pc:docMk/>
            <pc:sldMk cId="2344093321" sldId="282"/>
            <ac:cxnSpMk id="17" creationId="{4BEFFEAF-1061-056A-2A61-5E3780427CFC}"/>
          </ac:cxnSpMkLst>
        </pc:cxnChg>
        <pc:cxnChg chg="mod">
          <ac:chgData name="a xx" userId="6c68ed6e84215d36" providerId="LiveId" clId="{DB4E0632-E63A-4BD2-8C89-6E43158AD100}" dt="2023-07-16T23:19:40.056" v="859"/>
          <ac:cxnSpMkLst>
            <pc:docMk/>
            <pc:sldMk cId="2344093321" sldId="282"/>
            <ac:cxnSpMk id="18" creationId="{19C36A9A-2E2B-B9F9-1062-887E275AD899}"/>
          </ac:cxnSpMkLst>
        </pc:cxnChg>
        <pc:cxnChg chg="mod">
          <ac:chgData name="a xx" userId="6c68ed6e84215d36" providerId="LiveId" clId="{DB4E0632-E63A-4BD2-8C89-6E43158AD100}" dt="2023-07-16T23:19:40.056" v="859"/>
          <ac:cxnSpMkLst>
            <pc:docMk/>
            <pc:sldMk cId="2344093321" sldId="282"/>
            <ac:cxnSpMk id="19" creationId="{D7574E6C-7702-4CF5-BF5D-A72DFE4209CB}"/>
          </ac:cxnSpMkLst>
        </pc:cxnChg>
        <pc:cxnChg chg="mod">
          <ac:chgData name="a xx" userId="6c68ed6e84215d36" providerId="LiveId" clId="{DB4E0632-E63A-4BD2-8C89-6E43158AD100}" dt="2023-07-16T23:19:40.056" v="859"/>
          <ac:cxnSpMkLst>
            <pc:docMk/>
            <pc:sldMk cId="2344093321" sldId="282"/>
            <ac:cxnSpMk id="20" creationId="{6CBE303A-0BEE-0744-A714-B61E3740680E}"/>
          </ac:cxnSpMkLst>
        </pc:cxnChg>
        <pc:cxnChg chg="mod">
          <ac:chgData name="a xx" userId="6c68ed6e84215d36" providerId="LiveId" clId="{DB4E0632-E63A-4BD2-8C89-6E43158AD100}" dt="2023-07-16T23:19:40.056" v="859"/>
          <ac:cxnSpMkLst>
            <pc:docMk/>
            <pc:sldMk cId="2344093321" sldId="282"/>
            <ac:cxnSpMk id="21" creationId="{CCF3546F-CC46-2456-534F-312064BFBA42}"/>
          </ac:cxnSpMkLst>
        </pc:cxnChg>
        <pc:cxnChg chg="mod">
          <ac:chgData name="a xx" userId="6c68ed6e84215d36" providerId="LiveId" clId="{DB4E0632-E63A-4BD2-8C89-6E43158AD100}" dt="2023-07-16T23:19:40.056" v="859"/>
          <ac:cxnSpMkLst>
            <pc:docMk/>
            <pc:sldMk cId="2344093321" sldId="282"/>
            <ac:cxnSpMk id="22" creationId="{77D54CCA-11CF-F81D-35EE-E72808DDF889}"/>
          </ac:cxnSpMkLst>
        </pc:cxnChg>
        <pc:cxnChg chg="mod">
          <ac:chgData name="a xx" userId="6c68ed6e84215d36" providerId="LiveId" clId="{DB4E0632-E63A-4BD2-8C89-6E43158AD100}" dt="2023-07-16T23:19:40.056" v="859"/>
          <ac:cxnSpMkLst>
            <pc:docMk/>
            <pc:sldMk cId="2344093321" sldId="282"/>
            <ac:cxnSpMk id="23" creationId="{534E69EC-3A58-9DBC-71D8-2A780AAD9A51}"/>
          </ac:cxnSpMkLst>
        </pc:cxnChg>
        <pc:cxnChg chg="mod">
          <ac:chgData name="a xx" userId="6c68ed6e84215d36" providerId="LiveId" clId="{DB4E0632-E63A-4BD2-8C89-6E43158AD100}" dt="2023-07-16T23:19:40.056" v="859"/>
          <ac:cxnSpMkLst>
            <pc:docMk/>
            <pc:sldMk cId="2344093321" sldId="282"/>
            <ac:cxnSpMk id="24" creationId="{D07F1AB2-13BD-2142-9481-B53DD945DABD}"/>
          </ac:cxnSpMkLst>
        </pc:cxnChg>
        <pc:cxnChg chg="mod">
          <ac:chgData name="a xx" userId="6c68ed6e84215d36" providerId="LiveId" clId="{DB4E0632-E63A-4BD2-8C89-6E43158AD100}" dt="2023-07-16T23:19:40.056" v="859"/>
          <ac:cxnSpMkLst>
            <pc:docMk/>
            <pc:sldMk cId="2344093321" sldId="282"/>
            <ac:cxnSpMk id="25" creationId="{0F91CC9E-FB73-340B-E8B9-5FA97237BAD6}"/>
          </ac:cxnSpMkLst>
        </pc:cxnChg>
        <pc:cxnChg chg="mod">
          <ac:chgData name="a xx" userId="6c68ed6e84215d36" providerId="LiveId" clId="{DB4E0632-E63A-4BD2-8C89-6E43158AD100}" dt="2023-07-16T23:19:40.056" v="859"/>
          <ac:cxnSpMkLst>
            <pc:docMk/>
            <pc:sldMk cId="2344093321" sldId="282"/>
            <ac:cxnSpMk id="26" creationId="{DE28AC43-7B17-7FA0-D515-01E845E697EB}"/>
          </ac:cxnSpMkLst>
        </pc:cxnChg>
        <pc:cxnChg chg="mod">
          <ac:chgData name="a xx" userId="6c68ed6e84215d36" providerId="LiveId" clId="{DB4E0632-E63A-4BD2-8C89-6E43158AD100}" dt="2023-07-16T23:19:40.056" v="859"/>
          <ac:cxnSpMkLst>
            <pc:docMk/>
            <pc:sldMk cId="2344093321" sldId="282"/>
            <ac:cxnSpMk id="27" creationId="{4A345B50-5963-71C8-5D43-995114572AE6}"/>
          </ac:cxnSpMkLst>
        </pc:cxnChg>
        <pc:cxnChg chg="mod">
          <ac:chgData name="a xx" userId="6c68ed6e84215d36" providerId="LiveId" clId="{DB4E0632-E63A-4BD2-8C89-6E43158AD100}" dt="2023-07-16T23:19:40.056" v="859"/>
          <ac:cxnSpMkLst>
            <pc:docMk/>
            <pc:sldMk cId="2344093321" sldId="282"/>
            <ac:cxnSpMk id="28" creationId="{353FCB6B-F807-C6F1-9344-07F9F0726F90}"/>
          </ac:cxnSpMkLst>
        </pc:cxnChg>
        <pc:cxnChg chg="mod">
          <ac:chgData name="a xx" userId="6c68ed6e84215d36" providerId="LiveId" clId="{DB4E0632-E63A-4BD2-8C89-6E43158AD100}" dt="2023-07-16T23:19:40.056" v="859"/>
          <ac:cxnSpMkLst>
            <pc:docMk/>
            <pc:sldMk cId="2344093321" sldId="282"/>
            <ac:cxnSpMk id="29" creationId="{DE305EBC-56F9-48C4-1DB0-2BD2607B30FE}"/>
          </ac:cxnSpMkLst>
        </pc:cxnChg>
        <pc:cxnChg chg="mod">
          <ac:chgData name="a xx" userId="6c68ed6e84215d36" providerId="LiveId" clId="{DB4E0632-E63A-4BD2-8C89-6E43158AD100}" dt="2023-07-16T23:19:40.056" v="859"/>
          <ac:cxnSpMkLst>
            <pc:docMk/>
            <pc:sldMk cId="2344093321" sldId="282"/>
            <ac:cxnSpMk id="30" creationId="{2AF38B79-C0B5-0188-7F75-CF6651F7F586}"/>
          </ac:cxnSpMkLst>
        </pc:cxnChg>
        <pc:cxnChg chg="mod">
          <ac:chgData name="a xx" userId="6c68ed6e84215d36" providerId="LiveId" clId="{DB4E0632-E63A-4BD2-8C89-6E43158AD100}" dt="2023-07-16T23:19:40.056" v="859"/>
          <ac:cxnSpMkLst>
            <pc:docMk/>
            <pc:sldMk cId="2344093321" sldId="282"/>
            <ac:cxnSpMk id="31" creationId="{7EFF0859-89D0-DDA6-650A-106FC28A60B0}"/>
          </ac:cxnSpMkLst>
        </pc:cxnChg>
        <pc:cxnChg chg="mod">
          <ac:chgData name="a xx" userId="6c68ed6e84215d36" providerId="LiveId" clId="{DB4E0632-E63A-4BD2-8C89-6E43158AD100}" dt="2023-07-16T23:19:40.056" v="859"/>
          <ac:cxnSpMkLst>
            <pc:docMk/>
            <pc:sldMk cId="2344093321" sldId="282"/>
            <ac:cxnSpMk id="32" creationId="{380D6671-7E7E-42A2-9FEB-C28E34873205}"/>
          </ac:cxnSpMkLst>
        </pc:cxnChg>
        <pc:cxnChg chg="mod">
          <ac:chgData name="a xx" userId="6c68ed6e84215d36" providerId="LiveId" clId="{DB4E0632-E63A-4BD2-8C89-6E43158AD100}" dt="2023-07-16T23:19:40.056" v="859"/>
          <ac:cxnSpMkLst>
            <pc:docMk/>
            <pc:sldMk cId="2344093321" sldId="282"/>
            <ac:cxnSpMk id="33" creationId="{43FEFAD5-7764-EF56-3CE5-8B0A004D7D6B}"/>
          </ac:cxnSpMkLst>
        </pc:cxnChg>
        <pc:cxnChg chg="mod">
          <ac:chgData name="a xx" userId="6c68ed6e84215d36" providerId="LiveId" clId="{DB4E0632-E63A-4BD2-8C89-6E43158AD100}" dt="2023-07-16T23:19:40.056" v="859"/>
          <ac:cxnSpMkLst>
            <pc:docMk/>
            <pc:sldMk cId="2344093321" sldId="282"/>
            <ac:cxnSpMk id="34" creationId="{218815E2-AEB9-C666-269C-2A1F709CD8D2}"/>
          </ac:cxnSpMkLst>
        </pc:cxnChg>
        <pc:cxnChg chg="mod">
          <ac:chgData name="a xx" userId="6c68ed6e84215d36" providerId="LiveId" clId="{DB4E0632-E63A-4BD2-8C89-6E43158AD100}" dt="2023-07-16T23:19:40.056" v="859"/>
          <ac:cxnSpMkLst>
            <pc:docMk/>
            <pc:sldMk cId="2344093321" sldId="282"/>
            <ac:cxnSpMk id="35" creationId="{0591A013-9861-18A3-8DB1-4C6A8F3171C2}"/>
          </ac:cxnSpMkLst>
        </pc:cxnChg>
        <pc:cxnChg chg="mod">
          <ac:chgData name="a xx" userId="6c68ed6e84215d36" providerId="LiveId" clId="{DB4E0632-E63A-4BD2-8C89-6E43158AD100}" dt="2023-07-16T23:19:40.056" v="859"/>
          <ac:cxnSpMkLst>
            <pc:docMk/>
            <pc:sldMk cId="2344093321" sldId="282"/>
            <ac:cxnSpMk id="36" creationId="{F6B1E94C-8382-8858-A0F2-38C5E9BE09F1}"/>
          </ac:cxnSpMkLst>
        </pc:cxnChg>
        <pc:cxnChg chg="mod">
          <ac:chgData name="a xx" userId="6c68ed6e84215d36" providerId="LiveId" clId="{DB4E0632-E63A-4BD2-8C89-6E43158AD100}" dt="2023-07-16T23:19:40.056" v="859"/>
          <ac:cxnSpMkLst>
            <pc:docMk/>
            <pc:sldMk cId="2344093321" sldId="282"/>
            <ac:cxnSpMk id="37" creationId="{52D49248-2328-B5BA-B24B-B1C46647D1DD}"/>
          </ac:cxnSpMkLst>
        </pc:cxnChg>
        <pc:cxnChg chg="mod">
          <ac:chgData name="a xx" userId="6c68ed6e84215d36" providerId="LiveId" clId="{DB4E0632-E63A-4BD2-8C89-6E43158AD100}" dt="2023-07-16T23:19:40.056" v="859"/>
          <ac:cxnSpMkLst>
            <pc:docMk/>
            <pc:sldMk cId="2344093321" sldId="282"/>
            <ac:cxnSpMk id="38" creationId="{FCC4D98A-F49E-6103-AE6E-73FEB873D9EA}"/>
          </ac:cxnSpMkLst>
        </pc:cxnChg>
        <pc:cxnChg chg="mod">
          <ac:chgData name="a xx" userId="6c68ed6e84215d36" providerId="LiveId" clId="{DB4E0632-E63A-4BD2-8C89-6E43158AD100}" dt="2023-07-16T23:19:40.056" v="859"/>
          <ac:cxnSpMkLst>
            <pc:docMk/>
            <pc:sldMk cId="2344093321" sldId="282"/>
            <ac:cxnSpMk id="39" creationId="{5A1C7B39-1A06-F253-7E25-2994E5472021}"/>
          </ac:cxnSpMkLst>
        </pc:cxnChg>
        <pc:cxnChg chg="mod">
          <ac:chgData name="a xx" userId="6c68ed6e84215d36" providerId="LiveId" clId="{DB4E0632-E63A-4BD2-8C89-6E43158AD100}" dt="2023-07-16T23:19:40.056" v="859"/>
          <ac:cxnSpMkLst>
            <pc:docMk/>
            <pc:sldMk cId="2344093321" sldId="282"/>
            <ac:cxnSpMk id="40" creationId="{E0BEFF3D-674D-6686-35DF-C7194EF3A43E}"/>
          </ac:cxnSpMkLst>
        </pc:cxnChg>
        <pc:cxnChg chg="mod">
          <ac:chgData name="a xx" userId="6c68ed6e84215d36" providerId="LiveId" clId="{DB4E0632-E63A-4BD2-8C89-6E43158AD100}" dt="2023-07-16T23:19:40.056" v="859"/>
          <ac:cxnSpMkLst>
            <pc:docMk/>
            <pc:sldMk cId="2344093321" sldId="282"/>
            <ac:cxnSpMk id="41" creationId="{13166A7B-122F-0FA9-DD1D-0787CE1D5F29}"/>
          </ac:cxnSpMkLst>
        </pc:cxnChg>
        <pc:cxnChg chg="mod">
          <ac:chgData name="a xx" userId="6c68ed6e84215d36" providerId="LiveId" clId="{DB4E0632-E63A-4BD2-8C89-6E43158AD100}" dt="2023-07-16T23:19:40.056" v="859"/>
          <ac:cxnSpMkLst>
            <pc:docMk/>
            <pc:sldMk cId="2344093321" sldId="282"/>
            <ac:cxnSpMk id="42" creationId="{05AF0E2F-F65D-758D-B99E-0A90E62DF6E1}"/>
          </ac:cxnSpMkLst>
        </pc:cxnChg>
        <pc:cxnChg chg="mod">
          <ac:chgData name="a xx" userId="6c68ed6e84215d36" providerId="LiveId" clId="{DB4E0632-E63A-4BD2-8C89-6E43158AD100}" dt="2023-07-16T23:19:40.056" v="859"/>
          <ac:cxnSpMkLst>
            <pc:docMk/>
            <pc:sldMk cId="2344093321" sldId="282"/>
            <ac:cxnSpMk id="43" creationId="{BA680814-296A-81C8-0BFD-6B4190D09613}"/>
          </ac:cxnSpMkLst>
        </pc:cxnChg>
        <pc:cxnChg chg="mod">
          <ac:chgData name="a xx" userId="6c68ed6e84215d36" providerId="LiveId" clId="{DB4E0632-E63A-4BD2-8C89-6E43158AD100}" dt="2023-07-16T23:19:40.056" v="859"/>
          <ac:cxnSpMkLst>
            <pc:docMk/>
            <pc:sldMk cId="2344093321" sldId="282"/>
            <ac:cxnSpMk id="44" creationId="{287D22C5-98CA-9090-E802-C0868C46478F}"/>
          </ac:cxnSpMkLst>
        </pc:cxnChg>
        <pc:cxnChg chg="mod">
          <ac:chgData name="a xx" userId="6c68ed6e84215d36" providerId="LiveId" clId="{DB4E0632-E63A-4BD2-8C89-6E43158AD100}" dt="2023-07-16T23:19:40.056" v="859"/>
          <ac:cxnSpMkLst>
            <pc:docMk/>
            <pc:sldMk cId="2344093321" sldId="282"/>
            <ac:cxnSpMk id="45" creationId="{3F79198E-4D0E-71DA-7561-9EF9B57CF43E}"/>
          </ac:cxnSpMkLst>
        </pc:cxnChg>
        <pc:cxnChg chg="mod">
          <ac:chgData name="a xx" userId="6c68ed6e84215d36" providerId="LiveId" clId="{DB4E0632-E63A-4BD2-8C89-6E43158AD100}" dt="2023-07-16T23:19:40.056" v="859"/>
          <ac:cxnSpMkLst>
            <pc:docMk/>
            <pc:sldMk cId="2344093321" sldId="282"/>
            <ac:cxnSpMk id="46" creationId="{985B8FB5-FF63-7A4E-E2CA-DF7235C81928}"/>
          </ac:cxnSpMkLst>
        </pc:cxnChg>
        <pc:cxnChg chg="mod">
          <ac:chgData name="a xx" userId="6c68ed6e84215d36" providerId="LiveId" clId="{DB4E0632-E63A-4BD2-8C89-6E43158AD100}" dt="2023-07-16T23:19:40.056" v="859"/>
          <ac:cxnSpMkLst>
            <pc:docMk/>
            <pc:sldMk cId="2344093321" sldId="282"/>
            <ac:cxnSpMk id="47" creationId="{166BC341-66B4-9F89-0F57-6DC343DFFB2B}"/>
          </ac:cxnSpMkLst>
        </pc:cxnChg>
        <pc:cxnChg chg="mod">
          <ac:chgData name="a xx" userId="6c68ed6e84215d36" providerId="LiveId" clId="{DB4E0632-E63A-4BD2-8C89-6E43158AD100}" dt="2023-07-16T23:19:40.056" v="859"/>
          <ac:cxnSpMkLst>
            <pc:docMk/>
            <pc:sldMk cId="2344093321" sldId="282"/>
            <ac:cxnSpMk id="48" creationId="{0BC1FD89-19DD-5EF3-0DBF-8290BAB799FC}"/>
          </ac:cxnSpMkLst>
        </pc:cxnChg>
        <pc:cxnChg chg="mod">
          <ac:chgData name="a xx" userId="6c68ed6e84215d36" providerId="LiveId" clId="{DB4E0632-E63A-4BD2-8C89-6E43158AD100}" dt="2023-07-16T23:19:40.056" v="859"/>
          <ac:cxnSpMkLst>
            <pc:docMk/>
            <pc:sldMk cId="2344093321" sldId="282"/>
            <ac:cxnSpMk id="49" creationId="{F33F0708-C7A7-5E71-9369-772BDF1BE4AD}"/>
          </ac:cxnSpMkLst>
        </pc:cxnChg>
        <pc:cxnChg chg="mod">
          <ac:chgData name="a xx" userId="6c68ed6e84215d36" providerId="LiveId" clId="{DB4E0632-E63A-4BD2-8C89-6E43158AD100}" dt="2023-07-16T23:19:40.056" v="859"/>
          <ac:cxnSpMkLst>
            <pc:docMk/>
            <pc:sldMk cId="2344093321" sldId="282"/>
            <ac:cxnSpMk id="50" creationId="{DF08D670-C3BF-7EEA-BD0B-9FB3D38BF65E}"/>
          </ac:cxnSpMkLst>
        </pc:cxnChg>
        <pc:cxnChg chg="mod">
          <ac:chgData name="a xx" userId="6c68ed6e84215d36" providerId="LiveId" clId="{DB4E0632-E63A-4BD2-8C89-6E43158AD100}" dt="2023-07-16T23:19:40.056" v="859"/>
          <ac:cxnSpMkLst>
            <pc:docMk/>
            <pc:sldMk cId="2344093321" sldId="282"/>
            <ac:cxnSpMk id="51" creationId="{BD35AA4A-A6E9-FAAB-9B0B-D95D754A78BF}"/>
          </ac:cxnSpMkLst>
        </pc:cxnChg>
        <pc:cxnChg chg="mod">
          <ac:chgData name="a xx" userId="6c68ed6e84215d36" providerId="LiveId" clId="{DB4E0632-E63A-4BD2-8C89-6E43158AD100}" dt="2023-07-16T23:19:40.056" v="859"/>
          <ac:cxnSpMkLst>
            <pc:docMk/>
            <pc:sldMk cId="2344093321" sldId="282"/>
            <ac:cxnSpMk id="52" creationId="{B509D8B1-061A-9AC3-9CCA-8A4C7FB83DA8}"/>
          </ac:cxnSpMkLst>
        </pc:cxnChg>
        <pc:cxnChg chg="mod">
          <ac:chgData name="a xx" userId="6c68ed6e84215d36" providerId="LiveId" clId="{DB4E0632-E63A-4BD2-8C89-6E43158AD100}" dt="2023-07-16T23:19:40.056" v="859"/>
          <ac:cxnSpMkLst>
            <pc:docMk/>
            <pc:sldMk cId="2344093321" sldId="282"/>
            <ac:cxnSpMk id="53" creationId="{BC62BDD8-EEC0-6AAA-699E-48642760AD06}"/>
          </ac:cxnSpMkLst>
        </pc:cxnChg>
        <pc:cxnChg chg="mod">
          <ac:chgData name="a xx" userId="6c68ed6e84215d36" providerId="LiveId" clId="{DB4E0632-E63A-4BD2-8C89-6E43158AD100}" dt="2023-07-16T23:19:40.056" v="859"/>
          <ac:cxnSpMkLst>
            <pc:docMk/>
            <pc:sldMk cId="2344093321" sldId="282"/>
            <ac:cxnSpMk id="54" creationId="{E1987ED6-37D1-CA03-8A57-CE5B8AA3A371}"/>
          </ac:cxnSpMkLst>
        </pc:cxnChg>
        <pc:cxnChg chg="mod">
          <ac:chgData name="a xx" userId="6c68ed6e84215d36" providerId="LiveId" clId="{DB4E0632-E63A-4BD2-8C89-6E43158AD100}" dt="2023-07-16T23:19:40.056" v="859"/>
          <ac:cxnSpMkLst>
            <pc:docMk/>
            <pc:sldMk cId="2344093321" sldId="282"/>
            <ac:cxnSpMk id="55" creationId="{9BAAA460-492C-09C3-2BC7-1C9EE355E400}"/>
          </ac:cxnSpMkLst>
        </pc:cxnChg>
        <pc:cxnChg chg="mod">
          <ac:chgData name="a xx" userId="6c68ed6e84215d36" providerId="LiveId" clId="{DB4E0632-E63A-4BD2-8C89-6E43158AD100}" dt="2023-07-16T23:19:40.056" v="859"/>
          <ac:cxnSpMkLst>
            <pc:docMk/>
            <pc:sldMk cId="2344093321" sldId="282"/>
            <ac:cxnSpMk id="56" creationId="{A55C3799-D9F1-EE5B-61EE-2F3724B8A477}"/>
          </ac:cxnSpMkLst>
        </pc:cxnChg>
        <pc:cxnChg chg="mod">
          <ac:chgData name="a xx" userId="6c68ed6e84215d36" providerId="LiveId" clId="{DB4E0632-E63A-4BD2-8C89-6E43158AD100}" dt="2023-07-16T23:19:40.056" v="859"/>
          <ac:cxnSpMkLst>
            <pc:docMk/>
            <pc:sldMk cId="2344093321" sldId="282"/>
            <ac:cxnSpMk id="57" creationId="{5B665360-B975-43D7-8B01-E79B1BB383BA}"/>
          </ac:cxnSpMkLst>
        </pc:cxnChg>
        <pc:cxnChg chg="mod">
          <ac:chgData name="a xx" userId="6c68ed6e84215d36" providerId="LiveId" clId="{DB4E0632-E63A-4BD2-8C89-6E43158AD100}" dt="2023-07-16T23:19:40.056" v="859"/>
          <ac:cxnSpMkLst>
            <pc:docMk/>
            <pc:sldMk cId="2344093321" sldId="282"/>
            <ac:cxnSpMk id="58" creationId="{B905490E-9734-64EF-8C31-3AC57A028E4A}"/>
          </ac:cxnSpMkLst>
        </pc:cxnChg>
        <pc:cxnChg chg="mod">
          <ac:chgData name="a xx" userId="6c68ed6e84215d36" providerId="LiveId" clId="{DB4E0632-E63A-4BD2-8C89-6E43158AD100}" dt="2023-07-16T23:19:40.056" v="859"/>
          <ac:cxnSpMkLst>
            <pc:docMk/>
            <pc:sldMk cId="2344093321" sldId="282"/>
            <ac:cxnSpMk id="59" creationId="{B854208F-42A3-8E0D-A89C-16BE53AC9F4E}"/>
          </ac:cxnSpMkLst>
        </pc:cxnChg>
        <pc:cxnChg chg="mod">
          <ac:chgData name="a xx" userId="6c68ed6e84215d36" providerId="LiveId" clId="{DB4E0632-E63A-4BD2-8C89-6E43158AD100}" dt="2023-07-16T23:19:40.056" v="859"/>
          <ac:cxnSpMkLst>
            <pc:docMk/>
            <pc:sldMk cId="2344093321" sldId="282"/>
            <ac:cxnSpMk id="60" creationId="{60421B25-30B9-D986-A6B8-B4827AE9F57F}"/>
          </ac:cxnSpMkLst>
        </pc:cxnChg>
        <pc:cxnChg chg="mod">
          <ac:chgData name="a xx" userId="6c68ed6e84215d36" providerId="LiveId" clId="{DB4E0632-E63A-4BD2-8C89-6E43158AD100}" dt="2023-07-16T23:19:40.056" v="859"/>
          <ac:cxnSpMkLst>
            <pc:docMk/>
            <pc:sldMk cId="2344093321" sldId="282"/>
            <ac:cxnSpMk id="61" creationId="{DE6868C2-BF93-F947-7943-18114EA6EA85}"/>
          </ac:cxnSpMkLst>
        </pc:cxnChg>
        <pc:cxnChg chg="mod">
          <ac:chgData name="a xx" userId="6c68ed6e84215d36" providerId="LiveId" clId="{DB4E0632-E63A-4BD2-8C89-6E43158AD100}" dt="2023-07-16T23:19:40.056" v="859"/>
          <ac:cxnSpMkLst>
            <pc:docMk/>
            <pc:sldMk cId="2344093321" sldId="282"/>
            <ac:cxnSpMk id="62" creationId="{5F396DE3-09B5-C887-DAB5-343E47EFD4F2}"/>
          </ac:cxnSpMkLst>
        </pc:cxnChg>
        <pc:cxnChg chg="mod">
          <ac:chgData name="a xx" userId="6c68ed6e84215d36" providerId="LiveId" clId="{DB4E0632-E63A-4BD2-8C89-6E43158AD100}" dt="2023-07-16T23:19:40.056" v="859"/>
          <ac:cxnSpMkLst>
            <pc:docMk/>
            <pc:sldMk cId="2344093321" sldId="282"/>
            <ac:cxnSpMk id="63" creationId="{366BF1B2-759A-0DE4-78F1-07DB0D8826C9}"/>
          </ac:cxnSpMkLst>
        </pc:cxnChg>
        <pc:cxnChg chg="mod">
          <ac:chgData name="a xx" userId="6c68ed6e84215d36" providerId="LiveId" clId="{DB4E0632-E63A-4BD2-8C89-6E43158AD100}" dt="2023-07-16T23:19:40.056" v="859"/>
          <ac:cxnSpMkLst>
            <pc:docMk/>
            <pc:sldMk cId="2344093321" sldId="282"/>
            <ac:cxnSpMk id="64" creationId="{B011E700-DC21-A021-F7AD-591D5575260A}"/>
          </ac:cxnSpMkLst>
        </pc:cxnChg>
        <pc:cxnChg chg="mod">
          <ac:chgData name="a xx" userId="6c68ed6e84215d36" providerId="LiveId" clId="{DB4E0632-E63A-4BD2-8C89-6E43158AD100}" dt="2023-07-16T23:19:40.056" v="859"/>
          <ac:cxnSpMkLst>
            <pc:docMk/>
            <pc:sldMk cId="2344093321" sldId="282"/>
            <ac:cxnSpMk id="65" creationId="{9151B7C2-7092-2BF0-B457-0046975537A0}"/>
          </ac:cxnSpMkLst>
        </pc:cxnChg>
        <pc:cxnChg chg="mod">
          <ac:chgData name="a xx" userId="6c68ed6e84215d36" providerId="LiveId" clId="{DB4E0632-E63A-4BD2-8C89-6E43158AD100}" dt="2023-07-16T23:19:40.056" v="859"/>
          <ac:cxnSpMkLst>
            <pc:docMk/>
            <pc:sldMk cId="2344093321" sldId="282"/>
            <ac:cxnSpMk id="66" creationId="{ED68433C-EBB6-8C70-400E-C73ED84EFF56}"/>
          </ac:cxnSpMkLst>
        </pc:cxnChg>
        <pc:cxnChg chg="mod">
          <ac:chgData name="a xx" userId="6c68ed6e84215d36" providerId="LiveId" clId="{DB4E0632-E63A-4BD2-8C89-6E43158AD100}" dt="2023-07-16T23:19:40.056" v="859"/>
          <ac:cxnSpMkLst>
            <pc:docMk/>
            <pc:sldMk cId="2344093321" sldId="282"/>
            <ac:cxnSpMk id="67" creationId="{51EA4D75-CAD7-A5BD-5656-56B9B9BB591D}"/>
          </ac:cxnSpMkLst>
        </pc:cxnChg>
        <pc:cxnChg chg="mod">
          <ac:chgData name="a xx" userId="6c68ed6e84215d36" providerId="LiveId" clId="{DB4E0632-E63A-4BD2-8C89-6E43158AD100}" dt="2023-07-16T23:19:40.056" v="859"/>
          <ac:cxnSpMkLst>
            <pc:docMk/>
            <pc:sldMk cId="2344093321" sldId="282"/>
            <ac:cxnSpMk id="68" creationId="{CF60DBA4-D9D6-BCA2-B3F7-0CA2B31928FF}"/>
          </ac:cxnSpMkLst>
        </pc:cxnChg>
        <pc:cxnChg chg="mod">
          <ac:chgData name="a xx" userId="6c68ed6e84215d36" providerId="LiveId" clId="{DB4E0632-E63A-4BD2-8C89-6E43158AD100}" dt="2023-07-16T23:19:40.056" v="859"/>
          <ac:cxnSpMkLst>
            <pc:docMk/>
            <pc:sldMk cId="2344093321" sldId="282"/>
            <ac:cxnSpMk id="69" creationId="{FEAAAF26-23BC-DF99-8C88-98119EA9F1DB}"/>
          </ac:cxnSpMkLst>
        </pc:cxnChg>
        <pc:cxnChg chg="mod">
          <ac:chgData name="a xx" userId="6c68ed6e84215d36" providerId="LiveId" clId="{DB4E0632-E63A-4BD2-8C89-6E43158AD100}" dt="2023-07-16T23:19:40.056" v="859"/>
          <ac:cxnSpMkLst>
            <pc:docMk/>
            <pc:sldMk cId="2344093321" sldId="282"/>
            <ac:cxnSpMk id="70" creationId="{FCAEE68F-2CE4-E2A8-E7FD-110B91A10091}"/>
          </ac:cxnSpMkLst>
        </pc:cxnChg>
        <pc:cxnChg chg="mod">
          <ac:chgData name="a xx" userId="6c68ed6e84215d36" providerId="LiveId" clId="{DB4E0632-E63A-4BD2-8C89-6E43158AD100}" dt="2023-07-16T23:19:40.056" v="859"/>
          <ac:cxnSpMkLst>
            <pc:docMk/>
            <pc:sldMk cId="2344093321" sldId="282"/>
            <ac:cxnSpMk id="71" creationId="{93DAE5C7-1508-0742-7D40-036BFE543CD6}"/>
          </ac:cxnSpMkLst>
        </pc:cxnChg>
        <pc:cxnChg chg="mod">
          <ac:chgData name="a xx" userId="6c68ed6e84215d36" providerId="LiveId" clId="{DB4E0632-E63A-4BD2-8C89-6E43158AD100}" dt="2023-07-16T23:19:40.056" v="859"/>
          <ac:cxnSpMkLst>
            <pc:docMk/>
            <pc:sldMk cId="2344093321" sldId="282"/>
            <ac:cxnSpMk id="72" creationId="{ACF7104F-752A-2793-F352-C51755AA3784}"/>
          </ac:cxnSpMkLst>
        </pc:cxnChg>
        <pc:cxnChg chg="mod">
          <ac:chgData name="a xx" userId="6c68ed6e84215d36" providerId="LiveId" clId="{DB4E0632-E63A-4BD2-8C89-6E43158AD100}" dt="2023-07-16T23:19:40.056" v="859"/>
          <ac:cxnSpMkLst>
            <pc:docMk/>
            <pc:sldMk cId="2344093321" sldId="282"/>
            <ac:cxnSpMk id="73" creationId="{B6371520-669A-0CB1-1C7E-2DFA1BC8E12B}"/>
          </ac:cxnSpMkLst>
        </pc:cxnChg>
        <pc:cxnChg chg="mod">
          <ac:chgData name="a xx" userId="6c68ed6e84215d36" providerId="LiveId" clId="{DB4E0632-E63A-4BD2-8C89-6E43158AD100}" dt="2023-07-16T23:19:40.056" v="859"/>
          <ac:cxnSpMkLst>
            <pc:docMk/>
            <pc:sldMk cId="2344093321" sldId="282"/>
            <ac:cxnSpMk id="74" creationId="{26F68093-1E80-89C1-5AF9-1F6948629867}"/>
          </ac:cxnSpMkLst>
        </pc:cxnChg>
        <pc:cxnChg chg="mod">
          <ac:chgData name="a xx" userId="6c68ed6e84215d36" providerId="LiveId" clId="{DB4E0632-E63A-4BD2-8C89-6E43158AD100}" dt="2023-07-16T23:19:40.056" v="859"/>
          <ac:cxnSpMkLst>
            <pc:docMk/>
            <pc:sldMk cId="2344093321" sldId="282"/>
            <ac:cxnSpMk id="75" creationId="{41DBDDFF-92B6-8DFB-2542-8EE8FFF2EB0C}"/>
          </ac:cxnSpMkLst>
        </pc:cxnChg>
        <pc:cxnChg chg="mod">
          <ac:chgData name="a xx" userId="6c68ed6e84215d36" providerId="LiveId" clId="{DB4E0632-E63A-4BD2-8C89-6E43158AD100}" dt="2023-07-16T23:19:40.056" v="859"/>
          <ac:cxnSpMkLst>
            <pc:docMk/>
            <pc:sldMk cId="2344093321" sldId="282"/>
            <ac:cxnSpMk id="76" creationId="{554FCD72-F8D5-4D31-F473-FA7B157C998D}"/>
          </ac:cxnSpMkLst>
        </pc:cxnChg>
        <pc:cxnChg chg="mod">
          <ac:chgData name="a xx" userId="6c68ed6e84215d36" providerId="LiveId" clId="{DB4E0632-E63A-4BD2-8C89-6E43158AD100}" dt="2023-07-16T23:19:40.056" v="859"/>
          <ac:cxnSpMkLst>
            <pc:docMk/>
            <pc:sldMk cId="2344093321" sldId="282"/>
            <ac:cxnSpMk id="77" creationId="{7FCE7D34-24F7-C235-1755-EE44B1135259}"/>
          </ac:cxnSpMkLst>
        </pc:cxnChg>
        <pc:cxnChg chg="mod">
          <ac:chgData name="a xx" userId="6c68ed6e84215d36" providerId="LiveId" clId="{DB4E0632-E63A-4BD2-8C89-6E43158AD100}" dt="2023-07-16T23:19:40.056" v="859"/>
          <ac:cxnSpMkLst>
            <pc:docMk/>
            <pc:sldMk cId="2344093321" sldId="282"/>
            <ac:cxnSpMk id="78" creationId="{B2FB2FCD-A9AB-DFA0-9836-1E0102A8389D}"/>
          </ac:cxnSpMkLst>
        </pc:cxnChg>
        <pc:cxnChg chg="mod">
          <ac:chgData name="a xx" userId="6c68ed6e84215d36" providerId="LiveId" clId="{DB4E0632-E63A-4BD2-8C89-6E43158AD100}" dt="2023-07-16T23:19:40.056" v="859"/>
          <ac:cxnSpMkLst>
            <pc:docMk/>
            <pc:sldMk cId="2344093321" sldId="282"/>
            <ac:cxnSpMk id="79" creationId="{2090D4C9-B0FE-D060-F32B-E0DDB7E29706}"/>
          </ac:cxnSpMkLst>
        </pc:cxnChg>
        <pc:cxnChg chg="mod">
          <ac:chgData name="a xx" userId="6c68ed6e84215d36" providerId="LiveId" clId="{DB4E0632-E63A-4BD2-8C89-6E43158AD100}" dt="2023-07-16T23:19:40.056" v="859"/>
          <ac:cxnSpMkLst>
            <pc:docMk/>
            <pc:sldMk cId="2344093321" sldId="282"/>
            <ac:cxnSpMk id="80" creationId="{3AA69B33-6F0F-140A-2FA3-A8C200A5D64C}"/>
          </ac:cxnSpMkLst>
        </pc:cxnChg>
        <pc:cxnChg chg="mod">
          <ac:chgData name="a xx" userId="6c68ed6e84215d36" providerId="LiveId" clId="{DB4E0632-E63A-4BD2-8C89-6E43158AD100}" dt="2023-07-16T23:19:40.056" v="859"/>
          <ac:cxnSpMkLst>
            <pc:docMk/>
            <pc:sldMk cId="2344093321" sldId="282"/>
            <ac:cxnSpMk id="81" creationId="{88637024-EBE6-6980-27EB-760104F55494}"/>
          </ac:cxnSpMkLst>
        </pc:cxnChg>
        <pc:cxnChg chg="mod">
          <ac:chgData name="a xx" userId="6c68ed6e84215d36" providerId="LiveId" clId="{DB4E0632-E63A-4BD2-8C89-6E43158AD100}" dt="2023-07-16T23:19:40.056" v="859"/>
          <ac:cxnSpMkLst>
            <pc:docMk/>
            <pc:sldMk cId="2344093321" sldId="282"/>
            <ac:cxnSpMk id="82" creationId="{7E5582F6-80C9-EA2C-5648-64E16651F8C0}"/>
          </ac:cxnSpMkLst>
        </pc:cxnChg>
        <pc:cxnChg chg="mod">
          <ac:chgData name="a xx" userId="6c68ed6e84215d36" providerId="LiveId" clId="{DB4E0632-E63A-4BD2-8C89-6E43158AD100}" dt="2023-07-16T23:19:40.056" v="859"/>
          <ac:cxnSpMkLst>
            <pc:docMk/>
            <pc:sldMk cId="2344093321" sldId="282"/>
            <ac:cxnSpMk id="83" creationId="{0A0D4640-7221-63B2-24D0-4E9293D78C09}"/>
          </ac:cxnSpMkLst>
        </pc:cxnChg>
        <pc:cxnChg chg="mod">
          <ac:chgData name="a xx" userId="6c68ed6e84215d36" providerId="LiveId" clId="{DB4E0632-E63A-4BD2-8C89-6E43158AD100}" dt="2023-07-16T23:19:40.056" v="859"/>
          <ac:cxnSpMkLst>
            <pc:docMk/>
            <pc:sldMk cId="2344093321" sldId="282"/>
            <ac:cxnSpMk id="84" creationId="{3A26DA45-59CB-4E41-37EE-DB37A6EDC41E}"/>
          </ac:cxnSpMkLst>
        </pc:cxnChg>
        <pc:cxnChg chg="mod">
          <ac:chgData name="a xx" userId="6c68ed6e84215d36" providerId="LiveId" clId="{DB4E0632-E63A-4BD2-8C89-6E43158AD100}" dt="2023-07-16T23:19:40.056" v="859"/>
          <ac:cxnSpMkLst>
            <pc:docMk/>
            <pc:sldMk cId="2344093321" sldId="282"/>
            <ac:cxnSpMk id="85" creationId="{B19B3011-D98A-49F4-683B-8DC63662CD85}"/>
          </ac:cxnSpMkLst>
        </pc:cxnChg>
        <pc:cxnChg chg="mod">
          <ac:chgData name="a xx" userId="6c68ed6e84215d36" providerId="LiveId" clId="{DB4E0632-E63A-4BD2-8C89-6E43158AD100}" dt="2023-07-16T23:19:40.056" v="859"/>
          <ac:cxnSpMkLst>
            <pc:docMk/>
            <pc:sldMk cId="2344093321" sldId="282"/>
            <ac:cxnSpMk id="86" creationId="{BF486118-DF2C-0DD5-2233-71FC65FE33CA}"/>
          </ac:cxnSpMkLst>
        </pc:cxnChg>
        <pc:cxnChg chg="mod">
          <ac:chgData name="a xx" userId="6c68ed6e84215d36" providerId="LiveId" clId="{DB4E0632-E63A-4BD2-8C89-6E43158AD100}" dt="2023-07-16T23:19:40.056" v="859"/>
          <ac:cxnSpMkLst>
            <pc:docMk/>
            <pc:sldMk cId="2344093321" sldId="282"/>
            <ac:cxnSpMk id="87" creationId="{3EF5A4E8-4110-180C-48D6-FCE185987A12}"/>
          </ac:cxnSpMkLst>
        </pc:cxnChg>
        <pc:cxnChg chg="mod">
          <ac:chgData name="a xx" userId="6c68ed6e84215d36" providerId="LiveId" clId="{DB4E0632-E63A-4BD2-8C89-6E43158AD100}" dt="2023-07-16T23:19:40.056" v="859"/>
          <ac:cxnSpMkLst>
            <pc:docMk/>
            <pc:sldMk cId="2344093321" sldId="282"/>
            <ac:cxnSpMk id="88" creationId="{99CBEE83-9727-81BF-7F2E-145CBA324864}"/>
          </ac:cxnSpMkLst>
        </pc:cxnChg>
        <pc:cxnChg chg="mod">
          <ac:chgData name="a xx" userId="6c68ed6e84215d36" providerId="LiveId" clId="{DB4E0632-E63A-4BD2-8C89-6E43158AD100}" dt="2023-07-16T23:19:40.056" v="859"/>
          <ac:cxnSpMkLst>
            <pc:docMk/>
            <pc:sldMk cId="2344093321" sldId="282"/>
            <ac:cxnSpMk id="89" creationId="{7E5571E5-EE01-F54F-503D-7EFEA63F042C}"/>
          </ac:cxnSpMkLst>
        </pc:cxnChg>
        <pc:cxnChg chg="mod">
          <ac:chgData name="a xx" userId="6c68ed6e84215d36" providerId="LiveId" clId="{DB4E0632-E63A-4BD2-8C89-6E43158AD100}" dt="2023-07-16T23:19:40.056" v="859"/>
          <ac:cxnSpMkLst>
            <pc:docMk/>
            <pc:sldMk cId="2344093321" sldId="282"/>
            <ac:cxnSpMk id="90" creationId="{90E5397D-EDCC-AC9E-24EA-8C42D4382AB2}"/>
          </ac:cxnSpMkLst>
        </pc:cxnChg>
        <pc:cxnChg chg="mod">
          <ac:chgData name="a xx" userId="6c68ed6e84215d36" providerId="LiveId" clId="{DB4E0632-E63A-4BD2-8C89-6E43158AD100}" dt="2023-07-16T23:19:40.056" v="859"/>
          <ac:cxnSpMkLst>
            <pc:docMk/>
            <pc:sldMk cId="2344093321" sldId="282"/>
            <ac:cxnSpMk id="91" creationId="{40AE1932-02CB-1F95-F3C4-16D6D8609C63}"/>
          </ac:cxnSpMkLst>
        </pc:cxnChg>
        <pc:cxnChg chg="mod">
          <ac:chgData name="a xx" userId="6c68ed6e84215d36" providerId="LiveId" clId="{DB4E0632-E63A-4BD2-8C89-6E43158AD100}" dt="2023-07-16T23:19:40.056" v="859"/>
          <ac:cxnSpMkLst>
            <pc:docMk/>
            <pc:sldMk cId="2344093321" sldId="282"/>
            <ac:cxnSpMk id="92" creationId="{1C1B9145-A619-798F-5140-0F33BAD93E13}"/>
          </ac:cxnSpMkLst>
        </pc:cxnChg>
        <pc:cxnChg chg="mod">
          <ac:chgData name="a xx" userId="6c68ed6e84215d36" providerId="LiveId" clId="{DB4E0632-E63A-4BD2-8C89-6E43158AD100}" dt="2023-07-16T23:19:40.056" v="859"/>
          <ac:cxnSpMkLst>
            <pc:docMk/>
            <pc:sldMk cId="2344093321" sldId="282"/>
            <ac:cxnSpMk id="93" creationId="{A1A8F934-933E-BE3E-63B5-CCDD9260EECD}"/>
          </ac:cxnSpMkLst>
        </pc:cxnChg>
        <pc:cxnChg chg="mod">
          <ac:chgData name="a xx" userId="6c68ed6e84215d36" providerId="LiveId" clId="{DB4E0632-E63A-4BD2-8C89-6E43158AD100}" dt="2023-07-16T23:19:40.056" v="859"/>
          <ac:cxnSpMkLst>
            <pc:docMk/>
            <pc:sldMk cId="2344093321" sldId="282"/>
            <ac:cxnSpMk id="94" creationId="{2BEFE90F-7036-FE3B-7E18-A59F21C13276}"/>
          </ac:cxnSpMkLst>
        </pc:cxnChg>
        <pc:cxnChg chg="mod">
          <ac:chgData name="a xx" userId="6c68ed6e84215d36" providerId="LiveId" clId="{DB4E0632-E63A-4BD2-8C89-6E43158AD100}" dt="2023-07-16T23:19:40.056" v="859"/>
          <ac:cxnSpMkLst>
            <pc:docMk/>
            <pc:sldMk cId="2344093321" sldId="282"/>
            <ac:cxnSpMk id="95" creationId="{B562245B-9DB4-95CC-A9BB-B067C4A5D426}"/>
          </ac:cxnSpMkLst>
        </pc:cxnChg>
        <pc:cxnChg chg="mod">
          <ac:chgData name="a xx" userId="6c68ed6e84215d36" providerId="LiveId" clId="{DB4E0632-E63A-4BD2-8C89-6E43158AD100}" dt="2023-07-16T23:19:40.056" v="859"/>
          <ac:cxnSpMkLst>
            <pc:docMk/>
            <pc:sldMk cId="2344093321" sldId="282"/>
            <ac:cxnSpMk id="96" creationId="{60A3E2F6-42FC-D6F1-BF42-CB896ADEB1C3}"/>
          </ac:cxnSpMkLst>
        </pc:cxnChg>
        <pc:cxnChg chg="mod">
          <ac:chgData name="a xx" userId="6c68ed6e84215d36" providerId="LiveId" clId="{DB4E0632-E63A-4BD2-8C89-6E43158AD100}" dt="2023-07-16T23:19:40.056" v="859"/>
          <ac:cxnSpMkLst>
            <pc:docMk/>
            <pc:sldMk cId="2344093321" sldId="282"/>
            <ac:cxnSpMk id="97" creationId="{F9F00697-3E84-1E81-E376-A03303FB3160}"/>
          </ac:cxnSpMkLst>
        </pc:cxnChg>
        <pc:cxnChg chg="mod">
          <ac:chgData name="a xx" userId="6c68ed6e84215d36" providerId="LiveId" clId="{DB4E0632-E63A-4BD2-8C89-6E43158AD100}" dt="2023-07-16T23:19:40.056" v="859"/>
          <ac:cxnSpMkLst>
            <pc:docMk/>
            <pc:sldMk cId="2344093321" sldId="282"/>
            <ac:cxnSpMk id="98" creationId="{B87D2525-B752-82FE-84B8-0A00AC7521B9}"/>
          </ac:cxnSpMkLst>
        </pc:cxnChg>
        <pc:cxnChg chg="mod">
          <ac:chgData name="a xx" userId="6c68ed6e84215d36" providerId="LiveId" clId="{DB4E0632-E63A-4BD2-8C89-6E43158AD100}" dt="2023-07-16T23:19:40.056" v="859"/>
          <ac:cxnSpMkLst>
            <pc:docMk/>
            <pc:sldMk cId="2344093321" sldId="282"/>
            <ac:cxnSpMk id="99" creationId="{D51403C9-6596-08B3-C7CE-54FF03503BBE}"/>
          </ac:cxnSpMkLst>
        </pc:cxnChg>
        <pc:cxnChg chg="mod">
          <ac:chgData name="a xx" userId="6c68ed6e84215d36" providerId="LiveId" clId="{DB4E0632-E63A-4BD2-8C89-6E43158AD100}" dt="2023-07-16T23:19:40.056" v="859"/>
          <ac:cxnSpMkLst>
            <pc:docMk/>
            <pc:sldMk cId="2344093321" sldId="282"/>
            <ac:cxnSpMk id="100" creationId="{C05D318B-248E-6F32-BEEE-FD2562BA2A23}"/>
          </ac:cxnSpMkLst>
        </pc:cxnChg>
        <pc:cxnChg chg="mod">
          <ac:chgData name="a xx" userId="6c68ed6e84215d36" providerId="LiveId" clId="{DB4E0632-E63A-4BD2-8C89-6E43158AD100}" dt="2023-07-16T23:19:40.056" v="859"/>
          <ac:cxnSpMkLst>
            <pc:docMk/>
            <pc:sldMk cId="2344093321" sldId="282"/>
            <ac:cxnSpMk id="101" creationId="{63C9EADD-8B4F-2C58-E3DA-5057D9531A40}"/>
          </ac:cxnSpMkLst>
        </pc:cxnChg>
        <pc:cxnChg chg="mod">
          <ac:chgData name="a xx" userId="6c68ed6e84215d36" providerId="LiveId" clId="{DB4E0632-E63A-4BD2-8C89-6E43158AD100}" dt="2023-07-16T23:19:40.056" v="859"/>
          <ac:cxnSpMkLst>
            <pc:docMk/>
            <pc:sldMk cId="2344093321" sldId="282"/>
            <ac:cxnSpMk id="102" creationId="{015C90B4-84E6-5698-D2BD-D262639112F0}"/>
          </ac:cxnSpMkLst>
        </pc:cxnChg>
        <pc:cxnChg chg="mod">
          <ac:chgData name="a xx" userId="6c68ed6e84215d36" providerId="LiveId" clId="{DB4E0632-E63A-4BD2-8C89-6E43158AD100}" dt="2023-07-16T23:19:40.056" v="859"/>
          <ac:cxnSpMkLst>
            <pc:docMk/>
            <pc:sldMk cId="2344093321" sldId="282"/>
            <ac:cxnSpMk id="103" creationId="{EEDD3A59-59D9-62C9-8F2F-4402FFBD4622}"/>
          </ac:cxnSpMkLst>
        </pc:cxnChg>
        <pc:cxnChg chg="mod">
          <ac:chgData name="a xx" userId="6c68ed6e84215d36" providerId="LiveId" clId="{DB4E0632-E63A-4BD2-8C89-6E43158AD100}" dt="2023-07-16T23:19:40.056" v="859"/>
          <ac:cxnSpMkLst>
            <pc:docMk/>
            <pc:sldMk cId="2344093321" sldId="282"/>
            <ac:cxnSpMk id="104" creationId="{D235B47A-B83B-454C-AD7C-F76B2856F9B2}"/>
          </ac:cxnSpMkLst>
        </pc:cxnChg>
        <pc:cxnChg chg="mod">
          <ac:chgData name="a xx" userId="6c68ed6e84215d36" providerId="LiveId" clId="{DB4E0632-E63A-4BD2-8C89-6E43158AD100}" dt="2023-07-16T23:19:40.056" v="859"/>
          <ac:cxnSpMkLst>
            <pc:docMk/>
            <pc:sldMk cId="2344093321" sldId="282"/>
            <ac:cxnSpMk id="105" creationId="{A5CB14A1-8E8D-FE9F-99E5-648A4D0EA0E0}"/>
          </ac:cxnSpMkLst>
        </pc:cxnChg>
        <pc:cxnChg chg="mod">
          <ac:chgData name="a xx" userId="6c68ed6e84215d36" providerId="LiveId" clId="{DB4E0632-E63A-4BD2-8C89-6E43158AD100}" dt="2023-07-16T23:19:40.056" v="859"/>
          <ac:cxnSpMkLst>
            <pc:docMk/>
            <pc:sldMk cId="2344093321" sldId="282"/>
            <ac:cxnSpMk id="106" creationId="{5EDF42DE-4D3D-4D0B-2869-D637160E35E2}"/>
          </ac:cxnSpMkLst>
        </pc:cxnChg>
        <pc:cxnChg chg="mod">
          <ac:chgData name="a xx" userId="6c68ed6e84215d36" providerId="LiveId" clId="{DB4E0632-E63A-4BD2-8C89-6E43158AD100}" dt="2023-07-16T23:19:40.056" v="859"/>
          <ac:cxnSpMkLst>
            <pc:docMk/>
            <pc:sldMk cId="2344093321" sldId="282"/>
            <ac:cxnSpMk id="107" creationId="{B0267209-17E3-3893-38B0-3BBCDFC6A874}"/>
          </ac:cxnSpMkLst>
        </pc:cxnChg>
        <pc:cxnChg chg="mod">
          <ac:chgData name="a xx" userId="6c68ed6e84215d36" providerId="LiveId" clId="{DB4E0632-E63A-4BD2-8C89-6E43158AD100}" dt="2023-07-16T23:19:40.056" v="859"/>
          <ac:cxnSpMkLst>
            <pc:docMk/>
            <pc:sldMk cId="2344093321" sldId="282"/>
            <ac:cxnSpMk id="108" creationId="{6C13B940-5AB0-64B2-C32C-4490D674A09B}"/>
          </ac:cxnSpMkLst>
        </pc:cxnChg>
        <pc:cxnChg chg="mod">
          <ac:chgData name="a xx" userId="6c68ed6e84215d36" providerId="LiveId" clId="{DB4E0632-E63A-4BD2-8C89-6E43158AD100}" dt="2023-07-16T23:19:40.056" v="859"/>
          <ac:cxnSpMkLst>
            <pc:docMk/>
            <pc:sldMk cId="2344093321" sldId="282"/>
            <ac:cxnSpMk id="109" creationId="{034D3611-6811-CE9B-2686-5D642C9FA293}"/>
          </ac:cxnSpMkLst>
        </pc:cxnChg>
        <pc:cxnChg chg="mod">
          <ac:chgData name="a xx" userId="6c68ed6e84215d36" providerId="LiveId" clId="{DB4E0632-E63A-4BD2-8C89-6E43158AD100}" dt="2023-07-16T23:19:40.056" v="859"/>
          <ac:cxnSpMkLst>
            <pc:docMk/>
            <pc:sldMk cId="2344093321" sldId="282"/>
            <ac:cxnSpMk id="110" creationId="{E468A8E3-F0D4-726F-1E68-75BB75FF5208}"/>
          </ac:cxnSpMkLst>
        </pc:cxnChg>
        <pc:cxnChg chg="mod">
          <ac:chgData name="a xx" userId="6c68ed6e84215d36" providerId="LiveId" clId="{DB4E0632-E63A-4BD2-8C89-6E43158AD100}" dt="2023-07-16T23:19:40.056" v="859"/>
          <ac:cxnSpMkLst>
            <pc:docMk/>
            <pc:sldMk cId="2344093321" sldId="282"/>
            <ac:cxnSpMk id="111" creationId="{3242B585-E12E-714F-BEA2-D323D906DD0F}"/>
          </ac:cxnSpMkLst>
        </pc:cxnChg>
        <pc:cxnChg chg="mod">
          <ac:chgData name="a xx" userId="6c68ed6e84215d36" providerId="LiveId" clId="{DB4E0632-E63A-4BD2-8C89-6E43158AD100}" dt="2023-07-16T23:19:40.056" v="859"/>
          <ac:cxnSpMkLst>
            <pc:docMk/>
            <pc:sldMk cId="2344093321" sldId="282"/>
            <ac:cxnSpMk id="112" creationId="{7808175B-A747-0933-7FD6-3E22A5885E84}"/>
          </ac:cxnSpMkLst>
        </pc:cxnChg>
        <pc:cxnChg chg="mod">
          <ac:chgData name="a xx" userId="6c68ed6e84215d36" providerId="LiveId" clId="{DB4E0632-E63A-4BD2-8C89-6E43158AD100}" dt="2023-07-16T23:19:40.056" v="859"/>
          <ac:cxnSpMkLst>
            <pc:docMk/>
            <pc:sldMk cId="2344093321" sldId="282"/>
            <ac:cxnSpMk id="113" creationId="{2BCFD3E5-2A0E-0206-A391-09366960A0F3}"/>
          </ac:cxnSpMkLst>
        </pc:cxnChg>
        <pc:cxnChg chg="mod topLvl">
          <ac:chgData name="a xx" userId="6c68ed6e84215d36" providerId="LiveId" clId="{DB4E0632-E63A-4BD2-8C89-6E43158AD100}" dt="2023-07-16T23:22:31.606" v="882" actId="164"/>
          <ac:cxnSpMkLst>
            <pc:docMk/>
            <pc:sldMk cId="2344093321" sldId="282"/>
            <ac:cxnSpMk id="114" creationId="{F75FE1A2-1AFF-BA94-3B69-7167A5D1FE7F}"/>
          </ac:cxnSpMkLst>
        </pc:cxnChg>
        <pc:cxnChg chg="mod">
          <ac:chgData name="a xx" userId="6c68ed6e84215d36" providerId="LiveId" clId="{DB4E0632-E63A-4BD2-8C89-6E43158AD100}" dt="2023-07-16T23:19:40.056" v="859"/>
          <ac:cxnSpMkLst>
            <pc:docMk/>
            <pc:sldMk cId="2344093321" sldId="282"/>
            <ac:cxnSpMk id="115" creationId="{DC055208-D817-1A8D-E2CD-7221A1A40D02}"/>
          </ac:cxnSpMkLst>
        </pc:cxnChg>
        <pc:cxnChg chg="mod">
          <ac:chgData name="a xx" userId="6c68ed6e84215d36" providerId="LiveId" clId="{DB4E0632-E63A-4BD2-8C89-6E43158AD100}" dt="2023-07-16T23:19:40.056" v="859"/>
          <ac:cxnSpMkLst>
            <pc:docMk/>
            <pc:sldMk cId="2344093321" sldId="282"/>
            <ac:cxnSpMk id="116" creationId="{FE42FDD0-1014-4863-E639-01D32A2C5514}"/>
          </ac:cxnSpMkLst>
        </pc:cxnChg>
        <pc:cxnChg chg="mod">
          <ac:chgData name="a xx" userId="6c68ed6e84215d36" providerId="LiveId" clId="{DB4E0632-E63A-4BD2-8C89-6E43158AD100}" dt="2023-07-16T23:19:40.056" v="859"/>
          <ac:cxnSpMkLst>
            <pc:docMk/>
            <pc:sldMk cId="2344093321" sldId="282"/>
            <ac:cxnSpMk id="117" creationId="{B40C83DB-33BA-29B9-5CF7-5FCDF8283F53}"/>
          </ac:cxnSpMkLst>
        </pc:cxnChg>
        <pc:cxnChg chg="mod">
          <ac:chgData name="a xx" userId="6c68ed6e84215d36" providerId="LiveId" clId="{DB4E0632-E63A-4BD2-8C89-6E43158AD100}" dt="2023-07-16T23:19:40.056" v="859"/>
          <ac:cxnSpMkLst>
            <pc:docMk/>
            <pc:sldMk cId="2344093321" sldId="282"/>
            <ac:cxnSpMk id="118" creationId="{8FE53987-35B5-446A-88F3-C0B782E80FA5}"/>
          </ac:cxnSpMkLst>
        </pc:cxnChg>
        <pc:cxnChg chg="mod">
          <ac:chgData name="a xx" userId="6c68ed6e84215d36" providerId="LiveId" clId="{DB4E0632-E63A-4BD2-8C89-6E43158AD100}" dt="2023-07-16T23:19:40.056" v="859"/>
          <ac:cxnSpMkLst>
            <pc:docMk/>
            <pc:sldMk cId="2344093321" sldId="282"/>
            <ac:cxnSpMk id="119" creationId="{87F44693-2614-CA8B-65B2-13B672D8E3B5}"/>
          </ac:cxnSpMkLst>
        </pc:cxnChg>
        <pc:cxnChg chg="mod">
          <ac:chgData name="a xx" userId="6c68ed6e84215d36" providerId="LiveId" clId="{DB4E0632-E63A-4BD2-8C89-6E43158AD100}" dt="2023-07-16T23:19:40.056" v="859"/>
          <ac:cxnSpMkLst>
            <pc:docMk/>
            <pc:sldMk cId="2344093321" sldId="282"/>
            <ac:cxnSpMk id="120" creationId="{C3464EAB-B434-B714-2A74-8D24ABC4A507}"/>
          </ac:cxnSpMkLst>
        </pc:cxnChg>
        <pc:cxnChg chg="mod">
          <ac:chgData name="a xx" userId="6c68ed6e84215d36" providerId="LiveId" clId="{DB4E0632-E63A-4BD2-8C89-6E43158AD100}" dt="2023-07-16T23:19:40.056" v="859"/>
          <ac:cxnSpMkLst>
            <pc:docMk/>
            <pc:sldMk cId="2344093321" sldId="282"/>
            <ac:cxnSpMk id="121" creationId="{7120A1C2-82A8-E545-AF25-AE2CFCD4E2AA}"/>
          </ac:cxnSpMkLst>
        </pc:cxnChg>
        <pc:cxnChg chg="mod">
          <ac:chgData name="a xx" userId="6c68ed6e84215d36" providerId="LiveId" clId="{DB4E0632-E63A-4BD2-8C89-6E43158AD100}" dt="2023-07-16T23:19:40.056" v="859"/>
          <ac:cxnSpMkLst>
            <pc:docMk/>
            <pc:sldMk cId="2344093321" sldId="282"/>
            <ac:cxnSpMk id="122" creationId="{6E5C7B52-415D-7A39-2960-F90BC3E8E93C}"/>
          </ac:cxnSpMkLst>
        </pc:cxnChg>
        <pc:cxnChg chg="mod">
          <ac:chgData name="a xx" userId="6c68ed6e84215d36" providerId="LiveId" clId="{DB4E0632-E63A-4BD2-8C89-6E43158AD100}" dt="2023-07-16T23:19:40.056" v="859"/>
          <ac:cxnSpMkLst>
            <pc:docMk/>
            <pc:sldMk cId="2344093321" sldId="282"/>
            <ac:cxnSpMk id="123" creationId="{BD351CC0-4FC8-6482-224E-A01ECEA3A918}"/>
          </ac:cxnSpMkLst>
        </pc:cxnChg>
        <pc:cxnChg chg="mod">
          <ac:chgData name="a xx" userId="6c68ed6e84215d36" providerId="LiveId" clId="{DB4E0632-E63A-4BD2-8C89-6E43158AD100}" dt="2023-07-16T23:19:40.056" v="859"/>
          <ac:cxnSpMkLst>
            <pc:docMk/>
            <pc:sldMk cId="2344093321" sldId="282"/>
            <ac:cxnSpMk id="124" creationId="{7633BEC9-D61C-909E-BAD4-E9F68CB57322}"/>
          </ac:cxnSpMkLst>
        </pc:cxnChg>
        <pc:cxnChg chg="mod">
          <ac:chgData name="a xx" userId="6c68ed6e84215d36" providerId="LiveId" clId="{DB4E0632-E63A-4BD2-8C89-6E43158AD100}" dt="2023-07-16T23:20:21.207" v="862" actId="165"/>
          <ac:cxnSpMkLst>
            <pc:docMk/>
            <pc:sldMk cId="2344093321" sldId="282"/>
            <ac:cxnSpMk id="125" creationId="{9D2003CF-5606-3FD6-E485-CF67A838408D}"/>
          </ac:cxnSpMkLst>
        </pc:cxnChg>
        <pc:cxnChg chg="mod">
          <ac:chgData name="a xx" userId="6c68ed6e84215d36" providerId="LiveId" clId="{DB4E0632-E63A-4BD2-8C89-6E43158AD100}" dt="2023-07-16T23:20:21.207" v="862" actId="165"/>
          <ac:cxnSpMkLst>
            <pc:docMk/>
            <pc:sldMk cId="2344093321" sldId="282"/>
            <ac:cxnSpMk id="126" creationId="{D38C9CF9-3DEF-EB2D-442E-567B1A1C26CB}"/>
          </ac:cxnSpMkLst>
        </pc:cxnChg>
        <pc:cxnChg chg="mod">
          <ac:chgData name="a xx" userId="6c68ed6e84215d36" providerId="LiveId" clId="{DB4E0632-E63A-4BD2-8C89-6E43158AD100}" dt="2023-07-16T23:19:40.056" v="859"/>
          <ac:cxnSpMkLst>
            <pc:docMk/>
            <pc:sldMk cId="2344093321" sldId="282"/>
            <ac:cxnSpMk id="127" creationId="{9D5CFAB4-DB2F-F6BD-E3F6-868FA32E7135}"/>
          </ac:cxnSpMkLst>
        </pc:cxnChg>
        <pc:cxnChg chg="mod">
          <ac:chgData name="a xx" userId="6c68ed6e84215d36" providerId="LiveId" clId="{DB4E0632-E63A-4BD2-8C89-6E43158AD100}" dt="2023-07-16T23:19:40.056" v="859"/>
          <ac:cxnSpMkLst>
            <pc:docMk/>
            <pc:sldMk cId="2344093321" sldId="282"/>
            <ac:cxnSpMk id="129" creationId="{B1B02CF3-F80E-1F44-7763-0F2D39CDBA3A}"/>
          </ac:cxnSpMkLst>
        </pc:cxnChg>
        <pc:cxnChg chg="mod">
          <ac:chgData name="a xx" userId="6c68ed6e84215d36" providerId="LiveId" clId="{DB4E0632-E63A-4BD2-8C89-6E43158AD100}" dt="2023-07-16T23:19:40.056" v="859"/>
          <ac:cxnSpMkLst>
            <pc:docMk/>
            <pc:sldMk cId="2344093321" sldId="282"/>
            <ac:cxnSpMk id="130" creationId="{FD6B1981-C818-DE08-9F26-05985696632F}"/>
          </ac:cxnSpMkLst>
        </pc:cxnChg>
        <pc:cxnChg chg="mod">
          <ac:chgData name="a xx" userId="6c68ed6e84215d36" providerId="LiveId" clId="{DB4E0632-E63A-4BD2-8C89-6E43158AD100}" dt="2023-07-16T23:19:40.056" v="859"/>
          <ac:cxnSpMkLst>
            <pc:docMk/>
            <pc:sldMk cId="2344093321" sldId="282"/>
            <ac:cxnSpMk id="131" creationId="{7D4DBE94-5E89-1728-CA35-E744C03B018B}"/>
          </ac:cxnSpMkLst>
        </pc:cxnChg>
        <pc:cxnChg chg="mod">
          <ac:chgData name="a xx" userId="6c68ed6e84215d36" providerId="LiveId" clId="{DB4E0632-E63A-4BD2-8C89-6E43158AD100}" dt="2023-07-16T23:20:21.207" v="862" actId="165"/>
          <ac:cxnSpMkLst>
            <pc:docMk/>
            <pc:sldMk cId="2344093321" sldId="282"/>
            <ac:cxnSpMk id="133" creationId="{899AAB14-6B2B-0226-2BC8-13604AD26316}"/>
          </ac:cxnSpMkLst>
        </pc:cxnChg>
        <pc:cxnChg chg="mod">
          <ac:chgData name="a xx" userId="6c68ed6e84215d36" providerId="LiveId" clId="{DB4E0632-E63A-4BD2-8C89-6E43158AD100}" dt="2023-07-16T23:20:21.207" v="862" actId="165"/>
          <ac:cxnSpMkLst>
            <pc:docMk/>
            <pc:sldMk cId="2344093321" sldId="282"/>
            <ac:cxnSpMk id="134" creationId="{E09970A1-ECBB-6AB5-395A-67C8A9ED431A}"/>
          </ac:cxnSpMkLst>
        </pc:cxnChg>
        <pc:cxnChg chg="mod">
          <ac:chgData name="a xx" userId="6c68ed6e84215d36" providerId="LiveId" clId="{DB4E0632-E63A-4BD2-8C89-6E43158AD100}" dt="2023-07-16T23:19:40.056" v="859"/>
          <ac:cxnSpMkLst>
            <pc:docMk/>
            <pc:sldMk cId="2344093321" sldId="282"/>
            <ac:cxnSpMk id="135" creationId="{773F8038-DBDF-BEC5-A677-9DF10F93F4DB}"/>
          </ac:cxnSpMkLst>
        </pc:cxnChg>
        <pc:cxnChg chg="mod">
          <ac:chgData name="a xx" userId="6c68ed6e84215d36" providerId="LiveId" clId="{DB4E0632-E63A-4BD2-8C89-6E43158AD100}" dt="2023-07-16T23:19:40.056" v="859"/>
          <ac:cxnSpMkLst>
            <pc:docMk/>
            <pc:sldMk cId="2344093321" sldId="282"/>
            <ac:cxnSpMk id="136" creationId="{52AD27BB-4DC7-D4CB-2A56-7AAEC89CC559}"/>
          </ac:cxnSpMkLst>
        </pc:cxnChg>
        <pc:cxnChg chg="mod topLvl">
          <ac:chgData name="a xx" userId="6c68ed6e84215d36" providerId="LiveId" clId="{DB4E0632-E63A-4BD2-8C89-6E43158AD100}" dt="2023-07-16T23:22:31.606" v="882" actId="164"/>
          <ac:cxnSpMkLst>
            <pc:docMk/>
            <pc:sldMk cId="2344093321" sldId="282"/>
            <ac:cxnSpMk id="137" creationId="{A69243AF-B767-F5E9-1AFA-F365732D9F6C}"/>
          </ac:cxnSpMkLst>
        </pc:cxnChg>
        <pc:cxnChg chg="mod">
          <ac:chgData name="a xx" userId="6c68ed6e84215d36" providerId="LiveId" clId="{DB4E0632-E63A-4BD2-8C89-6E43158AD100}" dt="2023-07-16T23:19:40.056" v="859"/>
          <ac:cxnSpMkLst>
            <pc:docMk/>
            <pc:sldMk cId="2344093321" sldId="282"/>
            <ac:cxnSpMk id="139" creationId="{C22F75ED-A09F-9875-93FE-744EEBC77DF7}"/>
          </ac:cxnSpMkLst>
        </pc:cxnChg>
        <pc:cxnChg chg="mod">
          <ac:chgData name="a xx" userId="6c68ed6e84215d36" providerId="LiveId" clId="{DB4E0632-E63A-4BD2-8C89-6E43158AD100}" dt="2023-07-16T23:19:40.056" v="859"/>
          <ac:cxnSpMkLst>
            <pc:docMk/>
            <pc:sldMk cId="2344093321" sldId="282"/>
            <ac:cxnSpMk id="142" creationId="{E2AB8040-3C73-67C9-5FE3-E3FB00142203}"/>
          </ac:cxnSpMkLst>
        </pc:cxnChg>
        <pc:cxnChg chg="mod">
          <ac:chgData name="a xx" userId="6c68ed6e84215d36" providerId="LiveId" clId="{DB4E0632-E63A-4BD2-8C89-6E43158AD100}" dt="2023-07-16T23:19:40.056" v="859"/>
          <ac:cxnSpMkLst>
            <pc:docMk/>
            <pc:sldMk cId="2344093321" sldId="282"/>
            <ac:cxnSpMk id="143" creationId="{D8CDA032-ABDA-1860-6C4C-32D66BE2D0DF}"/>
          </ac:cxnSpMkLst>
        </pc:cxnChg>
        <pc:cxnChg chg="mod">
          <ac:chgData name="a xx" userId="6c68ed6e84215d36" providerId="LiveId" clId="{DB4E0632-E63A-4BD2-8C89-6E43158AD100}" dt="2023-07-16T23:19:40.056" v="859"/>
          <ac:cxnSpMkLst>
            <pc:docMk/>
            <pc:sldMk cId="2344093321" sldId="282"/>
            <ac:cxnSpMk id="144" creationId="{96123E53-713A-1910-E079-E6528C3C2F37}"/>
          </ac:cxnSpMkLst>
        </pc:cxnChg>
        <pc:cxnChg chg="mod">
          <ac:chgData name="a xx" userId="6c68ed6e84215d36" providerId="LiveId" clId="{DB4E0632-E63A-4BD2-8C89-6E43158AD100}" dt="2023-07-16T23:19:40.056" v="859"/>
          <ac:cxnSpMkLst>
            <pc:docMk/>
            <pc:sldMk cId="2344093321" sldId="282"/>
            <ac:cxnSpMk id="145" creationId="{3AE37E48-6926-E012-B026-F142B6D2E645}"/>
          </ac:cxnSpMkLst>
        </pc:cxnChg>
        <pc:cxnChg chg="mod">
          <ac:chgData name="a xx" userId="6c68ed6e84215d36" providerId="LiveId" clId="{DB4E0632-E63A-4BD2-8C89-6E43158AD100}" dt="2023-07-16T23:19:40.056" v="859"/>
          <ac:cxnSpMkLst>
            <pc:docMk/>
            <pc:sldMk cId="2344093321" sldId="282"/>
            <ac:cxnSpMk id="146" creationId="{3CD42B9D-626C-C373-F9A3-1CD9B33EC680}"/>
          </ac:cxnSpMkLst>
        </pc:cxnChg>
        <pc:cxnChg chg="mod">
          <ac:chgData name="a xx" userId="6c68ed6e84215d36" providerId="LiveId" clId="{DB4E0632-E63A-4BD2-8C89-6E43158AD100}" dt="2023-07-16T23:20:45.670" v="867" actId="165"/>
          <ac:cxnSpMkLst>
            <pc:docMk/>
            <pc:sldMk cId="2344093321" sldId="282"/>
            <ac:cxnSpMk id="152" creationId="{58D2C328-733A-0690-56CE-6523321CA9E0}"/>
          </ac:cxnSpMkLst>
        </pc:cxnChg>
        <pc:cxnChg chg="mod">
          <ac:chgData name="a xx" userId="6c68ed6e84215d36" providerId="LiveId" clId="{DB4E0632-E63A-4BD2-8C89-6E43158AD100}" dt="2023-07-16T23:20:45.670" v="867" actId="165"/>
          <ac:cxnSpMkLst>
            <pc:docMk/>
            <pc:sldMk cId="2344093321" sldId="282"/>
            <ac:cxnSpMk id="153" creationId="{E734C31F-9CE8-61F9-708A-184B5E086212}"/>
          </ac:cxnSpMkLst>
        </pc:cxnChg>
        <pc:cxnChg chg="mod">
          <ac:chgData name="a xx" userId="6c68ed6e84215d36" providerId="LiveId" clId="{DB4E0632-E63A-4BD2-8C89-6E43158AD100}" dt="2023-07-16T23:20:45.670" v="867" actId="165"/>
          <ac:cxnSpMkLst>
            <pc:docMk/>
            <pc:sldMk cId="2344093321" sldId="282"/>
            <ac:cxnSpMk id="154" creationId="{B5DA6E34-1458-B660-CA9E-5F134A8DC7A4}"/>
          </ac:cxnSpMkLst>
        </pc:cxnChg>
        <pc:cxnChg chg="mod">
          <ac:chgData name="a xx" userId="6c68ed6e84215d36" providerId="LiveId" clId="{DB4E0632-E63A-4BD2-8C89-6E43158AD100}" dt="2023-07-16T23:20:45.670" v="867" actId="165"/>
          <ac:cxnSpMkLst>
            <pc:docMk/>
            <pc:sldMk cId="2344093321" sldId="282"/>
            <ac:cxnSpMk id="155" creationId="{66BAF149-3179-17BD-BA89-31CB0052E5AB}"/>
          </ac:cxnSpMkLst>
        </pc:cxnChg>
        <pc:cxnChg chg="mod">
          <ac:chgData name="a xx" userId="6c68ed6e84215d36" providerId="LiveId" clId="{DB4E0632-E63A-4BD2-8C89-6E43158AD100}" dt="2023-07-16T23:20:45.670" v="867" actId="165"/>
          <ac:cxnSpMkLst>
            <pc:docMk/>
            <pc:sldMk cId="2344093321" sldId="282"/>
            <ac:cxnSpMk id="156" creationId="{18813B6C-F11B-18E7-D099-D50AB43DD3C2}"/>
          </ac:cxnSpMkLst>
        </pc:cxnChg>
        <pc:cxnChg chg="mod">
          <ac:chgData name="a xx" userId="6c68ed6e84215d36" providerId="LiveId" clId="{DB4E0632-E63A-4BD2-8C89-6E43158AD100}" dt="2023-07-16T23:20:45.670" v="867" actId="165"/>
          <ac:cxnSpMkLst>
            <pc:docMk/>
            <pc:sldMk cId="2344093321" sldId="282"/>
            <ac:cxnSpMk id="158" creationId="{54A0EAA9-96DA-5C9D-2622-46714013449C}"/>
          </ac:cxnSpMkLst>
        </pc:cxnChg>
        <pc:cxnChg chg="mod">
          <ac:chgData name="a xx" userId="6c68ed6e84215d36" providerId="LiveId" clId="{DB4E0632-E63A-4BD2-8C89-6E43158AD100}" dt="2023-07-16T23:20:45.670" v="867" actId="165"/>
          <ac:cxnSpMkLst>
            <pc:docMk/>
            <pc:sldMk cId="2344093321" sldId="282"/>
            <ac:cxnSpMk id="159" creationId="{74CB10B2-344A-9F77-2A50-CD04BF12E3F8}"/>
          </ac:cxnSpMkLst>
        </pc:cxnChg>
        <pc:cxnChg chg="mod">
          <ac:chgData name="a xx" userId="6c68ed6e84215d36" providerId="LiveId" clId="{DB4E0632-E63A-4BD2-8C89-6E43158AD100}" dt="2023-07-16T23:20:45.670" v="867" actId="165"/>
          <ac:cxnSpMkLst>
            <pc:docMk/>
            <pc:sldMk cId="2344093321" sldId="282"/>
            <ac:cxnSpMk id="160" creationId="{96CBBA13-CE91-F28A-CA92-DE3E260A2A34}"/>
          </ac:cxnSpMkLst>
        </pc:cxnChg>
        <pc:cxnChg chg="mod">
          <ac:chgData name="a xx" userId="6c68ed6e84215d36" providerId="LiveId" clId="{DB4E0632-E63A-4BD2-8C89-6E43158AD100}" dt="2023-07-16T23:20:45.670" v="867" actId="165"/>
          <ac:cxnSpMkLst>
            <pc:docMk/>
            <pc:sldMk cId="2344093321" sldId="282"/>
            <ac:cxnSpMk id="161" creationId="{04A0E837-FEE4-A3AE-0E61-8647CB7F6372}"/>
          </ac:cxnSpMkLst>
        </pc:cxnChg>
        <pc:cxnChg chg="mod">
          <ac:chgData name="a xx" userId="6c68ed6e84215d36" providerId="LiveId" clId="{DB4E0632-E63A-4BD2-8C89-6E43158AD100}" dt="2023-07-16T23:20:45.670" v="867" actId="165"/>
          <ac:cxnSpMkLst>
            <pc:docMk/>
            <pc:sldMk cId="2344093321" sldId="282"/>
            <ac:cxnSpMk id="162" creationId="{897DE8E4-864A-CD82-0EB2-D3C675218310}"/>
          </ac:cxnSpMkLst>
        </pc:cxnChg>
        <pc:cxnChg chg="mod">
          <ac:chgData name="a xx" userId="6c68ed6e84215d36" providerId="LiveId" clId="{DB4E0632-E63A-4BD2-8C89-6E43158AD100}" dt="2023-07-16T23:20:45.670" v="867" actId="165"/>
          <ac:cxnSpMkLst>
            <pc:docMk/>
            <pc:sldMk cId="2344093321" sldId="282"/>
            <ac:cxnSpMk id="163" creationId="{4AD534A6-C9D0-A235-81B4-3FBFC2F83E57}"/>
          </ac:cxnSpMkLst>
        </pc:cxnChg>
        <pc:cxnChg chg="mod">
          <ac:chgData name="a xx" userId="6c68ed6e84215d36" providerId="LiveId" clId="{DB4E0632-E63A-4BD2-8C89-6E43158AD100}" dt="2023-07-16T23:20:45.670" v="867" actId="165"/>
          <ac:cxnSpMkLst>
            <pc:docMk/>
            <pc:sldMk cId="2344093321" sldId="282"/>
            <ac:cxnSpMk id="164" creationId="{F38D35E9-7A44-6C85-BAE6-397880086E9B}"/>
          </ac:cxnSpMkLst>
        </pc:cxnChg>
        <pc:cxnChg chg="mod">
          <ac:chgData name="a xx" userId="6c68ed6e84215d36" providerId="LiveId" clId="{DB4E0632-E63A-4BD2-8C89-6E43158AD100}" dt="2023-07-16T23:20:45.670" v="867" actId="165"/>
          <ac:cxnSpMkLst>
            <pc:docMk/>
            <pc:sldMk cId="2344093321" sldId="282"/>
            <ac:cxnSpMk id="165" creationId="{1C846DC5-467E-83C7-7A99-60464CB84B47}"/>
          </ac:cxnSpMkLst>
        </pc:cxnChg>
        <pc:cxnChg chg="mod">
          <ac:chgData name="a xx" userId="6c68ed6e84215d36" providerId="LiveId" clId="{DB4E0632-E63A-4BD2-8C89-6E43158AD100}" dt="2023-07-16T23:20:45.670" v="867" actId="165"/>
          <ac:cxnSpMkLst>
            <pc:docMk/>
            <pc:sldMk cId="2344093321" sldId="282"/>
            <ac:cxnSpMk id="166" creationId="{917C8EDB-0B8C-7520-6902-EF51C3B8070A}"/>
          </ac:cxnSpMkLst>
        </pc:cxnChg>
        <pc:cxnChg chg="mod">
          <ac:chgData name="a xx" userId="6c68ed6e84215d36" providerId="LiveId" clId="{DB4E0632-E63A-4BD2-8C89-6E43158AD100}" dt="2023-07-16T23:20:45.670" v="867" actId="165"/>
          <ac:cxnSpMkLst>
            <pc:docMk/>
            <pc:sldMk cId="2344093321" sldId="282"/>
            <ac:cxnSpMk id="167" creationId="{23237669-11C2-6A97-13AF-5AB397729DFD}"/>
          </ac:cxnSpMkLst>
        </pc:cxnChg>
        <pc:cxnChg chg="mod">
          <ac:chgData name="a xx" userId="6c68ed6e84215d36" providerId="LiveId" clId="{DB4E0632-E63A-4BD2-8C89-6E43158AD100}" dt="2023-07-16T23:20:45.670" v="867" actId="165"/>
          <ac:cxnSpMkLst>
            <pc:docMk/>
            <pc:sldMk cId="2344093321" sldId="282"/>
            <ac:cxnSpMk id="168" creationId="{8F3CBC75-952C-D90C-DD96-309FC6D37F51}"/>
          </ac:cxnSpMkLst>
        </pc:cxnChg>
        <pc:cxnChg chg="mod">
          <ac:chgData name="a xx" userId="6c68ed6e84215d36" providerId="LiveId" clId="{DB4E0632-E63A-4BD2-8C89-6E43158AD100}" dt="2023-07-16T23:20:45.670" v="867" actId="165"/>
          <ac:cxnSpMkLst>
            <pc:docMk/>
            <pc:sldMk cId="2344093321" sldId="282"/>
            <ac:cxnSpMk id="169" creationId="{6EAAA03C-C6BE-DE1B-0A9D-9C61399D142C}"/>
          </ac:cxnSpMkLst>
        </pc:cxnChg>
        <pc:cxnChg chg="mod">
          <ac:chgData name="a xx" userId="6c68ed6e84215d36" providerId="LiveId" clId="{DB4E0632-E63A-4BD2-8C89-6E43158AD100}" dt="2023-07-16T23:20:45.670" v="867" actId="165"/>
          <ac:cxnSpMkLst>
            <pc:docMk/>
            <pc:sldMk cId="2344093321" sldId="282"/>
            <ac:cxnSpMk id="170" creationId="{73A1A650-44B9-ED8C-1AB9-28382555E824}"/>
          </ac:cxnSpMkLst>
        </pc:cxnChg>
        <pc:cxnChg chg="mod">
          <ac:chgData name="a xx" userId="6c68ed6e84215d36" providerId="LiveId" clId="{DB4E0632-E63A-4BD2-8C89-6E43158AD100}" dt="2023-07-16T23:20:45.670" v="867" actId="165"/>
          <ac:cxnSpMkLst>
            <pc:docMk/>
            <pc:sldMk cId="2344093321" sldId="282"/>
            <ac:cxnSpMk id="171" creationId="{0FE67909-BD07-083E-75AB-DBAEC86A3A06}"/>
          </ac:cxnSpMkLst>
        </pc:cxnChg>
        <pc:cxnChg chg="mod">
          <ac:chgData name="a xx" userId="6c68ed6e84215d36" providerId="LiveId" clId="{DB4E0632-E63A-4BD2-8C89-6E43158AD100}" dt="2023-07-16T23:20:45.670" v="867" actId="165"/>
          <ac:cxnSpMkLst>
            <pc:docMk/>
            <pc:sldMk cId="2344093321" sldId="282"/>
            <ac:cxnSpMk id="172" creationId="{70872DC2-BF33-70B7-3D12-069CD704293C}"/>
          </ac:cxnSpMkLst>
        </pc:cxnChg>
        <pc:cxnChg chg="mod">
          <ac:chgData name="a xx" userId="6c68ed6e84215d36" providerId="LiveId" clId="{DB4E0632-E63A-4BD2-8C89-6E43158AD100}" dt="2023-07-16T23:20:45.670" v="867" actId="165"/>
          <ac:cxnSpMkLst>
            <pc:docMk/>
            <pc:sldMk cId="2344093321" sldId="282"/>
            <ac:cxnSpMk id="173" creationId="{FDB1F0ED-B558-8FBF-198C-1631332268BC}"/>
          </ac:cxnSpMkLst>
        </pc:cxnChg>
        <pc:cxnChg chg="mod">
          <ac:chgData name="a xx" userId="6c68ed6e84215d36" providerId="LiveId" clId="{DB4E0632-E63A-4BD2-8C89-6E43158AD100}" dt="2023-07-16T23:20:45.670" v="867" actId="165"/>
          <ac:cxnSpMkLst>
            <pc:docMk/>
            <pc:sldMk cId="2344093321" sldId="282"/>
            <ac:cxnSpMk id="174" creationId="{9C8ABF5E-F639-6A5B-8AA2-92D0BDCD5DA9}"/>
          </ac:cxnSpMkLst>
        </pc:cxnChg>
        <pc:cxnChg chg="mod">
          <ac:chgData name="a xx" userId="6c68ed6e84215d36" providerId="LiveId" clId="{DB4E0632-E63A-4BD2-8C89-6E43158AD100}" dt="2023-07-16T23:20:45.670" v="867" actId="165"/>
          <ac:cxnSpMkLst>
            <pc:docMk/>
            <pc:sldMk cId="2344093321" sldId="282"/>
            <ac:cxnSpMk id="175" creationId="{F53AD472-F354-23D0-2253-F08794B936B7}"/>
          </ac:cxnSpMkLst>
        </pc:cxnChg>
        <pc:cxnChg chg="mod">
          <ac:chgData name="a xx" userId="6c68ed6e84215d36" providerId="LiveId" clId="{DB4E0632-E63A-4BD2-8C89-6E43158AD100}" dt="2023-07-16T23:20:45.670" v="867" actId="165"/>
          <ac:cxnSpMkLst>
            <pc:docMk/>
            <pc:sldMk cId="2344093321" sldId="282"/>
            <ac:cxnSpMk id="176" creationId="{D3A8F535-6DF3-FA7C-2B3D-A95FB46011E3}"/>
          </ac:cxnSpMkLst>
        </pc:cxnChg>
        <pc:cxnChg chg="mod">
          <ac:chgData name="a xx" userId="6c68ed6e84215d36" providerId="LiveId" clId="{DB4E0632-E63A-4BD2-8C89-6E43158AD100}" dt="2023-07-16T23:20:45.670" v="867" actId="165"/>
          <ac:cxnSpMkLst>
            <pc:docMk/>
            <pc:sldMk cId="2344093321" sldId="282"/>
            <ac:cxnSpMk id="177" creationId="{7AD918F7-D498-1C5F-20B0-D2F4A2A8AD6D}"/>
          </ac:cxnSpMkLst>
        </pc:cxnChg>
        <pc:cxnChg chg="mod">
          <ac:chgData name="a xx" userId="6c68ed6e84215d36" providerId="LiveId" clId="{DB4E0632-E63A-4BD2-8C89-6E43158AD100}" dt="2023-07-16T23:20:45.670" v="867" actId="165"/>
          <ac:cxnSpMkLst>
            <pc:docMk/>
            <pc:sldMk cId="2344093321" sldId="282"/>
            <ac:cxnSpMk id="178" creationId="{FD0D3475-A4A9-0887-38E3-E0B22F8ABEC1}"/>
          </ac:cxnSpMkLst>
        </pc:cxnChg>
        <pc:cxnChg chg="mod">
          <ac:chgData name="a xx" userId="6c68ed6e84215d36" providerId="LiveId" clId="{DB4E0632-E63A-4BD2-8C89-6E43158AD100}" dt="2023-07-16T23:20:45.670" v="867" actId="165"/>
          <ac:cxnSpMkLst>
            <pc:docMk/>
            <pc:sldMk cId="2344093321" sldId="282"/>
            <ac:cxnSpMk id="179" creationId="{AD84F763-4AED-30AB-A3D5-B419F0BED199}"/>
          </ac:cxnSpMkLst>
        </pc:cxnChg>
        <pc:cxnChg chg="mod">
          <ac:chgData name="a xx" userId="6c68ed6e84215d36" providerId="LiveId" clId="{DB4E0632-E63A-4BD2-8C89-6E43158AD100}" dt="2023-07-16T23:20:45.670" v="867" actId="165"/>
          <ac:cxnSpMkLst>
            <pc:docMk/>
            <pc:sldMk cId="2344093321" sldId="282"/>
            <ac:cxnSpMk id="180" creationId="{DD3D53E6-83B6-36D0-28CD-93E42F77E844}"/>
          </ac:cxnSpMkLst>
        </pc:cxnChg>
        <pc:cxnChg chg="mod">
          <ac:chgData name="a xx" userId="6c68ed6e84215d36" providerId="LiveId" clId="{DB4E0632-E63A-4BD2-8C89-6E43158AD100}" dt="2023-07-16T23:20:45.670" v="867" actId="165"/>
          <ac:cxnSpMkLst>
            <pc:docMk/>
            <pc:sldMk cId="2344093321" sldId="282"/>
            <ac:cxnSpMk id="181" creationId="{3E61017C-B36E-11D3-B75A-BF6954C6F38E}"/>
          </ac:cxnSpMkLst>
        </pc:cxnChg>
        <pc:cxnChg chg="mod">
          <ac:chgData name="a xx" userId="6c68ed6e84215d36" providerId="LiveId" clId="{DB4E0632-E63A-4BD2-8C89-6E43158AD100}" dt="2023-07-16T23:20:45.670" v="867" actId="165"/>
          <ac:cxnSpMkLst>
            <pc:docMk/>
            <pc:sldMk cId="2344093321" sldId="282"/>
            <ac:cxnSpMk id="182" creationId="{8071DDD3-D4EA-8DDF-3A6D-B8BF1EE7DF85}"/>
          </ac:cxnSpMkLst>
        </pc:cxnChg>
        <pc:cxnChg chg="mod">
          <ac:chgData name="a xx" userId="6c68ed6e84215d36" providerId="LiveId" clId="{DB4E0632-E63A-4BD2-8C89-6E43158AD100}" dt="2023-07-16T23:20:45.670" v="867" actId="165"/>
          <ac:cxnSpMkLst>
            <pc:docMk/>
            <pc:sldMk cId="2344093321" sldId="282"/>
            <ac:cxnSpMk id="183" creationId="{63BE2222-07F3-08EF-5A97-CE4062C3580F}"/>
          </ac:cxnSpMkLst>
        </pc:cxnChg>
        <pc:cxnChg chg="mod">
          <ac:chgData name="a xx" userId="6c68ed6e84215d36" providerId="LiveId" clId="{DB4E0632-E63A-4BD2-8C89-6E43158AD100}" dt="2023-07-16T23:20:45.670" v="867" actId="165"/>
          <ac:cxnSpMkLst>
            <pc:docMk/>
            <pc:sldMk cId="2344093321" sldId="282"/>
            <ac:cxnSpMk id="184" creationId="{F2D9920C-7449-020C-D717-69B39A0B0F21}"/>
          </ac:cxnSpMkLst>
        </pc:cxnChg>
        <pc:cxnChg chg="mod">
          <ac:chgData name="a xx" userId="6c68ed6e84215d36" providerId="LiveId" clId="{DB4E0632-E63A-4BD2-8C89-6E43158AD100}" dt="2023-07-16T23:20:45.670" v="867" actId="165"/>
          <ac:cxnSpMkLst>
            <pc:docMk/>
            <pc:sldMk cId="2344093321" sldId="282"/>
            <ac:cxnSpMk id="185" creationId="{B7D00E8C-ABF9-55A3-8798-B8C5848FDA46}"/>
          </ac:cxnSpMkLst>
        </pc:cxnChg>
        <pc:cxnChg chg="mod">
          <ac:chgData name="a xx" userId="6c68ed6e84215d36" providerId="LiveId" clId="{DB4E0632-E63A-4BD2-8C89-6E43158AD100}" dt="2023-07-16T23:20:45.670" v="867" actId="165"/>
          <ac:cxnSpMkLst>
            <pc:docMk/>
            <pc:sldMk cId="2344093321" sldId="282"/>
            <ac:cxnSpMk id="186" creationId="{0AAD4746-515E-A189-02AB-CA9364A6CC54}"/>
          </ac:cxnSpMkLst>
        </pc:cxnChg>
        <pc:cxnChg chg="mod">
          <ac:chgData name="a xx" userId="6c68ed6e84215d36" providerId="LiveId" clId="{DB4E0632-E63A-4BD2-8C89-6E43158AD100}" dt="2023-07-16T23:20:45.670" v="867" actId="165"/>
          <ac:cxnSpMkLst>
            <pc:docMk/>
            <pc:sldMk cId="2344093321" sldId="282"/>
            <ac:cxnSpMk id="187" creationId="{27B84E88-0963-9B33-8C30-BAC28730B2EF}"/>
          </ac:cxnSpMkLst>
        </pc:cxnChg>
        <pc:cxnChg chg="mod">
          <ac:chgData name="a xx" userId="6c68ed6e84215d36" providerId="LiveId" clId="{DB4E0632-E63A-4BD2-8C89-6E43158AD100}" dt="2023-07-16T23:20:45.670" v="867" actId="165"/>
          <ac:cxnSpMkLst>
            <pc:docMk/>
            <pc:sldMk cId="2344093321" sldId="282"/>
            <ac:cxnSpMk id="188" creationId="{04BE2F5F-A180-29AB-9C7C-202CB3F8620F}"/>
          </ac:cxnSpMkLst>
        </pc:cxnChg>
        <pc:cxnChg chg="mod">
          <ac:chgData name="a xx" userId="6c68ed6e84215d36" providerId="LiveId" clId="{DB4E0632-E63A-4BD2-8C89-6E43158AD100}" dt="2023-07-16T23:20:45.670" v="867" actId="165"/>
          <ac:cxnSpMkLst>
            <pc:docMk/>
            <pc:sldMk cId="2344093321" sldId="282"/>
            <ac:cxnSpMk id="189" creationId="{6D417B46-3D56-BE7C-C694-B3641348E775}"/>
          </ac:cxnSpMkLst>
        </pc:cxnChg>
        <pc:cxnChg chg="mod">
          <ac:chgData name="a xx" userId="6c68ed6e84215d36" providerId="LiveId" clId="{DB4E0632-E63A-4BD2-8C89-6E43158AD100}" dt="2023-07-16T23:20:45.670" v="867" actId="165"/>
          <ac:cxnSpMkLst>
            <pc:docMk/>
            <pc:sldMk cId="2344093321" sldId="282"/>
            <ac:cxnSpMk id="190" creationId="{5E674680-FF9F-4735-45CD-8D8C52EABD8E}"/>
          </ac:cxnSpMkLst>
        </pc:cxnChg>
        <pc:cxnChg chg="mod">
          <ac:chgData name="a xx" userId="6c68ed6e84215d36" providerId="LiveId" clId="{DB4E0632-E63A-4BD2-8C89-6E43158AD100}" dt="2023-07-16T23:20:45.670" v="867" actId="165"/>
          <ac:cxnSpMkLst>
            <pc:docMk/>
            <pc:sldMk cId="2344093321" sldId="282"/>
            <ac:cxnSpMk id="191" creationId="{2F665860-F13C-4357-2ADC-3BF6598490A6}"/>
          </ac:cxnSpMkLst>
        </pc:cxnChg>
        <pc:cxnChg chg="mod">
          <ac:chgData name="a xx" userId="6c68ed6e84215d36" providerId="LiveId" clId="{DB4E0632-E63A-4BD2-8C89-6E43158AD100}" dt="2023-07-16T23:20:45.670" v="867" actId="165"/>
          <ac:cxnSpMkLst>
            <pc:docMk/>
            <pc:sldMk cId="2344093321" sldId="282"/>
            <ac:cxnSpMk id="256" creationId="{6C96B28D-820F-E04F-4D31-EFB2649B4135}"/>
          </ac:cxnSpMkLst>
        </pc:cxnChg>
        <pc:cxnChg chg="mod">
          <ac:chgData name="a xx" userId="6c68ed6e84215d36" providerId="LiveId" clId="{DB4E0632-E63A-4BD2-8C89-6E43158AD100}" dt="2023-07-16T23:20:45.670" v="867" actId="165"/>
          <ac:cxnSpMkLst>
            <pc:docMk/>
            <pc:sldMk cId="2344093321" sldId="282"/>
            <ac:cxnSpMk id="257" creationId="{4E7CAAAA-5A6D-27C3-863A-CFA18E5D1E3C}"/>
          </ac:cxnSpMkLst>
        </pc:cxnChg>
        <pc:cxnChg chg="mod">
          <ac:chgData name="a xx" userId="6c68ed6e84215d36" providerId="LiveId" clId="{DB4E0632-E63A-4BD2-8C89-6E43158AD100}" dt="2023-07-16T23:20:45.670" v="867" actId="165"/>
          <ac:cxnSpMkLst>
            <pc:docMk/>
            <pc:sldMk cId="2344093321" sldId="282"/>
            <ac:cxnSpMk id="258" creationId="{F1C53A1A-3968-C7BE-3A28-F25845044708}"/>
          </ac:cxnSpMkLst>
        </pc:cxnChg>
        <pc:cxnChg chg="mod">
          <ac:chgData name="a xx" userId="6c68ed6e84215d36" providerId="LiveId" clId="{DB4E0632-E63A-4BD2-8C89-6E43158AD100}" dt="2023-07-16T23:20:45.670" v="867" actId="165"/>
          <ac:cxnSpMkLst>
            <pc:docMk/>
            <pc:sldMk cId="2344093321" sldId="282"/>
            <ac:cxnSpMk id="259" creationId="{49E9C24D-AEEF-DD62-4A9B-4EE199466167}"/>
          </ac:cxnSpMkLst>
        </pc:cxnChg>
        <pc:cxnChg chg="mod">
          <ac:chgData name="a xx" userId="6c68ed6e84215d36" providerId="LiveId" clId="{DB4E0632-E63A-4BD2-8C89-6E43158AD100}" dt="2023-07-16T23:20:45.670" v="867" actId="165"/>
          <ac:cxnSpMkLst>
            <pc:docMk/>
            <pc:sldMk cId="2344093321" sldId="282"/>
            <ac:cxnSpMk id="260" creationId="{B98BD2E7-3018-04A5-3474-A315A2EBAA85}"/>
          </ac:cxnSpMkLst>
        </pc:cxnChg>
        <pc:cxnChg chg="mod">
          <ac:chgData name="a xx" userId="6c68ed6e84215d36" providerId="LiveId" clId="{DB4E0632-E63A-4BD2-8C89-6E43158AD100}" dt="2023-07-16T23:20:45.670" v="867" actId="165"/>
          <ac:cxnSpMkLst>
            <pc:docMk/>
            <pc:sldMk cId="2344093321" sldId="282"/>
            <ac:cxnSpMk id="261" creationId="{2C431B3B-02C5-25F4-90ED-88BFC60E4A1A}"/>
          </ac:cxnSpMkLst>
        </pc:cxnChg>
        <pc:cxnChg chg="mod">
          <ac:chgData name="a xx" userId="6c68ed6e84215d36" providerId="LiveId" clId="{DB4E0632-E63A-4BD2-8C89-6E43158AD100}" dt="2023-07-16T23:20:45.670" v="867" actId="165"/>
          <ac:cxnSpMkLst>
            <pc:docMk/>
            <pc:sldMk cId="2344093321" sldId="282"/>
            <ac:cxnSpMk id="262" creationId="{10587062-31F7-1EB1-C481-DBF339B2D3A8}"/>
          </ac:cxnSpMkLst>
        </pc:cxnChg>
        <pc:cxnChg chg="mod">
          <ac:chgData name="a xx" userId="6c68ed6e84215d36" providerId="LiveId" clId="{DB4E0632-E63A-4BD2-8C89-6E43158AD100}" dt="2023-07-16T23:20:45.670" v="867" actId="165"/>
          <ac:cxnSpMkLst>
            <pc:docMk/>
            <pc:sldMk cId="2344093321" sldId="282"/>
            <ac:cxnSpMk id="263" creationId="{810669DD-CFE4-67FC-7BCE-DC085B04431F}"/>
          </ac:cxnSpMkLst>
        </pc:cxnChg>
        <pc:cxnChg chg="mod">
          <ac:chgData name="a xx" userId="6c68ed6e84215d36" providerId="LiveId" clId="{DB4E0632-E63A-4BD2-8C89-6E43158AD100}" dt="2023-07-16T23:20:45.670" v="867" actId="165"/>
          <ac:cxnSpMkLst>
            <pc:docMk/>
            <pc:sldMk cId="2344093321" sldId="282"/>
            <ac:cxnSpMk id="264" creationId="{0AC17C27-FC1C-5F2C-680F-4507870EB009}"/>
          </ac:cxnSpMkLst>
        </pc:cxnChg>
        <pc:cxnChg chg="mod">
          <ac:chgData name="a xx" userId="6c68ed6e84215d36" providerId="LiveId" clId="{DB4E0632-E63A-4BD2-8C89-6E43158AD100}" dt="2023-07-16T23:20:45.670" v="867" actId="165"/>
          <ac:cxnSpMkLst>
            <pc:docMk/>
            <pc:sldMk cId="2344093321" sldId="282"/>
            <ac:cxnSpMk id="265" creationId="{18E6BCA0-7F90-2545-929A-590320FC94A2}"/>
          </ac:cxnSpMkLst>
        </pc:cxnChg>
        <pc:cxnChg chg="mod">
          <ac:chgData name="a xx" userId="6c68ed6e84215d36" providerId="LiveId" clId="{DB4E0632-E63A-4BD2-8C89-6E43158AD100}" dt="2023-07-16T23:20:45.670" v="867" actId="165"/>
          <ac:cxnSpMkLst>
            <pc:docMk/>
            <pc:sldMk cId="2344093321" sldId="282"/>
            <ac:cxnSpMk id="266" creationId="{01F8CA97-69CF-EEC8-73F8-7042F7F45918}"/>
          </ac:cxnSpMkLst>
        </pc:cxnChg>
        <pc:cxnChg chg="mod">
          <ac:chgData name="a xx" userId="6c68ed6e84215d36" providerId="LiveId" clId="{DB4E0632-E63A-4BD2-8C89-6E43158AD100}" dt="2023-07-16T23:20:45.670" v="867" actId="165"/>
          <ac:cxnSpMkLst>
            <pc:docMk/>
            <pc:sldMk cId="2344093321" sldId="282"/>
            <ac:cxnSpMk id="267" creationId="{75481B66-E439-A459-1759-D2FA69A4AB0A}"/>
          </ac:cxnSpMkLst>
        </pc:cxnChg>
        <pc:cxnChg chg="mod">
          <ac:chgData name="a xx" userId="6c68ed6e84215d36" providerId="LiveId" clId="{DB4E0632-E63A-4BD2-8C89-6E43158AD100}" dt="2023-07-16T23:20:45.670" v="867" actId="165"/>
          <ac:cxnSpMkLst>
            <pc:docMk/>
            <pc:sldMk cId="2344093321" sldId="282"/>
            <ac:cxnSpMk id="268" creationId="{2D74C75A-9FED-7FBD-37EE-06271D58ECD4}"/>
          </ac:cxnSpMkLst>
        </pc:cxnChg>
        <pc:cxnChg chg="mod">
          <ac:chgData name="a xx" userId="6c68ed6e84215d36" providerId="LiveId" clId="{DB4E0632-E63A-4BD2-8C89-6E43158AD100}" dt="2023-07-16T23:20:45.670" v="867" actId="165"/>
          <ac:cxnSpMkLst>
            <pc:docMk/>
            <pc:sldMk cId="2344093321" sldId="282"/>
            <ac:cxnSpMk id="269" creationId="{00C42DCF-B705-0631-91EA-1C0C3593384D}"/>
          </ac:cxnSpMkLst>
        </pc:cxnChg>
        <pc:cxnChg chg="mod">
          <ac:chgData name="a xx" userId="6c68ed6e84215d36" providerId="LiveId" clId="{DB4E0632-E63A-4BD2-8C89-6E43158AD100}" dt="2023-07-16T23:20:45.670" v="867" actId="165"/>
          <ac:cxnSpMkLst>
            <pc:docMk/>
            <pc:sldMk cId="2344093321" sldId="282"/>
            <ac:cxnSpMk id="270" creationId="{F9C8BBFB-B0BA-E824-A37E-11426E889B6E}"/>
          </ac:cxnSpMkLst>
        </pc:cxnChg>
        <pc:cxnChg chg="mod">
          <ac:chgData name="a xx" userId="6c68ed6e84215d36" providerId="LiveId" clId="{DB4E0632-E63A-4BD2-8C89-6E43158AD100}" dt="2023-07-16T23:20:45.670" v="867" actId="165"/>
          <ac:cxnSpMkLst>
            <pc:docMk/>
            <pc:sldMk cId="2344093321" sldId="282"/>
            <ac:cxnSpMk id="271" creationId="{87EC696D-D094-FD8C-503A-83C4939FCAAF}"/>
          </ac:cxnSpMkLst>
        </pc:cxnChg>
        <pc:cxnChg chg="mod">
          <ac:chgData name="a xx" userId="6c68ed6e84215d36" providerId="LiveId" clId="{DB4E0632-E63A-4BD2-8C89-6E43158AD100}" dt="2023-07-16T23:20:45.670" v="867" actId="165"/>
          <ac:cxnSpMkLst>
            <pc:docMk/>
            <pc:sldMk cId="2344093321" sldId="282"/>
            <ac:cxnSpMk id="272" creationId="{19121E66-2397-A8BE-1AEA-C20373D55B1A}"/>
          </ac:cxnSpMkLst>
        </pc:cxnChg>
        <pc:cxnChg chg="mod">
          <ac:chgData name="a xx" userId="6c68ed6e84215d36" providerId="LiveId" clId="{DB4E0632-E63A-4BD2-8C89-6E43158AD100}" dt="2023-07-16T23:20:45.670" v="867" actId="165"/>
          <ac:cxnSpMkLst>
            <pc:docMk/>
            <pc:sldMk cId="2344093321" sldId="282"/>
            <ac:cxnSpMk id="273" creationId="{BB32C270-557C-4AD7-F07E-88678F160D65}"/>
          </ac:cxnSpMkLst>
        </pc:cxnChg>
        <pc:cxnChg chg="mod">
          <ac:chgData name="a xx" userId="6c68ed6e84215d36" providerId="LiveId" clId="{DB4E0632-E63A-4BD2-8C89-6E43158AD100}" dt="2023-07-16T23:20:45.670" v="867" actId="165"/>
          <ac:cxnSpMkLst>
            <pc:docMk/>
            <pc:sldMk cId="2344093321" sldId="282"/>
            <ac:cxnSpMk id="275" creationId="{3479D68C-D137-A956-38EA-60B489CEA17B}"/>
          </ac:cxnSpMkLst>
        </pc:cxnChg>
        <pc:cxnChg chg="mod">
          <ac:chgData name="a xx" userId="6c68ed6e84215d36" providerId="LiveId" clId="{DB4E0632-E63A-4BD2-8C89-6E43158AD100}" dt="2023-07-16T23:21:49.845" v="878" actId="692"/>
          <ac:cxnSpMkLst>
            <pc:docMk/>
            <pc:sldMk cId="2344093321" sldId="282"/>
            <ac:cxnSpMk id="277" creationId="{DE5AEF99-3EAA-9B4B-C59D-69F0EEE78680}"/>
          </ac:cxnSpMkLst>
        </pc:cxnChg>
        <pc:cxnChg chg="mod">
          <ac:chgData name="a xx" userId="6c68ed6e84215d36" providerId="LiveId" clId="{DB4E0632-E63A-4BD2-8C89-6E43158AD100}" dt="2023-07-16T23:21:49.845" v="878" actId="692"/>
          <ac:cxnSpMkLst>
            <pc:docMk/>
            <pc:sldMk cId="2344093321" sldId="282"/>
            <ac:cxnSpMk id="278" creationId="{2771088A-81D0-A681-F983-4828BFFE1351}"/>
          </ac:cxnSpMkLst>
        </pc:cxnChg>
        <pc:cxnChg chg="mod">
          <ac:chgData name="a xx" userId="6c68ed6e84215d36" providerId="LiveId" clId="{DB4E0632-E63A-4BD2-8C89-6E43158AD100}" dt="2023-07-16T23:21:49.845" v="878" actId="692"/>
          <ac:cxnSpMkLst>
            <pc:docMk/>
            <pc:sldMk cId="2344093321" sldId="282"/>
            <ac:cxnSpMk id="279" creationId="{361EC24F-4B5D-50CE-2686-C321D357848A}"/>
          </ac:cxnSpMkLst>
        </pc:cxnChg>
        <pc:cxnChg chg="mod">
          <ac:chgData name="a xx" userId="6c68ed6e84215d36" providerId="LiveId" clId="{DB4E0632-E63A-4BD2-8C89-6E43158AD100}" dt="2023-07-16T23:21:49.845" v="878" actId="692"/>
          <ac:cxnSpMkLst>
            <pc:docMk/>
            <pc:sldMk cId="2344093321" sldId="282"/>
            <ac:cxnSpMk id="280" creationId="{4F6BC832-6558-6A51-9487-B5E408B70E9A}"/>
          </ac:cxnSpMkLst>
        </pc:cxnChg>
        <pc:cxnChg chg="mod">
          <ac:chgData name="a xx" userId="6c68ed6e84215d36" providerId="LiveId" clId="{DB4E0632-E63A-4BD2-8C89-6E43158AD100}" dt="2023-07-16T23:21:49.845" v="878" actId="692"/>
          <ac:cxnSpMkLst>
            <pc:docMk/>
            <pc:sldMk cId="2344093321" sldId="282"/>
            <ac:cxnSpMk id="281" creationId="{803F5DFC-7094-F805-7AA7-C38681390ADC}"/>
          </ac:cxnSpMkLst>
        </pc:cxnChg>
        <pc:cxnChg chg="mod">
          <ac:chgData name="a xx" userId="6c68ed6e84215d36" providerId="LiveId" clId="{DB4E0632-E63A-4BD2-8C89-6E43158AD100}" dt="2023-07-16T23:21:49.845" v="878" actId="692"/>
          <ac:cxnSpMkLst>
            <pc:docMk/>
            <pc:sldMk cId="2344093321" sldId="282"/>
            <ac:cxnSpMk id="282" creationId="{C237544A-315B-45E0-5046-10DDC923F346}"/>
          </ac:cxnSpMkLst>
        </pc:cxnChg>
        <pc:cxnChg chg="mod">
          <ac:chgData name="a xx" userId="6c68ed6e84215d36" providerId="LiveId" clId="{DB4E0632-E63A-4BD2-8C89-6E43158AD100}" dt="2023-07-16T23:21:49.845" v="878" actId="692"/>
          <ac:cxnSpMkLst>
            <pc:docMk/>
            <pc:sldMk cId="2344093321" sldId="282"/>
            <ac:cxnSpMk id="283" creationId="{C36E59FD-E787-021D-6336-3516877FB396}"/>
          </ac:cxnSpMkLst>
        </pc:cxnChg>
        <pc:cxnChg chg="mod">
          <ac:chgData name="a xx" userId="6c68ed6e84215d36" providerId="LiveId" clId="{DB4E0632-E63A-4BD2-8C89-6E43158AD100}" dt="2023-07-16T23:21:49.845" v="878" actId="692"/>
          <ac:cxnSpMkLst>
            <pc:docMk/>
            <pc:sldMk cId="2344093321" sldId="282"/>
            <ac:cxnSpMk id="284" creationId="{4A1DB52A-FDE3-48DE-CBBC-7ECAAE218D82}"/>
          </ac:cxnSpMkLst>
        </pc:cxnChg>
        <pc:cxnChg chg="mod">
          <ac:chgData name="a xx" userId="6c68ed6e84215d36" providerId="LiveId" clId="{DB4E0632-E63A-4BD2-8C89-6E43158AD100}" dt="2023-07-16T23:21:49.845" v="878" actId="692"/>
          <ac:cxnSpMkLst>
            <pc:docMk/>
            <pc:sldMk cId="2344093321" sldId="282"/>
            <ac:cxnSpMk id="285" creationId="{60FDC8C2-A3DE-8EE1-263B-E897050D2886}"/>
          </ac:cxnSpMkLst>
        </pc:cxnChg>
        <pc:cxnChg chg="mod">
          <ac:chgData name="a xx" userId="6c68ed6e84215d36" providerId="LiveId" clId="{DB4E0632-E63A-4BD2-8C89-6E43158AD100}" dt="2023-07-16T23:21:49.845" v="878" actId="692"/>
          <ac:cxnSpMkLst>
            <pc:docMk/>
            <pc:sldMk cId="2344093321" sldId="282"/>
            <ac:cxnSpMk id="286" creationId="{2DB7DCDD-9E12-A9F5-5DE1-4A65E6EAB659}"/>
          </ac:cxnSpMkLst>
        </pc:cxnChg>
        <pc:cxnChg chg="mod">
          <ac:chgData name="a xx" userId="6c68ed6e84215d36" providerId="LiveId" clId="{DB4E0632-E63A-4BD2-8C89-6E43158AD100}" dt="2023-07-16T23:21:49.845" v="878" actId="692"/>
          <ac:cxnSpMkLst>
            <pc:docMk/>
            <pc:sldMk cId="2344093321" sldId="282"/>
            <ac:cxnSpMk id="287" creationId="{384D6CAF-41CE-31DB-496B-6E5140C6BDA9}"/>
          </ac:cxnSpMkLst>
        </pc:cxnChg>
        <pc:cxnChg chg="mod">
          <ac:chgData name="a xx" userId="6c68ed6e84215d36" providerId="LiveId" clId="{DB4E0632-E63A-4BD2-8C89-6E43158AD100}" dt="2023-07-16T23:21:49.845" v="878" actId="692"/>
          <ac:cxnSpMkLst>
            <pc:docMk/>
            <pc:sldMk cId="2344093321" sldId="282"/>
            <ac:cxnSpMk id="288" creationId="{26A28A14-A961-6C8D-202C-34EFD6FA49F2}"/>
          </ac:cxnSpMkLst>
        </pc:cxnChg>
        <pc:cxnChg chg="mod">
          <ac:chgData name="a xx" userId="6c68ed6e84215d36" providerId="LiveId" clId="{DB4E0632-E63A-4BD2-8C89-6E43158AD100}" dt="2023-07-16T23:21:49.845" v="878" actId="692"/>
          <ac:cxnSpMkLst>
            <pc:docMk/>
            <pc:sldMk cId="2344093321" sldId="282"/>
            <ac:cxnSpMk id="289" creationId="{2E8DE684-A346-E74D-9FF3-256FBC7076CA}"/>
          </ac:cxnSpMkLst>
        </pc:cxnChg>
        <pc:cxnChg chg="mod">
          <ac:chgData name="a xx" userId="6c68ed6e84215d36" providerId="LiveId" clId="{DB4E0632-E63A-4BD2-8C89-6E43158AD100}" dt="2023-07-16T23:21:49.845" v="878" actId="692"/>
          <ac:cxnSpMkLst>
            <pc:docMk/>
            <pc:sldMk cId="2344093321" sldId="282"/>
            <ac:cxnSpMk id="290" creationId="{BE2BA9C8-D56E-9E7C-706D-8F39B3AE906C}"/>
          </ac:cxnSpMkLst>
        </pc:cxnChg>
        <pc:cxnChg chg="mod">
          <ac:chgData name="a xx" userId="6c68ed6e84215d36" providerId="LiveId" clId="{DB4E0632-E63A-4BD2-8C89-6E43158AD100}" dt="2023-07-16T23:21:49.845" v="878" actId="692"/>
          <ac:cxnSpMkLst>
            <pc:docMk/>
            <pc:sldMk cId="2344093321" sldId="282"/>
            <ac:cxnSpMk id="291" creationId="{A1C73145-6558-D366-C113-237A7B3D8A80}"/>
          </ac:cxnSpMkLst>
        </pc:cxnChg>
        <pc:cxnChg chg="mod">
          <ac:chgData name="a xx" userId="6c68ed6e84215d36" providerId="LiveId" clId="{DB4E0632-E63A-4BD2-8C89-6E43158AD100}" dt="2023-07-16T23:21:49.845" v="878" actId="692"/>
          <ac:cxnSpMkLst>
            <pc:docMk/>
            <pc:sldMk cId="2344093321" sldId="282"/>
            <ac:cxnSpMk id="292" creationId="{ADE72391-F320-79FF-B3DC-D9C69F18D0A4}"/>
          </ac:cxnSpMkLst>
        </pc:cxnChg>
        <pc:cxnChg chg="mod">
          <ac:chgData name="a xx" userId="6c68ed6e84215d36" providerId="LiveId" clId="{DB4E0632-E63A-4BD2-8C89-6E43158AD100}" dt="2023-07-16T23:21:49.845" v="878" actId="692"/>
          <ac:cxnSpMkLst>
            <pc:docMk/>
            <pc:sldMk cId="2344093321" sldId="282"/>
            <ac:cxnSpMk id="293" creationId="{EAE522E2-1450-7B1A-96FB-2C1FF4CF12AC}"/>
          </ac:cxnSpMkLst>
        </pc:cxnChg>
        <pc:cxnChg chg="mod">
          <ac:chgData name="a xx" userId="6c68ed6e84215d36" providerId="LiveId" clId="{DB4E0632-E63A-4BD2-8C89-6E43158AD100}" dt="2023-07-16T23:21:49.845" v="878" actId="692"/>
          <ac:cxnSpMkLst>
            <pc:docMk/>
            <pc:sldMk cId="2344093321" sldId="282"/>
            <ac:cxnSpMk id="294" creationId="{31092D04-B0EE-3AB4-52FE-6AF9F570B8EF}"/>
          </ac:cxnSpMkLst>
        </pc:cxnChg>
        <pc:cxnChg chg="mod">
          <ac:chgData name="a xx" userId="6c68ed6e84215d36" providerId="LiveId" clId="{DB4E0632-E63A-4BD2-8C89-6E43158AD100}" dt="2023-07-16T23:21:49.845" v="878" actId="692"/>
          <ac:cxnSpMkLst>
            <pc:docMk/>
            <pc:sldMk cId="2344093321" sldId="282"/>
            <ac:cxnSpMk id="295" creationId="{BDBC6907-B91D-BEA1-E68F-A51A2305DF23}"/>
          </ac:cxnSpMkLst>
        </pc:cxnChg>
        <pc:cxnChg chg="mod">
          <ac:chgData name="a xx" userId="6c68ed6e84215d36" providerId="LiveId" clId="{DB4E0632-E63A-4BD2-8C89-6E43158AD100}" dt="2023-07-16T23:21:49.845" v="878" actId="692"/>
          <ac:cxnSpMkLst>
            <pc:docMk/>
            <pc:sldMk cId="2344093321" sldId="282"/>
            <ac:cxnSpMk id="296" creationId="{8E1DFFFA-CEAC-063B-79B9-7C8F305BC726}"/>
          </ac:cxnSpMkLst>
        </pc:cxnChg>
        <pc:cxnChg chg="mod">
          <ac:chgData name="a xx" userId="6c68ed6e84215d36" providerId="LiveId" clId="{DB4E0632-E63A-4BD2-8C89-6E43158AD100}" dt="2023-07-16T23:21:49.845" v="878" actId="692"/>
          <ac:cxnSpMkLst>
            <pc:docMk/>
            <pc:sldMk cId="2344093321" sldId="282"/>
            <ac:cxnSpMk id="297" creationId="{18E299B7-4645-E860-880E-221EB0EFD036}"/>
          </ac:cxnSpMkLst>
        </pc:cxnChg>
        <pc:cxnChg chg="mod">
          <ac:chgData name="a xx" userId="6c68ed6e84215d36" providerId="LiveId" clId="{DB4E0632-E63A-4BD2-8C89-6E43158AD100}" dt="2023-07-16T23:21:49.845" v="878" actId="692"/>
          <ac:cxnSpMkLst>
            <pc:docMk/>
            <pc:sldMk cId="2344093321" sldId="282"/>
            <ac:cxnSpMk id="298" creationId="{97A19074-22BF-89EE-DA0D-88720138DEB0}"/>
          </ac:cxnSpMkLst>
        </pc:cxnChg>
        <pc:cxnChg chg="mod">
          <ac:chgData name="a xx" userId="6c68ed6e84215d36" providerId="LiveId" clId="{DB4E0632-E63A-4BD2-8C89-6E43158AD100}" dt="2023-07-16T23:21:49.845" v="878" actId="692"/>
          <ac:cxnSpMkLst>
            <pc:docMk/>
            <pc:sldMk cId="2344093321" sldId="282"/>
            <ac:cxnSpMk id="299" creationId="{73207C44-EBD4-A1D0-C68A-DDBDF2205050}"/>
          </ac:cxnSpMkLst>
        </pc:cxnChg>
        <pc:cxnChg chg="mod">
          <ac:chgData name="a xx" userId="6c68ed6e84215d36" providerId="LiveId" clId="{DB4E0632-E63A-4BD2-8C89-6E43158AD100}" dt="2023-07-16T23:21:49.845" v="878" actId="692"/>
          <ac:cxnSpMkLst>
            <pc:docMk/>
            <pc:sldMk cId="2344093321" sldId="282"/>
            <ac:cxnSpMk id="300" creationId="{C71D96A0-AAB5-FDDE-CF83-62497B6E9CA8}"/>
          </ac:cxnSpMkLst>
        </pc:cxnChg>
        <pc:cxnChg chg="mod">
          <ac:chgData name="a xx" userId="6c68ed6e84215d36" providerId="LiveId" clId="{DB4E0632-E63A-4BD2-8C89-6E43158AD100}" dt="2023-07-16T23:21:49.845" v="878" actId="692"/>
          <ac:cxnSpMkLst>
            <pc:docMk/>
            <pc:sldMk cId="2344093321" sldId="282"/>
            <ac:cxnSpMk id="301" creationId="{3207E9AD-5095-1D3A-9265-767C25C39DF4}"/>
          </ac:cxnSpMkLst>
        </pc:cxnChg>
        <pc:cxnChg chg="mod">
          <ac:chgData name="a xx" userId="6c68ed6e84215d36" providerId="LiveId" clId="{DB4E0632-E63A-4BD2-8C89-6E43158AD100}" dt="2023-07-16T23:21:49.845" v="878" actId="692"/>
          <ac:cxnSpMkLst>
            <pc:docMk/>
            <pc:sldMk cId="2344093321" sldId="282"/>
            <ac:cxnSpMk id="302" creationId="{3F7D919E-4188-A5F5-E0C7-5D6D81C10128}"/>
          </ac:cxnSpMkLst>
        </pc:cxnChg>
        <pc:cxnChg chg="mod">
          <ac:chgData name="a xx" userId="6c68ed6e84215d36" providerId="LiveId" clId="{DB4E0632-E63A-4BD2-8C89-6E43158AD100}" dt="2023-07-16T23:21:49.845" v="878" actId="692"/>
          <ac:cxnSpMkLst>
            <pc:docMk/>
            <pc:sldMk cId="2344093321" sldId="282"/>
            <ac:cxnSpMk id="303" creationId="{51424E76-2F7A-975B-AE84-03295D05876F}"/>
          </ac:cxnSpMkLst>
        </pc:cxnChg>
        <pc:cxnChg chg="mod">
          <ac:chgData name="a xx" userId="6c68ed6e84215d36" providerId="LiveId" clId="{DB4E0632-E63A-4BD2-8C89-6E43158AD100}" dt="2023-07-16T23:21:49.845" v="878" actId="692"/>
          <ac:cxnSpMkLst>
            <pc:docMk/>
            <pc:sldMk cId="2344093321" sldId="282"/>
            <ac:cxnSpMk id="304" creationId="{1878B78A-E71A-E331-CC0A-B542F4251E41}"/>
          </ac:cxnSpMkLst>
        </pc:cxnChg>
        <pc:cxnChg chg="mod">
          <ac:chgData name="a xx" userId="6c68ed6e84215d36" providerId="LiveId" clId="{DB4E0632-E63A-4BD2-8C89-6E43158AD100}" dt="2023-07-16T23:21:49.845" v="878" actId="692"/>
          <ac:cxnSpMkLst>
            <pc:docMk/>
            <pc:sldMk cId="2344093321" sldId="282"/>
            <ac:cxnSpMk id="305" creationId="{0172836B-5248-6673-BBA8-52EBC6341293}"/>
          </ac:cxnSpMkLst>
        </pc:cxnChg>
        <pc:cxnChg chg="mod">
          <ac:chgData name="a xx" userId="6c68ed6e84215d36" providerId="LiveId" clId="{DB4E0632-E63A-4BD2-8C89-6E43158AD100}" dt="2023-07-16T23:21:49.845" v="878" actId="692"/>
          <ac:cxnSpMkLst>
            <pc:docMk/>
            <pc:sldMk cId="2344093321" sldId="282"/>
            <ac:cxnSpMk id="306" creationId="{39908D68-FA11-6604-7C2C-F6C12194F419}"/>
          </ac:cxnSpMkLst>
        </pc:cxnChg>
        <pc:cxnChg chg="mod">
          <ac:chgData name="a xx" userId="6c68ed6e84215d36" providerId="LiveId" clId="{DB4E0632-E63A-4BD2-8C89-6E43158AD100}" dt="2023-07-16T23:21:49.845" v="878" actId="692"/>
          <ac:cxnSpMkLst>
            <pc:docMk/>
            <pc:sldMk cId="2344093321" sldId="282"/>
            <ac:cxnSpMk id="307" creationId="{8C74A3E6-29AA-EDA5-C272-93E1DEC554B3}"/>
          </ac:cxnSpMkLst>
        </pc:cxnChg>
        <pc:cxnChg chg="mod">
          <ac:chgData name="a xx" userId="6c68ed6e84215d36" providerId="LiveId" clId="{DB4E0632-E63A-4BD2-8C89-6E43158AD100}" dt="2023-07-16T23:21:49.845" v="878" actId="692"/>
          <ac:cxnSpMkLst>
            <pc:docMk/>
            <pc:sldMk cId="2344093321" sldId="282"/>
            <ac:cxnSpMk id="308" creationId="{E11E34C0-5B31-6C82-43D1-D89FE6563623}"/>
          </ac:cxnSpMkLst>
        </pc:cxnChg>
        <pc:cxnChg chg="mod">
          <ac:chgData name="a xx" userId="6c68ed6e84215d36" providerId="LiveId" clId="{DB4E0632-E63A-4BD2-8C89-6E43158AD100}" dt="2023-07-16T23:21:49.845" v="878" actId="692"/>
          <ac:cxnSpMkLst>
            <pc:docMk/>
            <pc:sldMk cId="2344093321" sldId="282"/>
            <ac:cxnSpMk id="309" creationId="{CB927C3A-742E-25E3-DFF7-D098478541C5}"/>
          </ac:cxnSpMkLst>
        </pc:cxnChg>
        <pc:cxnChg chg="mod">
          <ac:chgData name="a xx" userId="6c68ed6e84215d36" providerId="LiveId" clId="{DB4E0632-E63A-4BD2-8C89-6E43158AD100}" dt="2023-07-16T23:21:49.845" v="878" actId="692"/>
          <ac:cxnSpMkLst>
            <pc:docMk/>
            <pc:sldMk cId="2344093321" sldId="282"/>
            <ac:cxnSpMk id="310" creationId="{214633E6-53B0-B651-B908-8FE9CC853160}"/>
          </ac:cxnSpMkLst>
        </pc:cxnChg>
        <pc:cxnChg chg="mod">
          <ac:chgData name="a xx" userId="6c68ed6e84215d36" providerId="LiveId" clId="{DB4E0632-E63A-4BD2-8C89-6E43158AD100}" dt="2023-07-16T23:21:49.845" v="878" actId="692"/>
          <ac:cxnSpMkLst>
            <pc:docMk/>
            <pc:sldMk cId="2344093321" sldId="282"/>
            <ac:cxnSpMk id="311" creationId="{B31506C9-EA0B-7531-4716-0007769CCCD9}"/>
          </ac:cxnSpMkLst>
        </pc:cxnChg>
        <pc:cxnChg chg="mod">
          <ac:chgData name="a xx" userId="6c68ed6e84215d36" providerId="LiveId" clId="{DB4E0632-E63A-4BD2-8C89-6E43158AD100}" dt="2023-07-16T23:21:49.845" v="878" actId="692"/>
          <ac:cxnSpMkLst>
            <pc:docMk/>
            <pc:sldMk cId="2344093321" sldId="282"/>
            <ac:cxnSpMk id="312" creationId="{84FE7C44-E615-90D2-9268-B228C2961499}"/>
          </ac:cxnSpMkLst>
        </pc:cxnChg>
        <pc:cxnChg chg="mod">
          <ac:chgData name="a xx" userId="6c68ed6e84215d36" providerId="LiveId" clId="{DB4E0632-E63A-4BD2-8C89-6E43158AD100}" dt="2023-07-16T23:21:49.845" v="878" actId="692"/>
          <ac:cxnSpMkLst>
            <pc:docMk/>
            <pc:sldMk cId="2344093321" sldId="282"/>
            <ac:cxnSpMk id="313" creationId="{6508318B-5E7A-314D-C7C1-E1588336EB5C}"/>
          </ac:cxnSpMkLst>
        </pc:cxnChg>
        <pc:cxnChg chg="mod">
          <ac:chgData name="a xx" userId="6c68ed6e84215d36" providerId="LiveId" clId="{DB4E0632-E63A-4BD2-8C89-6E43158AD100}" dt="2023-07-16T23:21:49.845" v="878" actId="692"/>
          <ac:cxnSpMkLst>
            <pc:docMk/>
            <pc:sldMk cId="2344093321" sldId="282"/>
            <ac:cxnSpMk id="314" creationId="{47FF0A34-B1C0-0730-278D-EA2990C284DA}"/>
          </ac:cxnSpMkLst>
        </pc:cxnChg>
        <pc:cxnChg chg="mod">
          <ac:chgData name="a xx" userId="6c68ed6e84215d36" providerId="LiveId" clId="{DB4E0632-E63A-4BD2-8C89-6E43158AD100}" dt="2023-07-16T23:21:49.845" v="878" actId="692"/>
          <ac:cxnSpMkLst>
            <pc:docMk/>
            <pc:sldMk cId="2344093321" sldId="282"/>
            <ac:cxnSpMk id="315" creationId="{B7AA78A8-91CF-C1E1-585F-C4CF79F84F9C}"/>
          </ac:cxnSpMkLst>
        </pc:cxnChg>
        <pc:cxnChg chg="mod">
          <ac:chgData name="a xx" userId="6c68ed6e84215d36" providerId="LiveId" clId="{DB4E0632-E63A-4BD2-8C89-6E43158AD100}" dt="2023-07-16T23:21:49.845" v="878" actId="692"/>
          <ac:cxnSpMkLst>
            <pc:docMk/>
            <pc:sldMk cId="2344093321" sldId="282"/>
            <ac:cxnSpMk id="316" creationId="{9A748B62-1266-2F39-B914-7ADB515E4B16}"/>
          </ac:cxnSpMkLst>
        </pc:cxnChg>
        <pc:cxnChg chg="mod">
          <ac:chgData name="a xx" userId="6c68ed6e84215d36" providerId="LiveId" clId="{DB4E0632-E63A-4BD2-8C89-6E43158AD100}" dt="2023-07-16T23:21:49.845" v="878" actId="692"/>
          <ac:cxnSpMkLst>
            <pc:docMk/>
            <pc:sldMk cId="2344093321" sldId="282"/>
            <ac:cxnSpMk id="317" creationId="{0B1BC0C1-C2BC-64D6-FB7E-626AC7812210}"/>
          </ac:cxnSpMkLst>
        </pc:cxnChg>
        <pc:cxnChg chg="mod">
          <ac:chgData name="a xx" userId="6c68ed6e84215d36" providerId="LiveId" clId="{DB4E0632-E63A-4BD2-8C89-6E43158AD100}" dt="2023-07-16T23:21:49.845" v="878" actId="692"/>
          <ac:cxnSpMkLst>
            <pc:docMk/>
            <pc:sldMk cId="2344093321" sldId="282"/>
            <ac:cxnSpMk id="318" creationId="{66555F13-F843-9EE4-33CB-164AAEC75535}"/>
          </ac:cxnSpMkLst>
        </pc:cxnChg>
        <pc:cxnChg chg="mod">
          <ac:chgData name="a xx" userId="6c68ed6e84215d36" providerId="LiveId" clId="{DB4E0632-E63A-4BD2-8C89-6E43158AD100}" dt="2023-07-16T23:21:49.845" v="878" actId="692"/>
          <ac:cxnSpMkLst>
            <pc:docMk/>
            <pc:sldMk cId="2344093321" sldId="282"/>
            <ac:cxnSpMk id="319" creationId="{E1C8EB10-2D32-B67E-637D-92CBE6381068}"/>
          </ac:cxnSpMkLst>
        </pc:cxnChg>
        <pc:cxnChg chg="mod">
          <ac:chgData name="a xx" userId="6c68ed6e84215d36" providerId="LiveId" clId="{DB4E0632-E63A-4BD2-8C89-6E43158AD100}" dt="2023-07-16T23:21:49.845" v="878" actId="692"/>
          <ac:cxnSpMkLst>
            <pc:docMk/>
            <pc:sldMk cId="2344093321" sldId="282"/>
            <ac:cxnSpMk id="320" creationId="{AEAD6F56-E1C2-F12E-2002-0ED0134AAC22}"/>
          </ac:cxnSpMkLst>
        </pc:cxnChg>
        <pc:cxnChg chg="mod">
          <ac:chgData name="a xx" userId="6c68ed6e84215d36" providerId="LiveId" clId="{DB4E0632-E63A-4BD2-8C89-6E43158AD100}" dt="2023-07-16T23:21:49.845" v="878" actId="692"/>
          <ac:cxnSpMkLst>
            <pc:docMk/>
            <pc:sldMk cId="2344093321" sldId="282"/>
            <ac:cxnSpMk id="321" creationId="{F717693E-C136-F157-FAAC-2B9C2BCB8B49}"/>
          </ac:cxnSpMkLst>
        </pc:cxnChg>
        <pc:cxnChg chg="mod">
          <ac:chgData name="a xx" userId="6c68ed6e84215d36" providerId="LiveId" clId="{DB4E0632-E63A-4BD2-8C89-6E43158AD100}" dt="2023-07-16T23:21:49.845" v="878" actId="692"/>
          <ac:cxnSpMkLst>
            <pc:docMk/>
            <pc:sldMk cId="2344093321" sldId="282"/>
            <ac:cxnSpMk id="322" creationId="{425AD2D2-2AA7-2C32-3D92-DE8382EB8545}"/>
          </ac:cxnSpMkLst>
        </pc:cxnChg>
        <pc:cxnChg chg="mod">
          <ac:chgData name="a xx" userId="6c68ed6e84215d36" providerId="LiveId" clId="{DB4E0632-E63A-4BD2-8C89-6E43158AD100}" dt="2023-07-16T23:21:49.845" v="878" actId="692"/>
          <ac:cxnSpMkLst>
            <pc:docMk/>
            <pc:sldMk cId="2344093321" sldId="282"/>
            <ac:cxnSpMk id="323" creationId="{99BCE80D-C9F4-09C2-7FDD-C131227ADED7}"/>
          </ac:cxnSpMkLst>
        </pc:cxnChg>
        <pc:cxnChg chg="mod">
          <ac:chgData name="a xx" userId="6c68ed6e84215d36" providerId="LiveId" clId="{DB4E0632-E63A-4BD2-8C89-6E43158AD100}" dt="2023-07-16T23:21:49.845" v="878" actId="692"/>
          <ac:cxnSpMkLst>
            <pc:docMk/>
            <pc:sldMk cId="2344093321" sldId="282"/>
            <ac:cxnSpMk id="324" creationId="{3D1C76D7-7249-1923-8B97-72F5C1A3FD66}"/>
          </ac:cxnSpMkLst>
        </pc:cxnChg>
        <pc:cxnChg chg="mod">
          <ac:chgData name="a xx" userId="6c68ed6e84215d36" providerId="LiveId" clId="{DB4E0632-E63A-4BD2-8C89-6E43158AD100}" dt="2023-07-16T23:20:45.670" v="867" actId="165"/>
          <ac:cxnSpMkLst>
            <pc:docMk/>
            <pc:sldMk cId="2344093321" sldId="282"/>
            <ac:cxnSpMk id="325" creationId="{A65258C9-CA86-CD3D-9707-033B1A1FAB15}"/>
          </ac:cxnSpMkLst>
        </pc:cxnChg>
        <pc:cxnChg chg="mod">
          <ac:chgData name="a xx" userId="6c68ed6e84215d36" providerId="LiveId" clId="{DB4E0632-E63A-4BD2-8C89-6E43158AD100}" dt="2023-07-16T23:20:45.670" v="867" actId="165"/>
          <ac:cxnSpMkLst>
            <pc:docMk/>
            <pc:sldMk cId="2344093321" sldId="282"/>
            <ac:cxnSpMk id="326" creationId="{4BF4207E-8FA8-1FBC-6C54-F3CFA5A42CAD}"/>
          </ac:cxnSpMkLst>
        </pc:cxnChg>
        <pc:cxnChg chg="mod">
          <ac:chgData name="a xx" userId="6c68ed6e84215d36" providerId="LiveId" clId="{DB4E0632-E63A-4BD2-8C89-6E43158AD100}" dt="2023-07-16T23:20:45.670" v="867" actId="165"/>
          <ac:cxnSpMkLst>
            <pc:docMk/>
            <pc:sldMk cId="2344093321" sldId="282"/>
            <ac:cxnSpMk id="327" creationId="{60FB5D4A-4F85-C882-D4E0-99BBA90D30B1}"/>
          </ac:cxnSpMkLst>
        </pc:cxnChg>
        <pc:cxnChg chg="mod">
          <ac:chgData name="a xx" userId="6c68ed6e84215d36" providerId="LiveId" clId="{DB4E0632-E63A-4BD2-8C89-6E43158AD100}" dt="2023-07-16T23:20:45.670" v="867" actId="165"/>
          <ac:cxnSpMkLst>
            <pc:docMk/>
            <pc:sldMk cId="2344093321" sldId="282"/>
            <ac:cxnSpMk id="328" creationId="{2919DCDF-D81C-C3F5-A105-C7066035BD33}"/>
          </ac:cxnSpMkLst>
        </pc:cxnChg>
        <pc:cxnChg chg="mod">
          <ac:chgData name="a xx" userId="6c68ed6e84215d36" providerId="LiveId" clId="{DB4E0632-E63A-4BD2-8C89-6E43158AD100}" dt="2023-07-16T23:20:45.670" v="867" actId="165"/>
          <ac:cxnSpMkLst>
            <pc:docMk/>
            <pc:sldMk cId="2344093321" sldId="282"/>
            <ac:cxnSpMk id="329" creationId="{E3379321-EC28-5CB0-CA24-44F1F428D200}"/>
          </ac:cxnSpMkLst>
        </pc:cxnChg>
        <pc:cxnChg chg="mod">
          <ac:chgData name="a xx" userId="6c68ed6e84215d36" providerId="LiveId" clId="{DB4E0632-E63A-4BD2-8C89-6E43158AD100}" dt="2023-07-16T23:21:49.845" v="878" actId="692"/>
          <ac:cxnSpMkLst>
            <pc:docMk/>
            <pc:sldMk cId="2344093321" sldId="282"/>
            <ac:cxnSpMk id="330" creationId="{986A0555-C992-1B18-C745-824539CC9C0E}"/>
          </ac:cxnSpMkLst>
        </pc:cxnChg>
        <pc:cxnChg chg="mod">
          <ac:chgData name="a xx" userId="6c68ed6e84215d36" providerId="LiveId" clId="{DB4E0632-E63A-4BD2-8C89-6E43158AD100}" dt="2023-07-16T23:21:49.845" v="878" actId="692"/>
          <ac:cxnSpMkLst>
            <pc:docMk/>
            <pc:sldMk cId="2344093321" sldId="282"/>
            <ac:cxnSpMk id="331" creationId="{5A35E17A-1690-DC59-CDF5-58A9228C9C53}"/>
          </ac:cxnSpMkLst>
        </pc:cxnChg>
        <pc:cxnChg chg="mod">
          <ac:chgData name="a xx" userId="6c68ed6e84215d36" providerId="LiveId" clId="{DB4E0632-E63A-4BD2-8C89-6E43158AD100}" dt="2023-07-16T23:21:49.845" v="878" actId="692"/>
          <ac:cxnSpMkLst>
            <pc:docMk/>
            <pc:sldMk cId="2344093321" sldId="282"/>
            <ac:cxnSpMk id="332" creationId="{0CF87161-0EA3-FFC1-6226-72BD36E2BC20}"/>
          </ac:cxnSpMkLst>
        </pc:cxnChg>
        <pc:cxnChg chg="mod">
          <ac:chgData name="a xx" userId="6c68ed6e84215d36" providerId="LiveId" clId="{DB4E0632-E63A-4BD2-8C89-6E43158AD100}" dt="2023-07-16T23:21:49.845" v="878" actId="692"/>
          <ac:cxnSpMkLst>
            <pc:docMk/>
            <pc:sldMk cId="2344093321" sldId="282"/>
            <ac:cxnSpMk id="333" creationId="{60891DF6-0A69-130A-B817-0427B467407C}"/>
          </ac:cxnSpMkLst>
        </pc:cxnChg>
        <pc:cxnChg chg="mod">
          <ac:chgData name="a xx" userId="6c68ed6e84215d36" providerId="LiveId" clId="{DB4E0632-E63A-4BD2-8C89-6E43158AD100}" dt="2023-07-16T23:21:49.845" v="878" actId="692"/>
          <ac:cxnSpMkLst>
            <pc:docMk/>
            <pc:sldMk cId="2344093321" sldId="282"/>
            <ac:cxnSpMk id="334" creationId="{D2B49266-39FC-C746-24F1-F647543B1D94}"/>
          </ac:cxnSpMkLst>
        </pc:cxnChg>
        <pc:cxnChg chg="mod">
          <ac:chgData name="a xx" userId="6c68ed6e84215d36" providerId="LiveId" clId="{DB4E0632-E63A-4BD2-8C89-6E43158AD100}" dt="2023-07-16T23:21:49.845" v="878" actId="692"/>
          <ac:cxnSpMkLst>
            <pc:docMk/>
            <pc:sldMk cId="2344093321" sldId="282"/>
            <ac:cxnSpMk id="335" creationId="{7A0EF041-0398-B15C-82C3-FE3A2076CF63}"/>
          </ac:cxnSpMkLst>
        </pc:cxnChg>
        <pc:cxnChg chg="mod">
          <ac:chgData name="a xx" userId="6c68ed6e84215d36" providerId="LiveId" clId="{DB4E0632-E63A-4BD2-8C89-6E43158AD100}" dt="2023-07-16T23:21:49.845" v="878" actId="692"/>
          <ac:cxnSpMkLst>
            <pc:docMk/>
            <pc:sldMk cId="2344093321" sldId="282"/>
            <ac:cxnSpMk id="336" creationId="{93BF1ACB-847B-E964-4DE2-48B7AE5EBE72}"/>
          </ac:cxnSpMkLst>
        </pc:cxnChg>
        <pc:cxnChg chg="mod">
          <ac:chgData name="a xx" userId="6c68ed6e84215d36" providerId="LiveId" clId="{DB4E0632-E63A-4BD2-8C89-6E43158AD100}" dt="2023-07-16T23:21:49.845" v="878" actId="692"/>
          <ac:cxnSpMkLst>
            <pc:docMk/>
            <pc:sldMk cId="2344093321" sldId="282"/>
            <ac:cxnSpMk id="337" creationId="{0D43E29D-3DA6-F49F-0FD1-90CE00A3741F}"/>
          </ac:cxnSpMkLst>
        </pc:cxnChg>
        <pc:cxnChg chg="mod">
          <ac:chgData name="a xx" userId="6c68ed6e84215d36" providerId="LiveId" clId="{DB4E0632-E63A-4BD2-8C89-6E43158AD100}" dt="2023-07-16T23:21:49.845" v="878" actId="692"/>
          <ac:cxnSpMkLst>
            <pc:docMk/>
            <pc:sldMk cId="2344093321" sldId="282"/>
            <ac:cxnSpMk id="338" creationId="{DAF54F46-EC06-F693-E0AA-D8BF1DE30101}"/>
          </ac:cxnSpMkLst>
        </pc:cxnChg>
        <pc:cxnChg chg="mod">
          <ac:chgData name="a xx" userId="6c68ed6e84215d36" providerId="LiveId" clId="{DB4E0632-E63A-4BD2-8C89-6E43158AD100}" dt="2023-07-16T23:21:49.845" v="878" actId="692"/>
          <ac:cxnSpMkLst>
            <pc:docMk/>
            <pc:sldMk cId="2344093321" sldId="282"/>
            <ac:cxnSpMk id="339" creationId="{76AE92C1-2B6A-7798-1BAC-106E9547E288}"/>
          </ac:cxnSpMkLst>
        </pc:cxnChg>
        <pc:cxnChg chg="mod">
          <ac:chgData name="a xx" userId="6c68ed6e84215d36" providerId="LiveId" clId="{DB4E0632-E63A-4BD2-8C89-6E43158AD100}" dt="2023-07-16T23:21:49.845" v="878" actId="692"/>
          <ac:cxnSpMkLst>
            <pc:docMk/>
            <pc:sldMk cId="2344093321" sldId="282"/>
            <ac:cxnSpMk id="340" creationId="{8A5F5798-3086-787A-A48E-E99396D72CB9}"/>
          </ac:cxnSpMkLst>
        </pc:cxnChg>
        <pc:cxnChg chg="mod">
          <ac:chgData name="a xx" userId="6c68ed6e84215d36" providerId="LiveId" clId="{DB4E0632-E63A-4BD2-8C89-6E43158AD100}" dt="2023-07-16T23:21:49.845" v="878" actId="692"/>
          <ac:cxnSpMkLst>
            <pc:docMk/>
            <pc:sldMk cId="2344093321" sldId="282"/>
            <ac:cxnSpMk id="341" creationId="{6148674D-B509-C258-86AA-BBC9AEEF3F59}"/>
          </ac:cxnSpMkLst>
        </pc:cxnChg>
        <pc:cxnChg chg="mod">
          <ac:chgData name="a xx" userId="6c68ed6e84215d36" providerId="LiveId" clId="{DB4E0632-E63A-4BD2-8C89-6E43158AD100}" dt="2023-07-16T23:21:49.845" v="878" actId="692"/>
          <ac:cxnSpMkLst>
            <pc:docMk/>
            <pc:sldMk cId="2344093321" sldId="282"/>
            <ac:cxnSpMk id="342" creationId="{A7EEBDB1-B7EF-7C9C-5AAC-49A2D737ED14}"/>
          </ac:cxnSpMkLst>
        </pc:cxnChg>
        <pc:cxnChg chg="mod">
          <ac:chgData name="a xx" userId="6c68ed6e84215d36" providerId="LiveId" clId="{DB4E0632-E63A-4BD2-8C89-6E43158AD100}" dt="2023-07-16T23:21:49.845" v="878" actId="692"/>
          <ac:cxnSpMkLst>
            <pc:docMk/>
            <pc:sldMk cId="2344093321" sldId="282"/>
            <ac:cxnSpMk id="343" creationId="{5658DB77-3973-B62D-7C5D-41DDD0776128}"/>
          </ac:cxnSpMkLst>
        </pc:cxnChg>
        <pc:cxnChg chg="mod">
          <ac:chgData name="a xx" userId="6c68ed6e84215d36" providerId="LiveId" clId="{DB4E0632-E63A-4BD2-8C89-6E43158AD100}" dt="2023-07-16T23:21:49.845" v="878" actId="692"/>
          <ac:cxnSpMkLst>
            <pc:docMk/>
            <pc:sldMk cId="2344093321" sldId="282"/>
            <ac:cxnSpMk id="344" creationId="{49668880-A8FF-C713-C36D-2AC23D4D9486}"/>
          </ac:cxnSpMkLst>
        </pc:cxnChg>
        <pc:cxnChg chg="mod">
          <ac:chgData name="a xx" userId="6c68ed6e84215d36" providerId="LiveId" clId="{DB4E0632-E63A-4BD2-8C89-6E43158AD100}" dt="2023-07-16T23:21:49.845" v="878" actId="692"/>
          <ac:cxnSpMkLst>
            <pc:docMk/>
            <pc:sldMk cId="2344093321" sldId="282"/>
            <ac:cxnSpMk id="345" creationId="{B37E39C7-9CE1-8AC3-9C9F-AE8F433337D7}"/>
          </ac:cxnSpMkLst>
        </pc:cxnChg>
        <pc:cxnChg chg="mod">
          <ac:chgData name="a xx" userId="6c68ed6e84215d36" providerId="LiveId" clId="{DB4E0632-E63A-4BD2-8C89-6E43158AD100}" dt="2023-07-16T23:21:49.845" v="878" actId="692"/>
          <ac:cxnSpMkLst>
            <pc:docMk/>
            <pc:sldMk cId="2344093321" sldId="282"/>
            <ac:cxnSpMk id="346" creationId="{23CC92B8-7168-9782-7A08-233BA1175440}"/>
          </ac:cxnSpMkLst>
        </pc:cxnChg>
        <pc:cxnChg chg="mod">
          <ac:chgData name="a xx" userId="6c68ed6e84215d36" providerId="LiveId" clId="{DB4E0632-E63A-4BD2-8C89-6E43158AD100}" dt="2023-07-16T23:21:49.845" v="878" actId="692"/>
          <ac:cxnSpMkLst>
            <pc:docMk/>
            <pc:sldMk cId="2344093321" sldId="282"/>
            <ac:cxnSpMk id="347" creationId="{B61C8922-0D7D-9704-F07D-DF5FA9C637CB}"/>
          </ac:cxnSpMkLst>
        </pc:cxnChg>
        <pc:cxnChg chg="mod">
          <ac:chgData name="a xx" userId="6c68ed6e84215d36" providerId="LiveId" clId="{DB4E0632-E63A-4BD2-8C89-6E43158AD100}" dt="2023-07-16T23:21:49.845" v="878" actId="692"/>
          <ac:cxnSpMkLst>
            <pc:docMk/>
            <pc:sldMk cId="2344093321" sldId="282"/>
            <ac:cxnSpMk id="348" creationId="{D269DEA8-25C1-EF9E-F12F-2D499CB21487}"/>
          </ac:cxnSpMkLst>
        </pc:cxnChg>
        <pc:cxnChg chg="mod">
          <ac:chgData name="a xx" userId="6c68ed6e84215d36" providerId="LiveId" clId="{DB4E0632-E63A-4BD2-8C89-6E43158AD100}" dt="2023-07-16T23:21:49.845" v="878" actId="692"/>
          <ac:cxnSpMkLst>
            <pc:docMk/>
            <pc:sldMk cId="2344093321" sldId="282"/>
            <ac:cxnSpMk id="349" creationId="{B1511DB4-005A-F4E7-6C1C-656A4D246112}"/>
          </ac:cxnSpMkLst>
        </pc:cxnChg>
        <pc:cxnChg chg="mod">
          <ac:chgData name="a xx" userId="6c68ed6e84215d36" providerId="LiveId" clId="{DB4E0632-E63A-4BD2-8C89-6E43158AD100}" dt="2023-07-16T23:21:49.845" v="878" actId="692"/>
          <ac:cxnSpMkLst>
            <pc:docMk/>
            <pc:sldMk cId="2344093321" sldId="282"/>
            <ac:cxnSpMk id="350" creationId="{9BFBD28A-1378-0CBF-4284-715FCB16E858}"/>
          </ac:cxnSpMkLst>
        </pc:cxnChg>
        <pc:cxnChg chg="mod">
          <ac:chgData name="a xx" userId="6c68ed6e84215d36" providerId="LiveId" clId="{DB4E0632-E63A-4BD2-8C89-6E43158AD100}" dt="2023-07-16T23:21:49.845" v="878" actId="692"/>
          <ac:cxnSpMkLst>
            <pc:docMk/>
            <pc:sldMk cId="2344093321" sldId="282"/>
            <ac:cxnSpMk id="351" creationId="{D2C9E012-FB8A-FE8D-DBAE-E06AC1C9F310}"/>
          </ac:cxnSpMkLst>
        </pc:cxnChg>
        <pc:cxnChg chg="mod">
          <ac:chgData name="a xx" userId="6c68ed6e84215d36" providerId="LiveId" clId="{DB4E0632-E63A-4BD2-8C89-6E43158AD100}" dt="2023-07-16T23:21:49.845" v="878" actId="692"/>
          <ac:cxnSpMkLst>
            <pc:docMk/>
            <pc:sldMk cId="2344093321" sldId="282"/>
            <ac:cxnSpMk id="352" creationId="{C36B7825-1817-4302-160B-D13FA67E6039}"/>
          </ac:cxnSpMkLst>
        </pc:cxnChg>
        <pc:cxnChg chg="mod">
          <ac:chgData name="a xx" userId="6c68ed6e84215d36" providerId="LiveId" clId="{DB4E0632-E63A-4BD2-8C89-6E43158AD100}" dt="2023-07-16T23:21:49.845" v="878" actId="692"/>
          <ac:cxnSpMkLst>
            <pc:docMk/>
            <pc:sldMk cId="2344093321" sldId="282"/>
            <ac:cxnSpMk id="353" creationId="{A25ED79B-8B71-6B52-6308-BCF6828F7853}"/>
          </ac:cxnSpMkLst>
        </pc:cxnChg>
        <pc:cxnChg chg="mod">
          <ac:chgData name="a xx" userId="6c68ed6e84215d36" providerId="LiveId" clId="{DB4E0632-E63A-4BD2-8C89-6E43158AD100}" dt="2023-07-16T23:21:49.845" v="878" actId="692"/>
          <ac:cxnSpMkLst>
            <pc:docMk/>
            <pc:sldMk cId="2344093321" sldId="282"/>
            <ac:cxnSpMk id="354" creationId="{DA3EAB4C-B254-F6FF-F436-4814375BD9A7}"/>
          </ac:cxnSpMkLst>
        </pc:cxnChg>
        <pc:cxnChg chg="mod">
          <ac:chgData name="a xx" userId="6c68ed6e84215d36" providerId="LiveId" clId="{DB4E0632-E63A-4BD2-8C89-6E43158AD100}" dt="2023-07-16T23:21:49.845" v="878" actId="692"/>
          <ac:cxnSpMkLst>
            <pc:docMk/>
            <pc:sldMk cId="2344093321" sldId="282"/>
            <ac:cxnSpMk id="355" creationId="{305497A5-85F6-F826-331B-337DE387E653}"/>
          </ac:cxnSpMkLst>
        </pc:cxnChg>
        <pc:cxnChg chg="mod">
          <ac:chgData name="a xx" userId="6c68ed6e84215d36" providerId="LiveId" clId="{DB4E0632-E63A-4BD2-8C89-6E43158AD100}" dt="2023-07-16T23:21:49.845" v="878" actId="692"/>
          <ac:cxnSpMkLst>
            <pc:docMk/>
            <pc:sldMk cId="2344093321" sldId="282"/>
            <ac:cxnSpMk id="356" creationId="{859412D9-E600-389A-224F-D0D473B32AD6}"/>
          </ac:cxnSpMkLst>
        </pc:cxnChg>
        <pc:cxnChg chg="mod">
          <ac:chgData name="a xx" userId="6c68ed6e84215d36" providerId="LiveId" clId="{DB4E0632-E63A-4BD2-8C89-6E43158AD100}" dt="2023-07-16T23:21:49.845" v="878" actId="692"/>
          <ac:cxnSpMkLst>
            <pc:docMk/>
            <pc:sldMk cId="2344093321" sldId="282"/>
            <ac:cxnSpMk id="357" creationId="{4C9E001E-0A14-753E-4B41-C9EF3D0C740C}"/>
          </ac:cxnSpMkLst>
        </pc:cxnChg>
        <pc:cxnChg chg="mod">
          <ac:chgData name="a xx" userId="6c68ed6e84215d36" providerId="LiveId" clId="{DB4E0632-E63A-4BD2-8C89-6E43158AD100}" dt="2023-07-16T23:21:49.845" v="878" actId="692"/>
          <ac:cxnSpMkLst>
            <pc:docMk/>
            <pc:sldMk cId="2344093321" sldId="282"/>
            <ac:cxnSpMk id="358" creationId="{9C3A3B37-8FB8-1FFE-683C-450B29CDB8A3}"/>
          </ac:cxnSpMkLst>
        </pc:cxnChg>
        <pc:cxnChg chg="mod">
          <ac:chgData name="a xx" userId="6c68ed6e84215d36" providerId="LiveId" clId="{DB4E0632-E63A-4BD2-8C89-6E43158AD100}" dt="2023-07-16T23:21:49.845" v="878" actId="692"/>
          <ac:cxnSpMkLst>
            <pc:docMk/>
            <pc:sldMk cId="2344093321" sldId="282"/>
            <ac:cxnSpMk id="359" creationId="{B6DFDB67-8C19-1FA6-8749-37D1D4096A83}"/>
          </ac:cxnSpMkLst>
        </pc:cxnChg>
        <pc:cxnChg chg="mod">
          <ac:chgData name="a xx" userId="6c68ed6e84215d36" providerId="LiveId" clId="{DB4E0632-E63A-4BD2-8C89-6E43158AD100}" dt="2023-07-16T23:21:49.845" v="878" actId="692"/>
          <ac:cxnSpMkLst>
            <pc:docMk/>
            <pc:sldMk cId="2344093321" sldId="282"/>
            <ac:cxnSpMk id="360" creationId="{D3AB5B87-36CD-B03A-49AF-0B5CD3DC72B6}"/>
          </ac:cxnSpMkLst>
        </pc:cxnChg>
        <pc:cxnChg chg="mod">
          <ac:chgData name="a xx" userId="6c68ed6e84215d36" providerId="LiveId" clId="{DB4E0632-E63A-4BD2-8C89-6E43158AD100}" dt="2023-07-16T23:21:49.845" v="878" actId="692"/>
          <ac:cxnSpMkLst>
            <pc:docMk/>
            <pc:sldMk cId="2344093321" sldId="282"/>
            <ac:cxnSpMk id="361" creationId="{FCECF7AF-3595-84F6-11CE-159D91D2E6B3}"/>
          </ac:cxnSpMkLst>
        </pc:cxnChg>
        <pc:cxnChg chg="mod">
          <ac:chgData name="a xx" userId="6c68ed6e84215d36" providerId="LiveId" clId="{DB4E0632-E63A-4BD2-8C89-6E43158AD100}" dt="2023-07-16T23:21:49.845" v="878" actId="692"/>
          <ac:cxnSpMkLst>
            <pc:docMk/>
            <pc:sldMk cId="2344093321" sldId="282"/>
            <ac:cxnSpMk id="362" creationId="{6BEBC9DD-F5FF-2021-067F-8ADE4C947FF4}"/>
          </ac:cxnSpMkLst>
        </pc:cxnChg>
        <pc:cxnChg chg="mod">
          <ac:chgData name="a xx" userId="6c68ed6e84215d36" providerId="LiveId" clId="{DB4E0632-E63A-4BD2-8C89-6E43158AD100}" dt="2023-07-16T23:21:49.845" v="878" actId="692"/>
          <ac:cxnSpMkLst>
            <pc:docMk/>
            <pc:sldMk cId="2344093321" sldId="282"/>
            <ac:cxnSpMk id="363" creationId="{AEBB7FCB-B6A3-8ED1-3F7D-1A8880250D40}"/>
          </ac:cxnSpMkLst>
        </pc:cxnChg>
        <pc:cxnChg chg="mod">
          <ac:chgData name="a xx" userId="6c68ed6e84215d36" providerId="LiveId" clId="{DB4E0632-E63A-4BD2-8C89-6E43158AD100}" dt="2023-07-16T23:21:49.845" v="878" actId="692"/>
          <ac:cxnSpMkLst>
            <pc:docMk/>
            <pc:sldMk cId="2344093321" sldId="282"/>
            <ac:cxnSpMk id="364" creationId="{254DFB45-36F1-EC84-AC22-F61C174AA5D5}"/>
          </ac:cxnSpMkLst>
        </pc:cxnChg>
        <pc:cxnChg chg="mod">
          <ac:chgData name="a xx" userId="6c68ed6e84215d36" providerId="LiveId" clId="{DB4E0632-E63A-4BD2-8C89-6E43158AD100}" dt="2023-07-16T23:21:49.845" v="878" actId="692"/>
          <ac:cxnSpMkLst>
            <pc:docMk/>
            <pc:sldMk cId="2344093321" sldId="282"/>
            <ac:cxnSpMk id="365" creationId="{17939547-A41A-DBCB-DE95-4F71A24F002E}"/>
          </ac:cxnSpMkLst>
        </pc:cxnChg>
        <pc:cxnChg chg="mod">
          <ac:chgData name="a xx" userId="6c68ed6e84215d36" providerId="LiveId" clId="{DB4E0632-E63A-4BD2-8C89-6E43158AD100}" dt="2023-07-16T23:21:49.845" v="878" actId="692"/>
          <ac:cxnSpMkLst>
            <pc:docMk/>
            <pc:sldMk cId="2344093321" sldId="282"/>
            <ac:cxnSpMk id="366" creationId="{6B78464D-ACE1-A231-225A-2909A39989E1}"/>
          </ac:cxnSpMkLst>
        </pc:cxnChg>
        <pc:cxnChg chg="mod">
          <ac:chgData name="a xx" userId="6c68ed6e84215d36" providerId="LiveId" clId="{DB4E0632-E63A-4BD2-8C89-6E43158AD100}" dt="2023-07-16T23:21:49.845" v="878" actId="692"/>
          <ac:cxnSpMkLst>
            <pc:docMk/>
            <pc:sldMk cId="2344093321" sldId="282"/>
            <ac:cxnSpMk id="367" creationId="{E73FDF09-A4A8-4F9C-EC96-910B8231C3D7}"/>
          </ac:cxnSpMkLst>
        </pc:cxnChg>
        <pc:cxnChg chg="mod">
          <ac:chgData name="a xx" userId="6c68ed6e84215d36" providerId="LiveId" clId="{DB4E0632-E63A-4BD2-8C89-6E43158AD100}" dt="2023-07-16T23:21:49.845" v="878" actId="692"/>
          <ac:cxnSpMkLst>
            <pc:docMk/>
            <pc:sldMk cId="2344093321" sldId="282"/>
            <ac:cxnSpMk id="368" creationId="{6FF15CB3-CFEA-4883-57A8-EC85128214A0}"/>
          </ac:cxnSpMkLst>
        </pc:cxnChg>
        <pc:cxnChg chg="mod">
          <ac:chgData name="a xx" userId="6c68ed6e84215d36" providerId="LiveId" clId="{DB4E0632-E63A-4BD2-8C89-6E43158AD100}" dt="2023-07-16T23:21:49.845" v="878" actId="692"/>
          <ac:cxnSpMkLst>
            <pc:docMk/>
            <pc:sldMk cId="2344093321" sldId="282"/>
            <ac:cxnSpMk id="369" creationId="{7E20A07F-A7D7-7D23-88CB-8A8522F24443}"/>
          </ac:cxnSpMkLst>
        </pc:cxnChg>
        <pc:cxnChg chg="mod">
          <ac:chgData name="a xx" userId="6c68ed6e84215d36" providerId="LiveId" clId="{DB4E0632-E63A-4BD2-8C89-6E43158AD100}" dt="2023-07-16T23:21:30.985" v="877" actId="692"/>
          <ac:cxnSpMkLst>
            <pc:docMk/>
            <pc:sldMk cId="2344093321" sldId="282"/>
            <ac:cxnSpMk id="370" creationId="{6B6C798E-8B13-6BC4-C437-D4CDFE8A3F52}"/>
          </ac:cxnSpMkLst>
        </pc:cxnChg>
        <pc:cxnChg chg="mod">
          <ac:chgData name="a xx" userId="6c68ed6e84215d36" providerId="LiveId" clId="{DB4E0632-E63A-4BD2-8C89-6E43158AD100}" dt="2023-07-16T23:21:30.985" v="877" actId="692"/>
          <ac:cxnSpMkLst>
            <pc:docMk/>
            <pc:sldMk cId="2344093321" sldId="282"/>
            <ac:cxnSpMk id="371" creationId="{BE461ECA-E012-9AE8-75A8-046A962EE291}"/>
          </ac:cxnSpMkLst>
        </pc:cxnChg>
        <pc:cxnChg chg="mod">
          <ac:chgData name="a xx" userId="6c68ed6e84215d36" providerId="LiveId" clId="{DB4E0632-E63A-4BD2-8C89-6E43158AD100}" dt="2023-07-16T23:21:30.985" v="877" actId="692"/>
          <ac:cxnSpMkLst>
            <pc:docMk/>
            <pc:sldMk cId="2344093321" sldId="282"/>
            <ac:cxnSpMk id="372" creationId="{4F669B4F-1F51-284F-9229-199A2B314D83}"/>
          </ac:cxnSpMkLst>
        </pc:cxnChg>
        <pc:cxnChg chg="mod">
          <ac:chgData name="a xx" userId="6c68ed6e84215d36" providerId="LiveId" clId="{DB4E0632-E63A-4BD2-8C89-6E43158AD100}" dt="2023-07-16T23:21:30.985" v="877" actId="692"/>
          <ac:cxnSpMkLst>
            <pc:docMk/>
            <pc:sldMk cId="2344093321" sldId="282"/>
            <ac:cxnSpMk id="373" creationId="{644715DE-3348-0604-FF66-781B46C59465}"/>
          </ac:cxnSpMkLst>
        </pc:cxnChg>
        <pc:cxnChg chg="mod">
          <ac:chgData name="a xx" userId="6c68ed6e84215d36" providerId="LiveId" clId="{DB4E0632-E63A-4BD2-8C89-6E43158AD100}" dt="2023-07-16T23:21:30.985" v="877" actId="692"/>
          <ac:cxnSpMkLst>
            <pc:docMk/>
            <pc:sldMk cId="2344093321" sldId="282"/>
            <ac:cxnSpMk id="374" creationId="{9450FBE1-A052-1E49-9BBF-D6DF0504CAFD}"/>
          </ac:cxnSpMkLst>
        </pc:cxnChg>
        <pc:cxnChg chg="mod">
          <ac:chgData name="a xx" userId="6c68ed6e84215d36" providerId="LiveId" clId="{DB4E0632-E63A-4BD2-8C89-6E43158AD100}" dt="2023-07-16T23:21:30.985" v="877" actId="692"/>
          <ac:cxnSpMkLst>
            <pc:docMk/>
            <pc:sldMk cId="2344093321" sldId="282"/>
            <ac:cxnSpMk id="375" creationId="{FC864E13-1455-023F-90CD-252D9061E733}"/>
          </ac:cxnSpMkLst>
        </pc:cxnChg>
        <pc:cxnChg chg="mod">
          <ac:chgData name="a xx" userId="6c68ed6e84215d36" providerId="LiveId" clId="{DB4E0632-E63A-4BD2-8C89-6E43158AD100}" dt="2023-07-16T23:21:30.985" v="877" actId="692"/>
          <ac:cxnSpMkLst>
            <pc:docMk/>
            <pc:sldMk cId="2344093321" sldId="282"/>
            <ac:cxnSpMk id="376" creationId="{6EB33BB2-C6F1-CB8B-2972-3A7AC49EF409}"/>
          </ac:cxnSpMkLst>
        </pc:cxnChg>
        <pc:cxnChg chg="mod">
          <ac:chgData name="a xx" userId="6c68ed6e84215d36" providerId="LiveId" clId="{DB4E0632-E63A-4BD2-8C89-6E43158AD100}" dt="2023-07-16T23:21:30.985" v="877" actId="692"/>
          <ac:cxnSpMkLst>
            <pc:docMk/>
            <pc:sldMk cId="2344093321" sldId="282"/>
            <ac:cxnSpMk id="377" creationId="{FCE991ED-F19E-EF8B-CAA9-ECFD73F7DB34}"/>
          </ac:cxnSpMkLst>
        </pc:cxnChg>
        <pc:cxnChg chg="mod">
          <ac:chgData name="a xx" userId="6c68ed6e84215d36" providerId="LiveId" clId="{DB4E0632-E63A-4BD2-8C89-6E43158AD100}" dt="2023-07-16T23:21:30.985" v="877" actId="692"/>
          <ac:cxnSpMkLst>
            <pc:docMk/>
            <pc:sldMk cId="2344093321" sldId="282"/>
            <ac:cxnSpMk id="378" creationId="{CBB52A38-F597-FBF6-3C4D-F6E5E6E1FCD4}"/>
          </ac:cxnSpMkLst>
        </pc:cxnChg>
        <pc:cxnChg chg="mod">
          <ac:chgData name="a xx" userId="6c68ed6e84215d36" providerId="LiveId" clId="{DB4E0632-E63A-4BD2-8C89-6E43158AD100}" dt="2023-07-16T23:21:30.985" v="877" actId="692"/>
          <ac:cxnSpMkLst>
            <pc:docMk/>
            <pc:sldMk cId="2344093321" sldId="282"/>
            <ac:cxnSpMk id="379" creationId="{3511A697-BDE8-C493-D7E6-38AB66E6BC92}"/>
          </ac:cxnSpMkLst>
        </pc:cxnChg>
        <pc:cxnChg chg="mod">
          <ac:chgData name="a xx" userId="6c68ed6e84215d36" providerId="LiveId" clId="{DB4E0632-E63A-4BD2-8C89-6E43158AD100}" dt="2023-07-16T23:21:30.985" v="877" actId="692"/>
          <ac:cxnSpMkLst>
            <pc:docMk/>
            <pc:sldMk cId="2344093321" sldId="282"/>
            <ac:cxnSpMk id="380" creationId="{5D15911E-A1B0-7F26-DBFB-B5AD8CE9DB78}"/>
          </ac:cxnSpMkLst>
        </pc:cxnChg>
        <pc:cxnChg chg="mod">
          <ac:chgData name="a xx" userId="6c68ed6e84215d36" providerId="LiveId" clId="{DB4E0632-E63A-4BD2-8C89-6E43158AD100}" dt="2023-07-16T23:21:30.985" v="877" actId="692"/>
          <ac:cxnSpMkLst>
            <pc:docMk/>
            <pc:sldMk cId="2344093321" sldId="282"/>
            <ac:cxnSpMk id="381" creationId="{AAF7CDFF-5800-1C24-E640-C982C6F4A133}"/>
          </ac:cxnSpMkLst>
        </pc:cxnChg>
        <pc:cxnChg chg="mod">
          <ac:chgData name="a xx" userId="6c68ed6e84215d36" providerId="LiveId" clId="{DB4E0632-E63A-4BD2-8C89-6E43158AD100}" dt="2023-07-16T23:21:30.985" v="877" actId="692"/>
          <ac:cxnSpMkLst>
            <pc:docMk/>
            <pc:sldMk cId="2344093321" sldId="282"/>
            <ac:cxnSpMk id="382" creationId="{8DDD5453-0274-7ABA-D55A-DE590AC90DDA}"/>
          </ac:cxnSpMkLst>
        </pc:cxnChg>
        <pc:cxnChg chg="mod">
          <ac:chgData name="a xx" userId="6c68ed6e84215d36" providerId="LiveId" clId="{DB4E0632-E63A-4BD2-8C89-6E43158AD100}" dt="2023-07-16T23:21:30.985" v="877" actId="692"/>
          <ac:cxnSpMkLst>
            <pc:docMk/>
            <pc:sldMk cId="2344093321" sldId="282"/>
            <ac:cxnSpMk id="383" creationId="{4DBC4571-8ADF-4B81-22B8-FA0CC246D909}"/>
          </ac:cxnSpMkLst>
        </pc:cxnChg>
        <pc:cxnChg chg="mod">
          <ac:chgData name="a xx" userId="6c68ed6e84215d36" providerId="LiveId" clId="{DB4E0632-E63A-4BD2-8C89-6E43158AD100}" dt="2023-07-16T23:21:30.985" v="877" actId="692"/>
          <ac:cxnSpMkLst>
            <pc:docMk/>
            <pc:sldMk cId="2344093321" sldId="282"/>
            <ac:cxnSpMk id="384" creationId="{3B523B46-823F-C6CA-68F7-AED46A41EFFE}"/>
          </ac:cxnSpMkLst>
        </pc:cxnChg>
        <pc:cxnChg chg="mod">
          <ac:chgData name="a xx" userId="6c68ed6e84215d36" providerId="LiveId" clId="{DB4E0632-E63A-4BD2-8C89-6E43158AD100}" dt="2023-07-16T23:21:30.985" v="877" actId="692"/>
          <ac:cxnSpMkLst>
            <pc:docMk/>
            <pc:sldMk cId="2344093321" sldId="282"/>
            <ac:cxnSpMk id="385" creationId="{D9C2C6EE-D437-94B5-79B9-CB36A9336D41}"/>
          </ac:cxnSpMkLst>
        </pc:cxnChg>
        <pc:cxnChg chg="mod">
          <ac:chgData name="a xx" userId="6c68ed6e84215d36" providerId="LiveId" clId="{DB4E0632-E63A-4BD2-8C89-6E43158AD100}" dt="2023-07-16T23:21:30.985" v="877" actId="692"/>
          <ac:cxnSpMkLst>
            <pc:docMk/>
            <pc:sldMk cId="2344093321" sldId="282"/>
            <ac:cxnSpMk id="386" creationId="{5DF385CB-D620-4048-60DE-CF2BF71655C3}"/>
          </ac:cxnSpMkLst>
        </pc:cxnChg>
        <pc:cxnChg chg="mod">
          <ac:chgData name="a xx" userId="6c68ed6e84215d36" providerId="LiveId" clId="{DB4E0632-E63A-4BD2-8C89-6E43158AD100}" dt="2023-07-16T23:21:30.985" v="877" actId="692"/>
          <ac:cxnSpMkLst>
            <pc:docMk/>
            <pc:sldMk cId="2344093321" sldId="282"/>
            <ac:cxnSpMk id="387" creationId="{726BB97F-6A2D-597F-6C97-E2F1F64FDEAD}"/>
          </ac:cxnSpMkLst>
        </pc:cxnChg>
        <pc:cxnChg chg="mod">
          <ac:chgData name="a xx" userId="6c68ed6e84215d36" providerId="LiveId" clId="{DB4E0632-E63A-4BD2-8C89-6E43158AD100}" dt="2023-07-16T23:21:30.985" v="877" actId="692"/>
          <ac:cxnSpMkLst>
            <pc:docMk/>
            <pc:sldMk cId="2344093321" sldId="282"/>
            <ac:cxnSpMk id="388" creationId="{AC99ACC4-5C5B-BDEA-A9A8-F9B5667292C8}"/>
          </ac:cxnSpMkLst>
        </pc:cxnChg>
        <pc:cxnChg chg="mod">
          <ac:chgData name="a xx" userId="6c68ed6e84215d36" providerId="LiveId" clId="{DB4E0632-E63A-4BD2-8C89-6E43158AD100}" dt="2023-07-16T23:21:30.985" v="877" actId="692"/>
          <ac:cxnSpMkLst>
            <pc:docMk/>
            <pc:sldMk cId="2344093321" sldId="282"/>
            <ac:cxnSpMk id="389" creationId="{7810D56F-4D8D-6826-E5F3-CA9145E4C888}"/>
          </ac:cxnSpMkLst>
        </pc:cxnChg>
        <pc:cxnChg chg="mod">
          <ac:chgData name="a xx" userId="6c68ed6e84215d36" providerId="LiveId" clId="{DB4E0632-E63A-4BD2-8C89-6E43158AD100}" dt="2023-07-16T23:21:30.985" v="877" actId="692"/>
          <ac:cxnSpMkLst>
            <pc:docMk/>
            <pc:sldMk cId="2344093321" sldId="282"/>
            <ac:cxnSpMk id="390" creationId="{A3C08901-5A3B-70B1-5E13-AFC08ED2AFEB}"/>
          </ac:cxnSpMkLst>
        </pc:cxnChg>
        <pc:cxnChg chg="mod">
          <ac:chgData name="a xx" userId="6c68ed6e84215d36" providerId="LiveId" clId="{DB4E0632-E63A-4BD2-8C89-6E43158AD100}" dt="2023-07-16T23:21:30.985" v="877" actId="692"/>
          <ac:cxnSpMkLst>
            <pc:docMk/>
            <pc:sldMk cId="2344093321" sldId="282"/>
            <ac:cxnSpMk id="391" creationId="{1ACCA24D-C257-3068-F702-2CF788D86866}"/>
          </ac:cxnSpMkLst>
        </pc:cxnChg>
        <pc:cxnChg chg="mod">
          <ac:chgData name="a xx" userId="6c68ed6e84215d36" providerId="LiveId" clId="{DB4E0632-E63A-4BD2-8C89-6E43158AD100}" dt="2023-07-16T23:21:30.985" v="877" actId="692"/>
          <ac:cxnSpMkLst>
            <pc:docMk/>
            <pc:sldMk cId="2344093321" sldId="282"/>
            <ac:cxnSpMk id="392" creationId="{A2ADAC14-C3A6-FFFE-2E19-95891F1749A5}"/>
          </ac:cxnSpMkLst>
        </pc:cxnChg>
        <pc:cxnChg chg="mod">
          <ac:chgData name="a xx" userId="6c68ed6e84215d36" providerId="LiveId" clId="{DB4E0632-E63A-4BD2-8C89-6E43158AD100}" dt="2023-07-16T23:21:30.985" v="877" actId="692"/>
          <ac:cxnSpMkLst>
            <pc:docMk/>
            <pc:sldMk cId="2344093321" sldId="282"/>
            <ac:cxnSpMk id="393" creationId="{0F2049AC-0C9C-136E-1FB2-CF5D4B543269}"/>
          </ac:cxnSpMkLst>
        </pc:cxnChg>
        <pc:cxnChg chg="mod">
          <ac:chgData name="a xx" userId="6c68ed6e84215d36" providerId="LiveId" clId="{DB4E0632-E63A-4BD2-8C89-6E43158AD100}" dt="2023-07-16T23:21:30.985" v="877" actId="692"/>
          <ac:cxnSpMkLst>
            <pc:docMk/>
            <pc:sldMk cId="2344093321" sldId="282"/>
            <ac:cxnSpMk id="394" creationId="{C5CED569-A4D2-5618-F32C-DF6EAA6AE918}"/>
          </ac:cxnSpMkLst>
        </pc:cxnChg>
        <pc:cxnChg chg="mod">
          <ac:chgData name="a xx" userId="6c68ed6e84215d36" providerId="LiveId" clId="{DB4E0632-E63A-4BD2-8C89-6E43158AD100}" dt="2023-07-16T23:21:30.985" v="877" actId="692"/>
          <ac:cxnSpMkLst>
            <pc:docMk/>
            <pc:sldMk cId="2344093321" sldId="282"/>
            <ac:cxnSpMk id="395" creationId="{CA45E53B-C738-6838-62A0-A3484A549D55}"/>
          </ac:cxnSpMkLst>
        </pc:cxnChg>
        <pc:cxnChg chg="mod">
          <ac:chgData name="a xx" userId="6c68ed6e84215d36" providerId="LiveId" clId="{DB4E0632-E63A-4BD2-8C89-6E43158AD100}" dt="2023-07-16T23:21:30.985" v="877" actId="692"/>
          <ac:cxnSpMkLst>
            <pc:docMk/>
            <pc:sldMk cId="2344093321" sldId="282"/>
            <ac:cxnSpMk id="396" creationId="{3393DE09-4863-CFCD-27DF-F5729218004D}"/>
          </ac:cxnSpMkLst>
        </pc:cxnChg>
        <pc:cxnChg chg="mod">
          <ac:chgData name="a xx" userId="6c68ed6e84215d36" providerId="LiveId" clId="{DB4E0632-E63A-4BD2-8C89-6E43158AD100}" dt="2023-07-16T23:21:30.985" v="877" actId="692"/>
          <ac:cxnSpMkLst>
            <pc:docMk/>
            <pc:sldMk cId="2344093321" sldId="282"/>
            <ac:cxnSpMk id="397" creationId="{7DBD6BB3-3450-495A-5DA2-E6C08E4B9FD0}"/>
          </ac:cxnSpMkLst>
        </pc:cxnChg>
        <pc:cxnChg chg="mod">
          <ac:chgData name="a xx" userId="6c68ed6e84215d36" providerId="LiveId" clId="{DB4E0632-E63A-4BD2-8C89-6E43158AD100}" dt="2023-07-16T23:21:30.985" v="877" actId="692"/>
          <ac:cxnSpMkLst>
            <pc:docMk/>
            <pc:sldMk cId="2344093321" sldId="282"/>
            <ac:cxnSpMk id="398" creationId="{35973628-2988-62DC-EFA4-92E1B99E5550}"/>
          </ac:cxnSpMkLst>
        </pc:cxnChg>
        <pc:cxnChg chg="mod">
          <ac:chgData name="a xx" userId="6c68ed6e84215d36" providerId="LiveId" clId="{DB4E0632-E63A-4BD2-8C89-6E43158AD100}" dt="2023-07-16T23:21:30.985" v="877" actId="692"/>
          <ac:cxnSpMkLst>
            <pc:docMk/>
            <pc:sldMk cId="2344093321" sldId="282"/>
            <ac:cxnSpMk id="399" creationId="{A0A1CC29-F40E-6819-69B3-94BF84B9641A}"/>
          </ac:cxnSpMkLst>
        </pc:cxnChg>
        <pc:cxnChg chg="mod">
          <ac:chgData name="a xx" userId="6c68ed6e84215d36" providerId="LiveId" clId="{DB4E0632-E63A-4BD2-8C89-6E43158AD100}" dt="2023-07-16T23:21:30.985" v="877" actId="692"/>
          <ac:cxnSpMkLst>
            <pc:docMk/>
            <pc:sldMk cId="2344093321" sldId="282"/>
            <ac:cxnSpMk id="400" creationId="{3AA0C51A-39AD-AED2-81F9-C5B86B972B5B}"/>
          </ac:cxnSpMkLst>
        </pc:cxnChg>
        <pc:cxnChg chg="mod">
          <ac:chgData name="a xx" userId="6c68ed6e84215d36" providerId="LiveId" clId="{DB4E0632-E63A-4BD2-8C89-6E43158AD100}" dt="2023-07-16T23:21:30.985" v="877" actId="692"/>
          <ac:cxnSpMkLst>
            <pc:docMk/>
            <pc:sldMk cId="2344093321" sldId="282"/>
            <ac:cxnSpMk id="401" creationId="{46A0814D-E0CC-309B-6D2B-380242066529}"/>
          </ac:cxnSpMkLst>
        </pc:cxnChg>
        <pc:cxnChg chg="mod">
          <ac:chgData name="a xx" userId="6c68ed6e84215d36" providerId="LiveId" clId="{DB4E0632-E63A-4BD2-8C89-6E43158AD100}" dt="2023-07-16T23:21:30.985" v="877" actId="692"/>
          <ac:cxnSpMkLst>
            <pc:docMk/>
            <pc:sldMk cId="2344093321" sldId="282"/>
            <ac:cxnSpMk id="402" creationId="{1813FA46-1846-24E9-0117-A0DCF768467E}"/>
          </ac:cxnSpMkLst>
        </pc:cxnChg>
        <pc:cxnChg chg="mod">
          <ac:chgData name="a xx" userId="6c68ed6e84215d36" providerId="LiveId" clId="{DB4E0632-E63A-4BD2-8C89-6E43158AD100}" dt="2023-07-16T23:21:30.985" v="877" actId="692"/>
          <ac:cxnSpMkLst>
            <pc:docMk/>
            <pc:sldMk cId="2344093321" sldId="282"/>
            <ac:cxnSpMk id="403" creationId="{2E8E58B3-F4CC-6122-8D27-9ED6FA3B28A7}"/>
          </ac:cxnSpMkLst>
        </pc:cxnChg>
        <pc:cxnChg chg="mod">
          <ac:chgData name="a xx" userId="6c68ed6e84215d36" providerId="LiveId" clId="{DB4E0632-E63A-4BD2-8C89-6E43158AD100}" dt="2023-07-16T23:20:45.670" v="867" actId="165"/>
          <ac:cxnSpMkLst>
            <pc:docMk/>
            <pc:sldMk cId="2344093321" sldId="282"/>
            <ac:cxnSpMk id="404" creationId="{F605716A-374A-D0D8-68AF-15C33807DAB7}"/>
          </ac:cxnSpMkLst>
        </pc:cxnChg>
        <pc:cxnChg chg="mod">
          <ac:chgData name="a xx" userId="6c68ed6e84215d36" providerId="LiveId" clId="{DB4E0632-E63A-4BD2-8C89-6E43158AD100}" dt="2023-07-16T23:20:45.670" v="867" actId="165"/>
          <ac:cxnSpMkLst>
            <pc:docMk/>
            <pc:sldMk cId="2344093321" sldId="282"/>
            <ac:cxnSpMk id="405" creationId="{C9454FCB-6FF8-093F-D94E-597E24767D1B}"/>
          </ac:cxnSpMkLst>
        </pc:cxnChg>
        <pc:cxnChg chg="mod">
          <ac:chgData name="a xx" userId="6c68ed6e84215d36" providerId="LiveId" clId="{DB4E0632-E63A-4BD2-8C89-6E43158AD100}" dt="2023-07-16T23:20:45.670" v="867" actId="165"/>
          <ac:cxnSpMkLst>
            <pc:docMk/>
            <pc:sldMk cId="2344093321" sldId="282"/>
            <ac:cxnSpMk id="768" creationId="{2C512BE2-3FE1-68ED-712F-F7A739725622}"/>
          </ac:cxnSpMkLst>
        </pc:cxnChg>
        <pc:cxnChg chg="mod">
          <ac:chgData name="a xx" userId="6c68ed6e84215d36" providerId="LiveId" clId="{DB4E0632-E63A-4BD2-8C89-6E43158AD100}" dt="2023-07-16T23:20:45.670" v="867" actId="165"/>
          <ac:cxnSpMkLst>
            <pc:docMk/>
            <pc:sldMk cId="2344093321" sldId="282"/>
            <ac:cxnSpMk id="769" creationId="{5ABF8D5E-8752-9AA0-C971-AC76B8ED3B59}"/>
          </ac:cxnSpMkLst>
        </pc:cxnChg>
        <pc:cxnChg chg="mod">
          <ac:chgData name="a xx" userId="6c68ed6e84215d36" providerId="LiveId" clId="{DB4E0632-E63A-4BD2-8C89-6E43158AD100}" dt="2023-07-16T23:20:45.670" v="867" actId="165"/>
          <ac:cxnSpMkLst>
            <pc:docMk/>
            <pc:sldMk cId="2344093321" sldId="282"/>
            <ac:cxnSpMk id="770" creationId="{2295A553-FBBC-F593-1964-8A1E7C8D20B0}"/>
          </ac:cxnSpMkLst>
        </pc:cxnChg>
        <pc:cxnChg chg="mod">
          <ac:chgData name="a xx" userId="6c68ed6e84215d36" providerId="LiveId" clId="{DB4E0632-E63A-4BD2-8C89-6E43158AD100}" dt="2023-07-16T23:20:45.670" v="867" actId="165"/>
          <ac:cxnSpMkLst>
            <pc:docMk/>
            <pc:sldMk cId="2344093321" sldId="282"/>
            <ac:cxnSpMk id="771" creationId="{A199E513-7306-ABDC-3070-D3952597D773}"/>
          </ac:cxnSpMkLst>
        </pc:cxnChg>
        <pc:cxnChg chg="mod">
          <ac:chgData name="a xx" userId="6c68ed6e84215d36" providerId="LiveId" clId="{DB4E0632-E63A-4BD2-8C89-6E43158AD100}" dt="2023-07-16T23:20:45.670" v="867" actId="165"/>
          <ac:cxnSpMkLst>
            <pc:docMk/>
            <pc:sldMk cId="2344093321" sldId="282"/>
            <ac:cxnSpMk id="772" creationId="{78E09E26-6A5F-52C3-7FA0-BF4092C77CF4}"/>
          </ac:cxnSpMkLst>
        </pc:cxnChg>
        <pc:cxnChg chg="mod">
          <ac:chgData name="a xx" userId="6c68ed6e84215d36" providerId="LiveId" clId="{DB4E0632-E63A-4BD2-8C89-6E43158AD100}" dt="2023-07-16T23:20:45.670" v="867" actId="165"/>
          <ac:cxnSpMkLst>
            <pc:docMk/>
            <pc:sldMk cId="2344093321" sldId="282"/>
            <ac:cxnSpMk id="773" creationId="{50146C3B-C57A-CE44-87C3-E03E00E8E483}"/>
          </ac:cxnSpMkLst>
        </pc:cxnChg>
        <pc:cxnChg chg="mod">
          <ac:chgData name="a xx" userId="6c68ed6e84215d36" providerId="LiveId" clId="{DB4E0632-E63A-4BD2-8C89-6E43158AD100}" dt="2023-07-16T23:20:45.670" v="867" actId="165"/>
          <ac:cxnSpMkLst>
            <pc:docMk/>
            <pc:sldMk cId="2344093321" sldId="282"/>
            <ac:cxnSpMk id="774" creationId="{F156DA63-094B-EBC7-0E03-24A0D8DE5C39}"/>
          </ac:cxnSpMkLst>
        </pc:cxnChg>
        <pc:cxnChg chg="mod">
          <ac:chgData name="a xx" userId="6c68ed6e84215d36" providerId="LiveId" clId="{DB4E0632-E63A-4BD2-8C89-6E43158AD100}" dt="2023-07-16T23:20:45.670" v="867" actId="165"/>
          <ac:cxnSpMkLst>
            <pc:docMk/>
            <pc:sldMk cId="2344093321" sldId="282"/>
            <ac:cxnSpMk id="775" creationId="{0247BBF8-21BF-A1D9-3DA4-88C241F60577}"/>
          </ac:cxnSpMkLst>
        </pc:cxnChg>
        <pc:cxnChg chg="mod">
          <ac:chgData name="a xx" userId="6c68ed6e84215d36" providerId="LiveId" clId="{DB4E0632-E63A-4BD2-8C89-6E43158AD100}" dt="2023-07-16T23:20:45.670" v="867" actId="165"/>
          <ac:cxnSpMkLst>
            <pc:docMk/>
            <pc:sldMk cId="2344093321" sldId="282"/>
            <ac:cxnSpMk id="776" creationId="{C74FB27B-7DF1-7C45-6B97-CD6D512C466C}"/>
          </ac:cxnSpMkLst>
        </pc:cxnChg>
        <pc:cxnChg chg="mod">
          <ac:chgData name="a xx" userId="6c68ed6e84215d36" providerId="LiveId" clId="{DB4E0632-E63A-4BD2-8C89-6E43158AD100}" dt="2023-07-16T23:20:45.670" v="867" actId="165"/>
          <ac:cxnSpMkLst>
            <pc:docMk/>
            <pc:sldMk cId="2344093321" sldId="282"/>
            <ac:cxnSpMk id="777" creationId="{2A69FDD8-E22A-C6B6-631B-304ECC0ED831}"/>
          </ac:cxnSpMkLst>
        </pc:cxnChg>
        <pc:cxnChg chg="mod">
          <ac:chgData name="a xx" userId="6c68ed6e84215d36" providerId="LiveId" clId="{DB4E0632-E63A-4BD2-8C89-6E43158AD100}" dt="2023-07-16T23:20:45.670" v="867" actId="165"/>
          <ac:cxnSpMkLst>
            <pc:docMk/>
            <pc:sldMk cId="2344093321" sldId="282"/>
            <ac:cxnSpMk id="780" creationId="{C0559E5C-391E-51EA-BEF6-D3A9FD284154}"/>
          </ac:cxnSpMkLst>
        </pc:cxnChg>
        <pc:cxnChg chg="mod">
          <ac:chgData name="a xx" userId="6c68ed6e84215d36" providerId="LiveId" clId="{DB4E0632-E63A-4BD2-8C89-6E43158AD100}" dt="2023-07-16T23:20:45.670" v="867" actId="165"/>
          <ac:cxnSpMkLst>
            <pc:docMk/>
            <pc:sldMk cId="2344093321" sldId="282"/>
            <ac:cxnSpMk id="781" creationId="{E9BCD657-70E8-0CB4-9885-126CA94216CC}"/>
          </ac:cxnSpMkLst>
        </pc:cxnChg>
        <pc:cxnChg chg="mod">
          <ac:chgData name="a xx" userId="6c68ed6e84215d36" providerId="LiveId" clId="{DB4E0632-E63A-4BD2-8C89-6E43158AD100}" dt="2023-07-16T23:20:45.670" v="867" actId="165"/>
          <ac:cxnSpMkLst>
            <pc:docMk/>
            <pc:sldMk cId="2344093321" sldId="282"/>
            <ac:cxnSpMk id="782" creationId="{78597CBC-9671-ED8C-0890-C91A07344C58}"/>
          </ac:cxnSpMkLst>
        </pc:cxnChg>
        <pc:cxnChg chg="mod">
          <ac:chgData name="a xx" userId="6c68ed6e84215d36" providerId="LiveId" clId="{DB4E0632-E63A-4BD2-8C89-6E43158AD100}" dt="2023-07-16T23:20:45.670" v="867" actId="165"/>
          <ac:cxnSpMkLst>
            <pc:docMk/>
            <pc:sldMk cId="2344093321" sldId="282"/>
            <ac:cxnSpMk id="783" creationId="{64F97AD2-FCE0-9295-BF65-BCD4B4D5BF61}"/>
          </ac:cxnSpMkLst>
        </pc:cxnChg>
        <pc:cxnChg chg="mod">
          <ac:chgData name="a xx" userId="6c68ed6e84215d36" providerId="LiveId" clId="{DB4E0632-E63A-4BD2-8C89-6E43158AD100}" dt="2023-07-16T23:20:45.670" v="867" actId="165"/>
          <ac:cxnSpMkLst>
            <pc:docMk/>
            <pc:sldMk cId="2344093321" sldId="282"/>
            <ac:cxnSpMk id="784" creationId="{B6CF6C71-2CB2-5B5C-1AF8-855293D9A4AA}"/>
          </ac:cxnSpMkLst>
        </pc:cxnChg>
        <pc:cxnChg chg="mod">
          <ac:chgData name="a xx" userId="6c68ed6e84215d36" providerId="LiveId" clId="{DB4E0632-E63A-4BD2-8C89-6E43158AD100}" dt="2023-07-16T23:20:45.670" v="867" actId="165"/>
          <ac:cxnSpMkLst>
            <pc:docMk/>
            <pc:sldMk cId="2344093321" sldId="282"/>
            <ac:cxnSpMk id="785" creationId="{0F86E99E-D029-ADCC-6542-26975C801557}"/>
          </ac:cxnSpMkLst>
        </pc:cxnChg>
        <pc:cxnChg chg="mod">
          <ac:chgData name="a xx" userId="6c68ed6e84215d36" providerId="LiveId" clId="{DB4E0632-E63A-4BD2-8C89-6E43158AD100}" dt="2023-07-16T23:20:45.670" v="867" actId="165"/>
          <ac:cxnSpMkLst>
            <pc:docMk/>
            <pc:sldMk cId="2344093321" sldId="282"/>
            <ac:cxnSpMk id="786" creationId="{3BD67B0A-CA92-1E37-7CE4-B9581E23B16D}"/>
          </ac:cxnSpMkLst>
        </pc:cxnChg>
        <pc:cxnChg chg="mod">
          <ac:chgData name="a xx" userId="6c68ed6e84215d36" providerId="LiveId" clId="{DB4E0632-E63A-4BD2-8C89-6E43158AD100}" dt="2023-07-16T23:20:45.670" v="867" actId="165"/>
          <ac:cxnSpMkLst>
            <pc:docMk/>
            <pc:sldMk cId="2344093321" sldId="282"/>
            <ac:cxnSpMk id="787" creationId="{88AAA4FE-27DD-9F37-1F51-E0C04066B9FC}"/>
          </ac:cxnSpMkLst>
        </pc:cxnChg>
        <pc:cxnChg chg="mod">
          <ac:chgData name="a xx" userId="6c68ed6e84215d36" providerId="LiveId" clId="{DB4E0632-E63A-4BD2-8C89-6E43158AD100}" dt="2023-07-16T23:20:45.670" v="867" actId="165"/>
          <ac:cxnSpMkLst>
            <pc:docMk/>
            <pc:sldMk cId="2344093321" sldId="282"/>
            <ac:cxnSpMk id="788" creationId="{DEC59ADA-8778-C8BD-830C-9BE9CBF1EB50}"/>
          </ac:cxnSpMkLst>
        </pc:cxnChg>
        <pc:cxnChg chg="mod">
          <ac:chgData name="a xx" userId="6c68ed6e84215d36" providerId="LiveId" clId="{DB4E0632-E63A-4BD2-8C89-6E43158AD100}" dt="2023-07-16T23:20:45.670" v="867" actId="165"/>
          <ac:cxnSpMkLst>
            <pc:docMk/>
            <pc:sldMk cId="2344093321" sldId="282"/>
            <ac:cxnSpMk id="789" creationId="{9C63C77C-31BA-9E04-75D5-494E8F49CBE2}"/>
          </ac:cxnSpMkLst>
        </pc:cxnChg>
        <pc:cxnChg chg="mod">
          <ac:chgData name="a xx" userId="6c68ed6e84215d36" providerId="LiveId" clId="{DB4E0632-E63A-4BD2-8C89-6E43158AD100}" dt="2023-07-16T23:20:45.670" v="867" actId="165"/>
          <ac:cxnSpMkLst>
            <pc:docMk/>
            <pc:sldMk cId="2344093321" sldId="282"/>
            <ac:cxnSpMk id="790" creationId="{83BFED6F-0C24-5789-DCF6-F0B934A991AD}"/>
          </ac:cxnSpMkLst>
        </pc:cxnChg>
        <pc:cxnChg chg="mod">
          <ac:chgData name="a xx" userId="6c68ed6e84215d36" providerId="LiveId" clId="{DB4E0632-E63A-4BD2-8C89-6E43158AD100}" dt="2023-07-16T23:20:45.670" v="867" actId="165"/>
          <ac:cxnSpMkLst>
            <pc:docMk/>
            <pc:sldMk cId="2344093321" sldId="282"/>
            <ac:cxnSpMk id="791" creationId="{4576DF95-C428-5EC5-4372-ED7E1AC09654}"/>
          </ac:cxnSpMkLst>
        </pc:cxnChg>
        <pc:cxnChg chg="mod">
          <ac:chgData name="a xx" userId="6c68ed6e84215d36" providerId="LiveId" clId="{DB4E0632-E63A-4BD2-8C89-6E43158AD100}" dt="2023-07-16T23:20:45.670" v="867" actId="165"/>
          <ac:cxnSpMkLst>
            <pc:docMk/>
            <pc:sldMk cId="2344093321" sldId="282"/>
            <ac:cxnSpMk id="792" creationId="{BA3F3525-70F2-F872-30E5-248044C0BF28}"/>
          </ac:cxnSpMkLst>
        </pc:cxnChg>
        <pc:cxnChg chg="mod">
          <ac:chgData name="a xx" userId="6c68ed6e84215d36" providerId="LiveId" clId="{DB4E0632-E63A-4BD2-8C89-6E43158AD100}" dt="2023-07-16T23:20:45.670" v="867" actId="165"/>
          <ac:cxnSpMkLst>
            <pc:docMk/>
            <pc:sldMk cId="2344093321" sldId="282"/>
            <ac:cxnSpMk id="793" creationId="{4480DBB5-CA1E-F619-A03B-839616DA06D7}"/>
          </ac:cxnSpMkLst>
        </pc:cxnChg>
        <pc:cxnChg chg="mod">
          <ac:chgData name="a xx" userId="6c68ed6e84215d36" providerId="LiveId" clId="{DB4E0632-E63A-4BD2-8C89-6E43158AD100}" dt="2023-07-16T23:20:45.670" v="867" actId="165"/>
          <ac:cxnSpMkLst>
            <pc:docMk/>
            <pc:sldMk cId="2344093321" sldId="282"/>
            <ac:cxnSpMk id="794" creationId="{1E2560FD-5EDF-9228-3E9E-A3CBAB546B2B}"/>
          </ac:cxnSpMkLst>
        </pc:cxnChg>
        <pc:cxnChg chg="mod">
          <ac:chgData name="a xx" userId="6c68ed6e84215d36" providerId="LiveId" clId="{DB4E0632-E63A-4BD2-8C89-6E43158AD100}" dt="2023-07-16T23:20:45.670" v="867" actId="165"/>
          <ac:cxnSpMkLst>
            <pc:docMk/>
            <pc:sldMk cId="2344093321" sldId="282"/>
            <ac:cxnSpMk id="795" creationId="{BF625B33-CE4F-2142-098E-482F4E238F1E}"/>
          </ac:cxnSpMkLst>
        </pc:cxnChg>
        <pc:cxnChg chg="mod">
          <ac:chgData name="a xx" userId="6c68ed6e84215d36" providerId="LiveId" clId="{DB4E0632-E63A-4BD2-8C89-6E43158AD100}" dt="2023-07-16T23:20:45.670" v="867" actId="165"/>
          <ac:cxnSpMkLst>
            <pc:docMk/>
            <pc:sldMk cId="2344093321" sldId="282"/>
            <ac:cxnSpMk id="796" creationId="{F23FD93A-CF07-84CB-A316-9CAC647D2E71}"/>
          </ac:cxnSpMkLst>
        </pc:cxnChg>
        <pc:cxnChg chg="mod">
          <ac:chgData name="a xx" userId="6c68ed6e84215d36" providerId="LiveId" clId="{DB4E0632-E63A-4BD2-8C89-6E43158AD100}" dt="2023-07-16T23:20:45.670" v="867" actId="165"/>
          <ac:cxnSpMkLst>
            <pc:docMk/>
            <pc:sldMk cId="2344093321" sldId="282"/>
            <ac:cxnSpMk id="797" creationId="{4F4D1F2B-DF6A-92CE-B022-016C20E1C2A8}"/>
          </ac:cxnSpMkLst>
        </pc:cxnChg>
        <pc:cxnChg chg="mod">
          <ac:chgData name="a xx" userId="6c68ed6e84215d36" providerId="LiveId" clId="{DB4E0632-E63A-4BD2-8C89-6E43158AD100}" dt="2023-07-16T23:20:45.670" v="867" actId="165"/>
          <ac:cxnSpMkLst>
            <pc:docMk/>
            <pc:sldMk cId="2344093321" sldId="282"/>
            <ac:cxnSpMk id="798" creationId="{12B25B7A-F64C-B3B3-474C-03EEB60453DD}"/>
          </ac:cxnSpMkLst>
        </pc:cxnChg>
        <pc:cxnChg chg="mod">
          <ac:chgData name="a xx" userId="6c68ed6e84215d36" providerId="LiveId" clId="{DB4E0632-E63A-4BD2-8C89-6E43158AD100}" dt="2023-07-16T23:20:45.670" v="867" actId="165"/>
          <ac:cxnSpMkLst>
            <pc:docMk/>
            <pc:sldMk cId="2344093321" sldId="282"/>
            <ac:cxnSpMk id="799" creationId="{AAD0437B-383E-EB6D-BDB1-F3DDE712796E}"/>
          </ac:cxnSpMkLst>
        </pc:cxnChg>
        <pc:cxnChg chg="mod">
          <ac:chgData name="a xx" userId="6c68ed6e84215d36" providerId="LiveId" clId="{DB4E0632-E63A-4BD2-8C89-6E43158AD100}" dt="2023-07-16T23:20:45.670" v="867" actId="165"/>
          <ac:cxnSpMkLst>
            <pc:docMk/>
            <pc:sldMk cId="2344093321" sldId="282"/>
            <ac:cxnSpMk id="800" creationId="{6B9290BF-84C5-CAA4-40BA-7036A41C308C}"/>
          </ac:cxnSpMkLst>
        </pc:cxnChg>
        <pc:cxnChg chg="mod">
          <ac:chgData name="a xx" userId="6c68ed6e84215d36" providerId="LiveId" clId="{DB4E0632-E63A-4BD2-8C89-6E43158AD100}" dt="2023-07-16T23:20:45.670" v="867" actId="165"/>
          <ac:cxnSpMkLst>
            <pc:docMk/>
            <pc:sldMk cId="2344093321" sldId="282"/>
            <ac:cxnSpMk id="801" creationId="{4A011671-CC82-2A08-B8A2-BCF95B14DB87}"/>
          </ac:cxnSpMkLst>
        </pc:cxnChg>
        <pc:cxnChg chg="mod">
          <ac:chgData name="a xx" userId="6c68ed6e84215d36" providerId="LiveId" clId="{DB4E0632-E63A-4BD2-8C89-6E43158AD100}" dt="2023-07-16T23:20:45.670" v="867" actId="165"/>
          <ac:cxnSpMkLst>
            <pc:docMk/>
            <pc:sldMk cId="2344093321" sldId="282"/>
            <ac:cxnSpMk id="802" creationId="{C7EDEC41-5E92-93C2-557D-F1AB82E8A94B}"/>
          </ac:cxnSpMkLst>
        </pc:cxnChg>
        <pc:cxnChg chg="mod">
          <ac:chgData name="a xx" userId="6c68ed6e84215d36" providerId="LiveId" clId="{DB4E0632-E63A-4BD2-8C89-6E43158AD100}" dt="2023-07-16T23:20:45.670" v="867" actId="165"/>
          <ac:cxnSpMkLst>
            <pc:docMk/>
            <pc:sldMk cId="2344093321" sldId="282"/>
            <ac:cxnSpMk id="803" creationId="{CFF29982-E408-6720-49B9-962C0B1E3DF2}"/>
          </ac:cxnSpMkLst>
        </pc:cxnChg>
        <pc:cxnChg chg="mod">
          <ac:chgData name="a xx" userId="6c68ed6e84215d36" providerId="LiveId" clId="{DB4E0632-E63A-4BD2-8C89-6E43158AD100}" dt="2023-07-16T23:20:45.670" v="867" actId="165"/>
          <ac:cxnSpMkLst>
            <pc:docMk/>
            <pc:sldMk cId="2344093321" sldId="282"/>
            <ac:cxnSpMk id="804" creationId="{7CAB2F74-8AE9-D7AC-8252-64C57E03049D}"/>
          </ac:cxnSpMkLst>
        </pc:cxnChg>
        <pc:cxnChg chg="mod">
          <ac:chgData name="a xx" userId="6c68ed6e84215d36" providerId="LiveId" clId="{DB4E0632-E63A-4BD2-8C89-6E43158AD100}" dt="2023-07-16T23:20:45.670" v="867" actId="165"/>
          <ac:cxnSpMkLst>
            <pc:docMk/>
            <pc:sldMk cId="2344093321" sldId="282"/>
            <ac:cxnSpMk id="805" creationId="{3C544871-2B11-59A2-8047-1B5AA6CE6231}"/>
          </ac:cxnSpMkLst>
        </pc:cxnChg>
        <pc:cxnChg chg="mod">
          <ac:chgData name="a xx" userId="6c68ed6e84215d36" providerId="LiveId" clId="{DB4E0632-E63A-4BD2-8C89-6E43158AD100}" dt="2023-07-16T23:20:45.670" v="867" actId="165"/>
          <ac:cxnSpMkLst>
            <pc:docMk/>
            <pc:sldMk cId="2344093321" sldId="282"/>
            <ac:cxnSpMk id="806" creationId="{4BF0F5DC-3976-3EAE-7D1E-97B83C20FF64}"/>
          </ac:cxnSpMkLst>
        </pc:cxnChg>
        <pc:cxnChg chg="mod">
          <ac:chgData name="a xx" userId="6c68ed6e84215d36" providerId="LiveId" clId="{DB4E0632-E63A-4BD2-8C89-6E43158AD100}" dt="2023-07-16T23:20:45.670" v="867" actId="165"/>
          <ac:cxnSpMkLst>
            <pc:docMk/>
            <pc:sldMk cId="2344093321" sldId="282"/>
            <ac:cxnSpMk id="807" creationId="{FAF1168C-B257-90BD-13D1-AFD4A876C8A8}"/>
          </ac:cxnSpMkLst>
        </pc:cxnChg>
        <pc:cxnChg chg="mod">
          <ac:chgData name="a xx" userId="6c68ed6e84215d36" providerId="LiveId" clId="{DB4E0632-E63A-4BD2-8C89-6E43158AD100}" dt="2023-07-16T23:20:45.670" v="867" actId="165"/>
          <ac:cxnSpMkLst>
            <pc:docMk/>
            <pc:sldMk cId="2344093321" sldId="282"/>
            <ac:cxnSpMk id="808" creationId="{04B954A8-7616-2AB0-C089-FA61015CC762}"/>
          </ac:cxnSpMkLst>
        </pc:cxnChg>
        <pc:cxnChg chg="mod">
          <ac:chgData name="a xx" userId="6c68ed6e84215d36" providerId="LiveId" clId="{DB4E0632-E63A-4BD2-8C89-6E43158AD100}" dt="2023-07-16T23:20:45.670" v="867" actId="165"/>
          <ac:cxnSpMkLst>
            <pc:docMk/>
            <pc:sldMk cId="2344093321" sldId="282"/>
            <ac:cxnSpMk id="809" creationId="{2BE9B235-51CC-CE8C-D9BC-270D82327443}"/>
          </ac:cxnSpMkLst>
        </pc:cxnChg>
        <pc:cxnChg chg="mod">
          <ac:chgData name="a xx" userId="6c68ed6e84215d36" providerId="LiveId" clId="{DB4E0632-E63A-4BD2-8C89-6E43158AD100}" dt="2023-07-16T23:20:45.670" v="867" actId="165"/>
          <ac:cxnSpMkLst>
            <pc:docMk/>
            <pc:sldMk cId="2344093321" sldId="282"/>
            <ac:cxnSpMk id="810" creationId="{BD0CDE01-2AB9-8FA2-7A16-6416B69E24B3}"/>
          </ac:cxnSpMkLst>
        </pc:cxnChg>
        <pc:cxnChg chg="mod">
          <ac:chgData name="a xx" userId="6c68ed6e84215d36" providerId="LiveId" clId="{DB4E0632-E63A-4BD2-8C89-6E43158AD100}" dt="2023-07-16T23:20:45.670" v="867" actId="165"/>
          <ac:cxnSpMkLst>
            <pc:docMk/>
            <pc:sldMk cId="2344093321" sldId="282"/>
            <ac:cxnSpMk id="811" creationId="{E0935844-DD7A-3663-250B-9FDC04899FED}"/>
          </ac:cxnSpMkLst>
        </pc:cxnChg>
        <pc:cxnChg chg="mod">
          <ac:chgData name="a xx" userId="6c68ed6e84215d36" providerId="LiveId" clId="{DB4E0632-E63A-4BD2-8C89-6E43158AD100}" dt="2023-07-16T23:20:45.670" v="867" actId="165"/>
          <ac:cxnSpMkLst>
            <pc:docMk/>
            <pc:sldMk cId="2344093321" sldId="282"/>
            <ac:cxnSpMk id="812" creationId="{5C4C07A0-2532-B54C-AD99-9DD92280E76F}"/>
          </ac:cxnSpMkLst>
        </pc:cxnChg>
        <pc:cxnChg chg="mod">
          <ac:chgData name="a xx" userId="6c68ed6e84215d36" providerId="LiveId" clId="{DB4E0632-E63A-4BD2-8C89-6E43158AD100}" dt="2023-07-16T23:20:45.670" v="867" actId="165"/>
          <ac:cxnSpMkLst>
            <pc:docMk/>
            <pc:sldMk cId="2344093321" sldId="282"/>
            <ac:cxnSpMk id="813" creationId="{DA0433C3-37A8-D645-E7EA-8B3F23914042}"/>
          </ac:cxnSpMkLst>
        </pc:cxnChg>
        <pc:cxnChg chg="mod">
          <ac:chgData name="a xx" userId="6c68ed6e84215d36" providerId="LiveId" clId="{DB4E0632-E63A-4BD2-8C89-6E43158AD100}" dt="2023-07-16T23:20:45.670" v="867" actId="165"/>
          <ac:cxnSpMkLst>
            <pc:docMk/>
            <pc:sldMk cId="2344093321" sldId="282"/>
            <ac:cxnSpMk id="814" creationId="{A98B3777-6C4A-61CE-EF31-40BCCE8F11B2}"/>
          </ac:cxnSpMkLst>
        </pc:cxnChg>
        <pc:cxnChg chg="mod">
          <ac:chgData name="a xx" userId="6c68ed6e84215d36" providerId="LiveId" clId="{DB4E0632-E63A-4BD2-8C89-6E43158AD100}" dt="2023-07-16T23:20:45.670" v="867" actId="165"/>
          <ac:cxnSpMkLst>
            <pc:docMk/>
            <pc:sldMk cId="2344093321" sldId="282"/>
            <ac:cxnSpMk id="815" creationId="{2C7152F0-9A52-0F1C-CF80-A5870A1351D5}"/>
          </ac:cxnSpMkLst>
        </pc:cxnChg>
        <pc:cxnChg chg="mod">
          <ac:chgData name="a xx" userId="6c68ed6e84215d36" providerId="LiveId" clId="{DB4E0632-E63A-4BD2-8C89-6E43158AD100}" dt="2023-07-16T23:20:45.670" v="867" actId="165"/>
          <ac:cxnSpMkLst>
            <pc:docMk/>
            <pc:sldMk cId="2344093321" sldId="282"/>
            <ac:cxnSpMk id="816" creationId="{6CB82AA7-B421-A42D-A65E-02794F6A8D86}"/>
          </ac:cxnSpMkLst>
        </pc:cxnChg>
        <pc:cxnChg chg="mod">
          <ac:chgData name="a xx" userId="6c68ed6e84215d36" providerId="LiveId" clId="{DB4E0632-E63A-4BD2-8C89-6E43158AD100}" dt="2023-07-16T23:20:45.670" v="867" actId="165"/>
          <ac:cxnSpMkLst>
            <pc:docMk/>
            <pc:sldMk cId="2344093321" sldId="282"/>
            <ac:cxnSpMk id="817" creationId="{663A38D7-2884-91C8-6AA8-8BE856AE2FBD}"/>
          </ac:cxnSpMkLst>
        </pc:cxnChg>
        <pc:cxnChg chg="mod">
          <ac:chgData name="a xx" userId="6c68ed6e84215d36" providerId="LiveId" clId="{DB4E0632-E63A-4BD2-8C89-6E43158AD100}" dt="2023-07-16T23:20:45.670" v="867" actId="165"/>
          <ac:cxnSpMkLst>
            <pc:docMk/>
            <pc:sldMk cId="2344093321" sldId="282"/>
            <ac:cxnSpMk id="818" creationId="{8CB55645-C6A0-1287-2977-590302128E61}"/>
          </ac:cxnSpMkLst>
        </pc:cxnChg>
        <pc:cxnChg chg="mod">
          <ac:chgData name="a xx" userId="6c68ed6e84215d36" providerId="LiveId" clId="{DB4E0632-E63A-4BD2-8C89-6E43158AD100}" dt="2023-07-16T23:20:45.670" v="867" actId="165"/>
          <ac:cxnSpMkLst>
            <pc:docMk/>
            <pc:sldMk cId="2344093321" sldId="282"/>
            <ac:cxnSpMk id="819" creationId="{6BCD568D-8A4B-4702-34B6-BB5D39D22C55}"/>
          </ac:cxnSpMkLst>
        </pc:cxnChg>
        <pc:cxnChg chg="mod">
          <ac:chgData name="a xx" userId="6c68ed6e84215d36" providerId="LiveId" clId="{DB4E0632-E63A-4BD2-8C89-6E43158AD100}" dt="2023-07-16T23:20:45.670" v="867" actId="165"/>
          <ac:cxnSpMkLst>
            <pc:docMk/>
            <pc:sldMk cId="2344093321" sldId="282"/>
            <ac:cxnSpMk id="820" creationId="{A3C0560D-48AE-0CED-F719-9C554ECADF34}"/>
          </ac:cxnSpMkLst>
        </pc:cxnChg>
        <pc:cxnChg chg="mod">
          <ac:chgData name="a xx" userId="6c68ed6e84215d36" providerId="LiveId" clId="{DB4E0632-E63A-4BD2-8C89-6E43158AD100}" dt="2023-07-16T23:20:45.670" v="867" actId="165"/>
          <ac:cxnSpMkLst>
            <pc:docMk/>
            <pc:sldMk cId="2344093321" sldId="282"/>
            <ac:cxnSpMk id="821" creationId="{982E2AF4-DDD9-9A41-D96B-4537CCF7B358}"/>
          </ac:cxnSpMkLst>
        </pc:cxnChg>
        <pc:cxnChg chg="mod">
          <ac:chgData name="a xx" userId="6c68ed6e84215d36" providerId="LiveId" clId="{DB4E0632-E63A-4BD2-8C89-6E43158AD100}" dt="2023-07-16T23:20:45.670" v="867" actId="165"/>
          <ac:cxnSpMkLst>
            <pc:docMk/>
            <pc:sldMk cId="2344093321" sldId="282"/>
            <ac:cxnSpMk id="822" creationId="{91F5C22A-C0DC-2951-788D-7D029468BF73}"/>
          </ac:cxnSpMkLst>
        </pc:cxnChg>
        <pc:cxnChg chg="mod">
          <ac:chgData name="a xx" userId="6c68ed6e84215d36" providerId="LiveId" clId="{DB4E0632-E63A-4BD2-8C89-6E43158AD100}" dt="2023-07-16T23:20:45.670" v="867" actId="165"/>
          <ac:cxnSpMkLst>
            <pc:docMk/>
            <pc:sldMk cId="2344093321" sldId="282"/>
            <ac:cxnSpMk id="823" creationId="{AED4EE6B-3A9A-4C5E-A111-5F58D58F34A3}"/>
          </ac:cxnSpMkLst>
        </pc:cxnChg>
        <pc:cxnChg chg="mod">
          <ac:chgData name="a xx" userId="6c68ed6e84215d36" providerId="LiveId" clId="{DB4E0632-E63A-4BD2-8C89-6E43158AD100}" dt="2023-07-16T23:20:45.670" v="867" actId="165"/>
          <ac:cxnSpMkLst>
            <pc:docMk/>
            <pc:sldMk cId="2344093321" sldId="282"/>
            <ac:cxnSpMk id="824" creationId="{3A6F57FE-34A8-AB1A-3D20-2B992814ACEC}"/>
          </ac:cxnSpMkLst>
        </pc:cxnChg>
        <pc:cxnChg chg="mod">
          <ac:chgData name="a xx" userId="6c68ed6e84215d36" providerId="LiveId" clId="{DB4E0632-E63A-4BD2-8C89-6E43158AD100}" dt="2023-07-16T23:20:45.670" v="867" actId="165"/>
          <ac:cxnSpMkLst>
            <pc:docMk/>
            <pc:sldMk cId="2344093321" sldId="282"/>
            <ac:cxnSpMk id="825" creationId="{E7E3E3C4-0DB5-5CB7-26A6-60677C412356}"/>
          </ac:cxnSpMkLst>
        </pc:cxnChg>
        <pc:cxnChg chg="mod">
          <ac:chgData name="a xx" userId="6c68ed6e84215d36" providerId="LiveId" clId="{DB4E0632-E63A-4BD2-8C89-6E43158AD100}" dt="2023-07-16T23:20:45.670" v="867" actId="165"/>
          <ac:cxnSpMkLst>
            <pc:docMk/>
            <pc:sldMk cId="2344093321" sldId="282"/>
            <ac:cxnSpMk id="826" creationId="{1603F3D3-51B9-314C-ED96-53BEC92AFD5A}"/>
          </ac:cxnSpMkLst>
        </pc:cxnChg>
        <pc:cxnChg chg="mod">
          <ac:chgData name="a xx" userId="6c68ed6e84215d36" providerId="LiveId" clId="{DB4E0632-E63A-4BD2-8C89-6E43158AD100}" dt="2023-07-16T23:20:45.670" v="867" actId="165"/>
          <ac:cxnSpMkLst>
            <pc:docMk/>
            <pc:sldMk cId="2344093321" sldId="282"/>
            <ac:cxnSpMk id="827" creationId="{A92B0EC4-D726-D081-0D20-70A3E4E0276B}"/>
          </ac:cxnSpMkLst>
        </pc:cxnChg>
        <pc:cxnChg chg="mod">
          <ac:chgData name="a xx" userId="6c68ed6e84215d36" providerId="LiveId" clId="{DB4E0632-E63A-4BD2-8C89-6E43158AD100}" dt="2023-07-16T23:20:45.670" v="867" actId="165"/>
          <ac:cxnSpMkLst>
            <pc:docMk/>
            <pc:sldMk cId="2344093321" sldId="282"/>
            <ac:cxnSpMk id="828" creationId="{D4340D64-6E8C-A3B0-B99C-303BF23A5E63}"/>
          </ac:cxnSpMkLst>
        </pc:cxnChg>
        <pc:cxnChg chg="mod">
          <ac:chgData name="a xx" userId="6c68ed6e84215d36" providerId="LiveId" clId="{DB4E0632-E63A-4BD2-8C89-6E43158AD100}" dt="2023-07-16T23:20:45.670" v="867" actId="165"/>
          <ac:cxnSpMkLst>
            <pc:docMk/>
            <pc:sldMk cId="2344093321" sldId="282"/>
            <ac:cxnSpMk id="829" creationId="{8A851442-1C84-315E-9E0A-915D156302A6}"/>
          </ac:cxnSpMkLst>
        </pc:cxnChg>
        <pc:cxnChg chg="mod">
          <ac:chgData name="a xx" userId="6c68ed6e84215d36" providerId="LiveId" clId="{DB4E0632-E63A-4BD2-8C89-6E43158AD100}" dt="2023-07-16T23:20:45.670" v="867" actId="165"/>
          <ac:cxnSpMkLst>
            <pc:docMk/>
            <pc:sldMk cId="2344093321" sldId="282"/>
            <ac:cxnSpMk id="830" creationId="{690E0E5F-1B08-23D3-1724-700EAE5F4B83}"/>
          </ac:cxnSpMkLst>
        </pc:cxnChg>
        <pc:cxnChg chg="mod">
          <ac:chgData name="a xx" userId="6c68ed6e84215d36" providerId="LiveId" clId="{DB4E0632-E63A-4BD2-8C89-6E43158AD100}" dt="2023-07-16T23:20:45.670" v="867" actId="165"/>
          <ac:cxnSpMkLst>
            <pc:docMk/>
            <pc:sldMk cId="2344093321" sldId="282"/>
            <ac:cxnSpMk id="831" creationId="{17E81B54-B24D-93A8-A0BD-C9395404FD1D}"/>
          </ac:cxnSpMkLst>
        </pc:cxnChg>
      </pc:sldChg>
      <pc:sldChg chg="addSp delSp modSp add mod ord">
        <pc:chgData name="a xx" userId="6c68ed6e84215d36" providerId="LiveId" clId="{DB4E0632-E63A-4BD2-8C89-6E43158AD100}" dt="2023-07-16T23:53:30.378" v="1062" actId="1076"/>
        <pc:sldMkLst>
          <pc:docMk/>
          <pc:sldMk cId="1044984719" sldId="283"/>
        </pc:sldMkLst>
        <pc:spChg chg="del mod">
          <ac:chgData name="a xx" userId="6c68ed6e84215d36" providerId="LiveId" clId="{DB4E0632-E63A-4BD2-8C89-6E43158AD100}" dt="2023-07-16T23:36:01.498" v="1040" actId="478"/>
          <ac:spMkLst>
            <pc:docMk/>
            <pc:sldMk cId="1044984719" sldId="283"/>
            <ac:spMk id="3" creationId="{7FEB2D5C-3C50-5CC7-8909-D528177CA14B}"/>
          </ac:spMkLst>
        </pc:spChg>
        <pc:spChg chg="del mod">
          <ac:chgData name="a xx" userId="6c68ed6e84215d36" providerId="LiveId" clId="{DB4E0632-E63A-4BD2-8C89-6E43158AD100}" dt="2023-07-16T23:35:59.066" v="1039" actId="478"/>
          <ac:spMkLst>
            <pc:docMk/>
            <pc:sldMk cId="1044984719" sldId="283"/>
            <ac:spMk id="4" creationId="{C0A94594-0DC0-E495-7753-641D6CBCEA4D}"/>
          </ac:spMkLst>
        </pc:spChg>
        <pc:spChg chg="mod topLvl">
          <ac:chgData name="a xx" userId="6c68ed6e84215d36" providerId="LiveId" clId="{DB4E0632-E63A-4BD2-8C89-6E43158AD100}" dt="2023-07-16T23:24:19.577" v="896" actId="164"/>
          <ac:spMkLst>
            <pc:docMk/>
            <pc:sldMk cId="1044984719" sldId="283"/>
            <ac:spMk id="41" creationId="{42BAD173-D587-88C9-9295-BE24CA818014}"/>
          </ac:spMkLst>
        </pc:spChg>
        <pc:spChg chg="del mod">
          <ac:chgData name="a xx" userId="6c68ed6e84215d36" providerId="LiveId" clId="{DB4E0632-E63A-4BD2-8C89-6E43158AD100}" dt="2023-07-16T23:52:06.033" v="1056" actId="478"/>
          <ac:spMkLst>
            <pc:docMk/>
            <pc:sldMk cId="1044984719" sldId="283"/>
            <ac:spMk id="138" creationId="{3F1B3D37-8E80-4F96-2E65-FBEF1B076845}"/>
          </ac:spMkLst>
        </pc:spChg>
        <pc:spChg chg="mod">
          <ac:chgData name="a xx" userId="6c68ed6e84215d36" providerId="LiveId" clId="{DB4E0632-E63A-4BD2-8C89-6E43158AD100}" dt="2023-07-16T23:22:43.405" v="883" actId="165"/>
          <ac:spMkLst>
            <pc:docMk/>
            <pc:sldMk cId="1044984719" sldId="283"/>
            <ac:spMk id="293" creationId="{B1F8FD23-4CE2-6EA1-056E-6BB99D9E68F8}"/>
          </ac:spMkLst>
        </pc:spChg>
        <pc:spChg chg="mod">
          <ac:chgData name="a xx" userId="6c68ed6e84215d36" providerId="LiveId" clId="{DB4E0632-E63A-4BD2-8C89-6E43158AD100}" dt="2023-07-16T23:22:43.405" v="883" actId="165"/>
          <ac:spMkLst>
            <pc:docMk/>
            <pc:sldMk cId="1044984719" sldId="283"/>
            <ac:spMk id="326" creationId="{64A2C65C-B6DC-CCD9-1FD7-067285B1C0C9}"/>
          </ac:spMkLst>
        </pc:spChg>
        <pc:spChg chg="mod">
          <ac:chgData name="a xx" userId="6c68ed6e84215d36" providerId="LiveId" clId="{DB4E0632-E63A-4BD2-8C89-6E43158AD100}" dt="2023-07-16T23:22:43.405" v="883" actId="165"/>
          <ac:spMkLst>
            <pc:docMk/>
            <pc:sldMk cId="1044984719" sldId="283"/>
            <ac:spMk id="357" creationId="{5D66F162-EB26-EB86-BA19-73E7CCBFACD9}"/>
          </ac:spMkLst>
        </pc:spChg>
        <pc:spChg chg="mod">
          <ac:chgData name="a xx" userId="6c68ed6e84215d36" providerId="LiveId" clId="{DB4E0632-E63A-4BD2-8C89-6E43158AD100}" dt="2023-07-16T23:22:43.405" v="883" actId="165"/>
          <ac:spMkLst>
            <pc:docMk/>
            <pc:sldMk cId="1044984719" sldId="283"/>
            <ac:spMk id="372" creationId="{6284196F-01F4-6724-B47C-7DB474FA5131}"/>
          </ac:spMkLst>
        </pc:spChg>
        <pc:spChg chg="mod">
          <ac:chgData name="a xx" userId="6c68ed6e84215d36" providerId="LiveId" clId="{DB4E0632-E63A-4BD2-8C89-6E43158AD100}" dt="2023-07-16T23:22:43.405" v="883" actId="165"/>
          <ac:spMkLst>
            <pc:docMk/>
            <pc:sldMk cId="1044984719" sldId="283"/>
            <ac:spMk id="387" creationId="{CD36CE13-7CCD-039A-ABF1-B16295624246}"/>
          </ac:spMkLst>
        </pc:spChg>
        <pc:spChg chg="mod">
          <ac:chgData name="a xx" userId="6c68ed6e84215d36" providerId="LiveId" clId="{DB4E0632-E63A-4BD2-8C89-6E43158AD100}" dt="2023-07-16T23:22:43.405" v="883" actId="165"/>
          <ac:spMkLst>
            <pc:docMk/>
            <pc:sldMk cId="1044984719" sldId="283"/>
            <ac:spMk id="424" creationId="{6C3D6E19-951B-75B7-0B48-F7911B09B92A}"/>
          </ac:spMkLst>
        </pc:spChg>
        <pc:grpChg chg="add mod">
          <ac:chgData name="a xx" userId="6c68ed6e84215d36" providerId="LiveId" clId="{DB4E0632-E63A-4BD2-8C89-6E43158AD100}" dt="2023-07-16T23:36:45.142" v="1047" actId="164"/>
          <ac:grpSpMkLst>
            <pc:docMk/>
            <pc:sldMk cId="1044984719" sldId="283"/>
            <ac:grpSpMk id="2" creationId="{1395A998-4FEA-F00C-9344-9D962DE550C8}"/>
          </ac:grpSpMkLst>
        </pc:grpChg>
        <pc:grpChg chg="add mod">
          <ac:chgData name="a xx" userId="6c68ed6e84215d36" providerId="LiveId" clId="{DB4E0632-E63A-4BD2-8C89-6E43158AD100}" dt="2023-07-16T23:53:30.378" v="1062" actId="1076"/>
          <ac:grpSpMkLst>
            <pc:docMk/>
            <pc:sldMk cId="1044984719" sldId="283"/>
            <ac:grpSpMk id="7" creationId="{B5327385-146E-BEA2-6C0D-C97AAE7FD110}"/>
          </ac:grpSpMkLst>
        </pc:grpChg>
        <pc:grpChg chg="mod">
          <ac:chgData name="a xx" userId="6c68ed6e84215d36" providerId="LiveId" clId="{DB4E0632-E63A-4BD2-8C89-6E43158AD100}" dt="2023-07-16T23:22:43.405" v="883" actId="165"/>
          <ac:grpSpMkLst>
            <pc:docMk/>
            <pc:sldMk cId="1044984719" sldId="283"/>
            <ac:grpSpMk id="292" creationId="{E9C14B17-338D-F16A-299D-547C0B813440}"/>
          </ac:grpSpMkLst>
        </pc:grpChg>
        <pc:grpChg chg="mod">
          <ac:chgData name="a xx" userId="6c68ed6e84215d36" providerId="LiveId" clId="{DB4E0632-E63A-4BD2-8C89-6E43158AD100}" dt="2023-07-16T23:22:43.405" v="883" actId="165"/>
          <ac:grpSpMkLst>
            <pc:docMk/>
            <pc:sldMk cId="1044984719" sldId="283"/>
            <ac:grpSpMk id="306" creationId="{5DCDB2FF-5E33-3487-0318-5A89B4B4655A}"/>
          </ac:grpSpMkLst>
        </pc:grpChg>
        <pc:grpChg chg="mod">
          <ac:chgData name="a xx" userId="6c68ed6e84215d36" providerId="LiveId" clId="{DB4E0632-E63A-4BD2-8C89-6E43158AD100}" dt="2023-07-16T23:22:43.405" v="883" actId="165"/>
          <ac:grpSpMkLst>
            <pc:docMk/>
            <pc:sldMk cId="1044984719" sldId="283"/>
            <ac:grpSpMk id="324" creationId="{CE5027BE-E4E0-F40C-14F2-27A91F7346EE}"/>
          </ac:grpSpMkLst>
        </pc:grpChg>
        <pc:grpChg chg="mod">
          <ac:chgData name="a xx" userId="6c68ed6e84215d36" providerId="LiveId" clId="{DB4E0632-E63A-4BD2-8C89-6E43158AD100}" dt="2023-07-16T23:22:43.405" v="883" actId="165"/>
          <ac:grpSpMkLst>
            <pc:docMk/>
            <pc:sldMk cId="1044984719" sldId="283"/>
            <ac:grpSpMk id="325" creationId="{B3E30FEB-4D66-2F50-7F5E-B8A2003AAF88}"/>
          </ac:grpSpMkLst>
        </pc:grpChg>
        <pc:grpChg chg="mod">
          <ac:chgData name="a xx" userId="6c68ed6e84215d36" providerId="LiveId" clId="{DB4E0632-E63A-4BD2-8C89-6E43158AD100}" dt="2023-07-16T23:22:43.405" v="883" actId="165"/>
          <ac:grpSpMkLst>
            <pc:docMk/>
            <pc:sldMk cId="1044984719" sldId="283"/>
            <ac:grpSpMk id="355" creationId="{7EE27246-94AC-A92D-EC32-0599BCD1E7A7}"/>
          </ac:grpSpMkLst>
        </pc:grpChg>
        <pc:grpChg chg="mod">
          <ac:chgData name="a xx" userId="6c68ed6e84215d36" providerId="LiveId" clId="{DB4E0632-E63A-4BD2-8C89-6E43158AD100}" dt="2023-07-16T23:22:43.405" v="883" actId="165"/>
          <ac:grpSpMkLst>
            <pc:docMk/>
            <pc:sldMk cId="1044984719" sldId="283"/>
            <ac:grpSpMk id="356" creationId="{DB7310DB-A7A3-F4D2-6882-CA68D55FE3F2}"/>
          </ac:grpSpMkLst>
        </pc:grpChg>
        <pc:grpChg chg="mod">
          <ac:chgData name="a xx" userId="6c68ed6e84215d36" providerId="LiveId" clId="{DB4E0632-E63A-4BD2-8C89-6E43158AD100}" dt="2023-07-16T23:22:43.405" v="883" actId="165"/>
          <ac:grpSpMkLst>
            <pc:docMk/>
            <pc:sldMk cId="1044984719" sldId="283"/>
            <ac:grpSpMk id="370" creationId="{1B083C1D-BF23-1CEC-541E-C37752EA53D4}"/>
          </ac:grpSpMkLst>
        </pc:grpChg>
        <pc:grpChg chg="mod">
          <ac:chgData name="a xx" userId="6c68ed6e84215d36" providerId="LiveId" clId="{DB4E0632-E63A-4BD2-8C89-6E43158AD100}" dt="2023-07-16T23:22:43.405" v="883" actId="165"/>
          <ac:grpSpMkLst>
            <pc:docMk/>
            <pc:sldMk cId="1044984719" sldId="283"/>
            <ac:grpSpMk id="371" creationId="{B48EABCE-3660-8BF4-DAE0-AA92B9ACDDB4}"/>
          </ac:grpSpMkLst>
        </pc:grpChg>
        <pc:grpChg chg="mod">
          <ac:chgData name="a xx" userId="6c68ed6e84215d36" providerId="LiveId" clId="{DB4E0632-E63A-4BD2-8C89-6E43158AD100}" dt="2023-07-16T23:22:43.405" v="883" actId="165"/>
          <ac:grpSpMkLst>
            <pc:docMk/>
            <pc:sldMk cId="1044984719" sldId="283"/>
            <ac:grpSpMk id="385" creationId="{774AC97A-D07E-436E-7630-53E61C157AF9}"/>
          </ac:grpSpMkLst>
        </pc:grpChg>
        <pc:grpChg chg="mod">
          <ac:chgData name="a xx" userId="6c68ed6e84215d36" providerId="LiveId" clId="{DB4E0632-E63A-4BD2-8C89-6E43158AD100}" dt="2023-07-16T23:22:43.405" v="883" actId="165"/>
          <ac:grpSpMkLst>
            <pc:docMk/>
            <pc:sldMk cId="1044984719" sldId="283"/>
            <ac:grpSpMk id="386" creationId="{B8EB150F-4E96-26F7-9FF4-95D29BAFA38F}"/>
          </ac:grpSpMkLst>
        </pc:grpChg>
        <pc:grpChg chg="mod">
          <ac:chgData name="a xx" userId="6c68ed6e84215d36" providerId="LiveId" clId="{DB4E0632-E63A-4BD2-8C89-6E43158AD100}" dt="2023-07-16T23:22:43.405" v="883" actId="165"/>
          <ac:grpSpMkLst>
            <pc:docMk/>
            <pc:sldMk cId="1044984719" sldId="283"/>
            <ac:grpSpMk id="422" creationId="{E1CC7AD6-9514-D36C-A32F-EC3358B54CA3}"/>
          </ac:grpSpMkLst>
        </pc:grpChg>
        <pc:grpChg chg="mod">
          <ac:chgData name="a xx" userId="6c68ed6e84215d36" providerId="LiveId" clId="{DB4E0632-E63A-4BD2-8C89-6E43158AD100}" dt="2023-07-16T23:22:43.405" v="883" actId="165"/>
          <ac:grpSpMkLst>
            <pc:docMk/>
            <pc:sldMk cId="1044984719" sldId="283"/>
            <ac:grpSpMk id="423" creationId="{998CD656-52FB-E320-6521-23735AB9DB6E}"/>
          </ac:grpSpMkLst>
        </pc:grpChg>
        <pc:grpChg chg="mod topLvl">
          <ac:chgData name="a xx" userId="6c68ed6e84215d36" providerId="LiveId" clId="{DB4E0632-E63A-4BD2-8C89-6E43158AD100}" dt="2023-07-16T23:24:19.577" v="896" actId="164"/>
          <ac:grpSpMkLst>
            <pc:docMk/>
            <pc:sldMk cId="1044984719" sldId="283"/>
            <ac:grpSpMk id="447" creationId="{FC15EF54-AEC2-4C0A-FCFC-80E4C6B8109D}"/>
          </ac:grpSpMkLst>
        </pc:grpChg>
        <pc:grpChg chg="mod topLvl">
          <ac:chgData name="a xx" userId="6c68ed6e84215d36" providerId="LiveId" clId="{DB4E0632-E63A-4BD2-8C89-6E43158AD100}" dt="2023-07-16T23:24:19.577" v="896" actId="164"/>
          <ac:grpSpMkLst>
            <pc:docMk/>
            <pc:sldMk cId="1044984719" sldId="283"/>
            <ac:grpSpMk id="450" creationId="{B46E75DF-075D-781A-90E6-22B14F917371}"/>
          </ac:grpSpMkLst>
        </pc:grpChg>
        <pc:grpChg chg="mod topLvl">
          <ac:chgData name="a xx" userId="6c68ed6e84215d36" providerId="LiveId" clId="{DB4E0632-E63A-4BD2-8C89-6E43158AD100}" dt="2023-07-16T23:24:19.577" v="896" actId="164"/>
          <ac:grpSpMkLst>
            <pc:docMk/>
            <pc:sldMk cId="1044984719" sldId="283"/>
            <ac:grpSpMk id="451" creationId="{1DB35B60-564D-FF4B-CECB-27111C8623AB}"/>
          </ac:grpSpMkLst>
        </pc:grpChg>
        <pc:grpChg chg="del mod topLvl">
          <ac:chgData name="a xx" userId="6c68ed6e84215d36" providerId="LiveId" clId="{DB4E0632-E63A-4BD2-8C89-6E43158AD100}" dt="2023-07-16T23:22:56.788" v="886" actId="165"/>
          <ac:grpSpMkLst>
            <pc:docMk/>
            <pc:sldMk cId="1044984719" sldId="283"/>
            <ac:grpSpMk id="452" creationId="{418F5175-F271-1D71-5F2A-D68A0BF177F0}"/>
          </ac:grpSpMkLst>
        </pc:grpChg>
        <pc:grpChg chg="del">
          <ac:chgData name="a xx" userId="6c68ed6e84215d36" providerId="LiveId" clId="{DB4E0632-E63A-4BD2-8C89-6E43158AD100}" dt="2023-07-16T23:22:43.405" v="883" actId="165"/>
          <ac:grpSpMkLst>
            <pc:docMk/>
            <pc:sldMk cId="1044984719" sldId="283"/>
            <ac:grpSpMk id="453" creationId="{873E4041-63E3-3567-7E00-040B948CF7CF}"/>
          </ac:grpSpMkLst>
        </pc:grpChg>
        <pc:picChg chg="add mod">
          <ac:chgData name="a xx" userId="6c68ed6e84215d36" providerId="LiveId" clId="{DB4E0632-E63A-4BD2-8C89-6E43158AD100}" dt="2023-07-16T23:52:47.300" v="1058" actId="1076"/>
          <ac:picMkLst>
            <pc:docMk/>
            <pc:sldMk cId="1044984719" sldId="283"/>
            <ac:picMk id="5" creationId="{26824ECA-355D-6D1C-10B8-86F562FE18D0}"/>
          </ac:picMkLst>
        </pc:picChg>
        <pc:picChg chg="add mod">
          <ac:chgData name="a xx" userId="6c68ed6e84215d36" providerId="LiveId" clId="{DB4E0632-E63A-4BD2-8C89-6E43158AD100}" dt="2023-07-16T23:36:45.142" v="1047" actId="164"/>
          <ac:picMkLst>
            <pc:docMk/>
            <pc:sldMk cId="1044984719" sldId="283"/>
            <ac:picMk id="6" creationId="{95FF56DF-7313-D464-E763-A4A57106B9FA}"/>
          </ac:picMkLst>
        </pc:picChg>
        <pc:cxnChg chg="mod">
          <ac:chgData name="a xx" userId="6c68ed6e84215d36" providerId="LiveId" clId="{DB4E0632-E63A-4BD2-8C89-6E43158AD100}" dt="2023-07-16T23:23:41.407" v="893" actId="692"/>
          <ac:cxnSpMkLst>
            <pc:docMk/>
            <pc:sldMk cId="1044984719" sldId="283"/>
            <ac:cxnSpMk id="43" creationId="{9A806D8B-596F-9BA7-2B66-EF3BF08E013E}"/>
          </ac:cxnSpMkLst>
        </pc:cxnChg>
        <pc:cxnChg chg="mod">
          <ac:chgData name="a xx" userId="6c68ed6e84215d36" providerId="LiveId" clId="{DB4E0632-E63A-4BD2-8C89-6E43158AD100}" dt="2023-07-16T23:23:41.407" v="893" actId="692"/>
          <ac:cxnSpMkLst>
            <pc:docMk/>
            <pc:sldMk cId="1044984719" sldId="283"/>
            <ac:cxnSpMk id="44" creationId="{C051171B-9F57-0413-442A-ACB70FFF48F7}"/>
          </ac:cxnSpMkLst>
        </pc:cxnChg>
        <pc:cxnChg chg="mod">
          <ac:chgData name="a xx" userId="6c68ed6e84215d36" providerId="LiveId" clId="{DB4E0632-E63A-4BD2-8C89-6E43158AD100}" dt="2023-07-16T23:23:41.407" v="893" actId="692"/>
          <ac:cxnSpMkLst>
            <pc:docMk/>
            <pc:sldMk cId="1044984719" sldId="283"/>
            <ac:cxnSpMk id="122" creationId="{7B512EE8-3F20-3860-8B3C-5A823C50B65C}"/>
          </ac:cxnSpMkLst>
        </pc:cxnChg>
        <pc:cxnChg chg="mod">
          <ac:chgData name="a xx" userId="6c68ed6e84215d36" providerId="LiveId" clId="{DB4E0632-E63A-4BD2-8C89-6E43158AD100}" dt="2023-07-16T23:23:41.407" v="893" actId="692"/>
          <ac:cxnSpMkLst>
            <pc:docMk/>
            <pc:sldMk cId="1044984719" sldId="283"/>
            <ac:cxnSpMk id="123" creationId="{3028A6D9-3C3E-2E9F-048B-CA8A24708EE2}"/>
          </ac:cxnSpMkLst>
        </pc:cxnChg>
        <pc:cxnChg chg="mod">
          <ac:chgData name="a xx" userId="6c68ed6e84215d36" providerId="LiveId" clId="{DB4E0632-E63A-4BD2-8C89-6E43158AD100}" dt="2023-07-16T23:23:41.407" v="893" actId="692"/>
          <ac:cxnSpMkLst>
            <pc:docMk/>
            <pc:sldMk cId="1044984719" sldId="283"/>
            <ac:cxnSpMk id="124" creationId="{6B90AD18-A952-CD90-3760-AC1AF297FE52}"/>
          </ac:cxnSpMkLst>
        </pc:cxnChg>
        <pc:cxnChg chg="mod">
          <ac:chgData name="a xx" userId="6c68ed6e84215d36" providerId="LiveId" clId="{DB4E0632-E63A-4BD2-8C89-6E43158AD100}" dt="2023-07-16T23:53:03.488" v="1059" actId="14100"/>
          <ac:cxnSpMkLst>
            <pc:docMk/>
            <pc:sldMk cId="1044984719" sldId="283"/>
            <ac:cxnSpMk id="126" creationId="{D38C9CF9-3DEF-EB2D-442E-567B1A1C26CB}"/>
          </ac:cxnSpMkLst>
        </pc:cxnChg>
        <pc:cxnChg chg="mod">
          <ac:chgData name="a xx" userId="6c68ed6e84215d36" providerId="LiveId" clId="{DB4E0632-E63A-4BD2-8C89-6E43158AD100}" dt="2023-07-16T23:23:41.407" v="893" actId="692"/>
          <ac:cxnSpMkLst>
            <pc:docMk/>
            <pc:sldMk cId="1044984719" sldId="283"/>
            <ac:cxnSpMk id="127" creationId="{F7084A4E-331A-88DD-DFE5-5EDD0932FC6F}"/>
          </ac:cxnSpMkLst>
        </pc:cxnChg>
        <pc:cxnChg chg="mod">
          <ac:chgData name="a xx" userId="6c68ed6e84215d36" providerId="LiveId" clId="{DB4E0632-E63A-4BD2-8C89-6E43158AD100}" dt="2023-07-16T23:23:41.407" v="893" actId="692"/>
          <ac:cxnSpMkLst>
            <pc:docMk/>
            <pc:sldMk cId="1044984719" sldId="283"/>
            <ac:cxnSpMk id="129" creationId="{52E7130C-0C3C-9C0C-63B1-63894D48C711}"/>
          </ac:cxnSpMkLst>
        </pc:cxnChg>
        <pc:cxnChg chg="mod">
          <ac:chgData name="a xx" userId="6c68ed6e84215d36" providerId="LiveId" clId="{DB4E0632-E63A-4BD2-8C89-6E43158AD100}" dt="2023-07-16T23:23:41.407" v="893" actId="692"/>
          <ac:cxnSpMkLst>
            <pc:docMk/>
            <pc:sldMk cId="1044984719" sldId="283"/>
            <ac:cxnSpMk id="131" creationId="{A7B863FE-B777-B5F9-4DDF-C71EA9B3D840}"/>
          </ac:cxnSpMkLst>
        </pc:cxnChg>
        <pc:cxnChg chg="mod">
          <ac:chgData name="a xx" userId="6c68ed6e84215d36" providerId="LiveId" clId="{DB4E0632-E63A-4BD2-8C89-6E43158AD100}" dt="2023-07-16T23:22:43.405" v="883" actId="165"/>
          <ac:cxnSpMkLst>
            <pc:docMk/>
            <pc:sldMk cId="1044984719" sldId="283"/>
            <ac:cxnSpMk id="133" creationId="{899AAB14-6B2B-0226-2BC8-13604AD26316}"/>
          </ac:cxnSpMkLst>
        </pc:cxnChg>
        <pc:cxnChg chg="mod">
          <ac:chgData name="a xx" userId="6c68ed6e84215d36" providerId="LiveId" clId="{DB4E0632-E63A-4BD2-8C89-6E43158AD100}" dt="2023-07-16T23:53:19.119" v="1060" actId="14100"/>
          <ac:cxnSpMkLst>
            <pc:docMk/>
            <pc:sldMk cId="1044984719" sldId="283"/>
            <ac:cxnSpMk id="134" creationId="{E09970A1-ECBB-6AB5-395A-67C8A9ED431A}"/>
          </ac:cxnSpMkLst>
        </pc:cxnChg>
        <pc:cxnChg chg="mod">
          <ac:chgData name="a xx" userId="6c68ed6e84215d36" providerId="LiveId" clId="{DB4E0632-E63A-4BD2-8C89-6E43158AD100}" dt="2023-07-16T23:22:43.405" v="883" actId="165"/>
          <ac:cxnSpMkLst>
            <pc:docMk/>
            <pc:sldMk cId="1044984719" sldId="283"/>
            <ac:cxnSpMk id="137" creationId="{A69243AF-B767-F5E9-1AFA-F365732D9F6C}"/>
          </ac:cxnSpMkLst>
        </pc:cxnChg>
        <pc:cxnChg chg="mod">
          <ac:chgData name="a xx" userId="6c68ed6e84215d36" providerId="LiveId" clId="{DB4E0632-E63A-4BD2-8C89-6E43158AD100}" dt="2023-07-16T23:23:41.407" v="893" actId="692"/>
          <ac:cxnSpMkLst>
            <pc:docMk/>
            <pc:sldMk cId="1044984719" sldId="283"/>
            <ac:cxnSpMk id="158" creationId="{0FB8AB36-425A-1D4A-6DD3-D5FA493B6413}"/>
          </ac:cxnSpMkLst>
        </pc:cxnChg>
        <pc:cxnChg chg="mod">
          <ac:chgData name="a xx" userId="6c68ed6e84215d36" providerId="LiveId" clId="{DB4E0632-E63A-4BD2-8C89-6E43158AD100}" dt="2023-07-16T23:23:41.407" v="893" actId="692"/>
          <ac:cxnSpMkLst>
            <pc:docMk/>
            <pc:sldMk cId="1044984719" sldId="283"/>
            <ac:cxnSpMk id="159" creationId="{E5BF4064-362B-F942-B351-A6E141E71129}"/>
          </ac:cxnSpMkLst>
        </pc:cxnChg>
        <pc:cxnChg chg="mod">
          <ac:chgData name="a xx" userId="6c68ed6e84215d36" providerId="LiveId" clId="{DB4E0632-E63A-4BD2-8C89-6E43158AD100}" dt="2023-07-16T23:23:41.407" v="893" actId="692"/>
          <ac:cxnSpMkLst>
            <pc:docMk/>
            <pc:sldMk cId="1044984719" sldId="283"/>
            <ac:cxnSpMk id="160" creationId="{91100851-12A9-7C50-ED62-7A4D3F8223FE}"/>
          </ac:cxnSpMkLst>
        </pc:cxnChg>
        <pc:cxnChg chg="mod">
          <ac:chgData name="a xx" userId="6c68ed6e84215d36" providerId="LiveId" clId="{DB4E0632-E63A-4BD2-8C89-6E43158AD100}" dt="2023-07-16T23:23:41.407" v="893" actId="692"/>
          <ac:cxnSpMkLst>
            <pc:docMk/>
            <pc:sldMk cId="1044984719" sldId="283"/>
            <ac:cxnSpMk id="161" creationId="{A11E12AD-91F8-66D8-583E-9B2BC3D52AE3}"/>
          </ac:cxnSpMkLst>
        </pc:cxnChg>
        <pc:cxnChg chg="mod">
          <ac:chgData name="a xx" userId="6c68ed6e84215d36" providerId="LiveId" clId="{DB4E0632-E63A-4BD2-8C89-6E43158AD100}" dt="2023-07-16T23:23:41.407" v="893" actId="692"/>
          <ac:cxnSpMkLst>
            <pc:docMk/>
            <pc:sldMk cId="1044984719" sldId="283"/>
            <ac:cxnSpMk id="162" creationId="{492D14D3-11CD-2C9E-D3E4-0E209DF1304C}"/>
          </ac:cxnSpMkLst>
        </pc:cxnChg>
        <pc:cxnChg chg="mod">
          <ac:chgData name="a xx" userId="6c68ed6e84215d36" providerId="LiveId" clId="{DB4E0632-E63A-4BD2-8C89-6E43158AD100}" dt="2023-07-16T23:23:41.407" v="893" actId="692"/>
          <ac:cxnSpMkLst>
            <pc:docMk/>
            <pc:sldMk cId="1044984719" sldId="283"/>
            <ac:cxnSpMk id="163" creationId="{88AA87C9-EDF8-29AA-006D-DF34D0870BEA}"/>
          </ac:cxnSpMkLst>
        </pc:cxnChg>
        <pc:cxnChg chg="mod">
          <ac:chgData name="a xx" userId="6c68ed6e84215d36" providerId="LiveId" clId="{DB4E0632-E63A-4BD2-8C89-6E43158AD100}" dt="2023-07-16T23:23:41.407" v="893" actId="692"/>
          <ac:cxnSpMkLst>
            <pc:docMk/>
            <pc:sldMk cId="1044984719" sldId="283"/>
            <ac:cxnSpMk id="164" creationId="{AACE0EBB-5FF7-FC0F-370E-72BBFE6FCFF8}"/>
          </ac:cxnSpMkLst>
        </pc:cxnChg>
        <pc:cxnChg chg="mod">
          <ac:chgData name="a xx" userId="6c68ed6e84215d36" providerId="LiveId" clId="{DB4E0632-E63A-4BD2-8C89-6E43158AD100}" dt="2023-07-16T23:23:41.407" v="893" actId="692"/>
          <ac:cxnSpMkLst>
            <pc:docMk/>
            <pc:sldMk cId="1044984719" sldId="283"/>
            <ac:cxnSpMk id="165" creationId="{1CB04CDD-5A44-B305-877E-016ACBE7241A}"/>
          </ac:cxnSpMkLst>
        </pc:cxnChg>
        <pc:cxnChg chg="mod">
          <ac:chgData name="a xx" userId="6c68ed6e84215d36" providerId="LiveId" clId="{DB4E0632-E63A-4BD2-8C89-6E43158AD100}" dt="2023-07-16T23:23:41.407" v="893" actId="692"/>
          <ac:cxnSpMkLst>
            <pc:docMk/>
            <pc:sldMk cId="1044984719" sldId="283"/>
            <ac:cxnSpMk id="166" creationId="{DC8181FE-EFA2-161B-4D07-C070D0708BAA}"/>
          </ac:cxnSpMkLst>
        </pc:cxnChg>
        <pc:cxnChg chg="mod">
          <ac:chgData name="a xx" userId="6c68ed6e84215d36" providerId="LiveId" clId="{DB4E0632-E63A-4BD2-8C89-6E43158AD100}" dt="2023-07-16T23:23:41.407" v="893" actId="692"/>
          <ac:cxnSpMkLst>
            <pc:docMk/>
            <pc:sldMk cId="1044984719" sldId="283"/>
            <ac:cxnSpMk id="167" creationId="{452195D8-73EB-921C-B411-B241A3B348DA}"/>
          </ac:cxnSpMkLst>
        </pc:cxnChg>
        <pc:cxnChg chg="mod">
          <ac:chgData name="a xx" userId="6c68ed6e84215d36" providerId="LiveId" clId="{DB4E0632-E63A-4BD2-8C89-6E43158AD100}" dt="2023-07-16T23:23:41.407" v="893" actId="692"/>
          <ac:cxnSpMkLst>
            <pc:docMk/>
            <pc:sldMk cId="1044984719" sldId="283"/>
            <ac:cxnSpMk id="168" creationId="{38DAF12D-23DC-EF0E-1955-25A194183CA7}"/>
          </ac:cxnSpMkLst>
        </pc:cxnChg>
        <pc:cxnChg chg="mod">
          <ac:chgData name="a xx" userId="6c68ed6e84215d36" providerId="LiveId" clId="{DB4E0632-E63A-4BD2-8C89-6E43158AD100}" dt="2023-07-16T23:23:41.407" v="893" actId="692"/>
          <ac:cxnSpMkLst>
            <pc:docMk/>
            <pc:sldMk cId="1044984719" sldId="283"/>
            <ac:cxnSpMk id="169" creationId="{581AEA2E-211C-4C10-7604-B9B04449C797}"/>
          </ac:cxnSpMkLst>
        </pc:cxnChg>
        <pc:cxnChg chg="mod">
          <ac:chgData name="a xx" userId="6c68ed6e84215d36" providerId="LiveId" clId="{DB4E0632-E63A-4BD2-8C89-6E43158AD100}" dt="2023-07-16T23:23:41.407" v="893" actId="692"/>
          <ac:cxnSpMkLst>
            <pc:docMk/>
            <pc:sldMk cId="1044984719" sldId="283"/>
            <ac:cxnSpMk id="170" creationId="{B2A96911-5B5A-9F54-3BB3-B035AB608F34}"/>
          </ac:cxnSpMkLst>
        </pc:cxnChg>
        <pc:cxnChg chg="mod">
          <ac:chgData name="a xx" userId="6c68ed6e84215d36" providerId="LiveId" clId="{DB4E0632-E63A-4BD2-8C89-6E43158AD100}" dt="2023-07-16T23:23:41.407" v="893" actId="692"/>
          <ac:cxnSpMkLst>
            <pc:docMk/>
            <pc:sldMk cId="1044984719" sldId="283"/>
            <ac:cxnSpMk id="171" creationId="{015315BC-D705-6831-0F34-5273CFDF34BD}"/>
          </ac:cxnSpMkLst>
        </pc:cxnChg>
        <pc:cxnChg chg="mod">
          <ac:chgData name="a xx" userId="6c68ed6e84215d36" providerId="LiveId" clId="{DB4E0632-E63A-4BD2-8C89-6E43158AD100}" dt="2023-07-16T23:23:41.407" v="893" actId="692"/>
          <ac:cxnSpMkLst>
            <pc:docMk/>
            <pc:sldMk cId="1044984719" sldId="283"/>
            <ac:cxnSpMk id="172" creationId="{ACFFD31B-9040-3874-DD71-98A9BD6123BC}"/>
          </ac:cxnSpMkLst>
        </pc:cxnChg>
        <pc:cxnChg chg="mod">
          <ac:chgData name="a xx" userId="6c68ed6e84215d36" providerId="LiveId" clId="{DB4E0632-E63A-4BD2-8C89-6E43158AD100}" dt="2023-07-16T23:23:41.407" v="893" actId="692"/>
          <ac:cxnSpMkLst>
            <pc:docMk/>
            <pc:sldMk cId="1044984719" sldId="283"/>
            <ac:cxnSpMk id="173" creationId="{22C17078-58D2-8309-4D8B-76C3AFAD6C87}"/>
          </ac:cxnSpMkLst>
        </pc:cxnChg>
        <pc:cxnChg chg="mod">
          <ac:chgData name="a xx" userId="6c68ed6e84215d36" providerId="LiveId" clId="{DB4E0632-E63A-4BD2-8C89-6E43158AD100}" dt="2023-07-16T23:23:41.407" v="893" actId="692"/>
          <ac:cxnSpMkLst>
            <pc:docMk/>
            <pc:sldMk cId="1044984719" sldId="283"/>
            <ac:cxnSpMk id="174" creationId="{2E74A735-F5E2-2298-C35C-CE6C1C5EC760}"/>
          </ac:cxnSpMkLst>
        </pc:cxnChg>
        <pc:cxnChg chg="mod">
          <ac:chgData name="a xx" userId="6c68ed6e84215d36" providerId="LiveId" clId="{DB4E0632-E63A-4BD2-8C89-6E43158AD100}" dt="2023-07-16T23:23:41.407" v="893" actId="692"/>
          <ac:cxnSpMkLst>
            <pc:docMk/>
            <pc:sldMk cId="1044984719" sldId="283"/>
            <ac:cxnSpMk id="175" creationId="{2EB13BBC-2B28-9047-F452-CE65EFF14996}"/>
          </ac:cxnSpMkLst>
        </pc:cxnChg>
        <pc:cxnChg chg="mod">
          <ac:chgData name="a xx" userId="6c68ed6e84215d36" providerId="LiveId" clId="{DB4E0632-E63A-4BD2-8C89-6E43158AD100}" dt="2023-07-16T23:23:41.407" v="893" actId="692"/>
          <ac:cxnSpMkLst>
            <pc:docMk/>
            <pc:sldMk cId="1044984719" sldId="283"/>
            <ac:cxnSpMk id="176" creationId="{EABAA7FB-6246-78E0-40B5-CF2F592EAF4A}"/>
          </ac:cxnSpMkLst>
        </pc:cxnChg>
        <pc:cxnChg chg="mod">
          <ac:chgData name="a xx" userId="6c68ed6e84215d36" providerId="LiveId" clId="{DB4E0632-E63A-4BD2-8C89-6E43158AD100}" dt="2023-07-16T23:23:41.407" v="893" actId="692"/>
          <ac:cxnSpMkLst>
            <pc:docMk/>
            <pc:sldMk cId="1044984719" sldId="283"/>
            <ac:cxnSpMk id="177" creationId="{9668A207-4330-DFCA-F6C6-29F65D604EC3}"/>
          </ac:cxnSpMkLst>
        </pc:cxnChg>
        <pc:cxnChg chg="mod">
          <ac:chgData name="a xx" userId="6c68ed6e84215d36" providerId="LiveId" clId="{DB4E0632-E63A-4BD2-8C89-6E43158AD100}" dt="2023-07-16T23:23:41.407" v="893" actId="692"/>
          <ac:cxnSpMkLst>
            <pc:docMk/>
            <pc:sldMk cId="1044984719" sldId="283"/>
            <ac:cxnSpMk id="178" creationId="{6FC07C0D-B746-0334-36C6-65D2C605211C}"/>
          </ac:cxnSpMkLst>
        </pc:cxnChg>
        <pc:cxnChg chg="mod">
          <ac:chgData name="a xx" userId="6c68ed6e84215d36" providerId="LiveId" clId="{DB4E0632-E63A-4BD2-8C89-6E43158AD100}" dt="2023-07-16T23:23:41.407" v="893" actId="692"/>
          <ac:cxnSpMkLst>
            <pc:docMk/>
            <pc:sldMk cId="1044984719" sldId="283"/>
            <ac:cxnSpMk id="179" creationId="{6A673814-1F20-5788-D768-5CE73ACE3B21}"/>
          </ac:cxnSpMkLst>
        </pc:cxnChg>
        <pc:cxnChg chg="mod">
          <ac:chgData name="a xx" userId="6c68ed6e84215d36" providerId="LiveId" clId="{DB4E0632-E63A-4BD2-8C89-6E43158AD100}" dt="2023-07-16T23:23:41.407" v="893" actId="692"/>
          <ac:cxnSpMkLst>
            <pc:docMk/>
            <pc:sldMk cId="1044984719" sldId="283"/>
            <ac:cxnSpMk id="180" creationId="{627C4BE6-6EF0-9204-89C6-C8D5FB6E85F0}"/>
          </ac:cxnSpMkLst>
        </pc:cxnChg>
        <pc:cxnChg chg="mod">
          <ac:chgData name="a xx" userId="6c68ed6e84215d36" providerId="LiveId" clId="{DB4E0632-E63A-4BD2-8C89-6E43158AD100}" dt="2023-07-16T23:23:41.407" v="893" actId="692"/>
          <ac:cxnSpMkLst>
            <pc:docMk/>
            <pc:sldMk cId="1044984719" sldId="283"/>
            <ac:cxnSpMk id="181" creationId="{D55240F7-8CBF-F3EC-C251-2B5839B4155C}"/>
          </ac:cxnSpMkLst>
        </pc:cxnChg>
        <pc:cxnChg chg="mod">
          <ac:chgData name="a xx" userId="6c68ed6e84215d36" providerId="LiveId" clId="{DB4E0632-E63A-4BD2-8C89-6E43158AD100}" dt="2023-07-16T23:23:41.407" v="893" actId="692"/>
          <ac:cxnSpMkLst>
            <pc:docMk/>
            <pc:sldMk cId="1044984719" sldId="283"/>
            <ac:cxnSpMk id="182" creationId="{48483950-AF74-D0C3-FD48-854E2DEF7A34}"/>
          </ac:cxnSpMkLst>
        </pc:cxnChg>
        <pc:cxnChg chg="mod">
          <ac:chgData name="a xx" userId="6c68ed6e84215d36" providerId="LiveId" clId="{DB4E0632-E63A-4BD2-8C89-6E43158AD100}" dt="2023-07-16T23:23:41.407" v="893" actId="692"/>
          <ac:cxnSpMkLst>
            <pc:docMk/>
            <pc:sldMk cId="1044984719" sldId="283"/>
            <ac:cxnSpMk id="183" creationId="{2FFCEDDA-6F96-679A-6F77-0D5D2B0AB394}"/>
          </ac:cxnSpMkLst>
        </pc:cxnChg>
        <pc:cxnChg chg="mod">
          <ac:chgData name="a xx" userId="6c68ed6e84215d36" providerId="LiveId" clId="{DB4E0632-E63A-4BD2-8C89-6E43158AD100}" dt="2023-07-16T23:23:25.467" v="892" actId="692"/>
          <ac:cxnSpMkLst>
            <pc:docMk/>
            <pc:sldMk cId="1044984719" sldId="283"/>
            <ac:cxnSpMk id="184" creationId="{D68CBD05-C6B6-2152-7C51-E0487E1B9161}"/>
          </ac:cxnSpMkLst>
        </pc:cxnChg>
        <pc:cxnChg chg="mod">
          <ac:chgData name="a xx" userId="6c68ed6e84215d36" providerId="LiveId" clId="{DB4E0632-E63A-4BD2-8C89-6E43158AD100}" dt="2023-07-16T23:23:25.467" v="892" actId="692"/>
          <ac:cxnSpMkLst>
            <pc:docMk/>
            <pc:sldMk cId="1044984719" sldId="283"/>
            <ac:cxnSpMk id="185" creationId="{B4953B96-2A67-78C9-B56E-9E9EBBDEE730}"/>
          </ac:cxnSpMkLst>
        </pc:cxnChg>
        <pc:cxnChg chg="mod">
          <ac:chgData name="a xx" userId="6c68ed6e84215d36" providerId="LiveId" clId="{DB4E0632-E63A-4BD2-8C89-6E43158AD100}" dt="2023-07-16T23:23:25.467" v="892" actId="692"/>
          <ac:cxnSpMkLst>
            <pc:docMk/>
            <pc:sldMk cId="1044984719" sldId="283"/>
            <ac:cxnSpMk id="186" creationId="{9404C97F-1AA7-658C-B001-6A3C2EDCFA2B}"/>
          </ac:cxnSpMkLst>
        </pc:cxnChg>
        <pc:cxnChg chg="mod">
          <ac:chgData name="a xx" userId="6c68ed6e84215d36" providerId="LiveId" clId="{DB4E0632-E63A-4BD2-8C89-6E43158AD100}" dt="2023-07-16T23:23:25.467" v="892" actId="692"/>
          <ac:cxnSpMkLst>
            <pc:docMk/>
            <pc:sldMk cId="1044984719" sldId="283"/>
            <ac:cxnSpMk id="187" creationId="{E53B16C1-5308-AE34-AD70-2C8188B6DC21}"/>
          </ac:cxnSpMkLst>
        </pc:cxnChg>
        <pc:cxnChg chg="mod">
          <ac:chgData name="a xx" userId="6c68ed6e84215d36" providerId="LiveId" clId="{DB4E0632-E63A-4BD2-8C89-6E43158AD100}" dt="2023-07-16T23:23:25.467" v="892" actId="692"/>
          <ac:cxnSpMkLst>
            <pc:docMk/>
            <pc:sldMk cId="1044984719" sldId="283"/>
            <ac:cxnSpMk id="188" creationId="{A4524D60-5E1D-E78D-8AFA-50EFCBBD26E0}"/>
          </ac:cxnSpMkLst>
        </pc:cxnChg>
        <pc:cxnChg chg="mod">
          <ac:chgData name="a xx" userId="6c68ed6e84215d36" providerId="LiveId" clId="{DB4E0632-E63A-4BD2-8C89-6E43158AD100}" dt="2023-07-16T23:23:25.467" v="892" actId="692"/>
          <ac:cxnSpMkLst>
            <pc:docMk/>
            <pc:sldMk cId="1044984719" sldId="283"/>
            <ac:cxnSpMk id="189" creationId="{2768CE82-8D3E-A937-2226-DBB30E9A0165}"/>
          </ac:cxnSpMkLst>
        </pc:cxnChg>
        <pc:cxnChg chg="mod">
          <ac:chgData name="a xx" userId="6c68ed6e84215d36" providerId="LiveId" clId="{DB4E0632-E63A-4BD2-8C89-6E43158AD100}" dt="2023-07-16T23:23:25.467" v="892" actId="692"/>
          <ac:cxnSpMkLst>
            <pc:docMk/>
            <pc:sldMk cId="1044984719" sldId="283"/>
            <ac:cxnSpMk id="190" creationId="{DD9A8BC8-528F-E22E-9475-878E7BC66DDB}"/>
          </ac:cxnSpMkLst>
        </pc:cxnChg>
        <pc:cxnChg chg="mod">
          <ac:chgData name="a xx" userId="6c68ed6e84215d36" providerId="LiveId" clId="{DB4E0632-E63A-4BD2-8C89-6E43158AD100}" dt="2023-07-16T23:23:25.467" v="892" actId="692"/>
          <ac:cxnSpMkLst>
            <pc:docMk/>
            <pc:sldMk cId="1044984719" sldId="283"/>
            <ac:cxnSpMk id="191" creationId="{1370E5D1-68A3-E592-7D80-07E49049B6C8}"/>
          </ac:cxnSpMkLst>
        </pc:cxnChg>
        <pc:cxnChg chg="mod">
          <ac:chgData name="a xx" userId="6c68ed6e84215d36" providerId="LiveId" clId="{DB4E0632-E63A-4BD2-8C89-6E43158AD100}" dt="2023-07-16T23:23:25.467" v="892" actId="692"/>
          <ac:cxnSpMkLst>
            <pc:docMk/>
            <pc:sldMk cId="1044984719" sldId="283"/>
            <ac:cxnSpMk id="192" creationId="{39F05DF9-A1C8-5A61-9E7F-C6067E4B6A03}"/>
          </ac:cxnSpMkLst>
        </pc:cxnChg>
        <pc:cxnChg chg="mod">
          <ac:chgData name="a xx" userId="6c68ed6e84215d36" providerId="LiveId" clId="{DB4E0632-E63A-4BD2-8C89-6E43158AD100}" dt="2023-07-16T23:23:25.467" v="892" actId="692"/>
          <ac:cxnSpMkLst>
            <pc:docMk/>
            <pc:sldMk cId="1044984719" sldId="283"/>
            <ac:cxnSpMk id="193" creationId="{753FB340-54BA-D2A0-7F20-7F7B03121299}"/>
          </ac:cxnSpMkLst>
        </pc:cxnChg>
        <pc:cxnChg chg="mod">
          <ac:chgData name="a xx" userId="6c68ed6e84215d36" providerId="LiveId" clId="{DB4E0632-E63A-4BD2-8C89-6E43158AD100}" dt="2023-07-16T23:23:25.467" v="892" actId="692"/>
          <ac:cxnSpMkLst>
            <pc:docMk/>
            <pc:sldMk cId="1044984719" sldId="283"/>
            <ac:cxnSpMk id="194" creationId="{366F2FE8-596A-CB88-61CA-E7199D5821BB}"/>
          </ac:cxnSpMkLst>
        </pc:cxnChg>
        <pc:cxnChg chg="mod">
          <ac:chgData name="a xx" userId="6c68ed6e84215d36" providerId="LiveId" clId="{DB4E0632-E63A-4BD2-8C89-6E43158AD100}" dt="2023-07-16T23:23:25.467" v="892" actId="692"/>
          <ac:cxnSpMkLst>
            <pc:docMk/>
            <pc:sldMk cId="1044984719" sldId="283"/>
            <ac:cxnSpMk id="195" creationId="{8CDCE35D-775F-1786-533C-7A0CFBE5DCC3}"/>
          </ac:cxnSpMkLst>
        </pc:cxnChg>
        <pc:cxnChg chg="mod">
          <ac:chgData name="a xx" userId="6c68ed6e84215d36" providerId="LiveId" clId="{DB4E0632-E63A-4BD2-8C89-6E43158AD100}" dt="2023-07-16T23:23:25.467" v="892" actId="692"/>
          <ac:cxnSpMkLst>
            <pc:docMk/>
            <pc:sldMk cId="1044984719" sldId="283"/>
            <ac:cxnSpMk id="196" creationId="{F3AB4EE4-3F86-6205-CD4A-3342CD8A0DF6}"/>
          </ac:cxnSpMkLst>
        </pc:cxnChg>
        <pc:cxnChg chg="mod">
          <ac:chgData name="a xx" userId="6c68ed6e84215d36" providerId="LiveId" clId="{DB4E0632-E63A-4BD2-8C89-6E43158AD100}" dt="2023-07-16T23:23:25.467" v="892" actId="692"/>
          <ac:cxnSpMkLst>
            <pc:docMk/>
            <pc:sldMk cId="1044984719" sldId="283"/>
            <ac:cxnSpMk id="197" creationId="{1269441C-2A52-4B6D-E5B6-A799188E4BD2}"/>
          </ac:cxnSpMkLst>
        </pc:cxnChg>
        <pc:cxnChg chg="mod">
          <ac:chgData name="a xx" userId="6c68ed6e84215d36" providerId="LiveId" clId="{DB4E0632-E63A-4BD2-8C89-6E43158AD100}" dt="2023-07-16T23:23:25.467" v="892" actId="692"/>
          <ac:cxnSpMkLst>
            <pc:docMk/>
            <pc:sldMk cId="1044984719" sldId="283"/>
            <ac:cxnSpMk id="198" creationId="{ADB71F65-B4B2-D7B4-7698-6BAC52986360}"/>
          </ac:cxnSpMkLst>
        </pc:cxnChg>
        <pc:cxnChg chg="mod">
          <ac:chgData name="a xx" userId="6c68ed6e84215d36" providerId="LiveId" clId="{DB4E0632-E63A-4BD2-8C89-6E43158AD100}" dt="2023-07-16T23:23:25.467" v="892" actId="692"/>
          <ac:cxnSpMkLst>
            <pc:docMk/>
            <pc:sldMk cId="1044984719" sldId="283"/>
            <ac:cxnSpMk id="199" creationId="{95CC4891-61D4-24FB-438B-212C34F0CF2F}"/>
          </ac:cxnSpMkLst>
        </pc:cxnChg>
        <pc:cxnChg chg="mod">
          <ac:chgData name="a xx" userId="6c68ed6e84215d36" providerId="LiveId" clId="{DB4E0632-E63A-4BD2-8C89-6E43158AD100}" dt="2023-07-16T23:23:25.467" v="892" actId="692"/>
          <ac:cxnSpMkLst>
            <pc:docMk/>
            <pc:sldMk cId="1044984719" sldId="283"/>
            <ac:cxnSpMk id="200" creationId="{963A09D5-2314-1B1B-8C5E-BCCFDDD42A90}"/>
          </ac:cxnSpMkLst>
        </pc:cxnChg>
        <pc:cxnChg chg="mod">
          <ac:chgData name="a xx" userId="6c68ed6e84215d36" providerId="LiveId" clId="{DB4E0632-E63A-4BD2-8C89-6E43158AD100}" dt="2023-07-16T23:23:25.467" v="892" actId="692"/>
          <ac:cxnSpMkLst>
            <pc:docMk/>
            <pc:sldMk cId="1044984719" sldId="283"/>
            <ac:cxnSpMk id="201" creationId="{D4947E09-B1FE-7852-7000-BF108FBBD0AE}"/>
          </ac:cxnSpMkLst>
        </pc:cxnChg>
        <pc:cxnChg chg="mod">
          <ac:chgData name="a xx" userId="6c68ed6e84215d36" providerId="LiveId" clId="{DB4E0632-E63A-4BD2-8C89-6E43158AD100}" dt="2023-07-16T23:23:25.467" v="892" actId="692"/>
          <ac:cxnSpMkLst>
            <pc:docMk/>
            <pc:sldMk cId="1044984719" sldId="283"/>
            <ac:cxnSpMk id="202" creationId="{1E83E1D7-C3F1-8366-9E26-FA7AA208E722}"/>
          </ac:cxnSpMkLst>
        </pc:cxnChg>
        <pc:cxnChg chg="mod">
          <ac:chgData name="a xx" userId="6c68ed6e84215d36" providerId="LiveId" clId="{DB4E0632-E63A-4BD2-8C89-6E43158AD100}" dt="2023-07-16T23:23:25.467" v="892" actId="692"/>
          <ac:cxnSpMkLst>
            <pc:docMk/>
            <pc:sldMk cId="1044984719" sldId="283"/>
            <ac:cxnSpMk id="203" creationId="{A6C67A6F-0200-D779-D100-10E1DF87E19F}"/>
          </ac:cxnSpMkLst>
        </pc:cxnChg>
        <pc:cxnChg chg="mod">
          <ac:chgData name="a xx" userId="6c68ed6e84215d36" providerId="LiveId" clId="{DB4E0632-E63A-4BD2-8C89-6E43158AD100}" dt="2023-07-16T23:23:25.467" v="892" actId="692"/>
          <ac:cxnSpMkLst>
            <pc:docMk/>
            <pc:sldMk cId="1044984719" sldId="283"/>
            <ac:cxnSpMk id="204" creationId="{AF76B101-0AF3-C78F-CB4A-34721B21076D}"/>
          </ac:cxnSpMkLst>
        </pc:cxnChg>
        <pc:cxnChg chg="mod">
          <ac:chgData name="a xx" userId="6c68ed6e84215d36" providerId="LiveId" clId="{DB4E0632-E63A-4BD2-8C89-6E43158AD100}" dt="2023-07-16T23:23:25.467" v="892" actId="692"/>
          <ac:cxnSpMkLst>
            <pc:docMk/>
            <pc:sldMk cId="1044984719" sldId="283"/>
            <ac:cxnSpMk id="205" creationId="{A1BC6A82-8FBC-CC9B-328A-5230313A3E1F}"/>
          </ac:cxnSpMkLst>
        </pc:cxnChg>
        <pc:cxnChg chg="mod">
          <ac:chgData name="a xx" userId="6c68ed6e84215d36" providerId="LiveId" clId="{DB4E0632-E63A-4BD2-8C89-6E43158AD100}" dt="2023-07-16T23:23:25.467" v="892" actId="692"/>
          <ac:cxnSpMkLst>
            <pc:docMk/>
            <pc:sldMk cId="1044984719" sldId="283"/>
            <ac:cxnSpMk id="206" creationId="{2AF73A4A-14BC-AB61-0C99-F9217BE6A4CD}"/>
          </ac:cxnSpMkLst>
        </pc:cxnChg>
        <pc:cxnChg chg="mod">
          <ac:chgData name="a xx" userId="6c68ed6e84215d36" providerId="LiveId" clId="{DB4E0632-E63A-4BD2-8C89-6E43158AD100}" dt="2023-07-16T23:23:25.467" v="892" actId="692"/>
          <ac:cxnSpMkLst>
            <pc:docMk/>
            <pc:sldMk cId="1044984719" sldId="283"/>
            <ac:cxnSpMk id="207" creationId="{53E91EE2-983F-DF84-7AC2-201FEEE19FCC}"/>
          </ac:cxnSpMkLst>
        </pc:cxnChg>
        <pc:cxnChg chg="mod">
          <ac:chgData name="a xx" userId="6c68ed6e84215d36" providerId="LiveId" clId="{DB4E0632-E63A-4BD2-8C89-6E43158AD100}" dt="2023-07-16T23:23:25.467" v="892" actId="692"/>
          <ac:cxnSpMkLst>
            <pc:docMk/>
            <pc:sldMk cId="1044984719" sldId="283"/>
            <ac:cxnSpMk id="208" creationId="{E0DD3735-8708-27B2-F83B-3F815D329F1C}"/>
          </ac:cxnSpMkLst>
        </pc:cxnChg>
        <pc:cxnChg chg="mod">
          <ac:chgData name="a xx" userId="6c68ed6e84215d36" providerId="LiveId" clId="{DB4E0632-E63A-4BD2-8C89-6E43158AD100}" dt="2023-07-16T23:23:25.467" v="892" actId="692"/>
          <ac:cxnSpMkLst>
            <pc:docMk/>
            <pc:sldMk cId="1044984719" sldId="283"/>
            <ac:cxnSpMk id="209" creationId="{629C1E24-DC84-7AA2-CFC9-3257C7E32FE1}"/>
          </ac:cxnSpMkLst>
        </pc:cxnChg>
        <pc:cxnChg chg="mod">
          <ac:chgData name="a xx" userId="6c68ed6e84215d36" providerId="LiveId" clId="{DB4E0632-E63A-4BD2-8C89-6E43158AD100}" dt="2023-07-16T23:23:25.467" v="892" actId="692"/>
          <ac:cxnSpMkLst>
            <pc:docMk/>
            <pc:sldMk cId="1044984719" sldId="283"/>
            <ac:cxnSpMk id="210" creationId="{714CAB94-27FE-A913-02F8-285238B9F276}"/>
          </ac:cxnSpMkLst>
        </pc:cxnChg>
        <pc:cxnChg chg="mod">
          <ac:chgData name="a xx" userId="6c68ed6e84215d36" providerId="LiveId" clId="{DB4E0632-E63A-4BD2-8C89-6E43158AD100}" dt="2023-07-16T23:23:25.467" v="892" actId="692"/>
          <ac:cxnSpMkLst>
            <pc:docMk/>
            <pc:sldMk cId="1044984719" sldId="283"/>
            <ac:cxnSpMk id="211" creationId="{0C335545-9EFC-DF01-95E7-EB8630BB2D3C}"/>
          </ac:cxnSpMkLst>
        </pc:cxnChg>
        <pc:cxnChg chg="mod">
          <ac:chgData name="a xx" userId="6c68ed6e84215d36" providerId="LiveId" clId="{DB4E0632-E63A-4BD2-8C89-6E43158AD100}" dt="2023-07-16T23:23:25.467" v="892" actId="692"/>
          <ac:cxnSpMkLst>
            <pc:docMk/>
            <pc:sldMk cId="1044984719" sldId="283"/>
            <ac:cxnSpMk id="212" creationId="{9805E35E-D9E5-AB98-6B84-79E07A45CD1D}"/>
          </ac:cxnSpMkLst>
        </pc:cxnChg>
        <pc:cxnChg chg="mod">
          <ac:chgData name="a xx" userId="6c68ed6e84215d36" providerId="LiveId" clId="{DB4E0632-E63A-4BD2-8C89-6E43158AD100}" dt="2023-07-16T23:23:25.467" v="892" actId="692"/>
          <ac:cxnSpMkLst>
            <pc:docMk/>
            <pc:sldMk cId="1044984719" sldId="283"/>
            <ac:cxnSpMk id="213" creationId="{ED284A47-ED93-7ED4-9B2A-45E803893BF3}"/>
          </ac:cxnSpMkLst>
        </pc:cxnChg>
        <pc:cxnChg chg="mod">
          <ac:chgData name="a xx" userId="6c68ed6e84215d36" providerId="LiveId" clId="{DB4E0632-E63A-4BD2-8C89-6E43158AD100}" dt="2023-07-16T23:23:25.467" v="892" actId="692"/>
          <ac:cxnSpMkLst>
            <pc:docMk/>
            <pc:sldMk cId="1044984719" sldId="283"/>
            <ac:cxnSpMk id="214" creationId="{059FF816-2DC9-22E8-8E87-FA6854B7CE0A}"/>
          </ac:cxnSpMkLst>
        </pc:cxnChg>
        <pc:cxnChg chg="mod">
          <ac:chgData name="a xx" userId="6c68ed6e84215d36" providerId="LiveId" clId="{DB4E0632-E63A-4BD2-8C89-6E43158AD100}" dt="2023-07-16T23:23:25.467" v="892" actId="692"/>
          <ac:cxnSpMkLst>
            <pc:docMk/>
            <pc:sldMk cId="1044984719" sldId="283"/>
            <ac:cxnSpMk id="215" creationId="{86E8D745-CF73-56AE-0C22-68275264085F}"/>
          </ac:cxnSpMkLst>
        </pc:cxnChg>
        <pc:cxnChg chg="mod">
          <ac:chgData name="a xx" userId="6c68ed6e84215d36" providerId="LiveId" clId="{DB4E0632-E63A-4BD2-8C89-6E43158AD100}" dt="2023-07-16T23:23:25.467" v="892" actId="692"/>
          <ac:cxnSpMkLst>
            <pc:docMk/>
            <pc:sldMk cId="1044984719" sldId="283"/>
            <ac:cxnSpMk id="216" creationId="{97FFB051-E752-5C2B-884B-6DAA777CE3DC}"/>
          </ac:cxnSpMkLst>
        </pc:cxnChg>
        <pc:cxnChg chg="mod">
          <ac:chgData name="a xx" userId="6c68ed6e84215d36" providerId="LiveId" clId="{DB4E0632-E63A-4BD2-8C89-6E43158AD100}" dt="2023-07-16T23:23:25.467" v="892" actId="692"/>
          <ac:cxnSpMkLst>
            <pc:docMk/>
            <pc:sldMk cId="1044984719" sldId="283"/>
            <ac:cxnSpMk id="217" creationId="{310355E6-780E-6F7E-E0C1-AC554DB6F6DC}"/>
          </ac:cxnSpMkLst>
        </pc:cxnChg>
        <pc:cxnChg chg="mod">
          <ac:chgData name="a xx" userId="6c68ed6e84215d36" providerId="LiveId" clId="{DB4E0632-E63A-4BD2-8C89-6E43158AD100}" dt="2023-07-16T23:23:25.467" v="892" actId="692"/>
          <ac:cxnSpMkLst>
            <pc:docMk/>
            <pc:sldMk cId="1044984719" sldId="283"/>
            <ac:cxnSpMk id="218" creationId="{C1513186-25E7-B6F8-6F97-908656055D3E}"/>
          </ac:cxnSpMkLst>
        </pc:cxnChg>
        <pc:cxnChg chg="mod">
          <ac:chgData name="a xx" userId="6c68ed6e84215d36" providerId="LiveId" clId="{DB4E0632-E63A-4BD2-8C89-6E43158AD100}" dt="2023-07-16T23:23:25.467" v="892" actId="692"/>
          <ac:cxnSpMkLst>
            <pc:docMk/>
            <pc:sldMk cId="1044984719" sldId="283"/>
            <ac:cxnSpMk id="219" creationId="{5302CFA4-5F65-2938-D832-3CAB16105F6C}"/>
          </ac:cxnSpMkLst>
        </pc:cxnChg>
        <pc:cxnChg chg="mod">
          <ac:chgData name="a xx" userId="6c68ed6e84215d36" providerId="LiveId" clId="{DB4E0632-E63A-4BD2-8C89-6E43158AD100}" dt="2023-07-16T23:23:25.467" v="892" actId="692"/>
          <ac:cxnSpMkLst>
            <pc:docMk/>
            <pc:sldMk cId="1044984719" sldId="283"/>
            <ac:cxnSpMk id="220" creationId="{02969F54-79C8-DF5E-5D4E-D46BC4CA6DFE}"/>
          </ac:cxnSpMkLst>
        </pc:cxnChg>
        <pc:cxnChg chg="mod">
          <ac:chgData name="a xx" userId="6c68ed6e84215d36" providerId="LiveId" clId="{DB4E0632-E63A-4BD2-8C89-6E43158AD100}" dt="2023-07-16T23:23:25.467" v="892" actId="692"/>
          <ac:cxnSpMkLst>
            <pc:docMk/>
            <pc:sldMk cId="1044984719" sldId="283"/>
            <ac:cxnSpMk id="221" creationId="{8E5A1D22-7C39-1E7F-7008-C1E8366C7BA7}"/>
          </ac:cxnSpMkLst>
        </pc:cxnChg>
        <pc:cxnChg chg="mod">
          <ac:chgData name="a xx" userId="6c68ed6e84215d36" providerId="LiveId" clId="{DB4E0632-E63A-4BD2-8C89-6E43158AD100}" dt="2023-07-16T23:23:25.467" v="892" actId="692"/>
          <ac:cxnSpMkLst>
            <pc:docMk/>
            <pc:sldMk cId="1044984719" sldId="283"/>
            <ac:cxnSpMk id="222" creationId="{7CA845C6-20CD-2DAB-86C5-2085847B706F}"/>
          </ac:cxnSpMkLst>
        </pc:cxnChg>
        <pc:cxnChg chg="mod">
          <ac:chgData name="a xx" userId="6c68ed6e84215d36" providerId="LiveId" clId="{DB4E0632-E63A-4BD2-8C89-6E43158AD100}" dt="2023-07-16T23:23:25.467" v="892" actId="692"/>
          <ac:cxnSpMkLst>
            <pc:docMk/>
            <pc:sldMk cId="1044984719" sldId="283"/>
            <ac:cxnSpMk id="223" creationId="{EDFBD58B-0B09-294E-2C6E-C6935E65ADEC}"/>
          </ac:cxnSpMkLst>
        </pc:cxnChg>
        <pc:cxnChg chg="mod">
          <ac:chgData name="a xx" userId="6c68ed6e84215d36" providerId="LiveId" clId="{DB4E0632-E63A-4BD2-8C89-6E43158AD100}" dt="2023-07-16T23:23:25.467" v="892" actId="692"/>
          <ac:cxnSpMkLst>
            <pc:docMk/>
            <pc:sldMk cId="1044984719" sldId="283"/>
            <ac:cxnSpMk id="224" creationId="{C3623EC4-C7C9-3725-FE48-EA8C115C378B}"/>
          </ac:cxnSpMkLst>
        </pc:cxnChg>
        <pc:cxnChg chg="mod">
          <ac:chgData name="a xx" userId="6c68ed6e84215d36" providerId="LiveId" clId="{DB4E0632-E63A-4BD2-8C89-6E43158AD100}" dt="2023-07-16T23:23:25.467" v="892" actId="692"/>
          <ac:cxnSpMkLst>
            <pc:docMk/>
            <pc:sldMk cId="1044984719" sldId="283"/>
            <ac:cxnSpMk id="225" creationId="{1BE33858-1CA8-5260-0449-AA0FA810995E}"/>
          </ac:cxnSpMkLst>
        </pc:cxnChg>
        <pc:cxnChg chg="mod">
          <ac:chgData name="a xx" userId="6c68ed6e84215d36" providerId="LiveId" clId="{DB4E0632-E63A-4BD2-8C89-6E43158AD100}" dt="2023-07-16T23:23:25.467" v="892" actId="692"/>
          <ac:cxnSpMkLst>
            <pc:docMk/>
            <pc:sldMk cId="1044984719" sldId="283"/>
            <ac:cxnSpMk id="226" creationId="{C4F537CE-EC3E-CB75-FE22-0F1CCCD19D58}"/>
          </ac:cxnSpMkLst>
        </pc:cxnChg>
        <pc:cxnChg chg="mod">
          <ac:chgData name="a xx" userId="6c68ed6e84215d36" providerId="LiveId" clId="{DB4E0632-E63A-4BD2-8C89-6E43158AD100}" dt="2023-07-16T23:23:25.467" v="892" actId="692"/>
          <ac:cxnSpMkLst>
            <pc:docMk/>
            <pc:sldMk cId="1044984719" sldId="283"/>
            <ac:cxnSpMk id="227" creationId="{5BE10E63-49DF-A413-5E0C-5127AF39B41F}"/>
          </ac:cxnSpMkLst>
        </pc:cxnChg>
        <pc:cxnChg chg="mod">
          <ac:chgData name="a xx" userId="6c68ed6e84215d36" providerId="LiveId" clId="{DB4E0632-E63A-4BD2-8C89-6E43158AD100}" dt="2023-07-16T23:23:25.467" v="892" actId="692"/>
          <ac:cxnSpMkLst>
            <pc:docMk/>
            <pc:sldMk cId="1044984719" sldId="283"/>
            <ac:cxnSpMk id="228" creationId="{D41839D8-2C24-E740-517B-58928024C8E7}"/>
          </ac:cxnSpMkLst>
        </pc:cxnChg>
        <pc:cxnChg chg="mod">
          <ac:chgData name="a xx" userId="6c68ed6e84215d36" providerId="LiveId" clId="{DB4E0632-E63A-4BD2-8C89-6E43158AD100}" dt="2023-07-16T23:23:25.467" v="892" actId="692"/>
          <ac:cxnSpMkLst>
            <pc:docMk/>
            <pc:sldMk cId="1044984719" sldId="283"/>
            <ac:cxnSpMk id="229" creationId="{BF1CA432-CAE9-0428-2723-E962BE2E7CA4}"/>
          </ac:cxnSpMkLst>
        </pc:cxnChg>
        <pc:cxnChg chg="mod">
          <ac:chgData name="a xx" userId="6c68ed6e84215d36" providerId="LiveId" clId="{DB4E0632-E63A-4BD2-8C89-6E43158AD100}" dt="2023-07-16T23:23:25.467" v="892" actId="692"/>
          <ac:cxnSpMkLst>
            <pc:docMk/>
            <pc:sldMk cId="1044984719" sldId="283"/>
            <ac:cxnSpMk id="230" creationId="{F12A11AB-AF72-4AF5-168B-8A081B3E5833}"/>
          </ac:cxnSpMkLst>
        </pc:cxnChg>
        <pc:cxnChg chg="mod">
          <ac:chgData name="a xx" userId="6c68ed6e84215d36" providerId="LiveId" clId="{DB4E0632-E63A-4BD2-8C89-6E43158AD100}" dt="2023-07-16T23:23:25.467" v="892" actId="692"/>
          <ac:cxnSpMkLst>
            <pc:docMk/>
            <pc:sldMk cId="1044984719" sldId="283"/>
            <ac:cxnSpMk id="231" creationId="{4344B574-38FB-B8BF-C340-4F684949FEEB}"/>
          </ac:cxnSpMkLst>
        </pc:cxnChg>
        <pc:cxnChg chg="mod">
          <ac:chgData name="a xx" userId="6c68ed6e84215d36" providerId="LiveId" clId="{DB4E0632-E63A-4BD2-8C89-6E43158AD100}" dt="2023-07-16T23:23:25.467" v="892" actId="692"/>
          <ac:cxnSpMkLst>
            <pc:docMk/>
            <pc:sldMk cId="1044984719" sldId="283"/>
            <ac:cxnSpMk id="232" creationId="{D58698A3-7073-22DC-0BAB-8D7AD2FBB0D3}"/>
          </ac:cxnSpMkLst>
        </pc:cxnChg>
        <pc:cxnChg chg="mod">
          <ac:chgData name="a xx" userId="6c68ed6e84215d36" providerId="LiveId" clId="{DB4E0632-E63A-4BD2-8C89-6E43158AD100}" dt="2023-07-16T23:23:25.467" v="892" actId="692"/>
          <ac:cxnSpMkLst>
            <pc:docMk/>
            <pc:sldMk cId="1044984719" sldId="283"/>
            <ac:cxnSpMk id="233" creationId="{C76FD6C9-CDFA-1F8A-5771-A018C56BF103}"/>
          </ac:cxnSpMkLst>
        </pc:cxnChg>
        <pc:cxnChg chg="mod">
          <ac:chgData name="a xx" userId="6c68ed6e84215d36" providerId="LiveId" clId="{DB4E0632-E63A-4BD2-8C89-6E43158AD100}" dt="2023-07-16T23:23:25.467" v="892" actId="692"/>
          <ac:cxnSpMkLst>
            <pc:docMk/>
            <pc:sldMk cId="1044984719" sldId="283"/>
            <ac:cxnSpMk id="234" creationId="{8EC3CE30-7591-99B4-0C66-0BC41A67AA20}"/>
          </ac:cxnSpMkLst>
        </pc:cxnChg>
        <pc:cxnChg chg="mod">
          <ac:chgData name="a xx" userId="6c68ed6e84215d36" providerId="LiveId" clId="{DB4E0632-E63A-4BD2-8C89-6E43158AD100}" dt="2023-07-16T23:23:25.467" v="892" actId="692"/>
          <ac:cxnSpMkLst>
            <pc:docMk/>
            <pc:sldMk cId="1044984719" sldId="283"/>
            <ac:cxnSpMk id="235" creationId="{8C036695-90E2-F14F-485D-EA5A1BF1E468}"/>
          </ac:cxnSpMkLst>
        </pc:cxnChg>
        <pc:cxnChg chg="mod">
          <ac:chgData name="a xx" userId="6c68ed6e84215d36" providerId="LiveId" clId="{DB4E0632-E63A-4BD2-8C89-6E43158AD100}" dt="2023-07-16T23:23:25.467" v="892" actId="692"/>
          <ac:cxnSpMkLst>
            <pc:docMk/>
            <pc:sldMk cId="1044984719" sldId="283"/>
            <ac:cxnSpMk id="236" creationId="{B43509DD-427F-3F6C-2B03-4BF734D73C07}"/>
          </ac:cxnSpMkLst>
        </pc:cxnChg>
        <pc:cxnChg chg="mod">
          <ac:chgData name="a xx" userId="6c68ed6e84215d36" providerId="LiveId" clId="{DB4E0632-E63A-4BD2-8C89-6E43158AD100}" dt="2023-07-16T23:23:25.467" v="892" actId="692"/>
          <ac:cxnSpMkLst>
            <pc:docMk/>
            <pc:sldMk cId="1044984719" sldId="283"/>
            <ac:cxnSpMk id="237" creationId="{39CAEBCB-53ED-B39A-0E5F-4353C8880E63}"/>
          </ac:cxnSpMkLst>
        </pc:cxnChg>
        <pc:cxnChg chg="mod">
          <ac:chgData name="a xx" userId="6c68ed6e84215d36" providerId="LiveId" clId="{DB4E0632-E63A-4BD2-8C89-6E43158AD100}" dt="2023-07-16T23:23:25.467" v="892" actId="692"/>
          <ac:cxnSpMkLst>
            <pc:docMk/>
            <pc:sldMk cId="1044984719" sldId="283"/>
            <ac:cxnSpMk id="238" creationId="{6C99325E-EC05-17F5-831E-B922E6170669}"/>
          </ac:cxnSpMkLst>
        </pc:cxnChg>
        <pc:cxnChg chg="mod">
          <ac:chgData name="a xx" userId="6c68ed6e84215d36" providerId="LiveId" clId="{DB4E0632-E63A-4BD2-8C89-6E43158AD100}" dt="2023-07-16T23:23:25.467" v="892" actId="692"/>
          <ac:cxnSpMkLst>
            <pc:docMk/>
            <pc:sldMk cId="1044984719" sldId="283"/>
            <ac:cxnSpMk id="239" creationId="{E10BCCD9-FBF8-44F6-C443-277D417FA62C}"/>
          </ac:cxnSpMkLst>
        </pc:cxnChg>
        <pc:cxnChg chg="mod">
          <ac:chgData name="a xx" userId="6c68ed6e84215d36" providerId="LiveId" clId="{DB4E0632-E63A-4BD2-8C89-6E43158AD100}" dt="2023-07-16T23:23:25.467" v="892" actId="692"/>
          <ac:cxnSpMkLst>
            <pc:docMk/>
            <pc:sldMk cId="1044984719" sldId="283"/>
            <ac:cxnSpMk id="240" creationId="{23D053A3-503F-64D6-7A70-2A7CEC8BE181}"/>
          </ac:cxnSpMkLst>
        </pc:cxnChg>
        <pc:cxnChg chg="mod">
          <ac:chgData name="a xx" userId="6c68ed6e84215d36" providerId="LiveId" clId="{DB4E0632-E63A-4BD2-8C89-6E43158AD100}" dt="2023-07-16T23:23:25.467" v="892" actId="692"/>
          <ac:cxnSpMkLst>
            <pc:docMk/>
            <pc:sldMk cId="1044984719" sldId="283"/>
            <ac:cxnSpMk id="241" creationId="{F71472E0-B1A5-EA94-AD8A-0A33D7069215}"/>
          </ac:cxnSpMkLst>
        </pc:cxnChg>
        <pc:cxnChg chg="mod">
          <ac:chgData name="a xx" userId="6c68ed6e84215d36" providerId="LiveId" clId="{DB4E0632-E63A-4BD2-8C89-6E43158AD100}" dt="2023-07-16T23:23:25.467" v="892" actId="692"/>
          <ac:cxnSpMkLst>
            <pc:docMk/>
            <pc:sldMk cId="1044984719" sldId="283"/>
            <ac:cxnSpMk id="242" creationId="{C919BB17-D8E2-E742-28AF-56B7D88A77D0}"/>
          </ac:cxnSpMkLst>
        </pc:cxnChg>
        <pc:cxnChg chg="mod">
          <ac:chgData name="a xx" userId="6c68ed6e84215d36" providerId="LiveId" clId="{DB4E0632-E63A-4BD2-8C89-6E43158AD100}" dt="2023-07-16T23:23:25.467" v="892" actId="692"/>
          <ac:cxnSpMkLst>
            <pc:docMk/>
            <pc:sldMk cId="1044984719" sldId="283"/>
            <ac:cxnSpMk id="243" creationId="{805AB489-751A-B5D8-6F4B-D42126333CDE}"/>
          </ac:cxnSpMkLst>
        </pc:cxnChg>
        <pc:cxnChg chg="mod">
          <ac:chgData name="a xx" userId="6c68ed6e84215d36" providerId="LiveId" clId="{DB4E0632-E63A-4BD2-8C89-6E43158AD100}" dt="2023-07-16T23:23:25.467" v="892" actId="692"/>
          <ac:cxnSpMkLst>
            <pc:docMk/>
            <pc:sldMk cId="1044984719" sldId="283"/>
            <ac:cxnSpMk id="244" creationId="{B17B1A13-59AE-F536-A636-3BC440B5ED5C}"/>
          </ac:cxnSpMkLst>
        </pc:cxnChg>
        <pc:cxnChg chg="mod">
          <ac:chgData name="a xx" userId="6c68ed6e84215d36" providerId="LiveId" clId="{DB4E0632-E63A-4BD2-8C89-6E43158AD100}" dt="2023-07-16T23:23:25.467" v="892" actId="692"/>
          <ac:cxnSpMkLst>
            <pc:docMk/>
            <pc:sldMk cId="1044984719" sldId="283"/>
            <ac:cxnSpMk id="245" creationId="{90EE33FC-B7F5-7A48-7503-95A8FFED9DDA}"/>
          </ac:cxnSpMkLst>
        </pc:cxnChg>
        <pc:cxnChg chg="mod">
          <ac:chgData name="a xx" userId="6c68ed6e84215d36" providerId="LiveId" clId="{DB4E0632-E63A-4BD2-8C89-6E43158AD100}" dt="2023-07-16T23:23:25.467" v="892" actId="692"/>
          <ac:cxnSpMkLst>
            <pc:docMk/>
            <pc:sldMk cId="1044984719" sldId="283"/>
            <ac:cxnSpMk id="246" creationId="{F49BAB19-AFD8-30E5-7C66-298EA266CA23}"/>
          </ac:cxnSpMkLst>
        </pc:cxnChg>
        <pc:cxnChg chg="mod">
          <ac:chgData name="a xx" userId="6c68ed6e84215d36" providerId="LiveId" clId="{DB4E0632-E63A-4BD2-8C89-6E43158AD100}" dt="2023-07-16T23:23:25.467" v="892" actId="692"/>
          <ac:cxnSpMkLst>
            <pc:docMk/>
            <pc:sldMk cId="1044984719" sldId="283"/>
            <ac:cxnSpMk id="247" creationId="{104448E0-0593-A9A9-8D6C-3850466C685E}"/>
          </ac:cxnSpMkLst>
        </pc:cxnChg>
        <pc:cxnChg chg="mod">
          <ac:chgData name="a xx" userId="6c68ed6e84215d36" providerId="LiveId" clId="{DB4E0632-E63A-4BD2-8C89-6E43158AD100}" dt="2023-07-16T23:23:25.467" v="892" actId="692"/>
          <ac:cxnSpMkLst>
            <pc:docMk/>
            <pc:sldMk cId="1044984719" sldId="283"/>
            <ac:cxnSpMk id="248" creationId="{328F51DA-3259-3C57-D07B-6B2DFDA116F7}"/>
          </ac:cxnSpMkLst>
        </pc:cxnChg>
        <pc:cxnChg chg="mod">
          <ac:chgData name="a xx" userId="6c68ed6e84215d36" providerId="LiveId" clId="{DB4E0632-E63A-4BD2-8C89-6E43158AD100}" dt="2023-07-16T23:23:25.467" v="892" actId="692"/>
          <ac:cxnSpMkLst>
            <pc:docMk/>
            <pc:sldMk cId="1044984719" sldId="283"/>
            <ac:cxnSpMk id="249" creationId="{BB2D9E55-52C1-DBDB-4C7A-D4F2C72A4108}"/>
          </ac:cxnSpMkLst>
        </pc:cxnChg>
        <pc:cxnChg chg="mod">
          <ac:chgData name="a xx" userId="6c68ed6e84215d36" providerId="LiveId" clId="{DB4E0632-E63A-4BD2-8C89-6E43158AD100}" dt="2023-07-16T23:23:25.467" v="892" actId="692"/>
          <ac:cxnSpMkLst>
            <pc:docMk/>
            <pc:sldMk cId="1044984719" sldId="283"/>
            <ac:cxnSpMk id="250" creationId="{EA8C916F-EF34-3F90-183F-8C7240623479}"/>
          </ac:cxnSpMkLst>
        </pc:cxnChg>
        <pc:cxnChg chg="mod">
          <ac:chgData name="a xx" userId="6c68ed6e84215d36" providerId="LiveId" clId="{DB4E0632-E63A-4BD2-8C89-6E43158AD100}" dt="2023-07-16T23:23:25.467" v="892" actId="692"/>
          <ac:cxnSpMkLst>
            <pc:docMk/>
            <pc:sldMk cId="1044984719" sldId="283"/>
            <ac:cxnSpMk id="251" creationId="{302487F0-AD53-DFC2-7F45-8D635116324D}"/>
          </ac:cxnSpMkLst>
        </pc:cxnChg>
        <pc:cxnChg chg="mod">
          <ac:chgData name="a xx" userId="6c68ed6e84215d36" providerId="LiveId" clId="{DB4E0632-E63A-4BD2-8C89-6E43158AD100}" dt="2023-07-16T23:23:25.467" v="892" actId="692"/>
          <ac:cxnSpMkLst>
            <pc:docMk/>
            <pc:sldMk cId="1044984719" sldId="283"/>
            <ac:cxnSpMk id="252" creationId="{2F9EF82A-016E-06C6-5A2F-2261CA82CADD}"/>
          </ac:cxnSpMkLst>
        </pc:cxnChg>
        <pc:cxnChg chg="mod">
          <ac:chgData name="a xx" userId="6c68ed6e84215d36" providerId="LiveId" clId="{DB4E0632-E63A-4BD2-8C89-6E43158AD100}" dt="2023-07-16T23:23:25.467" v="892" actId="692"/>
          <ac:cxnSpMkLst>
            <pc:docMk/>
            <pc:sldMk cId="1044984719" sldId="283"/>
            <ac:cxnSpMk id="253" creationId="{04073210-A2CB-0D79-1BA4-4D50DE599AA1}"/>
          </ac:cxnSpMkLst>
        </pc:cxnChg>
        <pc:cxnChg chg="mod">
          <ac:chgData name="a xx" userId="6c68ed6e84215d36" providerId="LiveId" clId="{DB4E0632-E63A-4BD2-8C89-6E43158AD100}" dt="2023-07-16T23:23:25.467" v="892" actId="692"/>
          <ac:cxnSpMkLst>
            <pc:docMk/>
            <pc:sldMk cId="1044984719" sldId="283"/>
            <ac:cxnSpMk id="254" creationId="{44BF3A87-D55C-7451-4093-1BC655E617F3}"/>
          </ac:cxnSpMkLst>
        </pc:cxnChg>
        <pc:cxnChg chg="mod">
          <ac:chgData name="a xx" userId="6c68ed6e84215d36" providerId="LiveId" clId="{DB4E0632-E63A-4BD2-8C89-6E43158AD100}" dt="2023-07-16T23:23:25.467" v="892" actId="692"/>
          <ac:cxnSpMkLst>
            <pc:docMk/>
            <pc:sldMk cId="1044984719" sldId="283"/>
            <ac:cxnSpMk id="255" creationId="{498B7934-E774-C98C-58AF-B286113DA0CB}"/>
          </ac:cxnSpMkLst>
        </pc:cxnChg>
        <pc:cxnChg chg="mod">
          <ac:chgData name="a xx" userId="6c68ed6e84215d36" providerId="LiveId" clId="{DB4E0632-E63A-4BD2-8C89-6E43158AD100}" dt="2023-07-16T23:23:25.467" v="892" actId="692"/>
          <ac:cxnSpMkLst>
            <pc:docMk/>
            <pc:sldMk cId="1044984719" sldId="283"/>
            <ac:cxnSpMk id="256" creationId="{C9F9A737-33F5-2321-0806-7CC79EE8CCCB}"/>
          </ac:cxnSpMkLst>
        </pc:cxnChg>
        <pc:cxnChg chg="mod">
          <ac:chgData name="a xx" userId="6c68ed6e84215d36" providerId="LiveId" clId="{DB4E0632-E63A-4BD2-8C89-6E43158AD100}" dt="2023-07-16T23:23:25.467" v="892" actId="692"/>
          <ac:cxnSpMkLst>
            <pc:docMk/>
            <pc:sldMk cId="1044984719" sldId="283"/>
            <ac:cxnSpMk id="257" creationId="{A182DFCF-E0DC-EEB9-49B0-EA33AD4689A9}"/>
          </ac:cxnSpMkLst>
        </pc:cxnChg>
        <pc:cxnChg chg="mod">
          <ac:chgData name="a xx" userId="6c68ed6e84215d36" providerId="LiveId" clId="{DB4E0632-E63A-4BD2-8C89-6E43158AD100}" dt="2023-07-16T23:23:25.467" v="892" actId="692"/>
          <ac:cxnSpMkLst>
            <pc:docMk/>
            <pc:sldMk cId="1044984719" sldId="283"/>
            <ac:cxnSpMk id="258" creationId="{9E223B5B-3901-A2DE-6D1E-0A8322464C43}"/>
          </ac:cxnSpMkLst>
        </pc:cxnChg>
        <pc:cxnChg chg="mod">
          <ac:chgData name="a xx" userId="6c68ed6e84215d36" providerId="LiveId" clId="{DB4E0632-E63A-4BD2-8C89-6E43158AD100}" dt="2023-07-16T23:23:25.467" v="892" actId="692"/>
          <ac:cxnSpMkLst>
            <pc:docMk/>
            <pc:sldMk cId="1044984719" sldId="283"/>
            <ac:cxnSpMk id="259" creationId="{6C51B296-4F64-03DD-6516-3392B5A1B9D1}"/>
          </ac:cxnSpMkLst>
        </pc:cxnChg>
        <pc:cxnChg chg="mod">
          <ac:chgData name="a xx" userId="6c68ed6e84215d36" providerId="LiveId" clId="{DB4E0632-E63A-4BD2-8C89-6E43158AD100}" dt="2023-07-16T23:23:25.467" v="892" actId="692"/>
          <ac:cxnSpMkLst>
            <pc:docMk/>
            <pc:sldMk cId="1044984719" sldId="283"/>
            <ac:cxnSpMk id="260" creationId="{0AED1C68-6190-EF64-717C-5C7FDB9A6927}"/>
          </ac:cxnSpMkLst>
        </pc:cxnChg>
        <pc:cxnChg chg="mod">
          <ac:chgData name="a xx" userId="6c68ed6e84215d36" providerId="LiveId" clId="{DB4E0632-E63A-4BD2-8C89-6E43158AD100}" dt="2023-07-16T23:23:25.467" v="892" actId="692"/>
          <ac:cxnSpMkLst>
            <pc:docMk/>
            <pc:sldMk cId="1044984719" sldId="283"/>
            <ac:cxnSpMk id="261" creationId="{51AAC399-8DA9-8246-B872-8038B99BADF1}"/>
          </ac:cxnSpMkLst>
        </pc:cxnChg>
        <pc:cxnChg chg="mod">
          <ac:chgData name="a xx" userId="6c68ed6e84215d36" providerId="LiveId" clId="{DB4E0632-E63A-4BD2-8C89-6E43158AD100}" dt="2023-07-16T23:23:25.467" v="892" actId="692"/>
          <ac:cxnSpMkLst>
            <pc:docMk/>
            <pc:sldMk cId="1044984719" sldId="283"/>
            <ac:cxnSpMk id="262" creationId="{4AD40D92-772C-D5C1-2527-0A95ACCABE02}"/>
          </ac:cxnSpMkLst>
        </pc:cxnChg>
        <pc:cxnChg chg="mod">
          <ac:chgData name="a xx" userId="6c68ed6e84215d36" providerId="LiveId" clId="{DB4E0632-E63A-4BD2-8C89-6E43158AD100}" dt="2023-07-16T23:23:25.467" v="892" actId="692"/>
          <ac:cxnSpMkLst>
            <pc:docMk/>
            <pc:sldMk cId="1044984719" sldId="283"/>
            <ac:cxnSpMk id="263" creationId="{234BF703-1FBB-AA0F-04EB-0E548F6F9C9D}"/>
          </ac:cxnSpMkLst>
        </pc:cxnChg>
        <pc:cxnChg chg="mod">
          <ac:chgData name="a xx" userId="6c68ed6e84215d36" providerId="LiveId" clId="{DB4E0632-E63A-4BD2-8C89-6E43158AD100}" dt="2023-07-16T23:23:25.467" v="892" actId="692"/>
          <ac:cxnSpMkLst>
            <pc:docMk/>
            <pc:sldMk cId="1044984719" sldId="283"/>
            <ac:cxnSpMk id="264" creationId="{314EBA46-9513-3137-A5E9-8675D62CC580}"/>
          </ac:cxnSpMkLst>
        </pc:cxnChg>
        <pc:cxnChg chg="mod">
          <ac:chgData name="a xx" userId="6c68ed6e84215d36" providerId="LiveId" clId="{DB4E0632-E63A-4BD2-8C89-6E43158AD100}" dt="2023-07-16T23:23:25.467" v="892" actId="692"/>
          <ac:cxnSpMkLst>
            <pc:docMk/>
            <pc:sldMk cId="1044984719" sldId="283"/>
            <ac:cxnSpMk id="265" creationId="{1F4CCC46-CD24-8C8D-1215-E56D28AD9906}"/>
          </ac:cxnSpMkLst>
        </pc:cxnChg>
        <pc:cxnChg chg="mod">
          <ac:chgData name="a xx" userId="6c68ed6e84215d36" providerId="LiveId" clId="{DB4E0632-E63A-4BD2-8C89-6E43158AD100}" dt="2023-07-16T23:23:25.467" v="892" actId="692"/>
          <ac:cxnSpMkLst>
            <pc:docMk/>
            <pc:sldMk cId="1044984719" sldId="283"/>
            <ac:cxnSpMk id="266" creationId="{58E5C060-1F20-84DB-935E-BE66231FBE71}"/>
          </ac:cxnSpMkLst>
        </pc:cxnChg>
        <pc:cxnChg chg="mod">
          <ac:chgData name="a xx" userId="6c68ed6e84215d36" providerId="LiveId" clId="{DB4E0632-E63A-4BD2-8C89-6E43158AD100}" dt="2023-07-16T23:23:25.467" v="892" actId="692"/>
          <ac:cxnSpMkLst>
            <pc:docMk/>
            <pc:sldMk cId="1044984719" sldId="283"/>
            <ac:cxnSpMk id="267" creationId="{7ADB15A4-C9AD-1249-B528-CB22941330ED}"/>
          </ac:cxnSpMkLst>
        </pc:cxnChg>
        <pc:cxnChg chg="mod">
          <ac:chgData name="a xx" userId="6c68ed6e84215d36" providerId="LiveId" clId="{DB4E0632-E63A-4BD2-8C89-6E43158AD100}" dt="2023-07-16T23:23:25.467" v="892" actId="692"/>
          <ac:cxnSpMkLst>
            <pc:docMk/>
            <pc:sldMk cId="1044984719" sldId="283"/>
            <ac:cxnSpMk id="268" creationId="{E2768CEB-B5FF-643D-94A9-7C8069B480B1}"/>
          </ac:cxnSpMkLst>
        </pc:cxnChg>
        <pc:cxnChg chg="mod">
          <ac:chgData name="a xx" userId="6c68ed6e84215d36" providerId="LiveId" clId="{DB4E0632-E63A-4BD2-8C89-6E43158AD100}" dt="2023-07-16T23:23:25.467" v="892" actId="692"/>
          <ac:cxnSpMkLst>
            <pc:docMk/>
            <pc:sldMk cId="1044984719" sldId="283"/>
            <ac:cxnSpMk id="269" creationId="{D8086C38-65BC-F84F-12C8-E599930AF49D}"/>
          </ac:cxnSpMkLst>
        </pc:cxnChg>
        <pc:cxnChg chg="mod">
          <ac:chgData name="a xx" userId="6c68ed6e84215d36" providerId="LiveId" clId="{DB4E0632-E63A-4BD2-8C89-6E43158AD100}" dt="2023-07-16T23:23:25.467" v="892" actId="692"/>
          <ac:cxnSpMkLst>
            <pc:docMk/>
            <pc:sldMk cId="1044984719" sldId="283"/>
            <ac:cxnSpMk id="270" creationId="{6072871D-5B29-391B-62FA-657D97E33E9D}"/>
          </ac:cxnSpMkLst>
        </pc:cxnChg>
        <pc:cxnChg chg="mod">
          <ac:chgData name="a xx" userId="6c68ed6e84215d36" providerId="LiveId" clId="{DB4E0632-E63A-4BD2-8C89-6E43158AD100}" dt="2023-07-16T23:23:25.467" v="892" actId="692"/>
          <ac:cxnSpMkLst>
            <pc:docMk/>
            <pc:sldMk cId="1044984719" sldId="283"/>
            <ac:cxnSpMk id="271" creationId="{6F690D5E-EA31-0617-C93B-055434880A09}"/>
          </ac:cxnSpMkLst>
        </pc:cxnChg>
        <pc:cxnChg chg="mod">
          <ac:chgData name="a xx" userId="6c68ed6e84215d36" providerId="LiveId" clId="{DB4E0632-E63A-4BD2-8C89-6E43158AD100}" dt="2023-07-16T23:23:25.467" v="892" actId="692"/>
          <ac:cxnSpMkLst>
            <pc:docMk/>
            <pc:sldMk cId="1044984719" sldId="283"/>
            <ac:cxnSpMk id="272" creationId="{BAC739F8-26B5-6222-2A09-77B631A13296}"/>
          </ac:cxnSpMkLst>
        </pc:cxnChg>
        <pc:cxnChg chg="mod">
          <ac:chgData name="a xx" userId="6c68ed6e84215d36" providerId="LiveId" clId="{DB4E0632-E63A-4BD2-8C89-6E43158AD100}" dt="2023-07-16T23:23:25.467" v="892" actId="692"/>
          <ac:cxnSpMkLst>
            <pc:docMk/>
            <pc:sldMk cId="1044984719" sldId="283"/>
            <ac:cxnSpMk id="273" creationId="{4944C571-510B-A3B5-4114-026FED564009}"/>
          </ac:cxnSpMkLst>
        </pc:cxnChg>
        <pc:cxnChg chg="mod">
          <ac:chgData name="a xx" userId="6c68ed6e84215d36" providerId="LiveId" clId="{DB4E0632-E63A-4BD2-8C89-6E43158AD100}" dt="2023-07-16T23:23:25.467" v="892" actId="692"/>
          <ac:cxnSpMkLst>
            <pc:docMk/>
            <pc:sldMk cId="1044984719" sldId="283"/>
            <ac:cxnSpMk id="274" creationId="{BDF5988B-E237-BB2F-E835-4323B8844672}"/>
          </ac:cxnSpMkLst>
        </pc:cxnChg>
        <pc:cxnChg chg="mod">
          <ac:chgData name="a xx" userId="6c68ed6e84215d36" providerId="LiveId" clId="{DB4E0632-E63A-4BD2-8C89-6E43158AD100}" dt="2023-07-16T23:23:25.467" v="892" actId="692"/>
          <ac:cxnSpMkLst>
            <pc:docMk/>
            <pc:sldMk cId="1044984719" sldId="283"/>
            <ac:cxnSpMk id="275" creationId="{45D58477-95CC-45A4-8A7A-DFE61B7BA598}"/>
          </ac:cxnSpMkLst>
        </pc:cxnChg>
        <pc:cxnChg chg="mod">
          <ac:chgData name="a xx" userId="6c68ed6e84215d36" providerId="LiveId" clId="{DB4E0632-E63A-4BD2-8C89-6E43158AD100}" dt="2023-07-16T23:23:25.467" v="892" actId="692"/>
          <ac:cxnSpMkLst>
            <pc:docMk/>
            <pc:sldMk cId="1044984719" sldId="283"/>
            <ac:cxnSpMk id="276" creationId="{CC9B5FBD-A354-B604-7177-DDF25C8D6499}"/>
          </ac:cxnSpMkLst>
        </pc:cxnChg>
        <pc:cxnChg chg="mod">
          <ac:chgData name="a xx" userId="6c68ed6e84215d36" providerId="LiveId" clId="{DB4E0632-E63A-4BD2-8C89-6E43158AD100}" dt="2023-07-16T23:22:43.405" v="883" actId="165"/>
          <ac:cxnSpMkLst>
            <pc:docMk/>
            <pc:sldMk cId="1044984719" sldId="283"/>
            <ac:cxnSpMk id="287" creationId="{91164619-27F7-F240-8A7B-B0D93DF28657}"/>
          </ac:cxnSpMkLst>
        </pc:cxnChg>
        <pc:cxnChg chg="mod">
          <ac:chgData name="a xx" userId="6c68ed6e84215d36" providerId="LiveId" clId="{DB4E0632-E63A-4BD2-8C89-6E43158AD100}" dt="2023-07-16T23:22:43.405" v="883" actId="165"/>
          <ac:cxnSpMkLst>
            <pc:docMk/>
            <pc:sldMk cId="1044984719" sldId="283"/>
            <ac:cxnSpMk id="288" creationId="{9C738024-5E16-0B4B-6278-E6288BBC02C0}"/>
          </ac:cxnSpMkLst>
        </pc:cxnChg>
        <pc:cxnChg chg="mod">
          <ac:chgData name="a xx" userId="6c68ed6e84215d36" providerId="LiveId" clId="{DB4E0632-E63A-4BD2-8C89-6E43158AD100}" dt="2023-07-16T23:22:43.405" v="883" actId="165"/>
          <ac:cxnSpMkLst>
            <pc:docMk/>
            <pc:sldMk cId="1044984719" sldId="283"/>
            <ac:cxnSpMk id="294" creationId="{15A8D5C1-655D-8D08-A25B-0C2B5EF9DEB6}"/>
          </ac:cxnSpMkLst>
        </pc:cxnChg>
        <pc:cxnChg chg="mod">
          <ac:chgData name="a xx" userId="6c68ed6e84215d36" providerId="LiveId" clId="{DB4E0632-E63A-4BD2-8C89-6E43158AD100}" dt="2023-07-16T23:22:43.405" v="883" actId="165"/>
          <ac:cxnSpMkLst>
            <pc:docMk/>
            <pc:sldMk cId="1044984719" sldId="283"/>
            <ac:cxnSpMk id="295" creationId="{B66F7A51-7CDC-3547-F980-30B231567E73}"/>
          </ac:cxnSpMkLst>
        </pc:cxnChg>
        <pc:cxnChg chg="mod">
          <ac:chgData name="a xx" userId="6c68ed6e84215d36" providerId="LiveId" clId="{DB4E0632-E63A-4BD2-8C89-6E43158AD100}" dt="2023-07-16T23:22:43.405" v="883" actId="165"/>
          <ac:cxnSpMkLst>
            <pc:docMk/>
            <pc:sldMk cId="1044984719" sldId="283"/>
            <ac:cxnSpMk id="296" creationId="{B819162F-3113-DA1C-FCC5-21D570170AF8}"/>
          </ac:cxnSpMkLst>
        </pc:cxnChg>
        <pc:cxnChg chg="mod">
          <ac:chgData name="a xx" userId="6c68ed6e84215d36" providerId="LiveId" clId="{DB4E0632-E63A-4BD2-8C89-6E43158AD100}" dt="2023-07-16T23:22:43.405" v="883" actId="165"/>
          <ac:cxnSpMkLst>
            <pc:docMk/>
            <pc:sldMk cId="1044984719" sldId="283"/>
            <ac:cxnSpMk id="297" creationId="{BA9D5F7D-F517-A431-4824-6D5C01D02160}"/>
          </ac:cxnSpMkLst>
        </pc:cxnChg>
        <pc:cxnChg chg="mod">
          <ac:chgData name="a xx" userId="6c68ed6e84215d36" providerId="LiveId" clId="{DB4E0632-E63A-4BD2-8C89-6E43158AD100}" dt="2023-07-16T23:22:43.405" v="883" actId="165"/>
          <ac:cxnSpMkLst>
            <pc:docMk/>
            <pc:sldMk cId="1044984719" sldId="283"/>
            <ac:cxnSpMk id="298" creationId="{6E951843-3086-692B-8BA8-0CAE16D27064}"/>
          </ac:cxnSpMkLst>
        </pc:cxnChg>
        <pc:cxnChg chg="mod">
          <ac:chgData name="a xx" userId="6c68ed6e84215d36" providerId="LiveId" clId="{DB4E0632-E63A-4BD2-8C89-6E43158AD100}" dt="2023-07-16T23:22:43.405" v="883" actId="165"/>
          <ac:cxnSpMkLst>
            <pc:docMk/>
            <pc:sldMk cId="1044984719" sldId="283"/>
            <ac:cxnSpMk id="299" creationId="{CB7DB13D-BC67-8D5E-2C3F-B5AB61AE3176}"/>
          </ac:cxnSpMkLst>
        </pc:cxnChg>
        <pc:cxnChg chg="mod">
          <ac:chgData name="a xx" userId="6c68ed6e84215d36" providerId="LiveId" clId="{DB4E0632-E63A-4BD2-8C89-6E43158AD100}" dt="2023-07-16T23:22:43.405" v="883" actId="165"/>
          <ac:cxnSpMkLst>
            <pc:docMk/>
            <pc:sldMk cId="1044984719" sldId="283"/>
            <ac:cxnSpMk id="300" creationId="{76775A0C-874A-88AE-81BC-A5A34EEE1DE9}"/>
          </ac:cxnSpMkLst>
        </pc:cxnChg>
        <pc:cxnChg chg="mod">
          <ac:chgData name="a xx" userId="6c68ed6e84215d36" providerId="LiveId" clId="{DB4E0632-E63A-4BD2-8C89-6E43158AD100}" dt="2023-07-16T23:22:43.405" v="883" actId="165"/>
          <ac:cxnSpMkLst>
            <pc:docMk/>
            <pc:sldMk cId="1044984719" sldId="283"/>
            <ac:cxnSpMk id="301" creationId="{A4658492-F872-C703-C65B-A7D897013E35}"/>
          </ac:cxnSpMkLst>
        </pc:cxnChg>
        <pc:cxnChg chg="mod">
          <ac:chgData name="a xx" userId="6c68ed6e84215d36" providerId="LiveId" clId="{DB4E0632-E63A-4BD2-8C89-6E43158AD100}" dt="2023-07-16T23:22:43.405" v="883" actId="165"/>
          <ac:cxnSpMkLst>
            <pc:docMk/>
            <pc:sldMk cId="1044984719" sldId="283"/>
            <ac:cxnSpMk id="302" creationId="{6F9CE773-FC0D-BE61-BDFA-835845A36887}"/>
          </ac:cxnSpMkLst>
        </pc:cxnChg>
        <pc:cxnChg chg="mod">
          <ac:chgData name="a xx" userId="6c68ed6e84215d36" providerId="LiveId" clId="{DB4E0632-E63A-4BD2-8C89-6E43158AD100}" dt="2023-07-16T23:22:43.405" v="883" actId="165"/>
          <ac:cxnSpMkLst>
            <pc:docMk/>
            <pc:sldMk cId="1044984719" sldId="283"/>
            <ac:cxnSpMk id="303" creationId="{14D92ED0-9B55-4DA8-A8A1-7232D56447AD}"/>
          </ac:cxnSpMkLst>
        </pc:cxnChg>
        <pc:cxnChg chg="mod">
          <ac:chgData name="a xx" userId="6c68ed6e84215d36" providerId="LiveId" clId="{DB4E0632-E63A-4BD2-8C89-6E43158AD100}" dt="2023-07-16T23:22:43.405" v="883" actId="165"/>
          <ac:cxnSpMkLst>
            <pc:docMk/>
            <pc:sldMk cId="1044984719" sldId="283"/>
            <ac:cxnSpMk id="304" creationId="{3102D3E6-11D2-D494-2552-EA7B29EF7220}"/>
          </ac:cxnSpMkLst>
        </pc:cxnChg>
        <pc:cxnChg chg="mod">
          <ac:chgData name="a xx" userId="6c68ed6e84215d36" providerId="LiveId" clId="{DB4E0632-E63A-4BD2-8C89-6E43158AD100}" dt="2023-07-16T23:22:43.405" v="883" actId="165"/>
          <ac:cxnSpMkLst>
            <pc:docMk/>
            <pc:sldMk cId="1044984719" sldId="283"/>
            <ac:cxnSpMk id="305" creationId="{B1985CED-9729-0AC2-659E-E51B3DA29CDD}"/>
          </ac:cxnSpMkLst>
        </pc:cxnChg>
        <pc:cxnChg chg="mod">
          <ac:chgData name="a xx" userId="6c68ed6e84215d36" providerId="LiveId" clId="{DB4E0632-E63A-4BD2-8C89-6E43158AD100}" dt="2023-07-16T23:22:43.405" v="883" actId="165"/>
          <ac:cxnSpMkLst>
            <pc:docMk/>
            <pc:sldMk cId="1044984719" sldId="283"/>
            <ac:cxnSpMk id="327" creationId="{AA9A69BF-9089-E05E-B133-3095C6F4EA01}"/>
          </ac:cxnSpMkLst>
        </pc:cxnChg>
        <pc:cxnChg chg="mod">
          <ac:chgData name="a xx" userId="6c68ed6e84215d36" providerId="LiveId" clId="{DB4E0632-E63A-4BD2-8C89-6E43158AD100}" dt="2023-07-16T23:22:43.405" v="883" actId="165"/>
          <ac:cxnSpMkLst>
            <pc:docMk/>
            <pc:sldMk cId="1044984719" sldId="283"/>
            <ac:cxnSpMk id="328" creationId="{6F66C7F9-EE40-CB43-002B-CDE21C51EBD2}"/>
          </ac:cxnSpMkLst>
        </pc:cxnChg>
        <pc:cxnChg chg="mod">
          <ac:chgData name="a xx" userId="6c68ed6e84215d36" providerId="LiveId" clId="{DB4E0632-E63A-4BD2-8C89-6E43158AD100}" dt="2023-07-16T23:22:43.405" v="883" actId="165"/>
          <ac:cxnSpMkLst>
            <pc:docMk/>
            <pc:sldMk cId="1044984719" sldId="283"/>
            <ac:cxnSpMk id="329" creationId="{6F3947A5-B1FA-36FB-FD13-388FE8BA0682}"/>
          </ac:cxnSpMkLst>
        </pc:cxnChg>
        <pc:cxnChg chg="mod">
          <ac:chgData name="a xx" userId="6c68ed6e84215d36" providerId="LiveId" clId="{DB4E0632-E63A-4BD2-8C89-6E43158AD100}" dt="2023-07-16T23:22:43.405" v="883" actId="165"/>
          <ac:cxnSpMkLst>
            <pc:docMk/>
            <pc:sldMk cId="1044984719" sldId="283"/>
            <ac:cxnSpMk id="330" creationId="{D06D6708-5DC8-4D79-7088-B099371A5D80}"/>
          </ac:cxnSpMkLst>
        </pc:cxnChg>
        <pc:cxnChg chg="mod">
          <ac:chgData name="a xx" userId="6c68ed6e84215d36" providerId="LiveId" clId="{DB4E0632-E63A-4BD2-8C89-6E43158AD100}" dt="2023-07-16T23:22:43.405" v="883" actId="165"/>
          <ac:cxnSpMkLst>
            <pc:docMk/>
            <pc:sldMk cId="1044984719" sldId="283"/>
            <ac:cxnSpMk id="331" creationId="{436BDE32-6A03-E80F-73C3-ADCBDDF5B24D}"/>
          </ac:cxnSpMkLst>
        </pc:cxnChg>
        <pc:cxnChg chg="mod">
          <ac:chgData name="a xx" userId="6c68ed6e84215d36" providerId="LiveId" clId="{DB4E0632-E63A-4BD2-8C89-6E43158AD100}" dt="2023-07-16T23:22:43.405" v="883" actId="165"/>
          <ac:cxnSpMkLst>
            <pc:docMk/>
            <pc:sldMk cId="1044984719" sldId="283"/>
            <ac:cxnSpMk id="332" creationId="{9BAE09E0-E0F7-686A-B26E-4B2DEE3AB52F}"/>
          </ac:cxnSpMkLst>
        </pc:cxnChg>
        <pc:cxnChg chg="mod">
          <ac:chgData name="a xx" userId="6c68ed6e84215d36" providerId="LiveId" clId="{DB4E0632-E63A-4BD2-8C89-6E43158AD100}" dt="2023-07-16T23:22:43.405" v="883" actId="165"/>
          <ac:cxnSpMkLst>
            <pc:docMk/>
            <pc:sldMk cId="1044984719" sldId="283"/>
            <ac:cxnSpMk id="333" creationId="{7D782A6C-D98F-640B-0A8B-90526F6C9CCA}"/>
          </ac:cxnSpMkLst>
        </pc:cxnChg>
        <pc:cxnChg chg="mod">
          <ac:chgData name="a xx" userId="6c68ed6e84215d36" providerId="LiveId" clId="{DB4E0632-E63A-4BD2-8C89-6E43158AD100}" dt="2023-07-16T23:22:43.405" v="883" actId="165"/>
          <ac:cxnSpMkLst>
            <pc:docMk/>
            <pc:sldMk cId="1044984719" sldId="283"/>
            <ac:cxnSpMk id="334" creationId="{19F1054B-7961-19B5-EA0A-2EA5B2878E6B}"/>
          </ac:cxnSpMkLst>
        </pc:cxnChg>
        <pc:cxnChg chg="mod">
          <ac:chgData name="a xx" userId="6c68ed6e84215d36" providerId="LiveId" clId="{DB4E0632-E63A-4BD2-8C89-6E43158AD100}" dt="2023-07-16T23:22:43.405" v="883" actId="165"/>
          <ac:cxnSpMkLst>
            <pc:docMk/>
            <pc:sldMk cId="1044984719" sldId="283"/>
            <ac:cxnSpMk id="335" creationId="{71460D59-D09D-15E5-11FE-59C79C76BD02}"/>
          </ac:cxnSpMkLst>
        </pc:cxnChg>
        <pc:cxnChg chg="mod">
          <ac:chgData name="a xx" userId="6c68ed6e84215d36" providerId="LiveId" clId="{DB4E0632-E63A-4BD2-8C89-6E43158AD100}" dt="2023-07-16T23:22:43.405" v="883" actId="165"/>
          <ac:cxnSpMkLst>
            <pc:docMk/>
            <pc:sldMk cId="1044984719" sldId="283"/>
            <ac:cxnSpMk id="336" creationId="{53CE5B18-A127-522F-3283-C2A4E50FBE45}"/>
          </ac:cxnSpMkLst>
        </pc:cxnChg>
        <pc:cxnChg chg="mod">
          <ac:chgData name="a xx" userId="6c68ed6e84215d36" providerId="LiveId" clId="{DB4E0632-E63A-4BD2-8C89-6E43158AD100}" dt="2023-07-16T23:22:43.405" v="883" actId="165"/>
          <ac:cxnSpMkLst>
            <pc:docMk/>
            <pc:sldMk cId="1044984719" sldId="283"/>
            <ac:cxnSpMk id="337" creationId="{34207422-94DD-9ADE-21D5-EF582620BA91}"/>
          </ac:cxnSpMkLst>
        </pc:cxnChg>
        <pc:cxnChg chg="mod">
          <ac:chgData name="a xx" userId="6c68ed6e84215d36" providerId="LiveId" clId="{DB4E0632-E63A-4BD2-8C89-6E43158AD100}" dt="2023-07-16T23:22:43.405" v="883" actId="165"/>
          <ac:cxnSpMkLst>
            <pc:docMk/>
            <pc:sldMk cId="1044984719" sldId="283"/>
            <ac:cxnSpMk id="338" creationId="{57D5B3F7-B081-7A9C-0BC3-1993E033DB06}"/>
          </ac:cxnSpMkLst>
        </pc:cxnChg>
        <pc:cxnChg chg="mod">
          <ac:chgData name="a xx" userId="6c68ed6e84215d36" providerId="LiveId" clId="{DB4E0632-E63A-4BD2-8C89-6E43158AD100}" dt="2023-07-16T23:22:43.405" v="883" actId="165"/>
          <ac:cxnSpMkLst>
            <pc:docMk/>
            <pc:sldMk cId="1044984719" sldId="283"/>
            <ac:cxnSpMk id="358" creationId="{D54332FC-9785-352F-A9F0-677451321F61}"/>
          </ac:cxnSpMkLst>
        </pc:cxnChg>
        <pc:cxnChg chg="mod">
          <ac:chgData name="a xx" userId="6c68ed6e84215d36" providerId="LiveId" clId="{DB4E0632-E63A-4BD2-8C89-6E43158AD100}" dt="2023-07-16T23:22:43.405" v="883" actId="165"/>
          <ac:cxnSpMkLst>
            <pc:docMk/>
            <pc:sldMk cId="1044984719" sldId="283"/>
            <ac:cxnSpMk id="359" creationId="{530F0805-F1F2-3A27-1CE5-C1226010C796}"/>
          </ac:cxnSpMkLst>
        </pc:cxnChg>
        <pc:cxnChg chg="mod">
          <ac:chgData name="a xx" userId="6c68ed6e84215d36" providerId="LiveId" clId="{DB4E0632-E63A-4BD2-8C89-6E43158AD100}" dt="2023-07-16T23:22:43.405" v="883" actId="165"/>
          <ac:cxnSpMkLst>
            <pc:docMk/>
            <pc:sldMk cId="1044984719" sldId="283"/>
            <ac:cxnSpMk id="360" creationId="{1787E435-5B05-CE7A-9666-AA202784455B}"/>
          </ac:cxnSpMkLst>
        </pc:cxnChg>
        <pc:cxnChg chg="mod">
          <ac:chgData name="a xx" userId="6c68ed6e84215d36" providerId="LiveId" clId="{DB4E0632-E63A-4BD2-8C89-6E43158AD100}" dt="2023-07-16T23:22:43.405" v="883" actId="165"/>
          <ac:cxnSpMkLst>
            <pc:docMk/>
            <pc:sldMk cId="1044984719" sldId="283"/>
            <ac:cxnSpMk id="361" creationId="{227F1391-7220-6CA9-D8AD-CC0EEB54E71C}"/>
          </ac:cxnSpMkLst>
        </pc:cxnChg>
        <pc:cxnChg chg="mod">
          <ac:chgData name="a xx" userId="6c68ed6e84215d36" providerId="LiveId" clId="{DB4E0632-E63A-4BD2-8C89-6E43158AD100}" dt="2023-07-16T23:22:43.405" v="883" actId="165"/>
          <ac:cxnSpMkLst>
            <pc:docMk/>
            <pc:sldMk cId="1044984719" sldId="283"/>
            <ac:cxnSpMk id="362" creationId="{C156D7D6-1C6E-7A3B-8806-0DA99A40CFB2}"/>
          </ac:cxnSpMkLst>
        </pc:cxnChg>
        <pc:cxnChg chg="mod">
          <ac:chgData name="a xx" userId="6c68ed6e84215d36" providerId="LiveId" clId="{DB4E0632-E63A-4BD2-8C89-6E43158AD100}" dt="2023-07-16T23:22:43.405" v="883" actId="165"/>
          <ac:cxnSpMkLst>
            <pc:docMk/>
            <pc:sldMk cId="1044984719" sldId="283"/>
            <ac:cxnSpMk id="363" creationId="{764C2E02-D2F2-955B-DE3B-A037ABDDDE45}"/>
          </ac:cxnSpMkLst>
        </pc:cxnChg>
        <pc:cxnChg chg="mod">
          <ac:chgData name="a xx" userId="6c68ed6e84215d36" providerId="LiveId" clId="{DB4E0632-E63A-4BD2-8C89-6E43158AD100}" dt="2023-07-16T23:22:43.405" v="883" actId="165"/>
          <ac:cxnSpMkLst>
            <pc:docMk/>
            <pc:sldMk cId="1044984719" sldId="283"/>
            <ac:cxnSpMk id="364" creationId="{BE2EF3ED-1220-257E-50F4-EA6182CD6DF4}"/>
          </ac:cxnSpMkLst>
        </pc:cxnChg>
        <pc:cxnChg chg="mod">
          <ac:chgData name="a xx" userId="6c68ed6e84215d36" providerId="LiveId" clId="{DB4E0632-E63A-4BD2-8C89-6E43158AD100}" dt="2023-07-16T23:22:43.405" v="883" actId="165"/>
          <ac:cxnSpMkLst>
            <pc:docMk/>
            <pc:sldMk cId="1044984719" sldId="283"/>
            <ac:cxnSpMk id="365" creationId="{293E1AC0-8B5A-FF07-D310-3EFB1C58E004}"/>
          </ac:cxnSpMkLst>
        </pc:cxnChg>
        <pc:cxnChg chg="mod">
          <ac:chgData name="a xx" userId="6c68ed6e84215d36" providerId="LiveId" clId="{DB4E0632-E63A-4BD2-8C89-6E43158AD100}" dt="2023-07-16T23:22:43.405" v="883" actId="165"/>
          <ac:cxnSpMkLst>
            <pc:docMk/>
            <pc:sldMk cId="1044984719" sldId="283"/>
            <ac:cxnSpMk id="366" creationId="{B9FB04BE-48BD-3BEB-822B-FD0BFE912896}"/>
          </ac:cxnSpMkLst>
        </pc:cxnChg>
        <pc:cxnChg chg="mod">
          <ac:chgData name="a xx" userId="6c68ed6e84215d36" providerId="LiveId" clId="{DB4E0632-E63A-4BD2-8C89-6E43158AD100}" dt="2023-07-16T23:22:43.405" v="883" actId="165"/>
          <ac:cxnSpMkLst>
            <pc:docMk/>
            <pc:sldMk cId="1044984719" sldId="283"/>
            <ac:cxnSpMk id="367" creationId="{FD22D0C7-1BE9-3EC6-632F-425A62BF9753}"/>
          </ac:cxnSpMkLst>
        </pc:cxnChg>
        <pc:cxnChg chg="mod">
          <ac:chgData name="a xx" userId="6c68ed6e84215d36" providerId="LiveId" clId="{DB4E0632-E63A-4BD2-8C89-6E43158AD100}" dt="2023-07-16T23:22:43.405" v="883" actId="165"/>
          <ac:cxnSpMkLst>
            <pc:docMk/>
            <pc:sldMk cId="1044984719" sldId="283"/>
            <ac:cxnSpMk id="368" creationId="{F12AAB95-29B2-072D-C490-D091DE4AC379}"/>
          </ac:cxnSpMkLst>
        </pc:cxnChg>
        <pc:cxnChg chg="mod">
          <ac:chgData name="a xx" userId="6c68ed6e84215d36" providerId="LiveId" clId="{DB4E0632-E63A-4BD2-8C89-6E43158AD100}" dt="2023-07-16T23:22:43.405" v="883" actId="165"/>
          <ac:cxnSpMkLst>
            <pc:docMk/>
            <pc:sldMk cId="1044984719" sldId="283"/>
            <ac:cxnSpMk id="369" creationId="{7FB9BBC7-DA77-910C-5D57-E657B4AEED87}"/>
          </ac:cxnSpMkLst>
        </pc:cxnChg>
        <pc:cxnChg chg="mod">
          <ac:chgData name="a xx" userId="6c68ed6e84215d36" providerId="LiveId" clId="{DB4E0632-E63A-4BD2-8C89-6E43158AD100}" dt="2023-07-16T23:22:43.405" v="883" actId="165"/>
          <ac:cxnSpMkLst>
            <pc:docMk/>
            <pc:sldMk cId="1044984719" sldId="283"/>
            <ac:cxnSpMk id="373" creationId="{1F282342-FF3C-5D57-B12E-DEDBB11486BF}"/>
          </ac:cxnSpMkLst>
        </pc:cxnChg>
        <pc:cxnChg chg="mod">
          <ac:chgData name="a xx" userId="6c68ed6e84215d36" providerId="LiveId" clId="{DB4E0632-E63A-4BD2-8C89-6E43158AD100}" dt="2023-07-16T23:22:43.405" v="883" actId="165"/>
          <ac:cxnSpMkLst>
            <pc:docMk/>
            <pc:sldMk cId="1044984719" sldId="283"/>
            <ac:cxnSpMk id="374" creationId="{AAAF8050-A888-25BA-0B78-E2653E321054}"/>
          </ac:cxnSpMkLst>
        </pc:cxnChg>
        <pc:cxnChg chg="mod">
          <ac:chgData name="a xx" userId="6c68ed6e84215d36" providerId="LiveId" clId="{DB4E0632-E63A-4BD2-8C89-6E43158AD100}" dt="2023-07-16T23:22:43.405" v="883" actId="165"/>
          <ac:cxnSpMkLst>
            <pc:docMk/>
            <pc:sldMk cId="1044984719" sldId="283"/>
            <ac:cxnSpMk id="375" creationId="{F24932F4-91BF-5D73-4A9A-89F50A544889}"/>
          </ac:cxnSpMkLst>
        </pc:cxnChg>
        <pc:cxnChg chg="mod">
          <ac:chgData name="a xx" userId="6c68ed6e84215d36" providerId="LiveId" clId="{DB4E0632-E63A-4BD2-8C89-6E43158AD100}" dt="2023-07-16T23:22:43.405" v="883" actId="165"/>
          <ac:cxnSpMkLst>
            <pc:docMk/>
            <pc:sldMk cId="1044984719" sldId="283"/>
            <ac:cxnSpMk id="376" creationId="{121AC6EF-6DF6-B413-876C-9A73727E317E}"/>
          </ac:cxnSpMkLst>
        </pc:cxnChg>
        <pc:cxnChg chg="mod">
          <ac:chgData name="a xx" userId="6c68ed6e84215d36" providerId="LiveId" clId="{DB4E0632-E63A-4BD2-8C89-6E43158AD100}" dt="2023-07-16T23:22:43.405" v="883" actId="165"/>
          <ac:cxnSpMkLst>
            <pc:docMk/>
            <pc:sldMk cId="1044984719" sldId="283"/>
            <ac:cxnSpMk id="377" creationId="{7CBE785F-C222-AC1F-C540-2E7980359781}"/>
          </ac:cxnSpMkLst>
        </pc:cxnChg>
        <pc:cxnChg chg="mod">
          <ac:chgData name="a xx" userId="6c68ed6e84215d36" providerId="LiveId" clId="{DB4E0632-E63A-4BD2-8C89-6E43158AD100}" dt="2023-07-16T23:22:43.405" v="883" actId="165"/>
          <ac:cxnSpMkLst>
            <pc:docMk/>
            <pc:sldMk cId="1044984719" sldId="283"/>
            <ac:cxnSpMk id="378" creationId="{D19D3282-94DA-2C3E-109F-DF983FE9D498}"/>
          </ac:cxnSpMkLst>
        </pc:cxnChg>
        <pc:cxnChg chg="mod">
          <ac:chgData name="a xx" userId="6c68ed6e84215d36" providerId="LiveId" clId="{DB4E0632-E63A-4BD2-8C89-6E43158AD100}" dt="2023-07-16T23:22:43.405" v="883" actId="165"/>
          <ac:cxnSpMkLst>
            <pc:docMk/>
            <pc:sldMk cId="1044984719" sldId="283"/>
            <ac:cxnSpMk id="379" creationId="{67526CF8-8096-95EC-5070-494361A5D812}"/>
          </ac:cxnSpMkLst>
        </pc:cxnChg>
        <pc:cxnChg chg="mod">
          <ac:chgData name="a xx" userId="6c68ed6e84215d36" providerId="LiveId" clId="{DB4E0632-E63A-4BD2-8C89-6E43158AD100}" dt="2023-07-16T23:22:43.405" v="883" actId="165"/>
          <ac:cxnSpMkLst>
            <pc:docMk/>
            <pc:sldMk cId="1044984719" sldId="283"/>
            <ac:cxnSpMk id="380" creationId="{0752FD59-6336-141E-AC71-D949E276A4A3}"/>
          </ac:cxnSpMkLst>
        </pc:cxnChg>
        <pc:cxnChg chg="mod">
          <ac:chgData name="a xx" userId="6c68ed6e84215d36" providerId="LiveId" clId="{DB4E0632-E63A-4BD2-8C89-6E43158AD100}" dt="2023-07-16T23:22:43.405" v="883" actId="165"/>
          <ac:cxnSpMkLst>
            <pc:docMk/>
            <pc:sldMk cId="1044984719" sldId="283"/>
            <ac:cxnSpMk id="381" creationId="{AC577FAF-8003-7B8D-A0CB-9FABEA85D19D}"/>
          </ac:cxnSpMkLst>
        </pc:cxnChg>
        <pc:cxnChg chg="mod">
          <ac:chgData name="a xx" userId="6c68ed6e84215d36" providerId="LiveId" clId="{DB4E0632-E63A-4BD2-8C89-6E43158AD100}" dt="2023-07-16T23:22:43.405" v="883" actId="165"/>
          <ac:cxnSpMkLst>
            <pc:docMk/>
            <pc:sldMk cId="1044984719" sldId="283"/>
            <ac:cxnSpMk id="382" creationId="{4C51DF5E-9ECA-F6FB-F501-147F07AF2A5A}"/>
          </ac:cxnSpMkLst>
        </pc:cxnChg>
        <pc:cxnChg chg="mod">
          <ac:chgData name="a xx" userId="6c68ed6e84215d36" providerId="LiveId" clId="{DB4E0632-E63A-4BD2-8C89-6E43158AD100}" dt="2023-07-16T23:22:43.405" v="883" actId="165"/>
          <ac:cxnSpMkLst>
            <pc:docMk/>
            <pc:sldMk cId="1044984719" sldId="283"/>
            <ac:cxnSpMk id="383" creationId="{0314A896-9C32-08B6-3854-7156DE4E34B7}"/>
          </ac:cxnSpMkLst>
        </pc:cxnChg>
        <pc:cxnChg chg="mod">
          <ac:chgData name="a xx" userId="6c68ed6e84215d36" providerId="LiveId" clId="{DB4E0632-E63A-4BD2-8C89-6E43158AD100}" dt="2023-07-16T23:22:43.405" v="883" actId="165"/>
          <ac:cxnSpMkLst>
            <pc:docMk/>
            <pc:sldMk cId="1044984719" sldId="283"/>
            <ac:cxnSpMk id="384" creationId="{72C5BAAD-39FD-99E0-1B53-301EDBF31FF6}"/>
          </ac:cxnSpMkLst>
        </pc:cxnChg>
        <pc:cxnChg chg="mod">
          <ac:chgData name="a xx" userId="6c68ed6e84215d36" providerId="LiveId" clId="{DB4E0632-E63A-4BD2-8C89-6E43158AD100}" dt="2023-07-16T23:22:43.405" v="883" actId="165"/>
          <ac:cxnSpMkLst>
            <pc:docMk/>
            <pc:sldMk cId="1044984719" sldId="283"/>
            <ac:cxnSpMk id="388" creationId="{4C192CB8-38E9-47E5-F828-893AFE27F7ED}"/>
          </ac:cxnSpMkLst>
        </pc:cxnChg>
        <pc:cxnChg chg="mod">
          <ac:chgData name="a xx" userId="6c68ed6e84215d36" providerId="LiveId" clId="{DB4E0632-E63A-4BD2-8C89-6E43158AD100}" dt="2023-07-16T23:22:43.405" v="883" actId="165"/>
          <ac:cxnSpMkLst>
            <pc:docMk/>
            <pc:sldMk cId="1044984719" sldId="283"/>
            <ac:cxnSpMk id="389" creationId="{79E305DA-ACD4-B452-9F13-18D01A6ACD16}"/>
          </ac:cxnSpMkLst>
        </pc:cxnChg>
        <pc:cxnChg chg="mod">
          <ac:chgData name="a xx" userId="6c68ed6e84215d36" providerId="LiveId" clId="{DB4E0632-E63A-4BD2-8C89-6E43158AD100}" dt="2023-07-16T23:22:43.405" v="883" actId="165"/>
          <ac:cxnSpMkLst>
            <pc:docMk/>
            <pc:sldMk cId="1044984719" sldId="283"/>
            <ac:cxnSpMk id="390" creationId="{EA32D52C-9933-1706-87F8-876A42CAA6F5}"/>
          </ac:cxnSpMkLst>
        </pc:cxnChg>
        <pc:cxnChg chg="mod">
          <ac:chgData name="a xx" userId="6c68ed6e84215d36" providerId="LiveId" clId="{DB4E0632-E63A-4BD2-8C89-6E43158AD100}" dt="2023-07-16T23:22:43.405" v="883" actId="165"/>
          <ac:cxnSpMkLst>
            <pc:docMk/>
            <pc:sldMk cId="1044984719" sldId="283"/>
            <ac:cxnSpMk id="391" creationId="{E418EC9A-3249-2BCE-4545-5402F94F257D}"/>
          </ac:cxnSpMkLst>
        </pc:cxnChg>
        <pc:cxnChg chg="mod">
          <ac:chgData name="a xx" userId="6c68ed6e84215d36" providerId="LiveId" clId="{DB4E0632-E63A-4BD2-8C89-6E43158AD100}" dt="2023-07-16T23:22:43.405" v="883" actId="165"/>
          <ac:cxnSpMkLst>
            <pc:docMk/>
            <pc:sldMk cId="1044984719" sldId="283"/>
            <ac:cxnSpMk id="392" creationId="{E3AC0B89-0AA1-1C18-B13C-4B2581853D26}"/>
          </ac:cxnSpMkLst>
        </pc:cxnChg>
        <pc:cxnChg chg="mod">
          <ac:chgData name="a xx" userId="6c68ed6e84215d36" providerId="LiveId" clId="{DB4E0632-E63A-4BD2-8C89-6E43158AD100}" dt="2023-07-16T23:22:43.405" v="883" actId="165"/>
          <ac:cxnSpMkLst>
            <pc:docMk/>
            <pc:sldMk cId="1044984719" sldId="283"/>
            <ac:cxnSpMk id="393" creationId="{76EA43A4-B407-A5B7-6F0B-7F9BD9F6BF02}"/>
          </ac:cxnSpMkLst>
        </pc:cxnChg>
        <pc:cxnChg chg="mod">
          <ac:chgData name="a xx" userId="6c68ed6e84215d36" providerId="LiveId" clId="{DB4E0632-E63A-4BD2-8C89-6E43158AD100}" dt="2023-07-16T23:22:43.405" v="883" actId="165"/>
          <ac:cxnSpMkLst>
            <pc:docMk/>
            <pc:sldMk cId="1044984719" sldId="283"/>
            <ac:cxnSpMk id="394" creationId="{0157C35B-0C01-D515-B795-2ADBA552D3CA}"/>
          </ac:cxnSpMkLst>
        </pc:cxnChg>
        <pc:cxnChg chg="mod">
          <ac:chgData name="a xx" userId="6c68ed6e84215d36" providerId="LiveId" clId="{DB4E0632-E63A-4BD2-8C89-6E43158AD100}" dt="2023-07-16T23:22:43.405" v="883" actId="165"/>
          <ac:cxnSpMkLst>
            <pc:docMk/>
            <pc:sldMk cId="1044984719" sldId="283"/>
            <ac:cxnSpMk id="395" creationId="{C7C0BBE4-56FF-0920-38B3-37E3EDC47788}"/>
          </ac:cxnSpMkLst>
        </pc:cxnChg>
        <pc:cxnChg chg="mod">
          <ac:chgData name="a xx" userId="6c68ed6e84215d36" providerId="LiveId" clId="{DB4E0632-E63A-4BD2-8C89-6E43158AD100}" dt="2023-07-16T23:22:43.405" v="883" actId="165"/>
          <ac:cxnSpMkLst>
            <pc:docMk/>
            <pc:sldMk cId="1044984719" sldId="283"/>
            <ac:cxnSpMk id="396" creationId="{88C8B55F-2627-8434-C1FD-D79FF75BF59D}"/>
          </ac:cxnSpMkLst>
        </pc:cxnChg>
        <pc:cxnChg chg="mod">
          <ac:chgData name="a xx" userId="6c68ed6e84215d36" providerId="LiveId" clId="{DB4E0632-E63A-4BD2-8C89-6E43158AD100}" dt="2023-07-16T23:22:43.405" v="883" actId="165"/>
          <ac:cxnSpMkLst>
            <pc:docMk/>
            <pc:sldMk cId="1044984719" sldId="283"/>
            <ac:cxnSpMk id="397" creationId="{563447D4-62CA-5D85-0C88-158EFF71F336}"/>
          </ac:cxnSpMkLst>
        </pc:cxnChg>
        <pc:cxnChg chg="mod">
          <ac:chgData name="a xx" userId="6c68ed6e84215d36" providerId="LiveId" clId="{DB4E0632-E63A-4BD2-8C89-6E43158AD100}" dt="2023-07-16T23:22:43.405" v="883" actId="165"/>
          <ac:cxnSpMkLst>
            <pc:docMk/>
            <pc:sldMk cId="1044984719" sldId="283"/>
            <ac:cxnSpMk id="398" creationId="{148D82C8-BC0A-F7C2-6000-35F7BF961B74}"/>
          </ac:cxnSpMkLst>
        </pc:cxnChg>
        <pc:cxnChg chg="mod">
          <ac:chgData name="a xx" userId="6c68ed6e84215d36" providerId="LiveId" clId="{DB4E0632-E63A-4BD2-8C89-6E43158AD100}" dt="2023-07-16T23:22:43.405" v="883" actId="165"/>
          <ac:cxnSpMkLst>
            <pc:docMk/>
            <pc:sldMk cId="1044984719" sldId="283"/>
            <ac:cxnSpMk id="399" creationId="{1AE7E930-2BC2-81E6-E7F0-0D90AD81DCE3}"/>
          </ac:cxnSpMkLst>
        </pc:cxnChg>
        <pc:cxnChg chg="mod">
          <ac:chgData name="a xx" userId="6c68ed6e84215d36" providerId="LiveId" clId="{DB4E0632-E63A-4BD2-8C89-6E43158AD100}" dt="2023-07-16T23:22:43.405" v="883" actId="165"/>
          <ac:cxnSpMkLst>
            <pc:docMk/>
            <pc:sldMk cId="1044984719" sldId="283"/>
            <ac:cxnSpMk id="425" creationId="{6BE0F85D-5D04-1FEB-76EC-61BB2A500208}"/>
          </ac:cxnSpMkLst>
        </pc:cxnChg>
        <pc:cxnChg chg="mod">
          <ac:chgData name="a xx" userId="6c68ed6e84215d36" providerId="LiveId" clId="{DB4E0632-E63A-4BD2-8C89-6E43158AD100}" dt="2023-07-16T23:22:43.405" v="883" actId="165"/>
          <ac:cxnSpMkLst>
            <pc:docMk/>
            <pc:sldMk cId="1044984719" sldId="283"/>
            <ac:cxnSpMk id="426" creationId="{FBE54FD0-6490-E0D5-5B3B-D036DC30F3DF}"/>
          </ac:cxnSpMkLst>
        </pc:cxnChg>
        <pc:cxnChg chg="mod">
          <ac:chgData name="a xx" userId="6c68ed6e84215d36" providerId="LiveId" clId="{DB4E0632-E63A-4BD2-8C89-6E43158AD100}" dt="2023-07-16T23:22:43.405" v="883" actId="165"/>
          <ac:cxnSpMkLst>
            <pc:docMk/>
            <pc:sldMk cId="1044984719" sldId="283"/>
            <ac:cxnSpMk id="427" creationId="{D1A86341-DCAE-C32D-896A-0A277A10261E}"/>
          </ac:cxnSpMkLst>
        </pc:cxnChg>
        <pc:cxnChg chg="mod">
          <ac:chgData name="a xx" userId="6c68ed6e84215d36" providerId="LiveId" clId="{DB4E0632-E63A-4BD2-8C89-6E43158AD100}" dt="2023-07-16T23:22:43.405" v="883" actId="165"/>
          <ac:cxnSpMkLst>
            <pc:docMk/>
            <pc:sldMk cId="1044984719" sldId="283"/>
            <ac:cxnSpMk id="428" creationId="{A4357BF1-8E74-ACE8-077E-3BFD65026A96}"/>
          </ac:cxnSpMkLst>
        </pc:cxnChg>
        <pc:cxnChg chg="mod">
          <ac:chgData name="a xx" userId="6c68ed6e84215d36" providerId="LiveId" clId="{DB4E0632-E63A-4BD2-8C89-6E43158AD100}" dt="2023-07-16T23:22:43.405" v="883" actId="165"/>
          <ac:cxnSpMkLst>
            <pc:docMk/>
            <pc:sldMk cId="1044984719" sldId="283"/>
            <ac:cxnSpMk id="429" creationId="{CD6DE004-3EA9-AEAB-7C17-B6BF9BB5619D}"/>
          </ac:cxnSpMkLst>
        </pc:cxnChg>
        <pc:cxnChg chg="mod">
          <ac:chgData name="a xx" userId="6c68ed6e84215d36" providerId="LiveId" clId="{DB4E0632-E63A-4BD2-8C89-6E43158AD100}" dt="2023-07-16T23:22:43.405" v="883" actId="165"/>
          <ac:cxnSpMkLst>
            <pc:docMk/>
            <pc:sldMk cId="1044984719" sldId="283"/>
            <ac:cxnSpMk id="430" creationId="{E8EAC32E-2755-13F2-9561-C490268B83CF}"/>
          </ac:cxnSpMkLst>
        </pc:cxnChg>
        <pc:cxnChg chg="mod">
          <ac:chgData name="a xx" userId="6c68ed6e84215d36" providerId="LiveId" clId="{DB4E0632-E63A-4BD2-8C89-6E43158AD100}" dt="2023-07-16T23:22:43.405" v="883" actId="165"/>
          <ac:cxnSpMkLst>
            <pc:docMk/>
            <pc:sldMk cId="1044984719" sldId="283"/>
            <ac:cxnSpMk id="431" creationId="{A30CC7D3-E4F0-1D35-5ABE-54D82FAD302C}"/>
          </ac:cxnSpMkLst>
        </pc:cxnChg>
        <pc:cxnChg chg="mod">
          <ac:chgData name="a xx" userId="6c68ed6e84215d36" providerId="LiveId" clId="{DB4E0632-E63A-4BD2-8C89-6E43158AD100}" dt="2023-07-16T23:22:43.405" v="883" actId="165"/>
          <ac:cxnSpMkLst>
            <pc:docMk/>
            <pc:sldMk cId="1044984719" sldId="283"/>
            <ac:cxnSpMk id="432" creationId="{AA607A9B-9103-1AA0-B2AC-93AF6EB84421}"/>
          </ac:cxnSpMkLst>
        </pc:cxnChg>
        <pc:cxnChg chg="mod">
          <ac:chgData name="a xx" userId="6c68ed6e84215d36" providerId="LiveId" clId="{DB4E0632-E63A-4BD2-8C89-6E43158AD100}" dt="2023-07-16T23:22:43.405" v="883" actId="165"/>
          <ac:cxnSpMkLst>
            <pc:docMk/>
            <pc:sldMk cId="1044984719" sldId="283"/>
            <ac:cxnSpMk id="433" creationId="{0EAF006C-594F-A26A-3C37-114DF61D4023}"/>
          </ac:cxnSpMkLst>
        </pc:cxnChg>
        <pc:cxnChg chg="mod">
          <ac:chgData name="a xx" userId="6c68ed6e84215d36" providerId="LiveId" clId="{DB4E0632-E63A-4BD2-8C89-6E43158AD100}" dt="2023-07-16T23:22:43.405" v="883" actId="165"/>
          <ac:cxnSpMkLst>
            <pc:docMk/>
            <pc:sldMk cId="1044984719" sldId="283"/>
            <ac:cxnSpMk id="434" creationId="{1D60F04C-5CF8-2FB8-06F3-543FA04BB5E8}"/>
          </ac:cxnSpMkLst>
        </pc:cxnChg>
        <pc:cxnChg chg="mod">
          <ac:chgData name="a xx" userId="6c68ed6e84215d36" providerId="LiveId" clId="{DB4E0632-E63A-4BD2-8C89-6E43158AD100}" dt="2023-07-16T23:22:43.405" v="883" actId="165"/>
          <ac:cxnSpMkLst>
            <pc:docMk/>
            <pc:sldMk cId="1044984719" sldId="283"/>
            <ac:cxnSpMk id="435" creationId="{507F4731-528D-877A-6761-F85E22D45CFA}"/>
          </ac:cxnSpMkLst>
        </pc:cxnChg>
        <pc:cxnChg chg="mod">
          <ac:chgData name="a xx" userId="6c68ed6e84215d36" providerId="LiveId" clId="{DB4E0632-E63A-4BD2-8C89-6E43158AD100}" dt="2023-07-16T23:22:43.405" v="883" actId="165"/>
          <ac:cxnSpMkLst>
            <pc:docMk/>
            <pc:sldMk cId="1044984719" sldId="283"/>
            <ac:cxnSpMk id="436" creationId="{FF5EF2CE-CD1C-6987-B080-EA179707634E}"/>
          </ac:cxnSpMkLst>
        </pc:cxnChg>
        <pc:cxnChg chg="mod">
          <ac:chgData name="a xx" userId="6c68ed6e84215d36" providerId="LiveId" clId="{DB4E0632-E63A-4BD2-8C89-6E43158AD100}" dt="2023-07-16T23:22:43.405" v="883" actId="165"/>
          <ac:cxnSpMkLst>
            <pc:docMk/>
            <pc:sldMk cId="1044984719" sldId="283"/>
            <ac:cxnSpMk id="441" creationId="{79BE6D47-D6F7-8E16-4471-A86AD061AF8D}"/>
          </ac:cxnSpMkLst>
        </pc:cxnChg>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pChg chg="mod">
          <ac:chgData name="a xx" userId="6c68ed6e84215d36" providerId="LiveId" clId="{DB4E0632-E63A-4BD2-8C89-6E43158AD100}" dt="2023-07-18T14:51:25.993" v="1224"/>
          <ac:spMkLst>
            <pc:docMk/>
            <pc:sldMk cId="2242016552" sldId="284"/>
            <ac:spMk id="10" creationId="{16F0C92C-9291-17A8-E4D5-045B2C844DA7}"/>
          </ac:spMkLst>
        </pc:spChg>
        <pc:spChg chg="mod">
          <ac:chgData name="a xx" userId="6c68ed6e84215d36" providerId="LiveId" clId="{DB4E0632-E63A-4BD2-8C89-6E43158AD100}" dt="2023-07-18T14:51:25.993" v="1224"/>
          <ac:spMkLst>
            <pc:docMk/>
            <pc:sldMk cId="2242016552" sldId="284"/>
            <ac:spMk id="17" creationId="{D3186BC5-5596-CC89-9068-F88A555DA3DC}"/>
          </ac:spMkLst>
        </pc:spChg>
        <pc:spChg chg="mod">
          <ac:chgData name="a xx" userId="6c68ed6e84215d36" providerId="LiveId" clId="{DB4E0632-E63A-4BD2-8C89-6E43158AD100}" dt="2023-07-18T14:51:25.993" v="1224"/>
          <ac:spMkLst>
            <pc:docMk/>
            <pc:sldMk cId="2242016552" sldId="284"/>
            <ac:spMk id="18" creationId="{B8B52C09-4244-2208-F6A7-7680C48D3169}"/>
          </ac:spMkLst>
        </pc:spChg>
        <pc:spChg chg="mod">
          <ac:chgData name="a xx" userId="6c68ed6e84215d36" providerId="LiveId" clId="{DB4E0632-E63A-4BD2-8C89-6E43158AD100}" dt="2023-07-18T14:51:25.993" v="1224"/>
          <ac:spMkLst>
            <pc:docMk/>
            <pc:sldMk cId="2242016552" sldId="284"/>
            <ac:spMk id="19" creationId="{7818330F-04A7-9D8B-890D-87FD970ACE6E}"/>
          </ac:spMkLst>
        </pc:spChg>
        <pc:spChg chg="mod">
          <ac:chgData name="a xx" userId="6c68ed6e84215d36" providerId="LiveId" clId="{DB4E0632-E63A-4BD2-8C89-6E43158AD100}" dt="2023-07-18T14:51:43.574" v="1227"/>
          <ac:spMkLst>
            <pc:docMk/>
            <pc:sldMk cId="2242016552" sldId="284"/>
            <ac:spMk id="97" creationId="{E831983D-3DA3-CBBD-D5FD-F6BD29EBFCAA}"/>
          </ac:spMkLst>
        </pc:spChg>
        <pc:spChg chg="mod">
          <ac:chgData name="a xx" userId="6c68ed6e84215d36" providerId="LiveId" clId="{DB4E0632-E63A-4BD2-8C89-6E43158AD100}" dt="2023-07-18T14:51:43.574" v="1227"/>
          <ac:spMkLst>
            <pc:docMk/>
            <pc:sldMk cId="2242016552" sldId="284"/>
            <ac:spMk id="104" creationId="{DD24EA32-E0E2-5EA2-4FA4-78D43474B170}"/>
          </ac:spMkLst>
        </pc:spChg>
        <pc:spChg chg="mod">
          <ac:chgData name="a xx" userId="6c68ed6e84215d36" providerId="LiveId" clId="{DB4E0632-E63A-4BD2-8C89-6E43158AD100}" dt="2023-07-18T14:51:43.574" v="1227"/>
          <ac:spMkLst>
            <pc:docMk/>
            <pc:sldMk cId="2242016552" sldId="284"/>
            <ac:spMk id="105" creationId="{20694D12-2CCF-1526-17D2-E73D0F86A14D}"/>
          </ac:spMkLst>
        </pc:spChg>
        <pc:spChg chg="mod">
          <ac:chgData name="a xx" userId="6c68ed6e84215d36" providerId="LiveId" clId="{DB4E0632-E63A-4BD2-8C89-6E43158AD100}" dt="2023-07-18T14:51:43.574" v="1227"/>
          <ac:spMkLst>
            <pc:docMk/>
            <pc:sldMk cId="2242016552" sldId="284"/>
            <ac:spMk id="106" creationId="{C2F18232-AEF4-A6F0-CC35-C01A615D6240}"/>
          </ac:spMkLst>
        </pc:spChg>
        <pc:spChg chg="mod">
          <ac:chgData name="a xx" userId="6c68ed6e84215d36" providerId="LiveId" clId="{DB4E0632-E63A-4BD2-8C89-6E43158AD100}" dt="2023-07-18T14:51:43.574" v="1227"/>
          <ac:spMkLst>
            <pc:docMk/>
            <pc:sldMk cId="2242016552" sldId="284"/>
            <ac:spMk id="107" creationId="{CEAE118C-9720-451E-16FC-29A3F0C71633}"/>
          </ac:spMkLst>
        </pc:spChg>
        <pc:grpChg chg="add mod">
          <ac:chgData name="a xx" userId="6c68ed6e84215d36" providerId="LiveId" clId="{DB4E0632-E63A-4BD2-8C89-6E43158AD100}" dt="2023-07-18T14:52:48.319" v="1232" actId="164"/>
          <ac:grpSpMkLst>
            <pc:docMk/>
            <pc:sldMk cId="2242016552" sldId="284"/>
            <ac:grpSpMk id="3" creationId="{BE0B6E92-D04F-E805-2A17-E9344C639A86}"/>
          </ac:grpSpMkLst>
        </pc:grpChg>
        <pc:grpChg chg="mod">
          <ac:chgData name="a xx" userId="6c68ed6e84215d36" providerId="LiveId" clId="{DB4E0632-E63A-4BD2-8C89-6E43158AD100}" dt="2023-07-18T14:51:25.993" v="1224"/>
          <ac:grpSpMkLst>
            <pc:docMk/>
            <pc:sldMk cId="2242016552" sldId="284"/>
            <ac:grpSpMk id="4" creationId="{CDDDB072-2EED-DFCD-6E83-546BC06D93D4}"/>
          </ac:grpSpMkLst>
        </pc:grpChg>
        <pc:grpChg chg="mod">
          <ac:chgData name="a xx" userId="6c68ed6e84215d36" providerId="LiveId" clId="{DB4E0632-E63A-4BD2-8C89-6E43158AD100}" dt="2023-07-18T14:52:48.319" v="1232" actId="164"/>
          <ac:grpSpMkLst>
            <pc:docMk/>
            <pc:sldMk cId="2242016552" sldId="284"/>
            <ac:grpSpMk id="7" creationId="{B5327385-146E-BEA2-6C0D-C97AAE7FD110}"/>
          </ac:grpSpMkLst>
        </pc:grpChg>
        <pc:grpChg chg="mod">
          <ac:chgData name="a xx" userId="6c68ed6e84215d36" providerId="LiveId" clId="{DB4E0632-E63A-4BD2-8C89-6E43158AD100}" dt="2023-07-18T14:51:25.993" v="1224"/>
          <ac:grpSpMkLst>
            <pc:docMk/>
            <pc:sldMk cId="2242016552" sldId="284"/>
            <ac:grpSpMk id="11" creationId="{DD3548C0-8D90-7DFD-48A2-59608A84EB87}"/>
          </ac:grpSpMkLst>
        </pc:grpChg>
        <pc:grpChg chg="mod">
          <ac:chgData name="a xx" userId="6c68ed6e84215d36" providerId="LiveId" clId="{DB4E0632-E63A-4BD2-8C89-6E43158AD100}" dt="2023-07-18T14:51:25.993" v="1224"/>
          <ac:grpSpMkLst>
            <pc:docMk/>
            <pc:sldMk cId="2242016552" sldId="284"/>
            <ac:grpSpMk id="12" creationId="{928A419E-70B9-49B5-CA04-6B40F7EBD0F1}"/>
          </ac:grpSpMkLst>
        </pc:grpChg>
        <pc:grpChg chg="mod">
          <ac:chgData name="a xx" userId="6c68ed6e84215d36" providerId="LiveId" clId="{DB4E0632-E63A-4BD2-8C89-6E43158AD100}" dt="2023-07-18T14:51:25.993" v="1224"/>
          <ac:grpSpMkLst>
            <pc:docMk/>
            <pc:sldMk cId="2242016552" sldId="284"/>
            <ac:grpSpMk id="14" creationId="{63A1F5E2-9781-AAA3-F94A-EDBEC31B61F8}"/>
          </ac:grpSpMkLst>
        </pc:grpChg>
        <pc:grpChg chg="mod">
          <ac:chgData name="a xx" userId="6c68ed6e84215d36" providerId="LiveId" clId="{DB4E0632-E63A-4BD2-8C89-6E43158AD100}" dt="2023-07-18T14:51:25.993" v="1224"/>
          <ac:grpSpMkLst>
            <pc:docMk/>
            <pc:sldMk cId="2242016552" sldId="284"/>
            <ac:grpSpMk id="15" creationId="{F96392C2-A92C-D1A6-1D51-4BBE0ADBF497}"/>
          </ac:grpSpMkLst>
        </pc:grpChg>
        <pc:grpChg chg="mod">
          <ac:chgData name="a xx" userId="6c68ed6e84215d36" providerId="LiveId" clId="{DB4E0632-E63A-4BD2-8C89-6E43158AD100}" dt="2023-07-18T14:51:25.993" v="1224"/>
          <ac:grpSpMkLst>
            <pc:docMk/>
            <pc:sldMk cId="2242016552" sldId="284"/>
            <ac:grpSpMk id="24" creationId="{D076B5BD-B320-37BC-762B-F07A61751B61}"/>
          </ac:grpSpMkLst>
        </pc:grpChg>
        <pc:grpChg chg="add mod">
          <ac:chgData name="a xx" userId="6c68ed6e84215d36" providerId="LiveId" clId="{DB4E0632-E63A-4BD2-8C89-6E43158AD100}" dt="2023-07-18T14:52:48.319" v="1232" actId="164"/>
          <ac:grpSpMkLst>
            <pc:docMk/>
            <pc:sldMk cId="2242016552" sldId="284"/>
            <ac:grpSpMk id="93" creationId="{CAC864F2-DCFD-002C-572D-7816A4FDD051}"/>
          </ac:grpSpMkLst>
        </pc:grpChg>
        <pc:grpChg chg="mod">
          <ac:chgData name="a xx" userId="6c68ed6e84215d36" providerId="LiveId" clId="{DB4E0632-E63A-4BD2-8C89-6E43158AD100}" dt="2023-07-18T14:51:43.574" v="1227"/>
          <ac:grpSpMkLst>
            <pc:docMk/>
            <pc:sldMk cId="2242016552" sldId="284"/>
            <ac:grpSpMk id="94" creationId="{750C8119-C7E0-7491-2345-5635AEE65478}"/>
          </ac:grpSpMkLst>
        </pc:grpChg>
        <pc:grpChg chg="mod">
          <ac:chgData name="a xx" userId="6c68ed6e84215d36" providerId="LiveId" clId="{DB4E0632-E63A-4BD2-8C89-6E43158AD100}" dt="2023-07-18T14:51:43.574" v="1227"/>
          <ac:grpSpMkLst>
            <pc:docMk/>
            <pc:sldMk cId="2242016552" sldId="284"/>
            <ac:grpSpMk id="98" creationId="{01CC8970-777B-5226-11F7-66212D726A4D}"/>
          </ac:grpSpMkLst>
        </pc:grpChg>
        <pc:grpChg chg="mod">
          <ac:chgData name="a xx" userId="6c68ed6e84215d36" providerId="LiveId" clId="{DB4E0632-E63A-4BD2-8C89-6E43158AD100}" dt="2023-07-18T14:51:43.574" v="1227"/>
          <ac:grpSpMkLst>
            <pc:docMk/>
            <pc:sldMk cId="2242016552" sldId="284"/>
            <ac:grpSpMk id="99" creationId="{CFB581D7-B6C3-E702-4A7A-943BC7D7898E}"/>
          </ac:grpSpMkLst>
        </pc:grpChg>
        <pc:grpChg chg="mod">
          <ac:chgData name="a xx" userId="6c68ed6e84215d36" providerId="LiveId" clId="{DB4E0632-E63A-4BD2-8C89-6E43158AD100}" dt="2023-07-18T14:51:43.574" v="1227"/>
          <ac:grpSpMkLst>
            <pc:docMk/>
            <pc:sldMk cId="2242016552" sldId="284"/>
            <ac:grpSpMk id="101" creationId="{60EE99B0-F7CD-F9D6-24CA-266AD08701D2}"/>
          </ac:grpSpMkLst>
        </pc:grpChg>
        <pc:grpChg chg="mod">
          <ac:chgData name="a xx" userId="6c68ed6e84215d36" providerId="LiveId" clId="{DB4E0632-E63A-4BD2-8C89-6E43158AD100}" dt="2023-07-18T14:51:43.574" v="1227"/>
          <ac:grpSpMkLst>
            <pc:docMk/>
            <pc:sldMk cId="2242016552" sldId="284"/>
            <ac:grpSpMk id="102" creationId="{A78E21E2-C042-76C3-D71A-48EFE8157C5C}"/>
          </ac:grpSpMkLst>
        </pc:grpChg>
        <pc:grpChg chg="add mod">
          <ac:chgData name="a xx" userId="6c68ed6e84215d36" providerId="LiveId" clId="{DB4E0632-E63A-4BD2-8C89-6E43158AD100}" dt="2023-07-18T14:52:48.319" v="1232" actId="164"/>
          <ac:grpSpMkLst>
            <pc:docMk/>
            <pc:sldMk cId="2242016552" sldId="284"/>
            <ac:grpSpMk id="521" creationId="{6A30E2EC-16D8-3EC1-022C-9C53FA580A01}"/>
          </ac:grpSpMkLst>
        </pc:grpChg>
        <pc:picChg chg="mod">
          <ac:chgData name="a xx" userId="6c68ed6e84215d36" providerId="LiveId" clId="{DB4E0632-E63A-4BD2-8C89-6E43158AD100}" dt="2023-07-18T14:51:25.993" v="1224"/>
          <ac:picMkLst>
            <pc:docMk/>
            <pc:sldMk cId="2242016552" sldId="284"/>
            <ac:picMk id="8" creationId="{5CD171A3-055B-8D3D-A27C-E781EDB4862E}"/>
          </ac:picMkLst>
        </pc:picChg>
        <pc:picChg chg="mod">
          <ac:chgData name="a xx" userId="6c68ed6e84215d36" providerId="LiveId" clId="{DB4E0632-E63A-4BD2-8C89-6E43158AD100}" dt="2023-07-18T14:51:25.993" v="1224"/>
          <ac:picMkLst>
            <pc:docMk/>
            <pc:sldMk cId="2242016552" sldId="284"/>
            <ac:picMk id="9" creationId="{5DC85FD9-51E2-06CC-A907-7DF1550C791A}"/>
          </ac:picMkLst>
        </pc:picChg>
        <pc:picChg chg="mod">
          <ac:chgData name="a xx" userId="6c68ed6e84215d36" providerId="LiveId" clId="{DB4E0632-E63A-4BD2-8C89-6E43158AD100}" dt="2023-07-18T14:51:43.574" v="1227"/>
          <ac:picMkLst>
            <pc:docMk/>
            <pc:sldMk cId="2242016552" sldId="284"/>
            <ac:picMk id="95" creationId="{E06108C1-5576-A320-CFBC-18C8102CF3C4}"/>
          </ac:picMkLst>
        </pc:picChg>
        <pc:picChg chg="mod">
          <ac:chgData name="a xx" userId="6c68ed6e84215d36" providerId="LiveId" clId="{DB4E0632-E63A-4BD2-8C89-6E43158AD100}" dt="2023-07-18T14:51:43.574" v="1227"/>
          <ac:picMkLst>
            <pc:docMk/>
            <pc:sldMk cId="2242016552" sldId="284"/>
            <ac:picMk id="96" creationId="{ACAF1972-513F-B091-6FAA-96026946153B}"/>
          </ac:picMkLst>
        </pc:picChg>
        <pc:cxnChg chg="mod">
          <ac:chgData name="a xx" userId="6c68ed6e84215d36" providerId="LiveId" clId="{DB4E0632-E63A-4BD2-8C89-6E43158AD100}" dt="2023-07-18T14:51:25.993" v="1224"/>
          <ac:cxnSpMkLst>
            <pc:docMk/>
            <pc:sldMk cId="2242016552" sldId="284"/>
            <ac:cxnSpMk id="13" creationId="{CC058519-1C7A-D6D5-1539-5503356E1273}"/>
          </ac:cxnSpMkLst>
        </pc:cxnChg>
        <pc:cxnChg chg="mod">
          <ac:chgData name="a xx" userId="6c68ed6e84215d36" providerId="LiveId" clId="{DB4E0632-E63A-4BD2-8C89-6E43158AD100}" dt="2023-07-18T14:51:25.993" v="1224"/>
          <ac:cxnSpMkLst>
            <pc:docMk/>
            <pc:sldMk cId="2242016552" sldId="284"/>
            <ac:cxnSpMk id="16" creationId="{83E7925E-92E8-A224-CD89-D65E4CA13C15}"/>
          </ac:cxnSpMkLst>
        </pc:cxnChg>
        <pc:cxnChg chg="mod">
          <ac:chgData name="a xx" userId="6c68ed6e84215d36" providerId="LiveId" clId="{DB4E0632-E63A-4BD2-8C89-6E43158AD100}" dt="2023-07-18T14:51:25.993" v="1224"/>
          <ac:cxnSpMkLst>
            <pc:docMk/>
            <pc:sldMk cId="2242016552" sldId="284"/>
            <ac:cxnSpMk id="20" creationId="{5B1C1BDE-2560-C427-3CF8-6BAC87B3BD47}"/>
          </ac:cxnSpMkLst>
        </pc:cxnChg>
        <pc:cxnChg chg="mod">
          <ac:chgData name="a xx" userId="6c68ed6e84215d36" providerId="LiveId" clId="{DB4E0632-E63A-4BD2-8C89-6E43158AD100}" dt="2023-07-18T14:51:25.993" v="1224"/>
          <ac:cxnSpMkLst>
            <pc:docMk/>
            <pc:sldMk cId="2242016552" sldId="284"/>
            <ac:cxnSpMk id="21" creationId="{64475FC5-6B7D-6AEC-2A35-264E1CA9A386}"/>
          </ac:cxnSpMkLst>
        </pc:cxnChg>
        <pc:cxnChg chg="mod">
          <ac:chgData name="a xx" userId="6c68ed6e84215d36" providerId="LiveId" clId="{DB4E0632-E63A-4BD2-8C89-6E43158AD100}" dt="2023-07-18T14:51:25.993" v="1224"/>
          <ac:cxnSpMkLst>
            <pc:docMk/>
            <pc:sldMk cId="2242016552" sldId="284"/>
            <ac:cxnSpMk id="22" creationId="{6E4A9B0C-9764-9BE1-2B7B-6FDBE02FF58C}"/>
          </ac:cxnSpMkLst>
        </pc:cxnChg>
        <pc:cxnChg chg="mod">
          <ac:chgData name="a xx" userId="6c68ed6e84215d36" providerId="LiveId" clId="{DB4E0632-E63A-4BD2-8C89-6E43158AD100}" dt="2023-07-18T14:51:25.993" v="1224"/>
          <ac:cxnSpMkLst>
            <pc:docMk/>
            <pc:sldMk cId="2242016552" sldId="284"/>
            <ac:cxnSpMk id="23" creationId="{8F945A51-8B84-49C4-6D1A-8F915EB8BEE5}"/>
          </ac:cxnSpMkLst>
        </pc:cxnChg>
        <pc:cxnChg chg="mod">
          <ac:chgData name="a xx" userId="6c68ed6e84215d36" providerId="LiveId" clId="{DB4E0632-E63A-4BD2-8C89-6E43158AD100}" dt="2023-07-18T14:51:25.993" v="1224"/>
          <ac:cxnSpMkLst>
            <pc:docMk/>
            <pc:sldMk cId="2242016552" sldId="284"/>
            <ac:cxnSpMk id="25" creationId="{E2D06113-2778-182D-B070-54E7E7517544}"/>
          </ac:cxnSpMkLst>
        </pc:cxnChg>
        <pc:cxnChg chg="mod">
          <ac:chgData name="a xx" userId="6c68ed6e84215d36" providerId="LiveId" clId="{DB4E0632-E63A-4BD2-8C89-6E43158AD100}" dt="2023-07-18T14:51:25.993" v="1224"/>
          <ac:cxnSpMkLst>
            <pc:docMk/>
            <pc:sldMk cId="2242016552" sldId="284"/>
            <ac:cxnSpMk id="26" creationId="{DA928031-5089-64B7-CCE7-05FAA5325381}"/>
          </ac:cxnSpMkLst>
        </pc:cxnChg>
        <pc:cxnChg chg="mod">
          <ac:chgData name="a xx" userId="6c68ed6e84215d36" providerId="LiveId" clId="{DB4E0632-E63A-4BD2-8C89-6E43158AD100}" dt="2023-07-18T14:51:25.993" v="1224"/>
          <ac:cxnSpMkLst>
            <pc:docMk/>
            <pc:sldMk cId="2242016552" sldId="284"/>
            <ac:cxnSpMk id="27" creationId="{5A7A69AF-5A67-6BCD-6E14-F72C2096CC31}"/>
          </ac:cxnSpMkLst>
        </pc:cxnChg>
        <pc:cxnChg chg="mod">
          <ac:chgData name="a xx" userId="6c68ed6e84215d36" providerId="LiveId" clId="{DB4E0632-E63A-4BD2-8C89-6E43158AD100}" dt="2023-07-18T14:51:25.993" v="1224"/>
          <ac:cxnSpMkLst>
            <pc:docMk/>
            <pc:sldMk cId="2242016552" sldId="284"/>
            <ac:cxnSpMk id="28" creationId="{0420479C-7C64-139C-DDE0-FF87D743A75B}"/>
          </ac:cxnSpMkLst>
        </pc:cxnChg>
        <pc:cxnChg chg="mod">
          <ac:chgData name="a xx" userId="6c68ed6e84215d36" providerId="LiveId" clId="{DB4E0632-E63A-4BD2-8C89-6E43158AD100}" dt="2023-07-18T14:51:25.993" v="1224"/>
          <ac:cxnSpMkLst>
            <pc:docMk/>
            <pc:sldMk cId="2242016552" sldId="284"/>
            <ac:cxnSpMk id="29" creationId="{4C10B2EB-3D62-A35B-027E-09235100EEA0}"/>
          </ac:cxnSpMkLst>
        </pc:cxnChg>
        <pc:cxnChg chg="mod">
          <ac:chgData name="a xx" userId="6c68ed6e84215d36" providerId="LiveId" clId="{DB4E0632-E63A-4BD2-8C89-6E43158AD100}" dt="2023-07-18T14:51:25.993" v="1224"/>
          <ac:cxnSpMkLst>
            <pc:docMk/>
            <pc:sldMk cId="2242016552" sldId="284"/>
            <ac:cxnSpMk id="30" creationId="{7F7EABA5-7C9C-E81E-54AA-5CA0863B968F}"/>
          </ac:cxnSpMkLst>
        </pc:cxnChg>
        <pc:cxnChg chg="mod">
          <ac:chgData name="a xx" userId="6c68ed6e84215d36" providerId="LiveId" clId="{DB4E0632-E63A-4BD2-8C89-6E43158AD100}" dt="2023-07-18T14:51:25.993" v="1224"/>
          <ac:cxnSpMkLst>
            <pc:docMk/>
            <pc:sldMk cId="2242016552" sldId="284"/>
            <ac:cxnSpMk id="31" creationId="{3AD3B919-53D2-1175-7D3C-31B8F698954D}"/>
          </ac:cxnSpMkLst>
        </pc:cxnChg>
        <pc:cxnChg chg="mod">
          <ac:chgData name="a xx" userId="6c68ed6e84215d36" providerId="LiveId" clId="{DB4E0632-E63A-4BD2-8C89-6E43158AD100}" dt="2023-07-18T14:51:25.993" v="1224"/>
          <ac:cxnSpMkLst>
            <pc:docMk/>
            <pc:sldMk cId="2242016552" sldId="284"/>
            <ac:cxnSpMk id="32" creationId="{04583F65-A58F-3791-5B9B-F547F82005CA}"/>
          </ac:cxnSpMkLst>
        </pc:cxnChg>
        <pc:cxnChg chg="mod">
          <ac:chgData name="a xx" userId="6c68ed6e84215d36" providerId="LiveId" clId="{DB4E0632-E63A-4BD2-8C89-6E43158AD100}" dt="2023-07-18T14:51:25.993" v="1224"/>
          <ac:cxnSpMkLst>
            <pc:docMk/>
            <pc:sldMk cId="2242016552" sldId="284"/>
            <ac:cxnSpMk id="33" creationId="{29D2EC53-C0B4-6DB9-E8D1-769B40E92B3B}"/>
          </ac:cxnSpMkLst>
        </pc:cxnChg>
        <pc:cxnChg chg="mod">
          <ac:chgData name="a xx" userId="6c68ed6e84215d36" providerId="LiveId" clId="{DB4E0632-E63A-4BD2-8C89-6E43158AD100}" dt="2023-07-18T14:51:25.993" v="1224"/>
          <ac:cxnSpMkLst>
            <pc:docMk/>
            <pc:sldMk cId="2242016552" sldId="284"/>
            <ac:cxnSpMk id="34" creationId="{A82829BD-769F-BF90-3C47-8CDAA0A6FD40}"/>
          </ac:cxnSpMkLst>
        </pc:cxnChg>
        <pc:cxnChg chg="mod">
          <ac:chgData name="a xx" userId="6c68ed6e84215d36" providerId="LiveId" clId="{DB4E0632-E63A-4BD2-8C89-6E43158AD100}" dt="2023-07-18T14:51:25.993" v="1224"/>
          <ac:cxnSpMkLst>
            <pc:docMk/>
            <pc:sldMk cId="2242016552" sldId="284"/>
            <ac:cxnSpMk id="35" creationId="{0696DA7B-3F08-F6A7-CC28-CEC7F4604E0E}"/>
          </ac:cxnSpMkLst>
        </pc:cxnChg>
        <pc:cxnChg chg="mod">
          <ac:chgData name="a xx" userId="6c68ed6e84215d36" providerId="LiveId" clId="{DB4E0632-E63A-4BD2-8C89-6E43158AD100}" dt="2023-07-18T14:51:25.993" v="1224"/>
          <ac:cxnSpMkLst>
            <pc:docMk/>
            <pc:sldMk cId="2242016552" sldId="284"/>
            <ac:cxnSpMk id="36" creationId="{69290A1F-C9BA-B0DF-342F-8BE8C2BBA7C7}"/>
          </ac:cxnSpMkLst>
        </pc:cxnChg>
        <pc:cxnChg chg="mod">
          <ac:chgData name="a xx" userId="6c68ed6e84215d36" providerId="LiveId" clId="{DB4E0632-E63A-4BD2-8C89-6E43158AD100}" dt="2023-07-18T14:51:25.993" v="1224"/>
          <ac:cxnSpMkLst>
            <pc:docMk/>
            <pc:sldMk cId="2242016552" sldId="284"/>
            <ac:cxnSpMk id="37" creationId="{1E8643DC-9157-79C8-D430-EA4D38072943}"/>
          </ac:cxnSpMkLst>
        </pc:cxnChg>
        <pc:cxnChg chg="mod">
          <ac:chgData name="a xx" userId="6c68ed6e84215d36" providerId="LiveId" clId="{DB4E0632-E63A-4BD2-8C89-6E43158AD100}" dt="2023-07-18T14:51:25.993" v="1224"/>
          <ac:cxnSpMkLst>
            <pc:docMk/>
            <pc:sldMk cId="2242016552" sldId="284"/>
            <ac:cxnSpMk id="38" creationId="{9F6A114E-E367-E135-311F-ACA5F738D8AC}"/>
          </ac:cxnSpMkLst>
        </pc:cxnChg>
        <pc:cxnChg chg="mod">
          <ac:chgData name="a xx" userId="6c68ed6e84215d36" providerId="LiveId" clId="{DB4E0632-E63A-4BD2-8C89-6E43158AD100}" dt="2023-07-18T14:51:25.993" v="1224"/>
          <ac:cxnSpMkLst>
            <pc:docMk/>
            <pc:sldMk cId="2242016552" sldId="284"/>
            <ac:cxnSpMk id="39" creationId="{D723C77C-49DF-B131-7D3A-C9A42921AD6E}"/>
          </ac:cxnSpMkLst>
        </pc:cxnChg>
        <pc:cxnChg chg="mod">
          <ac:chgData name="a xx" userId="6c68ed6e84215d36" providerId="LiveId" clId="{DB4E0632-E63A-4BD2-8C89-6E43158AD100}" dt="2023-07-18T14:51:25.993" v="1224"/>
          <ac:cxnSpMkLst>
            <pc:docMk/>
            <pc:sldMk cId="2242016552" sldId="284"/>
            <ac:cxnSpMk id="40" creationId="{8525AA93-EC24-E903-F704-AD2BDE660C37}"/>
          </ac:cxnSpMkLst>
        </pc:cxnChg>
        <pc:cxnChg chg="mod">
          <ac:chgData name="a xx" userId="6c68ed6e84215d36" providerId="LiveId" clId="{DB4E0632-E63A-4BD2-8C89-6E43158AD100}" dt="2023-07-18T14:51:25.993" v="1224"/>
          <ac:cxnSpMkLst>
            <pc:docMk/>
            <pc:sldMk cId="2242016552" sldId="284"/>
            <ac:cxnSpMk id="42" creationId="{47AE0E4A-7BEA-EE31-B015-5546226EC5F4}"/>
          </ac:cxnSpMkLst>
        </pc:cxnChg>
        <pc:cxnChg chg="mod">
          <ac:chgData name="a xx" userId="6c68ed6e84215d36" providerId="LiveId" clId="{DB4E0632-E63A-4BD2-8C89-6E43158AD100}" dt="2023-07-18T14:51:25.993" v="1224"/>
          <ac:cxnSpMkLst>
            <pc:docMk/>
            <pc:sldMk cId="2242016552" sldId="284"/>
            <ac:cxnSpMk id="45" creationId="{DDEEED85-251C-9F1E-F2D5-F2E229ED8BB7}"/>
          </ac:cxnSpMkLst>
        </pc:cxnChg>
        <pc:cxnChg chg="mod">
          <ac:chgData name="a xx" userId="6c68ed6e84215d36" providerId="LiveId" clId="{DB4E0632-E63A-4BD2-8C89-6E43158AD100}" dt="2023-07-18T14:51:25.993" v="1224"/>
          <ac:cxnSpMkLst>
            <pc:docMk/>
            <pc:sldMk cId="2242016552" sldId="284"/>
            <ac:cxnSpMk id="46" creationId="{C097820E-404A-6C20-333A-E54080F44764}"/>
          </ac:cxnSpMkLst>
        </pc:cxnChg>
        <pc:cxnChg chg="mod">
          <ac:chgData name="a xx" userId="6c68ed6e84215d36" providerId="LiveId" clId="{DB4E0632-E63A-4BD2-8C89-6E43158AD100}" dt="2023-07-18T14:51:25.993" v="1224"/>
          <ac:cxnSpMkLst>
            <pc:docMk/>
            <pc:sldMk cId="2242016552" sldId="284"/>
            <ac:cxnSpMk id="47" creationId="{1CC9D3AA-17D8-C4E9-0604-3BFC1A8755AA}"/>
          </ac:cxnSpMkLst>
        </pc:cxnChg>
        <pc:cxnChg chg="mod">
          <ac:chgData name="a xx" userId="6c68ed6e84215d36" providerId="LiveId" clId="{DB4E0632-E63A-4BD2-8C89-6E43158AD100}" dt="2023-07-18T14:51:25.993" v="1224"/>
          <ac:cxnSpMkLst>
            <pc:docMk/>
            <pc:sldMk cId="2242016552" sldId="284"/>
            <ac:cxnSpMk id="48" creationId="{B45CB214-9849-2E30-6C62-1654CF5077A6}"/>
          </ac:cxnSpMkLst>
        </pc:cxnChg>
        <pc:cxnChg chg="mod">
          <ac:chgData name="a xx" userId="6c68ed6e84215d36" providerId="LiveId" clId="{DB4E0632-E63A-4BD2-8C89-6E43158AD100}" dt="2023-07-18T14:51:25.993" v="1224"/>
          <ac:cxnSpMkLst>
            <pc:docMk/>
            <pc:sldMk cId="2242016552" sldId="284"/>
            <ac:cxnSpMk id="49" creationId="{7DB295D2-67FB-033C-0ED6-A18AF54D47C3}"/>
          </ac:cxnSpMkLst>
        </pc:cxnChg>
        <pc:cxnChg chg="mod">
          <ac:chgData name="a xx" userId="6c68ed6e84215d36" providerId="LiveId" clId="{DB4E0632-E63A-4BD2-8C89-6E43158AD100}" dt="2023-07-18T14:51:25.993" v="1224"/>
          <ac:cxnSpMkLst>
            <pc:docMk/>
            <pc:sldMk cId="2242016552" sldId="284"/>
            <ac:cxnSpMk id="50" creationId="{63B9B812-CB36-49A2-0C69-8411898A9DC8}"/>
          </ac:cxnSpMkLst>
        </pc:cxnChg>
        <pc:cxnChg chg="mod">
          <ac:chgData name="a xx" userId="6c68ed6e84215d36" providerId="LiveId" clId="{DB4E0632-E63A-4BD2-8C89-6E43158AD100}" dt="2023-07-18T14:51:25.993" v="1224"/>
          <ac:cxnSpMkLst>
            <pc:docMk/>
            <pc:sldMk cId="2242016552" sldId="284"/>
            <ac:cxnSpMk id="51" creationId="{4FC02CFD-F45A-AA29-D4CF-D01468492806}"/>
          </ac:cxnSpMkLst>
        </pc:cxnChg>
        <pc:cxnChg chg="mod">
          <ac:chgData name="a xx" userId="6c68ed6e84215d36" providerId="LiveId" clId="{DB4E0632-E63A-4BD2-8C89-6E43158AD100}" dt="2023-07-18T14:51:25.993" v="1224"/>
          <ac:cxnSpMkLst>
            <pc:docMk/>
            <pc:sldMk cId="2242016552" sldId="284"/>
            <ac:cxnSpMk id="52" creationId="{9BF744FC-A185-78FE-36ED-1A161E925011}"/>
          </ac:cxnSpMkLst>
        </pc:cxnChg>
        <pc:cxnChg chg="mod">
          <ac:chgData name="a xx" userId="6c68ed6e84215d36" providerId="LiveId" clId="{DB4E0632-E63A-4BD2-8C89-6E43158AD100}" dt="2023-07-18T14:51:25.993" v="1224"/>
          <ac:cxnSpMkLst>
            <pc:docMk/>
            <pc:sldMk cId="2242016552" sldId="284"/>
            <ac:cxnSpMk id="53" creationId="{AB05693B-E908-8CAB-7E5D-8A302F567663}"/>
          </ac:cxnSpMkLst>
        </pc:cxnChg>
        <pc:cxnChg chg="mod">
          <ac:chgData name="a xx" userId="6c68ed6e84215d36" providerId="LiveId" clId="{DB4E0632-E63A-4BD2-8C89-6E43158AD100}" dt="2023-07-18T14:51:25.993" v="1224"/>
          <ac:cxnSpMkLst>
            <pc:docMk/>
            <pc:sldMk cId="2242016552" sldId="284"/>
            <ac:cxnSpMk id="54" creationId="{F62B76C5-083B-631F-626C-CC9E947C9926}"/>
          </ac:cxnSpMkLst>
        </pc:cxnChg>
        <pc:cxnChg chg="mod">
          <ac:chgData name="a xx" userId="6c68ed6e84215d36" providerId="LiveId" clId="{DB4E0632-E63A-4BD2-8C89-6E43158AD100}" dt="2023-07-18T14:51:25.993" v="1224"/>
          <ac:cxnSpMkLst>
            <pc:docMk/>
            <pc:sldMk cId="2242016552" sldId="284"/>
            <ac:cxnSpMk id="55" creationId="{EA1BA922-5F8B-56E5-8628-3E1C9F6C50D4}"/>
          </ac:cxnSpMkLst>
        </pc:cxnChg>
        <pc:cxnChg chg="mod">
          <ac:chgData name="a xx" userId="6c68ed6e84215d36" providerId="LiveId" clId="{DB4E0632-E63A-4BD2-8C89-6E43158AD100}" dt="2023-07-18T14:51:25.993" v="1224"/>
          <ac:cxnSpMkLst>
            <pc:docMk/>
            <pc:sldMk cId="2242016552" sldId="284"/>
            <ac:cxnSpMk id="56" creationId="{FBB878AB-F7D3-12B6-B949-CD94AF1E90E4}"/>
          </ac:cxnSpMkLst>
        </pc:cxnChg>
        <pc:cxnChg chg="mod">
          <ac:chgData name="a xx" userId="6c68ed6e84215d36" providerId="LiveId" clId="{DB4E0632-E63A-4BD2-8C89-6E43158AD100}" dt="2023-07-18T14:51:25.993" v="1224"/>
          <ac:cxnSpMkLst>
            <pc:docMk/>
            <pc:sldMk cId="2242016552" sldId="284"/>
            <ac:cxnSpMk id="57" creationId="{CEE06C51-5BDD-D36A-AFDA-1047C7D54496}"/>
          </ac:cxnSpMkLst>
        </pc:cxnChg>
        <pc:cxnChg chg="mod">
          <ac:chgData name="a xx" userId="6c68ed6e84215d36" providerId="LiveId" clId="{DB4E0632-E63A-4BD2-8C89-6E43158AD100}" dt="2023-07-18T14:51:25.993" v="1224"/>
          <ac:cxnSpMkLst>
            <pc:docMk/>
            <pc:sldMk cId="2242016552" sldId="284"/>
            <ac:cxnSpMk id="58" creationId="{11E635D2-B72B-1F14-8EF5-F1DE3E14F571}"/>
          </ac:cxnSpMkLst>
        </pc:cxnChg>
        <pc:cxnChg chg="mod">
          <ac:chgData name="a xx" userId="6c68ed6e84215d36" providerId="LiveId" clId="{DB4E0632-E63A-4BD2-8C89-6E43158AD100}" dt="2023-07-18T14:51:25.993" v="1224"/>
          <ac:cxnSpMkLst>
            <pc:docMk/>
            <pc:sldMk cId="2242016552" sldId="284"/>
            <ac:cxnSpMk id="59" creationId="{E3171166-18F3-27A9-01F7-06E4EE27AEB8}"/>
          </ac:cxnSpMkLst>
        </pc:cxnChg>
        <pc:cxnChg chg="mod">
          <ac:chgData name="a xx" userId="6c68ed6e84215d36" providerId="LiveId" clId="{DB4E0632-E63A-4BD2-8C89-6E43158AD100}" dt="2023-07-18T14:51:25.993" v="1224"/>
          <ac:cxnSpMkLst>
            <pc:docMk/>
            <pc:sldMk cId="2242016552" sldId="284"/>
            <ac:cxnSpMk id="60" creationId="{EE8F3C38-81D7-C221-320F-611C25F123AF}"/>
          </ac:cxnSpMkLst>
        </pc:cxnChg>
        <pc:cxnChg chg="mod">
          <ac:chgData name="a xx" userId="6c68ed6e84215d36" providerId="LiveId" clId="{DB4E0632-E63A-4BD2-8C89-6E43158AD100}" dt="2023-07-18T14:51:25.993" v="1224"/>
          <ac:cxnSpMkLst>
            <pc:docMk/>
            <pc:sldMk cId="2242016552" sldId="284"/>
            <ac:cxnSpMk id="61" creationId="{443921F6-93BA-0EB4-D662-6F17D0444CD6}"/>
          </ac:cxnSpMkLst>
        </pc:cxnChg>
        <pc:cxnChg chg="mod">
          <ac:chgData name="a xx" userId="6c68ed6e84215d36" providerId="LiveId" clId="{DB4E0632-E63A-4BD2-8C89-6E43158AD100}" dt="2023-07-18T14:51:25.993" v="1224"/>
          <ac:cxnSpMkLst>
            <pc:docMk/>
            <pc:sldMk cId="2242016552" sldId="284"/>
            <ac:cxnSpMk id="62" creationId="{42FCA403-0CFE-BFE1-A17B-5B8E7D118E5E}"/>
          </ac:cxnSpMkLst>
        </pc:cxnChg>
        <pc:cxnChg chg="mod">
          <ac:chgData name="a xx" userId="6c68ed6e84215d36" providerId="LiveId" clId="{DB4E0632-E63A-4BD2-8C89-6E43158AD100}" dt="2023-07-18T14:51:25.993" v="1224"/>
          <ac:cxnSpMkLst>
            <pc:docMk/>
            <pc:sldMk cId="2242016552" sldId="284"/>
            <ac:cxnSpMk id="63" creationId="{F5F57152-6DE7-1960-3157-E924A439AF74}"/>
          </ac:cxnSpMkLst>
        </pc:cxnChg>
        <pc:cxnChg chg="mod">
          <ac:chgData name="a xx" userId="6c68ed6e84215d36" providerId="LiveId" clId="{DB4E0632-E63A-4BD2-8C89-6E43158AD100}" dt="2023-07-18T14:51:25.993" v="1224"/>
          <ac:cxnSpMkLst>
            <pc:docMk/>
            <pc:sldMk cId="2242016552" sldId="284"/>
            <ac:cxnSpMk id="64" creationId="{61EF3CD0-AEC5-8BCB-9301-2D6B99A45D38}"/>
          </ac:cxnSpMkLst>
        </pc:cxnChg>
        <pc:cxnChg chg="mod">
          <ac:chgData name="a xx" userId="6c68ed6e84215d36" providerId="LiveId" clId="{DB4E0632-E63A-4BD2-8C89-6E43158AD100}" dt="2023-07-18T14:51:25.993" v="1224"/>
          <ac:cxnSpMkLst>
            <pc:docMk/>
            <pc:sldMk cId="2242016552" sldId="284"/>
            <ac:cxnSpMk id="65" creationId="{932FAC29-75D2-06AC-0044-1E02E44C3DC8}"/>
          </ac:cxnSpMkLst>
        </pc:cxnChg>
        <pc:cxnChg chg="mod">
          <ac:chgData name="a xx" userId="6c68ed6e84215d36" providerId="LiveId" clId="{DB4E0632-E63A-4BD2-8C89-6E43158AD100}" dt="2023-07-18T14:51:25.993" v="1224"/>
          <ac:cxnSpMkLst>
            <pc:docMk/>
            <pc:sldMk cId="2242016552" sldId="284"/>
            <ac:cxnSpMk id="66" creationId="{1564CBFA-945F-1F9F-1B52-A20D462ED5C9}"/>
          </ac:cxnSpMkLst>
        </pc:cxnChg>
        <pc:cxnChg chg="mod">
          <ac:chgData name="a xx" userId="6c68ed6e84215d36" providerId="LiveId" clId="{DB4E0632-E63A-4BD2-8C89-6E43158AD100}" dt="2023-07-18T14:51:25.993" v="1224"/>
          <ac:cxnSpMkLst>
            <pc:docMk/>
            <pc:sldMk cId="2242016552" sldId="284"/>
            <ac:cxnSpMk id="67" creationId="{EF3A3611-7829-9FCF-5B59-DB6C17BD7CBB}"/>
          </ac:cxnSpMkLst>
        </pc:cxnChg>
        <pc:cxnChg chg="mod">
          <ac:chgData name="a xx" userId="6c68ed6e84215d36" providerId="LiveId" clId="{DB4E0632-E63A-4BD2-8C89-6E43158AD100}" dt="2023-07-18T14:51:25.993" v="1224"/>
          <ac:cxnSpMkLst>
            <pc:docMk/>
            <pc:sldMk cId="2242016552" sldId="284"/>
            <ac:cxnSpMk id="68" creationId="{51E1547D-321C-7B0D-AA92-14184B11951D}"/>
          </ac:cxnSpMkLst>
        </pc:cxnChg>
        <pc:cxnChg chg="mod">
          <ac:chgData name="a xx" userId="6c68ed6e84215d36" providerId="LiveId" clId="{DB4E0632-E63A-4BD2-8C89-6E43158AD100}" dt="2023-07-18T14:51:25.993" v="1224"/>
          <ac:cxnSpMkLst>
            <pc:docMk/>
            <pc:sldMk cId="2242016552" sldId="284"/>
            <ac:cxnSpMk id="69" creationId="{A60512A4-C007-2205-7A59-1AC5E2147544}"/>
          </ac:cxnSpMkLst>
        </pc:cxnChg>
        <pc:cxnChg chg="mod">
          <ac:chgData name="a xx" userId="6c68ed6e84215d36" providerId="LiveId" clId="{DB4E0632-E63A-4BD2-8C89-6E43158AD100}" dt="2023-07-18T14:51:25.993" v="1224"/>
          <ac:cxnSpMkLst>
            <pc:docMk/>
            <pc:sldMk cId="2242016552" sldId="284"/>
            <ac:cxnSpMk id="70" creationId="{D6360A4E-2101-653F-E71B-B23152FCA43C}"/>
          </ac:cxnSpMkLst>
        </pc:cxnChg>
        <pc:cxnChg chg="mod">
          <ac:chgData name="a xx" userId="6c68ed6e84215d36" providerId="LiveId" clId="{DB4E0632-E63A-4BD2-8C89-6E43158AD100}" dt="2023-07-18T14:51:25.993" v="1224"/>
          <ac:cxnSpMkLst>
            <pc:docMk/>
            <pc:sldMk cId="2242016552" sldId="284"/>
            <ac:cxnSpMk id="71" creationId="{C6336D0B-E136-BB8B-7084-389906887654}"/>
          </ac:cxnSpMkLst>
        </pc:cxnChg>
        <pc:cxnChg chg="mod">
          <ac:chgData name="a xx" userId="6c68ed6e84215d36" providerId="LiveId" clId="{DB4E0632-E63A-4BD2-8C89-6E43158AD100}" dt="2023-07-18T14:51:25.993" v="1224"/>
          <ac:cxnSpMkLst>
            <pc:docMk/>
            <pc:sldMk cId="2242016552" sldId="284"/>
            <ac:cxnSpMk id="72" creationId="{A507F810-EB48-930B-1CB2-64B531A3ED06}"/>
          </ac:cxnSpMkLst>
        </pc:cxnChg>
        <pc:cxnChg chg="mod">
          <ac:chgData name="a xx" userId="6c68ed6e84215d36" providerId="LiveId" clId="{DB4E0632-E63A-4BD2-8C89-6E43158AD100}" dt="2023-07-18T14:51:25.993" v="1224"/>
          <ac:cxnSpMkLst>
            <pc:docMk/>
            <pc:sldMk cId="2242016552" sldId="284"/>
            <ac:cxnSpMk id="73" creationId="{570FB610-5686-DE18-8C9F-6F86C0EE4EFB}"/>
          </ac:cxnSpMkLst>
        </pc:cxnChg>
        <pc:cxnChg chg="mod">
          <ac:chgData name="a xx" userId="6c68ed6e84215d36" providerId="LiveId" clId="{DB4E0632-E63A-4BD2-8C89-6E43158AD100}" dt="2023-07-18T14:51:25.993" v="1224"/>
          <ac:cxnSpMkLst>
            <pc:docMk/>
            <pc:sldMk cId="2242016552" sldId="284"/>
            <ac:cxnSpMk id="74" creationId="{5B891BB4-6A3C-6E67-91B6-B3BAAD86403E}"/>
          </ac:cxnSpMkLst>
        </pc:cxnChg>
        <pc:cxnChg chg="mod">
          <ac:chgData name="a xx" userId="6c68ed6e84215d36" providerId="LiveId" clId="{DB4E0632-E63A-4BD2-8C89-6E43158AD100}" dt="2023-07-18T14:51:25.993" v="1224"/>
          <ac:cxnSpMkLst>
            <pc:docMk/>
            <pc:sldMk cId="2242016552" sldId="284"/>
            <ac:cxnSpMk id="75" creationId="{272F5209-FA3A-ACCF-58D2-87DB97A48E57}"/>
          </ac:cxnSpMkLst>
        </pc:cxnChg>
        <pc:cxnChg chg="mod">
          <ac:chgData name="a xx" userId="6c68ed6e84215d36" providerId="LiveId" clId="{DB4E0632-E63A-4BD2-8C89-6E43158AD100}" dt="2023-07-18T14:51:25.993" v="1224"/>
          <ac:cxnSpMkLst>
            <pc:docMk/>
            <pc:sldMk cId="2242016552" sldId="284"/>
            <ac:cxnSpMk id="76" creationId="{E5E85E29-03C5-502E-46D5-3CA124E78A43}"/>
          </ac:cxnSpMkLst>
        </pc:cxnChg>
        <pc:cxnChg chg="mod">
          <ac:chgData name="a xx" userId="6c68ed6e84215d36" providerId="LiveId" clId="{DB4E0632-E63A-4BD2-8C89-6E43158AD100}" dt="2023-07-18T14:51:25.993" v="1224"/>
          <ac:cxnSpMkLst>
            <pc:docMk/>
            <pc:sldMk cId="2242016552" sldId="284"/>
            <ac:cxnSpMk id="77" creationId="{3AFA2688-59BE-832D-E79C-02DF022376CB}"/>
          </ac:cxnSpMkLst>
        </pc:cxnChg>
        <pc:cxnChg chg="mod">
          <ac:chgData name="a xx" userId="6c68ed6e84215d36" providerId="LiveId" clId="{DB4E0632-E63A-4BD2-8C89-6E43158AD100}" dt="2023-07-18T14:51:25.993" v="1224"/>
          <ac:cxnSpMkLst>
            <pc:docMk/>
            <pc:sldMk cId="2242016552" sldId="284"/>
            <ac:cxnSpMk id="78" creationId="{4F68C115-2FD3-EAEE-ADD8-AA861BE3F466}"/>
          </ac:cxnSpMkLst>
        </pc:cxnChg>
        <pc:cxnChg chg="mod">
          <ac:chgData name="a xx" userId="6c68ed6e84215d36" providerId="LiveId" clId="{DB4E0632-E63A-4BD2-8C89-6E43158AD100}" dt="2023-07-18T14:51:25.993" v="1224"/>
          <ac:cxnSpMkLst>
            <pc:docMk/>
            <pc:sldMk cId="2242016552" sldId="284"/>
            <ac:cxnSpMk id="79" creationId="{34BE5A9D-5536-C799-7F71-669131057B6D}"/>
          </ac:cxnSpMkLst>
        </pc:cxnChg>
        <pc:cxnChg chg="mod">
          <ac:chgData name="a xx" userId="6c68ed6e84215d36" providerId="LiveId" clId="{DB4E0632-E63A-4BD2-8C89-6E43158AD100}" dt="2023-07-18T14:51:25.993" v="1224"/>
          <ac:cxnSpMkLst>
            <pc:docMk/>
            <pc:sldMk cId="2242016552" sldId="284"/>
            <ac:cxnSpMk id="80" creationId="{E43D54B8-CBA7-492A-48BA-D917D5BB9F96}"/>
          </ac:cxnSpMkLst>
        </pc:cxnChg>
        <pc:cxnChg chg="mod">
          <ac:chgData name="a xx" userId="6c68ed6e84215d36" providerId="LiveId" clId="{DB4E0632-E63A-4BD2-8C89-6E43158AD100}" dt="2023-07-18T14:51:25.993" v="1224"/>
          <ac:cxnSpMkLst>
            <pc:docMk/>
            <pc:sldMk cId="2242016552" sldId="284"/>
            <ac:cxnSpMk id="81" creationId="{9A66C61A-575A-E443-D39A-E2519C67F882}"/>
          </ac:cxnSpMkLst>
        </pc:cxnChg>
        <pc:cxnChg chg="mod">
          <ac:chgData name="a xx" userId="6c68ed6e84215d36" providerId="LiveId" clId="{DB4E0632-E63A-4BD2-8C89-6E43158AD100}" dt="2023-07-18T14:51:25.993" v="1224"/>
          <ac:cxnSpMkLst>
            <pc:docMk/>
            <pc:sldMk cId="2242016552" sldId="284"/>
            <ac:cxnSpMk id="82" creationId="{62A0C155-EBA9-0563-759E-9E545FE6AC4F}"/>
          </ac:cxnSpMkLst>
        </pc:cxnChg>
        <pc:cxnChg chg="mod">
          <ac:chgData name="a xx" userId="6c68ed6e84215d36" providerId="LiveId" clId="{DB4E0632-E63A-4BD2-8C89-6E43158AD100}" dt="2023-07-18T14:51:25.993" v="1224"/>
          <ac:cxnSpMkLst>
            <pc:docMk/>
            <pc:sldMk cId="2242016552" sldId="284"/>
            <ac:cxnSpMk id="83" creationId="{BAA7169D-F4B9-BD0B-BA12-2B9C0554D0E4}"/>
          </ac:cxnSpMkLst>
        </pc:cxnChg>
        <pc:cxnChg chg="mod">
          <ac:chgData name="a xx" userId="6c68ed6e84215d36" providerId="LiveId" clId="{DB4E0632-E63A-4BD2-8C89-6E43158AD100}" dt="2023-07-18T14:51:25.993" v="1224"/>
          <ac:cxnSpMkLst>
            <pc:docMk/>
            <pc:sldMk cId="2242016552" sldId="284"/>
            <ac:cxnSpMk id="84" creationId="{96ABDE0F-A2BC-BE5D-CAF8-5220C4193C8F}"/>
          </ac:cxnSpMkLst>
        </pc:cxnChg>
        <pc:cxnChg chg="mod">
          <ac:chgData name="a xx" userId="6c68ed6e84215d36" providerId="LiveId" clId="{DB4E0632-E63A-4BD2-8C89-6E43158AD100}" dt="2023-07-18T14:51:25.993" v="1224"/>
          <ac:cxnSpMkLst>
            <pc:docMk/>
            <pc:sldMk cId="2242016552" sldId="284"/>
            <ac:cxnSpMk id="85" creationId="{2F5719A3-7575-0A9A-C6A6-4E1F38D3ED64}"/>
          </ac:cxnSpMkLst>
        </pc:cxnChg>
        <pc:cxnChg chg="mod">
          <ac:chgData name="a xx" userId="6c68ed6e84215d36" providerId="LiveId" clId="{DB4E0632-E63A-4BD2-8C89-6E43158AD100}" dt="2023-07-18T14:51:25.993" v="1224"/>
          <ac:cxnSpMkLst>
            <pc:docMk/>
            <pc:sldMk cId="2242016552" sldId="284"/>
            <ac:cxnSpMk id="86" creationId="{8C94D674-E9AF-CCD9-1B74-04B747BB1C77}"/>
          </ac:cxnSpMkLst>
        </pc:cxnChg>
        <pc:cxnChg chg="mod">
          <ac:chgData name="a xx" userId="6c68ed6e84215d36" providerId="LiveId" clId="{DB4E0632-E63A-4BD2-8C89-6E43158AD100}" dt="2023-07-18T14:51:25.993" v="1224"/>
          <ac:cxnSpMkLst>
            <pc:docMk/>
            <pc:sldMk cId="2242016552" sldId="284"/>
            <ac:cxnSpMk id="87" creationId="{DBD7F623-E728-334A-2FB7-DE9BDE11D7ED}"/>
          </ac:cxnSpMkLst>
        </pc:cxnChg>
        <pc:cxnChg chg="mod">
          <ac:chgData name="a xx" userId="6c68ed6e84215d36" providerId="LiveId" clId="{DB4E0632-E63A-4BD2-8C89-6E43158AD100}" dt="2023-07-18T14:51:25.993" v="1224"/>
          <ac:cxnSpMkLst>
            <pc:docMk/>
            <pc:sldMk cId="2242016552" sldId="284"/>
            <ac:cxnSpMk id="88" creationId="{97375B66-39EE-CBB6-56DD-11D81DF63AEE}"/>
          </ac:cxnSpMkLst>
        </pc:cxnChg>
        <pc:cxnChg chg="mod">
          <ac:chgData name="a xx" userId="6c68ed6e84215d36" providerId="LiveId" clId="{DB4E0632-E63A-4BD2-8C89-6E43158AD100}" dt="2023-07-18T14:51:25.993" v="1224"/>
          <ac:cxnSpMkLst>
            <pc:docMk/>
            <pc:sldMk cId="2242016552" sldId="284"/>
            <ac:cxnSpMk id="89" creationId="{94569E09-6D96-AB20-AFCA-19C04934FE15}"/>
          </ac:cxnSpMkLst>
        </pc:cxnChg>
        <pc:cxnChg chg="mod">
          <ac:chgData name="a xx" userId="6c68ed6e84215d36" providerId="LiveId" clId="{DB4E0632-E63A-4BD2-8C89-6E43158AD100}" dt="2023-07-18T14:51:25.993" v="1224"/>
          <ac:cxnSpMkLst>
            <pc:docMk/>
            <pc:sldMk cId="2242016552" sldId="284"/>
            <ac:cxnSpMk id="90" creationId="{904F07F3-B9A0-2444-24BA-5F099F8F4E3B}"/>
          </ac:cxnSpMkLst>
        </pc:cxnChg>
        <pc:cxnChg chg="mod">
          <ac:chgData name="a xx" userId="6c68ed6e84215d36" providerId="LiveId" clId="{DB4E0632-E63A-4BD2-8C89-6E43158AD100}" dt="2023-07-18T14:51:25.993" v="1224"/>
          <ac:cxnSpMkLst>
            <pc:docMk/>
            <pc:sldMk cId="2242016552" sldId="284"/>
            <ac:cxnSpMk id="91" creationId="{2E8487BF-F072-BAB0-48C4-71E4F5261A36}"/>
          </ac:cxnSpMkLst>
        </pc:cxnChg>
        <pc:cxnChg chg="mod">
          <ac:chgData name="a xx" userId="6c68ed6e84215d36" providerId="LiveId" clId="{DB4E0632-E63A-4BD2-8C89-6E43158AD100}" dt="2023-07-18T14:51:25.993" v="1224"/>
          <ac:cxnSpMkLst>
            <pc:docMk/>
            <pc:sldMk cId="2242016552" sldId="284"/>
            <ac:cxnSpMk id="92" creationId="{2F16F599-2109-5F19-B94E-56103FA0F1FC}"/>
          </ac:cxnSpMkLst>
        </pc:cxnChg>
        <pc:cxnChg chg="mod">
          <ac:chgData name="a xx" userId="6c68ed6e84215d36" providerId="LiveId" clId="{DB4E0632-E63A-4BD2-8C89-6E43158AD100}" dt="2023-07-18T14:51:43.574" v="1227"/>
          <ac:cxnSpMkLst>
            <pc:docMk/>
            <pc:sldMk cId="2242016552" sldId="284"/>
            <ac:cxnSpMk id="100" creationId="{CC7FAE62-643C-EAD9-0ABD-E64BFD9D1507}"/>
          </ac:cxnSpMkLst>
        </pc:cxnChg>
        <pc:cxnChg chg="mod">
          <ac:chgData name="a xx" userId="6c68ed6e84215d36" providerId="LiveId" clId="{DB4E0632-E63A-4BD2-8C89-6E43158AD100}" dt="2023-07-18T14:51:43.574" v="1227"/>
          <ac:cxnSpMkLst>
            <pc:docMk/>
            <pc:sldMk cId="2242016552" sldId="284"/>
            <ac:cxnSpMk id="103" creationId="{BB616A21-AE30-5B3C-1CEB-D973267D2532}"/>
          </ac:cxnSpMkLst>
        </pc:cxnChg>
        <pc:cxnChg chg="mod">
          <ac:chgData name="a xx" userId="6c68ed6e84215d36" providerId="LiveId" clId="{DB4E0632-E63A-4BD2-8C89-6E43158AD100}" dt="2023-07-18T14:51:43.574" v="1227"/>
          <ac:cxnSpMkLst>
            <pc:docMk/>
            <pc:sldMk cId="2242016552" sldId="284"/>
            <ac:cxnSpMk id="108" creationId="{8E635004-4C27-0707-A585-2B56367F7E41}"/>
          </ac:cxnSpMkLst>
        </pc:cxnChg>
        <pc:cxnChg chg="mod">
          <ac:chgData name="a xx" userId="6c68ed6e84215d36" providerId="LiveId" clId="{DB4E0632-E63A-4BD2-8C89-6E43158AD100}" dt="2023-07-18T14:51:43.574" v="1227"/>
          <ac:cxnSpMkLst>
            <pc:docMk/>
            <pc:sldMk cId="2242016552" sldId="284"/>
            <ac:cxnSpMk id="109" creationId="{C38DFC54-7859-6E61-0E79-9337FCC6C27A}"/>
          </ac:cxnSpMkLst>
        </pc:cxnChg>
        <pc:cxnChg chg="mod">
          <ac:chgData name="a xx" userId="6c68ed6e84215d36" providerId="LiveId" clId="{DB4E0632-E63A-4BD2-8C89-6E43158AD100}" dt="2023-07-18T14:51:43.574" v="1227"/>
          <ac:cxnSpMkLst>
            <pc:docMk/>
            <pc:sldMk cId="2242016552" sldId="284"/>
            <ac:cxnSpMk id="110" creationId="{13282173-B78E-DC9E-21A2-7CA612E49C56}"/>
          </ac:cxnSpMkLst>
        </pc:cxnChg>
        <pc:cxnChg chg="mod">
          <ac:chgData name="a xx" userId="6c68ed6e84215d36" providerId="LiveId" clId="{DB4E0632-E63A-4BD2-8C89-6E43158AD100}" dt="2023-07-18T14:51:43.574" v="1227"/>
          <ac:cxnSpMkLst>
            <pc:docMk/>
            <pc:sldMk cId="2242016552" sldId="284"/>
            <ac:cxnSpMk id="111" creationId="{058C423F-9DF6-4406-59D6-B0B9F5068AB2}"/>
          </ac:cxnSpMkLst>
        </pc:cxnChg>
        <pc:cxnChg chg="mod">
          <ac:chgData name="a xx" userId="6c68ed6e84215d36" providerId="LiveId" clId="{DB4E0632-E63A-4BD2-8C89-6E43158AD100}" dt="2023-07-18T14:51:43.574" v="1227"/>
          <ac:cxnSpMkLst>
            <pc:docMk/>
            <pc:sldMk cId="2242016552" sldId="284"/>
            <ac:cxnSpMk id="112" creationId="{E3BBFBFF-A2B1-EDBD-E6C5-ECB278E5D259}"/>
          </ac:cxnSpMkLst>
        </pc:cxnChg>
        <pc:cxnChg chg="mod">
          <ac:chgData name="a xx" userId="6c68ed6e84215d36" providerId="LiveId" clId="{DB4E0632-E63A-4BD2-8C89-6E43158AD100}" dt="2023-07-18T14:51:43.574" v="1227"/>
          <ac:cxnSpMkLst>
            <pc:docMk/>
            <pc:sldMk cId="2242016552" sldId="284"/>
            <ac:cxnSpMk id="113" creationId="{C8A814F0-47CF-E508-F24D-B931C612830C}"/>
          </ac:cxnSpMkLst>
        </pc:cxnChg>
        <pc:cxnChg chg="mod">
          <ac:chgData name="a xx" userId="6c68ed6e84215d36" providerId="LiveId" clId="{DB4E0632-E63A-4BD2-8C89-6E43158AD100}" dt="2023-07-18T14:51:43.574" v="1227"/>
          <ac:cxnSpMkLst>
            <pc:docMk/>
            <pc:sldMk cId="2242016552" sldId="284"/>
            <ac:cxnSpMk id="114" creationId="{5ED9AD07-2D86-31F9-C32A-BC1D78423787}"/>
          </ac:cxnSpMkLst>
        </pc:cxnChg>
        <pc:cxnChg chg="mod">
          <ac:chgData name="a xx" userId="6c68ed6e84215d36" providerId="LiveId" clId="{DB4E0632-E63A-4BD2-8C89-6E43158AD100}" dt="2023-07-18T14:51:43.574" v="1227"/>
          <ac:cxnSpMkLst>
            <pc:docMk/>
            <pc:sldMk cId="2242016552" sldId="284"/>
            <ac:cxnSpMk id="115" creationId="{6E2FF751-413E-1CD9-6F73-F3A5A25BDD7C}"/>
          </ac:cxnSpMkLst>
        </pc:cxnChg>
        <pc:cxnChg chg="mod">
          <ac:chgData name="a xx" userId="6c68ed6e84215d36" providerId="LiveId" clId="{DB4E0632-E63A-4BD2-8C89-6E43158AD100}" dt="2023-07-18T14:51:43.574" v="1227"/>
          <ac:cxnSpMkLst>
            <pc:docMk/>
            <pc:sldMk cId="2242016552" sldId="284"/>
            <ac:cxnSpMk id="116" creationId="{BE4DA785-7B31-8598-CB6B-DE5D1BA5F320}"/>
          </ac:cxnSpMkLst>
        </pc:cxnChg>
        <pc:cxnChg chg="mod">
          <ac:chgData name="a xx" userId="6c68ed6e84215d36" providerId="LiveId" clId="{DB4E0632-E63A-4BD2-8C89-6E43158AD100}" dt="2023-07-18T14:51:43.574" v="1227"/>
          <ac:cxnSpMkLst>
            <pc:docMk/>
            <pc:sldMk cId="2242016552" sldId="284"/>
            <ac:cxnSpMk id="117" creationId="{5498B090-1C7A-4BEE-0186-196A109FBCCE}"/>
          </ac:cxnSpMkLst>
        </pc:cxnChg>
        <pc:cxnChg chg="mod">
          <ac:chgData name="a xx" userId="6c68ed6e84215d36" providerId="LiveId" clId="{DB4E0632-E63A-4BD2-8C89-6E43158AD100}" dt="2023-07-18T14:51:43.574" v="1227"/>
          <ac:cxnSpMkLst>
            <pc:docMk/>
            <pc:sldMk cId="2242016552" sldId="284"/>
            <ac:cxnSpMk id="118" creationId="{C111D888-2D1C-68FE-F24A-1957931FF5B6}"/>
          </ac:cxnSpMkLst>
        </pc:cxnChg>
        <pc:cxnChg chg="mod">
          <ac:chgData name="a xx" userId="6c68ed6e84215d36" providerId="LiveId" clId="{DB4E0632-E63A-4BD2-8C89-6E43158AD100}" dt="2023-07-18T14:51:43.574" v="1227"/>
          <ac:cxnSpMkLst>
            <pc:docMk/>
            <pc:sldMk cId="2242016552" sldId="284"/>
            <ac:cxnSpMk id="119" creationId="{3A963773-6700-D944-1F34-F18C6C349B3E}"/>
          </ac:cxnSpMkLst>
        </pc:cxnChg>
        <pc:cxnChg chg="mod">
          <ac:chgData name="a xx" userId="6c68ed6e84215d36" providerId="LiveId" clId="{DB4E0632-E63A-4BD2-8C89-6E43158AD100}" dt="2023-07-18T14:51:43.574" v="1227"/>
          <ac:cxnSpMkLst>
            <pc:docMk/>
            <pc:sldMk cId="2242016552" sldId="284"/>
            <ac:cxnSpMk id="120" creationId="{B2C961CA-5F44-0BEA-FD7D-1A9D3A4087DC}"/>
          </ac:cxnSpMkLst>
        </pc:cxnChg>
        <pc:cxnChg chg="mod">
          <ac:chgData name="a xx" userId="6c68ed6e84215d36" providerId="LiveId" clId="{DB4E0632-E63A-4BD2-8C89-6E43158AD100}" dt="2023-07-18T14:51:43.574" v="1227"/>
          <ac:cxnSpMkLst>
            <pc:docMk/>
            <pc:sldMk cId="2242016552" sldId="284"/>
            <ac:cxnSpMk id="121" creationId="{45AF9DC1-0E4D-0D48-0288-89A1D632785B}"/>
          </ac:cxnSpMkLst>
        </pc:cxnChg>
        <pc:cxnChg chg="mod">
          <ac:chgData name="a xx" userId="6c68ed6e84215d36" providerId="LiveId" clId="{DB4E0632-E63A-4BD2-8C89-6E43158AD100}" dt="2023-07-18T14:51:43.574" v="1227"/>
          <ac:cxnSpMkLst>
            <pc:docMk/>
            <pc:sldMk cId="2242016552" sldId="284"/>
            <ac:cxnSpMk id="125" creationId="{E476ED9A-2A3C-B9E6-AFC2-68B2691768B8}"/>
          </ac:cxnSpMkLst>
        </pc:cxnChg>
        <pc:cxnChg chg="mod">
          <ac:chgData name="a xx" userId="6c68ed6e84215d36" providerId="LiveId" clId="{DB4E0632-E63A-4BD2-8C89-6E43158AD100}" dt="2023-07-18T14:51:43.574" v="1227"/>
          <ac:cxnSpMkLst>
            <pc:docMk/>
            <pc:sldMk cId="2242016552" sldId="284"/>
            <ac:cxnSpMk id="128" creationId="{8413D1B9-8BE7-05C8-9B80-302EAD6F014E}"/>
          </ac:cxnSpMkLst>
        </pc:cxnChg>
        <pc:cxnChg chg="mod">
          <ac:chgData name="a xx" userId="6c68ed6e84215d36" providerId="LiveId" clId="{DB4E0632-E63A-4BD2-8C89-6E43158AD100}" dt="2023-07-18T14:51:43.574" v="1227"/>
          <ac:cxnSpMkLst>
            <pc:docMk/>
            <pc:sldMk cId="2242016552" sldId="284"/>
            <ac:cxnSpMk id="130" creationId="{C94ECD19-9EB9-B773-A56F-AC55FAAF68D8}"/>
          </ac:cxnSpMkLst>
        </pc:cxnChg>
        <pc:cxnChg chg="mod">
          <ac:chgData name="a xx" userId="6c68ed6e84215d36" providerId="LiveId" clId="{DB4E0632-E63A-4BD2-8C89-6E43158AD100}" dt="2023-07-18T14:51:43.574" v="1227"/>
          <ac:cxnSpMkLst>
            <pc:docMk/>
            <pc:sldMk cId="2242016552" sldId="284"/>
            <ac:cxnSpMk id="132" creationId="{1D6700D7-D7E5-F76B-DF8F-98DA351734EB}"/>
          </ac:cxnSpMkLst>
        </pc:cxnChg>
        <pc:cxnChg chg="mod">
          <ac:chgData name="a xx" userId="6c68ed6e84215d36" providerId="LiveId" clId="{DB4E0632-E63A-4BD2-8C89-6E43158AD100}" dt="2023-07-18T14:51:43.574" v="1227"/>
          <ac:cxnSpMkLst>
            <pc:docMk/>
            <pc:sldMk cId="2242016552" sldId="284"/>
            <ac:cxnSpMk id="135" creationId="{0E54C55E-C233-8914-BF91-D1E77BB68590}"/>
          </ac:cxnSpMkLst>
        </pc:cxnChg>
        <pc:cxnChg chg="mod">
          <ac:chgData name="a xx" userId="6c68ed6e84215d36" providerId="LiveId" clId="{DB4E0632-E63A-4BD2-8C89-6E43158AD100}" dt="2023-07-18T14:51:43.574" v="1227"/>
          <ac:cxnSpMkLst>
            <pc:docMk/>
            <pc:sldMk cId="2242016552" sldId="284"/>
            <ac:cxnSpMk id="136" creationId="{2A66DE5C-B42F-116A-6EC6-19BE14ECB324}"/>
          </ac:cxnSpMkLst>
        </pc:cxnChg>
        <pc:cxnChg chg="mod">
          <ac:chgData name="a xx" userId="6c68ed6e84215d36" providerId="LiveId" clId="{DB4E0632-E63A-4BD2-8C89-6E43158AD100}" dt="2023-07-18T14:51:43.574" v="1227"/>
          <ac:cxnSpMkLst>
            <pc:docMk/>
            <pc:sldMk cId="2242016552" sldId="284"/>
            <ac:cxnSpMk id="138" creationId="{97531382-0B6F-CC58-515C-AA109E5EFBFB}"/>
          </ac:cxnSpMkLst>
        </pc:cxnChg>
        <pc:cxnChg chg="mod">
          <ac:chgData name="a xx" userId="6c68ed6e84215d36" providerId="LiveId" clId="{DB4E0632-E63A-4BD2-8C89-6E43158AD100}" dt="2023-07-18T14:51:43.574" v="1227"/>
          <ac:cxnSpMkLst>
            <pc:docMk/>
            <pc:sldMk cId="2242016552" sldId="284"/>
            <ac:cxnSpMk id="139" creationId="{F2653561-ABA7-6BF8-5097-18A54BDBAADF}"/>
          </ac:cxnSpMkLst>
        </pc:cxnChg>
        <pc:cxnChg chg="mod">
          <ac:chgData name="a xx" userId="6c68ed6e84215d36" providerId="LiveId" clId="{DB4E0632-E63A-4BD2-8C89-6E43158AD100}" dt="2023-07-18T14:51:43.574" v="1227"/>
          <ac:cxnSpMkLst>
            <pc:docMk/>
            <pc:sldMk cId="2242016552" sldId="284"/>
            <ac:cxnSpMk id="140" creationId="{CB5A76BA-23D0-F107-E1BE-C6AD84D7C9E4}"/>
          </ac:cxnSpMkLst>
        </pc:cxnChg>
        <pc:cxnChg chg="mod">
          <ac:chgData name="a xx" userId="6c68ed6e84215d36" providerId="LiveId" clId="{DB4E0632-E63A-4BD2-8C89-6E43158AD100}" dt="2023-07-18T14:51:43.574" v="1227"/>
          <ac:cxnSpMkLst>
            <pc:docMk/>
            <pc:sldMk cId="2242016552" sldId="284"/>
            <ac:cxnSpMk id="141" creationId="{F27CDFE4-BB42-170F-628D-EF0D76F7A859}"/>
          </ac:cxnSpMkLst>
        </pc:cxnChg>
        <pc:cxnChg chg="mod">
          <ac:chgData name="a xx" userId="6c68ed6e84215d36" providerId="LiveId" clId="{DB4E0632-E63A-4BD2-8C89-6E43158AD100}" dt="2023-07-18T14:51:43.574" v="1227"/>
          <ac:cxnSpMkLst>
            <pc:docMk/>
            <pc:sldMk cId="2242016552" sldId="284"/>
            <ac:cxnSpMk id="142" creationId="{D79F9F28-B6A1-84F4-FE9A-E73B5FF954D2}"/>
          </ac:cxnSpMkLst>
        </pc:cxnChg>
        <pc:cxnChg chg="mod">
          <ac:chgData name="a xx" userId="6c68ed6e84215d36" providerId="LiveId" clId="{DB4E0632-E63A-4BD2-8C89-6E43158AD100}" dt="2023-07-18T14:51:43.574" v="1227"/>
          <ac:cxnSpMkLst>
            <pc:docMk/>
            <pc:sldMk cId="2242016552" sldId="284"/>
            <ac:cxnSpMk id="143" creationId="{2D6282F1-602D-B75C-A880-3D8D71005035}"/>
          </ac:cxnSpMkLst>
        </pc:cxnChg>
        <pc:cxnChg chg="mod">
          <ac:chgData name="a xx" userId="6c68ed6e84215d36" providerId="LiveId" clId="{DB4E0632-E63A-4BD2-8C89-6E43158AD100}" dt="2023-07-18T14:51:43.574" v="1227"/>
          <ac:cxnSpMkLst>
            <pc:docMk/>
            <pc:sldMk cId="2242016552" sldId="284"/>
            <ac:cxnSpMk id="144" creationId="{FB1C550F-5B51-1E7D-BD55-49342C93E166}"/>
          </ac:cxnSpMkLst>
        </pc:cxnChg>
        <pc:cxnChg chg="mod">
          <ac:chgData name="a xx" userId="6c68ed6e84215d36" providerId="LiveId" clId="{DB4E0632-E63A-4BD2-8C89-6E43158AD100}" dt="2023-07-18T14:51:43.574" v="1227"/>
          <ac:cxnSpMkLst>
            <pc:docMk/>
            <pc:sldMk cId="2242016552" sldId="284"/>
            <ac:cxnSpMk id="145" creationId="{79E5DFF2-AA0D-7C10-A0F4-EB639ABA3763}"/>
          </ac:cxnSpMkLst>
        </pc:cxnChg>
        <pc:cxnChg chg="mod">
          <ac:chgData name="a xx" userId="6c68ed6e84215d36" providerId="LiveId" clId="{DB4E0632-E63A-4BD2-8C89-6E43158AD100}" dt="2023-07-18T14:51:43.574" v="1227"/>
          <ac:cxnSpMkLst>
            <pc:docMk/>
            <pc:sldMk cId="2242016552" sldId="284"/>
            <ac:cxnSpMk id="146" creationId="{0998A44D-036D-4528-C882-98438228252F}"/>
          </ac:cxnSpMkLst>
        </pc:cxnChg>
        <pc:cxnChg chg="mod">
          <ac:chgData name="a xx" userId="6c68ed6e84215d36" providerId="LiveId" clId="{DB4E0632-E63A-4BD2-8C89-6E43158AD100}" dt="2023-07-18T14:51:43.574" v="1227"/>
          <ac:cxnSpMkLst>
            <pc:docMk/>
            <pc:sldMk cId="2242016552" sldId="284"/>
            <ac:cxnSpMk id="147" creationId="{F5E0FEE4-A2AE-13A7-3CCA-30E36C39ED39}"/>
          </ac:cxnSpMkLst>
        </pc:cxnChg>
        <pc:cxnChg chg="mod">
          <ac:chgData name="a xx" userId="6c68ed6e84215d36" providerId="LiveId" clId="{DB4E0632-E63A-4BD2-8C89-6E43158AD100}" dt="2023-07-18T14:51:43.574" v="1227"/>
          <ac:cxnSpMkLst>
            <pc:docMk/>
            <pc:sldMk cId="2242016552" sldId="284"/>
            <ac:cxnSpMk id="148" creationId="{1C4AF3C8-682B-AE03-1A50-F65C71A37C05}"/>
          </ac:cxnSpMkLst>
        </pc:cxnChg>
        <pc:cxnChg chg="mod">
          <ac:chgData name="a xx" userId="6c68ed6e84215d36" providerId="LiveId" clId="{DB4E0632-E63A-4BD2-8C89-6E43158AD100}" dt="2023-07-18T14:51:43.574" v="1227"/>
          <ac:cxnSpMkLst>
            <pc:docMk/>
            <pc:sldMk cId="2242016552" sldId="284"/>
            <ac:cxnSpMk id="149" creationId="{69B026A5-E771-7CB3-E3B4-0D1817D99B75}"/>
          </ac:cxnSpMkLst>
        </pc:cxnChg>
        <pc:cxnChg chg="mod">
          <ac:chgData name="a xx" userId="6c68ed6e84215d36" providerId="LiveId" clId="{DB4E0632-E63A-4BD2-8C89-6E43158AD100}" dt="2023-07-18T14:51:43.574" v="1227"/>
          <ac:cxnSpMkLst>
            <pc:docMk/>
            <pc:sldMk cId="2242016552" sldId="284"/>
            <ac:cxnSpMk id="150" creationId="{7FA1F46D-3517-D1A9-A478-82A8D46A26FE}"/>
          </ac:cxnSpMkLst>
        </pc:cxnChg>
        <pc:cxnChg chg="mod">
          <ac:chgData name="a xx" userId="6c68ed6e84215d36" providerId="LiveId" clId="{DB4E0632-E63A-4BD2-8C89-6E43158AD100}" dt="2023-07-18T14:51:43.574" v="1227"/>
          <ac:cxnSpMkLst>
            <pc:docMk/>
            <pc:sldMk cId="2242016552" sldId="284"/>
            <ac:cxnSpMk id="151" creationId="{7B6F46DA-8320-90D8-65E5-8B4822121692}"/>
          </ac:cxnSpMkLst>
        </pc:cxnChg>
        <pc:cxnChg chg="mod">
          <ac:chgData name="a xx" userId="6c68ed6e84215d36" providerId="LiveId" clId="{DB4E0632-E63A-4BD2-8C89-6E43158AD100}" dt="2023-07-18T14:51:43.574" v="1227"/>
          <ac:cxnSpMkLst>
            <pc:docMk/>
            <pc:sldMk cId="2242016552" sldId="284"/>
            <ac:cxnSpMk id="152" creationId="{C827F920-91F1-D5B9-4A71-D7C4357F2B74}"/>
          </ac:cxnSpMkLst>
        </pc:cxnChg>
        <pc:cxnChg chg="mod">
          <ac:chgData name="a xx" userId="6c68ed6e84215d36" providerId="LiveId" clId="{DB4E0632-E63A-4BD2-8C89-6E43158AD100}" dt="2023-07-18T14:51:43.574" v="1227"/>
          <ac:cxnSpMkLst>
            <pc:docMk/>
            <pc:sldMk cId="2242016552" sldId="284"/>
            <ac:cxnSpMk id="153" creationId="{265223C2-0166-6D81-CBA0-87B62D20E9A7}"/>
          </ac:cxnSpMkLst>
        </pc:cxnChg>
        <pc:cxnChg chg="mod">
          <ac:chgData name="a xx" userId="6c68ed6e84215d36" providerId="LiveId" clId="{DB4E0632-E63A-4BD2-8C89-6E43158AD100}" dt="2023-07-18T14:51:43.574" v="1227"/>
          <ac:cxnSpMkLst>
            <pc:docMk/>
            <pc:sldMk cId="2242016552" sldId="284"/>
            <ac:cxnSpMk id="154" creationId="{9FF949FB-9F17-C255-1BEF-21E41DB8A58B}"/>
          </ac:cxnSpMkLst>
        </pc:cxnChg>
        <pc:cxnChg chg="mod">
          <ac:chgData name="a xx" userId="6c68ed6e84215d36" providerId="LiveId" clId="{DB4E0632-E63A-4BD2-8C89-6E43158AD100}" dt="2023-07-18T14:51:43.574" v="1227"/>
          <ac:cxnSpMkLst>
            <pc:docMk/>
            <pc:sldMk cId="2242016552" sldId="284"/>
            <ac:cxnSpMk id="155" creationId="{58875F1A-956D-74F6-A1DE-1857D2AED63D}"/>
          </ac:cxnSpMkLst>
        </pc:cxnChg>
        <pc:cxnChg chg="mod">
          <ac:chgData name="a xx" userId="6c68ed6e84215d36" providerId="LiveId" clId="{DB4E0632-E63A-4BD2-8C89-6E43158AD100}" dt="2023-07-18T14:51:43.574" v="1227"/>
          <ac:cxnSpMkLst>
            <pc:docMk/>
            <pc:sldMk cId="2242016552" sldId="284"/>
            <ac:cxnSpMk id="156" creationId="{BF53052D-2C00-93FF-260A-78DC187392F9}"/>
          </ac:cxnSpMkLst>
        </pc:cxnChg>
        <pc:cxnChg chg="mod">
          <ac:chgData name="a xx" userId="6c68ed6e84215d36" providerId="LiveId" clId="{DB4E0632-E63A-4BD2-8C89-6E43158AD100}" dt="2023-07-18T14:51:43.574" v="1227"/>
          <ac:cxnSpMkLst>
            <pc:docMk/>
            <pc:sldMk cId="2242016552" sldId="284"/>
            <ac:cxnSpMk id="157" creationId="{E733201F-7CC8-CEDE-B815-666739DE2285}"/>
          </ac:cxnSpMkLst>
        </pc:cxnChg>
        <pc:cxnChg chg="mod">
          <ac:chgData name="a xx" userId="6c68ed6e84215d36" providerId="LiveId" clId="{DB4E0632-E63A-4BD2-8C89-6E43158AD100}" dt="2023-07-18T14:51:43.574" v="1227"/>
          <ac:cxnSpMkLst>
            <pc:docMk/>
            <pc:sldMk cId="2242016552" sldId="284"/>
            <ac:cxnSpMk id="277" creationId="{91AE124A-45D6-0223-12D1-0883BE558CB8}"/>
          </ac:cxnSpMkLst>
        </pc:cxnChg>
        <pc:cxnChg chg="mod">
          <ac:chgData name="a xx" userId="6c68ed6e84215d36" providerId="LiveId" clId="{DB4E0632-E63A-4BD2-8C89-6E43158AD100}" dt="2023-07-18T14:51:43.574" v="1227"/>
          <ac:cxnSpMkLst>
            <pc:docMk/>
            <pc:sldMk cId="2242016552" sldId="284"/>
            <ac:cxnSpMk id="278" creationId="{35EF5CF8-C2DB-9375-080C-CB108BA9B559}"/>
          </ac:cxnSpMkLst>
        </pc:cxnChg>
        <pc:cxnChg chg="mod">
          <ac:chgData name="a xx" userId="6c68ed6e84215d36" providerId="LiveId" clId="{DB4E0632-E63A-4BD2-8C89-6E43158AD100}" dt="2023-07-18T14:51:43.574" v="1227"/>
          <ac:cxnSpMkLst>
            <pc:docMk/>
            <pc:sldMk cId="2242016552" sldId="284"/>
            <ac:cxnSpMk id="279" creationId="{F7071A54-FFD1-06B7-FA26-F07973434C94}"/>
          </ac:cxnSpMkLst>
        </pc:cxnChg>
        <pc:cxnChg chg="mod">
          <ac:chgData name="a xx" userId="6c68ed6e84215d36" providerId="LiveId" clId="{DB4E0632-E63A-4BD2-8C89-6E43158AD100}" dt="2023-07-18T14:51:43.574" v="1227"/>
          <ac:cxnSpMkLst>
            <pc:docMk/>
            <pc:sldMk cId="2242016552" sldId="284"/>
            <ac:cxnSpMk id="280" creationId="{950867C4-42C5-955F-0103-1DA73FF1F7D6}"/>
          </ac:cxnSpMkLst>
        </pc:cxnChg>
        <pc:cxnChg chg="mod">
          <ac:chgData name="a xx" userId="6c68ed6e84215d36" providerId="LiveId" clId="{DB4E0632-E63A-4BD2-8C89-6E43158AD100}" dt="2023-07-18T14:51:43.574" v="1227"/>
          <ac:cxnSpMkLst>
            <pc:docMk/>
            <pc:sldMk cId="2242016552" sldId="284"/>
            <ac:cxnSpMk id="281" creationId="{49E64AA6-89CF-4EC5-FB46-62FE763BEAC2}"/>
          </ac:cxnSpMkLst>
        </pc:cxnChg>
        <pc:cxnChg chg="mod">
          <ac:chgData name="a xx" userId="6c68ed6e84215d36" providerId="LiveId" clId="{DB4E0632-E63A-4BD2-8C89-6E43158AD100}" dt="2023-07-18T14:51:43.574" v="1227"/>
          <ac:cxnSpMkLst>
            <pc:docMk/>
            <pc:sldMk cId="2242016552" sldId="284"/>
            <ac:cxnSpMk id="282" creationId="{6A2F360B-DC5C-04B7-3001-0A46D38DC59E}"/>
          </ac:cxnSpMkLst>
        </pc:cxnChg>
        <pc:cxnChg chg="mod">
          <ac:chgData name="a xx" userId="6c68ed6e84215d36" providerId="LiveId" clId="{DB4E0632-E63A-4BD2-8C89-6E43158AD100}" dt="2023-07-18T14:51:43.574" v="1227"/>
          <ac:cxnSpMkLst>
            <pc:docMk/>
            <pc:sldMk cId="2242016552" sldId="284"/>
            <ac:cxnSpMk id="283" creationId="{C848E4A3-4654-5423-FF2C-D0828E7412E0}"/>
          </ac:cxnSpMkLst>
        </pc:cxnChg>
        <pc:cxnChg chg="mod">
          <ac:chgData name="a xx" userId="6c68ed6e84215d36" providerId="LiveId" clId="{DB4E0632-E63A-4BD2-8C89-6E43158AD100}" dt="2023-07-18T14:51:43.574" v="1227"/>
          <ac:cxnSpMkLst>
            <pc:docMk/>
            <pc:sldMk cId="2242016552" sldId="284"/>
            <ac:cxnSpMk id="284" creationId="{FEF65B5A-F3AE-828C-85AE-1CFE1D43ACC7}"/>
          </ac:cxnSpMkLst>
        </pc:cxnChg>
        <pc:cxnChg chg="mod">
          <ac:chgData name="a xx" userId="6c68ed6e84215d36" providerId="LiveId" clId="{DB4E0632-E63A-4BD2-8C89-6E43158AD100}" dt="2023-07-18T14:51:43.574" v="1227"/>
          <ac:cxnSpMkLst>
            <pc:docMk/>
            <pc:sldMk cId="2242016552" sldId="284"/>
            <ac:cxnSpMk id="285" creationId="{1180521E-A0DA-2AD4-8151-C38731811AFB}"/>
          </ac:cxnSpMkLst>
        </pc:cxnChg>
        <pc:cxnChg chg="mod">
          <ac:chgData name="a xx" userId="6c68ed6e84215d36" providerId="LiveId" clId="{DB4E0632-E63A-4BD2-8C89-6E43158AD100}" dt="2023-07-18T14:51:43.574" v="1227"/>
          <ac:cxnSpMkLst>
            <pc:docMk/>
            <pc:sldMk cId="2242016552" sldId="284"/>
            <ac:cxnSpMk id="286" creationId="{E6C8CA21-F928-64F7-0466-C3BDCB72A4F0}"/>
          </ac:cxnSpMkLst>
        </pc:cxnChg>
        <pc:cxnChg chg="mod">
          <ac:chgData name="a xx" userId="6c68ed6e84215d36" providerId="LiveId" clId="{DB4E0632-E63A-4BD2-8C89-6E43158AD100}" dt="2023-07-18T14:51:43.574" v="1227"/>
          <ac:cxnSpMkLst>
            <pc:docMk/>
            <pc:sldMk cId="2242016552" sldId="284"/>
            <ac:cxnSpMk id="289" creationId="{35027CC7-EA44-A137-4FE1-7FEDB3A78E1D}"/>
          </ac:cxnSpMkLst>
        </pc:cxnChg>
        <pc:cxnChg chg="mod">
          <ac:chgData name="a xx" userId="6c68ed6e84215d36" providerId="LiveId" clId="{DB4E0632-E63A-4BD2-8C89-6E43158AD100}" dt="2023-07-18T14:51:43.574" v="1227"/>
          <ac:cxnSpMkLst>
            <pc:docMk/>
            <pc:sldMk cId="2242016552" sldId="284"/>
            <ac:cxnSpMk id="290" creationId="{A6360B87-3E00-D312-5016-35708D58EEA9}"/>
          </ac:cxnSpMkLst>
        </pc:cxnChg>
        <pc:cxnChg chg="mod">
          <ac:chgData name="a xx" userId="6c68ed6e84215d36" providerId="LiveId" clId="{DB4E0632-E63A-4BD2-8C89-6E43158AD100}" dt="2023-07-18T14:51:43.574" v="1227"/>
          <ac:cxnSpMkLst>
            <pc:docMk/>
            <pc:sldMk cId="2242016552" sldId="284"/>
            <ac:cxnSpMk id="291" creationId="{656BDC50-4761-37D0-E5D0-60284148C884}"/>
          </ac:cxnSpMkLst>
        </pc:cxnChg>
        <pc:cxnChg chg="mod">
          <ac:chgData name="a xx" userId="6c68ed6e84215d36" providerId="LiveId" clId="{DB4E0632-E63A-4BD2-8C89-6E43158AD100}" dt="2023-07-18T14:51:43.574" v="1227"/>
          <ac:cxnSpMkLst>
            <pc:docMk/>
            <pc:sldMk cId="2242016552" sldId="284"/>
            <ac:cxnSpMk id="307" creationId="{9FFC447E-8E9C-F469-0320-1D397AC53415}"/>
          </ac:cxnSpMkLst>
        </pc:cxnChg>
        <pc:cxnChg chg="mod">
          <ac:chgData name="a xx" userId="6c68ed6e84215d36" providerId="LiveId" clId="{DB4E0632-E63A-4BD2-8C89-6E43158AD100}" dt="2023-07-18T14:51:43.574" v="1227"/>
          <ac:cxnSpMkLst>
            <pc:docMk/>
            <pc:sldMk cId="2242016552" sldId="284"/>
            <ac:cxnSpMk id="308" creationId="{4A282C0D-06FB-9A44-AED7-04BC19B8D3F9}"/>
          </ac:cxnSpMkLst>
        </pc:cxnChg>
        <pc:cxnChg chg="mod">
          <ac:chgData name="a xx" userId="6c68ed6e84215d36" providerId="LiveId" clId="{DB4E0632-E63A-4BD2-8C89-6E43158AD100}" dt="2023-07-18T14:51:43.574" v="1227"/>
          <ac:cxnSpMkLst>
            <pc:docMk/>
            <pc:sldMk cId="2242016552" sldId="284"/>
            <ac:cxnSpMk id="309" creationId="{E10D669F-002B-7296-85EC-12665A782643}"/>
          </ac:cxnSpMkLst>
        </pc:cxnChg>
        <pc:cxnChg chg="mod">
          <ac:chgData name="a xx" userId="6c68ed6e84215d36" providerId="LiveId" clId="{DB4E0632-E63A-4BD2-8C89-6E43158AD100}" dt="2023-07-18T14:51:43.574" v="1227"/>
          <ac:cxnSpMkLst>
            <pc:docMk/>
            <pc:sldMk cId="2242016552" sldId="284"/>
            <ac:cxnSpMk id="310" creationId="{E3032B25-1C3D-C60B-3A6B-FF13A4B8D1DB}"/>
          </ac:cxnSpMkLst>
        </pc:cxnChg>
        <pc:cxnChg chg="mod">
          <ac:chgData name="a xx" userId="6c68ed6e84215d36" providerId="LiveId" clId="{DB4E0632-E63A-4BD2-8C89-6E43158AD100}" dt="2023-07-18T14:51:43.574" v="1227"/>
          <ac:cxnSpMkLst>
            <pc:docMk/>
            <pc:sldMk cId="2242016552" sldId="284"/>
            <ac:cxnSpMk id="311" creationId="{B87835BE-99D4-55C4-FD01-BF94D2E22596}"/>
          </ac:cxnSpMkLst>
        </pc:cxnChg>
        <pc:cxnChg chg="mod">
          <ac:chgData name="a xx" userId="6c68ed6e84215d36" providerId="LiveId" clId="{DB4E0632-E63A-4BD2-8C89-6E43158AD100}" dt="2023-07-18T14:51:43.574" v="1227"/>
          <ac:cxnSpMkLst>
            <pc:docMk/>
            <pc:sldMk cId="2242016552" sldId="284"/>
            <ac:cxnSpMk id="312" creationId="{7E763EAA-0786-08F1-1E62-329D3AF0AA33}"/>
          </ac:cxnSpMkLst>
        </pc:cxnChg>
        <pc:cxnChg chg="mod">
          <ac:chgData name="a xx" userId="6c68ed6e84215d36" providerId="LiveId" clId="{DB4E0632-E63A-4BD2-8C89-6E43158AD100}" dt="2023-07-18T14:51:43.574" v="1227"/>
          <ac:cxnSpMkLst>
            <pc:docMk/>
            <pc:sldMk cId="2242016552" sldId="284"/>
            <ac:cxnSpMk id="313" creationId="{7E21D571-8C14-FBDD-DAA1-0927A8D66140}"/>
          </ac:cxnSpMkLst>
        </pc:cxnChg>
        <pc:cxnChg chg="mod">
          <ac:chgData name="a xx" userId="6c68ed6e84215d36" providerId="LiveId" clId="{DB4E0632-E63A-4BD2-8C89-6E43158AD100}" dt="2023-07-18T14:51:43.574" v="1227"/>
          <ac:cxnSpMkLst>
            <pc:docMk/>
            <pc:sldMk cId="2242016552" sldId="284"/>
            <ac:cxnSpMk id="314" creationId="{FFB7BC49-BA1C-90E2-6B7B-A45E363BD78F}"/>
          </ac:cxnSpMkLst>
        </pc:cxnChg>
        <pc:cxnChg chg="mod">
          <ac:chgData name="a xx" userId="6c68ed6e84215d36" providerId="LiveId" clId="{DB4E0632-E63A-4BD2-8C89-6E43158AD100}" dt="2023-07-18T14:51:43.574" v="1227"/>
          <ac:cxnSpMkLst>
            <pc:docMk/>
            <pc:sldMk cId="2242016552" sldId="284"/>
            <ac:cxnSpMk id="315" creationId="{5F74AD5E-138B-F85A-EFA0-47C013280FE5}"/>
          </ac:cxnSpMkLst>
        </pc:cxnChg>
        <pc:cxnChg chg="mod">
          <ac:chgData name="a xx" userId="6c68ed6e84215d36" providerId="LiveId" clId="{DB4E0632-E63A-4BD2-8C89-6E43158AD100}" dt="2023-07-18T14:51:43.574" v="1227"/>
          <ac:cxnSpMkLst>
            <pc:docMk/>
            <pc:sldMk cId="2242016552" sldId="284"/>
            <ac:cxnSpMk id="316" creationId="{0FE62404-E9EC-F90E-74B5-CFAEE6D96BA3}"/>
          </ac:cxnSpMkLst>
        </pc:cxnChg>
        <pc:cxnChg chg="mod">
          <ac:chgData name="a xx" userId="6c68ed6e84215d36" providerId="LiveId" clId="{DB4E0632-E63A-4BD2-8C89-6E43158AD100}" dt="2023-07-18T14:51:43.574" v="1227"/>
          <ac:cxnSpMkLst>
            <pc:docMk/>
            <pc:sldMk cId="2242016552" sldId="284"/>
            <ac:cxnSpMk id="317" creationId="{4CB4EE96-9EC2-AD6E-9CE0-8C9911CBDA1B}"/>
          </ac:cxnSpMkLst>
        </pc:cxnChg>
        <pc:cxnChg chg="mod">
          <ac:chgData name="a xx" userId="6c68ed6e84215d36" providerId="LiveId" clId="{DB4E0632-E63A-4BD2-8C89-6E43158AD100}" dt="2023-07-18T14:51:43.574" v="1227"/>
          <ac:cxnSpMkLst>
            <pc:docMk/>
            <pc:sldMk cId="2242016552" sldId="284"/>
            <ac:cxnSpMk id="318" creationId="{4E70DEDD-E745-7B39-EB96-214B99389C6E}"/>
          </ac:cxnSpMkLst>
        </pc:cxnChg>
        <pc:cxnChg chg="mod">
          <ac:chgData name="a xx" userId="6c68ed6e84215d36" providerId="LiveId" clId="{DB4E0632-E63A-4BD2-8C89-6E43158AD100}" dt="2023-07-18T14:51:43.574" v="1227"/>
          <ac:cxnSpMkLst>
            <pc:docMk/>
            <pc:sldMk cId="2242016552" sldId="284"/>
            <ac:cxnSpMk id="319" creationId="{311052FB-0426-169E-2C31-C98970292EB6}"/>
          </ac:cxnSpMkLst>
        </pc:cxnChg>
        <pc:cxnChg chg="mod">
          <ac:chgData name="a xx" userId="6c68ed6e84215d36" providerId="LiveId" clId="{DB4E0632-E63A-4BD2-8C89-6E43158AD100}" dt="2023-07-18T14:51:43.574" v="1227"/>
          <ac:cxnSpMkLst>
            <pc:docMk/>
            <pc:sldMk cId="2242016552" sldId="284"/>
            <ac:cxnSpMk id="320" creationId="{15B8EA97-EE47-2A5E-775D-9BDB00C15ACC}"/>
          </ac:cxnSpMkLst>
        </pc:cxnChg>
        <pc:cxnChg chg="mod">
          <ac:chgData name="a xx" userId="6c68ed6e84215d36" providerId="LiveId" clId="{DB4E0632-E63A-4BD2-8C89-6E43158AD100}" dt="2023-07-18T14:51:43.574" v="1227"/>
          <ac:cxnSpMkLst>
            <pc:docMk/>
            <pc:sldMk cId="2242016552" sldId="284"/>
            <ac:cxnSpMk id="321" creationId="{74244999-91BC-AEF7-165B-C3D9885EB9AA}"/>
          </ac:cxnSpMkLst>
        </pc:cxnChg>
        <pc:cxnChg chg="mod">
          <ac:chgData name="a xx" userId="6c68ed6e84215d36" providerId="LiveId" clId="{DB4E0632-E63A-4BD2-8C89-6E43158AD100}" dt="2023-07-18T14:51:43.574" v="1227"/>
          <ac:cxnSpMkLst>
            <pc:docMk/>
            <pc:sldMk cId="2242016552" sldId="284"/>
            <ac:cxnSpMk id="322" creationId="{BB0C1138-A052-0F20-5F2E-6242227DB0C5}"/>
          </ac:cxnSpMkLst>
        </pc:cxnChg>
        <pc:cxnChg chg="mod">
          <ac:chgData name="a xx" userId="6c68ed6e84215d36" providerId="LiveId" clId="{DB4E0632-E63A-4BD2-8C89-6E43158AD100}" dt="2023-07-18T14:51:43.574" v="1227"/>
          <ac:cxnSpMkLst>
            <pc:docMk/>
            <pc:sldMk cId="2242016552" sldId="284"/>
            <ac:cxnSpMk id="323" creationId="{E72ACDBD-757B-714D-BFF4-231A9EFC0084}"/>
          </ac:cxnSpMkLst>
        </pc:cxnChg>
        <pc:cxnChg chg="mod">
          <ac:chgData name="a xx" userId="6c68ed6e84215d36" providerId="LiveId" clId="{DB4E0632-E63A-4BD2-8C89-6E43158AD100}" dt="2023-07-18T14:51:43.574" v="1227"/>
          <ac:cxnSpMkLst>
            <pc:docMk/>
            <pc:sldMk cId="2242016552" sldId="284"/>
            <ac:cxnSpMk id="339" creationId="{E87A6B12-10F8-ECAB-A906-06B23829DAD8}"/>
          </ac:cxnSpMkLst>
        </pc:cxnChg>
        <pc:cxnChg chg="mod">
          <ac:chgData name="a xx" userId="6c68ed6e84215d36" providerId="LiveId" clId="{DB4E0632-E63A-4BD2-8C89-6E43158AD100}" dt="2023-07-18T14:51:43.574" v="1227"/>
          <ac:cxnSpMkLst>
            <pc:docMk/>
            <pc:sldMk cId="2242016552" sldId="284"/>
            <ac:cxnSpMk id="340" creationId="{3EA30E2D-4D0C-B985-7349-6B0EB08C7581}"/>
          </ac:cxnSpMkLst>
        </pc:cxnChg>
        <pc:cxnChg chg="mod">
          <ac:chgData name="a xx" userId="6c68ed6e84215d36" providerId="LiveId" clId="{DB4E0632-E63A-4BD2-8C89-6E43158AD100}" dt="2023-07-18T14:51:43.574" v="1227"/>
          <ac:cxnSpMkLst>
            <pc:docMk/>
            <pc:sldMk cId="2242016552" sldId="284"/>
            <ac:cxnSpMk id="341" creationId="{10B2BEBD-76F3-4962-E3B9-35F4253E99B5}"/>
          </ac:cxnSpMkLst>
        </pc:cxnChg>
        <pc:cxnChg chg="mod">
          <ac:chgData name="a xx" userId="6c68ed6e84215d36" providerId="LiveId" clId="{DB4E0632-E63A-4BD2-8C89-6E43158AD100}" dt="2023-07-18T14:51:43.574" v="1227"/>
          <ac:cxnSpMkLst>
            <pc:docMk/>
            <pc:sldMk cId="2242016552" sldId="284"/>
            <ac:cxnSpMk id="342" creationId="{0548360B-090B-B969-6B9A-678F912ED579}"/>
          </ac:cxnSpMkLst>
        </pc:cxnChg>
        <pc:cxnChg chg="mod">
          <ac:chgData name="a xx" userId="6c68ed6e84215d36" providerId="LiveId" clId="{DB4E0632-E63A-4BD2-8C89-6E43158AD100}" dt="2023-07-18T14:51:43.574" v="1227"/>
          <ac:cxnSpMkLst>
            <pc:docMk/>
            <pc:sldMk cId="2242016552" sldId="284"/>
            <ac:cxnSpMk id="343" creationId="{43F8E086-3A6B-31D5-B958-677C31FD628D}"/>
          </ac:cxnSpMkLst>
        </pc:cxnChg>
        <pc:cxnChg chg="mod">
          <ac:chgData name="a xx" userId="6c68ed6e84215d36" providerId="LiveId" clId="{DB4E0632-E63A-4BD2-8C89-6E43158AD100}" dt="2023-07-18T14:51:43.574" v="1227"/>
          <ac:cxnSpMkLst>
            <pc:docMk/>
            <pc:sldMk cId="2242016552" sldId="284"/>
            <ac:cxnSpMk id="344" creationId="{AC421A41-E191-8378-61F5-EEA5D0C8B832}"/>
          </ac:cxnSpMkLst>
        </pc:cxnChg>
        <pc:cxnChg chg="mod">
          <ac:chgData name="a xx" userId="6c68ed6e84215d36" providerId="LiveId" clId="{DB4E0632-E63A-4BD2-8C89-6E43158AD100}" dt="2023-07-18T14:51:43.574" v="1227"/>
          <ac:cxnSpMkLst>
            <pc:docMk/>
            <pc:sldMk cId="2242016552" sldId="284"/>
            <ac:cxnSpMk id="345" creationId="{60750363-4309-66EE-89DF-3F4806E53479}"/>
          </ac:cxnSpMkLst>
        </pc:cxnChg>
        <pc:cxnChg chg="mod">
          <ac:chgData name="a xx" userId="6c68ed6e84215d36" providerId="LiveId" clId="{DB4E0632-E63A-4BD2-8C89-6E43158AD100}" dt="2023-07-18T14:51:43.574" v="1227"/>
          <ac:cxnSpMkLst>
            <pc:docMk/>
            <pc:sldMk cId="2242016552" sldId="284"/>
            <ac:cxnSpMk id="346" creationId="{F39446D1-C9D3-BD2E-D6CD-C805DF2D3DC3}"/>
          </ac:cxnSpMkLst>
        </pc:cxnChg>
        <pc:cxnChg chg="mod">
          <ac:chgData name="a xx" userId="6c68ed6e84215d36" providerId="LiveId" clId="{DB4E0632-E63A-4BD2-8C89-6E43158AD100}" dt="2023-07-18T14:51:43.574" v="1227"/>
          <ac:cxnSpMkLst>
            <pc:docMk/>
            <pc:sldMk cId="2242016552" sldId="284"/>
            <ac:cxnSpMk id="347" creationId="{69E34BDB-AF5C-C6D5-F0BB-7C63B6E8C48F}"/>
          </ac:cxnSpMkLst>
        </pc:cxnChg>
        <pc:cxnChg chg="mod">
          <ac:chgData name="a xx" userId="6c68ed6e84215d36" providerId="LiveId" clId="{DB4E0632-E63A-4BD2-8C89-6E43158AD100}" dt="2023-07-18T14:51:43.574" v="1227"/>
          <ac:cxnSpMkLst>
            <pc:docMk/>
            <pc:sldMk cId="2242016552" sldId="284"/>
            <ac:cxnSpMk id="348" creationId="{C1DB3C0E-F83A-FF0D-D36C-4E92FA6394F4}"/>
          </ac:cxnSpMkLst>
        </pc:cxnChg>
        <pc:cxnChg chg="mod">
          <ac:chgData name="a xx" userId="6c68ed6e84215d36" providerId="LiveId" clId="{DB4E0632-E63A-4BD2-8C89-6E43158AD100}" dt="2023-07-18T14:51:43.574" v="1227"/>
          <ac:cxnSpMkLst>
            <pc:docMk/>
            <pc:sldMk cId="2242016552" sldId="284"/>
            <ac:cxnSpMk id="349" creationId="{31477443-CAD9-B9E1-D6C6-745F864EF4ED}"/>
          </ac:cxnSpMkLst>
        </pc:cxnChg>
        <pc:cxnChg chg="mod">
          <ac:chgData name="a xx" userId="6c68ed6e84215d36" providerId="LiveId" clId="{DB4E0632-E63A-4BD2-8C89-6E43158AD100}" dt="2023-07-18T14:51:43.574" v="1227"/>
          <ac:cxnSpMkLst>
            <pc:docMk/>
            <pc:sldMk cId="2242016552" sldId="284"/>
            <ac:cxnSpMk id="350" creationId="{966AA980-357A-7FC2-6957-13FB7DEA9AC3}"/>
          </ac:cxnSpMkLst>
        </pc:cxnChg>
        <pc:cxnChg chg="mod">
          <ac:chgData name="a xx" userId="6c68ed6e84215d36" providerId="LiveId" clId="{DB4E0632-E63A-4BD2-8C89-6E43158AD100}" dt="2023-07-18T14:51:43.574" v="1227"/>
          <ac:cxnSpMkLst>
            <pc:docMk/>
            <pc:sldMk cId="2242016552" sldId="284"/>
            <ac:cxnSpMk id="351" creationId="{D219D91D-2F5F-CE36-3102-777850120AC9}"/>
          </ac:cxnSpMkLst>
        </pc:cxnChg>
        <pc:cxnChg chg="mod">
          <ac:chgData name="a xx" userId="6c68ed6e84215d36" providerId="LiveId" clId="{DB4E0632-E63A-4BD2-8C89-6E43158AD100}" dt="2023-07-18T14:51:43.574" v="1227"/>
          <ac:cxnSpMkLst>
            <pc:docMk/>
            <pc:sldMk cId="2242016552" sldId="284"/>
            <ac:cxnSpMk id="352" creationId="{8B9B761B-5A34-A424-649F-9E0D25F83B01}"/>
          </ac:cxnSpMkLst>
        </pc:cxnChg>
        <pc:cxnChg chg="mod">
          <ac:chgData name="a xx" userId="6c68ed6e84215d36" providerId="LiveId" clId="{DB4E0632-E63A-4BD2-8C89-6E43158AD100}" dt="2023-07-18T14:51:43.574" v="1227"/>
          <ac:cxnSpMkLst>
            <pc:docMk/>
            <pc:sldMk cId="2242016552" sldId="284"/>
            <ac:cxnSpMk id="353" creationId="{83C1397C-4C53-1584-5B34-324AB5A10C8F}"/>
          </ac:cxnSpMkLst>
        </pc:cxnChg>
        <pc:cxnChg chg="mod">
          <ac:chgData name="a xx" userId="6c68ed6e84215d36" providerId="LiveId" clId="{DB4E0632-E63A-4BD2-8C89-6E43158AD100}" dt="2023-07-18T14:51:43.574" v="1227"/>
          <ac:cxnSpMkLst>
            <pc:docMk/>
            <pc:sldMk cId="2242016552" sldId="284"/>
            <ac:cxnSpMk id="354" creationId="{03B5B08A-BBDC-6766-3BE6-29C496C6DBFA}"/>
          </ac:cxnSpMkLst>
        </pc:cxnChg>
        <pc:cxnChg chg="mod">
          <ac:chgData name="a xx" userId="6c68ed6e84215d36" providerId="LiveId" clId="{DB4E0632-E63A-4BD2-8C89-6E43158AD100}" dt="2023-07-18T14:51:43.574" v="1227"/>
          <ac:cxnSpMkLst>
            <pc:docMk/>
            <pc:sldMk cId="2242016552" sldId="284"/>
            <ac:cxnSpMk id="400" creationId="{D1B06D4A-A749-242E-8BCE-3E485DA869C1}"/>
          </ac:cxnSpMkLst>
        </pc:cxnChg>
        <pc:cxnChg chg="mod">
          <ac:chgData name="a xx" userId="6c68ed6e84215d36" providerId="LiveId" clId="{DB4E0632-E63A-4BD2-8C89-6E43158AD100}" dt="2023-07-18T14:51:43.574" v="1227"/>
          <ac:cxnSpMkLst>
            <pc:docMk/>
            <pc:sldMk cId="2242016552" sldId="284"/>
            <ac:cxnSpMk id="401" creationId="{3CEC6C1D-811B-3AE2-1F6B-4AFDF6D070A3}"/>
          </ac:cxnSpMkLst>
        </pc:cxnChg>
        <pc:cxnChg chg="mod">
          <ac:chgData name="a xx" userId="6c68ed6e84215d36" providerId="LiveId" clId="{DB4E0632-E63A-4BD2-8C89-6E43158AD100}" dt="2023-07-18T14:51:43.574" v="1227"/>
          <ac:cxnSpMkLst>
            <pc:docMk/>
            <pc:sldMk cId="2242016552" sldId="284"/>
            <ac:cxnSpMk id="402" creationId="{7EE32FE5-7079-692F-CF5B-0B6FE01599E0}"/>
          </ac:cxnSpMkLst>
        </pc:cxnChg>
        <pc:cxnChg chg="mod">
          <ac:chgData name="a xx" userId="6c68ed6e84215d36" providerId="LiveId" clId="{DB4E0632-E63A-4BD2-8C89-6E43158AD100}" dt="2023-07-18T14:51:43.574" v="1227"/>
          <ac:cxnSpMkLst>
            <pc:docMk/>
            <pc:sldMk cId="2242016552" sldId="284"/>
            <ac:cxnSpMk id="403" creationId="{7149D33D-C8E1-CC4F-AC9C-3EF870A73F2D}"/>
          </ac:cxnSpMkLst>
        </pc:cxnChg>
        <pc:cxnChg chg="mod">
          <ac:chgData name="a xx" userId="6c68ed6e84215d36" providerId="LiveId" clId="{DB4E0632-E63A-4BD2-8C89-6E43158AD100}" dt="2023-07-18T14:51:43.574" v="1227"/>
          <ac:cxnSpMkLst>
            <pc:docMk/>
            <pc:sldMk cId="2242016552" sldId="284"/>
            <ac:cxnSpMk id="404" creationId="{782BB3DF-4E81-2E18-7B7C-601355821F4C}"/>
          </ac:cxnSpMkLst>
        </pc:cxnChg>
        <pc:cxnChg chg="mod">
          <ac:chgData name="a xx" userId="6c68ed6e84215d36" providerId="LiveId" clId="{DB4E0632-E63A-4BD2-8C89-6E43158AD100}" dt="2023-07-18T14:51:43.574" v="1227"/>
          <ac:cxnSpMkLst>
            <pc:docMk/>
            <pc:sldMk cId="2242016552" sldId="284"/>
            <ac:cxnSpMk id="405" creationId="{7DA91B34-8C81-5705-B510-28D57CD783AF}"/>
          </ac:cxnSpMkLst>
        </pc:cxnChg>
        <pc:cxnChg chg="mod">
          <ac:chgData name="a xx" userId="6c68ed6e84215d36" providerId="LiveId" clId="{DB4E0632-E63A-4BD2-8C89-6E43158AD100}" dt="2023-07-18T14:51:43.574" v="1227"/>
          <ac:cxnSpMkLst>
            <pc:docMk/>
            <pc:sldMk cId="2242016552" sldId="284"/>
            <ac:cxnSpMk id="406" creationId="{080F947B-7D8C-E9EB-4E1C-824D083C63F1}"/>
          </ac:cxnSpMkLst>
        </pc:cxnChg>
        <pc:cxnChg chg="mod">
          <ac:chgData name="a xx" userId="6c68ed6e84215d36" providerId="LiveId" clId="{DB4E0632-E63A-4BD2-8C89-6E43158AD100}" dt="2023-07-18T14:51:43.574" v="1227"/>
          <ac:cxnSpMkLst>
            <pc:docMk/>
            <pc:sldMk cId="2242016552" sldId="284"/>
            <ac:cxnSpMk id="407" creationId="{D0C1F869-526A-E329-50EF-C30243A89490}"/>
          </ac:cxnSpMkLst>
        </pc:cxnChg>
        <pc:cxnChg chg="mod">
          <ac:chgData name="a xx" userId="6c68ed6e84215d36" providerId="LiveId" clId="{DB4E0632-E63A-4BD2-8C89-6E43158AD100}" dt="2023-07-18T14:51:43.574" v="1227"/>
          <ac:cxnSpMkLst>
            <pc:docMk/>
            <pc:sldMk cId="2242016552" sldId="284"/>
            <ac:cxnSpMk id="408" creationId="{10F0A2B0-68BD-23EE-234F-722EC080E909}"/>
          </ac:cxnSpMkLst>
        </pc:cxnChg>
        <pc:cxnChg chg="mod">
          <ac:chgData name="a xx" userId="6c68ed6e84215d36" providerId="LiveId" clId="{DB4E0632-E63A-4BD2-8C89-6E43158AD100}" dt="2023-07-18T14:51:43.574" v="1227"/>
          <ac:cxnSpMkLst>
            <pc:docMk/>
            <pc:sldMk cId="2242016552" sldId="284"/>
            <ac:cxnSpMk id="409" creationId="{73AE8F26-DF06-70D2-812F-0FDFE06C35A7}"/>
          </ac:cxnSpMkLst>
        </pc:cxnChg>
        <pc:cxnChg chg="mod">
          <ac:chgData name="a xx" userId="6c68ed6e84215d36" providerId="LiveId" clId="{DB4E0632-E63A-4BD2-8C89-6E43158AD100}" dt="2023-07-18T14:51:43.574" v="1227"/>
          <ac:cxnSpMkLst>
            <pc:docMk/>
            <pc:sldMk cId="2242016552" sldId="284"/>
            <ac:cxnSpMk id="410" creationId="{19B4B561-E86B-23F3-9381-284862705204}"/>
          </ac:cxnSpMkLst>
        </pc:cxnChg>
        <pc:cxnChg chg="mod">
          <ac:chgData name="a xx" userId="6c68ed6e84215d36" providerId="LiveId" clId="{DB4E0632-E63A-4BD2-8C89-6E43158AD100}" dt="2023-07-18T14:51:43.574" v="1227"/>
          <ac:cxnSpMkLst>
            <pc:docMk/>
            <pc:sldMk cId="2242016552" sldId="284"/>
            <ac:cxnSpMk id="411" creationId="{864610C2-6160-8280-44F7-D9EE50FCA8F3}"/>
          </ac:cxnSpMkLst>
        </pc:cxnChg>
        <pc:cxnChg chg="mod">
          <ac:chgData name="a xx" userId="6c68ed6e84215d36" providerId="LiveId" clId="{DB4E0632-E63A-4BD2-8C89-6E43158AD100}" dt="2023-07-18T14:51:43.574" v="1227"/>
          <ac:cxnSpMkLst>
            <pc:docMk/>
            <pc:sldMk cId="2242016552" sldId="284"/>
            <ac:cxnSpMk id="412" creationId="{627175E3-685B-2D7B-D397-326AA4F18577}"/>
          </ac:cxnSpMkLst>
        </pc:cxnChg>
        <pc:cxnChg chg="mod">
          <ac:chgData name="a xx" userId="6c68ed6e84215d36" providerId="LiveId" clId="{DB4E0632-E63A-4BD2-8C89-6E43158AD100}" dt="2023-07-18T14:51:43.574" v="1227"/>
          <ac:cxnSpMkLst>
            <pc:docMk/>
            <pc:sldMk cId="2242016552" sldId="284"/>
            <ac:cxnSpMk id="413" creationId="{F361DC36-D75B-95EB-0877-72F15B3C64A5}"/>
          </ac:cxnSpMkLst>
        </pc:cxnChg>
        <pc:cxnChg chg="mod">
          <ac:chgData name="a xx" userId="6c68ed6e84215d36" providerId="LiveId" clId="{DB4E0632-E63A-4BD2-8C89-6E43158AD100}" dt="2023-07-18T14:51:43.574" v="1227"/>
          <ac:cxnSpMkLst>
            <pc:docMk/>
            <pc:sldMk cId="2242016552" sldId="284"/>
            <ac:cxnSpMk id="414" creationId="{B9B8B2EA-1176-5EE3-DB53-15440BD9EB29}"/>
          </ac:cxnSpMkLst>
        </pc:cxnChg>
        <pc:cxnChg chg="mod">
          <ac:chgData name="a xx" userId="6c68ed6e84215d36" providerId="LiveId" clId="{DB4E0632-E63A-4BD2-8C89-6E43158AD100}" dt="2023-07-18T14:51:43.574" v="1227"/>
          <ac:cxnSpMkLst>
            <pc:docMk/>
            <pc:sldMk cId="2242016552" sldId="284"/>
            <ac:cxnSpMk id="415" creationId="{AE857FCA-8200-055F-6293-A4401FC5A51C}"/>
          </ac:cxnSpMkLst>
        </pc:cxnChg>
        <pc:cxnChg chg="mod">
          <ac:chgData name="a xx" userId="6c68ed6e84215d36" providerId="LiveId" clId="{DB4E0632-E63A-4BD2-8C89-6E43158AD100}" dt="2023-07-18T14:51:43.574" v="1227"/>
          <ac:cxnSpMkLst>
            <pc:docMk/>
            <pc:sldMk cId="2242016552" sldId="284"/>
            <ac:cxnSpMk id="416" creationId="{8F3E627C-F57D-B09E-B8AC-68EE75B42AD3}"/>
          </ac:cxnSpMkLst>
        </pc:cxnChg>
        <pc:cxnChg chg="mod">
          <ac:chgData name="a xx" userId="6c68ed6e84215d36" providerId="LiveId" clId="{DB4E0632-E63A-4BD2-8C89-6E43158AD100}" dt="2023-07-18T14:51:43.574" v="1227"/>
          <ac:cxnSpMkLst>
            <pc:docMk/>
            <pc:sldMk cId="2242016552" sldId="284"/>
            <ac:cxnSpMk id="417" creationId="{10B6D838-16FB-2211-E7D6-541E9D5CF519}"/>
          </ac:cxnSpMkLst>
        </pc:cxnChg>
        <pc:cxnChg chg="mod">
          <ac:chgData name="a xx" userId="6c68ed6e84215d36" providerId="LiveId" clId="{DB4E0632-E63A-4BD2-8C89-6E43158AD100}" dt="2023-07-18T14:51:43.574" v="1227"/>
          <ac:cxnSpMkLst>
            <pc:docMk/>
            <pc:sldMk cId="2242016552" sldId="284"/>
            <ac:cxnSpMk id="418" creationId="{F4924F62-7E2F-0C5E-0237-9E1D89BC5E84}"/>
          </ac:cxnSpMkLst>
        </pc:cxnChg>
        <pc:cxnChg chg="mod">
          <ac:chgData name="a xx" userId="6c68ed6e84215d36" providerId="LiveId" clId="{DB4E0632-E63A-4BD2-8C89-6E43158AD100}" dt="2023-07-18T14:51:43.574" v="1227"/>
          <ac:cxnSpMkLst>
            <pc:docMk/>
            <pc:sldMk cId="2242016552" sldId="284"/>
            <ac:cxnSpMk id="419" creationId="{FCD567C4-4E8C-E12D-65D9-0DA78CD87124}"/>
          </ac:cxnSpMkLst>
        </pc:cxnChg>
        <pc:cxnChg chg="mod">
          <ac:chgData name="a xx" userId="6c68ed6e84215d36" providerId="LiveId" clId="{DB4E0632-E63A-4BD2-8C89-6E43158AD100}" dt="2023-07-18T14:51:43.574" v="1227"/>
          <ac:cxnSpMkLst>
            <pc:docMk/>
            <pc:sldMk cId="2242016552" sldId="284"/>
            <ac:cxnSpMk id="420" creationId="{40B6DE54-5214-84E5-291D-61E69AE1402B}"/>
          </ac:cxnSpMkLst>
        </pc:cxnChg>
        <pc:cxnChg chg="mod">
          <ac:chgData name="a xx" userId="6c68ed6e84215d36" providerId="LiveId" clId="{DB4E0632-E63A-4BD2-8C89-6E43158AD100}" dt="2023-07-18T14:51:43.574" v="1227"/>
          <ac:cxnSpMkLst>
            <pc:docMk/>
            <pc:sldMk cId="2242016552" sldId="284"/>
            <ac:cxnSpMk id="421" creationId="{9FE7EDE0-A306-AD0A-76F8-691E85F267E7}"/>
          </ac:cxnSpMkLst>
        </pc:cxnChg>
        <pc:cxnChg chg="mod">
          <ac:chgData name="a xx" userId="6c68ed6e84215d36" providerId="LiveId" clId="{DB4E0632-E63A-4BD2-8C89-6E43158AD100}" dt="2023-07-18T14:51:43.574" v="1227"/>
          <ac:cxnSpMkLst>
            <pc:docMk/>
            <pc:sldMk cId="2242016552" sldId="284"/>
            <ac:cxnSpMk id="437" creationId="{965C64A1-F106-98D4-ABEB-009099D6FC29}"/>
          </ac:cxnSpMkLst>
        </pc:cxnChg>
        <pc:cxnChg chg="mod">
          <ac:chgData name="a xx" userId="6c68ed6e84215d36" providerId="LiveId" clId="{DB4E0632-E63A-4BD2-8C89-6E43158AD100}" dt="2023-07-18T14:51:43.574" v="1227"/>
          <ac:cxnSpMkLst>
            <pc:docMk/>
            <pc:sldMk cId="2242016552" sldId="284"/>
            <ac:cxnSpMk id="438" creationId="{0255620A-BDA8-2338-7592-57361FD62F44}"/>
          </ac:cxnSpMkLst>
        </pc:cxnChg>
        <pc:cxnChg chg="mod">
          <ac:chgData name="a xx" userId="6c68ed6e84215d36" providerId="LiveId" clId="{DB4E0632-E63A-4BD2-8C89-6E43158AD100}" dt="2023-07-18T14:51:43.574" v="1227"/>
          <ac:cxnSpMkLst>
            <pc:docMk/>
            <pc:sldMk cId="2242016552" sldId="284"/>
            <ac:cxnSpMk id="439" creationId="{DC3583D4-9D50-9751-0C4C-85093C8CCE3F}"/>
          </ac:cxnSpMkLst>
        </pc:cxnChg>
        <pc:cxnChg chg="mod">
          <ac:chgData name="a xx" userId="6c68ed6e84215d36" providerId="LiveId" clId="{DB4E0632-E63A-4BD2-8C89-6E43158AD100}" dt="2023-07-18T14:51:43.574" v="1227"/>
          <ac:cxnSpMkLst>
            <pc:docMk/>
            <pc:sldMk cId="2242016552" sldId="284"/>
            <ac:cxnSpMk id="440" creationId="{9374BB18-C5E3-9290-1AAA-6B3F33378AEE}"/>
          </ac:cxnSpMkLst>
        </pc:cxnChg>
        <pc:cxnChg chg="mod">
          <ac:chgData name="a xx" userId="6c68ed6e84215d36" providerId="LiveId" clId="{DB4E0632-E63A-4BD2-8C89-6E43158AD100}" dt="2023-07-18T14:51:43.574" v="1227"/>
          <ac:cxnSpMkLst>
            <pc:docMk/>
            <pc:sldMk cId="2242016552" sldId="284"/>
            <ac:cxnSpMk id="442" creationId="{A22193E2-0F3A-350D-A2A9-DBE52FE9F100}"/>
          </ac:cxnSpMkLst>
        </pc:cxnChg>
        <pc:cxnChg chg="mod">
          <ac:chgData name="a xx" userId="6c68ed6e84215d36" providerId="LiveId" clId="{DB4E0632-E63A-4BD2-8C89-6E43158AD100}" dt="2023-07-18T14:51:43.574" v="1227"/>
          <ac:cxnSpMkLst>
            <pc:docMk/>
            <pc:sldMk cId="2242016552" sldId="284"/>
            <ac:cxnSpMk id="443" creationId="{77416712-3759-1EA3-1BC6-33981DC7A387}"/>
          </ac:cxnSpMkLst>
        </pc:cxnChg>
        <pc:cxnChg chg="mod">
          <ac:chgData name="a xx" userId="6c68ed6e84215d36" providerId="LiveId" clId="{DB4E0632-E63A-4BD2-8C89-6E43158AD100}" dt="2023-07-18T14:51:43.574" v="1227"/>
          <ac:cxnSpMkLst>
            <pc:docMk/>
            <pc:sldMk cId="2242016552" sldId="284"/>
            <ac:cxnSpMk id="444" creationId="{F838E6A9-C440-C545-E400-D45D2FCA4401}"/>
          </ac:cxnSpMkLst>
        </pc:cxnChg>
        <pc:cxnChg chg="mod">
          <ac:chgData name="a xx" userId="6c68ed6e84215d36" providerId="LiveId" clId="{DB4E0632-E63A-4BD2-8C89-6E43158AD100}" dt="2023-07-18T14:51:43.574" v="1227"/>
          <ac:cxnSpMkLst>
            <pc:docMk/>
            <pc:sldMk cId="2242016552" sldId="284"/>
            <ac:cxnSpMk id="445" creationId="{4B3256C9-E31D-25D9-7D1C-9D1BBCC4CA3E}"/>
          </ac:cxnSpMkLst>
        </pc:cxnChg>
        <pc:cxnChg chg="mod">
          <ac:chgData name="a xx" userId="6c68ed6e84215d36" providerId="LiveId" clId="{DB4E0632-E63A-4BD2-8C89-6E43158AD100}" dt="2023-07-18T14:51:43.574" v="1227"/>
          <ac:cxnSpMkLst>
            <pc:docMk/>
            <pc:sldMk cId="2242016552" sldId="284"/>
            <ac:cxnSpMk id="446" creationId="{2DB22BFF-58B3-1217-6C2C-972A009DA4F3}"/>
          </ac:cxnSpMkLst>
        </pc:cxnChg>
        <pc:cxnChg chg="mod">
          <ac:chgData name="a xx" userId="6c68ed6e84215d36" providerId="LiveId" clId="{DB4E0632-E63A-4BD2-8C89-6E43158AD100}" dt="2023-07-18T14:51:25.993" v="1224"/>
          <ac:cxnSpMkLst>
            <pc:docMk/>
            <pc:sldMk cId="2242016552" sldId="284"/>
            <ac:cxnSpMk id="448" creationId="{68287135-FE0D-E619-8BAE-22940B7EC73A}"/>
          </ac:cxnSpMkLst>
        </pc:cxnChg>
        <pc:cxnChg chg="mod">
          <ac:chgData name="a xx" userId="6c68ed6e84215d36" providerId="LiveId" clId="{DB4E0632-E63A-4BD2-8C89-6E43158AD100}" dt="2023-07-18T14:51:25.993" v="1224"/>
          <ac:cxnSpMkLst>
            <pc:docMk/>
            <pc:sldMk cId="2242016552" sldId="284"/>
            <ac:cxnSpMk id="449" creationId="{1875FDE6-DC59-9B25-35BE-057FBCE05B55}"/>
          </ac:cxnSpMkLst>
        </pc:cxnChg>
        <pc:cxnChg chg="mod">
          <ac:chgData name="a xx" userId="6c68ed6e84215d36" providerId="LiveId" clId="{DB4E0632-E63A-4BD2-8C89-6E43158AD100}" dt="2023-07-18T14:51:25.993" v="1224"/>
          <ac:cxnSpMkLst>
            <pc:docMk/>
            <pc:sldMk cId="2242016552" sldId="284"/>
            <ac:cxnSpMk id="452" creationId="{8246EAE8-5446-B83D-6150-6AA0D56E7B58}"/>
          </ac:cxnSpMkLst>
        </pc:cxnChg>
        <pc:cxnChg chg="mod">
          <ac:chgData name="a xx" userId="6c68ed6e84215d36" providerId="LiveId" clId="{DB4E0632-E63A-4BD2-8C89-6E43158AD100}" dt="2023-07-18T14:51:25.993" v="1224"/>
          <ac:cxnSpMkLst>
            <pc:docMk/>
            <pc:sldMk cId="2242016552" sldId="284"/>
            <ac:cxnSpMk id="453" creationId="{BDE64A3F-2941-40D0-EDC5-1755D11CD2FB}"/>
          </ac:cxnSpMkLst>
        </pc:cxnChg>
        <pc:cxnChg chg="mod">
          <ac:chgData name="a xx" userId="6c68ed6e84215d36" providerId="LiveId" clId="{DB4E0632-E63A-4BD2-8C89-6E43158AD100}" dt="2023-07-18T14:51:25.993" v="1224"/>
          <ac:cxnSpMkLst>
            <pc:docMk/>
            <pc:sldMk cId="2242016552" sldId="284"/>
            <ac:cxnSpMk id="454" creationId="{B7537F18-152D-59C0-8EAE-24D2AD4CE324}"/>
          </ac:cxnSpMkLst>
        </pc:cxnChg>
        <pc:cxnChg chg="mod">
          <ac:chgData name="a xx" userId="6c68ed6e84215d36" providerId="LiveId" clId="{DB4E0632-E63A-4BD2-8C89-6E43158AD100}" dt="2023-07-18T14:51:25.993" v="1224"/>
          <ac:cxnSpMkLst>
            <pc:docMk/>
            <pc:sldMk cId="2242016552" sldId="284"/>
            <ac:cxnSpMk id="455" creationId="{1805CAC1-6953-DCE1-E6EF-67A17D671F13}"/>
          </ac:cxnSpMkLst>
        </pc:cxnChg>
        <pc:cxnChg chg="mod">
          <ac:chgData name="a xx" userId="6c68ed6e84215d36" providerId="LiveId" clId="{DB4E0632-E63A-4BD2-8C89-6E43158AD100}" dt="2023-07-18T14:51:25.993" v="1224"/>
          <ac:cxnSpMkLst>
            <pc:docMk/>
            <pc:sldMk cId="2242016552" sldId="284"/>
            <ac:cxnSpMk id="456" creationId="{0C28A69E-DF45-5114-47DE-1D2786AF4BE9}"/>
          </ac:cxnSpMkLst>
        </pc:cxnChg>
        <pc:cxnChg chg="mod">
          <ac:chgData name="a xx" userId="6c68ed6e84215d36" providerId="LiveId" clId="{DB4E0632-E63A-4BD2-8C89-6E43158AD100}" dt="2023-07-18T14:51:25.993" v="1224"/>
          <ac:cxnSpMkLst>
            <pc:docMk/>
            <pc:sldMk cId="2242016552" sldId="284"/>
            <ac:cxnSpMk id="457" creationId="{85210D30-86A9-25A8-0AAA-E59874013F83}"/>
          </ac:cxnSpMkLst>
        </pc:cxnChg>
        <pc:cxnChg chg="mod">
          <ac:chgData name="a xx" userId="6c68ed6e84215d36" providerId="LiveId" clId="{DB4E0632-E63A-4BD2-8C89-6E43158AD100}" dt="2023-07-18T14:51:25.993" v="1224"/>
          <ac:cxnSpMkLst>
            <pc:docMk/>
            <pc:sldMk cId="2242016552" sldId="284"/>
            <ac:cxnSpMk id="458" creationId="{4DBD21E4-E784-4703-03DA-EDDC0CF4D751}"/>
          </ac:cxnSpMkLst>
        </pc:cxnChg>
        <pc:cxnChg chg="mod">
          <ac:chgData name="a xx" userId="6c68ed6e84215d36" providerId="LiveId" clId="{DB4E0632-E63A-4BD2-8C89-6E43158AD100}" dt="2023-07-18T14:51:25.993" v="1224"/>
          <ac:cxnSpMkLst>
            <pc:docMk/>
            <pc:sldMk cId="2242016552" sldId="284"/>
            <ac:cxnSpMk id="459" creationId="{ADAD244B-27EA-8491-6A29-2A507385C0F4}"/>
          </ac:cxnSpMkLst>
        </pc:cxnChg>
        <pc:cxnChg chg="mod">
          <ac:chgData name="a xx" userId="6c68ed6e84215d36" providerId="LiveId" clId="{DB4E0632-E63A-4BD2-8C89-6E43158AD100}" dt="2023-07-18T14:51:25.993" v="1224"/>
          <ac:cxnSpMkLst>
            <pc:docMk/>
            <pc:sldMk cId="2242016552" sldId="284"/>
            <ac:cxnSpMk id="460" creationId="{2E7323B2-D806-4E91-E47C-356A46B69A4F}"/>
          </ac:cxnSpMkLst>
        </pc:cxnChg>
        <pc:cxnChg chg="mod">
          <ac:chgData name="a xx" userId="6c68ed6e84215d36" providerId="LiveId" clId="{DB4E0632-E63A-4BD2-8C89-6E43158AD100}" dt="2023-07-18T14:51:25.993" v="1224"/>
          <ac:cxnSpMkLst>
            <pc:docMk/>
            <pc:sldMk cId="2242016552" sldId="284"/>
            <ac:cxnSpMk id="461" creationId="{D16EE456-94B9-1958-13F9-17CE348A4CD7}"/>
          </ac:cxnSpMkLst>
        </pc:cxnChg>
        <pc:cxnChg chg="mod">
          <ac:chgData name="a xx" userId="6c68ed6e84215d36" providerId="LiveId" clId="{DB4E0632-E63A-4BD2-8C89-6E43158AD100}" dt="2023-07-18T14:51:25.993" v="1224"/>
          <ac:cxnSpMkLst>
            <pc:docMk/>
            <pc:sldMk cId="2242016552" sldId="284"/>
            <ac:cxnSpMk id="462" creationId="{88E6B9F4-B975-5800-CF0D-EDF97B8905C3}"/>
          </ac:cxnSpMkLst>
        </pc:cxnChg>
        <pc:cxnChg chg="mod">
          <ac:chgData name="a xx" userId="6c68ed6e84215d36" providerId="LiveId" clId="{DB4E0632-E63A-4BD2-8C89-6E43158AD100}" dt="2023-07-18T14:51:25.993" v="1224"/>
          <ac:cxnSpMkLst>
            <pc:docMk/>
            <pc:sldMk cId="2242016552" sldId="284"/>
            <ac:cxnSpMk id="463" creationId="{D0320854-B890-5D6F-B2A8-E85BE8CA0DBC}"/>
          </ac:cxnSpMkLst>
        </pc:cxnChg>
        <pc:cxnChg chg="mod">
          <ac:chgData name="a xx" userId="6c68ed6e84215d36" providerId="LiveId" clId="{DB4E0632-E63A-4BD2-8C89-6E43158AD100}" dt="2023-07-18T14:51:25.993" v="1224"/>
          <ac:cxnSpMkLst>
            <pc:docMk/>
            <pc:sldMk cId="2242016552" sldId="284"/>
            <ac:cxnSpMk id="464" creationId="{7D5F9677-91F6-C602-7B79-01B9663C71C3}"/>
          </ac:cxnSpMkLst>
        </pc:cxnChg>
        <pc:cxnChg chg="mod">
          <ac:chgData name="a xx" userId="6c68ed6e84215d36" providerId="LiveId" clId="{DB4E0632-E63A-4BD2-8C89-6E43158AD100}" dt="2023-07-18T14:51:25.993" v="1224"/>
          <ac:cxnSpMkLst>
            <pc:docMk/>
            <pc:sldMk cId="2242016552" sldId="284"/>
            <ac:cxnSpMk id="465" creationId="{7DA83EF4-08FB-BD6C-4ACA-20E3919FD6B8}"/>
          </ac:cxnSpMkLst>
        </pc:cxnChg>
        <pc:cxnChg chg="mod">
          <ac:chgData name="a xx" userId="6c68ed6e84215d36" providerId="LiveId" clId="{DB4E0632-E63A-4BD2-8C89-6E43158AD100}" dt="2023-07-18T14:51:25.993" v="1224"/>
          <ac:cxnSpMkLst>
            <pc:docMk/>
            <pc:sldMk cId="2242016552" sldId="284"/>
            <ac:cxnSpMk id="466" creationId="{805F801D-0E8E-F9CF-E732-ED14C4AA6695}"/>
          </ac:cxnSpMkLst>
        </pc:cxnChg>
        <pc:cxnChg chg="mod">
          <ac:chgData name="a xx" userId="6c68ed6e84215d36" providerId="LiveId" clId="{DB4E0632-E63A-4BD2-8C89-6E43158AD100}" dt="2023-07-18T14:51:25.993" v="1224"/>
          <ac:cxnSpMkLst>
            <pc:docMk/>
            <pc:sldMk cId="2242016552" sldId="284"/>
            <ac:cxnSpMk id="467" creationId="{7071BECA-A469-5F42-B2DF-0AB6688C80EC}"/>
          </ac:cxnSpMkLst>
        </pc:cxnChg>
        <pc:cxnChg chg="mod">
          <ac:chgData name="a xx" userId="6c68ed6e84215d36" providerId="LiveId" clId="{DB4E0632-E63A-4BD2-8C89-6E43158AD100}" dt="2023-07-18T14:51:25.993" v="1224"/>
          <ac:cxnSpMkLst>
            <pc:docMk/>
            <pc:sldMk cId="2242016552" sldId="284"/>
            <ac:cxnSpMk id="468" creationId="{8EF6F4DD-D424-F747-EB4B-D42207C2ACBA}"/>
          </ac:cxnSpMkLst>
        </pc:cxnChg>
        <pc:cxnChg chg="mod">
          <ac:chgData name="a xx" userId="6c68ed6e84215d36" providerId="LiveId" clId="{DB4E0632-E63A-4BD2-8C89-6E43158AD100}" dt="2023-07-18T14:51:25.993" v="1224"/>
          <ac:cxnSpMkLst>
            <pc:docMk/>
            <pc:sldMk cId="2242016552" sldId="284"/>
            <ac:cxnSpMk id="469" creationId="{6551A287-6F26-3B44-3C60-C96039838B4D}"/>
          </ac:cxnSpMkLst>
        </pc:cxnChg>
        <pc:cxnChg chg="mod">
          <ac:chgData name="a xx" userId="6c68ed6e84215d36" providerId="LiveId" clId="{DB4E0632-E63A-4BD2-8C89-6E43158AD100}" dt="2023-07-18T14:51:25.993" v="1224"/>
          <ac:cxnSpMkLst>
            <pc:docMk/>
            <pc:sldMk cId="2242016552" sldId="284"/>
            <ac:cxnSpMk id="470" creationId="{CDCEEB64-EAAF-BC46-BE92-D301ACD10304}"/>
          </ac:cxnSpMkLst>
        </pc:cxnChg>
        <pc:cxnChg chg="mod">
          <ac:chgData name="a xx" userId="6c68ed6e84215d36" providerId="LiveId" clId="{DB4E0632-E63A-4BD2-8C89-6E43158AD100}" dt="2023-07-18T14:51:25.993" v="1224"/>
          <ac:cxnSpMkLst>
            <pc:docMk/>
            <pc:sldMk cId="2242016552" sldId="284"/>
            <ac:cxnSpMk id="471" creationId="{25ED8CEE-2E2B-0C21-89CC-914EDD3623D0}"/>
          </ac:cxnSpMkLst>
        </pc:cxnChg>
        <pc:cxnChg chg="mod">
          <ac:chgData name="a xx" userId="6c68ed6e84215d36" providerId="LiveId" clId="{DB4E0632-E63A-4BD2-8C89-6E43158AD100}" dt="2023-07-18T14:51:25.993" v="1224"/>
          <ac:cxnSpMkLst>
            <pc:docMk/>
            <pc:sldMk cId="2242016552" sldId="284"/>
            <ac:cxnSpMk id="472" creationId="{698C0C23-F2B6-7F2B-A245-AD3CA0CF2AD3}"/>
          </ac:cxnSpMkLst>
        </pc:cxnChg>
        <pc:cxnChg chg="mod">
          <ac:chgData name="a xx" userId="6c68ed6e84215d36" providerId="LiveId" clId="{DB4E0632-E63A-4BD2-8C89-6E43158AD100}" dt="2023-07-18T14:51:25.993" v="1224"/>
          <ac:cxnSpMkLst>
            <pc:docMk/>
            <pc:sldMk cId="2242016552" sldId="284"/>
            <ac:cxnSpMk id="473" creationId="{E02A8658-0417-D5A8-8BD9-C2F8CD0EED02}"/>
          </ac:cxnSpMkLst>
        </pc:cxnChg>
        <pc:cxnChg chg="mod">
          <ac:chgData name="a xx" userId="6c68ed6e84215d36" providerId="LiveId" clId="{DB4E0632-E63A-4BD2-8C89-6E43158AD100}" dt="2023-07-18T14:51:25.993" v="1224"/>
          <ac:cxnSpMkLst>
            <pc:docMk/>
            <pc:sldMk cId="2242016552" sldId="284"/>
            <ac:cxnSpMk id="474" creationId="{48702C31-3CB9-8429-E3F5-B092B0AE0344}"/>
          </ac:cxnSpMkLst>
        </pc:cxnChg>
        <pc:cxnChg chg="mod">
          <ac:chgData name="a xx" userId="6c68ed6e84215d36" providerId="LiveId" clId="{DB4E0632-E63A-4BD2-8C89-6E43158AD100}" dt="2023-07-18T14:51:25.993" v="1224"/>
          <ac:cxnSpMkLst>
            <pc:docMk/>
            <pc:sldMk cId="2242016552" sldId="284"/>
            <ac:cxnSpMk id="475" creationId="{B971469B-E6E5-3255-13B8-2D17C6266BC3}"/>
          </ac:cxnSpMkLst>
        </pc:cxnChg>
        <pc:cxnChg chg="mod">
          <ac:chgData name="a xx" userId="6c68ed6e84215d36" providerId="LiveId" clId="{DB4E0632-E63A-4BD2-8C89-6E43158AD100}" dt="2023-07-18T14:51:25.993" v="1224"/>
          <ac:cxnSpMkLst>
            <pc:docMk/>
            <pc:sldMk cId="2242016552" sldId="284"/>
            <ac:cxnSpMk id="476" creationId="{6C7F78E8-B5A4-2C88-4EE4-763E64A4C6B5}"/>
          </ac:cxnSpMkLst>
        </pc:cxnChg>
        <pc:cxnChg chg="mod">
          <ac:chgData name="a xx" userId="6c68ed6e84215d36" providerId="LiveId" clId="{DB4E0632-E63A-4BD2-8C89-6E43158AD100}" dt="2023-07-18T14:51:25.993" v="1224"/>
          <ac:cxnSpMkLst>
            <pc:docMk/>
            <pc:sldMk cId="2242016552" sldId="284"/>
            <ac:cxnSpMk id="477" creationId="{7F28CC3A-D0FD-F48E-0A6F-2042B0250B12}"/>
          </ac:cxnSpMkLst>
        </pc:cxnChg>
        <pc:cxnChg chg="mod">
          <ac:chgData name="a xx" userId="6c68ed6e84215d36" providerId="LiveId" clId="{DB4E0632-E63A-4BD2-8C89-6E43158AD100}" dt="2023-07-18T14:51:25.993" v="1224"/>
          <ac:cxnSpMkLst>
            <pc:docMk/>
            <pc:sldMk cId="2242016552" sldId="284"/>
            <ac:cxnSpMk id="478" creationId="{83242E2A-54EE-D443-F978-E7C99DEABAAA}"/>
          </ac:cxnSpMkLst>
        </pc:cxnChg>
        <pc:cxnChg chg="mod">
          <ac:chgData name="a xx" userId="6c68ed6e84215d36" providerId="LiveId" clId="{DB4E0632-E63A-4BD2-8C89-6E43158AD100}" dt="2023-07-18T14:51:25.993" v="1224"/>
          <ac:cxnSpMkLst>
            <pc:docMk/>
            <pc:sldMk cId="2242016552" sldId="284"/>
            <ac:cxnSpMk id="479" creationId="{00055D24-628C-A1DC-C3FD-1E9CE8AF083B}"/>
          </ac:cxnSpMkLst>
        </pc:cxnChg>
        <pc:cxnChg chg="mod">
          <ac:chgData name="a xx" userId="6c68ed6e84215d36" providerId="LiveId" clId="{DB4E0632-E63A-4BD2-8C89-6E43158AD100}" dt="2023-07-18T14:51:25.993" v="1224"/>
          <ac:cxnSpMkLst>
            <pc:docMk/>
            <pc:sldMk cId="2242016552" sldId="284"/>
            <ac:cxnSpMk id="480" creationId="{D0F42A8E-ED1B-C528-68C0-75E8B2A183D3}"/>
          </ac:cxnSpMkLst>
        </pc:cxnChg>
        <pc:cxnChg chg="mod">
          <ac:chgData name="a xx" userId="6c68ed6e84215d36" providerId="LiveId" clId="{DB4E0632-E63A-4BD2-8C89-6E43158AD100}" dt="2023-07-18T14:51:25.993" v="1224"/>
          <ac:cxnSpMkLst>
            <pc:docMk/>
            <pc:sldMk cId="2242016552" sldId="284"/>
            <ac:cxnSpMk id="481" creationId="{B3952448-1402-E1E6-F008-A3A21E6304A8}"/>
          </ac:cxnSpMkLst>
        </pc:cxnChg>
        <pc:cxnChg chg="mod">
          <ac:chgData name="a xx" userId="6c68ed6e84215d36" providerId="LiveId" clId="{DB4E0632-E63A-4BD2-8C89-6E43158AD100}" dt="2023-07-18T14:51:25.993" v="1224"/>
          <ac:cxnSpMkLst>
            <pc:docMk/>
            <pc:sldMk cId="2242016552" sldId="284"/>
            <ac:cxnSpMk id="482" creationId="{71E6CC7A-C474-AEC4-FB9D-0FDD94CDF608}"/>
          </ac:cxnSpMkLst>
        </pc:cxnChg>
        <pc:cxnChg chg="mod">
          <ac:chgData name="a xx" userId="6c68ed6e84215d36" providerId="LiveId" clId="{DB4E0632-E63A-4BD2-8C89-6E43158AD100}" dt="2023-07-18T14:51:25.993" v="1224"/>
          <ac:cxnSpMkLst>
            <pc:docMk/>
            <pc:sldMk cId="2242016552" sldId="284"/>
            <ac:cxnSpMk id="483" creationId="{42DB0733-8E9F-946A-3C86-6793C23A1E89}"/>
          </ac:cxnSpMkLst>
        </pc:cxnChg>
        <pc:cxnChg chg="mod">
          <ac:chgData name="a xx" userId="6c68ed6e84215d36" providerId="LiveId" clId="{DB4E0632-E63A-4BD2-8C89-6E43158AD100}" dt="2023-07-18T14:51:25.993" v="1224"/>
          <ac:cxnSpMkLst>
            <pc:docMk/>
            <pc:sldMk cId="2242016552" sldId="284"/>
            <ac:cxnSpMk id="484" creationId="{F95E9FA7-26D1-B231-96B8-841ACB2BEAC9}"/>
          </ac:cxnSpMkLst>
        </pc:cxnChg>
        <pc:cxnChg chg="mod">
          <ac:chgData name="a xx" userId="6c68ed6e84215d36" providerId="LiveId" clId="{DB4E0632-E63A-4BD2-8C89-6E43158AD100}" dt="2023-07-18T14:51:25.993" v="1224"/>
          <ac:cxnSpMkLst>
            <pc:docMk/>
            <pc:sldMk cId="2242016552" sldId="284"/>
            <ac:cxnSpMk id="485" creationId="{987B7972-195A-11C3-FA0D-493DB0BE439D}"/>
          </ac:cxnSpMkLst>
        </pc:cxnChg>
        <pc:cxnChg chg="mod">
          <ac:chgData name="a xx" userId="6c68ed6e84215d36" providerId="LiveId" clId="{DB4E0632-E63A-4BD2-8C89-6E43158AD100}" dt="2023-07-18T14:51:25.993" v="1224"/>
          <ac:cxnSpMkLst>
            <pc:docMk/>
            <pc:sldMk cId="2242016552" sldId="284"/>
            <ac:cxnSpMk id="486" creationId="{4C340182-B30D-D1A6-9357-10AB055C52B8}"/>
          </ac:cxnSpMkLst>
        </pc:cxnChg>
        <pc:cxnChg chg="mod">
          <ac:chgData name="a xx" userId="6c68ed6e84215d36" providerId="LiveId" clId="{DB4E0632-E63A-4BD2-8C89-6E43158AD100}" dt="2023-07-18T14:51:25.993" v="1224"/>
          <ac:cxnSpMkLst>
            <pc:docMk/>
            <pc:sldMk cId="2242016552" sldId="284"/>
            <ac:cxnSpMk id="487" creationId="{93212C6F-5C90-1608-EABF-F29D82056344}"/>
          </ac:cxnSpMkLst>
        </pc:cxnChg>
        <pc:cxnChg chg="mod">
          <ac:chgData name="a xx" userId="6c68ed6e84215d36" providerId="LiveId" clId="{DB4E0632-E63A-4BD2-8C89-6E43158AD100}" dt="2023-07-18T14:51:25.993" v="1224"/>
          <ac:cxnSpMkLst>
            <pc:docMk/>
            <pc:sldMk cId="2242016552" sldId="284"/>
            <ac:cxnSpMk id="488" creationId="{465354DA-5BE5-CC57-D976-3423332734E6}"/>
          </ac:cxnSpMkLst>
        </pc:cxnChg>
        <pc:cxnChg chg="mod">
          <ac:chgData name="a xx" userId="6c68ed6e84215d36" providerId="LiveId" clId="{DB4E0632-E63A-4BD2-8C89-6E43158AD100}" dt="2023-07-18T14:51:25.993" v="1224"/>
          <ac:cxnSpMkLst>
            <pc:docMk/>
            <pc:sldMk cId="2242016552" sldId="284"/>
            <ac:cxnSpMk id="489" creationId="{35DBEE06-71C0-50A2-33F0-0F319D3D48BA}"/>
          </ac:cxnSpMkLst>
        </pc:cxnChg>
        <pc:cxnChg chg="mod">
          <ac:chgData name="a xx" userId="6c68ed6e84215d36" providerId="LiveId" clId="{DB4E0632-E63A-4BD2-8C89-6E43158AD100}" dt="2023-07-18T14:51:25.993" v="1224"/>
          <ac:cxnSpMkLst>
            <pc:docMk/>
            <pc:sldMk cId="2242016552" sldId="284"/>
            <ac:cxnSpMk id="490" creationId="{DAD6B937-127A-8112-0B7D-185CAB236D09}"/>
          </ac:cxnSpMkLst>
        </pc:cxnChg>
        <pc:cxnChg chg="mod">
          <ac:chgData name="a xx" userId="6c68ed6e84215d36" providerId="LiveId" clId="{DB4E0632-E63A-4BD2-8C89-6E43158AD100}" dt="2023-07-18T14:51:25.993" v="1224"/>
          <ac:cxnSpMkLst>
            <pc:docMk/>
            <pc:sldMk cId="2242016552" sldId="284"/>
            <ac:cxnSpMk id="491" creationId="{E1A94CA3-EDE5-595C-DE1D-0A4C1AF6E6D8}"/>
          </ac:cxnSpMkLst>
        </pc:cxnChg>
        <pc:cxnChg chg="mod">
          <ac:chgData name="a xx" userId="6c68ed6e84215d36" providerId="LiveId" clId="{DB4E0632-E63A-4BD2-8C89-6E43158AD100}" dt="2023-07-18T14:51:25.993" v="1224"/>
          <ac:cxnSpMkLst>
            <pc:docMk/>
            <pc:sldMk cId="2242016552" sldId="284"/>
            <ac:cxnSpMk id="492" creationId="{1FDEAB3F-A97E-04D7-946A-31820DDB69E8}"/>
          </ac:cxnSpMkLst>
        </pc:cxnChg>
        <pc:cxnChg chg="mod">
          <ac:chgData name="a xx" userId="6c68ed6e84215d36" providerId="LiveId" clId="{DB4E0632-E63A-4BD2-8C89-6E43158AD100}" dt="2023-07-18T14:51:25.993" v="1224"/>
          <ac:cxnSpMkLst>
            <pc:docMk/>
            <pc:sldMk cId="2242016552" sldId="284"/>
            <ac:cxnSpMk id="493" creationId="{6937C73A-5793-5174-06F9-EB745292F6E7}"/>
          </ac:cxnSpMkLst>
        </pc:cxnChg>
        <pc:cxnChg chg="mod">
          <ac:chgData name="a xx" userId="6c68ed6e84215d36" providerId="LiveId" clId="{DB4E0632-E63A-4BD2-8C89-6E43158AD100}" dt="2023-07-18T14:51:25.993" v="1224"/>
          <ac:cxnSpMkLst>
            <pc:docMk/>
            <pc:sldMk cId="2242016552" sldId="284"/>
            <ac:cxnSpMk id="494" creationId="{0CB12B6E-FB73-E2B0-51CA-1C424C631A17}"/>
          </ac:cxnSpMkLst>
        </pc:cxnChg>
        <pc:cxnChg chg="mod">
          <ac:chgData name="a xx" userId="6c68ed6e84215d36" providerId="LiveId" clId="{DB4E0632-E63A-4BD2-8C89-6E43158AD100}" dt="2023-07-18T14:51:25.993" v="1224"/>
          <ac:cxnSpMkLst>
            <pc:docMk/>
            <pc:sldMk cId="2242016552" sldId="284"/>
            <ac:cxnSpMk id="495" creationId="{25420F24-C832-5FA5-560C-345A2B524FB5}"/>
          </ac:cxnSpMkLst>
        </pc:cxnChg>
        <pc:cxnChg chg="mod">
          <ac:chgData name="a xx" userId="6c68ed6e84215d36" providerId="LiveId" clId="{DB4E0632-E63A-4BD2-8C89-6E43158AD100}" dt="2023-07-18T14:51:25.993" v="1224"/>
          <ac:cxnSpMkLst>
            <pc:docMk/>
            <pc:sldMk cId="2242016552" sldId="284"/>
            <ac:cxnSpMk id="496" creationId="{ED49308E-5D9A-566D-BA4F-49B6B2448D0D}"/>
          </ac:cxnSpMkLst>
        </pc:cxnChg>
        <pc:cxnChg chg="mod">
          <ac:chgData name="a xx" userId="6c68ed6e84215d36" providerId="LiveId" clId="{DB4E0632-E63A-4BD2-8C89-6E43158AD100}" dt="2023-07-18T14:51:25.993" v="1224"/>
          <ac:cxnSpMkLst>
            <pc:docMk/>
            <pc:sldMk cId="2242016552" sldId="284"/>
            <ac:cxnSpMk id="497" creationId="{F9099788-B064-0253-7B6A-091CCEF06E54}"/>
          </ac:cxnSpMkLst>
        </pc:cxnChg>
        <pc:cxnChg chg="mod">
          <ac:chgData name="a xx" userId="6c68ed6e84215d36" providerId="LiveId" clId="{DB4E0632-E63A-4BD2-8C89-6E43158AD100}" dt="2023-07-18T14:51:25.993" v="1224"/>
          <ac:cxnSpMkLst>
            <pc:docMk/>
            <pc:sldMk cId="2242016552" sldId="284"/>
            <ac:cxnSpMk id="498" creationId="{5C035045-B05B-782D-6A77-97B647F8D5DF}"/>
          </ac:cxnSpMkLst>
        </pc:cxnChg>
        <pc:cxnChg chg="mod">
          <ac:chgData name="a xx" userId="6c68ed6e84215d36" providerId="LiveId" clId="{DB4E0632-E63A-4BD2-8C89-6E43158AD100}" dt="2023-07-18T14:51:25.993" v="1224"/>
          <ac:cxnSpMkLst>
            <pc:docMk/>
            <pc:sldMk cId="2242016552" sldId="284"/>
            <ac:cxnSpMk id="499" creationId="{0A5170C6-0999-4E84-8462-F25C024C8021}"/>
          </ac:cxnSpMkLst>
        </pc:cxnChg>
        <pc:cxnChg chg="mod">
          <ac:chgData name="a xx" userId="6c68ed6e84215d36" providerId="LiveId" clId="{DB4E0632-E63A-4BD2-8C89-6E43158AD100}" dt="2023-07-18T14:51:25.993" v="1224"/>
          <ac:cxnSpMkLst>
            <pc:docMk/>
            <pc:sldMk cId="2242016552" sldId="284"/>
            <ac:cxnSpMk id="500" creationId="{2312BC7F-F84D-B70E-929D-3BDD8AAB88CE}"/>
          </ac:cxnSpMkLst>
        </pc:cxnChg>
        <pc:cxnChg chg="mod">
          <ac:chgData name="a xx" userId="6c68ed6e84215d36" providerId="LiveId" clId="{DB4E0632-E63A-4BD2-8C89-6E43158AD100}" dt="2023-07-18T14:51:25.993" v="1224"/>
          <ac:cxnSpMkLst>
            <pc:docMk/>
            <pc:sldMk cId="2242016552" sldId="284"/>
            <ac:cxnSpMk id="501" creationId="{BF155822-1FF2-A710-04EC-CF5BA7B68D67}"/>
          </ac:cxnSpMkLst>
        </pc:cxnChg>
        <pc:cxnChg chg="mod">
          <ac:chgData name="a xx" userId="6c68ed6e84215d36" providerId="LiveId" clId="{DB4E0632-E63A-4BD2-8C89-6E43158AD100}" dt="2023-07-18T14:51:25.993" v="1224"/>
          <ac:cxnSpMkLst>
            <pc:docMk/>
            <pc:sldMk cId="2242016552" sldId="284"/>
            <ac:cxnSpMk id="502" creationId="{FFDDDA24-47CA-B169-D1A2-E78466C33158}"/>
          </ac:cxnSpMkLst>
        </pc:cxnChg>
        <pc:cxnChg chg="mod">
          <ac:chgData name="a xx" userId="6c68ed6e84215d36" providerId="LiveId" clId="{DB4E0632-E63A-4BD2-8C89-6E43158AD100}" dt="2023-07-18T14:51:25.993" v="1224"/>
          <ac:cxnSpMkLst>
            <pc:docMk/>
            <pc:sldMk cId="2242016552" sldId="284"/>
            <ac:cxnSpMk id="503" creationId="{E434125D-0B0E-1BDC-4870-79B01B443780}"/>
          </ac:cxnSpMkLst>
        </pc:cxnChg>
        <pc:cxnChg chg="mod">
          <ac:chgData name="a xx" userId="6c68ed6e84215d36" providerId="LiveId" clId="{DB4E0632-E63A-4BD2-8C89-6E43158AD100}" dt="2023-07-18T14:51:25.993" v="1224"/>
          <ac:cxnSpMkLst>
            <pc:docMk/>
            <pc:sldMk cId="2242016552" sldId="284"/>
            <ac:cxnSpMk id="504" creationId="{8151FD88-06E3-D41C-F5F0-84A0C6C2298A}"/>
          </ac:cxnSpMkLst>
        </pc:cxnChg>
        <pc:cxnChg chg="mod">
          <ac:chgData name="a xx" userId="6c68ed6e84215d36" providerId="LiveId" clId="{DB4E0632-E63A-4BD2-8C89-6E43158AD100}" dt="2023-07-18T14:51:25.993" v="1224"/>
          <ac:cxnSpMkLst>
            <pc:docMk/>
            <pc:sldMk cId="2242016552" sldId="284"/>
            <ac:cxnSpMk id="505" creationId="{20B07809-458B-C953-BC35-5C0989FEE5F7}"/>
          </ac:cxnSpMkLst>
        </pc:cxnChg>
        <pc:cxnChg chg="mod">
          <ac:chgData name="a xx" userId="6c68ed6e84215d36" providerId="LiveId" clId="{DB4E0632-E63A-4BD2-8C89-6E43158AD100}" dt="2023-07-18T14:51:25.993" v="1224"/>
          <ac:cxnSpMkLst>
            <pc:docMk/>
            <pc:sldMk cId="2242016552" sldId="284"/>
            <ac:cxnSpMk id="506" creationId="{1E9728BE-E5B1-255F-2567-FB0981419B2D}"/>
          </ac:cxnSpMkLst>
        </pc:cxnChg>
        <pc:cxnChg chg="mod">
          <ac:chgData name="a xx" userId="6c68ed6e84215d36" providerId="LiveId" clId="{DB4E0632-E63A-4BD2-8C89-6E43158AD100}" dt="2023-07-18T14:51:25.993" v="1224"/>
          <ac:cxnSpMkLst>
            <pc:docMk/>
            <pc:sldMk cId="2242016552" sldId="284"/>
            <ac:cxnSpMk id="507" creationId="{52BF92D3-E34E-3CC9-86DA-51F5798CA368}"/>
          </ac:cxnSpMkLst>
        </pc:cxnChg>
        <pc:cxnChg chg="mod">
          <ac:chgData name="a xx" userId="6c68ed6e84215d36" providerId="LiveId" clId="{DB4E0632-E63A-4BD2-8C89-6E43158AD100}" dt="2023-07-18T14:51:25.993" v="1224"/>
          <ac:cxnSpMkLst>
            <pc:docMk/>
            <pc:sldMk cId="2242016552" sldId="284"/>
            <ac:cxnSpMk id="508" creationId="{30C586C9-B288-982F-3556-CE5B3999A804}"/>
          </ac:cxnSpMkLst>
        </pc:cxnChg>
        <pc:cxnChg chg="mod">
          <ac:chgData name="a xx" userId="6c68ed6e84215d36" providerId="LiveId" clId="{DB4E0632-E63A-4BD2-8C89-6E43158AD100}" dt="2023-07-18T14:51:25.993" v="1224"/>
          <ac:cxnSpMkLst>
            <pc:docMk/>
            <pc:sldMk cId="2242016552" sldId="284"/>
            <ac:cxnSpMk id="509" creationId="{ADB1A840-8AF2-CEFF-CCFB-38FB950DF331}"/>
          </ac:cxnSpMkLst>
        </pc:cxnChg>
        <pc:cxnChg chg="mod">
          <ac:chgData name="a xx" userId="6c68ed6e84215d36" providerId="LiveId" clId="{DB4E0632-E63A-4BD2-8C89-6E43158AD100}" dt="2023-07-18T14:51:25.993" v="1224"/>
          <ac:cxnSpMkLst>
            <pc:docMk/>
            <pc:sldMk cId="2242016552" sldId="284"/>
            <ac:cxnSpMk id="510" creationId="{BE47018D-34FA-EEA0-664E-E04ABA5F8334}"/>
          </ac:cxnSpMkLst>
        </pc:cxnChg>
        <pc:cxnChg chg="mod">
          <ac:chgData name="a xx" userId="6c68ed6e84215d36" providerId="LiveId" clId="{DB4E0632-E63A-4BD2-8C89-6E43158AD100}" dt="2023-07-18T14:51:25.993" v="1224"/>
          <ac:cxnSpMkLst>
            <pc:docMk/>
            <pc:sldMk cId="2242016552" sldId="284"/>
            <ac:cxnSpMk id="511" creationId="{D2FA7C5E-5723-E2CD-0263-4F084F2AD99A}"/>
          </ac:cxnSpMkLst>
        </pc:cxnChg>
        <pc:cxnChg chg="mod">
          <ac:chgData name="a xx" userId="6c68ed6e84215d36" providerId="LiveId" clId="{DB4E0632-E63A-4BD2-8C89-6E43158AD100}" dt="2023-07-18T14:51:43.574" v="1227"/>
          <ac:cxnSpMkLst>
            <pc:docMk/>
            <pc:sldMk cId="2242016552" sldId="284"/>
            <ac:cxnSpMk id="512" creationId="{0170ADE7-87CD-1845-9CD8-59B76A8EA39D}"/>
          </ac:cxnSpMkLst>
        </pc:cxnChg>
        <pc:cxnChg chg="mod">
          <ac:chgData name="a xx" userId="6c68ed6e84215d36" providerId="LiveId" clId="{DB4E0632-E63A-4BD2-8C89-6E43158AD100}" dt="2023-07-18T14:51:43.574" v="1227"/>
          <ac:cxnSpMkLst>
            <pc:docMk/>
            <pc:sldMk cId="2242016552" sldId="284"/>
            <ac:cxnSpMk id="513" creationId="{DF08B28B-E6CE-58B2-65B9-A2A9073FAE97}"/>
          </ac:cxnSpMkLst>
        </pc:cxnChg>
        <pc:cxnChg chg="mod">
          <ac:chgData name="a xx" userId="6c68ed6e84215d36" providerId="LiveId" clId="{DB4E0632-E63A-4BD2-8C89-6E43158AD100}" dt="2023-07-18T14:51:43.574" v="1227"/>
          <ac:cxnSpMkLst>
            <pc:docMk/>
            <pc:sldMk cId="2242016552" sldId="284"/>
            <ac:cxnSpMk id="514" creationId="{45575827-0BCA-0E6C-BA18-F632806F4889}"/>
          </ac:cxnSpMkLst>
        </pc:cxnChg>
        <pc:cxnChg chg="mod">
          <ac:chgData name="a xx" userId="6c68ed6e84215d36" providerId="LiveId" clId="{DB4E0632-E63A-4BD2-8C89-6E43158AD100}" dt="2023-07-18T14:51:43.574" v="1227"/>
          <ac:cxnSpMkLst>
            <pc:docMk/>
            <pc:sldMk cId="2242016552" sldId="284"/>
            <ac:cxnSpMk id="515" creationId="{54296F11-53D1-3ADE-36F9-E5AB54CDACA1}"/>
          </ac:cxnSpMkLst>
        </pc:cxnChg>
        <pc:cxnChg chg="mod">
          <ac:chgData name="a xx" userId="6c68ed6e84215d36" providerId="LiveId" clId="{DB4E0632-E63A-4BD2-8C89-6E43158AD100}" dt="2023-07-18T14:51:43.574" v="1227"/>
          <ac:cxnSpMkLst>
            <pc:docMk/>
            <pc:sldMk cId="2242016552" sldId="284"/>
            <ac:cxnSpMk id="516" creationId="{34DD40AA-E11E-E88B-3305-A99A2CF6DEBE}"/>
          </ac:cxnSpMkLst>
        </pc:cxnChg>
        <pc:cxnChg chg="mod">
          <ac:chgData name="a xx" userId="6c68ed6e84215d36" providerId="LiveId" clId="{DB4E0632-E63A-4BD2-8C89-6E43158AD100}" dt="2023-07-18T14:51:43.574" v="1227"/>
          <ac:cxnSpMkLst>
            <pc:docMk/>
            <pc:sldMk cId="2242016552" sldId="284"/>
            <ac:cxnSpMk id="517" creationId="{F0B2FC52-02FC-64E5-6428-ED3746D626AF}"/>
          </ac:cxnSpMkLst>
        </pc:cxnChg>
        <pc:cxnChg chg="mod">
          <ac:chgData name="a xx" userId="6c68ed6e84215d36" providerId="LiveId" clId="{DB4E0632-E63A-4BD2-8C89-6E43158AD100}" dt="2023-07-18T14:51:43.574" v="1227"/>
          <ac:cxnSpMkLst>
            <pc:docMk/>
            <pc:sldMk cId="2242016552" sldId="284"/>
            <ac:cxnSpMk id="518" creationId="{1A74B396-E317-96C8-9021-93DC5BC0E16D}"/>
          </ac:cxnSpMkLst>
        </pc:cxnChg>
        <pc:cxnChg chg="mod">
          <ac:chgData name="a xx" userId="6c68ed6e84215d36" providerId="LiveId" clId="{DB4E0632-E63A-4BD2-8C89-6E43158AD100}" dt="2023-07-18T14:51:43.574" v="1227"/>
          <ac:cxnSpMkLst>
            <pc:docMk/>
            <pc:sldMk cId="2242016552" sldId="284"/>
            <ac:cxnSpMk id="519" creationId="{D10D8565-E95E-51C5-BD8C-7BFADBD85441}"/>
          </ac:cxnSpMkLst>
        </pc:cxnChg>
        <pc:cxnChg chg="mod">
          <ac:chgData name="a xx" userId="6c68ed6e84215d36" providerId="LiveId" clId="{DB4E0632-E63A-4BD2-8C89-6E43158AD100}" dt="2023-07-18T14:51:43.574" v="1227"/>
          <ac:cxnSpMkLst>
            <pc:docMk/>
            <pc:sldMk cId="2242016552" sldId="284"/>
            <ac:cxnSpMk id="520" creationId="{71A65167-7AFF-34A9-C641-F165C7E70DA3}"/>
          </ac:cxnSpMkLst>
        </pc:cxnChg>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pChg chg="mod">
          <ac:chgData name="a xx" userId="6c68ed6e84215d36" providerId="LiveId" clId="{DB4E0632-E63A-4BD2-8C89-6E43158AD100}" dt="2023-07-21T16:28:47.202" v="1238" actId="165"/>
          <ac:spMkLst>
            <pc:docMk/>
            <pc:sldMk cId="805121146" sldId="285"/>
            <ac:spMk id="2" creationId="{B6BEA4C3-8167-004A-C23C-3B49D2F894D5}"/>
          </ac:spMkLst>
        </pc:spChg>
        <pc:spChg chg="add mod ord">
          <ac:chgData name="a xx" userId="6c68ed6e84215d36" providerId="LiveId" clId="{DB4E0632-E63A-4BD2-8C89-6E43158AD100}" dt="2023-07-23T14:36:48.125" v="2186" actId="164"/>
          <ac:spMkLst>
            <pc:docMk/>
            <pc:sldMk cId="805121146" sldId="285"/>
            <ac:spMk id="7" creationId="{AA1010BB-DF50-F0CB-483C-831EF904E0C4}"/>
          </ac:spMkLst>
        </pc:spChg>
        <pc:spChg chg="add mod">
          <ac:chgData name="a xx" userId="6c68ed6e84215d36" providerId="LiveId" clId="{DB4E0632-E63A-4BD2-8C89-6E43158AD100}" dt="2023-07-23T14:36:48.125" v="2186" actId="164"/>
          <ac:spMkLst>
            <pc:docMk/>
            <pc:sldMk cId="805121146" sldId="285"/>
            <ac:spMk id="9" creationId="{A1E4CCE3-594A-15A4-91D3-407EF2A86839}"/>
          </ac:spMkLst>
        </pc:spChg>
        <pc:spChg chg="mod">
          <ac:chgData name="a xx" userId="6c68ed6e84215d36" providerId="LiveId" clId="{DB4E0632-E63A-4BD2-8C89-6E43158AD100}" dt="2023-07-23T14:29:29.505" v="2061" actId="208"/>
          <ac:spMkLst>
            <pc:docMk/>
            <pc:sldMk cId="805121146" sldId="285"/>
            <ac:spMk id="12" creationId="{F81FC453-5CA3-AEBC-D30D-959CECA52A95}"/>
          </ac:spMkLst>
        </pc:spChg>
        <pc:spChg chg="mod">
          <ac:chgData name="a xx" userId="6c68ed6e84215d36" providerId="LiveId" clId="{DB4E0632-E63A-4BD2-8C89-6E43158AD100}" dt="2023-07-23T14:29:29.505" v="2061" actId="208"/>
          <ac:spMkLst>
            <pc:docMk/>
            <pc:sldMk cId="805121146" sldId="285"/>
            <ac:spMk id="13" creationId="{E1E8AADF-7780-A9BF-ADF4-3F68ADAD9AFB}"/>
          </ac:spMkLst>
        </pc:spChg>
        <pc:spChg chg="mod">
          <ac:chgData name="a xx" userId="6c68ed6e84215d36" providerId="LiveId" clId="{DB4E0632-E63A-4BD2-8C89-6E43158AD100}" dt="2023-07-21T16:35:47.682" v="1808"/>
          <ac:spMkLst>
            <pc:docMk/>
            <pc:sldMk cId="805121146" sldId="285"/>
            <ac:spMk id="16" creationId="{12A57530-954A-1DE1-0CEC-83460891CC74}"/>
          </ac:spMkLst>
        </pc:spChg>
        <pc:spChg chg="mod">
          <ac:chgData name="a xx" userId="6c68ed6e84215d36" providerId="LiveId" clId="{DB4E0632-E63A-4BD2-8C89-6E43158AD100}" dt="2023-07-21T16:28:47.202" v="1238" actId="165"/>
          <ac:spMkLst>
            <pc:docMk/>
            <pc:sldMk cId="805121146" sldId="285"/>
            <ac:spMk id="17" creationId="{7F6EDE4C-6D28-5842-6633-4FCF32969989}"/>
          </ac:spMkLst>
        </pc:spChg>
        <pc:spChg chg="mod">
          <ac:chgData name="a xx" userId="6c68ed6e84215d36" providerId="LiveId" clId="{DB4E0632-E63A-4BD2-8C89-6E43158AD100}" dt="2023-07-21T16:28:47.202" v="1238" actId="165"/>
          <ac:spMkLst>
            <pc:docMk/>
            <pc:sldMk cId="805121146" sldId="285"/>
            <ac:spMk id="19" creationId="{BDA1AB28-3B54-4AF9-6D2C-2C085CC64248}"/>
          </ac:spMkLst>
        </pc:spChg>
        <pc:spChg chg="mod">
          <ac:chgData name="a xx" userId="6c68ed6e84215d36" providerId="LiveId" clId="{DB4E0632-E63A-4BD2-8C89-6E43158AD100}" dt="2023-07-21T16:28:47.202" v="1238" actId="165"/>
          <ac:spMkLst>
            <pc:docMk/>
            <pc:sldMk cId="805121146" sldId="285"/>
            <ac:spMk id="20" creationId="{905341E5-B282-E27F-4CD5-4C4A9B131D06}"/>
          </ac:spMkLst>
        </pc:spChg>
        <pc:spChg chg="mod">
          <ac:chgData name="a xx" userId="6c68ed6e84215d36" providerId="LiveId" clId="{DB4E0632-E63A-4BD2-8C89-6E43158AD100}" dt="2023-07-21T16:28:47.202" v="1238" actId="165"/>
          <ac:spMkLst>
            <pc:docMk/>
            <pc:sldMk cId="805121146" sldId="285"/>
            <ac:spMk id="21" creationId="{C18023C0-8148-E651-971F-E89C7DDE97B2}"/>
          </ac:spMkLst>
        </pc:spChg>
        <pc:spChg chg="mod">
          <ac:chgData name="a xx" userId="6c68ed6e84215d36" providerId="LiveId" clId="{DB4E0632-E63A-4BD2-8C89-6E43158AD100}" dt="2023-07-21T16:28:47.202" v="1238" actId="165"/>
          <ac:spMkLst>
            <pc:docMk/>
            <pc:sldMk cId="805121146" sldId="285"/>
            <ac:spMk id="23" creationId="{5E57DCD3-802A-F3B7-F1FD-898BFE211A69}"/>
          </ac:spMkLst>
        </pc:spChg>
        <pc:spChg chg="mod">
          <ac:chgData name="a xx" userId="6c68ed6e84215d36" providerId="LiveId" clId="{DB4E0632-E63A-4BD2-8C89-6E43158AD100}" dt="2023-07-21T16:28:47.202" v="1238" actId="165"/>
          <ac:spMkLst>
            <pc:docMk/>
            <pc:sldMk cId="805121146" sldId="285"/>
            <ac:spMk id="25" creationId="{67DF35BE-87C0-1595-B582-C750DA0F0C4A}"/>
          </ac:spMkLst>
        </pc:spChg>
        <pc:spChg chg="mod">
          <ac:chgData name="a xx" userId="6c68ed6e84215d36" providerId="LiveId" clId="{DB4E0632-E63A-4BD2-8C89-6E43158AD100}" dt="2023-07-21T16:28:47.202" v="1238" actId="165"/>
          <ac:spMkLst>
            <pc:docMk/>
            <pc:sldMk cId="805121146" sldId="285"/>
            <ac:spMk id="26" creationId="{4074FF24-6FBE-E868-3AB5-29AFE021A2C8}"/>
          </ac:spMkLst>
        </pc:spChg>
        <pc:spChg chg="mod">
          <ac:chgData name="a xx" userId="6c68ed6e84215d36" providerId="LiveId" clId="{DB4E0632-E63A-4BD2-8C89-6E43158AD100}" dt="2023-07-23T14:31:24.566" v="2087" actId="208"/>
          <ac:spMkLst>
            <pc:docMk/>
            <pc:sldMk cId="805121146" sldId="285"/>
            <ac:spMk id="27" creationId="{67EF6719-23E5-10B0-825C-6C8E58D1F303}"/>
          </ac:spMkLst>
        </pc:spChg>
        <pc:spChg chg="mod">
          <ac:chgData name="a xx" userId="6c68ed6e84215d36" providerId="LiveId" clId="{DB4E0632-E63A-4BD2-8C89-6E43158AD100}" dt="2023-07-21T16:28:47.202" v="1238" actId="165"/>
          <ac:spMkLst>
            <pc:docMk/>
            <pc:sldMk cId="805121146" sldId="285"/>
            <ac:spMk id="29" creationId="{5445464B-8A32-DD89-2D95-D31BE10C6395}"/>
          </ac:spMkLst>
        </pc:spChg>
        <pc:spChg chg="mod">
          <ac:chgData name="a xx" userId="6c68ed6e84215d36" providerId="LiveId" clId="{DB4E0632-E63A-4BD2-8C89-6E43158AD100}" dt="2023-07-21T16:35:47.682" v="1808"/>
          <ac:spMkLst>
            <pc:docMk/>
            <pc:sldMk cId="805121146" sldId="285"/>
            <ac:spMk id="30" creationId="{26D6353B-3451-5B28-A82A-1B1BC223829E}"/>
          </ac:spMkLst>
        </pc:spChg>
        <pc:spChg chg="mod">
          <ac:chgData name="a xx" userId="6c68ed6e84215d36" providerId="LiveId" clId="{DB4E0632-E63A-4BD2-8C89-6E43158AD100}" dt="2023-07-21T16:28:47.202" v="1238" actId="165"/>
          <ac:spMkLst>
            <pc:docMk/>
            <pc:sldMk cId="805121146" sldId="285"/>
            <ac:spMk id="54" creationId="{0FB7C8B1-8088-491D-BDCC-1EBA56AB4F97}"/>
          </ac:spMkLst>
        </pc:spChg>
        <pc:spChg chg="mod">
          <ac:chgData name="a xx" userId="6c68ed6e84215d36" providerId="LiveId" clId="{DB4E0632-E63A-4BD2-8C89-6E43158AD100}" dt="2023-07-21T16:28:47.202" v="1238" actId="165"/>
          <ac:spMkLst>
            <pc:docMk/>
            <pc:sldMk cId="805121146" sldId="285"/>
            <ac:spMk id="55" creationId="{857411DF-0ECA-3179-DCB5-AB6EA9EA5E06}"/>
          </ac:spMkLst>
        </pc:spChg>
        <pc:spChg chg="mod">
          <ac:chgData name="a xx" userId="6c68ed6e84215d36" providerId="LiveId" clId="{DB4E0632-E63A-4BD2-8C89-6E43158AD100}" dt="2023-07-21T16:28:47.202" v="1238" actId="165"/>
          <ac:spMkLst>
            <pc:docMk/>
            <pc:sldMk cId="805121146" sldId="285"/>
            <ac:spMk id="56" creationId="{08588B93-B5FF-A25F-81DF-A13D3F156490}"/>
          </ac:spMkLst>
        </pc:spChg>
        <pc:spChg chg="mod">
          <ac:chgData name="a xx" userId="6c68ed6e84215d36" providerId="LiveId" clId="{DB4E0632-E63A-4BD2-8C89-6E43158AD100}" dt="2023-07-21T16:28:47.202" v="1238" actId="165"/>
          <ac:spMkLst>
            <pc:docMk/>
            <pc:sldMk cId="805121146" sldId="285"/>
            <ac:spMk id="57" creationId="{BC370108-906C-ADBD-00C4-F7839998BD12}"/>
          </ac:spMkLst>
        </pc:spChg>
        <pc:spChg chg="mod">
          <ac:chgData name="a xx" userId="6c68ed6e84215d36" providerId="LiveId" clId="{DB4E0632-E63A-4BD2-8C89-6E43158AD100}" dt="2023-07-21T16:28:47.202" v="1238" actId="165"/>
          <ac:spMkLst>
            <pc:docMk/>
            <pc:sldMk cId="805121146" sldId="285"/>
            <ac:spMk id="58" creationId="{E1132DEC-296B-2882-217B-27A3352650FD}"/>
          </ac:spMkLst>
        </pc:spChg>
        <pc:spChg chg="mod">
          <ac:chgData name="a xx" userId="6c68ed6e84215d36" providerId="LiveId" clId="{DB4E0632-E63A-4BD2-8C89-6E43158AD100}" dt="2023-07-21T16:28:47.202" v="1238" actId="165"/>
          <ac:spMkLst>
            <pc:docMk/>
            <pc:sldMk cId="805121146" sldId="285"/>
            <ac:spMk id="59" creationId="{F2D50080-6BE1-7706-5FE5-FCC1403270DD}"/>
          </ac:spMkLst>
        </pc:spChg>
        <pc:spChg chg="mod">
          <ac:chgData name="a xx" userId="6c68ed6e84215d36" providerId="LiveId" clId="{DB4E0632-E63A-4BD2-8C89-6E43158AD100}" dt="2023-07-21T16:28:47.202" v="1238" actId="165"/>
          <ac:spMkLst>
            <pc:docMk/>
            <pc:sldMk cId="805121146" sldId="285"/>
            <ac:spMk id="60" creationId="{0A7D329B-141E-C06A-1B97-21A5899D2D79}"/>
          </ac:spMkLst>
        </pc:spChg>
        <pc:spChg chg="mod">
          <ac:chgData name="a xx" userId="6c68ed6e84215d36" providerId="LiveId" clId="{DB4E0632-E63A-4BD2-8C89-6E43158AD100}" dt="2023-07-21T16:28:47.202" v="1238" actId="165"/>
          <ac:spMkLst>
            <pc:docMk/>
            <pc:sldMk cId="805121146" sldId="285"/>
            <ac:spMk id="64" creationId="{B1B6D594-9AC8-9A91-6A0A-D2616C598E6F}"/>
          </ac:spMkLst>
        </pc:spChg>
        <pc:spChg chg="mod">
          <ac:chgData name="a xx" userId="6c68ed6e84215d36" providerId="LiveId" clId="{DB4E0632-E63A-4BD2-8C89-6E43158AD100}" dt="2023-07-21T16:28:47.202" v="1238" actId="165"/>
          <ac:spMkLst>
            <pc:docMk/>
            <pc:sldMk cId="805121146" sldId="285"/>
            <ac:spMk id="67" creationId="{23A28713-2B56-5CED-8999-4FD09334623D}"/>
          </ac:spMkLst>
        </pc:spChg>
        <pc:spChg chg="add del mod">
          <ac:chgData name="a xx" userId="6c68ed6e84215d36" providerId="LiveId" clId="{DB4E0632-E63A-4BD2-8C89-6E43158AD100}" dt="2023-07-23T14:36:37.900" v="2185" actId="478"/>
          <ac:spMkLst>
            <pc:docMk/>
            <pc:sldMk cId="805121146" sldId="285"/>
            <ac:spMk id="71" creationId="{EB04B472-52A8-55A0-9E16-C30FF7ECFAA4}"/>
          </ac:spMkLst>
        </pc:spChg>
        <pc:spChg chg="mod">
          <ac:chgData name="a xx" userId="6c68ed6e84215d36" providerId="LiveId" clId="{DB4E0632-E63A-4BD2-8C89-6E43158AD100}" dt="2023-07-21T16:41:17.548" v="1985"/>
          <ac:spMkLst>
            <pc:docMk/>
            <pc:sldMk cId="805121146" sldId="285"/>
            <ac:spMk id="77" creationId="{67876FAF-9106-1519-44A1-744ECF6DD441}"/>
          </ac:spMkLst>
        </pc:spChg>
        <pc:spChg chg="mod">
          <ac:chgData name="a xx" userId="6c68ed6e84215d36" providerId="LiveId" clId="{DB4E0632-E63A-4BD2-8C89-6E43158AD100}" dt="2023-07-21T16:41:17.548" v="1985"/>
          <ac:spMkLst>
            <pc:docMk/>
            <pc:sldMk cId="805121146" sldId="285"/>
            <ac:spMk id="80" creationId="{D3458026-66DA-8CC0-5103-675904483735}"/>
          </ac:spMkLst>
        </pc:spChg>
        <pc:spChg chg="mod">
          <ac:chgData name="a xx" userId="6c68ed6e84215d36" providerId="LiveId" clId="{DB4E0632-E63A-4BD2-8C89-6E43158AD100}" dt="2023-07-21T16:41:17.548" v="1985"/>
          <ac:spMkLst>
            <pc:docMk/>
            <pc:sldMk cId="805121146" sldId="285"/>
            <ac:spMk id="81" creationId="{D7405768-FC6F-FB2C-A7AA-20FEAB73C685}"/>
          </ac:spMkLst>
        </pc:spChg>
        <pc:spChg chg="mod">
          <ac:chgData name="a xx" userId="6c68ed6e84215d36" providerId="LiveId" clId="{DB4E0632-E63A-4BD2-8C89-6E43158AD100}" dt="2023-07-21T16:41:17.548" v="1985"/>
          <ac:spMkLst>
            <pc:docMk/>
            <pc:sldMk cId="805121146" sldId="285"/>
            <ac:spMk id="82" creationId="{4230D886-D9B5-9B5F-B7F5-D3DC0338FE5F}"/>
          </ac:spMkLst>
        </pc:spChg>
        <pc:spChg chg="mod">
          <ac:chgData name="a xx" userId="6c68ed6e84215d36" providerId="LiveId" clId="{DB4E0632-E63A-4BD2-8C89-6E43158AD100}" dt="2023-07-21T16:41:17.548" v="1985"/>
          <ac:spMkLst>
            <pc:docMk/>
            <pc:sldMk cId="805121146" sldId="285"/>
            <ac:spMk id="83" creationId="{4208A8FA-A077-D9B6-A749-0F0DFF5D19D6}"/>
          </ac:spMkLst>
        </pc:spChg>
        <pc:spChg chg="mod">
          <ac:chgData name="a xx" userId="6c68ed6e84215d36" providerId="LiveId" clId="{DB4E0632-E63A-4BD2-8C89-6E43158AD100}" dt="2023-07-21T16:41:17.548" v="1985"/>
          <ac:spMkLst>
            <pc:docMk/>
            <pc:sldMk cId="805121146" sldId="285"/>
            <ac:spMk id="84" creationId="{33FA2C66-E1CD-D431-EF82-9676DD56D4ED}"/>
          </ac:spMkLst>
        </pc:spChg>
        <pc:spChg chg="mod">
          <ac:chgData name="a xx" userId="6c68ed6e84215d36" providerId="LiveId" clId="{DB4E0632-E63A-4BD2-8C89-6E43158AD100}" dt="2023-07-21T16:41:17.548" v="1985"/>
          <ac:spMkLst>
            <pc:docMk/>
            <pc:sldMk cId="805121146" sldId="285"/>
            <ac:spMk id="86" creationId="{D685F029-E6E3-48CC-BF74-51FF511430D6}"/>
          </ac:spMkLst>
        </pc:spChg>
        <pc:spChg chg="mod">
          <ac:chgData name="a xx" userId="6c68ed6e84215d36" providerId="LiveId" clId="{DB4E0632-E63A-4BD2-8C89-6E43158AD100}" dt="2023-07-21T16:41:17.548" v="1985"/>
          <ac:spMkLst>
            <pc:docMk/>
            <pc:sldMk cId="805121146" sldId="285"/>
            <ac:spMk id="87" creationId="{DD110A3C-5084-B0BB-24A4-13F7E1B0E8ED}"/>
          </ac:spMkLst>
        </pc:spChg>
        <pc:spChg chg="mod">
          <ac:chgData name="a xx" userId="6c68ed6e84215d36" providerId="LiveId" clId="{DB4E0632-E63A-4BD2-8C89-6E43158AD100}" dt="2023-07-21T16:41:17.548" v="1985"/>
          <ac:spMkLst>
            <pc:docMk/>
            <pc:sldMk cId="805121146" sldId="285"/>
            <ac:spMk id="88" creationId="{C0A50F4A-8214-5B59-7F07-BE1EBC2700FD}"/>
          </ac:spMkLst>
        </pc:spChg>
        <pc:spChg chg="mod">
          <ac:chgData name="a xx" userId="6c68ed6e84215d36" providerId="LiveId" clId="{DB4E0632-E63A-4BD2-8C89-6E43158AD100}" dt="2023-07-21T16:41:17.548" v="1985"/>
          <ac:spMkLst>
            <pc:docMk/>
            <pc:sldMk cId="805121146" sldId="285"/>
            <ac:spMk id="98" creationId="{F8D16789-0E29-B1D0-22DD-091753404048}"/>
          </ac:spMkLst>
        </pc:spChg>
        <pc:spChg chg="mod">
          <ac:chgData name="a xx" userId="6c68ed6e84215d36" providerId="LiveId" clId="{DB4E0632-E63A-4BD2-8C89-6E43158AD100}" dt="2023-07-21T16:41:17.548" v="1985"/>
          <ac:spMkLst>
            <pc:docMk/>
            <pc:sldMk cId="805121146" sldId="285"/>
            <ac:spMk id="101" creationId="{A5468099-B3AF-D19C-5FE7-158D0A872A86}"/>
          </ac:spMkLst>
        </pc:spChg>
        <pc:spChg chg="mod topLvl">
          <ac:chgData name="a xx" userId="6c68ed6e84215d36" providerId="LiveId" clId="{DB4E0632-E63A-4BD2-8C89-6E43158AD100}" dt="2023-07-23T14:31:47.841" v="2088" actId="208"/>
          <ac:spMkLst>
            <pc:docMk/>
            <pc:sldMk cId="805121146" sldId="285"/>
            <ac:spMk id="125" creationId="{B50516EA-D9D2-3FCF-C3B6-EC1C60B51430}"/>
          </ac:spMkLst>
        </pc:spChg>
        <pc:spChg chg="mod">
          <ac:chgData name="a xx" userId="6c68ed6e84215d36" providerId="LiveId" clId="{DB4E0632-E63A-4BD2-8C89-6E43158AD100}" dt="2023-07-21T16:31:03.945" v="1247" actId="165"/>
          <ac:spMkLst>
            <pc:docMk/>
            <pc:sldMk cId="805121146" sldId="285"/>
            <ac:spMk id="127" creationId="{57EE6430-5135-07A3-79A1-09C4BFD08B4D}"/>
          </ac:spMkLst>
        </pc:spChg>
        <pc:spChg chg="mod">
          <ac:chgData name="a xx" userId="6c68ed6e84215d36" providerId="LiveId" clId="{DB4E0632-E63A-4BD2-8C89-6E43158AD100}" dt="2023-07-21T16:31:03.945" v="1247" actId="165"/>
          <ac:spMkLst>
            <pc:docMk/>
            <pc:sldMk cId="805121146" sldId="285"/>
            <ac:spMk id="128" creationId="{567E5121-BFF0-349D-A398-0898710B5109}"/>
          </ac:spMkLst>
        </pc:spChg>
        <pc:spChg chg="mod topLvl">
          <ac:chgData name="a xx" userId="6c68ed6e84215d36" providerId="LiveId" clId="{DB4E0632-E63A-4BD2-8C89-6E43158AD100}" dt="2023-07-23T14:36:48.125" v="2186" actId="164"/>
          <ac:spMkLst>
            <pc:docMk/>
            <pc:sldMk cId="805121146" sldId="285"/>
            <ac:spMk id="129" creationId="{D0EAE314-C508-2767-3117-56B84A6C34FD}"/>
          </ac:spMkLst>
        </pc:spChg>
        <pc:spChg chg="mod topLvl">
          <ac:chgData name="a xx" userId="6c68ed6e84215d36" providerId="LiveId" clId="{DB4E0632-E63A-4BD2-8C89-6E43158AD100}" dt="2023-07-23T14:27:10.157" v="2025" actId="164"/>
          <ac:spMkLst>
            <pc:docMk/>
            <pc:sldMk cId="805121146" sldId="285"/>
            <ac:spMk id="130" creationId="{EAE1424E-1345-E31D-3B0C-B867545E6D36}"/>
          </ac:spMkLst>
        </pc:spChg>
        <pc:spChg chg="del mod">
          <ac:chgData name="a xx" userId="6c68ed6e84215d36" providerId="LiveId" clId="{DB4E0632-E63A-4BD2-8C89-6E43158AD100}" dt="2023-07-21T16:28:39.296" v="1235" actId="478"/>
          <ac:spMkLst>
            <pc:docMk/>
            <pc:sldMk cId="805121146" sldId="285"/>
            <ac:spMk id="132" creationId="{785E75B0-C9C6-0C66-F1FB-375C79CFB8DC}"/>
          </ac:spMkLst>
        </pc:spChg>
        <pc:grpChg chg="mod topLvl">
          <ac:chgData name="a xx" userId="6c68ed6e84215d36" providerId="LiveId" clId="{DB4E0632-E63A-4BD2-8C89-6E43158AD100}" dt="2023-07-23T14:36:48.125" v="2186" actId="164"/>
          <ac:grpSpMkLst>
            <pc:docMk/>
            <pc:sldMk cId="805121146" sldId="285"/>
            <ac:grpSpMk id="3" creationId="{4C4BA79C-6596-B4BB-5546-C7EEECA46C9D}"/>
          </ac:grpSpMkLst>
        </pc:grpChg>
        <pc:grpChg chg="add mod">
          <ac:chgData name="a xx" userId="6c68ed6e84215d36" providerId="LiveId" clId="{DB4E0632-E63A-4BD2-8C89-6E43158AD100}" dt="2023-07-23T14:36:48.125" v="2186" actId="164"/>
          <ac:grpSpMkLst>
            <pc:docMk/>
            <pc:sldMk cId="805121146" sldId="285"/>
            <ac:grpSpMk id="4" creationId="{8CD40FEB-713F-FA1F-0C67-8FDBBED4AD72}"/>
          </ac:grpSpMkLst>
        </pc:grpChg>
        <pc:grpChg chg="add mod">
          <ac:chgData name="a xx" userId="6c68ed6e84215d36" providerId="LiveId" clId="{DB4E0632-E63A-4BD2-8C89-6E43158AD100}" dt="2023-07-23T14:36:48.125" v="2186" actId="164"/>
          <ac:grpSpMkLst>
            <pc:docMk/>
            <pc:sldMk cId="805121146" sldId="285"/>
            <ac:grpSpMk id="11" creationId="{1320EADA-8BAC-D4D6-A84E-C4559CFD8AB4}"/>
          </ac:grpSpMkLst>
        </pc:grpChg>
        <pc:grpChg chg="mod">
          <ac:chgData name="a xx" userId="6c68ed6e84215d36" providerId="LiveId" clId="{DB4E0632-E63A-4BD2-8C89-6E43158AD100}" dt="2023-07-21T16:28:47.202" v="1238" actId="165"/>
          <ac:grpSpMkLst>
            <pc:docMk/>
            <pc:sldMk cId="805121146" sldId="285"/>
            <ac:grpSpMk id="14" creationId="{D45361A2-D039-3BFD-9671-41E5C9F601F7}"/>
          </ac:grpSpMkLst>
        </pc:grpChg>
        <pc:grpChg chg="add del mod">
          <ac:chgData name="a xx" userId="6c68ed6e84215d36" providerId="LiveId" clId="{DB4E0632-E63A-4BD2-8C89-6E43158AD100}" dt="2023-07-21T16:35:50.865" v="1809"/>
          <ac:grpSpMkLst>
            <pc:docMk/>
            <pc:sldMk cId="805121146" sldId="285"/>
            <ac:grpSpMk id="15" creationId="{8EE7DD93-21F4-8492-5A0A-B87F65A5E32C}"/>
          </ac:grpSpMkLst>
        </pc:grpChg>
        <pc:grpChg chg="mod">
          <ac:chgData name="a xx" userId="6c68ed6e84215d36" providerId="LiveId" clId="{DB4E0632-E63A-4BD2-8C89-6E43158AD100}" dt="2023-07-21T16:28:47.202" v="1238" actId="165"/>
          <ac:grpSpMkLst>
            <pc:docMk/>
            <pc:sldMk cId="805121146" sldId="285"/>
            <ac:grpSpMk id="18" creationId="{E0D76DC9-75E8-E3CF-F794-C302734A009F}"/>
          </ac:grpSpMkLst>
        </pc:grpChg>
        <pc:grpChg chg="mod">
          <ac:chgData name="a xx" userId="6c68ed6e84215d36" providerId="LiveId" clId="{DB4E0632-E63A-4BD2-8C89-6E43158AD100}" dt="2023-07-21T16:28:47.202" v="1238" actId="165"/>
          <ac:grpSpMkLst>
            <pc:docMk/>
            <pc:sldMk cId="805121146" sldId="285"/>
            <ac:grpSpMk id="22" creationId="{D5609885-5AC5-3098-51E5-F97D95BFBBDF}"/>
          </ac:grpSpMkLst>
        </pc:grpChg>
        <pc:grpChg chg="mod">
          <ac:chgData name="a xx" userId="6c68ed6e84215d36" providerId="LiveId" clId="{DB4E0632-E63A-4BD2-8C89-6E43158AD100}" dt="2023-07-21T16:28:47.202" v="1238" actId="165"/>
          <ac:grpSpMkLst>
            <pc:docMk/>
            <pc:sldMk cId="805121146" sldId="285"/>
            <ac:grpSpMk id="24" creationId="{BD52C5E6-FE2F-A32B-A834-35578E07C3DF}"/>
          </ac:grpSpMkLst>
        </pc:grpChg>
        <pc:grpChg chg="mod">
          <ac:chgData name="a xx" userId="6c68ed6e84215d36" providerId="LiveId" clId="{DB4E0632-E63A-4BD2-8C89-6E43158AD100}" dt="2023-07-21T16:28:47.202" v="1238" actId="165"/>
          <ac:grpSpMkLst>
            <pc:docMk/>
            <pc:sldMk cId="805121146" sldId="285"/>
            <ac:grpSpMk id="28" creationId="{E1827D75-87A0-CD01-ECEA-A325C3D3712E}"/>
          </ac:grpSpMkLst>
        </pc:grpChg>
        <pc:grpChg chg="mod">
          <ac:chgData name="a xx" userId="6c68ed6e84215d36" providerId="LiveId" clId="{DB4E0632-E63A-4BD2-8C89-6E43158AD100}" dt="2023-07-21T16:28:47.202" v="1238" actId="165"/>
          <ac:grpSpMkLst>
            <pc:docMk/>
            <pc:sldMk cId="805121146" sldId="285"/>
            <ac:grpSpMk id="31" creationId="{28BEAFCA-7DFC-8ED4-60DD-DBF138F7D1B2}"/>
          </ac:grpSpMkLst>
        </pc:grpChg>
        <pc:grpChg chg="add mod">
          <ac:chgData name="a xx" userId="6c68ed6e84215d36" providerId="LiveId" clId="{DB4E0632-E63A-4BD2-8C89-6E43158AD100}" dt="2023-07-23T14:36:48.125" v="2186" actId="164"/>
          <ac:grpSpMkLst>
            <pc:docMk/>
            <pc:sldMk cId="805121146" sldId="285"/>
            <ac:grpSpMk id="32" creationId="{F8CB5005-28FC-FD58-33DB-5A2256C938CD}"/>
          </ac:grpSpMkLst>
        </pc:grpChg>
        <pc:grpChg chg="mod">
          <ac:chgData name="a xx" userId="6c68ed6e84215d36" providerId="LiveId" clId="{DB4E0632-E63A-4BD2-8C89-6E43158AD100}" dt="2023-07-21T16:28:47.202" v="1238" actId="165"/>
          <ac:grpSpMkLst>
            <pc:docMk/>
            <pc:sldMk cId="805121146" sldId="285"/>
            <ac:grpSpMk id="45" creationId="{69812D7F-3AB8-8F9B-6429-05E5EC570DFE}"/>
          </ac:grpSpMkLst>
        </pc:grpChg>
        <pc:grpChg chg="add mod">
          <ac:chgData name="a xx" userId="6c68ed6e84215d36" providerId="LiveId" clId="{DB4E0632-E63A-4BD2-8C89-6E43158AD100}" dt="2023-07-23T14:36:48.125" v="2186" actId="164"/>
          <ac:grpSpMkLst>
            <pc:docMk/>
            <pc:sldMk cId="805121146" sldId="285"/>
            <ac:grpSpMk id="68" creationId="{9F2AFA0A-1E12-3777-412B-6128FC3E1E98}"/>
          </ac:grpSpMkLst>
        </pc:grpChg>
        <pc:grpChg chg="add del mod">
          <ac:chgData name="a xx" userId="6c68ed6e84215d36" providerId="LiveId" clId="{DB4E0632-E63A-4BD2-8C89-6E43158AD100}" dt="2023-07-23T14:30:39.806" v="2085" actId="478"/>
          <ac:grpSpMkLst>
            <pc:docMk/>
            <pc:sldMk cId="805121146" sldId="285"/>
            <ac:grpSpMk id="73" creationId="{E1102232-D7A5-D1C5-C955-A4806C6768D6}"/>
          </ac:grpSpMkLst>
        </pc:grpChg>
        <pc:grpChg chg="mod">
          <ac:chgData name="a xx" userId="6c68ed6e84215d36" providerId="LiveId" clId="{DB4E0632-E63A-4BD2-8C89-6E43158AD100}" dt="2023-07-21T16:41:17.548" v="1985"/>
          <ac:grpSpMkLst>
            <pc:docMk/>
            <pc:sldMk cId="805121146" sldId="285"/>
            <ac:grpSpMk id="74" creationId="{324FF970-85E5-DCBE-2DFE-805E4944663D}"/>
          </ac:grpSpMkLst>
        </pc:grpChg>
        <pc:grpChg chg="mod">
          <ac:chgData name="a xx" userId="6c68ed6e84215d36" providerId="LiveId" clId="{DB4E0632-E63A-4BD2-8C89-6E43158AD100}" dt="2023-07-21T16:41:17.548" v="1985"/>
          <ac:grpSpMkLst>
            <pc:docMk/>
            <pc:sldMk cId="805121146" sldId="285"/>
            <ac:grpSpMk id="75" creationId="{643FE2F2-910D-2391-92BC-10CEA0FDBDB4}"/>
          </ac:grpSpMkLst>
        </pc:grpChg>
        <pc:grpChg chg="mod">
          <ac:chgData name="a xx" userId="6c68ed6e84215d36" providerId="LiveId" clId="{DB4E0632-E63A-4BD2-8C89-6E43158AD100}" dt="2023-07-21T16:41:17.548" v="1985"/>
          <ac:grpSpMkLst>
            <pc:docMk/>
            <pc:sldMk cId="805121146" sldId="285"/>
            <ac:grpSpMk id="76" creationId="{DD987517-074D-C83C-136E-AB7BB00472D4}"/>
          </ac:grpSpMkLst>
        </pc:grpChg>
        <pc:grpChg chg="mod">
          <ac:chgData name="a xx" userId="6c68ed6e84215d36" providerId="LiveId" clId="{DB4E0632-E63A-4BD2-8C89-6E43158AD100}" dt="2023-07-21T16:41:17.548" v="1985"/>
          <ac:grpSpMkLst>
            <pc:docMk/>
            <pc:sldMk cId="805121146" sldId="285"/>
            <ac:grpSpMk id="78" creationId="{7EBE9C6C-5A72-67ED-6D35-826AF7285474}"/>
          </ac:grpSpMkLst>
        </pc:grpChg>
        <pc:grpChg chg="mod">
          <ac:chgData name="a xx" userId="6c68ed6e84215d36" providerId="LiveId" clId="{DB4E0632-E63A-4BD2-8C89-6E43158AD100}" dt="2023-07-21T16:28:47.202" v="1238" actId="165"/>
          <ac:grpSpMkLst>
            <pc:docMk/>
            <pc:sldMk cId="805121146" sldId="285"/>
            <ac:grpSpMk id="79" creationId="{FC01DE1B-9EC2-E212-71AF-9D2C00BD13BB}"/>
          </ac:grpSpMkLst>
        </pc:grpChg>
        <pc:grpChg chg="mod">
          <ac:chgData name="a xx" userId="6c68ed6e84215d36" providerId="LiveId" clId="{DB4E0632-E63A-4BD2-8C89-6E43158AD100}" dt="2023-07-21T16:28:47.202" v="1238" actId="165"/>
          <ac:grpSpMkLst>
            <pc:docMk/>
            <pc:sldMk cId="805121146" sldId="285"/>
            <ac:grpSpMk id="85" creationId="{9D920DFD-4D2A-9F43-3579-10F103429FD7}"/>
          </ac:grpSpMkLst>
        </pc:grpChg>
        <pc:grpChg chg="mod">
          <ac:chgData name="a xx" userId="6c68ed6e84215d36" providerId="LiveId" clId="{DB4E0632-E63A-4BD2-8C89-6E43158AD100}" dt="2023-07-21T16:28:47.202" v="1238" actId="165"/>
          <ac:grpSpMkLst>
            <pc:docMk/>
            <pc:sldMk cId="805121146" sldId="285"/>
            <ac:grpSpMk id="91" creationId="{36537796-939A-C22C-C71C-87D9C404796E}"/>
          </ac:grpSpMkLst>
        </pc:grpChg>
        <pc:grpChg chg="mod">
          <ac:chgData name="a xx" userId="6c68ed6e84215d36" providerId="LiveId" clId="{DB4E0632-E63A-4BD2-8C89-6E43158AD100}" dt="2023-07-21T16:28:47.202" v="1238" actId="165"/>
          <ac:grpSpMkLst>
            <pc:docMk/>
            <pc:sldMk cId="805121146" sldId="285"/>
            <ac:grpSpMk id="94" creationId="{7552821B-349A-7E53-AE9A-65E2DC9D535A}"/>
          </ac:grpSpMkLst>
        </pc:grpChg>
        <pc:grpChg chg="mod">
          <ac:chgData name="a xx" userId="6c68ed6e84215d36" providerId="LiveId" clId="{DB4E0632-E63A-4BD2-8C89-6E43158AD100}" dt="2023-07-21T16:28:47.202" v="1238" actId="165"/>
          <ac:grpSpMkLst>
            <pc:docMk/>
            <pc:sldMk cId="805121146" sldId="285"/>
            <ac:grpSpMk id="97" creationId="{7127389D-8917-B9BB-E1E3-58E60CD86773}"/>
          </ac:grpSpMkLst>
        </pc:grpChg>
        <pc:grpChg chg="mod topLvl">
          <ac:chgData name="a xx" userId="6c68ed6e84215d36" providerId="LiveId" clId="{DB4E0632-E63A-4BD2-8C89-6E43158AD100}" dt="2023-07-23T14:27:10.157" v="2025" actId="164"/>
          <ac:grpSpMkLst>
            <pc:docMk/>
            <pc:sldMk cId="805121146" sldId="285"/>
            <ac:grpSpMk id="99" creationId="{30114395-D149-E994-E985-D32AD4EA9439}"/>
          </ac:grpSpMkLst>
        </pc:grpChg>
        <pc:grpChg chg="mod">
          <ac:chgData name="a xx" userId="6c68ed6e84215d36" providerId="LiveId" clId="{DB4E0632-E63A-4BD2-8C89-6E43158AD100}" dt="2023-07-21T16:28:47.202" v="1238" actId="165"/>
          <ac:grpSpMkLst>
            <pc:docMk/>
            <pc:sldMk cId="805121146" sldId="285"/>
            <ac:grpSpMk id="100" creationId="{86599B7B-D7DF-DF59-342E-C7DE626051CE}"/>
          </ac:grpSpMkLst>
        </pc:grpChg>
        <pc:grpChg chg="del mod topLvl">
          <ac:chgData name="a xx" userId="6c68ed6e84215d36" providerId="LiveId" clId="{DB4E0632-E63A-4BD2-8C89-6E43158AD100}" dt="2023-07-21T16:30:53.255" v="1246" actId="165"/>
          <ac:grpSpMkLst>
            <pc:docMk/>
            <pc:sldMk cId="805121146" sldId="285"/>
            <ac:grpSpMk id="102" creationId="{3EC51E39-7DE7-7238-A66B-A264967EAD63}"/>
          </ac:grpSpMkLst>
        </pc:grpChg>
        <pc:grpChg chg="del mod topLvl">
          <ac:chgData name="a xx" userId="6c68ed6e84215d36" providerId="LiveId" clId="{DB4E0632-E63A-4BD2-8C89-6E43158AD100}" dt="2023-07-21T16:31:03.945" v="1247" actId="165"/>
          <ac:grpSpMkLst>
            <pc:docMk/>
            <pc:sldMk cId="805121146" sldId="285"/>
            <ac:grpSpMk id="103" creationId="{F6E47335-E02D-3DD2-7BBF-C8A9C8BAE469}"/>
          </ac:grpSpMkLst>
        </pc:grpChg>
        <pc:grpChg chg="del mod topLvl">
          <ac:chgData name="a xx" userId="6c68ed6e84215d36" providerId="LiveId" clId="{DB4E0632-E63A-4BD2-8C89-6E43158AD100}" dt="2023-07-21T16:31:43.807" v="1422" actId="165"/>
          <ac:grpSpMkLst>
            <pc:docMk/>
            <pc:sldMk cId="805121146" sldId="285"/>
            <ac:grpSpMk id="106" creationId="{12A45C65-0441-B138-1444-4759B1852B58}"/>
          </ac:grpSpMkLst>
        </pc:grpChg>
        <pc:grpChg chg="mod topLvl">
          <ac:chgData name="a xx" userId="6c68ed6e84215d36" providerId="LiveId" clId="{DB4E0632-E63A-4BD2-8C89-6E43158AD100}" dt="2023-07-23T14:36:48.125" v="2186" actId="164"/>
          <ac:grpSpMkLst>
            <pc:docMk/>
            <pc:sldMk cId="805121146" sldId="285"/>
            <ac:grpSpMk id="108" creationId="{E4E745C4-0B4C-EF7F-53C4-809DD9B64892}"/>
          </ac:grpSpMkLst>
        </pc:grpChg>
        <pc:grpChg chg="mod topLvl">
          <ac:chgData name="a xx" userId="6c68ed6e84215d36" providerId="LiveId" clId="{DB4E0632-E63A-4BD2-8C89-6E43158AD100}" dt="2023-07-23T14:36:48.125" v="2186" actId="164"/>
          <ac:grpSpMkLst>
            <pc:docMk/>
            <pc:sldMk cId="805121146" sldId="285"/>
            <ac:grpSpMk id="109" creationId="{51992DDE-8A66-047A-6B09-1E14F96F6AAD}"/>
          </ac:grpSpMkLst>
        </pc:grpChg>
        <pc:grpChg chg="del mod topLvl">
          <ac:chgData name="a xx" userId="6c68ed6e84215d36" providerId="LiveId" clId="{DB4E0632-E63A-4BD2-8C89-6E43158AD100}" dt="2023-07-23T14:30:19.807" v="2084" actId="478"/>
          <ac:grpSpMkLst>
            <pc:docMk/>
            <pc:sldMk cId="805121146" sldId="285"/>
            <ac:grpSpMk id="114" creationId="{4250B985-D00B-ED91-C9FC-A3CA09461D7E}"/>
          </ac:grpSpMkLst>
        </pc:grpChg>
        <pc:grpChg chg="del mod topLvl">
          <ac:chgData name="a xx" userId="6c68ed6e84215d36" providerId="LiveId" clId="{DB4E0632-E63A-4BD2-8C89-6E43158AD100}" dt="2023-07-21T16:31:50.315" v="1423" actId="165"/>
          <ac:grpSpMkLst>
            <pc:docMk/>
            <pc:sldMk cId="805121146" sldId="285"/>
            <ac:grpSpMk id="115" creationId="{9B1E259D-98C4-258A-3D36-6E96BA3C359D}"/>
          </ac:grpSpMkLst>
        </pc:grpChg>
        <pc:grpChg chg="del mod topLvl">
          <ac:chgData name="a xx" userId="6c68ed6e84215d36" providerId="LiveId" clId="{DB4E0632-E63A-4BD2-8C89-6E43158AD100}" dt="2023-07-21T16:31:11.943" v="1248" actId="165"/>
          <ac:grpSpMkLst>
            <pc:docMk/>
            <pc:sldMk cId="805121146" sldId="285"/>
            <ac:grpSpMk id="124" creationId="{8D2E5D87-D557-76E5-8019-79B1239FEC15}"/>
          </ac:grpSpMkLst>
        </pc:grpChg>
        <pc:grpChg chg="mod topLvl">
          <ac:chgData name="a xx" userId="6c68ed6e84215d36" providerId="LiveId" clId="{DB4E0632-E63A-4BD2-8C89-6E43158AD100}" dt="2023-07-23T14:27:10.157" v="2025" actId="164"/>
          <ac:grpSpMkLst>
            <pc:docMk/>
            <pc:sldMk cId="805121146" sldId="285"/>
            <ac:grpSpMk id="126" creationId="{A5782E1A-D7AD-34C1-AC8B-4491CC5DDF8F}"/>
          </ac:grpSpMkLst>
        </pc:grpChg>
        <pc:grpChg chg="mod topLvl">
          <ac:chgData name="a xx" userId="6c68ed6e84215d36" providerId="LiveId" clId="{DB4E0632-E63A-4BD2-8C89-6E43158AD100}" dt="2023-07-23T14:36:48.125" v="2186" actId="164"/>
          <ac:grpSpMkLst>
            <pc:docMk/>
            <pc:sldMk cId="805121146" sldId="285"/>
            <ac:grpSpMk id="131" creationId="{362C8C5B-2E75-14A3-DF1B-BAA0EF7675DE}"/>
          </ac:grpSpMkLst>
        </pc:grpChg>
        <pc:grpChg chg="del mod">
          <ac:chgData name="a xx" userId="6c68ed6e84215d36" providerId="LiveId" clId="{DB4E0632-E63A-4BD2-8C89-6E43158AD100}" dt="2023-07-21T16:28:47.202" v="1238" actId="165"/>
          <ac:grpSpMkLst>
            <pc:docMk/>
            <pc:sldMk cId="805121146" sldId="285"/>
            <ac:grpSpMk id="133" creationId="{EFBF50D4-5CEB-B8DB-A4E8-9B71488D7F3F}"/>
          </ac:grpSpMkLst>
        </pc:grpChg>
        <pc:cxnChg chg="mod">
          <ac:chgData name="a xx" userId="6c68ed6e84215d36" providerId="LiveId" clId="{DB4E0632-E63A-4BD2-8C89-6E43158AD100}" dt="2023-07-21T16:28:47.202" v="1238" actId="165"/>
          <ac:cxnSpMkLst>
            <pc:docMk/>
            <pc:sldMk cId="805121146" sldId="285"/>
            <ac:cxnSpMk id="33" creationId="{E7A3C898-B908-ACCB-2AAD-B8A32280DCB4}"/>
          </ac:cxnSpMkLst>
        </pc:cxnChg>
        <pc:cxnChg chg="mod">
          <ac:chgData name="a xx" userId="6c68ed6e84215d36" providerId="LiveId" clId="{DB4E0632-E63A-4BD2-8C89-6E43158AD100}" dt="2023-07-21T16:28:47.202" v="1238" actId="165"/>
          <ac:cxnSpMkLst>
            <pc:docMk/>
            <pc:sldMk cId="805121146" sldId="285"/>
            <ac:cxnSpMk id="34" creationId="{DD6390BC-7365-90E3-C4EB-2D70C911C9D6}"/>
          </ac:cxnSpMkLst>
        </pc:cxnChg>
        <pc:cxnChg chg="mod">
          <ac:chgData name="a xx" userId="6c68ed6e84215d36" providerId="LiveId" clId="{DB4E0632-E63A-4BD2-8C89-6E43158AD100}" dt="2023-07-21T16:28:47.202" v="1238" actId="165"/>
          <ac:cxnSpMkLst>
            <pc:docMk/>
            <pc:sldMk cId="805121146" sldId="285"/>
            <ac:cxnSpMk id="35" creationId="{4D7F63D2-77DA-7950-8AEC-E7EF5E718960}"/>
          </ac:cxnSpMkLst>
        </pc:cxnChg>
        <pc:cxnChg chg="mod">
          <ac:chgData name="a xx" userId="6c68ed6e84215d36" providerId="LiveId" clId="{DB4E0632-E63A-4BD2-8C89-6E43158AD100}" dt="2023-07-21T16:28:47.202" v="1238" actId="165"/>
          <ac:cxnSpMkLst>
            <pc:docMk/>
            <pc:sldMk cId="805121146" sldId="285"/>
            <ac:cxnSpMk id="36" creationId="{C7E356D5-6905-B960-4503-C15D2BCBD6C2}"/>
          </ac:cxnSpMkLst>
        </pc:cxnChg>
        <pc:cxnChg chg="mod">
          <ac:chgData name="a xx" userId="6c68ed6e84215d36" providerId="LiveId" clId="{DB4E0632-E63A-4BD2-8C89-6E43158AD100}" dt="2023-07-21T16:28:47.202" v="1238" actId="165"/>
          <ac:cxnSpMkLst>
            <pc:docMk/>
            <pc:sldMk cId="805121146" sldId="285"/>
            <ac:cxnSpMk id="37" creationId="{96FE4BC3-500C-9212-7F0A-F6A5FC6B2836}"/>
          </ac:cxnSpMkLst>
        </pc:cxnChg>
        <pc:cxnChg chg="mod">
          <ac:chgData name="a xx" userId="6c68ed6e84215d36" providerId="LiveId" clId="{DB4E0632-E63A-4BD2-8C89-6E43158AD100}" dt="2023-07-21T16:28:47.202" v="1238" actId="165"/>
          <ac:cxnSpMkLst>
            <pc:docMk/>
            <pc:sldMk cId="805121146" sldId="285"/>
            <ac:cxnSpMk id="38" creationId="{A8D5F691-43C7-FEE1-A4F6-DB89F8BDB4BF}"/>
          </ac:cxnSpMkLst>
        </pc:cxnChg>
        <pc:cxnChg chg="mod">
          <ac:chgData name="a xx" userId="6c68ed6e84215d36" providerId="LiveId" clId="{DB4E0632-E63A-4BD2-8C89-6E43158AD100}" dt="2023-07-21T16:28:47.202" v="1238" actId="165"/>
          <ac:cxnSpMkLst>
            <pc:docMk/>
            <pc:sldMk cId="805121146" sldId="285"/>
            <ac:cxnSpMk id="39" creationId="{23292E78-8D7F-8D67-0139-B9CED6655366}"/>
          </ac:cxnSpMkLst>
        </pc:cxnChg>
        <pc:cxnChg chg="mod">
          <ac:chgData name="a xx" userId="6c68ed6e84215d36" providerId="LiveId" clId="{DB4E0632-E63A-4BD2-8C89-6E43158AD100}" dt="2023-07-21T16:28:47.202" v="1238" actId="165"/>
          <ac:cxnSpMkLst>
            <pc:docMk/>
            <pc:sldMk cId="805121146" sldId="285"/>
            <ac:cxnSpMk id="40" creationId="{3ABFD22C-A5AB-45E7-82EC-C1A3C21BA3FD}"/>
          </ac:cxnSpMkLst>
        </pc:cxnChg>
        <pc:cxnChg chg="mod">
          <ac:chgData name="a xx" userId="6c68ed6e84215d36" providerId="LiveId" clId="{DB4E0632-E63A-4BD2-8C89-6E43158AD100}" dt="2023-07-21T16:28:47.202" v="1238" actId="165"/>
          <ac:cxnSpMkLst>
            <pc:docMk/>
            <pc:sldMk cId="805121146" sldId="285"/>
            <ac:cxnSpMk id="41" creationId="{ADB235EA-5D16-62CB-65E3-338C932FCE17}"/>
          </ac:cxnSpMkLst>
        </pc:cxnChg>
        <pc:cxnChg chg="mod">
          <ac:chgData name="a xx" userId="6c68ed6e84215d36" providerId="LiveId" clId="{DB4E0632-E63A-4BD2-8C89-6E43158AD100}" dt="2023-07-21T16:28:47.202" v="1238" actId="165"/>
          <ac:cxnSpMkLst>
            <pc:docMk/>
            <pc:sldMk cId="805121146" sldId="285"/>
            <ac:cxnSpMk id="42" creationId="{1D2E143F-5641-BB5B-DE46-D3E19831EB86}"/>
          </ac:cxnSpMkLst>
        </pc:cxnChg>
        <pc:cxnChg chg="mod">
          <ac:chgData name="a xx" userId="6c68ed6e84215d36" providerId="LiveId" clId="{DB4E0632-E63A-4BD2-8C89-6E43158AD100}" dt="2023-07-21T16:28:47.202" v="1238" actId="165"/>
          <ac:cxnSpMkLst>
            <pc:docMk/>
            <pc:sldMk cId="805121146" sldId="285"/>
            <ac:cxnSpMk id="43" creationId="{3709985B-C331-A4C1-9B55-33DF6E7B61B6}"/>
          </ac:cxnSpMkLst>
        </pc:cxnChg>
        <pc:cxnChg chg="mod">
          <ac:chgData name="a xx" userId="6c68ed6e84215d36" providerId="LiveId" clId="{DB4E0632-E63A-4BD2-8C89-6E43158AD100}" dt="2023-07-21T16:28:47.202" v="1238" actId="165"/>
          <ac:cxnSpMkLst>
            <pc:docMk/>
            <pc:sldMk cId="805121146" sldId="285"/>
            <ac:cxnSpMk id="44" creationId="{65C94CE8-ACE9-9AB5-5500-8C65C3DD3417}"/>
          </ac:cxnSpMkLst>
        </pc:cxnChg>
        <pc:cxnChg chg="mod">
          <ac:chgData name="a xx" userId="6c68ed6e84215d36" providerId="LiveId" clId="{DB4E0632-E63A-4BD2-8C89-6E43158AD100}" dt="2023-07-21T16:28:47.202" v="1238" actId="165"/>
          <ac:cxnSpMkLst>
            <pc:docMk/>
            <pc:sldMk cId="805121146" sldId="285"/>
            <ac:cxnSpMk id="46" creationId="{2547FB67-C358-8557-6272-5299458494A6}"/>
          </ac:cxnSpMkLst>
        </pc:cxnChg>
        <pc:cxnChg chg="mod">
          <ac:chgData name="a xx" userId="6c68ed6e84215d36" providerId="LiveId" clId="{DB4E0632-E63A-4BD2-8C89-6E43158AD100}" dt="2023-07-21T16:28:47.202" v="1238" actId="165"/>
          <ac:cxnSpMkLst>
            <pc:docMk/>
            <pc:sldMk cId="805121146" sldId="285"/>
            <ac:cxnSpMk id="47" creationId="{6E3F292C-3D55-B36C-4F6E-C11AC45280EB}"/>
          </ac:cxnSpMkLst>
        </pc:cxnChg>
        <pc:cxnChg chg="mod">
          <ac:chgData name="a xx" userId="6c68ed6e84215d36" providerId="LiveId" clId="{DB4E0632-E63A-4BD2-8C89-6E43158AD100}" dt="2023-07-21T16:28:47.202" v="1238" actId="165"/>
          <ac:cxnSpMkLst>
            <pc:docMk/>
            <pc:sldMk cId="805121146" sldId="285"/>
            <ac:cxnSpMk id="48" creationId="{53DDEE1B-0778-5F8C-99B7-8F7B7B67F412}"/>
          </ac:cxnSpMkLst>
        </pc:cxnChg>
        <pc:cxnChg chg="mod">
          <ac:chgData name="a xx" userId="6c68ed6e84215d36" providerId="LiveId" clId="{DB4E0632-E63A-4BD2-8C89-6E43158AD100}" dt="2023-07-21T16:28:47.202" v="1238" actId="165"/>
          <ac:cxnSpMkLst>
            <pc:docMk/>
            <pc:sldMk cId="805121146" sldId="285"/>
            <ac:cxnSpMk id="49" creationId="{6BDE7277-1C68-1E7C-B0F4-2C9E3F607D1D}"/>
          </ac:cxnSpMkLst>
        </pc:cxnChg>
        <pc:cxnChg chg="mod">
          <ac:chgData name="a xx" userId="6c68ed6e84215d36" providerId="LiveId" clId="{DB4E0632-E63A-4BD2-8C89-6E43158AD100}" dt="2023-07-21T16:28:47.202" v="1238" actId="165"/>
          <ac:cxnSpMkLst>
            <pc:docMk/>
            <pc:sldMk cId="805121146" sldId="285"/>
            <ac:cxnSpMk id="50" creationId="{246D0D22-CA39-0ADA-E0CF-52FD4CCC9468}"/>
          </ac:cxnSpMkLst>
        </pc:cxnChg>
        <pc:cxnChg chg="mod">
          <ac:chgData name="a xx" userId="6c68ed6e84215d36" providerId="LiveId" clId="{DB4E0632-E63A-4BD2-8C89-6E43158AD100}" dt="2023-07-21T16:28:47.202" v="1238" actId="165"/>
          <ac:cxnSpMkLst>
            <pc:docMk/>
            <pc:sldMk cId="805121146" sldId="285"/>
            <ac:cxnSpMk id="51" creationId="{D448FCE8-6F5A-7D21-2E1C-AD2289DC292D}"/>
          </ac:cxnSpMkLst>
        </pc:cxnChg>
        <pc:cxnChg chg="mod">
          <ac:chgData name="a xx" userId="6c68ed6e84215d36" providerId="LiveId" clId="{DB4E0632-E63A-4BD2-8C89-6E43158AD100}" dt="2023-07-21T16:28:47.202" v="1238" actId="165"/>
          <ac:cxnSpMkLst>
            <pc:docMk/>
            <pc:sldMk cId="805121146" sldId="285"/>
            <ac:cxnSpMk id="52" creationId="{D409B1CB-C548-21C1-D344-6B262F7853CE}"/>
          </ac:cxnSpMkLst>
        </pc:cxnChg>
        <pc:cxnChg chg="mod">
          <ac:chgData name="a xx" userId="6c68ed6e84215d36" providerId="LiveId" clId="{DB4E0632-E63A-4BD2-8C89-6E43158AD100}" dt="2023-07-21T16:28:47.202" v="1238" actId="165"/>
          <ac:cxnSpMkLst>
            <pc:docMk/>
            <pc:sldMk cId="805121146" sldId="285"/>
            <ac:cxnSpMk id="53" creationId="{29E8B808-444B-4CF5-C8AC-E10DF0CA897A}"/>
          </ac:cxnSpMkLst>
        </pc:cxnChg>
        <pc:cxnChg chg="mod">
          <ac:chgData name="a xx" userId="6c68ed6e84215d36" providerId="LiveId" clId="{DB4E0632-E63A-4BD2-8C89-6E43158AD100}" dt="2023-07-23T14:36:10.756" v="2172" actId="14100"/>
          <ac:cxnSpMkLst>
            <pc:docMk/>
            <pc:sldMk cId="805121146" sldId="285"/>
            <ac:cxnSpMk id="61" creationId="{0D76A6BA-D04F-D273-6DA0-1A76B8BDC5AB}"/>
          </ac:cxnSpMkLst>
        </pc:cxnChg>
        <pc:cxnChg chg="mod">
          <ac:chgData name="a xx" userId="6c68ed6e84215d36" providerId="LiveId" clId="{DB4E0632-E63A-4BD2-8C89-6E43158AD100}" dt="2023-07-21T16:35:54.293" v="1810"/>
          <ac:cxnSpMkLst>
            <pc:docMk/>
            <pc:sldMk cId="805121146" sldId="285"/>
            <ac:cxnSpMk id="62" creationId="{D7B97416-7FBB-DD17-73B7-ADEF7075D5B5}"/>
          </ac:cxnSpMkLst>
        </pc:cxnChg>
        <pc:cxnChg chg="mod">
          <ac:chgData name="a xx" userId="6c68ed6e84215d36" providerId="LiveId" clId="{DB4E0632-E63A-4BD2-8C89-6E43158AD100}" dt="2023-07-21T16:28:47.202" v="1238" actId="165"/>
          <ac:cxnSpMkLst>
            <pc:docMk/>
            <pc:sldMk cId="805121146" sldId="285"/>
            <ac:cxnSpMk id="69" creationId="{007F390C-B901-BBB7-522A-262A3EB0E922}"/>
          </ac:cxnSpMkLst>
        </pc:cxnChg>
        <pc:cxnChg chg="mod">
          <ac:chgData name="a xx" userId="6c68ed6e84215d36" providerId="LiveId" clId="{DB4E0632-E63A-4BD2-8C89-6E43158AD100}" dt="2023-07-21T16:28:47.202" v="1238" actId="165"/>
          <ac:cxnSpMkLst>
            <pc:docMk/>
            <pc:sldMk cId="805121146" sldId="285"/>
            <ac:cxnSpMk id="72" creationId="{7DC4A383-170D-67EC-D896-4E29ECA6A537}"/>
          </ac:cxnSpMkLst>
        </pc:cxnChg>
        <pc:cxnChg chg="mod">
          <ac:chgData name="a xx" userId="6c68ed6e84215d36" providerId="LiveId" clId="{DB4E0632-E63A-4BD2-8C89-6E43158AD100}" dt="2023-07-21T16:28:47.202" v="1238" actId="165"/>
          <ac:cxnSpMkLst>
            <pc:docMk/>
            <pc:sldMk cId="805121146" sldId="285"/>
            <ac:cxnSpMk id="89" creationId="{39B3C586-60EE-B304-9E42-8C82A9B46B26}"/>
          </ac:cxnSpMkLst>
        </pc:cxnChg>
        <pc:cxnChg chg="mod">
          <ac:chgData name="a xx" userId="6c68ed6e84215d36" providerId="LiveId" clId="{DB4E0632-E63A-4BD2-8C89-6E43158AD100}" dt="2023-07-21T16:28:47.202" v="1238" actId="165"/>
          <ac:cxnSpMkLst>
            <pc:docMk/>
            <pc:sldMk cId="805121146" sldId="285"/>
            <ac:cxnSpMk id="90" creationId="{D18F5C0C-68FD-E97D-ADB8-793E5E1C3DC0}"/>
          </ac:cxnSpMkLst>
        </pc:cxnChg>
        <pc:cxnChg chg="mod">
          <ac:chgData name="a xx" userId="6c68ed6e84215d36" providerId="LiveId" clId="{DB4E0632-E63A-4BD2-8C89-6E43158AD100}" dt="2023-07-21T16:28:47.202" v="1238" actId="165"/>
          <ac:cxnSpMkLst>
            <pc:docMk/>
            <pc:sldMk cId="805121146" sldId="285"/>
            <ac:cxnSpMk id="92" creationId="{9B3CD03B-94FD-3A7A-1261-4E4F4F19D49E}"/>
          </ac:cxnSpMkLst>
        </pc:cxnChg>
        <pc:cxnChg chg="mod">
          <ac:chgData name="a xx" userId="6c68ed6e84215d36" providerId="LiveId" clId="{DB4E0632-E63A-4BD2-8C89-6E43158AD100}" dt="2023-07-21T16:28:47.202" v="1238" actId="165"/>
          <ac:cxnSpMkLst>
            <pc:docMk/>
            <pc:sldMk cId="805121146" sldId="285"/>
            <ac:cxnSpMk id="93" creationId="{78046EEF-2EEC-A8B5-FA61-7E90E7FE72CC}"/>
          </ac:cxnSpMkLst>
        </pc:cxnChg>
        <pc:cxnChg chg="mod">
          <ac:chgData name="a xx" userId="6c68ed6e84215d36" providerId="LiveId" clId="{DB4E0632-E63A-4BD2-8C89-6E43158AD100}" dt="2023-07-21T16:28:47.202" v="1238" actId="165"/>
          <ac:cxnSpMkLst>
            <pc:docMk/>
            <pc:sldMk cId="805121146" sldId="285"/>
            <ac:cxnSpMk id="95" creationId="{C674834D-3444-EA0D-D226-576727E3AE2B}"/>
          </ac:cxnSpMkLst>
        </pc:cxnChg>
        <pc:cxnChg chg="mod">
          <ac:chgData name="a xx" userId="6c68ed6e84215d36" providerId="LiveId" clId="{DB4E0632-E63A-4BD2-8C89-6E43158AD100}" dt="2023-07-21T16:28:47.202" v="1238" actId="165"/>
          <ac:cxnSpMkLst>
            <pc:docMk/>
            <pc:sldMk cId="805121146" sldId="285"/>
            <ac:cxnSpMk id="96" creationId="{8CFFA094-417D-C0A9-04F5-5926A1E348EB}"/>
          </ac:cxnSpMkLst>
        </pc:cxnChg>
        <pc:cxnChg chg="mod topLvl">
          <ac:chgData name="a xx" userId="6c68ed6e84215d36" providerId="LiveId" clId="{DB4E0632-E63A-4BD2-8C89-6E43158AD100}" dt="2023-07-23T14:36:48.125" v="2186" actId="164"/>
          <ac:cxnSpMkLst>
            <pc:docMk/>
            <pc:sldMk cId="805121146" sldId="285"/>
            <ac:cxnSpMk id="107" creationId="{9A433E15-5607-24F1-A55F-9E9ECC97136C}"/>
          </ac:cxnSpMkLst>
        </pc:cxnChg>
        <pc:cxnChg chg="mod topLvl">
          <ac:chgData name="a xx" userId="6c68ed6e84215d36" providerId="LiveId" clId="{DB4E0632-E63A-4BD2-8C89-6E43158AD100}" dt="2023-07-23T14:36:48.125" v="2186" actId="164"/>
          <ac:cxnSpMkLst>
            <pc:docMk/>
            <pc:sldMk cId="805121146" sldId="285"/>
            <ac:cxnSpMk id="116" creationId="{A7458C0A-A364-4AC5-C30D-A9634DCB8432}"/>
          </ac:cxnSpMkLst>
        </pc:cxnChg>
        <pc:cxnChg chg="mod topLvl">
          <ac:chgData name="a xx" userId="6c68ed6e84215d36" providerId="LiveId" clId="{DB4E0632-E63A-4BD2-8C89-6E43158AD100}" dt="2023-07-23T14:36:48.125" v="2186" actId="164"/>
          <ac:cxnSpMkLst>
            <pc:docMk/>
            <pc:sldMk cId="805121146" sldId="285"/>
            <ac:cxnSpMk id="117" creationId="{55E86208-CF5B-685F-4546-B1E1428560CE}"/>
          </ac:cxnSpMkLst>
        </pc:cxnChg>
        <pc:cxnChg chg="mod">
          <ac:chgData name="a xx" userId="6c68ed6e84215d36" providerId="LiveId" clId="{DB4E0632-E63A-4BD2-8C89-6E43158AD100}" dt="2023-07-21T16:31:43.807" v="1422" actId="165"/>
          <ac:cxnSpMkLst>
            <pc:docMk/>
            <pc:sldMk cId="805121146" sldId="285"/>
            <ac:cxnSpMk id="118" creationId="{01366710-7CE2-10AE-B44D-31156384DEB9}"/>
          </ac:cxnSpMkLst>
        </pc:cxnChg>
        <pc:cxnChg chg="mod">
          <ac:chgData name="a xx" userId="6c68ed6e84215d36" providerId="LiveId" clId="{DB4E0632-E63A-4BD2-8C89-6E43158AD100}" dt="2023-07-21T16:31:43.807" v="1422" actId="165"/>
          <ac:cxnSpMkLst>
            <pc:docMk/>
            <pc:sldMk cId="805121146" sldId="285"/>
            <ac:cxnSpMk id="119" creationId="{7EF1A777-BC58-8AC8-CBC2-249A5A62959F}"/>
          </ac:cxnSpMkLst>
        </pc:cxnChg>
        <pc:cxnChg chg="mod">
          <ac:chgData name="a xx" userId="6c68ed6e84215d36" providerId="LiveId" clId="{DB4E0632-E63A-4BD2-8C89-6E43158AD100}" dt="2023-07-23T14:36:10.147" v="2170" actId="1035"/>
          <ac:cxnSpMkLst>
            <pc:docMk/>
            <pc:sldMk cId="805121146" sldId="285"/>
            <ac:cxnSpMk id="120" creationId="{CA957222-D824-8F71-F7AC-4190A98909B2}"/>
          </ac:cxnSpMkLst>
        </pc:cxnChg>
        <pc:cxnChg chg="mod">
          <ac:chgData name="a xx" userId="6c68ed6e84215d36" providerId="LiveId" clId="{DB4E0632-E63A-4BD2-8C89-6E43158AD100}" dt="2023-07-23T14:36:11.615" v="2175" actId="14100"/>
          <ac:cxnSpMkLst>
            <pc:docMk/>
            <pc:sldMk cId="805121146" sldId="285"/>
            <ac:cxnSpMk id="121" creationId="{C360B3BA-3CC0-63A2-3D91-2B5703E2215D}"/>
          </ac:cxnSpMkLst>
        </pc:cxnChg>
        <pc:cxnChg chg="mod">
          <ac:chgData name="a xx" userId="6c68ed6e84215d36" providerId="LiveId" clId="{DB4E0632-E63A-4BD2-8C89-6E43158AD100}" dt="2023-07-21T16:35:06.036" v="1727" actId="14100"/>
          <ac:cxnSpMkLst>
            <pc:docMk/>
            <pc:sldMk cId="805121146" sldId="285"/>
            <ac:cxnSpMk id="122" creationId="{29FC0E6E-137A-54E8-C87D-1431514AD6E1}"/>
          </ac:cxnSpMkLst>
        </pc:cxnChg>
        <pc:cxnChg chg="mod">
          <ac:chgData name="a xx" userId="6c68ed6e84215d36" providerId="LiveId" clId="{DB4E0632-E63A-4BD2-8C89-6E43158AD100}" dt="2023-07-21T16:35:00.314" v="1726" actId="14100"/>
          <ac:cxnSpMkLst>
            <pc:docMk/>
            <pc:sldMk cId="805121146" sldId="285"/>
            <ac:cxnSpMk id="123" creationId="{7EE25FFD-568B-7CD7-F52F-EB0BE3D7A413}"/>
          </ac:cxnSpMkLst>
        </pc:cxnChg>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pChg chg="mod">
          <ac:chgData name="a xx" userId="6c68ed6e84215d36" providerId="LiveId" clId="{DB4E0632-E63A-4BD2-8C89-6E43158AD100}" dt="2023-07-23T23:32:22.937" v="2192" actId="165"/>
          <ac:spMkLst>
            <pc:docMk/>
            <pc:sldMk cId="4201601453" sldId="286"/>
            <ac:spMk id="2" creationId="{B6BEA4C3-8167-004A-C23C-3B49D2F894D5}"/>
          </ac:spMkLst>
        </pc:spChg>
        <pc:spChg chg="add mod ord">
          <ac:chgData name="a xx" userId="6c68ed6e84215d36" providerId="LiveId" clId="{DB4E0632-E63A-4BD2-8C89-6E43158AD100}" dt="2023-07-23T23:34:41.715" v="2222" actId="164"/>
          <ac:spMkLst>
            <pc:docMk/>
            <pc:sldMk cId="4201601453" sldId="286"/>
            <ac:spMk id="5" creationId="{C60E0A00-701B-DBC0-C2EF-2BF31B61477A}"/>
          </ac:spMkLst>
        </pc:spChg>
        <pc:spChg chg="mod topLvl">
          <ac:chgData name="a xx" userId="6c68ed6e84215d36" providerId="LiveId" clId="{DB4E0632-E63A-4BD2-8C89-6E43158AD100}" dt="2023-07-24T11:21:44.348" v="2575" actId="164"/>
          <ac:spMkLst>
            <pc:docMk/>
            <pc:sldMk cId="4201601453" sldId="286"/>
            <ac:spMk id="7" creationId="{AA1010BB-DF50-F0CB-483C-831EF904E0C4}"/>
          </ac:spMkLst>
        </pc:spChg>
        <pc:spChg chg="del mod topLvl">
          <ac:chgData name="a xx" userId="6c68ed6e84215d36" providerId="LiveId" clId="{DB4E0632-E63A-4BD2-8C89-6E43158AD100}" dt="2023-07-23T23:36:06.030" v="2232" actId="478"/>
          <ac:spMkLst>
            <pc:docMk/>
            <pc:sldMk cId="4201601453" sldId="286"/>
            <ac:spMk id="9" creationId="{A1E4CCE3-594A-15A4-91D3-407EF2A86839}"/>
          </ac:spMkLst>
        </pc:spChg>
        <pc:spChg chg="mod">
          <ac:chgData name="a xx" userId="6c68ed6e84215d36" providerId="LiveId" clId="{DB4E0632-E63A-4BD2-8C89-6E43158AD100}" dt="2023-07-23T23:32:22.937" v="2192" actId="165"/>
          <ac:spMkLst>
            <pc:docMk/>
            <pc:sldMk cId="4201601453" sldId="286"/>
            <ac:spMk id="12" creationId="{F81FC453-5CA3-AEBC-D30D-959CECA52A95}"/>
          </ac:spMkLst>
        </pc:spChg>
        <pc:spChg chg="mod">
          <ac:chgData name="a xx" userId="6c68ed6e84215d36" providerId="LiveId" clId="{DB4E0632-E63A-4BD2-8C89-6E43158AD100}" dt="2023-07-23T23:32:22.937" v="2192" actId="165"/>
          <ac:spMkLst>
            <pc:docMk/>
            <pc:sldMk cId="4201601453" sldId="286"/>
            <ac:spMk id="13" creationId="{E1E8AADF-7780-A9BF-ADF4-3F68ADAD9AFB}"/>
          </ac:spMkLst>
        </pc:spChg>
        <pc:spChg chg="mod">
          <ac:chgData name="a xx" userId="6c68ed6e84215d36" providerId="LiveId" clId="{DB4E0632-E63A-4BD2-8C89-6E43158AD100}" dt="2023-07-23T23:37:07.616" v="2243" actId="164"/>
          <ac:spMkLst>
            <pc:docMk/>
            <pc:sldMk cId="4201601453" sldId="286"/>
            <ac:spMk id="15" creationId="{F88D1C7D-EE42-5DBC-CC9D-790AD6FD9E45}"/>
          </ac:spMkLst>
        </pc:spChg>
        <pc:spChg chg="mod">
          <ac:chgData name="a xx" userId="6c68ed6e84215d36" providerId="LiveId" clId="{DB4E0632-E63A-4BD2-8C89-6E43158AD100}" dt="2023-07-23T23:37:07.616" v="2243" actId="164"/>
          <ac:spMkLst>
            <pc:docMk/>
            <pc:sldMk cId="4201601453" sldId="286"/>
            <ac:spMk id="16" creationId="{8981F4CF-B38D-27F9-48E3-48383A256480}"/>
          </ac:spMkLst>
        </pc:spChg>
        <pc:spChg chg="mod">
          <ac:chgData name="a xx" userId="6c68ed6e84215d36" providerId="LiveId" clId="{DB4E0632-E63A-4BD2-8C89-6E43158AD100}" dt="2023-07-23T23:32:22.937" v="2192" actId="165"/>
          <ac:spMkLst>
            <pc:docMk/>
            <pc:sldMk cId="4201601453" sldId="286"/>
            <ac:spMk id="17" creationId="{7F6EDE4C-6D28-5842-6633-4FCF32969989}"/>
          </ac:spMkLst>
        </pc:spChg>
        <pc:spChg chg="mod">
          <ac:chgData name="a xx" userId="6c68ed6e84215d36" providerId="LiveId" clId="{DB4E0632-E63A-4BD2-8C89-6E43158AD100}" dt="2023-07-23T23:36:16.538" v="2234" actId="165"/>
          <ac:spMkLst>
            <pc:docMk/>
            <pc:sldMk cId="4201601453" sldId="286"/>
            <ac:spMk id="19" creationId="{BDA1AB28-3B54-4AF9-6D2C-2C085CC64248}"/>
          </ac:spMkLst>
        </pc:spChg>
        <pc:spChg chg="mod">
          <ac:chgData name="a xx" userId="6c68ed6e84215d36" providerId="LiveId" clId="{DB4E0632-E63A-4BD2-8C89-6E43158AD100}" dt="2023-07-23T23:36:16.538" v="2234" actId="165"/>
          <ac:spMkLst>
            <pc:docMk/>
            <pc:sldMk cId="4201601453" sldId="286"/>
            <ac:spMk id="20" creationId="{905341E5-B282-E27F-4CD5-4C4A9B131D06}"/>
          </ac:spMkLst>
        </pc:spChg>
        <pc:spChg chg="mod">
          <ac:chgData name="a xx" userId="6c68ed6e84215d36" providerId="LiveId" clId="{DB4E0632-E63A-4BD2-8C89-6E43158AD100}" dt="2023-07-23T23:36:16.538" v="2234" actId="165"/>
          <ac:spMkLst>
            <pc:docMk/>
            <pc:sldMk cId="4201601453" sldId="286"/>
            <ac:spMk id="21" creationId="{C18023C0-8148-E651-971F-E89C7DDE97B2}"/>
          </ac:spMkLst>
        </pc:spChg>
        <pc:spChg chg="mod">
          <ac:chgData name="a xx" userId="6c68ed6e84215d36" providerId="LiveId" clId="{DB4E0632-E63A-4BD2-8C89-6E43158AD100}" dt="2023-07-23T23:36:16.538" v="2234" actId="165"/>
          <ac:spMkLst>
            <pc:docMk/>
            <pc:sldMk cId="4201601453" sldId="286"/>
            <ac:spMk id="23" creationId="{5E57DCD3-802A-F3B7-F1FD-898BFE211A69}"/>
          </ac:spMkLst>
        </pc:spChg>
        <pc:spChg chg="mod">
          <ac:chgData name="a xx" userId="6c68ed6e84215d36" providerId="LiveId" clId="{DB4E0632-E63A-4BD2-8C89-6E43158AD100}" dt="2023-07-23T23:36:16.538" v="2234" actId="165"/>
          <ac:spMkLst>
            <pc:docMk/>
            <pc:sldMk cId="4201601453" sldId="286"/>
            <ac:spMk id="25" creationId="{67DF35BE-87C0-1595-B582-C750DA0F0C4A}"/>
          </ac:spMkLst>
        </pc:spChg>
        <pc:spChg chg="mod">
          <ac:chgData name="a xx" userId="6c68ed6e84215d36" providerId="LiveId" clId="{DB4E0632-E63A-4BD2-8C89-6E43158AD100}" dt="2023-07-23T23:36:16.538" v="2234" actId="165"/>
          <ac:spMkLst>
            <pc:docMk/>
            <pc:sldMk cId="4201601453" sldId="286"/>
            <ac:spMk id="26" creationId="{4074FF24-6FBE-E868-3AB5-29AFE021A2C8}"/>
          </ac:spMkLst>
        </pc:spChg>
        <pc:spChg chg="mod topLvl">
          <ac:chgData name="a xx" userId="6c68ed6e84215d36" providerId="LiveId" clId="{DB4E0632-E63A-4BD2-8C89-6E43158AD100}" dt="2023-07-23T23:34:41.715" v="2222" actId="164"/>
          <ac:spMkLst>
            <pc:docMk/>
            <pc:sldMk cId="4201601453" sldId="286"/>
            <ac:spMk id="27" creationId="{67EF6719-23E5-10B0-825C-6C8E58D1F303}"/>
          </ac:spMkLst>
        </pc:spChg>
        <pc:spChg chg="mod">
          <ac:chgData name="a xx" userId="6c68ed6e84215d36" providerId="LiveId" clId="{DB4E0632-E63A-4BD2-8C89-6E43158AD100}" dt="2023-07-23T23:32:41.567" v="2195" actId="165"/>
          <ac:spMkLst>
            <pc:docMk/>
            <pc:sldMk cId="4201601453" sldId="286"/>
            <ac:spMk id="29" creationId="{5445464B-8A32-DD89-2D95-D31BE10C6395}"/>
          </ac:spMkLst>
        </pc:spChg>
        <pc:spChg chg="mod">
          <ac:chgData name="a xx" userId="6c68ed6e84215d36" providerId="LiveId" clId="{DB4E0632-E63A-4BD2-8C89-6E43158AD100}" dt="2023-07-23T23:37:07.616" v="2243" actId="164"/>
          <ac:spMkLst>
            <pc:docMk/>
            <pc:sldMk cId="4201601453" sldId="286"/>
            <ac:spMk id="30" creationId="{D3A89A48-5125-5235-BD89-2562DCFB3D43}"/>
          </ac:spMkLst>
        </pc:spChg>
        <pc:spChg chg="mod">
          <ac:chgData name="a xx" userId="6c68ed6e84215d36" providerId="LiveId" clId="{DB4E0632-E63A-4BD2-8C89-6E43158AD100}" dt="2023-07-23T23:32:41.567" v="2195" actId="165"/>
          <ac:spMkLst>
            <pc:docMk/>
            <pc:sldMk cId="4201601453" sldId="286"/>
            <ac:spMk id="54" creationId="{0FB7C8B1-8088-491D-BDCC-1EBA56AB4F97}"/>
          </ac:spMkLst>
        </pc:spChg>
        <pc:spChg chg="mod">
          <ac:chgData name="a xx" userId="6c68ed6e84215d36" providerId="LiveId" clId="{DB4E0632-E63A-4BD2-8C89-6E43158AD100}" dt="2023-07-23T23:32:41.567" v="2195" actId="165"/>
          <ac:spMkLst>
            <pc:docMk/>
            <pc:sldMk cId="4201601453" sldId="286"/>
            <ac:spMk id="55" creationId="{857411DF-0ECA-3179-DCB5-AB6EA9EA5E06}"/>
          </ac:spMkLst>
        </pc:spChg>
        <pc:spChg chg="mod">
          <ac:chgData name="a xx" userId="6c68ed6e84215d36" providerId="LiveId" clId="{DB4E0632-E63A-4BD2-8C89-6E43158AD100}" dt="2023-07-23T23:32:41.567" v="2195" actId="165"/>
          <ac:spMkLst>
            <pc:docMk/>
            <pc:sldMk cId="4201601453" sldId="286"/>
            <ac:spMk id="56" creationId="{08588B93-B5FF-A25F-81DF-A13D3F156490}"/>
          </ac:spMkLst>
        </pc:spChg>
        <pc:spChg chg="mod">
          <ac:chgData name="a xx" userId="6c68ed6e84215d36" providerId="LiveId" clId="{DB4E0632-E63A-4BD2-8C89-6E43158AD100}" dt="2023-07-23T23:32:27.622" v="2193" actId="165"/>
          <ac:spMkLst>
            <pc:docMk/>
            <pc:sldMk cId="4201601453" sldId="286"/>
            <ac:spMk id="57" creationId="{BC370108-906C-ADBD-00C4-F7839998BD12}"/>
          </ac:spMkLst>
        </pc:spChg>
        <pc:spChg chg="mod">
          <ac:chgData name="a xx" userId="6c68ed6e84215d36" providerId="LiveId" clId="{DB4E0632-E63A-4BD2-8C89-6E43158AD100}" dt="2023-07-23T23:32:27.622" v="2193" actId="165"/>
          <ac:spMkLst>
            <pc:docMk/>
            <pc:sldMk cId="4201601453" sldId="286"/>
            <ac:spMk id="58" creationId="{E1132DEC-296B-2882-217B-27A3352650FD}"/>
          </ac:spMkLst>
        </pc:spChg>
        <pc:spChg chg="mod">
          <ac:chgData name="a xx" userId="6c68ed6e84215d36" providerId="LiveId" clId="{DB4E0632-E63A-4BD2-8C89-6E43158AD100}" dt="2023-07-23T23:33:42.006" v="2205" actId="207"/>
          <ac:spMkLst>
            <pc:docMk/>
            <pc:sldMk cId="4201601453" sldId="286"/>
            <ac:spMk id="59" creationId="{F2D50080-6BE1-7706-5FE5-FCC1403270DD}"/>
          </ac:spMkLst>
        </pc:spChg>
        <pc:spChg chg="mod">
          <ac:chgData name="a xx" userId="6c68ed6e84215d36" providerId="LiveId" clId="{DB4E0632-E63A-4BD2-8C89-6E43158AD100}" dt="2023-07-23T23:32:27.622" v="2193" actId="165"/>
          <ac:spMkLst>
            <pc:docMk/>
            <pc:sldMk cId="4201601453" sldId="286"/>
            <ac:spMk id="60" creationId="{0A7D329B-141E-C06A-1B97-21A5899D2D79}"/>
          </ac:spMkLst>
        </pc:spChg>
        <pc:spChg chg="mod">
          <ac:chgData name="a xx" userId="6c68ed6e84215d36" providerId="LiveId" clId="{DB4E0632-E63A-4BD2-8C89-6E43158AD100}" dt="2023-07-23T23:37:07.616" v="2243" actId="164"/>
          <ac:spMkLst>
            <pc:docMk/>
            <pc:sldMk cId="4201601453" sldId="286"/>
            <ac:spMk id="63" creationId="{9AB4BF05-352B-6E5E-A0D3-43208C3CD353}"/>
          </ac:spMkLst>
        </pc:spChg>
        <pc:spChg chg="mod">
          <ac:chgData name="a xx" userId="6c68ed6e84215d36" providerId="LiveId" clId="{DB4E0632-E63A-4BD2-8C89-6E43158AD100}" dt="2023-07-23T23:32:27.622" v="2193" actId="165"/>
          <ac:spMkLst>
            <pc:docMk/>
            <pc:sldMk cId="4201601453" sldId="286"/>
            <ac:spMk id="64" creationId="{B1B6D594-9AC8-9A91-6A0A-D2616C598E6F}"/>
          </ac:spMkLst>
        </pc:spChg>
        <pc:spChg chg="mod">
          <ac:chgData name="a xx" userId="6c68ed6e84215d36" providerId="LiveId" clId="{DB4E0632-E63A-4BD2-8C89-6E43158AD100}" dt="2023-07-23T23:37:07.616" v="2243" actId="164"/>
          <ac:spMkLst>
            <pc:docMk/>
            <pc:sldMk cId="4201601453" sldId="286"/>
            <ac:spMk id="65" creationId="{57A25FF3-7A01-74D2-C9AA-63BB2F115479}"/>
          </ac:spMkLst>
        </pc:spChg>
        <pc:spChg chg="mod">
          <ac:chgData name="a xx" userId="6c68ed6e84215d36" providerId="LiveId" clId="{DB4E0632-E63A-4BD2-8C89-6E43158AD100}" dt="2023-07-23T23:37:07.616" v="2243" actId="164"/>
          <ac:spMkLst>
            <pc:docMk/>
            <pc:sldMk cId="4201601453" sldId="286"/>
            <ac:spMk id="66" creationId="{BAB2158F-5D25-E0DF-8FD0-9319ED927C7E}"/>
          </ac:spMkLst>
        </pc:spChg>
        <pc:spChg chg="mod">
          <ac:chgData name="a xx" userId="6c68ed6e84215d36" providerId="LiveId" clId="{DB4E0632-E63A-4BD2-8C89-6E43158AD100}" dt="2023-07-23T23:32:27.622" v="2193" actId="165"/>
          <ac:spMkLst>
            <pc:docMk/>
            <pc:sldMk cId="4201601453" sldId="286"/>
            <ac:spMk id="67" creationId="{23A28713-2B56-5CED-8999-4FD09334623D}"/>
          </ac:spMkLst>
        </pc:spChg>
        <pc:spChg chg="mod">
          <ac:chgData name="a xx" userId="6c68ed6e84215d36" providerId="LiveId" clId="{DB4E0632-E63A-4BD2-8C89-6E43158AD100}" dt="2023-07-23T23:37:07.616" v="2243" actId="164"/>
          <ac:spMkLst>
            <pc:docMk/>
            <pc:sldMk cId="4201601453" sldId="286"/>
            <ac:spMk id="70" creationId="{997EA947-972C-1F44-AE41-1C024A1AB288}"/>
          </ac:spMkLst>
        </pc:spChg>
        <pc:spChg chg="mod">
          <ac:chgData name="a xx" userId="6c68ed6e84215d36" providerId="LiveId" clId="{DB4E0632-E63A-4BD2-8C89-6E43158AD100}" dt="2023-07-23T23:37:07.616" v="2243" actId="164"/>
          <ac:spMkLst>
            <pc:docMk/>
            <pc:sldMk cId="4201601453" sldId="286"/>
            <ac:spMk id="71" creationId="{B8E5FAD3-DDA7-0348-4AD6-FFE64CF60BE4}"/>
          </ac:spMkLst>
        </pc:spChg>
        <pc:spChg chg="add del mod">
          <ac:chgData name="a xx" userId="6c68ed6e84215d36" providerId="LiveId" clId="{DB4E0632-E63A-4BD2-8C89-6E43158AD100}" dt="2023-07-24T11:14:54.241" v="2562" actId="478"/>
          <ac:spMkLst>
            <pc:docMk/>
            <pc:sldMk cId="4201601453" sldId="286"/>
            <ac:spMk id="75" creationId="{0DEE5CDA-AB88-3D64-64D3-D40C4E990F5F}"/>
          </ac:spMkLst>
        </pc:spChg>
        <pc:spChg chg="del mod topLvl">
          <ac:chgData name="a xx" userId="6c68ed6e84215d36" providerId="LiveId" clId="{DB4E0632-E63A-4BD2-8C89-6E43158AD100}" dt="2023-07-23T23:37:57.173" v="2278" actId="478"/>
          <ac:spMkLst>
            <pc:docMk/>
            <pc:sldMk cId="4201601453" sldId="286"/>
            <ac:spMk id="125" creationId="{B50516EA-D9D2-3FCF-C3B6-EC1C60B51430}"/>
          </ac:spMkLst>
        </pc:spChg>
        <pc:spChg chg="del mod topLvl">
          <ac:chgData name="a xx" userId="6c68ed6e84215d36" providerId="LiveId" clId="{DB4E0632-E63A-4BD2-8C89-6E43158AD100}" dt="2023-07-23T23:37:59.768" v="2279" actId="478"/>
          <ac:spMkLst>
            <pc:docMk/>
            <pc:sldMk cId="4201601453" sldId="286"/>
            <ac:spMk id="127" creationId="{57EE6430-5135-07A3-79A1-09C4BFD08B4D}"/>
          </ac:spMkLst>
        </pc:spChg>
        <pc:spChg chg="del mod topLvl">
          <ac:chgData name="a xx" userId="6c68ed6e84215d36" providerId="LiveId" clId="{DB4E0632-E63A-4BD2-8C89-6E43158AD100}" dt="2023-07-23T23:37:54.821" v="2277" actId="478"/>
          <ac:spMkLst>
            <pc:docMk/>
            <pc:sldMk cId="4201601453" sldId="286"/>
            <ac:spMk id="128" creationId="{567E5121-BFF0-349D-A398-0898710B5109}"/>
          </ac:spMkLst>
        </pc:spChg>
        <pc:spChg chg="del mod topLvl">
          <ac:chgData name="a xx" userId="6c68ed6e84215d36" providerId="LiveId" clId="{DB4E0632-E63A-4BD2-8C89-6E43158AD100}" dt="2023-07-23T23:35:35.215" v="2228" actId="478"/>
          <ac:spMkLst>
            <pc:docMk/>
            <pc:sldMk cId="4201601453" sldId="286"/>
            <ac:spMk id="129" creationId="{D0EAE314-C508-2767-3117-56B84A6C34FD}"/>
          </ac:spMkLst>
        </pc:spChg>
        <pc:spChg chg="del mod topLvl">
          <ac:chgData name="a xx" userId="6c68ed6e84215d36" providerId="LiveId" clId="{DB4E0632-E63A-4BD2-8C89-6E43158AD100}" dt="2023-07-23T23:38:04.250" v="2280" actId="478"/>
          <ac:spMkLst>
            <pc:docMk/>
            <pc:sldMk cId="4201601453" sldId="286"/>
            <ac:spMk id="130" creationId="{EAE1424E-1345-E31D-3B0C-B867545E6D36}"/>
          </ac:spMkLst>
        </pc:spChg>
        <pc:grpChg chg="mod topLvl">
          <ac:chgData name="a xx" userId="6c68ed6e84215d36" providerId="LiveId" clId="{DB4E0632-E63A-4BD2-8C89-6E43158AD100}" dt="2023-07-24T11:21:44.348" v="2575" actId="164"/>
          <ac:grpSpMkLst>
            <pc:docMk/>
            <pc:sldMk cId="4201601453" sldId="286"/>
            <ac:grpSpMk id="3" creationId="{4C4BA79C-6596-B4BB-5546-C7EEECA46C9D}"/>
          </ac:grpSpMkLst>
        </pc:grpChg>
        <pc:grpChg chg="del mod topLvl">
          <ac:chgData name="a xx" userId="6c68ed6e84215d36" providerId="LiveId" clId="{DB4E0632-E63A-4BD2-8C89-6E43158AD100}" dt="2023-07-23T23:36:12.149" v="2233" actId="165"/>
          <ac:grpSpMkLst>
            <pc:docMk/>
            <pc:sldMk cId="4201601453" sldId="286"/>
            <ac:grpSpMk id="4" creationId="{8CD40FEB-713F-FA1F-0C67-8FDBBED4AD72}"/>
          </ac:grpSpMkLst>
        </pc:grpChg>
        <pc:grpChg chg="add mod">
          <ac:chgData name="a xx" userId="6c68ed6e84215d36" providerId="LiveId" clId="{DB4E0632-E63A-4BD2-8C89-6E43158AD100}" dt="2023-07-24T11:21:44.348" v="2575" actId="164"/>
          <ac:grpSpMkLst>
            <pc:docMk/>
            <pc:sldMk cId="4201601453" sldId="286"/>
            <ac:grpSpMk id="6" creationId="{ED5370B7-3E47-A94E-F080-F857A0C31F4B}"/>
          </ac:grpSpMkLst>
        </pc:grpChg>
        <pc:grpChg chg="add mod">
          <ac:chgData name="a xx" userId="6c68ed6e84215d36" providerId="LiveId" clId="{DB4E0632-E63A-4BD2-8C89-6E43158AD100}" dt="2023-07-23T23:37:34.881" v="2249" actId="164"/>
          <ac:grpSpMkLst>
            <pc:docMk/>
            <pc:sldMk cId="4201601453" sldId="286"/>
            <ac:grpSpMk id="8" creationId="{D86A095E-7841-421B-C00F-7477480F3C8B}"/>
          </ac:grpSpMkLst>
        </pc:grpChg>
        <pc:grpChg chg="mod">
          <ac:chgData name="a xx" userId="6c68ed6e84215d36" providerId="LiveId" clId="{DB4E0632-E63A-4BD2-8C89-6E43158AD100}" dt="2023-07-23T23:37:07.616" v="2243" actId="164"/>
          <ac:grpSpMkLst>
            <pc:docMk/>
            <pc:sldMk cId="4201601453" sldId="286"/>
            <ac:grpSpMk id="10" creationId="{C1101898-80C8-6082-1652-BB24F98F6DA8}"/>
          </ac:grpSpMkLst>
        </pc:grpChg>
        <pc:grpChg chg="del mod topLvl">
          <ac:chgData name="a xx" userId="6c68ed6e84215d36" providerId="LiveId" clId="{DB4E0632-E63A-4BD2-8C89-6E43158AD100}" dt="2023-07-23T23:35:26.921" v="2226" actId="478"/>
          <ac:grpSpMkLst>
            <pc:docMk/>
            <pc:sldMk cId="4201601453" sldId="286"/>
            <ac:grpSpMk id="11" creationId="{1320EADA-8BAC-D4D6-A84E-C4559CFD8AB4}"/>
          </ac:grpSpMkLst>
        </pc:grpChg>
        <pc:grpChg chg="mod topLvl">
          <ac:chgData name="a xx" userId="6c68ed6e84215d36" providerId="LiveId" clId="{DB4E0632-E63A-4BD2-8C89-6E43158AD100}" dt="2023-07-23T23:34:41.715" v="2222" actId="164"/>
          <ac:grpSpMkLst>
            <pc:docMk/>
            <pc:sldMk cId="4201601453" sldId="286"/>
            <ac:grpSpMk id="14" creationId="{D45361A2-D039-3BFD-9671-41E5C9F601F7}"/>
          </ac:grpSpMkLst>
        </pc:grpChg>
        <pc:grpChg chg="del mod topLvl">
          <ac:chgData name="a xx" userId="6c68ed6e84215d36" providerId="LiveId" clId="{DB4E0632-E63A-4BD2-8C89-6E43158AD100}" dt="2023-07-23T23:37:44.690" v="2275" actId="478"/>
          <ac:grpSpMkLst>
            <pc:docMk/>
            <pc:sldMk cId="4201601453" sldId="286"/>
            <ac:grpSpMk id="18" creationId="{E0D76DC9-75E8-E3CF-F794-C302734A009F}"/>
          </ac:grpSpMkLst>
        </pc:grpChg>
        <pc:grpChg chg="add mod">
          <ac:chgData name="a xx" userId="6c68ed6e84215d36" providerId="LiveId" clId="{DB4E0632-E63A-4BD2-8C89-6E43158AD100}" dt="2023-07-24T11:21:44.348" v="2575" actId="164"/>
          <ac:grpSpMkLst>
            <pc:docMk/>
            <pc:sldMk cId="4201601453" sldId="286"/>
            <ac:grpSpMk id="21" creationId="{2ED03B85-8E81-4867-910B-61AD6C467C15}"/>
          </ac:grpSpMkLst>
        </pc:grpChg>
        <pc:grpChg chg="del mod topLvl">
          <ac:chgData name="a xx" userId="6c68ed6e84215d36" providerId="LiveId" clId="{DB4E0632-E63A-4BD2-8C89-6E43158AD100}" dt="2023-07-23T23:32:41.567" v="2195" actId="165"/>
          <ac:grpSpMkLst>
            <pc:docMk/>
            <pc:sldMk cId="4201601453" sldId="286"/>
            <ac:grpSpMk id="22" creationId="{D5609885-5AC5-3098-51E5-F97D95BFBBDF}"/>
          </ac:grpSpMkLst>
        </pc:grpChg>
        <pc:grpChg chg="del mod topLvl">
          <ac:chgData name="a xx" userId="6c68ed6e84215d36" providerId="LiveId" clId="{DB4E0632-E63A-4BD2-8C89-6E43158AD100}" dt="2023-07-23T23:32:55.383" v="2198" actId="478"/>
          <ac:grpSpMkLst>
            <pc:docMk/>
            <pc:sldMk cId="4201601453" sldId="286"/>
            <ac:grpSpMk id="24" creationId="{BD52C5E6-FE2F-A32B-A834-35578E07C3DF}"/>
          </ac:grpSpMkLst>
        </pc:grpChg>
        <pc:grpChg chg="del mod topLvl">
          <ac:chgData name="a xx" userId="6c68ed6e84215d36" providerId="LiveId" clId="{DB4E0632-E63A-4BD2-8C89-6E43158AD100}" dt="2023-07-23T23:32:57.757" v="2199" actId="478"/>
          <ac:grpSpMkLst>
            <pc:docMk/>
            <pc:sldMk cId="4201601453" sldId="286"/>
            <ac:grpSpMk id="28" creationId="{E1827D75-87A0-CD01-ECEA-A325C3D3712E}"/>
          </ac:grpSpMkLst>
        </pc:grpChg>
        <pc:grpChg chg="mod topLvl">
          <ac:chgData name="a xx" userId="6c68ed6e84215d36" providerId="LiveId" clId="{DB4E0632-E63A-4BD2-8C89-6E43158AD100}" dt="2023-07-23T23:37:34.881" v="2249" actId="164"/>
          <ac:grpSpMkLst>
            <pc:docMk/>
            <pc:sldMk cId="4201601453" sldId="286"/>
            <ac:grpSpMk id="31" creationId="{28BEAFCA-7DFC-8ED4-60DD-DBF138F7D1B2}"/>
          </ac:grpSpMkLst>
        </pc:grpChg>
        <pc:grpChg chg="del mod topLvl">
          <ac:chgData name="a xx" userId="6c68ed6e84215d36" providerId="LiveId" clId="{DB4E0632-E63A-4BD2-8C89-6E43158AD100}" dt="2023-07-23T23:35:30.942" v="2227" actId="478"/>
          <ac:grpSpMkLst>
            <pc:docMk/>
            <pc:sldMk cId="4201601453" sldId="286"/>
            <ac:grpSpMk id="32" creationId="{F8CB5005-28FC-FD58-33DB-5A2256C938CD}"/>
          </ac:grpSpMkLst>
        </pc:grpChg>
        <pc:grpChg chg="mod topLvl">
          <ac:chgData name="a xx" userId="6c68ed6e84215d36" providerId="LiveId" clId="{DB4E0632-E63A-4BD2-8C89-6E43158AD100}" dt="2023-07-23T23:37:34.881" v="2249" actId="164"/>
          <ac:grpSpMkLst>
            <pc:docMk/>
            <pc:sldMk cId="4201601453" sldId="286"/>
            <ac:grpSpMk id="45" creationId="{69812D7F-3AB8-8F9B-6429-05E5EC570DFE}"/>
          </ac:grpSpMkLst>
        </pc:grpChg>
        <pc:grpChg chg="del">
          <ac:chgData name="a xx" userId="6c68ed6e84215d36" providerId="LiveId" clId="{DB4E0632-E63A-4BD2-8C89-6E43158AD100}" dt="2023-07-23T23:32:22.937" v="2192" actId="165"/>
          <ac:grpSpMkLst>
            <pc:docMk/>
            <pc:sldMk cId="4201601453" sldId="286"/>
            <ac:grpSpMk id="68" creationId="{9F2AFA0A-1E12-3777-412B-6128FC3E1E98}"/>
          </ac:grpSpMkLst>
        </pc:grpChg>
        <pc:grpChg chg="add mod">
          <ac:chgData name="a xx" userId="6c68ed6e84215d36" providerId="LiveId" clId="{DB4E0632-E63A-4BD2-8C89-6E43158AD100}" dt="2023-07-23T23:37:07.616" v="2243" actId="164"/>
          <ac:grpSpMkLst>
            <pc:docMk/>
            <pc:sldMk cId="4201601453" sldId="286"/>
            <ac:grpSpMk id="73" creationId="{41946024-28CF-58A6-8C52-BDF4560BAB35}"/>
          </ac:grpSpMkLst>
        </pc:grpChg>
        <pc:grpChg chg="add mod">
          <ac:chgData name="a xx" userId="6c68ed6e84215d36" providerId="LiveId" clId="{DB4E0632-E63A-4BD2-8C89-6E43158AD100}" dt="2023-07-24T11:21:44.348" v="2575" actId="164"/>
          <ac:grpSpMkLst>
            <pc:docMk/>
            <pc:sldMk cId="4201601453" sldId="286"/>
            <ac:grpSpMk id="74" creationId="{278F81E2-7ED8-5E65-3B2E-9E2EC8099A26}"/>
          </ac:grpSpMkLst>
        </pc:grpChg>
        <pc:grpChg chg="del mod topLvl">
          <ac:chgData name="a xx" userId="6c68ed6e84215d36" providerId="LiveId" clId="{DB4E0632-E63A-4BD2-8C89-6E43158AD100}" dt="2023-07-23T23:33:15.092" v="2202" actId="478"/>
          <ac:grpSpMkLst>
            <pc:docMk/>
            <pc:sldMk cId="4201601453" sldId="286"/>
            <ac:grpSpMk id="79" creationId="{FC01DE1B-9EC2-E212-71AF-9D2C00BD13BB}"/>
          </ac:grpSpMkLst>
        </pc:grpChg>
        <pc:grpChg chg="del mod topLvl">
          <ac:chgData name="a xx" userId="6c68ed6e84215d36" providerId="LiveId" clId="{DB4E0632-E63A-4BD2-8C89-6E43158AD100}" dt="2023-07-23T23:33:18.193" v="2203" actId="478"/>
          <ac:grpSpMkLst>
            <pc:docMk/>
            <pc:sldMk cId="4201601453" sldId="286"/>
            <ac:grpSpMk id="85" creationId="{9D920DFD-4D2A-9F43-3579-10F103429FD7}"/>
          </ac:grpSpMkLst>
        </pc:grpChg>
        <pc:grpChg chg="del mod topLvl">
          <ac:chgData name="a xx" userId="6c68ed6e84215d36" providerId="LiveId" clId="{DB4E0632-E63A-4BD2-8C89-6E43158AD100}" dt="2023-07-23T23:33:22.316" v="2204" actId="478"/>
          <ac:grpSpMkLst>
            <pc:docMk/>
            <pc:sldMk cId="4201601453" sldId="286"/>
            <ac:grpSpMk id="91" creationId="{36537796-939A-C22C-C71C-87D9C404796E}"/>
          </ac:grpSpMkLst>
        </pc:grpChg>
        <pc:grpChg chg="del mod topLvl">
          <ac:chgData name="a xx" userId="6c68ed6e84215d36" providerId="LiveId" clId="{DB4E0632-E63A-4BD2-8C89-6E43158AD100}" dt="2023-07-23T23:33:12.541" v="2201" actId="478"/>
          <ac:grpSpMkLst>
            <pc:docMk/>
            <pc:sldMk cId="4201601453" sldId="286"/>
            <ac:grpSpMk id="94" creationId="{7552821B-349A-7E53-AE9A-65E2DC9D535A}"/>
          </ac:grpSpMkLst>
        </pc:grpChg>
        <pc:grpChg chg="del mod topLvl">
          <ac:chgData name="a xx" userId="6c68ed6e84215d36" providerId="LiveId" clId="{DB4E0632-E63A-4BD2-8C89-6E43158AD100}" dt="2023-07-23T23:33:07.133" v="2200" actId="165"/>
          <ac:grpSpMkLst>
            <pc:docMk/>
            <pc:sldMk cId="4201601453" sldId="286"/>
            <ac:grpSpMk id="97" creationId="{7127389D-8917-B9BB-E1E3-58E60CD86773}"/>
          </ac:grpSpMkLst>
        </pc:grpChg>
        <pc:grpChg chg="del mod topLvl">
          <ac:chgData name="a xx" userId="6c68ed6e84215d36" providerId="LiveId" clId="{DB4E0632-E63A-4BD2-8C89-6E43158AD100}" dt="2023-07-23T23:36:16.538" v="2234" actId="165"/>
          <ac:grpSpMkLst>
            <pc:docMk/>
            <pc:sldMk cId="4201601453" sldId="286"/>
            <ac:grpSpMk id="99" creationId="{30114395-D149-E994-E985-D32AD4EA9439}"/>
          </ac:grpSpMkLst>
        </pc:grpChg>
        <pc:grpChg chg="del mod topLvl">
          <ac:chgData name="a xx" userId="6c68ed6e84215d36" providerId="LiveId" clId="{DB4E0632-E63A-4BD2-8C89-6E43158AD100}" dt="2023-07-23T23:32:35.969" v="2194" actId="165"/>
          <ac:grpSpMkLst>
            <pc:docMk/>
            <pc:sldMk cId="4201601453" sldId="286"/>
            <ac:grpSpMk id="100" creationId="{86599B7B-D7DF-DF59-342E-C7DE626051CE}"/>
          </ac:grpSpMkLst>
        </pc:grpChg>
        <pc:grpChg chg="del mod topLvl">
          <ac:chgData name="a xx" userId="6c68ed6e84215d36" providerId="LiveId" clId="{DB4E0632-E63A-4BD2-8C89-6E43158AD100}" dt="2023-07-23T23:35:17.206" v="2225" actId="478"/>
          <ac:grpSpMkLst>
            <pc:docMk/>
            <pc:sldMk cId="4201601453" sldId="286"/>
            <ac:grpSpMk id="108" creationId="{E4E745C4-0B4C-EF7F-53C4-809DD9B64892}"/>
          </ac:grpSpMkLst>
        </pc:grpChg>
        <pc:grpChg chg="del mod topLvl">
          <ac:chgData name="a xx" userId="6c68ed6e84215d36" providerId="LiveId" clId="{DB4E0632-E63A-4BD2-8C89-6E43158AD100}" dt="2023-07-23T23:35:14.279" v="2224" actId="478"/>
          <ac:grpSpMkLst>
            <pc:docMk/>
            <pc:sldMk cId="4201601453" sldId="286"/>
            <ac:grpSpMk id="109" creationId="{51992DDE-8A66-047A-6B09-1E14F96F6AAD}"/>
          </ac:grpSpMkLst>
        </pc:grpChg>
        <pc:grpChg chg="del mod topLvl">
          <ac:chgData name="a xx" userId="6c68ed6e84215d36" providerId="LiveId" clId="{DB4E0632-E63A-4BD2-8C89-6E43158AD100}" dt="2023-07-23T23:36:16.538" v="2234" actId="165"/>
          <ac:grpSpMkLst>
            <pc:docMk/>
            <pc:sldMk cId="4201601453" sldId="286"/>
            <ac:grpSpMk id="126" creationId="{A5782E1A-D7AD-34C1-AC8B-4491CC5DDF8F}"/>
          </ac:grpSpMkLst>
        </pc:grpChg>
        <pc:grpChg chg="del mod topLvl">
          <ac:chgData name="a xx" userId="6c68ed6e84215d36" providerId="LiveId" clId="{DB4E0632-E63A-4BD2-8C89-6E43158AD100}" dt="2023-07-23T23:32:27.622" v="2193" actId="165"/>
          <ac:grpSpMkLst>
            <pc:docMk/>
            <pc:sldMk cId="4201601453" sldId="286"/>
            <ac:grpSpMk id="131" creationId="{362C8C5B-2E75-14A3-DF1B-BAA0EF7675DE}"/>
          </ac:grpSpMkLst>
        </pc:grpChg>
        <pc:graphicFrameChg chg="add del mod">
          <ac:chgData name="a xx" userId="6c68ed6e84215d36" providerId="LiveId" clId="{DB4E0632-E63A-4BD2-8C89-6E43158AD100}" dt="2023-07-24T11:02:55.184" v="2450" actId="478"/>
          <ac:graphicFrameMkLst>
            <pc:docMk/>
            <pc:sldMk cId="4201601453" sldId="286"/>
            <ac:graphicFrameMk id="4" creationId="{F1798DD9-5388-32C9-7546-877328AECB20}"/>
          </ac:graphicFrameMkLst>
        </pc:graphicFrameChg>
        <pc:graphicFrameChg chg="del mod">
          <ac:chgData name="a xx" userId="6c68ed6e84215d36" providerId="LiveId" clId="{DB4E0632-E63A-4BD2-8C89-6E43158AD100}" dt="2023-07-24T11:02:54.611" v="2449" actId="478"/>
          <ac:graphicFrameMkLst>
            <pc:docMk/>
            <pc:sldMk cId="4201601453" sldId="286"/>
            <ac:graphicFrameMk id="9" creationId="{2D6547AE-A1C7-01CB-B173-CC3420076A42}"/>
          </ac:graphicFrameMkLst>
        </pc:graphicFrameChg>
        <pc:picChg chg="add mod">
          <ac:chgData name="a xx" userId="6c68ed6e84215d36" providerId="LiveId" clId="{DB4E0632-E63A-4BD2-8C89-6E43158AD100}" dt="2023-07-24T11:21:44.348" v="2575" actId="164"/>
          <ac:picMkLst>
            <pc:docMk/>
            <pc:sldMk cId="4201601453" sldId="286"/>
            <ac:picMk id="12" creationId="{4EDB3D6E-20F9-57D8-0D8D-216CC2205505}"/>
          </ac:picMkLst>
        </pc:picChg>
        <pc:picChg chg="add mod">
          <ac:chgData name="a xx" userId="6c68ed6e84215d36" providerId="LiveId" clId="{DB4E0632-E63A-4BD2-8C89-6E43158AD100}" dt="2023-07-24T11:21:44.348" v="2575" actId="164"/>
          <ac:picMkLst>
            <pc:docMk/>
            <pc:sldMk cId="4201601453" sldId="286"/>
            <ac:picMk id="18" creationId="{970D49B6-894E-A9F9-E766-87AFA79C6390}"/>
          </ac:picMkLst>
        </pc:picChg>
        <pc:picChg chg="add del mod">
          <ac:chgData name="a xx" userId="6c68ed6e84215d36" providerId="LiveId" clId="{DB4E0632-E63A-4BD2-8C89-6E43158AD100}" dt="2023-07-24T11:18:59.166" v="2564" actId="21"/>
          <ac:picMkLst>
            <pc:docMk/>
            <pc:sldMk cId="4201601453" sldId="286"/>
            <ac:picMk id="20" creationId="{B21B1576-442B-0062-45E9-071B0B1E8FB0}"/>
          </ac:picMkLst>
        </pc:picChg>
        <pc:cxnChg chg="mod">
          <ac:chgData name="a xx" userId="6c68ed6e84215d36" providerId="LiveId" clId="{DB4E0632-E63A-4BD2-8C89-6E43158AD100}" dt="2023-07-23T23:37:07.616" v="2243" actId="164"/>
          <ac:cxnSpMkLst>
            <pc:docMk/>
            <pc:sldMk cId="4201601453" sldId="286"/>
            <ac:cxnSpMk id="33" creationId="{E7A3C898-B908-ACCB-2AAD-B8A32280DCB4}"/>
          </ac:cxnSpMkLst>
        </pc:cxnChg>
        <pc:cxnChg chg="mod">
          <ac:chgData name="a xx" userId="6c68ed6e84215d36" providerId="LiveId" clId="{DB4E0632-E63A-4BD2-8C89-6E43158AD100}" dt="2023-07-23T23:37:07.616" v="2243" actId="164"/>
          <ac:cxnSpMkLst>
            <pc:docMk/>
            <pc:sldMk cId="4201601453" sldId="286"/>
            <ac:cxnSpMk id="34" creationId="{DD6390BC-7365-90E3-C4EB-2D70C911C9D6}"/>
          </ac:cxnSpMkLst>
        </pc:cxnChg>
        <pc:cxnChg chg="mod">
          <ac:chgData name="a xx" userId="6c68ed6e84215d36" providerId="LiveId" clId="{DB4E0632-E63A-4BD2-8C89-6E43158AD100}" dt="2023-07-23T23:37:07.616" v="2243" actId="164"/>
          <ac:cxnSpMkLst>
            <pc:docMk/>
            <pc:sldMk cId="4201601453" sldId="286"/>
            <ac:cxnSpMk id="35" creationId="{4D7F63D2-77DA-7950-8AEC-E7EF5E718960}"/>
          </ac:cxnSpMkLst>
        </pc:cxnChg>
        <pc:cxnChg chg="mod">
          <ac:chgData name="a xx" userId="6c68ed6e84215d36" providerId="LiveId" clId="{DB4E0632-E63A-4BD2-8C89-6E43158AD100}" dt="2023-07-23T23:37:07.616" v="2243" actId="164"/>
          <ac:cxnSpMkLst>
            <pc:docMk/>
            <pc:sldMk cId="4201601453" sldId="286"/>
            <ac:cxnSpMk id="36" creationId="{C7E356D5-6905-B960-4503-C15D2BCBD6C2}"/>
          </ac:cxnSpMkLst>
        </pc:cxnChg>
        <pc:cxnChg chg="mod">
          <ac:chgData name="a xx" userId="6c68ed6e84215d36" providerId="LiveId" clId="{DB4E0632-E63A-4BD2-8C89-6E43158AD100}" dt="2023-07-23T23:37:07.616" v="2243" actId="164"/>
          <ac:cxnSpMkLst>
            <pc:docMk/>
            <pc:sldMk cId="4201601453" sldId="286"/>
            <ac:cxnSpMk id="37" creationId="{96FE4BC3-500C-9212-7F0A-F6A5FC6B2836}"/>
          </ac:cxnSpMkLst>
        </pc:cxnChg>
        <pc:cxnChg chg="mod">
          <ac:chgData name="a xx" userId="6c68ed6e84215d36" providerId="LiveId" clId="{DB4E0632-E63A-4BD2-8C89-6E43158AD100}" dt="2023-07-23T23:37:07.616" v="2243" actId="164"/>
          <ac:cxnSpMkLst>
            <pc:docMk/>
            <pc:sldMk cId="4201601453" sldId="286"/>
            <ac:cxnSpMk id="38" creationId="{A8D5F691-43C7-FEE1-A4F6-DB89F8BDB4BF}"/>
          </ac:cxnSpMkLst>
        </pc:cxnChg>
        <pc:cxnChg chg="mod">
          <ac:chgData name="a xx" userId="6c68ed6e84215d36" providerId="LiveId" clId="{DB4E0632-E63A-4BD2-8C89-6E43158AD100}" dt="2023-07-23T23:37:07.616" v="2243" actId="164"/>
          <ac:cxnSpMkLst>
            <pc:docMk/>
            <pc:sldMk cId="4201601453" sldId="286"/>
            <ac:cxnSpMk id="39" creationId="{23292E78-8D7F-8D67-0139-B9CED6655366}"/>
          </ac:cxnSpMkLst>
        </pc:cxnChg>
        <pc:cxnChg chg="mod">
          <ac:chgData name="a xx" userId="6c68ed6e84215d36" providerId="LiveId" clId="{DB4E0632-E63A-4BD2-8C89-6E43158AD100}" dt="2023-07-23T23:37:07.616" v="2243" actId="164"/>
          <ac:cxnSpMkLst>
            <pc:docMk/>
            <pc:sldMk cId="4201601453" sldId="286"/>
            <ac:cxnSpMk id="40" creationId="{3ABFD22C-A5AB-45E7-82EC-C1A3C21BA3FD}"/>
          </ac:cxnSpMkLst>
        </pc:cxnChg>
        <pc:cxnChg chg="mod">
          <ac:chgData name="a xx" userId="6c68ed6e84215d36" providerId="LiveId" clId="{DB4E0632-E63A-4BD2-8C89-6E43158AD100}" dt="2023-07-23T23:37:07.616" v="2243" actId="164"/>
          <ac:cxnSpMkLst>
            <pc:docMk/>
            <pc:sldMk cId="4201601453" sldId="286"/>
            <ac:cxnSpMk id="41" creationId="{ADB235EA-5D16-62CB-65E3-338C932FCE17}"/>
          </ac:cxnSpMkLst>
        </pc:cxnChg>
        <pc:cxnChg chg="mod">
          <ac:chgData name="a xx" userId="6c68ed6e84215d36" providerId="LiveId" clId="{DB4E0632-E63A-4BD2-8C89-6E43158AD100}" dt="2023-07-23T23:37:07.616" v="2243" actId="164"/>
          <ac:cxnSpMkLst>
            <pc:docMk/>
            <pc:sldMk cId="4201601453" sldId="286"/>
            <ac:cxnSpMk id="42" creationId="{1D2E143F-5641-BB5B-DE46-D3E19831EB86}"/>
          </ac:cxnSpMkLst>
        </pc:cxnChg>
        <pc:cxnChg chg="mod">
          <ac:chgData name="a xx" userId="6c68ed6e84215d36" providerId="LiveId" clId="{DB4E0632-E63A-4BD2-8C89-6E43158AD100}" dt="2023-07-23T23:37:07.616" v="2243" actId="164"/>
          <ac:cxnSpMkLst>
            <pc:docMk/>
            <pc:sldMk cId="4201601453" sldId="286"/>
            <ac:cxnSpMk id="43" creationId="{3709985B-C331-A4C1-9B55-33DF6E7B61B6}"/>
          </ac:cxnSpMkLst>
        </pc:cxnChg>
        <pc:cxnChg chg="mod">
          <ac:chgData name="a xx" userId="6c68ed6e84215d36" providerId="LiveId" clId="{DB4E0632-E63A-4BD2-8C89-6E43158AD100}" dt="2023-07-23T23:37:07.616" v="2243" actId="164"/>
          <ac:cxnSpMkLst>
            <pc:docMk/>
            <pc:sldMk cId="4201601453" sldId="286"/>
            <ac:cxnSpMk id="44" creationId="{65C94CE8-ACE9-9AB5-5500-8C65C3DD3417}"/>
          </ac:cxnSpMkLst>
        </pc:cxnChg>
        <pc:cxnChg chg="mod">
          <ac:chgData name="a xx" userId="6c68ed6e84215d36" providerId="LiveId" clId="{DB4E0632-E63A-4BD2-8C89-6E43158AD100}" dt="2023-07-23T23:37:07.616" v="2243" actId="164"/>
          <ac:cxnSpMkLst>
            <pc:docMk/>
            <pc:sldMk cId="4201601453" sldId="286"/>
            <ac:cxnSpMk id="46" creationId="{2547FB67-C358-8557-6272-5299458494A6}"/>
          </ac:cxnSpMkLst>
        </pc:cxnChg>
        <pc:cxnChg chg="mod">
          <ac:chgData name="a xx" userId="6c68ed6e84215d36" providerId="LiveId" clId="{DB4E0632-E63A-4BD2-8C89-6E43158AD100}" dt="2023-07-23T23:37:07.616" v="2243" actId="164"/>
          <ac:cxnSpMkLst>
            <pc:docMk/>
            <pc:sldMk cId="4201601453" sldId="286"/>
            <ac:cxnSpMk id="47" creationId="{6E3F292C-3D55-B36C-4F6E-C11AC45280EB}"/>
          </ac:cxnSpMkLst>
        </pc:cxnChg>
        <pc:cxnChg chg="mod">
          <ac:chgData name="a xx" userId="6c68ed6e84215d36" providerId="LiveId" clId="{DB4E0632-E63A-4BD2-8C89-6E43158AD100}" dt="2023-07-23T23:37:07.616" v="2243" actId="164"/>
          <ac:cxnSpMkLst>
            <pc:docMk/>
            <pc:sldMk cId="4201601453" sldId="286"/>
            <ac:cxnSpMk id="48" creationId="{53DDEE1B-0778-5F8C-99B7-8F7B7B67F412}"/>
          </ac:cxnSpMkLst>
        </pc:cxnChg>
        <pc:cxnChg chg="mod">
          <ac:chgData name="a xx" userId="6c68ed6e84215d36" providerId="LiveId" clId="{DB4E0632-E63A-4BD2-8C89-6E43158AD100}" dt="2023-07-23T23:37:07.616" v="2243" actId="164"/>
          <ac:cxnSpMkLst>
            <pc:docMk/>
            <pc:sldMk cId="4201601453" sldId="286"/>
            <ac:cxnSpMk id="49" creationId="{6BDE7277-1C68-1E7C-B0F4-2C9E3F607D1D}"/>
          </ac:cxnSpMkLst>
        </pc:cxnChg>
        <pc:cxnChg chg="mod">
          <ac:chgData name="a xx" userId="6c68ed6e84215d36" providerId="LiveId" clId="{DB4E0632-E63A-4BD2-8C89-6E43158AD100}" dt="2023-07-23T23:37:07.616" v="2243" actId="164"/>
          <ac:cxnSpMkLst>
            <pc:docMk/>
            <pc:sldMk cId="4201601453" sldId="286"/>
            <ac:cxnSpMk id="50" creationId="{246D0D22-CA39-0ADA-E0CF-52FD4CCC9468}"/>
          </ac:cxnSpMkLst>
        </pc:cxnChg>
        <pc:cxnChg chg="mod">
          <ac:chgData name="a xx" userId="6c68ed6e84215d36" providerId="LiveId" clId="{DB4E0632-E63A-4BD2-8C89-6E43158AD100}" dt="2023-07-23T23:37:07.616" v="2243" actId="164"/>
          <ac:cxnSpMkLst>
            <pc:docMk/>
            <pc:sldMk cId="4201601453" sldId="286"/>
            <ac:cxnSpMk id="51" creationId="{D448FCE8-6F5A-7D21-2E1C-AD2289DC292D}"/>
          </ac:cxnSpMkLst>
        </pc:cxnChg>
        <pc:cxnChg chg="mod">
          <ac:chgData name="a xx" userId="6c68ed6e84215d36" providerId="LiveId" clId="{DB4E0632-E63A-4BD2-8C89-6E43158AD100}" dt="2023-07-23T23:37:07.616" v="2243" actId="164"/>
          <ac:cxnSpMkLst>
            <pc:docMk/>
            <pc:sldMk cId="4201601453" sldId="286"/>
            <ac:cxnSpMk id="52" creationId="{D409B1CB-C548-21C1-D344-6B262F7853CE}"/>
          </ac:cxnSpMkLst>
        </pc:cxnChg>
        <pc:cxnChg chg="mod">
          <ac:chgData name="a xx" userId="6c68ed6e84215d36" providerId="LiveId" clId="{DB4E0632-E63A-4BD2-8C89-6E43158AD100}" dt="2023-07-23T23:37:07.616" v="2243" actId="164"/>
          <ac:cxnSpMkLst>
            <pc:docMk/>
            <pc:sldMk cId="4201601453" sldId="286"/>
            <ac:cxnSpMk id="53" creationId="{29E8B808-444B-4CF5-C8AC-E10DF0CA897A}"/>
          </ac:cxnSpMkLst>
        </pc:cxnChg>
        <pc:cxnChg chg="mod">
          <ac:chgData name="a xx" userId="6c68ed6e84215d36" providerId="LiveId" clId="{DB4E0632-E63A-4BD2-8C89-6E43158AD100}" dt="2023-07-23T23:32:22.937" v="2192" actId="165"/>
          <ac:cxnSpMkLst>
            <pc:docMk/>
            <pc:sldMk cId="4201601453" sldId="286"/>
            <ac:cxnSpMk id="61" creationId="{0D76A6BA-D04F-D273-6DA0-1A76B8BDC5AB}"/>
          </ac:cxnSpMkLst>
        </pc:cxnChg>
        <pc:cxnChg chg="mod">
          <ac:chgData name="a xx" userId="6c68ed6e84215d36" providerId="LiveId" clId="{DB4E0632-E63A-4BD2-8C89-6E43158AD100}" dt="2023-07-23T23:32:22.937" v="2192" actId="165"/>
          <ac:cxnSpMkLst>
            <pc:docMk/>
            <pc:sldMk cId="4201601453" sldId="286"/>
            <ac:cxnSpMk id="62" creationId="{D7B97416-7FBB-DD17-73B7-ADEF7075D5B5}"/>
          </ac:cxnSpMkLst>
        </pc:cxnChg>
        <pc:cxnChg chg="mod">
          <ac:chgData name="a xx" userId="6c68ed6e84215d36" providerId="LiveId" clId="{DB4E0632-E63A-4BD2-8C89-6E43158AD100}" dt="2023-07-23T23:33:07.133" v="2200" actId="165"/>
          <ac:cxnSpMkLst>
            <pc:docMk/>
            <pc:sldMk cId="4201601453" sldId="286"/>
            <ac:cxnSpMk id="69" creationId="{007F390C-B901-BBB7-522A-262A3EB0E922}"/>
          </ac:cxnSpMkLst>
        </pc:cxnChg>
        <pc:cxnChg chg="mod">
          <ac:chgData name="a xx" userId="6c68ed6e84215d36" providerId="LiveId" clId="{DB4E0632-E63A-4BD2-8C89-6E43158AD100}" dt="2023-07-23T23:33:07.133" v="2200" actId="165"/>
          <ac:cxnSpMkLst>
            <pc:docMk/>
            <pc:sldMk cId="4201601453" sldId="286"/>
            <ac:cxnSpMk id="72" creationId="{7DC4A383-170D-67EC-D896-4E29ECA6A537}"/>
          </ac:cxnSpMkLst>
        </pc:cxnChg>
        <pc:cxnChg chg="mod">
          <ac:chgData name="a xx" userId="6c68ed6e84215d36" providerId="LiveId" clId="{DB4E0632-E63A-4BD2-8C89-6E43158AD100}" dt="2023-07-23T23:33:07.133" v="2200" actId="165"/>
          <ac:cxnSpMkLst>
            <pc:docMk/>
            <pc:sldMk cId="4201601453" sldId="286"/>
            <ac:cxnSpMk id="89" creationId="{39B3C586-60EE-B304-9E42-8C82A9B46B26}"/>
          </ac:cxnSpMkLst>
        </pc:cxnChg>
        <pc:cxnChg chg="mod">
          <ac:chgData name="a xx" userId="6c68ed6e84215d36" providerId="LiveId" clId="{DB4E0632-E63A-4BD2-8C89-6E43158AD100}" dt="2023-07-23T23:33:07.133" v="2200" actId="165"/>
          <ac:cxnSpMkLst>
            <pc:docMk/>
            <pc:sldMk cId="4201601453" sldId="286"/>
            <ac:cxnSpMk id="90" creationId="{D18F5C0C-68FD-E97D-ADB8-793E5E1C3DC0}"/>
          </ac:cxnSpMkLst>
        </pc:cxnChg>
        <pc:cxnChg chg="mod">
          <ac:chgData name="a xx" userId="6c68ed6e84215d36" providerId="LiveId" clId="{DB4E0632-E63A-4BD2-8C89-6E43158AD100}" dt="2023-07-23T23:33:07.133" v="2200" actId="165"/>
          <ac:cxnSpMkLst>
            <pc:docMk/>
            <pc:sldMk cId="4201601453" sldId="286"/>
            <ac:cxnSpMk id="92" creationId="{9B3CD03B-94FD-3A7A-1261-4E4F4F19D49E}"/>
          </ac:cxnSpMkLst>
        </pc:cxnChg>
        <pc:cxnChg chg="mod">
          <ac:chgData name="a xx" userId="6c68ed6e84215d36" providerId="LiveId" clId="{DB4E0632-E63A-4BD2-8C89-6E43158AD100}" dt="2023-07-23T23:33:07.133" v="2200" actId="165"/>
          <ac:cxnSpMkLst>
            <pc:docMk/>
            <pc:sldMk cId="4201601453" sldId="286"/>
            <ac:cxnSpMk id="93" creationId="{78046EEF-2EEC-A8B5-FA61-7E90E7FE72CC}"/>
          </ac:cxnSpMkLst>
        </pc:cxnChg>
        <pc:cxnChg chg="mod">
          <ac:chgData name="a xx" userId="6c68ed6e84215d36" providerId="LiveId" clId="{DB4E0632-E63A-4BD2-8C89-6E43158AD100}" dt="2023-07-23T23:33:07.133" v="2200" actId="165"/>
          <ac:cxnSpMkLst>
            <pc:docMk/>
            <pc:sldMk cId="4201601453" sldId="286"/>
            <ac:cxnSpMk id="95" creationId="{C674834D-3444-EA0D-D226-576727E3AE2B}"/>
          </ac:cxnSpMkLst>
        </pc:cxnChg>
        <pc:cxnChg chg="mod">
          <ac:chgData name="a xx" userId="6c68ed6e84215d36" providerId="LiveId" clId="{DB4E0632-E63A-4BD2-8C89-6E43158AD100}" dt="2023-07-23T23:33:07.133" v="2200" actId="165"/>
          <ac:cxnSpMkLst>
            <pc:docMk/>
            <pc:sldMk cId="4201601453" sldId="286"/>
            <ac:cxnSpMk id="96" creationId="{8CFFA094-417D-C0A9-04F5-5926A1E348EB}"/>
          </ac:cxnSpMkLst>
        </pc:cxnChg>
        <pc:cxnChg chg="mod topLvl">
          <ac:chgData name="a xx" userId="6c68ed6e84215d36" providerId="LiveId" clId="{DB4E0632-E63A-4BD2-8C89-6E43158AD100}" dt="2023-07-24T11:21:44.348" v="2575" actId="164"/>
          <ac:cxnSpMkLst>
            <pc:docMk/>
            <pc:sldMk cId="4201601453" sldId="286"/>
            <ac:cxnSpMk id="107" creationId="{9A433E15-5607-24F1-A55F-9E9ECC97136C}"/>
          </ac:cxnSpMkLst>
        </pc:cxnChg>
        <pc:cxnChg chg="del mod topLvl">
          <ac:chgData name="a xx" userId="6c68ed6e84215d36" providerId="LiveId" clId="{DB4E0632-E63A-4BD2-8C89-6E43158AD100}" dt="2023-07-23T23:35:07.902" v="2223" actId="478"/>
          <ac:cxnSpMkLst>
            <pc:docMk/>
            <pc:sldMk cId="4201601453" sldId="286"/>
            <ac:cxnSpMk id="116" creationId="{A7458C0A-A364-4AC5-C30D-A9634DCB8432}"/>
          </ac:cxnSpMkLst>
        </pc:cxnChg>
        <pc:cxnChg chg="del mod topLvl">
          <ac:chgData name="a xx" userId="6c68ed6e84215d36" providerId="LiveId" clId="{DB4E0632-E63A-4BD2-8C89-6E43158AD100}" dt="2023-07-23T23:35:37.454" v="2229" actId="478"/>
          <ac:cxnSpMkLst>
            <pc:docMk/>
            <pc:sldMk cId="4201601453" sldId="286"/>
            <ac:cxnSpMk id="117" creationId="{55E86208-CF5B-685F-4546-B1E1428560CE}"/>
          </ac:cxnSpMkLst>
        </pc:cxnChg>
        <pc:cxnChg chg="mod">
          <ac:chgData name="a xx" userId="6c68ed6e84215d36" providerId="LiveId" clId="{DB4E0632-E63A-4BD2-8C89-6E43158AD100}" dt="2023-07-23T23:32:22.937" v="2192" actId="165"/>
          <ac:cxnSpMkLst>
            <pc:docMk/>
            <pc:sldMk cId="4201601453" sldId="286"/>
            <ac:cxnSpMk id="120" creationId="{CA957222-D824-8F71-F7AC-4190A98909B2}"/>
          </ac:cxnSpMkLst>
        </pc:cxnChg>
        <pc:cxnChg chg="mod">
          <ac:chgData name="a xx" userId="6c68ed6e84215d36" providerId="LiveId" clId="{DB4E0632-E63A-4BD2-8C89-6E43158AD100}" dt="2023-07-23T23:32:22.937" v="2192" actId="165"/>
          <ac:cxnSpMkLst>
            <pc:docMk/>
            <pc:sldMk cId="4201601453" sldId="286"/>
            <ac:cxnSpMk id="121" creationId="{C360B3BA-3CC0-63A2-3D91-2B5703E2215D}"/>
          </ac:cxnSpMkLst>
        </pc:cxnChg>
        <pc:cxnChg chg="mod">
          <ac:chgData name="a xx" userId="6c68ed6e84215d36" providerId="LiveId" clId="{DB4E0632-E63A-4BD2-8C89-6E43158AD100}" dt="2023-07-23T23:32:22.937" v="2192" actId="165"/>
          <ac:cxnSpMkLst>
            <pc:docMk/>
            <pc:sldMk cId="4201601453" sldId="286"/>
            <ac:cxnSpMk id="122" creationId="{29FC0E6E-137A-54E8-C87D-1431514AD6E1}"/>
          </ac:cxnSpMkLst>
        </pc:cxnChg>
        <pc:cxnChg chg="mod">
          <ac:chgData name="a xx" userId="6c68ed6e84215d36" providerId="LiveId" clId="{DB4E0632-E63A-4BD2-8C89-6E43158AD100}" dt="2023-07-23T23:32:22.937" v="2192" actId="165"/>
          <ac:cxnSpMkLst>
            <pc:docMk/>
            <pc:sldMk cId="4201601453" sldId="286"/>
            <ac:cxnSpMk id="123" creationId="{7EE25FFD-568B-7CD7-F52F-EB0BE3D7A413}"/>
          </ac:cxnSpMkLst>
        </pc:cxnChg>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pChg chg="mod">
          <ac:chgData name="a xx" userId="6c68ed6e84215d36" providerId="LiveId" clId="{DB4E0632-E63A-4BD2-8C89-6E43158AD100}" dt="2023-07-24T11:21:35.453" v="2574" actId="164"/>
          <ac:spMkLst>
            <pc:docMk/>
            <pc:sldMk cId="1646881732" sldId="287"/>
            <ac:spMk id="7" creationId="{AA1010BB-DF50-F0CB-483C-831EF904E0C4}"/>
          </ac:spMkLst>
        </pc:spChg>
        <pc:spChg chg="del mod">
          <ac:chgData name="a xx" userId="6c68ed6e84215d36" providerId="LiveId" clId="{DB4E0632-E63A-4BD2-8C89-6E43158AD100}" dt="2023-07-24T11:10:14.862" v="2547" actId="478"/>
          <ac:spMkLst>
            <pc:docMk/>
            <pc:sldMk cId="1646881732" sldId="287"/>
            <ac:spMk id="75" creationId="{0DEE5CDA-AB88-3D64-64D3-D40C4E990F5F}"/>
          </ac:spMkLst>
        </pc:spChg>
        <pc:grpChg chg="mod">
          <ac:chgData name="a xx" userId="6c68ed6e84215d36" providerId="LiveId" clId="{DB4E0632-E63A-4BD2-8C89-6E43158AD100}" dt="2023-07-24T11:21:35.453" v="2574" actId="164"/>
          <ac:grpSpMkLst>
            <pc:docMk/>
            <pc:sldMk cId="1646881732" sldId="287"/>
            <ac:grpSpMk id="3" creationId="{4C4BA79C-6596-B4BB-5546-C7EEECA46C9D}"/>
          </ac:grpSpMkLst>
        </pc:grpChg>
        <pc:grpChg chg="mod">
          <ac:chgData name="a xx" userId="6c68ed6e84215d36" providerId="LiveId" clId="{DB4E0632-E63A-4BD2-8C89-6E43158AD100}" dt="2023-07-24T11:21:35.453" v="2574" actId="164"/>
          <ac:grpSpMkLst>
            <pc:docMk/>
            <pc:sldMk cId="1646881732" sldId="287"/>
            <ac:grpSpMk id="6" creationId="{ED5370B7-3E47-A94E-F080-F857A0C31F4B}"/>
          </ac:grpSpMkLst>
        </pc:grpChg>
        <pc:grpChg chg="add mod">
          <ac:chgData name="a xx" userId="6c68ed6e84215d36" providerId="LiveId" clId="{DB4E0632-E63A-4BD2-8C89-6E43158AD100}" dt="2023-07-24T11:21:35.453" v="2574" actId="164"/>
          <ac:grpSpMkLst>
            <pc:docMk/>
            <pc:sldMk cId="1646881732" sldId="287"/>
            <ac:grpSpMk id="20" creationId="{17D6F4E7-1B2E-7279-8B0A-AB86B2C8D121}"/>
          </ac:grpSpMkLst>
        </pc:grpChg>
        <pc:grpChg chg="mod">
          <ac:chgData name="a xx" userId="6c68ed6e84215d36" providerId="LiveId" clId="{DB4E0632-E63A-4BD2-8C89-6E43158AD100}" dt="2023-07-24T11:21:35.453" v="2574" actId="164"/>
          <ac:grpSpMkLst>
            <pc:docMk/>
            <pc:sldMk cId="1646881732" sldId="287"/>
            <ac:grpSpMk id="74" creationId="{278F81E2-7ED8-5E65-3B2E-9E2EC8099A26}"/>
          </ac:grpSpMkLst>
        </pc:grpChg>
        <pc:picChg chg="add del mod">
          <ac:chgData name="a xx" userId="6c68ed6e84215d36" providerId="LiveId" clId="{DB4E0632-E63A-4BD2-8C89-6E43158AD100}" dt="2023-07-24T11:21:23.261" v="2573" actId="478"/>
          <ac:picMkLst>
            <pc:docMk/>
            <pc:sldMk cId="1646881732" sldId="287"/>
            <ac:picMk id="9" creationId="{613910A0-C5EE-A4FB-3AA5-1CCF09207622}"/>
          </ac:picMkLst>
        </pc:picChg>
        <pc:picChg chg="del">
          <ac:chgData name="a xx" userId="6c68ed6e84215d36" providerId="LiveId" clId="{DB4E0632-E63A-4BD2-8C89-6E43158AD100}" dt="2023-07-24T11:14:36.386" v="2554" actId="478"/>
          <ac:picMkLst>
            <pc:docMk/>
            <pc:sldMk cId="1646881732" sldId="287"/>
            <ac:picMk id="12" creationId="{4EDB3D6E-20F9-57D8-0D8D-216CC2205505}"/>
          </ac:picMkLst>
        </pc:picChg>
        <pc:picChg chg="add mod">
          <ac:chgData name="a xx" userId="6c68ed6e84215d36" providerId="LiveId" clId="{DB4E0632-E63A-4BD2-8C89-6E43158AD100}" dt="2023-07-24T11:21:35.453" v="2574" actId="164"/>
          <ac:picMkLst>
            <pc:docMk/>
            <pc:sldMk cId="1646881732" sldId="287"/>
            <ac:picMk id="13" creationId="{391066EB-DCA1-C6CC-C9F7-6CCCA8CCA9D0}"/>
          </ac:picMkLst>
        </pc:picChg>
        <pc:picChg chg="del">
          <ac:chgData name="a xx" userId="6c68ed6e84215d36" providerId="LiveId" clId="{DB4E0632-E63A-4BD2-8C89-6E43158AD100}" dt="2023-07-24T11:10:03.345" v="2544" actId="478"/>
          <ac:picMkLst>
            <pc:docMk/>
            <pc:sldMk cId="1646881732" sldId="287"/>
            <ac:picMk id="18" creationId="{970D49B6-894E-A9F9-E766-87AFA79C6390}"/>
          </ac:picMkLst>
        </pc:picChg>
        <pc:picChg chg="add mod">
          <ac:chgData name="a xx" userId="6c68ed6e84215d36" providerId="LiveId" clId="{DB4E0632-E63A-4BD2-8C89-6E43158AD100}" dt="2023-07-24T11:21:35.453" v="2574" actId="164"/>
          <ac:picMkLst>
            <pc:docMk/>
            <pc:sldMk cId="1646881732" sldId="287"/>
            <ac:picMk id="19" creationId="{10C3146A-938C-0BF4-186C-D3A68AAE3899}"/>
          </ac:picMkLst>
        </pc:picChg>
        <pc:cxnChg chg="mod">
          <ac:chgData name="a xx" userId="6c68ed6e84215d36" providerId="LiveId" clId="{DB4E0632-E63A-4BD2-8C89-6E43158AD100}" dt="2023-07-24T11:21:35.453" v="2574" actId="164"/>
          <ac:cxnSpMkLst>
            <pc:docMk/>
            <pc:sldMk cId="1646881732" sldId="287"/>
            <ac:cxnSpMk id="107" creationId="{9A433E15-5607-24F1-A55F-9E9ECC97136C}"/>
          </ac:cxnSpMkLst>
        </pc:cxnChg>
      </pc:sldChg>
      <pc:sldChg chg="addSp delSp modSp new mod">
        <pc:chgData name="a xx" userId="6c68ed6e84215d36" providerId="LiveId" clId="{DB4E0632-E63A-4BD2-8C89-6E43158AD100}" dt="2023-07-24T12:18:29.430" v="3085" actId="164"/>
        <pc:sldMkLst>
          <pc:docMk/>
          <pc:sldMk cId="1521107831" sldId="288"/>
        </pc:sldMkLst>
        <pc:spChg chg="del">
          <ac:chgData name="a xx" userId="6c68ed6e84215d36" providerId="LiveId" clId="{DB4E0632-E63A-4BD2-8C89-6E43158AD100}" dt="2023-07-24T11:37:50.789" v="2578" actId="478"/>
          <ac:spMkLst>
            <pc:docMk/>
            <pc:sldMk cId="1521107831" sldId="288"/>
            <ac:spMk id="2" creationId="{3D037661-D814-42D5-EA48-7602CD6ED50A}"/>
          </ac:spMkLst>
        </pc:spChg>
        <pc:spChg chg="del">
          <ac:chgData name="a xx" userId="6c68ed6e84215d36" providerId="LiveId" clId="{DB4E0632-E63A-4BD2-8C89-6E43158AD100}" dt="2023-07-24T11:37:50.789" v="2578" actId="478"/>
          <ac:spMkLst>
            <pc:docMk/>
            <pc:sldMk cId="1521107831" sldId="288"/>
            <ac:spMk id="3" creationId="{BE337808-4566-3B5C-5EC0-ADB74B4EAA11}"/>
          </ac:spMkLst>
        </pc:spChg>
        <pc:spChg chg="add del mod">
          <ac:chgData name="a xx" userId="6c68ed6e84215d36" providerId="LiveId" clId="{DB4E0632-E63A-4BD2-8C89-6E43158AD100}" dt="2023-07-24T12:17:48.450" v="3082" actId="478"/>
          <ac:spMkLst>
            <pc:docMk/>
            <pc:sldMk cId="1521107831" sldId="288"/>
            <ac:spMk id="6" creationId="{395D6A75-25FC-A37A-7A3A-B57776086E9F}"/>
          </ac:spMkLst>
        </pc:spChg>
        <pc:spChg chg="add mod topLvl">
          <ac:chgData name="a xx" userId="6c68ed6e84215d36" providerId="LiveId" clId="{DB4E0632-E63A-4BD2-8C89-6E43158AD100}" dt="2023-07-24T12:17:59.205" v="3084" actId="164"/>
          <ac:spMkLst>
            <pc:docMk/>
            <pc:sldMk cId="1521107831" sldId="288"/>
            <ac:spMk id="7" creationId="{D77F703A-7CC6-B9F3-30F7-2ED4DC7A0E14}"/>
          </ac:spMkLst>
        </pc:spChg>
        <pc:spChg chg="add mod">
          <ac:chgData name="a xx" userId="6c68ed6e84215d36" providerId="LiveId" clId="{DB4E0632-E63A-4BD2-8C89-6E43158AD100}" dt="2023-07-24T12:17:54.053" v="3083" actId="164"/>
          <ac:spMkLst>
            <pc:docMk/>
            <pc:sldMk cId="1521107831" sldId="288"/>
            <ac:spMk id="8" creationId="{51158143-CAA1-94B7-0F7E-2AE6945D48E3}"/>
          </ac:spMkLst>
        </pc:spChg>
        <pc:spChg chg="add del mod">
          <ac:chgData name="a xx" userId="6c68ed6e84215d36" providerId="LiveId" clId="{DB4E0632-E63A-4BD2-8C89-6E43158AD100}" dt="2023-07-24T11:40:16.856" v="2599" actId="478"/>
          <ac:spMkLst>
            <pc:docMk/>
            <pc:sldMk cId="1521107831" sldId="288"/>
            <ac:spMk id="9" creationId="{E4E7C0E6-E374-8420-36CE-976C3DF75248}"/>
          </ac:spMkLst>
        </pc:spChg>
        <pc:spChg chg="add del mod">
          <ac:chgData name="a xx" userId="6c68ed6e84215d36" providerId="LiveId" clId="{DB4E0632-E63A-4BD2-8C89-6E43158AD100}" dt="2023-07-24T12:17:54.053" v="3083" actId="164"/>
          <ac:spMkLst>
            <pc:docMk/>
            <pc:sldMk cId="1521107831" sldId="288"/>
            <ac:spMk id="10" creationId="{2B7375DC-75A9-ED05-BC0D-8ED67A01E9E8}"/>
          </ac:spMkLst>
        </pc:spChg>
        <pc:spChg chg="add mod ord">
          <ac:chgData name="a xx" userId="6c68ed6e84215d36" providerId="LiveId" clId="{DB4E0632-E63A-4BD2-8C89-6E43158AD100}" dt="2023-07-24T12:17:54.053" v="3083" actId="164"/>
          <ac:spMkLst>
            <pc:docMk/>
            <pc:sldMk cId="1521107831" sldId="288"/>
            <ac:spMk id="11" creationId="{0BEA4364-40A9-EF43-F37D-D9813B365721}"/>
          </ac:spMkLst>
        </pc:spChg>
        <pc:spChg chg="add del mod">
          <ac:chgData name="a xx" userId="6c68ed6e84215d36" providerId="LiveId" clId="{DB4E0632-E63A-4BD2-8C89-6E43158AD100}" dt="2023-07-24T12:10:00.618" v="2979" actId="478"/>
          <ac:spMkLst>
            <pc:docMk/>
            <pc:sldMk cId="1521107831" sldId="288"/>
            <ac:spMk id="12" creationId="{CC4A5967-F855-964B-B53A-42D2AAA9B860}"/>
          </ac:spMkLst>
        </pc:spChg>
        <pc:spChg chg="add mod">
          <ac:chgData name="a xx" userId="6c68ed6e84215d36" providerId="LiveId" clId="{DB4E0632-E63A-4BD2-8C89-6E43158AD100}" dt="2023-07-24T12:17:59.205" v="3084" actId="164"/>
          <ac:spMkLst>
            <pc:docMk/>
            <pc:sldMk cId="1521107831" sldId="288"/>
            <ac:spMk id="13" creationId="{C6334DFC-738B-327F-52A9-E010E3A02F12}"/>
          </ac:spMkLst>
        </pc:spChg>
        <pc:spChg chg="add mod">
          <ac:chgData name="a xx" userId="6c68ed6e84215d36" providerId="LiveId" clId="{DB4E0632-E63A-4BD2-8C89-6E43158AD100}" dt="2023-07-24T12:17:59.205" v="3084" actId="164"/>
          <ac:spMkLst>
            <pc:docMk/>
            <pc:sldMk cId="1521107831" sldId="288"/>
            <ac:spMk id="14" creationId="{8AC7DDA0-EA9A-9C1C-9554-6955DA711793}"/>
          </ac:spMkLst>
        </pc:spChg>
        <pc:spChg chg="add mod">
          <ac:chgData name="a xx" userId="6c68ed6e84215d36" providerId="LiveId" clId="{DB4E0632-E63A-4BD2-8C89-6E43158AD100}" dt="2023-07-24T12:17:59.205" v="3084" actId="164"/>
          <ac:spMkLst>
            <pc:docMk/>
            <pc:sldMk cId="1521107831" sldId="288"/>
            <ac:spMk id="15" creationId="{4C5AEF7D-5699-4566-A7CF-B17699C00520}"/>
          </ac:spMkLst>
        </pc:spChg>
        <pc:spChg chg="add mod">
          <ac:chgData name="a xx" userId="6c68ed6e84215d36" providerId="LiveId" clId="{DB4E0632-E63A-4BD2-8C89-6E43158AD100}" dt="2023-07-24T11:42:31.769" v="2645" actId="164"/>
          <ac:spMkLst>
            <pc:docMk/>
            <pc:sldMk cId="1521107831" sldId="288"/>
            <ac:spMk id="16" creationId="{FA77A246-B1BC-4210-F03E-66FF9DED287B}"/>
          </ac:spMkLst>
        </pc:spChg>
        <pc:spChg chg="add mod">
          <ac:chgData name="a xx" userId="6c68ed6e84215d36" providerId="LiveId" clId="{DB4E0632-E63A-4BD2-8C89-6E43158AD100}" dt="2023-07-24T11:42:31.769" v="2645" actId="164"/>
          <ac:spMkLst>
            <pc:docMk/>
            <pc:sldMk cId="1521107831" sldId="288"/>
            <ac:spMk id="17" creationId="{CDF036CA-1A52-852D-DC0B-29F45E074589}"/>
          </ac:spMkLst>
        </pc:spChg>
        <pc:spChg chg="add mod">
          <ac:chgData name="a xx" userId="6c68ed6e84215d36" providerId="LiveId" clId="{DB4E0632-E63A-4BD2-8C89-6E43158AD100}" dt="2023-07-24T11:42:31.769" v="2645" actId="164"/>
          <ac:spMkLst>
            <pc:docMk/>
            <pc:sldMk cId="1521107831" sldId="288"/>
            <ac:spMk id="18" creationId="{3B1B9472-FF90-F1CB-08B1-934CB1A52C0D}"/>
          </ac:spMkLst>
        </pc:spChg>
        <pc:spChg chg="add mod">
          <ac:chgData name="a xx" userId="6c68ed6e84215d36" providerId="LiveId" clId="{DB4E0632-E63A-4BD2-8C89-6E43158AD100}" dt="2023-07-24T11:42:31.769" v="2645" actId="164"/>
          <ac:spMkLst>
            <pc:docMk/>
            <pc:sldMk cId="1521107831" sldId="288"/>
            <ac:spMk id="19" creationId="{F6C596BA-DD1F-3DFC-A5CA-EA60E1790D24}"/>
          </ac:spMkLst>
        </pc:spChg>
        <pc:spChg chg="add mod">
          <ac:chgData name="a xx" userId="6c68ed6e84215d36" providerId="LiveId" clId="{DB4E0632-E63A-4BD2-8C89-6E43158AD100}" dt="2023-07-24T11:42:31.769" v="2645" actId="164"/>
          <ac:spMkLst>
            <pc:docMk/>
            <pc:sldMk cId="1521107831" sldId="288"/>
            <ac:spMk id="20" creationId="{D2F55FC3-7A34-C07B-919F-3D669C29C39E}"/>
          </ac:spMkLst>
        </pc:spChg>
        <pc:spChg chg="add mod">
          <ac:chgData name="a xx" userId="6c68ed6e84215d36" providerId="LiveId" clId="{DB4E0632-E63A-4BD2-8C89-6E43158AD100}" dt="2023-07-24T12:17:59.205" v="3084" actId="164"/>
          <ac:spMkLst>
            <pc:docMk/>
            <pc:sldMk cId="1521107831" sldId="288"/>
            <ac:spMk id="22" creationId="{B81E880F-E45D-2F6D-A544-3EDDB6F2AC29}"/>
          </ac:spMkLst>
        </pc:spChg>
        <pc:spChg chg="add mod">
          <ac:chgData name="a xx" userId="6c68ed6e84215d36" providerId="LiveId" clId="{DB4E0632-E63A-4BD2-8C89-6E43158AD100}" dt="2023-07-24T12:17:54.053" v="3083" actId="164"/>
          <ac:spMkLst>
            <pc:docMk/>
            <pc:sldMk cId="1521107831" sldId="288"/>
            <ac:spMk id="23" creationId="{072C5E9F-E460-CC88-B44C-DAE16965CCBE}"/>
          </ac:spMkLst>
        </pc:spChg>
        <pc:spChg chg="add del mod">
          <ac:chgData name="a xx" userId="6c68ed6e84215d36" providerId="LiveId" clId="{DB4E0632-E63A-4BD2-8C89-6E43158AD100}" dt="2023-07-24T11:54:02.886" v="2830" actId="478"/>
          <ac:spMkLst>
            <pc:docMk/>
            <pc:sldMk cId="1521107831" sldId="288"/>
            <ac:spMk id="24" creationId="{38D59A68-2D8D-7B28-6FF7-E892B5B8D71C}"/>
          </ac:spMkLst>
        </pc:spChg>
        <pc:spChg chg="add mod topLvl">
          <ac:chgData name="a xx" userId="6c68ed6e84215d36" providerId="LiveId" clId="{DB4E0632-E63A-4BD2-8C89-6E43158AD100}" dt="2023-07-24T12:17:54.053" v="3083" actId="164"/>
          <ac:spMkLst>
            <pc:docMk/>
            <pc:sldMk cId="1521107831" sldId="288"/>
            <ac:spMk id="25" creationId="{3CE59B79-63C8-D497-E1C3-9F4974503798}"/>
          </ac:spMkLst>
        </pc:spChg>
        <pc:spChg chg="add mod topLvl">
          <ac:chgData name="a xx" userId="6c68ed6e84215d36" providerId="LiveId" clId="{DB4E0632-E63A-4BD2-8C89-6E43158AD100}" dt="2023-07-24T12:17:54.053" v="3083" actId="164"/>
          <ac:spMkLst>
            <pc:docMk/>
            <pc:sldMk cId="1521107831" sldId="288"/>
            <ac:spMk id="26" creationId="{4DA6946C-48A0-4A2A-CA8E-6A9470E932A5}"/>
          </ac:spMkLst>
        </pc:spChg>
        <pc:spChg chg="add mod topLvl">
          <ac:chgData name="a xx" userId="6c68ed6e84215d36" providerId="LiveId" clId="{DB4E0632-E63A-4BD2-8C89-6E43158AD100}" dt="2023-07-24T12:17:54.053" v="3083" actId="164"/>
          <ac:spMkLst>
            <pc:docMk/>
            <pc:sldMk cId="1521107831" sldId="288"/>
            <ac:spMk id="27" creationId="{EEA5ECD6-E19B-F135-F2A5-CA336517F93E}"/>
          </ac:spMkLst>
        </pc:spChg>
        <pc:spChg chg="add del mod topLvl">
          <ac:chgData name="a xx" userId="6c68ed6e84215d36" providerId="LiveId" clId="{DB4E0632-E63A-4BD2-8C89-6E43158AD100}" dt="2023-07-24T12:09:56.109" v="2978" actId="478"/>
          <ac:spMkLst>
            <pc:docMk/>
            <pc:sldMk cId="1521107831" sldId="288"/>
            <ac:spMk id="28" creationId="{764D49D2-E069-8C07-7576-1EAF5C8C2590}"/>
          </ac:spMkLst>
        </pc:spChg>
        <pc:spChg chg="add del mod topLvl">
          <ac:chgData name="a xx" userId="6c68ed6e84215d36" providerId="LiveId" clId="{DB4E0632-E63A-4BD2-8C89-6E43158AD100}" dt="2023-07-24T12:17:59.205" v="3084" actId="164"/>
          <ac:spMkLst>
            <pc:docMk/>
            <pc:sldMk cId="1521107831" sldId="288"/>
            <ac:spMk id="29" creationId="{D7D80439-A35E-D440-2506-2F4F9CF09C8B}"/>
          </ac:spMkLst>
        </pc:spChg>
        <pc:spChg chg="add del mod topLvl">
          <ac:chgData name="a xx" userId="6c68ed6e84215d36" providerId="LiveId" clId="{DB4E0632-E63A-4BD2-8C89-6E43158AD100}" dt="2023-07-24T12:17:59.205" v="3084" actId="164"/>
          <ac:spMkLst>
            <pc:docMk/>
            <pc:sldMk cId="1521107831" sldId="288"/>
            <ac:spMk id="30" creationId="{48BB69CD-4CE3-4BD7-DA95-37CC80605489}"/>
          </ac:spMkLst>
        </pc:spChg>
        <pc:spChg chg="add del mod topLvl">
          <ac:chgData name="a xx" userId="6c68ed6e84215d36" providerId="LiveId" clId="{DB4E0632-E63A-4BD2-8C89-6E43158AD100}" dt="2023-07-24T12:17:59.205" v="3084" actId="164"/>
          <ac:spMkLst>
            <pc:docMk/>
            <pc:sldMk cId="1521107831" sldId="288"/>
            <ac:spMk id="31" creationId="{DB8F792E-EAEF-975E-62C7-A69B867B0AD0}"/>
          </ac:spMkLst>
        </pc:spChg>
        <pc:spChg chg="add del mod topLvl">
          <ac:chgData name="a xx" userId="6c68ed6e84215d36" providerId="LiveId" clId="{DB4E0632-E63A-4BD2-8C89-6E43158AD100}" dt="2023-07-24T12:17:59.205" v="3084" actId="164"/>
          <ac:spMkLst>
            <pc:docMk/>
            <pc:sldMk cId="1521107831" sldId="288"/>
            <ac:spMk id="32" creationId="{D096D571-5239-34B5-C128-C2A51162F1C3}"/>
          </ac:spMkLst>
        </pc:spChg>
        <pc:spChg chg="add del mod topLvl">
          <ac:chgData name="a xx" userId="6c68ed6e84215d36" providerId="LiveId" clId="{DB4E0632-E63A-4BD2-8C89-6E43158AD100}" dt="2023-07-24T12:17:59.205" v="3084" actId="164"/>
          <ac:spMkLst>
            <pc:docMk/>
            <pc:sldMk cId="1521107831" sldId="288"/>
            <ac:spMk id="33" creationId="{26390A12-C061-67F5-6718-1F86CFB1FD3A}"/>
          </ac:spMkLst>
        </pc:spChg>
        <pc:spChg chg="add mod topLvl">
          <ac:chgData name="a xx" userId="6c68ed6e84215d36" providerId="LiveId" clId="{DB4E0632-E63A-4BD2-8C89-6E43158AD100}" dt="2023-07-24T11:59:18.685" v="2912" actId="164"/>
          <ac:spMkLst>
            <pc:docMk/>
            <pc:sldMk cId="1521107831" sldId="288"/>
            <ac:spMk id="36" creationId="{795D0456-4081-26C8-1837-7995E619DC80}"/>
          </ac:spMkLst>
        </pc:spChg>
        <pc:spChg chg="add mod topLvl">
          <ac:chgData name="a xx" userId="6c68ed6e84215d36" providerId="LiveId" clId="{DB4E0632-E63A-4BD2-8C89-6E43158AD100}" dt="2023-07-24T11:59:18.685" v="2912" actId="164"/>
          <ac:spMkLst>
            <pc:docMk/>
            <pc:sldMk cId="1521107831" sldId="288"/>
            <ac:spMk id="37" creationId="{217749B2-9826-4A1B-7670-6CCAA042762B}"/>
          </ac:spMkLst>
        </pc:spChg>
        <pc:spChg chg="add mod topLvl">
          <ac:chgData name="a xx" userId="6c68ed6e84215d36" providerId="LiveId" clId="{DB4E0632-E63A-4BD2-8C89-6E43158AD100}" dt="2023-07-24T11:59:18.685" v="2912" actId="164"/>
          <ac:spMkLst>
            <pc:docMk/>
            <pc:sldMk cId="1521107831" sldId="288"/>
            <ac:spMk id="38" creationId="{CF640150-D888-E093-041D-953790C7F3AB}"/>
          </ac:spMkLst>
        </pc:spChg>
        <pc:spChg chg="add mod topLvl">
          <ac:chgData name="a xx" userId="6c68ed6e84215d36" providerId="LiveId" clId="{DB4E0632-E63A-4BD2-8C89-6E43158AD100}" dt="2023-07-24T11:59:18.685" v="2912" actId="164"/>
          <ac:spMkLst>
            <pc:docMk/>
            <pc:sldMk cId="1521107831" sldId="288"/>
            <ac:spMk id="39" creationId="{778778C3-E3E5-8800-F6F6-514431F41963}"/>
          </ac:spMkLst>
        </pc:spChg>
        <pc:spChg chg="add mod topLvl">
          <ac:chgData name="a xx" userId="6c68ed6e84215d36" providerId="LiveId" clId="{DB4E0632-E63A-4BD2-8C89-6E43158AD100}" dt="2023-07-24T11:59:18.685" v="2912" actId="164"/>
          <ac:spMkLst>
            <pc:docMk/>
            <pc:sldMk cId="1521107831" sldId="288"/>
            <ac:spMk id="40" creationId="{AE92699E-F29C-FB60-0C30-E8C0B10519CE}"/>
          </ac:spMkLst>
        </pc:spChg>
        <pc:spChg chg="add mod">
          <ac:chgData name="a xx" userId="6c68ed6e84215d36" providerId="LiveId" clId="{DB4E0632-E63A-4BD2-8C89-6E43158AD100}" dt="2023-07-24T12:17:54.053" v="3083" actId="164"/>
          <ac:spMkLst>
            <pc:docMk/>
            <pc:sldMk cId="1521107831" sldId="288"/>
            <ac:spMk id="47" creationId="{0E53C794-1E70-989D-D114-F08521A9681F}"/>
          </ac:spMkLst>
        </pc:spChg>
        <pc:spChg chg="add del mod">
          <ac:chgData name="a xx" userId="6c68ed6e84215d36" providerId="LiveId" clId="{DB4E0632-E63A-4BD2-8C89-6E43158AD100}" dt="2023-07-24T12:13:47.423" v="3005" actId="478"/>
          <ac:spMkLst>
            <pc:docMk/>
            <pc:sldMk cId="1521107831" sldId="288"/>
            <ac:spMk id="48" creationId="{35707EE3-EE19-34B0-7BC5-B735D7785435}"/>
          </ac:spMkLst>
        </pc:spChg>
        <pc:spChg chg="add mod">
          <ac:chgData name="a xx" userId="6c68ed6e84215d36" providerId="LiveId" clId="{DB4E0632-E63A-4BD2-8C89-6E43158AD100}" dt="2023-07-24T12:17:54.053" v="3083" actId="164"/>
          <ac:spMkLst>
            <pc:docMk/>
            <pc:sldMk cId="1521107831" sldId="288"/>
            <ac:spMk id="49" creationId="{298E9509-EE53-302F-9854-B7AB03F9283E}"/>
          </ac:spMkLst>
        </pc:spChg>
        <pc:grpChg chg="add del mod">
          <ac:chgData name="a xx" userId="6c68ed6e84215d36" providerId="LiveId" clId="{DB4E0632-E63A-4BD2-8C89-6E43158AD100}" dt="2023-07-24T11:45:09.428" v="2674" actId="478"/>
          <ac:grpSpMkLst>
            <pc:docMk/>
            <pc:sldMk cId="1521107831" sldId="288"/>
            <ac:grpSpMk id="21" creationId="{BC5ED411-B5DE-874C-29E4-2CF41A6C888D}"/>
          </ac:grpSpMkLst>
        </pc:grpChg>
        <pc:grpChg chg="add mod">
          <ac:chgData name="a xx" userId="6c68ed6e84215d36" providerId="LiveId" clId="{DB4E0632-E63A-4BD2-8C89-6E43158AD100}" dt="2023-07-24T11:53:42.430" v="2818" actId="164"/>
          <ac:grpSpMkLst>
            <pc:docMk/>
            <pc:sldMk cId="1521107831" sldId="288"/>
            <ac:grpSpMk id="34" creationId="{8771071C-5093-9973-8829-0FD8DC0CE4C0}"/>
          </ac:grpSpMkLst>
        </pc:grpChg>
        <pc:grpChg chg="add del mod">
          <ac:chgData name="a xx" userId="6c68ed6e84215d36" providerId="LiveId" clId="{DB4E0632-E63A-4BD2-8C89-6E43158AD100}" dt="2023-07-24T11:54:57.065" v="2846" actId="165"/>
          <ac:grpSpMkLst>
            <pc:docMk/>
            <pc:sldMk cId="1521107831" sldId="288"/>
            <ac:grpSpMk id="35" creationId="{BD984943-1318-14DB-2B0D-D3A6C010E35D}"/>
          </ac:grpSpMkLst>
        </pc:grpChg>
        <pc:grpChg chg="add del mod">
          <ac:chgData name="a xx" userId="6c68ed6e84215d36" providerId="LiveId" clId="{DB4E0632-E63A-4BD2-8C89-6E43158AD100}" dt="2023-07-24T11:56:34.838" v="2863" actId="164"/>
          <ac:grpSpMkLst>
            <pc:docMk/>
            <pc:sldMk cId="1521107831" sldId="288"/>
            <ac:grpSpMk id="41" creationId="{893D1F74-66D8-90BC-8E50-53B22186CC67}"/>
          </ac:grpSpMkLst>
        </pc:grpChg>
        <pc:grpChg chg="add del mod">
          <ac:chgData name="a xx" userId="6c68ed6e84215d36" providerId="LiveId" clId="{DB4E0632-E63A-4BD2-8C89-6E43158AD100}" dt="2023-07-24T11:59:18.909" v="2913" actId="478"/>
          <ac:grpSpMkLst>
            <pc:docMk/>
            <pc:sldMk cId="1521107831" sldId="288"/>
            <ac:grpSpMk id="42" creationId="{F82F0E78-1C7E-8B2E-077C-7D046AA68DEB}"/>
          </ac:grpSpMkLst>
        </pc:grpChg>
        <pc:grpChg chg="add mod">
          <ac:chgData name="a xx" userId="6c68ed6e84215d36" providerId="LiveId" clId="{DB4E0632-E63A-4BD2-8C89-6E43158AD100}" dt="2023-07-24T12:03:10.354" v="2950" actId="164"/>
          <ac:grpSpMkLst>
            <pc:docMk/>
            <pc:sldMk cId="1521107831" sldId="288"/>
            <ac:grpSpMk id="43" creationId="{73AC3061-D70C-406A-6FA7-17809E920E79}"/>
          </ac:grpSpMkLst>
        </pc:grpChg>
        <pc:grpChg chg="add mod">
          <ac:chgData name="a xx" userId="6c68ed6e84215d36" providerId="LiveId" clId="{DB4E0632-E63A-4BD2-8C89-6E43158AD100}" dt="2023-07-24T12:07:46.258" v="2966" actId="164"/>
          <ac:grpSpMkLst>
            <pc:docMk/>
            <pc:sldMk cId="1521107831" sldId="288"/>
            <ac:grpSpMk id="44" creationId="{233B662C-DF55-A052-748D-7C60CB89B79B}"/>
          </ac:grpSpMkLst>
        </pc:grpChg>
        <pc:grpChg chg="add del mod">
          <ac:chgData name="a xx" userId="6c68ed6e84215d36" providerId="LiveId" clId="{DB4E0632-E63A-4BD2-8C89-6E43158AD100}" dt="2023-07-24T12:09:54.073" v="2977" actId="165"/>
          <ac:grpSpMkLst>
            <pc:docMk/>
            <pc:sldMk cId="1521107831" sldId="288"/>
            <ac:grpSpMk id="45" creationId="{9A632FE1-6459-4448-8052-CD29235D8AE7}"/>
          </ac:grpSpMkLst>
        </pc:grpChg>
        <pc:grpChg chg="add del mod">
          <ac:chgData name="a xx" userId="6c68ed6e84215d36" providerId="LiveId" clId="{DB4E0632-E63A-4BD2-8C89-6E43158AD100}" dt="2023-07-24T12:11:14.317" v="2986" actId="165"/>
          <ac:grpSpMkLst>
            <pc:docMk/>
            <pc:sldMk cId="1521107831" sldId="288"/>
            <ac:grpSpMk id="46" creationId="{21181238-857C-D3EC-0D61-EF05868DD0B7}"/>
          </ac:grpSpMkLst>
        </pc:grpChg>
        <pc:grpChg chg="add mod">
          <ac:chgData name="a xx" userId="6c68ed6e84215d36" providerId="LiveId" clId="{DB4E0632-E63A-4BD2-8C89-6E43158AD100}" dt="2023-07-24T12:18:29.430" v="3085" actId="164"/>
          <ac:grpSpMkLst>
            <pc:docMk/>
            <pc:sldMk cId="1521107831" sldId="288"/>
            <ac:grpSpMk id="52" creationId="{578804FA-763A-5F26-1984-539C04AF438A}"/>
          </ac:grpSpMkLst>
        </pc:grpChg>
        <pc:grpChg chg="add mod">
          <ac:chgData name="a xx" userId="6c68ed6e84215d36" providerId="LiveId" clId="{DB4E0632-E63A-4BD2-8C89-6E43158AD100}" dt="2023-07-24T12:18:29.430" v="3085" actId="164"/>
          <ac:grpSpMkLst>
            <pc:docMk/>
            <pc:sldMk cId="1521107831" sldId="288"/>
            <ac:grpSpMk id="53" creationId="{ECFFBB0E-F3DF-04C4-2C58-50B098D097CC}"/>
          </ac:grpSpMkLst>
        </pc:grpChg>
        <pc:grpChg chg="add mod">
          <ac:chgData name="a xx" userId="6c68ed6e84215d36" providerId="LiveId" clId="{DB4E0632-E63A-4BD2-8C89-6E43158AD100}" dt="2023-07-24T12:18:29.430" v="3085" actId="164"/>
          <ac:grpSpMkLst>
            <pc:docMk/>
            <pc:sldMk cId="1521107831" sldId="288"/>
            <ac:grpSpMk id="54" creationId="{E474323B-A50E-71FF-05AF-89FCA05A5EB8}"/>
          </ac:grpSpMkLst>
        </pc:grpChg>
        <pc:cxnChg chg="add del mod">
          <ac:chgData name="a xx" userId="6c68ed6e84215d36" providerId="LiveId" clId="{DB4E0632-E63A-4BD2-8C89-6E43158AD100}" dt="2023-07-24T11:38:24.102" v="2584" actId="11529"/>
          <ac:cxnSpMkLst>
            <pc:docMk/>
            <pc:sldMk cId="1521107831" sldId="288"/>
            <ac:cxnSpMk id="5" creationId="{5849F20E-CA7D-41B0-C58B-5F06F0EA46A5}"/>
          </ac:cxnSpMkLst>
        </pc:cxnChg>
        <pc:cxnChg chg="add mod">
          <ac:chgData name="a xx" userId="6c68ed6e84215d36" providerId="LiveId" clId="{DB4E0632-E63A-4BD2-8C89-6E43158AD100}" dt="2023-07-24T12:17:54.053" v="3083" actId="164"/>
          <ac:cxnSpMkLst>
            <pc:docMk/>
            <pc:sldMk cId="1521107831" sldId="288"/>
            <ac:cxnSpMk id="51" creationId="{A3DF207D-9CD8-0761-ABCF-B5E14FAFD8E5}"/>
          </ac:cxnSpMkLst>
        </pc:cxnChg>
      </pc:sldChg>
      <pc:sldChg chg="addSp delSp modSp add mod">
        <pc:chgData name="a xx" userId="6c68ed6e84215d36" providerId="LiveId" clId="{DB4E0632-E63A-4BD2-8C89-6E43158AD100}" dt="2023-07-25T11:35:38.824" v="3359" actId="164"/>
        <pc:sldMkLst>
          <pc:docMk/>
          <pc:sldMk cId="4177690583" sldId="289"/>
        </pc:sldMkLst>
        <pc:spChg chg="mod">
          <ac:chgData name="a xx" userId="6c68ed6e84215d36" providerId="LiveId" clId="{DB4E0632-E63A-4BD2-8C89-6E43158AD100}" dt="2023-07-25T11:35:38.824" v="3359" actId="164"/>
          <ac:spMkLst>
            <pc:docMk/>
            <pc:sldMk cId="4177690583" sldId="289"/>
            <ac:spMk id="2" creationId="{B6BEA4C3-8167-004A-C23C-3B49D2F894D5}"/>
          </ac:spMkLst>
        </pc:spChg>
        <pc:spChg chg="mod">
          <ac:chgData name="a xx" userId="6c68ed6e84215d36" providerId="LiveId" clId="{DB4E0632-E63A-4BD2-8C89-6E43158AD100}" dt="2023-07-25T11:35:38.824" v="3359" actId="164"/>
          <ac:spMkLst>
            <pc:docMk/>
            <pc:sldMk cId="4177690583" sldId="289"/>
            <ac:spMk id="11" creationId="{27D21F45-3633-A8CA-0148-A8C7C695E60F}"/>
          </ac:spMkLst>
        </pc:spChg>
        <pc:spChg chg="mod">
          <ac:chgData name="a xx" userId="6c68ed6e84215d36" providerId="LiveId" clId="{DB4E0632-E63A-4BD2-8C89-6E43158AD100}" dt="2023-07-25T11:35:38.824" v="3359" actId="164"/>
          <ac:spMkLst>
            <pc:docMk/>
            <pc:sldMk cId="4177690583" sldId="289"/>
            <ac:spMk id="12" creationId="{812D9CEA-1190-9773-18CD-6BEFAE5FB353}"/>
          </ac:spMkLst>
        </pc:spChg>
        <pc:spChg chg="mod">
          <ac:chgData name="a xx" userId="6c68ed6e84215d36" providerId="LiveId" clId="{DB4E0632-E63A-4BD2-8C89-6E43158AD100}" dt="2023-07-25T11:08:13.258" v="3146" actId="27803"/>
          <ac:spMkLst>
            <pc:docMk/>
            <pc:sldMk cId="4177690583" sldId="289"/>
            <ac:spMk id="16" creationId="{2CB7BD3A-F125-2711-BF25-04B7A9BD08CB}"/>
          </ac:spMkLst>
        </pc:spChg>
        <pc:spChg chg="mod">
          <ac:chgData name="a xx" userId="6c68ed6e84215d36" providerId="LiveId" clId="{DB4E0632-E63A-4BD2-8C89-6E43158AD100}" dt="2023-07-25T11:35:38.824" v="3359" actId="164"/>
          <ac:spMkLst>
            <pc:docMk/>
            <pc:sldMk cId="4177690583" sldId="289"/>
            <ac:spMk id="17" creationId="{7F6EDE4C-6D28-5842-6633-4FCF32969989}"/>
          </ac:spMkLst>
        </pc:spChg>
        <pc:spChg chg="mod">
          <ac:chgData name="a xx" userId="6c68ed6e84215d36" providerId="LiveId" clId="{DB4E0632-E63A-4BD2-8C89-6E43158AD100}" dt="2023-07-25T11:08:13.258" v="3146" actId="27803"/>
          <ac:spMkLst>
            <pc:docMk/>
            <pc:sldMk cId="4177690583" sldId="289"/>
            <ac:spMk id="18" creationId="{9E1387EB-75F5-DCF5-BF5F-7DB3E73153A0}"/>
          </ac:spMkLst>
        </pc:spChg>
        <pc:spChg chg="mod">
          <ac:chgData name="a xx" userId="6c68ed6e84215d36" providerId="LiveId" clId="{DB4E0632-E63A-4BD2-8C89-6E43158AD100}" dt="2023-07-25T11:08:13.258" v="3146" actId="27803"/>
          <ac:spMkLst>
            <pc:docMk/>
            <pc:sldMk cId="4177690583" sldId="289"/>
            <ac:spMk id="19" creationId="{3E25FE79-889D-6C3D-2EAA-6F30BF0BCE24}"/>
          </ac:spMkLst>
        </pc:spChg>
        <pc:spChg chg="mod">
          <ac:chgData name="a xx" userId="6c68ed6e84215d36" providerId="LiveId" clId="{DB4E0632-E63A-4BD2-8C89-6E43158AD100}" dt="2023-07-25T11:08:13.258" v="3146" actId="27803"/>
          <ac:spMkLst>
            <pc:docMk/>
            <pc:sldMk cId="4177690583" sldId="289"/>
            <ac:spMk id="21" creationId="{646C8840-83A2-BA4F-6560-25E27F73B8E6}"/>
          </ac:spMkLst>
        </pc:spChg>
        <pc:spChg chg="mod">
          <ac:chgData name="a xx" userId="6c68ed6e84215d36" providerId="LiveId" clId="{DB4E0632-E63A-4BD2-8C89-6E43158AD100}" dt="2023-07-25T11:08:13.258" v="3146" actId="27803"/>
          <ac:spMkLst>
            <pc:docMk/>
            <pc:sldMk cId="4177690583" sldId="289"/>
            <ac:spMk id="23" creationId="{D4CBCDCF-6A20-B409-32C7-34EB63AAA9B6}"/>
          </ac:spMkLst>
        </pc:spChg>
        <pc:spChg chg="mod">
          <ac:chgData name="a xx" userId="6c68ed6e84215d36" providerId="LiveId" clId="{DB4E0632-E63A-4BD2-8C89-6E43158AD100}" dt="2023-07-25T11:08:13.258" v="3146" actId="27803"/>
          <ac:spMkLst>
            <pc:docMk/>
            <pc:sldMk cId="4177690583" sldId="289"/>
            <ac:spMk id="25" creationId="{E47FAA29-299F-BFE3-7A6E-C686BAE9902A}"/>
          </ac:spMkLst>
        </pc:spChg>
        <pc:spChg chg="mod">
          <ac:chgData name="a xx" userId="6c68ed6e84215d36" providerId="LiveId" clId="{DB4E0632-E63A-4BD2-8C89-6E43158AD100}" dt="2023-07-25T11:08:13.258" v="3146" actId="27803"/>
          <ac:spMkLst>
            <pc:docMk/>
            <pc:sldMk cId="4177690583" sldId="289"/>
            <ac:spMk id="27" creationId="{DCD0715D-DEC0-CA5D-EF73-1ADA1B4CCBE8}"/>
          </ac:spMkLst>
        </pc:spChg>
        <pc:spChg chg="mod">
          <ac:chgData name="a xx" userId="6c68ed6e84215d36" providerId="LiveId" clId="{DB4E0632-E63A-4BD2-8C89-6E43158AD100}" dt="2023-07-25T11:08:13.258" v="3146" actId="27803"/>
          <ac:spMkLst>
            <pc:docMk/>
            <pc:sldMk cId="4177690583" sldId="289"/>
            <ac:spMk id="28" creationId="{C005AADC-1149-3ACA-519F-335036A2FF75}"/>
          </ac:spMkLst>
        </pc:spChg>
        <pc:spChg chg="mod ord topLvl">
          <ac:chgData name="a xx" userId="6c68ed6e84215d36" providerId="LiveId" clId="{DB4E0632-E63A-4BD2-8C89-6E43158AD100}" dt="2023-07-25T11:14:58.257" v="3255" actId="164"/>
          <ac:spMkLst>
            <pc:docMk/>
            <pc:sldMk cId="4177690583" sldId="289"/>
            <ac:spMk id="29" creationId="{FDFDFF17-7D53-2F82-1975-CB26B4D05856}"/>
          </ac:spMkLst>
        </pc:spChg>
        <pc:spChg chg="mod">
          <ac:chgData name="a xx" userId="6c68ed6e84215d36" providerId="LiveId" clId="{DB4E0632-E63A-4BD2-8C89-6E43158AD100}" dt="2023-07-25T11:08:13.258" v="3146" actId="27803"/>
          <ac:spMkLst>
            <pc:docMk/>
            <pc:sldMk cId="4177690583" sldId="289"/>
            <ac:spMk id="30" creationId="{8DFE1DC3-B705-69A7-9899-5B089569FD92}"/>
          </ac:spMkLst>
        </pc:spChg>
        <pc:spChg chg="mod">
          <ac:chgData name="a xx" userId="6c68ed6e84215d36" providerId="LiveId" clId="{DB4E0632-E63A-4BD2-8C89-6E43158AD100}" dt="2023-07-25T11:08:28.178" v="3148" actId="164"/>
          <ac:spMkLst>
            <pc:docMk/>
            <pc:sldMk cId="4177690583" sldId="289"/>
            <ac:spMk id="32" creationId="{B13E23B8-1AC6-A3A5-05C4-8F1EDC8A39C5}"/>
          </ac:spMkLst>
        </pc:spChg>
        <pc:spChg chg="mod">
          <ac:chgData name="a xx" userId="6c68ed6e84215d36" providerId="LiveId" clId="{DB4E0632-E63A-4BD2-8C89-6E43158AD100}" dt="2023-07-25T11:08:28.178" v="3148" actId="164"/>
          <ac:spMkLst>
            <pc:docMk/>
            <pc:sldMk cId="4177690583" sldId="289"/>
            <ac:spMk id="33" creationId="{264DD95A-CEE6-97DA-B160-DC5A229BC85B}"/>
          </ac:spMkLst>
        </pc:spChg>
        <pc:spChg chg="mod">
          <ac:chgData name="a xx" userId="6c68ed6e84215d36" providerId="LiveId" clId="{DB4E0632-E63A-4BD2-8C89-6E43158AD100}" dt="2023-07-25T11:08:28.178" v="3148" actId="164"/>
          <ac:spMkLst>
            <pc:docMk/>
            <pc:sldMk cId="4177690583" sldId="289"/>
            <ac:spMk id="34" creationId="{B5E486FF-E0AA-FAC1-B021-74B613E48AF8}"/>
          </ac:spMkLst>
        </pc:spChg>
        <pc:spChg chg="mod">
          <ac:chgData name="a xx" userId="6c68ed6e84215d36" providerId="LiveId" clId="{DB4E0632-E63A-4BD2-8C89-6E43158AD100}" dt="2023-07-25T11:08:55.043" v="3153" actId="164"/>
          <ac:spMkLst>
            <pc:docMk/>
            <pc:sldMk cId="4177690583" sldId="289"/>
            <ac:spMk id="37" creationId="{B64A9B54-E185-FE06-3FFE-C494781014EC}"/>
          </ac:spMkLst>
        </pc:spChg>
        <pc:spChg chg="mod">
          <ac:chgData name="a xx" userId="6c68ed6e84215d36" providerId="LiveId" clId="{DB4E0632-E63A-4BD2-8C89-6E43158AD100}" dt="2023-07-25T11:08:55.043" v="3153" actId="164"/>
          <ac:spMkLst>
            <pc:docMk/>
            <pc:sldMk cId="4177690583" sldId="289"/>
            <ac:spMk id="38" creationId="{A883CA9E-76C5-480A-ED76-87A9E893FB90}"/>
          </ac:spMkLst>
        </pc:spChg>
        <pc:spChg chg="mod">
          <ac:chgData name="a xx" userId="6c68ed6e84215d36" providerId="LiveId" clId="{DB4E0632-E63A-4BD2-8C89-6E43158AD100}" dt="2023-07-25T11:08:55.043" v="3153" actId="164"/>
          <ac:spMkLst>
            <pc:docMk/>
            <pc:sldMk cId="4177690583" sldId="289"/>
            <ac:spMk id="39" creationId="{C8FB7719-FAB0-A9A5-63E5-B2733AF57228}"/>
          </ac:spMkLst>
        </pc:spChg>
        <pc:spChg chg="mod">
          <ac:chgData name="a xx" userId="6c68ed6e84215d36" providerId="LiveId" clId="{DB4E0632-E63A-4BD2-8C89-6E43158AD100}" dt="2023-07-25T11:08:43.905" v="3150" actId="164"/>
          <ac:spMkLst>
            <pc:docMk/>
            <pc:sldMk cId="4177690583" sldId="289"/>
            <ac:spMk id="41" creationId="{AC539E83-C7B3-A785-3CF2-67B5E75966D3}"/>
          </ac:spMkLst>
        </pc:spChg>
        <pc:spChg chg="mod">
          <ac:chgData name="a xx" userId="6c68ed6e84215d36" providerId="LiveId" clId="{DB4E0632-E63A-4BD2-8C89-6E43158AD100}" dt="2023-07-25T11:08:43.905" v="3150" actId="164"/>
          <ac:spMkLst>
            <pc:docMk/>
            <pc:sldMk cId="4177690583" sldId="289"/>
            <ac:spMk id="42" creationId="{9224789C-F4EF-1460-C191-621D27538570}"/>
          </ac:spMkLst>
        </pc:spChg>
        <pc:spChg chg="mod">
          <ac:chgData name="a xx" userId="6c68ed6e84215d36" providerId="LiveId" clId="{DB4E0632-E63A-4BD2-8C89-6E43158AD100}" dt="2023-07-25T11:08:43.905" v="3150" actId="164"/>
          <ac:spMkLst>
            <pc:docMk/>
            <pc:sldMk cId="4177690583" sldId="289"/>
            <ac:spMk id="43" creationId="{EFC5699B-13F6-0626-C47F-634DD5E057DE}"/>
          </ac:spMkLst>
        </pc:spChg>
        <pc:spChg chg="mod">
          <ac:chgData name="a xx" userId="6c68ed6e84215d36" providerId="LiveId" clId="{DB4E0632-E63A-4BD2-8C89-6E43158AD100}" dt="2023-07-25T11:16:11.890" v="3262"/>
          <ac:spMkLst>
            <pc:docMk/>
            <pc:sldMk cId="4177690583" sldId="289"/>
            <ac:spMk id="57" creationId="{2AC6DAB4-41DB-A783-2798-C5CC97B838E6}"/>
          </ac:spMkLst>
        </pc:spChg>
        <pc:spChg chg="del mod topLvl">
          <ac:chgData name="a xx" userId="6c68ed6e84215d36" providerId="LiveId" clId="{DB4E0632-E63A-4BD2-8C89-6E43158AD100}" dt="2023-07-25T11:14:04.972" v="3247" actId="478"/>
          <ac:spMkLst>
            <pc:docMk/>
            <pc:sldMk cId="4177690583" sldId="289"/>
            <ac:spMk id="59" creationId="{60B8B8C5-51DA-4182-4155-AE9C2E242103}"/>
          </ac:spMkLst>
        </pc:spChg>
        <pc:spChg chg="del mod topLvl">
          <ac:chgData name="a xx" userId="6c68ed6e84215d36" providerId="LiveId" clId="{DB4E0632-E63A-4BD2-8C89-6E43158AD100}" dt="2023-07-25T11:11:20.232" v="3161" actId="478"/>
          <ac:spMkLst>
            <pc:docMk/>
            <pc:sldMk cId="4177690583" sldId="289"/>
            <ac:spMk id="60" creationId="{4A3BA4D4-E509-01E2-0BCF-3857206A6E97}"/>
          </ac:spMkLst>
        </pc:spChg>
        <pc:spChg chg="mod">
          <ac:chgData name="a xx" userId="6c68ed6e84215d36" providerId="LiveId" clId="{DB4E0632-E63A-4BD2-8C89-6E43158AD100}" dt="2023-07-25T11:16:11.890" v="3262"/>
          <ac:spMkLst>
            <pc:docMk/>
            <pc:sldMk cId="4177690583" sldId="289"/>
            <ac:spMk id="63" creationId="{9315B435-B054-04DC-5BFC-1A660E36CE0F}"/>
          </ac:spMkLst>
        </pc:spChg>
        <pc:spChg chg="mod">
          <ac:chgData name="a xx" userId="6c68ed6e84215d36" providerId="LiveId" clId="{DB4E0632-E63A-4BD2-8C89-6E43158AD100}" dt="2023-07-25T11:16:11.890" v="3262"/>
          <ac:spMkLst>
            <pc:docMk/>
            <pc:sldMk cId="4177690583" sldId="289"/>
            <ac:spMk id="65" creationId="{4E63D697-EC70-7728-4CB2-7F8A5CFFD6CC}"/>
          </ac:spMkLst>
        </pc:spChg>
        <pc:spChg chg="mod">
          <ac:chgData name="a xx" userId="6c68ed6e84215d36" providerId="LiveId" clId="{DB4E0632-E63A-4BD2-8C89-6E43158AD100}" dt="2023-07-25T11:16:11.890" v="3262"/>
          <ac:spMkLst>
            <pc:docMk/>
            <pc:sldMk cId="4177690583" sldId="289"/>
            <ac:spMk id="66" creationId="{BD1642C6-0315-5772-BFB7-5F6A775475E0}"/>
          </ac:spMkLst>
        </pc:spChg>
        <pc:spChg chg="mod">
          <ac:chgData name="a xx" userId="6c68ed6e84215d36" providerId="LiveId" clId="{DB4E0632-E63A-4BD2-8C89-6E43158AD100}" dt="2023-07-25T11:16:11.890" v="3262"/>
          <ac:spMkLst>
            <pc:docMk/>
            <pc:sldMk cId="4177690583" sldId="289"/>
            <ac:spMk id="68" creationId="{4F55212F-D116-A3BA-9CFA-9651B353F34B}"/>
          </ac:spMkLst>
        </pc:spChg>
        <pc:spChg chg="mod">
          <ac:chgData name="a xx" userId="6c68ed6e84215d36" providerId="LiveId" clId="{DB4E0632-E63A-4BD2-8C89-6E43158AD100}" dt="2023-07-25T11:16:11.890" v="3262"/>
          <ac:spMkLst>
            <pc:docMk/>
            <pc:sldMk cId="4177690583" sldId="289"/>
            <ac:spMk id="70" creationId="{B0E20E5A-DF58-EA56-3DE3-8F622E491F9A}"/>
          </ac:spMkLst>
        </pc:spChg>
        <pc:spChg chg="mod">
          <ac:chgData name="a xx" userId="6c68ed6e84215d36" providerId="LiveId" clId="{DB4E0632-E63A-4BD2-8C89-6E43158AD100}" dt="2023-07-25T11:16:11.890" v="3262"/>
          <ac:spMkLst>
            <pc:docMk/>
            <pc:sldMk cId="4177690583" sldId="289"/>
            <ac:spMk id="71" creationId="{79E97670-7715-2CB0-1CE7-E7B4C2FE29F6}"/>
          </ac:spMkLst>
        </pc:spChg>
        <pc:spChg chg="mod">
          <ac:chgData name="a xx" userId="6c68ed6e84215d36" providerId="LiveId" clId="{DB4E0632-E63A-4BD2-8C89-6E43158AD100}" dt="2023-07-25T11:11:11.635" v="3158" actId="165"/>
          <ac:spMkLst>
            <pc:docMk/>
            <pc:sldMk cId="4177690583" sldId="289"/>
            <ac:spMk id="72" creationId="{04A12AEC-67ED-2F10-A2B3-6605456BEE57}"/>
          </ac:spMkLst>
        </pc:spChg>
        <pc:spChg chg="mod">
          <ac:chgData name="a xx" userId="6c68ed6e84215d36" providerId="LiveId" clId="{DB4E0632-E63A-4BD2-8C89-6E43158AD100}" dt="2023-07-25T11:16:11.890" v="3262"/>
          <ac:spMkLst>
            <pc:docMk/>
            <pc:sldMk cId="4177690583" sldId="289"/>
            <ac:spMk id="73" creationId="{32BB935B-B4D1-255F-604B-2559CAD4ED99}"/>
          </ac:spMkLst>
        </pc:spChg>
        <pc:spChg chg="mod">
          <ac:chgData name="a xx" userId="6c68ed6e84215d36" providerId="LiveId" clId="{DB4E0632-E63A-4BD2-8C89-6E43158AD100}" dt="2023-07-25T11:16:11.890" v="3262"/>
          <ac:spMkLst>
            <pc:docMk/>
            <pc:sldMk cId="4177690583" sldId="289"/>
            <ac:spMk id="74" creationId="{1CB708A9-484D-2F03-6942-3AE5CC63CBD7}"/>
          </ac:spMkLst>
        </pc:spChg>
        <pc:spChg chg="mod">
          <ac:chgData name="a xx" userId="6c68ed6e84215d36" providerId="LiveId" clId="{DB4E0632-E63A-4BD2-8C89-6E43158AD100}" dt="2023-07-25T11:16:11.890" v="3262"/>
          <ac:spMkLst>
            <pc:docMk/>
            <pc:sldMk cId="4177690583" sldId="289"/>
            <ac:spMk id="75" creationId="{61F8BD1E-FE3F-3493-BAAF-8C36E4D7684D}"/>
          </ac:spMkLst>
        </pc:spChg>
        <pc:spChg chg="mod">
          <ac:chgData name="a xx" userId="6c68ed6e84215d36" providerId="LiveId" clId="{DB4E0632-E63A-4BD2-8C89-6E43158AD100}" dt="2023-07-25T11:11:11.635" v="3158" actId="165"/>
          <ac:spMkLst>
            <pc:docMk/>
            <pc:sldMk cId="4177690583" sldId="289"/>
            <ac:spMk id="77" creationId="{B1056AAE-1C2E-12F2-53BD-1192F91BC5AC}"/>
          </ac:spMkLst>
        </pc:spChg>
        <pc:spChg chg="mod">
          <ac:chgData name="a xx" userId="6c68ed6e84215d36" providerId="LiveId" clId="{DB4E0632-E63A-4BD2-8C89-6E43158AD100}" dt="2023-07-25T11:11:11.635" v="3158" actId="165"/>
          <ac:spMkLst>
            <pc:docMk/>
            <pc:sldMk cId="4177690583" sldId="289"/>
            <ac:spMk id="78" creationId="{9C70AA6C-CA36-1240-8DD6-F6AB2A7F6930}"/>
          </ac:spMkLst>
        </pc:spChg>
        <pc:spChg chg="mod">
          <ac:chgData name="a xx" userId="6c68ed6e84215d36" providerId="LiveId" clId="{DB4E0632-E63A-4BD2-8C89-6E43158AD100}" dt="2023-07-25T11:11:11.635" v="3158" actId="165"/>
          <ac:spMkLst>
            <pc:docMk/>
            <pc:sldMk cId="4177690583" sldId="289"/>
            <ac:spMk id="79" creationId="{C33164C4-7544-EEA6-62E2-7E38CEF27BCF}"/>
          </ac:spMkLst>
        </pc:spChg>
        <pc:spChg chg="mod">
          <ac:chgData name="a xx" userId="6c68ed6e84215d36" providerId="LiveId" clId="{DB4E0632-E63A-4BD2-8C89-6E43158AD100}" dt="2023-07-25T11:11:11.635" v="3158" actId="165"/>
          <ac:spMkLst>
            <pc:docMk/>
            <pc:sldMk cId="4177690583" sldId="289"/>
            <ac:spMk id="81" creationId="{199DE55E-0828-6CA3-64C9-2700D9D45040}"/>
          </ac:spMkLst>
        </pc:spChg>
        <pc:spChg chg="mod">
          <ac:chgData name="a xx" userId="6c68ed6e84215d36" providerId="LiveId" clId="{DB4E0632-E63A-4BD2-8C89-6E43158AD100}" dt="2023-07-25T11:11:11.635" v="3158" actId="165"/>
          <ac:spMkLst>
            <pc:docMk/>
            <pc:sldMk cId="4177690583" sldId="289"/>
            <ac:spMk id="83" creationId="{8AB12A94-8E5D-44E8-2A0E-BD2E2643FD0F}"/>
          </ac:spMkLst>
        </pc:spChg>
        <pc:spChg chg="del mod">
          <ac:chgData name="a xx" userId="6c68ed6e84215d36" providerId="LiveId" clId="{DB4E0632-E63A-4BD2-8C89-6E43158AD100}" dt="2023-07-25T11:26:38.748" v="3342" actId="21"/>
          <ac:spMkLst>
            <pc:docMk/>
            <pc:sldMk cId="4177690583" sldId="289"/>
            <ac:spMk id="175" creationId="{2048663D-FBD3-DCBD-C90F-9BA8BCF248F3}"/>
          </ac:spMkLst>
        </pc:spChg>
        <pc:spChg chg="mod">
          <ac:chgData name="a xx" userId="6c68ed6e84215d36" providerId="LiveId" clId="{DB4E0632-E63A-4BD2-8C89-6E43158AD100}" dt="2023-07-25T11:26:33.233" v="3341" actId="165"/>
          <ac:spMkLst>
            <pc:docMk/>
            <pc:sldMk cId="4177690583" sldId="289"/>
            <ac:spMk id="176" creationId="{0C80FE76-F3D1-72F8-B26C-A22A19FC0B20}"/>
          </ac:spMkLst>
        </pc:spChg>
        <pc:spChg chg="mod">
          <ac:chgData name="a xx" userId="6c68ed6e84215d36" providerId="LiveId" clId="{DB4E0632-E63A-4BD2-8C89-6E43158AD100}" dt="2023-07-25T11:26:33.233" v="3341" actId="165"/>
          <ac:spMkLst>
            <pc:docMk/>
            <pc:sldMk cId="4177690583" sldId="289"/>
            <ac:spMk id="177" creationId="{8EF83162-286B-D9D0-8FC3-AC3E3EB727DA}"/>
          </ac:spMkLst>
        </pc:spChg>
        <pc:spChg chg="mod">
          <ac:chgData name="a xx" userId="6c68ed6e84215d36" providerId="LiveId" clId="{DB4E0632-E63A-4BD2-8C89-6E43158AD100}" dt="2023-07-25T11:26:33.233" v="3341" actId="165"/>
          <ac:spMkLst>
            <pc:docMk/>
            <pc:sldMk cId="4177690583" sldId="289"/>
            <ac:spMk id="178" creationId="{029EFCA7-A402-F6CD-807C-838CE556D9CF}"/>
          </ac:spMkLst>
        </pc:spChg>
        <pc:spChg chg="mod">
          <ac:chgData name="a xx" userId="6c68ed6e84215d36" providerId="LiveId" clId="{DB4E0632-E63A-4BD2-8C89-6E43158AD100}" dt="2023-07-25T11:26:33.233" v="3341" actId="165"/>
          <ac:spMkLst>
            <pc:docMk/>
            <pc:sldMk cId="4177690583" sldId="289"/>
            <ac:spMk id="179" creationId="{AB6145BE-F6F3-87AF-05C6-E7B334B23161}"/>
          </ac:spMkLst>
        </pc:spChg>
        <pc:spChg chg="mod">
          <ac:chgData name="a xx" userId="6c68ed6e84215d36" providerId="LiveId" clId="{DB4E0632-E63A-4BD2-8C89-6E43158AD100}" dt="2023-07-25T11:26:33.233" v="3341" actId="165"/>
          <ac:spMkLst>
            <pc:docMk/>
            <pc:sldMk cId="4177690583" sldId="289"/>
            <ac:spMk id="180" creationId="{5C507C09-408F-53F3-A0CA-1213FA7D1AE1}"/>
          </ac:spMkLst>
        </pc:spChg>
        <pc:spChg chg="mod">
          <ac:chgData name="a xx" userId="6c68ed6e84215d36" providerId="LiveId" clId="{DB4E0632-E63A-4BD2-8C89-6E43158AD100}" dt="2023-07-25T11:26:33.233" v="3341" actId="165"/>
          <ac:spMkLst>
            <pc:docMk/>
            <pc:sldMk cId="4177690583" sldId="289"/>
            <ac:spMk id="181" creationId="{ABD40DDF-251F-89E9-CA08-5C9342C7EB33}"/>
          </ac:spMkLst>
        </pc:spChg>
        <pc:spChg chg="mod">
          <ac:chgData name="a xx" userId="6c68ed6e84215d36" providerId="LiveId" clId="{DB4E0632-E63A-4BD2-8C89-6E43158AD100}" dt="2023-07-25T11:26:33.233" v="3341" actId="165"/>
          <ac:spMkLst>
            <pc:docMk/>
            <pc:sldMk cId="4177690583" sldId="289"/>
            <ac:spMk id="182" creationId="{A23B1973-6A37-D3BD-0535-974E7D594C5F}"/>
          </ac:spMkLst>
        </pc:spChg>
        <pc:spChg chg="mod">
          <ac:chgData name="a xx" userId="6c68ed6e84215d36" providerId="LiveId" clId="{DB4E0632-E63A-4BD2-8C89-6E43158AD100}" dt="2023-07-25T11:26:33.233" v="3341" actId="165"/>
          <ac:spMkLst>
            <pc:docMk/>
            <pc:sldMk cId="4177690583" sldId="289"/>
            <ac:spMk id="183" creationId="{B0F052C4-E489-6127-0050-76293BE5D4DF}"/>
          </ac:spMkLst>
        </pc:spChg>
        <pc:spChg chg="mod">
          <ac:chgData name="a xx" userId="6c68ed6e84215d36" providerId="LiveId" clId="{DB4E0632-E63A-4BD2-8C89-6E43158AD100}" dt="2023-07-25T11:26:33.233" v="3341" actId="165"/>
          <ac:spMkLst>
            <pc:docMk/>
            <pc:sldMk cId="4177690583" sldId="289"/>
            <ac:spMk id="184" creationId="{07CBDCCD-F9CB-A90C-C8DA-592F614B9578}"/>
          </ac:spMkLst>
        </pc:spChg>
        <pc:spChg chg="del">
          <ac:chgData name="a xx" userId="6c68ed6e84215d36" providerId="LiveId" clId="{DB4E0632-E63A-4BD2-8C89-6E43158AD100}" dt="2023-07-25T11:03:17.873" v="3091" actId="478"/>
          <ac:spMkLst>
            <pc:docMk/>
            <pc:sldMk cId="4177690583" sldId="289"/>
            <ac:spMk id="260" creationId="{F61F9A5B-B3CC-30E9-A300-5635A03C7E3F}"/>
          </ac:spMkLst>
        </pc:spChg>
        <pc:spChg chg="del">
          <ac:chgData name="a xx" userId="6c68ed6e84215d36" providerId="LiveId" clId="{DB4E0632-E63A-4BD2-8C89-6E43158AD100}" dt="2023-07-25T11:03:17.873" v="3091" actId="478"/>
          <ac:spMkLst>
            <pc:docMk/>
            <pc:sldMk cId="4177690583" sldId="289"/>
            <ac:spMk id="261" creationId="{137EE47A-7C87-6A00-1F00-AE958205AB89}"/>
          </ac:spMkLst>
        </pc:spChg>
        <pc:spChg chg="add mod">
          <ac:chgData name="a xx" userId="6c68ed6e84215d36" providerId="LiveId" clId="{DB4E0632-E63A-4BD2-8C89-6E43158AD100}" dt="2023-07-25T11:35:38.824" v="3359" actId="164"/>
          <ac:spMkLst>
            <pc:docMk/>
            <pc:sldMk cId="4177690583" sldId="289"/>
            <ac:spMk id="291" creationId="{16F6269B-E04D-DD93-9700-01683C6E6E8C}"/>
          </ac:spMkLst>
        </pc:spChg>
        <pc:spChg chg="mod">
          <ac:chgData name="a xx" userId="6c68ed6e84215d36" providerId="LiveId" clId="{DB4E0632-E63A-4BD2-8C89-6E43158AD100}" dt="2023-07-25T11:28:15.381" v="3353"/>
          <ac:spMkLst>
            <pc:docMk/>
            <pc:sldMk cId="4177690583" sldId="289"/>
            <ac:spMk id="317" creationId="{2A2563F8-4084-4A57-3397-C0C7CEC7CB56}"/>
          </ac:spMkLst>
        </pc:spChg>
        <pc:spChg chg="mod">
          <ac:chgData name="a xx" userId="6c68ed6e84215d36" providerId="LiveId" clId="{DB4E0632-E63A-4BD2-8C89-6E43158AD100}" dt="2023-07-25T11:28:15.381" v="3353"/>
          <ac:spMkLst>
            <pc:docMk/>
            <pc:sldMk cId="4177690583" sldId="289"/>
            <ac:spMk id="318" creationId="{6DE5F900-5024-8992-B627-0E05332E399A}"/>
          </ac:spMkLst>
        </pc:spChg>
        <pc:spChg chg="mod">
          <ac:chgData name="a xx" userId="6c68ed6e84215d36" providerId="LiveId" clId="{DB4E0632-E63A-4BD2-8C89-6E43158AD100}" dt="2023-07-25T11:28:15.381" v="3353"/>
          <ac:spMkLst>
            <pc:docMk/>
            <pc:sldMk cId="4177690583" sldId="289"/>
            <ac:spMk id="319" creationId="{10F41A5F-C290-31F2-1683-0AEF3624AD7F}"/>
          </ac:spMkLst>
        </pc:spChg>
        <pc:spChg chg="mod">
          <ac:chgData name="a xx" userId="6c68ed6e84215d36" providerId="LiveId" clId="{DB4E0632-E63A-4BD2-8C89-6E43158AD100}" dt="2023-07-25T11:28:15.381" v="3353"/>
          <ac:spMkLst>
            <pc:docMk/>
            <pc:sldMk cId="4177690583" sldId="289"/>
            <ac:spMk id="320" creationId="{2EB381D9-BE2F-DC05-5B0A-78DF6423E3C0}"/>
          </ac:spMkLst>
        </pc:spChg>
        <pc:spChg chg="mod">
          <ac:chgData name="a xx" userId="6c68ed6e84215d36" providerId="LiveId" clId="{DB4E0632-E63A-4BD2-8C89-6E43158AD100}" dt="2023-07-25T11:28:15.381" v="3353"/>
          <ac:spMkLst>
            <pc:docMk/>
            <pc:sldMk cId="4177690583" sldId="289"/>
            <ac:spMk id="321" creationId="{A393CF35-1EA6-A417-DBFA-B362C7364273}"/>
          </ac:spMkLst>
        </pc:spChg>
        <pc:spChg chg="mod">
          <ac:chgData name="a xx" userId="6c68ed6e84215d36" providerId="LiveId" clId="{DB4E0632-E63A-4BD2-8C89-6E43158AD100}" dt="2023-07-25T11:28:15.381" v="3353"/>
          <ac:spMkLst>
            <pc:docMk/>
            <pc:sldMk cId="4177690583" sldId="289"/>
            <ac:spMk id="322" creationId="{08B43753-8EB6-8678-9BAC-D032538AFB6B}"/>
          </ac:spMkLst>
        </pc:spChg>
        <pc:spChg chg="mod">
          <ac:chgData name="a xx" userId="6c68ed6e84215d36" providerId="LiveId" clId="{DB4E0632-E63A-4BD2-8C89-6E43158AD100}" dt="2023-07-25T11:28:15.381" v="3353"/>
          <ac:spMkLst>
            <pc:docMk/>
            <pc:sldMk cId="4177690583" sldId="289"/>
            <ac:spMk id="323" creationId="{5311342F-1F5B-F9F2-9CF0-65DF3B6ADE25}"/>
          </ac:spMkLst>
        </pc:spChg>
        <pc:spChg chg="mod">
          <ac:chgData name="a xx" userId="6c68ed6e84215d36" providerId="LiveId" clId="{DB4E0632-E63A-4BD2-8C89-6E43158AD100}" dt="2023-07-25T11:28:15.381" v="3353"/>
          <ac:spMkLst>
            <pc:docMk/>
            <pc:sldMk cId="4177690583" sldId="289"/>
            <ac:spMk id="324" creationId="{0040262F-BF89-554E-A3A6-A5FABBE1D4E6}"/>
          </ac:spMkLst>
        </pc:spChg>
        <pc:spChg chg="mod">
          <ac:chgData name="a xx" userId="6c68ed6e84215d36" providerId="LiveId" clId="{DB4E0632-E63A-4BD2-8C89-6E43158AD100}" dt="2023-07-25T11:28:15.381" v="3353"/>
          <ac:spMkLst>
            <pc:docMk/>
            <pc:sldMk cId="4177690583" sldId="289"/>
            <ac:spMk id="325" creationId="{6740CB65-2801-FE68-129E-E8190CCD898F}"/>
          </ac:spMkLst>
        </pc:spChg>
        <pc:grpChg chg="add del mod">
          <ac:chgData name="a xx" userId="6c68ed6e84215d36" providerId="LiveId" clId="{DB4E0632-E63A-4BD2-8C89-6E43158AD100}" dt="2023-07-25T11:10:59.587" v="3156" actId="165"/>
          <ac:grpSpMkLst>
            <pc:docMk/>
            <pc:sldMk cId="4177690583" sldId="289"/>
            <ac:grpSpMk id="13" creationId="{6EC664AC-8E72-DF41-562E-7E77B08E57C1}"/>
          </ac:grpSpMkLst>
        </pc:grpChg>
        <pc:grpChg chg="del mod topLvl">
          <ac:chgData name="a xx" userId="6c68ed6e84215d36" providerId="LiveId" clId="{DB4E0632-E63A-4BD2-8C89-6E43158AD100}" dt="2023-07-25T11:11:05.086" v="3157" actId="165"/>
          <ac:grpSpMkLst>
            <pc:docMk/>
            <pc:sldMk cId="4177690583" sldId="289"/>
            <ac:grpSpMk id="14" creationId="{CBF9490D-6A42-B1E9-E2F9-89FCD3EB4679}"/>
          </ac:grpSpMkLst>
        </pc:grpChg>
        <pc:grpChg chg="add del mod">
          <ac:chgData name="a xx" userId="6c68ed6e84215d36" providerId="LiveId" clId="{DB4E0632-E63A-4BD2-8C89-6E43158AD100}" dt="2023-07-25T11:08:13.258" v="3146" actId="27803"/>
          <ac:grpSpMkLst>
            <pc:docMk/>
            <pc:sldMk cId="4177690583" sldId="289"/>
            <ac:grpSpMk id="15" creationId="{2208E84C-3460-9F90-0DA4-FEAD8F697C6D}"/>
          </ac:grpSpMkLst>
        </pc:grpChg>
        <pc:grpChg chg="add del mod">
          <ac:chgData name="a xx" userId="6c68ed6e84215d36" providerId="LiveId" clId="{DB4E0632-E63A-4BD2-8C89-6E43158AD100}" dt="2023-07-25T11:08:13.258" v="3146" actId="27803"/>
          <ac:grpSpMkLst>
            <pc:docMk/>
            <pc:sldMk cId="4177690583" sldId="289"/>
            <ac:grpSpMk id="20" creationId="{89532D5C-FD6E-095B-E267-33E8CA8819BE}"/>
          </ac:grpSpMkLst>
        </pc:grpChg>
        <pc:grpChg chg="del mod topLvl">
          <ac:chgData name="a xx" userId="6c68ed6e84215d36" providerId="LiveId" clId="{DB4E0632-E63A-4BD2-8C89-6E43158AD100}" dt="2023-07-25T11:11:05.086" v="3157" actId="165"/>
          <ac:grpSpMkLst>
            <pc:docMk/>
            <pc:sldMk cId="4177690583" sldId="289"/>
            <ac:grpSpMk id="22" creationId="{B834F1B3-F84D-F1D9-A740-7300C19F4360}"/>
          </ac:grpSpMkLst>
        </pc:grpChg>
        <pc:grpChg chg="add del mod">
          <ac:chgData name="a xx" userId="6c68ed6e84215d36" providerId="LiveId" clId="{DB4E0632-E63A-4BD2-8C89-6E43158AD100}" dt="2023-07-25T11:08:13.258" v="3146" actId="27803"/>
          <ac:grpSpMkLst>
            <pc:docMk/>
            <pc:sldMk cId="4177690583" sldId="289"/>
            <ac:grpSpMk id="26" creationId="{6CF3D8BA-D8FE-1CFF-726F-4909817559C6}"/>
          </ac:grpSpMkLst>
        </pc:grpChg>
        <pc:grpChg chg="del mod">
          <ac:chgData name="a xx" userId="6c68ed6e84215d36" providerId="LiveId" clId="{DB4E0632-E63A-4BD2-8C89-6E43158AD100}" dt="2023-07-25T11:08:18.853" v="3147" actId="27803"/>
          <ac:grpSpMkLst>
            <pc:docMk/>
            <pc:sldMk cId="4177690583" sldId="289"/>
            <ac:grpSpMk id="31" creationId="{6903A434-5018-9596-486E-2795D701FA7E}"/>
          </ac:grpSpMkLst>
        </pc:grpChg>
        <pc:grpChg chg="add mod">
          <ac:chgData name="a xx" userId="6c68ed6e84215d36" providerId="LiveId" clId="{DB4E0632-E63A-4BD2-8C89-6E43158AD100}" dt="2023-07-25T11:14:58.257" v="3255" actId="164"/>
          <ac:grpSpMkLst>
            <pc:docMk/>
            <pc:sldMk cId="4177690583" sldId="289"/>
            <ac:grpSpMk id="35" creationId="{A078E0C1-E071-4B72-1653-C552D0DCB867}"/>
          </ac:grpSpMkLst>
        </pc:grpChg>
        <pc:grpChg chg="del mod">
          <ac:chgData name="a xx" userId="6c68ed6e84215d36" providerId="LiveId" clId="{DB4E0632-E63A-4BD2-8C89-6E43158AD100}" dt="2023-07-25T11:08:37.347" v="3149" actId="27803"/>
          <ac:grpSpMkLst>
            <pc:docMk/>
            <pc:sldMk cId="4177690583" sldId="289"/>
            <ac:grpSpMk id="36" creationId="{142A0017-6069-E47F-6839-D5204C500BA0}"/>
          </ac:grpSpMkLst>
        </pc:grpChg>
        <pc:grpChg chg="del mod">
          <ac:chgData name="a xx" userId="6c68ed6e84215d36" providerId="LiveId" clId="{DB4E0632-E63A-4BD2-8C89-6E43158AD100}" dt="2023-07-25T11:08:37.347" v="3149" actId="27803"/>
          <ac:grpSpMkLst>
            <pc:docMk/>
            <pc:sldMk cId="4177690583" sldId="289"/>
            <ac:grpSpMk id="40" creationId="{9908676E-EF1E-A41C-62EE-1C1CE6E47A2B}"/>
          </ac:grpSpMkLst>
        </pc:grpChg>
        <pc:grpChg chg="add mod">
          <ac:chgData name="a xx" userId="6c68ed6e84215d36" providerId="LiveId" clId="{DB4E0632-E63A-4BD2-8C89-6E43158AD100}" dt="2023-07-25T11:14:58.257" v="3255" actId="164"/>
          <ac:grpSpMkLst>
            <pc:docMk/>
            <pc:sldMk cId="4177690583" sldId="289"/>
            <ac:grpSpMk id="44" creationId="{FD15FC6A-B71D-6577-2EF2-26AC98EDEE51}"/>
          </ac:grpSpMkLst>
        </pc:grpChg>
        <pc:grpChg chg="add mod">
          <ac:chgData name="a xx" userId="6c68ed6e84215d36" providerId="LiveId" clId="{DB4E0632-E63A-4BD2-8C89-6E43158AD100}" dt="2023-07-25T11:14:58.257" v="3255" actId="164"/>
          <ac:grpSpMkLst>
            <pc:docMk/>
            <pc:sldMk cId="4177690583" sldId="289"/>
            <ac:grpSpMk id="45" creationId="{303CCEF6-A002-E291-4B1C-FA3B7963587B}"/>
          </ac:grpSpMkLst>
        </pc:grpChg>
        <pc:grpChg chg="add mod">
          <ac:chgData name="a xx" userId="6c68ed6e84215d36" providerId="LiveId" clId="{DB4E0632-E63A-4BD2-8C89-6E43158AD100}" dt="2023-07-25T11:35:38.824" v="3359" actId="164"/>
          <ac:grpSpMkLst>
            <pc:docMk/>
            <pc:sldMk cId="4177690583" sldId="289"/>
            <ac:grpSpMk id="50" creationId="{BCBB6E25-EB46-5B24-1CA9-A3FFC3779B06}"/>
          </ac:grpSpMkLst>
        </pc:grpChg>
        <pc:grpChg chg="add mod">
          <ac:chgData name="a xx" userId="6c68ed6e84215d36" providerId="LiveId" clId="{DB4E0632-E63A-4BD2-8C89-6E43158AD100}" dt="2023-07-25T11:26:08.132" v="3336" actId="164"/>
          <ac:grpSpMkLst>
            <pc:docMk/>
            <pc:sldMk cId="4177690583" sldId="289"/>
            <ac:grpSpMk id="53" creationId="{D11EF893-34DC-CFDB-EFC8-1DAAC77CB977}"/>
          </ac:grpSpMkLst>
        </pc:grpChg>
        <pc:grpChg chg="mod">
          <ac:chgData name="a xx" userId="6c68ed6e84215d36" providerId="LiveId" clId="{DB4E0632-E63A-4BD2-8C89-6E43158AD100}" dt="2023-07-25T11:16:11.890" v="3262"/>
          <ac:grpSpMkLst>
            <pc:docMk/>
            <pc:sldMk cId="4177690583" sldId="289"/>
            <ac:grpSpMk id="54" creationId="{887C7339-AF82-12DC-3BC1-3F46417788A3}"/>
          </ac:grpSpMkLst>
        </pc:grpChg>
        <pc:grpChg chg="mod">
          <ac:chgData name="a xx" userId="6c68ed6e84215d36" providerId="LiveId" clId="{DB4E0632-E63A-4BD2-8C89-6E43158AD100}" dt="2023-07-25T11:16:11.890" v="3262"/>
          <ac:grpSpMkLst>
            <pc:docMk/>
            <pc:sldMk cId="4177690583" sldId="289"/>
            <ac:grpSpMk id="55" creationId="{7EA2F85F-A858-1E6B-6B0D-7F301B8B5F6D}"/>
          </ac:grpSpMkLst>
        </pc:grpChg>
        <pc:grpChg chg="mod">
          <ac:chgData name="a xx" userId="6c68ed6e84215d36" providerId="LiveId" clId="{DB4E0632-E63A-4BD2-8C89-6E43158AD100}" dt="2023-07-25T11:16:11.890" v="3262"/>
          <ac:grpSpMkLst>
            <pc:docMk/>
            <pc:sldMk cId="4177690583" sldId="289"/>
            <ac:grpSpMk id="56" creationId="{DE067C11-15C2-6D4F-1761-26E3421D070F}"/>
          </ac:grpSpMkLst>
        </pc:grpChg>
        <pc:grpChg chg="del mod topLvl">
          <ac:chgData name="a xx" userId="6c68ed6e84215d36" providerId="LiveId" clId="{DB4E0632-E63A-4BD2-8C89-6E43158AD100}" dt="2023-07-25T11:11:11.635" v="3158" actId="165"/>
          <ac:grpSpMkLst>
            <pc:docMk/>
            <pc:sldMk cId="4177690583" sldId="289"/>
            <ac:grpSpMk id="58" creationId="{6C1A7205-433E-DF6B-5B42-3D0B2E7C8A10}"/>
          </ac:grpSpMkLst>
        </pc:grpChg>
        <pc:grpChg chg="del mod topLvl">
          <ac:chgData name="a xx" userId="6c68ed6e84215d36" providerId="LiveId" clId="{DB4E0632-E63A-4BD2-8C89-6E43158AD100}" dt="2023-07-25T11:14:05.982" v="3248" actId="478"/>
          <ac:grpSpMkLst>
            <pc:docMk/>
            <pc:sldMk cId="4177690583" sldId="289"/>
            <ac:grpSpMk id="64" creationId="{5332E283-24ED-04D4-016A-E29D498C6643}"/>
          </ac:grpSpMkLst>
        </pc:grpChg>
        <pc:grpChg chg="mod topLvl">
          <ac:chgData name="a xx" userId="6c68ed6e84215d36" providerId="LiveId" clId="{DB4E0632-E63A-4BD2-8C89-6E43158AD100}" dt="2023-07-25T11:26:08.132" v="3336" actId="164"/>
          <ac:grpSpMkLst>
            <pc:docMk/>
            <pc:sldMk cId="4177690583" sldId="289"/>
            <ac:grpSpMk id="67" creationId="{54060134-E5FA-D64B-0365-2AB79F4D9B82}"/>
          </ac:grpSpMkLst>
        </pc:grpChg>
        <pc:grpChg chg="del mod topLvl">
          <ac:chgData name="a xx" userId="6c68ed6e84215d36" providerId="LiveId" clId="{DB4E0632-E63A-4BD2-8C89-6E43158AD100}" dt="2023-07-25T11:11:19.193" v="3160" actId="478"/>
          <ac:grpSpMkLst>
            <pc:docMk/>
            <pc:sldMk cId="4177690583" sldId="289"/>
            <ac:grpSpMk id="69" creationId="{EF6907B0-220F-2ABD-487C-7D34F0312F22}"/>
          </ac:grpSpMkLst>
        </pc:grpChg>
        <pc:grpChg chg="add mod">
          <ac:chgData name="a xx" userId="6c68ed6e84215d36" providerId="LiveId" clId="{DB4E0632-E63A-4BD2-8C89-6E43158AD100}" dt="2023-07-25T11:26:08.132" v="3336" actId="164"/>
          <ac:grpSpMkLst>
            <pc:docMk/>
            <pc:sldMk cId="4177690583" sldId="289"/>
            <ac:grpSpMk id="76" creationId="{FD3B3A9F-0D00-B154-A0A2-8D02372E73B7}"/>
          </ac:grpSpMkLst>
        </pc:grpChg>
        <pc:grpChg chg="add mod">
          <ac:chgData name="a xx" userId="6c68ed6e84215d36" providerId="LiveId" clId="{DB4E0632-E63A-4BD2-8C89-6E43158AD100}" dt="2023-07-25T11:26:08.132" v="3336" actId="164"/>
          <ac:grpSpMkLst>
            <pc:docMk/>
            <pc:sldMk cId="4177690583" sldId="289"/>
            <ac:grpSpMk id="105" creationId="{42F35F0B-9D52-6CDB-CAF1-C188FBBAFE88}"/>
          </ac:grpSpMkLst>
        </pc:grpChg>
        <pc:grpChg chg="del mod">
          <ac:chgData name="a xx" userId="6c68ed6e84215d36" providerId="LiveId" clId="{DB4E0632-E63A-4BD2-8C89-6E43158AD100}" dt="2023-07-25T11:14:20.672" v="3250" actId="478"/>
          <ac:grpSpMkLst>
            <pc:docMk/>
            <pc:sldMk cId="4177690583" sldId="289"/>
            <ac:grpSpMk id="116" creationId="{E22E20DA-1DEF-3C5A-10A4-1E26DD3CC8A9}"/>
          </ac:grpSpMkLst>
        </pc:grpChg>
        <pc:grpChg chg="add mod topLvl">
          <ac:chgData name="a xx" userId="6c68ed6e84215d36" providerId="LiveId" clId="{DB4E0632-E63A-4BD2-8C89-6E43158AD100}" dt="2023-07-25T11:26:33.233" v="3341" actId="165"/>
          <ac:grpSpMkLst>
            <pc:docMk/>
            <pc:sldMk cId="4177690583" sldId="289"/>
            <ac:grpSpMk id="162" creationId="{C5D7EF3B-F405-E243-04F7-27DF037E3991}"/>
          </ac:grpSpMkLst>
        </pc:grpChg>
        <pc:grpChg chg="add mod topLvl">
          <ac:chgData name="a xx" userId="6c68ed6e84215d36" providerId="LiveId" clId="{DB4E0632-E63A-4BD2-8C89-6E43158AD100}" dt="2023-07-25T11:26:33.233" v="3341" actId="165"/>
          <ac:grpSpMkLst>
            <pc:docMk/>
            <pc:sldMk cId="4177690583" sldId="289"/>
            <ac:grpSpMk id="171" creationId="{9718A41B-092C-A023-9F01-AAC8D47373CB}"/>
          </ac:grpSpMkLst>
        </pc:grpChg>
        <pc:grpChg chg="mod">
          <ac:chgData name="a xx" userId="6c68ed6e84215d36" providerId="LiveId" clId="{DB4E0632-E63A-4BD2-8C89-6E43158AD100}" dt="2023-07-25T11:26:33.233" v="3341" actId="165"/>
          <ac:grpSpMkLst>
            <pc:docMk/>
            <pc:sldMk cId="4177690583" sldId="289"/>
            <ac:grpSpMk id="172" creationId="{9E99A857-7101-A200-38D7-925426039E03}"/>
          </ac:grpSpMkLst>
        </pc:grpChg>
        <pc:grpChg chg="mod">
          <ac:chgData name="a xx" userId="6c68ed6e84215d36" providerId="LiveId" clId="{DB4E0632-E63A-4BD2-8C89-6E43158AD100}" dt="2023-07-25T11:26:33.233" v="3341" actId="165"/>
          <ac:grpSpMkLst>
            <pc:docMk/>
            <pc:sldMk cId="4177690583" sldId="289"/>
            <ac:grpSpMk id="173" creationId="{1F02DDF4-7B54-5011-3688-B79975A985D8}"/>
          </ac:grpSpMkLst>
        </pc:grpChg>
        <pc:grpChg chg="mod">
          <ac:chgData name="a xx" userId="6c68ed6e84215d36" providerId="LiveId" clId="{DB4E0632-E63A-4BD2-8C89-6E43158AD100}" dt="2023-07-25T11:26:33.233" v="3341" actId="165"/>
          <ac:grpSpMkLst>
            <pc:docMk/>
            <pc:sldMk cId="4177690583" sldId="289"/>
            <ac:grpSpMk id="174" creationId="{B39B3AC0-ED10-68BE-5EC9-9C68A856F4C7}"/>
          </ac:grpSpMkLst>
        </pc:grpChg>
        <pc:grpChg chg="add mod topLvl">
          <ac:chgData name="a xx" userId="6c68ed6e84215d36" providerId="LiveId" clId="{DB4E0632-E63A-4BD2-8C89-6E43158AD100}" dt="2023-07-25T11:26:33.233" v="3341" actId="165"/>
          <ac:grpSpMkLst>
            <pc:docMk/>
            <pc:sldMk cId="4177690583" sldId="289"/>
            <ac:grpSpMk id="185" creationId="{06023274-26C5-5D03-B196-74CDF48BA07A}"/>
          </ac:grpSpMkLst>
        </pc:grpChg>
        <pc:grpChg chg="add mod topLvl">
          <ac:chgData name="a xx" userId="6c68ed6e84215d36" providerId="LiveId" clId="{DB4E0632-E63A-4BD2-8C89-6E43158AD100}" dt="2023-07-25T11:26:33.233" v="3341" actId="165"/>
          <ac:grpSpMkLst>
            <pc:docMk/>
            <pc:sldMk cId="4177690583" sldId="289"/>
            <ac:grpSpMk id="194" creationId="{9A703A95-337B-6DC5-8D94-5044AC9F0E06}"/>
          </ac:grpSpMkLst>
        </pc:grpChg>
        <pc:grpChg chg="del">
          <ac:chgData name="a xx" userId="6c68ed6e84215d36" providerId="LiveId" clId="{DB4E0632-E63A-4BD2-8C89-6E43158AD100}" dt="2023-07-25T11:03:29.892" v="3094" actId="478"/>
          <ac:grpSpMkLst>
            <pc:docMk/>
            <pc:sldMk cId="4177690583" sldId="289"/>
            <ac:grpSpMk id="202" creationId="{24FD7C50-3295-AEB7-D9BF-9373220F575F}"/>
          </ac:grpSpMkLst>
        </pc:grpChg>
        <pc:grpChg chg="add mod">
          <ac:chgData name="a xx" userId="6c68ed6e84215d36" providerId="LiveId" clId="{DB4E0632-E63A-4BD2-8C89-6E43158AD100}" dt="2023-07-25T11:35:38.824" v="3359" actId="164"/>
          <ac:grpSpMkLst>
            <pc:docMk/>
            <pc:sldMk cId="4177690583" sldId="289"/>
            <ac:grpSpMk id="255" creationId="{C6369B38-4DDC-EC6B-AFD2-05C9E44E71D9}"/>
          </ac:grpSpMkLst>
        </pc:grpChg>
        <pc:grpChg chg="add del mod">
          <ac:chgData name="a xx" userId="6c68ed6e84215d36" providerId="LiveId" clId="{DB4E0632-E63A-4BD2-8C89-6E43158AD100}" dt="2023-07-25T11:35:38.824" v="3359" actId="164"/>
          <ac:grpSpMkLst>
            <pc:docMk/>
            <pc:sldMk cId="4177690583" sldId="289"/>
            <ac:grpSpMk id="256" creationId="{D5DA5E6C-43EF-7195-FD8C-F989BAEB29D3}"/>
          </ac:grpSpMkLst>
        </pc:grpChg>
        <pc:grpChg chg="del mod">
          <ac:chgData name="a xx" userId="6c68ed6e84215d36" providerId="LiveId" clId="{DB4E0632-E63A-4BD2-8C89-6E43158AD100}" dt="2023-07-25T11:03:11.963" v="3088" actId="478"/>
          <ac:grpSpMkLst>
            <pc:docMk/>
            <pc:sldMk cId="4177690583" sldId="289"/>
            <ac:grpSpMk id="259" creationId="{61FD6B53-8FED-73CA-62F2-74FCE9E87DB2}"/>
          </ac:grpSpMkLst>
        </pc:grpChg>
        <pc:grpChg chg="add mod">
          <ac:chgData name="a xx" userId="6c68ed6e84215d36" providerId="LiveId" clId="{DB4E0632-E63A-4BD2-8C89-6E43158AD100}" dt="2023-07-25T11:35:38.824" v="3359" actId="164"/>
          <ac:grpSpMkLst>
            <pc:docMk/>
            <pc:sldMk cId="4177690583" sldId="289"/>
            <ac:grpSpMk id="293" creationId="{10509700-C2E2-D3A9-3076-3AFDD03B9212}"/>
          </ac:grpSpMkLst>
        </pc:grpChg>
        <pc:grpChg chg="mod">
          <ac:chgData name="a xx" userId="6c68ed6e84215d36" providerId="LiveId" clId="{DB4E0632-E63A-4BD2-8C89-6E43158AD100}" dt="2023-07-25T11:28:15.381" v="3353"/>
          <ac:grpSpMkLst>
            <pc:docMk/>
            <pc:sldMk cId="4177690583" sldId="289"/>
            <ac:grpSpMk id="294" creationId="{CA4447B3-89F8-6855-2CCC-921077370FAD}"/>
          </ac:grpSpMkLst>
        </pc:grpChg>
        <pc:grpChg chg="mod">
          <ac:chgData name="a xx" userId="6c68ed6e84215d36" providerId="LiveId" clId="{DB4E0632-E63A-4BD2-8C89-6E43158AD100}" dt="2023-07-25T11:28:15.381" v="3353"/>
          <ac:grpSpMkLst>
            <pc:docMk/>
            <pc:sldMk cId="4177690583" sldId="289"/>
            <ac:grpSpMk id="295" creationId="{5ED7916C-5D99-3ABD-7081-C13A8F8B38AE}"/>
          </ac:grpSpMkLst>
        </pc:grpChg>
        <pc:grpChg chg="mod">
          <ac:chgData name="a xx" userId="6c68ed6e84215d36" providerId="LiveId" clId="{DB4E0632-E63A-4BD2-8C89-6E43158AD100}" dt="2023-07-25T11:28:15.381" v="3353"/>
          <ac:grpSpMkLst>
            <pc:docMk/>
            <pc:sldMk cId="4177690583" sldId="289"/>
            <ac:grpSpMk id="296" creationId="{21E52AF2-3156-0016-ED15-8B79E0457404}"/>
          </ac:grpSpMkLst>
        </pc:grpChg>
        <pc:grpChg chg="mod">
          <ac:chgData name="a xx" userId="6c68ed6e84215d36" providerId="LiveId" clId="{DB4E0632-E63A-4BD2-8C89-6E43158AD100}" dt="2023-07-25T11:28:15.381" v="3353"/>
          <ac:grpSpMkLst>
            <pc:docMk/>
            <pc:sldMk cId="4177690583" sldId="289"/>
            <ac:grpSpMk id="297" creationId="{1CCABDDE-7473-DADE-2C9C-3CB64D2FDB4C}"/>
          </ac:grpSpMkLst>
        </pc:grpChg>
        <pc:grpChg chg="mod">
          <ac:chgData name="a xx" userId="6c68ed6e84215d36" providerId="LiveId" clId="{DB4E0632-E63A-4BD2-8C89-6E43158AD100}" dt="2023-07-25T11:28:15.381" v="3353"/>
          <ac:grpSpMkLst>
            <pc:docMk/>
            <pc:sldMk cId="4177690583" sldId="289"/>
            <ac:grpSpMk id="314" creationId="{B4674205-5A70-E04F-E768-B729995BF55C}"/>
          </ac:grpSpMkLst>
        </pc:grpChg>
        <pc:grpChg chg="mod">
          <ac:chgData name="a xx" userId="6c68ed6e84215d36" providerId="LiveId" clId="{DB4E0632-E63A-4BD2-8C89-6E43158AD100}" dt="2023-07-25T11:28:15.381" v="3353"/>
          <ac:grpSpMkLst>
            <pc:docMk/>
            <pc:sldMk cId="4177690583" sldId="289"/>
            <ac:grpSpMk id="315" creationId="{40D5CBDF-8A9C-9157-9174-9680EFF407E9}"/>
          </ac:grpSpMkLst>
        </pc:grpChg>
        <pc:grpChg chg="mod">
          <ac:chgData name="a xx" userId="6c68ed6e84215d36" providerId="LiveId" clId="{DB4E0632-E63A-4BD2-8C89-6E43158AD100}" dt="2023-07-25T11:28:15.381" v="3353"/>
          <ac:grpSpMkLst>
            <pc:docMk/>
            <pc:sldMk cId="4177690583" sldId="289"/>
            <ac:grpSpMk id="316" creationId="{E238C5C2-7640-F30A-0A47-9AAB4CB3441C}"/>
          </ac:grpSpMkLst>
        </pc:grpChg>
        <pc:grpChg chg="add mod">
          <ac:chgData name="a xx" userId="6c68ed6e84215d36" providerId="LiveId" clId="{DB4E0632-E63A-4BD2-8C89-6E43158AD100}" dt="2023-07-25T11:35:38.824" v="3359" actId="164"/>
          <ac:grpSpMkLst>
            <pc:docMk/>
            <pc:sldMk cId="4177690583" sldId="289"/>
            <ac:grpSpMk id="334" creationId="{0804CAFE-9303-A671-1A3E-7A48A19E707C}"/>
          </ac:grpSpMkLst>
        </pc:grpChg>
        <pc:picChg chg="add del mod">
          <ac:chgData name="a xx" userId="6c68ed6e84215d36" providerId="LiveId" clId="{DB4E0632-E63A-4BD2-8C89-6E43158AD100}" dt="2023-07-25T11:07:01.270" v="3137" actId="478"/>
          <ac:picMkLst>
            <pc:docMk/>
            <pc:sldMk cId="4177690583" sldId="289"/>
            <ac:picMk id="5" creationId="{74171B5C-9640-C82D-B494-9AD25860534B}"/>
          </ac:picMkLst>
        </pc:picChg>
        <pc:picChg chg="add del mod">
          <ac:chgData name="a xx" userId="6c68ed6e84215d36" providerId="LiveId" clId="{DB4E0632-E63A-4BD2-8C89-6E43158AD100}" dt="2023-07-25T11:08:18.853" v="3147" actId="27803"/>
          <ac:picMkLst>
            <pc:docMk/>
            <pc:sldMk cId="4177690583" sldId="289"/>
            <ac:picMk id="7" creationId="{34B632B8-E14C-0AE5-3D07-74D8C427A1AD}"/>
          </ac:picMkLst>
        </pc:picChg>
        <pc:picChg chg="add del mod">
          <ac:chgData name="a xx" userId="6c68ed6e84215d36" providerId="LiveId" clId="{DB4E0632-E63A-4BD2-8C89-6E43158AD100}" dt="2023-07-25T11:08:37.347" v="3149" actId="27803"/>
          <ac:picMkLst>
            <pc:docMk/>
            <pc:sldMk cId="4177690583" sldId="289"/>
            <ac:picMk id="8" creationId="{09887211-5BC8-975A-5256-133F4CD1B18E}"/>
          </ac:picMkLst>
        </pc:picChg>
        <pc:picChg chg="add del mod">
          <ac:chgData name="a xx" userId="6c68ed6e84215d36" providerId="LiveId" clId="{DB4E0632-E63A-4BD2-8C89-6E43158AD100}" dt="2023-07-25T11:08:37.347" v="3149" actId="27803"/>
          <ac:picMkLst>
            <pc:docMk/>
            <pc:sldMk cId="4177690583" sldId="289"/>
            <ac:picMk id="9" creationId="{6094CBE0-663C-1CDA-C89F-DD5852E978B5}"/>
          </ac:picMkLst>
        </pc:picChg>
        <pc:picChg chg="add del mod">
          <ac:chgData name="a xx" userId="6c68ed6e84215d36" providerId="LiveId" clId="{DB4E0632-E63A-4BD2-8C89-6E43158AD100}" dt="2023-07-25T11:07:24.852" v="3141" actId="478"/>
          <ac:picMkLst>
            <pc:docMk/>
            <pc:sldMk cId="4177690583" sldId="289"/>
            <ac:picMk id="10" creationId="{6491D7A0-FE46-5C2E-4188-25EBF2C3C294}"/>
          </ac:picMkLst>
        </pc:picChg>
        <pc:picChg chg="del mod topLvl">
          <ac:chgData name="a xx" userId="6c68ed6e84215d36" providerId="LiveId" clId="{DB4E0632-E63A-4BD2-8C89-6E43158AD100}" dt="2023-07-25T11:14:01.347" v="3246" actId="478"/>
          <ac:picMkLst>
            <pc:docMk/>
            <pc:sldMk cId="4177690583" sldId="289"/>
            <ac:picMk id="24" creationId="{3A013451-AE96-F0F8-BA18-B9752D5972E5}"/>
          </ac:picMkLst>
        </pc:picChg>
        <pc:picChg chg="del">
          <ac:chgData name="a xx" userId="6c68ed6e84215d36" providerId="LiveId" clId="{DB4E0632-E63A-4BD2-8C89-6E43158AD100}" dt="2023-07-25T11:03:17.873" v="3091" actId="478"/>
          <ac:picMkLst>
            <pc:docMk/>
            <pc:sldMk cId="4177690583" sldId="289"/>
            <ac:picMk id="254" creationId="{1BB6F9AD-D16C-1A4D-9B24-E6F8139B23EF}"/>
          </ac:picMkLst>
        </pc:picChg>
        <pc:cxnChg chg="add del mod">
          <ac:chgData name="a xx" userId="6c68ed6e84215d36" providerId="LiveId" clId="{DB4E0632-E63A-4BD2-8C89-6E43158AD100}" dt="2023-07-25T11:12:33.034" v="3174" actId="21"/>
          <ac:cxnSpMkLst>
            <pc:docMk/>
            <pc:sldMk cId="4177690583" sldId="289"/>
            <ac:cxnSpMk id="46" creationId="{1C1F010B-F326-4C97-FD75-03574F8EE8FF}"/>
          </ac:cxnSpMkLst>
        </pc:cxnChg>
        <pc:cxnChg chg="add mod">
          <ac:chgData name="a xx" userId="6c68ed6e84215d36" providerId="LiveId" clId="{DB4E0632-E63A-4BD2-8C89-6E43158AD100}" dt="2023-07-25T11:15:56.454" v="3259" actId="14100"/>
          <ac:cxnSpMkLst>
            <pc:docMk/>
            <pc:sldMk cId="4177690583" sldId="289"/>
            <ac:cxnSpMk id="48" creationId="{091687AD-6074-735C-0403-A4A77E794A98}"/>
          </ac:cxnSpMkLst>
        </pc:cxnChg>
        <pc:cxnChg chg="add mod">
          <ac:chgData name="a xx" userId="6c68ed6e84215d36" providerId="LiveId" clId="{DB4E0632-E63A-4BD2-8C89-6E43158AD100}" dt="2023-07-25T11:14:58.257" v="3255" actId="164"/>
          <ac:cxnSpMkLst>
            <pc:docMk/>
            <pc:sldMk cId="4177690583" sldId="289"/>
            <ac:cxnSpMk id="49" creationId="{BD82A560-48C1-EE76-3868-74E9513D2312}"/>
          </ac:cxnSpMkLst>
        </pc:cxnChg>
        <pc:cxnChg chg="del mod">
          <ac:chgData name="a xx" userId="6c68ed6e84215d36" providerId="LiveId" clId="{DB4E0632-E63A-4BD2-8C89-6E43158AD100}" dt="2023-07-25T11:16:43.121" v="3266" actId="478"/>
          <ac:cxnSpMkLst>
            <pc:docMk/>
            <pc:sldMk cId="4177690583" sldId="289"/>
            <ac:cxnSpMk id="61" creationId="{E356EC38-2A2B-6836-B29C-5CB1825CD75E}"/>
          </ac:cxnSpMkLst>
        </pc:cxnChg>
        <pc:cxnChg chg="del mod">
          <ac:chgData name="a xx" userId="6c68ed6e84215d36" providerId="LiveId" clId="{DB4E0632-E63A-4BD2-8C89-6E43158AD100}" dt="2023-07-25T11:16:40.912" v="3265" actId="478"/>
          <ac:cxnSpMkLst>
            <pc:docMk/>
            <pc:sldMk cId="4177690583" sldId="289"/>
            <ac:cxnSpMk id="62" creationId="{6AAD0EFA-901E-CB3D-4E01-B43AA7333B62}"/>
          </ac:cxnSpMkLst>
        </pc:cxnChg>
        <pc:cxnChg chg="mod">
          <ac:chgData name="a xx" userId="6c68ed6e84215d36" providerId="LiveId" clId="{DB4E0632-E63A-4BD2-8C89-6E43158AD100}" dt="2023-07-25T11:20:33.801" v="3310"/>
          <ac:cxnSpMkLst>
            <pc:docMk/>
            <pc:sldMk cId="4177690583" sldId="289"/>
            <ac:cxnSpMk id="80" creationId="{FF112EF7-8550-E8D0-7752-A083BE8CD2D8}"/>
          </ac:cxnSpMkLst>
        </pc:cxnChg>
        <pc:cxnChg chg="mod">
          <ac:chgData name="a xx" userId="6c68ed6e84215d36" providerId="LiveId" clId="{DB4E0632-E63A-4BD2-8C89-6E43158AD100}" dt="2023-07-25T11:20:33.801" v="3310"/>
          <ac:cxnSpMkLst>
            <pc:docMk/>
            <pc:sldMk cId="4177690583" sldId="289"/>
            <ac:cxnSpMk id="82" creationId="{01D9466C-6C48-DFFA-68E3-923E8D583057}"/>
          </ac:cxnSpMkLst>
        </pc:cxnChg>
        <pc:cxnChg chg="mod">
          <ac:chgData name="a xx" userId="6c68ed6e84215d36" providerId="LiveId" clId="{DB4E0632-E63A-4BD2-8C89-6E43158AD100}" dt="2023-07-25T11:20:33.801" v="3310"/>
          <ac:cxnSpMkLst>
            <pc:docMk/>
            <pc:sldMk cId="4177690583" sldId="289"/>
            <ac:cxnSpMk id="84" creationId="{F8037F54-8F92-F37B-C622-39A38902D322}"/>
          </ac:cxnSpMkLst>
        </pc:cxnChg>
        <pc:cxnChg chg="mod">
          <ac:chgData name="a xx" userId="6c68ed6e84215d36" providerId="LiveId" clId="{DB4E0632-E63A-4BD2-8C89-6E43158AD100}" dt="2023-07-25T11:11:11.635" v="3158" actId="165"/>
          <ac:cxnSpMkLst>
            <pc:docMk/>
            <pc:sldMk cId="4177690583" sldId="289"/>
            <ac:cxnSpMk id="85" creationId="{1C136049-5CC3-35B5-9ACE-6E4351A1A117}"/>
          </ac:cxnSpMkLst>
        </pc:cxnChg>
        <pc:cxnChg chg="mod">
          <ac:chgData name="a xx" userId="6c68ed6e84215d36" providerId="LiveId" clId="{DB4E0632-E63A-4BD2-8C89-6E43158AD100}" dt="2023-07-25T11:20:33.801" v="3310"/>
          <ac:cxnSpMkLst>
            <pc:docMk/>
            <pc:sldMk cId="4177690583" sldId="289"/>
            <ac:cxnSpMk id="86" creationId="{81463A82-65EC-0ACE-B999-17B217AFB0B4}"/>
          </ac:cxnSpMkLst>
        </pc:cxnChg>
        <pc:cxnChg chg="mod">
          <ac:chgData name="a xx" userId="6c68ed6e84215d36" providerId="LiveId" clId="{DB4E0632-E63A-4BD2-8C89-6E43158AD100}" dt="2023-07-25T11:20:33.801" v="3310"/>
          <ac:cxnSpMkLst>
            <pc:docMk/>
            <pc:sldMk cId="4177690583" sldId="289"/>
            <ac:cxnSpMk id="87" creationId="{055F75B7-9FBC-6628-621E-BCC6BC851135}"/>
          </ac:cxnSpMkLst>
        </pc:cxnChg>
        <pc:cxnChg chg="mod">
          <ac:chgData name="a xx" userId="6c68ed6e84215d36" providerId="LiveId" clId="{DB4E0632-E63A-4BD2-8C89-6E43158AD100}" dt="2023-07-25T11:20:33.801" v="3310"/>
          <ac:cxnSpMkLst>
            <pc:docMk/>
            <pc:sldMk cId="4177690583" sldId="289"/>
            <ac:cxnSpMk id="88" creationId="{B26BA76F-2873-3F16-2378-71B14526ABE5}"/>
          </ac:cxnSpMkLst>
        </pc:cxnChg>
        <pc:cxnChg chg="mod">
          <ac:chgData name="a xx" userId="6c68ed6e84215d36" providerId="LiveId" clId="{DB4E0632-E63A-4BD2-8C89-6E43158AD100}" dt="2023-07-25T11:11:11.635" v="3158" actId="165"/>
          <ac:cxnSpMkLst>
            <pc:docMk/>
            <pc:sldMk cId="4177690583" sldId="289"/>
            <ac:cxnSpMk id="89" creationId="{0B587328-21D2-AC6F-8538-811C31E6688B}"/>
          </ac:cxnSpMkLst>
        </pc:cxnChg>
        <pc:cxnChg chg="mod">
          <ac:chgData name="a xx" userId="6c68ed6e84215d36" providerId="LiveId" clId="{DB4E0632-E63A-4BD2-8C89-6E43158AD100}" dt="2023-07-25T11:11:11.635" v="3158" actId="165"/>
          <ac:cxnSpMkLst>
            <pc:docMk/>
            <pc:sldMk cId="4177690583" sldId="289"/>
            <ac:cxnSpMk id="90" creationId="{3D54909B-EC60-8F86-D49E-E8D287BBDF67}"/>
          </ac:cxnSpMkLst>
        </pc:cxnChg>
        <pc:cxnChg chg="mod">
          <ac:chgData name="a xx" userId="6c68ed6e84215d36" providerId="LiveId" clId="{DB4E0632-E63A-4BD2-8C89-6E43158AD100}" dt="2023-07-25T11:11:11.635" v="3158" actId="165"/>
          <ac:cxnSpMkLst>
            <pc:docMk/>
            <pc:sldMk cId="4177690583" sldId="289"/>
            <ac:cxnSpMk id="91" creationId="{EB8763A6-6C46-3D1E-08CE-1C52A2EF2058}"/>
          </ac:cxnSpMkLst>
        </pc:cxnChg>
        <pc:cxnChg chg="mod">
          <ac:chgData name="a xx" userId="6c68ed6e84215d36" providerId="LiveId" clId="{DB4E0632-E63A-4BD2-8C89-6E43158AD100}" dt="2023-07-25T11:11:11.635" v="3158" actId="165"/>
          <ac:cxnSpMkLst>
            <pc:docMk/>
            <pc:sldMk cId="4177690583" sldId="289"/>
            <ac:cxnSpMk id="92" creationId="{6A965F2A-52AE-ADD5-5469-8CA99013615F}"/>
          </ac:cxnSpMkLst>
        </pc:cxnChg>
        <pc:cxnChg chg="mod">
          <ac:chgData name="a xx" userId="6c68ed6e84215d36" providerId="LiveId" clId="{DB4E0632-E63A-4BD2-8C89-6E43158AD100}" dt="2023-07-25T11:20:13.113" v="3309" actId="1038"/>
          <ac:cxnSpMkLst>
            <pc:docMk/>
            <pc:sldMk cId="4177690583" sldId="289"/>
            <ac:cxnSpMk id="93" creationId="{2C48BE79-7C9A-810C-C487-950D76FC98B1}"/>
          </ac:cxnSpMkLst>
        </pc:cxnChg>
        <pc:cxnChg chg="mod">
          <ac:chgData name="a xx" userId="6c68ed6e84215d36" providerId="LiveId" clId="{DB4E0632-E63A-4BD2-8C89-6E43158AD100}" dt="2023-07-25T11:20:09.025" v="3301" actId="1038"/>
          <ac:cxnSpMkLst>
            <pc:docMk/>
            <pc:sldMk cId="4177690583" sldId="289"/>
            <ac:cxnSpMk id="94" creationId="{14539769-712F-38A4-9DE7-1CB403FD73FD}"/>
          </ac:cxnSpMkLst>
        </pc:cxnChg>
        <pc:cxnChg chg="mod">
          <ac:chgData name="a xx" userId="6c68ed6e84215d36" providerId="LiveId" clId="{DB4E0632-E63A-4BD2-8C89-6E43158AD100}" dt="2023-07-25T11:20:05.776" v="3290" actId="1038"/>
          <ac:cxnSpMkLst>
            <pc:docMk/>
            <pc:sldMk cId="4177690583" sldId="289"/>
            <ac:cxnSpMk id="95" creationId="{E30E1001-7C16-8C63-69E2-B3160E12329C}"/>
          </ac:cxnSpMkLst>
        </pc:cxnChg>
        <pc:cxnChg chg="mod">
          <ac:chgData name="a xx" userId="6c68ed6e84215d36" providerId="LiveId" clId="{DB4E0632-E63A-4BD2-8C89-6E43158AD100}" dt="2023-07-25T11:11:11.635" v="3158" actId="165"/>
          <ac:cxnSpMkLst>
            <pc:docMk/>
            <pc:sldMk cId="4177690583" sldId="289"/>
            <ac:cxnSpMk id="96" creationId="{A978E21E-4BD2-546E-4605-19E441C24AC6}"/>
          </ac:cxnSpMkLst>
        </pc:cxnChg>
        <pc:cxnChg chg="mod">
          <ac:chgData name="a xx" userId="6c68ed6e84215d36" providerId="LiveId" clId="{DB4E0632-E63A-4BD2-8C89-6E43158AD100}" dt="2023-07-25T11:11:11.635" v="3158" actId="165"/>
          <ac:cxnSpMkLst>
            <pc:docMk/>
            <pc:sldMk cId="4177690583" sldId="289"/>
            <ac:cxnSpMk id="97" creationId="{2A2F87EE-38D3-B347-66CA-7B18DA3C9B6F}"/>
          </ac:cxnSpMkLst>
        </pc:cxnChg>
        <pc:cxnChg chg="mod">
          <ac:chgData name="a xx" userId="6c68ed6e84215d36" providerId="LiveId" clId="{DB4E0632-E63A-4BD2-8C89-6E43158AD100}" dt="2023-07-25T11:11:11.635" v="3158" actId="165"/>
          <ac:cxnSpMkLst>
            <pc:docMk/>
            <pc:sldMk cId="4177690583" sldId="289"/>
            <ac:cxnSpMk id="98" creationId="{90A1A3E2-5DA4-DFB8-C91B-2C50C205379F}"/>
          </ac:cxnSpMkLst>
        </pc:cxnChg>
        <pc:cxnChg chg="mod">
          <ac:chgData name="a xx" userId="6c68ed6e84215d36" providerId="LiveId" clId="{DB4E0632-E63A-4BD2-8C89-6E43158AD100}" dt="2023-07-25T11:11:11.635" v="3158" actId="165"/>
          <ac:cxnSpMkLst>
            <pc:docMk/>
            <pc:sldMk cId="4177690583" sldId="289"/>
            <ac:cxnSpMk id="99" creationId="{A363D740-8902-96B2-8C31-DECFA47397FB}"/>
          </ac:cxnSpMkLst>
        </pc:cxnChg>
        <pc:cxnChg chg="mod">
          <ac:chgData name="a xx" userId="6c68ed6e84215d36" providerId="LiveId" clId="{DB4E0632-E63A-4BD2-8C89-6E43158AD100}" dt="2023-07-25T11:11:11.635" v="3158" actId="165"/>
          <ac:cxnSpMkLst>
            <pc:docMk/>
            <pc:sldMk cId="4177690583" sldId="289"/>
            <ac:cxnSpMk id="100" creationId="{3D80B01A-A7E8-B965-C0D9-5DB369C00F9B}"/>
          </ac:cxnSpMkLst>
        </pc:cxnChg>
        <pc:cxnChg chg="mod">
          <ac:chgData name="a xx" userId="6c68ed6e84215d36" providerId="LiveId" clId="{DB4E0632-E63A-4BD2-8C89-6E43158AD100}" dt="2023-07-25T11:20:33.801" v="3310"/>
          <ac:cxnSpMkLst>
            <pc:docMk/>
            <pc:sldMk cId="4177690583" sldId="289"/>
            <ac:cxnSpMk id="101" creationId="{908A24BC-2F55-808A-5199-0C47A8D71ACB}"/>
          </ac:cxnSpMkLst>
        </pc:cxnChg>
        <pc:cxnChg chg="mod">
          <ac:chgData name="a xx" userId="6c68ed6e84215d36" providerId="LiveId" clId="{DB4E0632-E63A-4BD2-8C89-6E43158AD100}" dt="2023-07-25T11:11:11.635" v="3158" actId="165"/>
          <ac:cxnSpMkLst>
            <pc:docMk/>
            <pc:sldMk cId="4177690583" sldId="289"/>
            <ac:cxnSpMk id="102" creationId="{20D434FC-777F-0796-7414-01E67873DA04}"/>
          </ac:cxnSpMkLst>
        </pc:cxnChg>
        <pc:cxnChg chg="mod">
          <ac:chgData name="a xx" userId="6c68ed6e84215d36" providerId="LiveId" clId="{DB4E0632-E63A-4BD2-8C89-6E43158AD100}" dt="2023-07-25T11:11:11.635" v="3158" actId="165"/>
          <ac:cxnSpMkLst>
            <pc:docMk/>
            <pc:sldMk cId="4177690583" sldId="289"/>
            <ac:cxnSpMk id="103" creationId="{8C5A8D26-896B-29B8-6EE5-3626F3F812DF}"/>
          </ac:cxnSpMkLst>
        </pc:cxnChg>
        <pc:cxnChg chg="mod">
          <ac:chgData name="a xx" userId="6c68ed6e84215d36" providerId="LiveId" clId="{DB4E0632-E63A-4BD2-8C89-6E43158AD100}" dt="2023-07-25T11:20:33.801" v="3310"/>
          <ac:cxnSpMkLst>
            <pc:docMk/>
            <pc:sldMk cId="4177690583" sldId="289"/>
            <ac:cxnSpMk id="104" creationId="{8E5D2F82-023A-1007-31D8-A085D160B364}"/>
          </ac:cxnSpMkLst>
        </pc:cxnChg>
        <pc:cxnChg chg="mod">
          <ac:chgData name="a xx" userId="6c68ed6e84215d36" providerId="LiveId" clId="{DB4E0632-E63A-4BD2-8C89-6E43158AD100}" dt="2023-07-25T11:11:11.635" v="3158" actId="165"/>
          <ac:cxnSpMkLst>
            <pc:docMk/>
            <pc:sldMk cId="4177690583" sldId="289"/>
            <ac:cxnSpMk id="106" creationId="{736ED00A-E3DD-52CA-20AF-439CB2608C74}"/>
          </ac:cxnSpMkLst>
        </pc:cxnChg>
        <pc:cxnChg chg="mod">
          <ac:chgData name="a xx" userId="6c68ed6e84215d36" providerId="LiveId" clId="{DB4E0632-E63A-4BD2-8C89-6E43158AD100}" dt="2023-07-25T11:35:38.824" v="3359" actId="164"/>
          <ac:cxnSpMkLst>
            <pc:docMk/>
            <pc:sldMk cId="4177690583" sldId="289"/>
            <ac:cxnSpMk id="107" creationId="{9A433E15-5607-24F1-A55F-9E9ECC97136C}"/>
          </ac:cxnSpMkLst>
        </pc:cxnChg>
        <pc:cxnChg chg="mod">
          <ac:chgData name="a xx" userId="6c68ed6e84215d36" providerId="LiveId" clId="{DB4E0632-E63A-4BD2-8C89-6E43158AD100}" dt="2023-07-25T11:11:11.635" v="3158" actId="165"/>
          <ac:cxnSpMkLst>
            <pc:docMk/>
            <pc:sldMk cId="4177690583" sldId="289"/>
            <ac:cxnSpMk id="108" creationId="{4DD7C3FD-4191-F4C2-8EB6-56AFEEB1F357}"/>
          </ac:cxnSpMkLst>
        </pc:cxnChg>
        <pc:cxnChg chg="mod">
          <ac:chgData name="a xx" userId="6c68ed6e84215d36" providerId="LiveId" clId="{DB4E0632-E63A-4BD2-8C89-6E43158AD100}" dt="2023-07-25T11:11:11.635" v="3158" actId="165"/>
          <ac:cxnSpMkLst>
            <pc:docMk/>
            <pc:sldMk cId="4177690583" sldId="289"/>
            <ac:cxnSpMk id="109" creationId="{4B34263A-989E-599A-E22E-A570A0492565}"/>
          </ac:cxnSpMkLst>
        </pc:cxnChg>
        <pc:cxnChg chg="mod">
          <ac:chgData name="a xx" userId="6c68ed6e84215d36" providerId="LiveId" clId="{DB4E0632-E63A-4BD2-8C89-6E43158AD100}" dt="2023-07-25T11:20:43.707" v="3312"/>
          <ac:cxnSpMkLst>
            <pc:docMk/>
            <pc:sldMk cId="4177690583" sldId="289"/>
            <ac:cxnSpMk id="110" creationId="{B3781837-1217-A8B6-66B2-CB0BDFD91159}"/>
          </ac:cxnSpMkLst>
        </pc:cxnChg>
        <pc:cxnChg chg="mod">
          <ac:chgData name="a xx" userId="6c68ed6e84215d36" providerId="LiveId" clId="{DB4E0632-E63A-4BD2-8C89-6E43158AD100}" dt="2023-07-25T11:20:43.707" v="3312"/>
          <ac:cxnSpMkLst>
            <pc:docMk/>
            <pc:sldMk cId="4177690583" sldId="289"/>
            <ac:cxnSpMk id="111" creationId="{E5EE03D5-3D30-6D11-F560-686E3C3E6F54}"/>
          </ac:cxnSpMkLst>
        </pc:cxnChg>
        <pc:cxnChg chg="mod">
          <ac:chgData name="a xx" userId="6c68ed6e84215d36" providerId="LiveId" clId="{DB4E0632-E63A-4BD2-8C89-6E43158AD100}" dt="2023-07-25T11:20:43.707" v="3312"/>
          <ac:cxnSpMkLst>
            <pc:docMk/>
            <pc:sldMk cId="4177690583" sldId="289"/>
            <ac:cxnSpMk id="112" creationId="{E8E0C9F2-A866-5A5D-E41F-0D300D00E862}"/>
          </ac:cxnSpMkLst>
        </pc:cxnChg>
        <pc:cxnChg chg="mod">
          <ac:chgData name="a xx" userId="6c68ed6e84215d36" providerId="LiveId" clId="{DB4E0632-E63A-4BD2-8C89-6E43158AD100}" dt="2023-07-25T11:20:43.707" v="3312"/>
          <ac:cxnSpMkLst>
            <pc:docMk/>
            <pc:sldMk cId="4177690583" sldId="289"/>
            <ac:cxnSpMk id="113" creationId="{2ADBAF96-54AF-3279-2688-38A7DB8A74C6}"/>
          </ac:cxnSpMkLst>
        </pc:cxnChg>
        <pc:cxnChg chg="mod">
          <ac:chgData name="a xx" userId="6c68ed6e84215d36" providerId="LiveId" clId="{DB4E0632-E63A-4BD2-8C89-6E43158AD100}" dt="2023-07-25T11:11:11.635" v="3158" actId="165"/>
          <ac:cxnSpMkLst>
            <pc:docMk/>
            <pc:sldMk cId="4177690583" sldId="289"/>
            <ac:cxnSpMk id="114" creationId="{86961B3D-5A1E-4CFF-68C5-85B5C700F72F}"/>
          </ac:cxnSpMkLst>
        </pc:cxnChg>
        <pc:cxnChg chg="mod">
          <ac:chgData name="a xx" userId="6c68ed6e84215d36" providerId="LiveId" clId="{DB4E0632-E63A-4BD2-8C89-6E43158AD100}" dt="2023-07-25T11:11:11.635" v="3158" actId="165"/>
          <ac:cxnSpMkLst>
            <pc:docMk/>
            <pc:sldMk cId="4177690583" sldId="289"/>
            <ac:cxnSpMk id="115" creationId="{DFCEFCFB-D989-EFC7-1EB9-5270A70F48D0}"/>
          </ac:cxnSpMkLst>
        </pc:cxnChg>
        <pc:cxnChg chg="mod">
          <ac:chgData name="a xx" userId="6c68ed6e84215d36" providerId="LiveId" clId="{DB4E0632-E63A-4BD2-8C89-6E43158AD100}" dt="2023-07-25T11:20:43.707" v="3312"/>
          <ac:cxnSpMkLst>
            <pc:docMk/>
            <pc:sldMk cId="4177690583" sldId="289"/>
            <ac:cxnSpMk id="120" creationId="{0A29B4B2-EB92-D227-0BF5-3E639230A262}"/>
          </ac:cxnSpMkLst>
        </pc:cxnChg>
        <pc:cxnChg chg="mod">
          <ac:chgData name="a xx" userId="6c68ed6e84215d36" providerId="LiveId" clId="{DB4E0632-E63A-4BD2-8C89-6E43158AD100}" dt="2023-07-25T11:20:43.707" v="3312"/>
          <ac:cxnSpMkLst>
            <pc:docMk/>
            <pc:sldMk cId="4177690583" sldId="289"/>
            <ac:cxnSpMk id="125" creationId="{E24AD98F-18F7-580C-8CD2-EB8FF1E32488}"/>
          </ac:cxnSpMkLst>
        </pc:cxnChg>
        <pc:cxnChg chg="mod">
          <ac:chgData name="a xx" userId="6c68ed6e84215d36" providerId="LiveId" clId="{DB4E0632-E63A-4BD2-8C89-6E43158AD100}" dt="2023-07-25T11:20:43.707" v="3312"/>
          <ac:cxnSpMkLst>
            <pc:docMk/>
            <pc:sldMk cId="4177690583" sldId="289"/>
            <ac:cxnSpMk id="126" creationId="{01D7F264-A35F-F954-F478-426AB1B86399}"/>
          </ac:cxnSpMkLst>
        </pc:cxnChg>
        <pc:cxnChg chg="mod">
          <ac:chgData name="a xx" userId="6c68ed6e84215d36" providerId="LiveId" clId="{DB4E0632-E63A-4BD2-8C89-6E43158AD100}" dt="2023-07-25T11:20:43.707" v="3312"/>
          <ac:cxnSpMkLst>
            <pc:docMk/>
            <pc:sldMk cId="4177690583" sldId="289"/>
            <ac:cxnSpMk id="159" creationId="{E090D7BD-BD69-6DB1-CB45-E927498545CE}"/>
          </ac:cxnSpMkLst>
        </pc:cxnChg>
        <pc:cxnChg chg="add del mod">
          <ac:chgData name="a xx" userId="6c68ed6e84215d36" providerId="LiveId" clId="{DB4E0632-E63A-4BD2-8C89-6E43158AD100}" dt="2023-07-25T11:30:38.669" v="3358" actId="478"/>
          <ac:cxnSpMkLst>
            <pc:docMk/>
            <pc:sldMk cId="4177690583" sldId="289"/>
            <ac:cxnSpMk id="160" creationId="{8B5932B9-3288-153E-D007-FEF90F5FB699}"/>
          </ac:cxnSpMkLst>
        </pc:cxnChg>
        <pc:cxnChg chg="add del mod">
          <ac:chgData name="a xx" userId="6c68ed6e84215d36" providerId="LiveId" clId="{DB4E0632-E63A-4BD2-8C89-6E43158AD100}" dt="2023-07-25T11:30:37.186" v="3357" actId="478"/>
          <ac:cxnSpMkLst>
            <pc:docMk/>
            <pc:sldMk cId="4177690583" sldId="289"/>
            <ac:cxnSpMk id="161" creationId="{24BBE369-5D2B-D48D-9F1E-280A99AF1878}"/>
          </ac:cxnSpMkLst>
        </pc:cxnChg>
        <pc:cxnChg chg="mod">
          <ac:chgData name="a xx" userId="6c68ed6e84215d36" providerId="LiveId" clId="{DB4E0632-E63A-4BD2-8C89-6E43158AD100}" dt="2023-07-25T11:26:33.233" v="3341" actId="165"/>
          <ac:cxnSpMkLst>
            <pc:docMk/>
            <pc:sldMk cId="4177690583" sldId="289"/>
            <ac:cxnSpMk id="163" creationId="{0E55BB93-60D3-61F7-4AE3-D8D967AFD36B}"/>
          </ac:cxnSpMkLst>
        </pc:cxnChg>
        <pc:cxnChg chg="mod">
          <ac:chgData name="a xx" userId="6c68ed6e84215d36" providerId="LiveId" clId="{DB4E0632-E63A-4BD2-8C89-6E43158AD100}" dt="2023-07-25T11:26:33.233" v="3341" actId="165"/>
          <ac:cxnSpMkLst>
            <pc:docMk/>
            <pc:sldMk cId="4177690583" sldId="289"/>
            <ac:cxnSpMk id="164" creationId="{5CF5B3A3-14DC-4D52-3FB4-291A96A12B7D}"/>
          </ac:cxnSpMkLst>
        </pc:cxnChg>
        <pc:cxnChg chg="mod">
          <ac:chgData name="a xx" userId="6c68ed6e84215d36" providerId="LiveId" clId="{DB4E0632-E63A-4BD2-8C89-6E43158AD100}" dt="2023-07-25T11:26:33.233" v="3341" actId="165"/>
          <ac:cxnSpMkLst>
            <pc:docMk/>
            <pc:sldMk cId="4177690583" sldId="289"/>
            <ac:cxnSpMk id="165" creationId="{0C09ED68-3487-6839-0DB6-601458C79A65}"/>
          </ac:cxnSpMkLst>
        </pc:cxnChg>
        <pc:cxnChg chg="mod">
          <ac:chgData name="a xx" userId="6c68ed6e84215d36" providerId="LiveId" clId="{DB4E0632-E63A-4BD2-8C89-6E43158AD100}" dt="2023-07-25T11:26:33.233" v="3341" actId="165"/>
          <ac:cxnSpMkLst>
            <pc:docMk/>
            <pc:sldMk cId="4177690583" sldId="289"/>
            <ac:cxnSpMk id="166" creationId="{FA21C5BA-1E16-7F70-7812-AA41713C22BF}"/>
          </ac:cxnSpMkLst>
        </pc:cxnChg>
        <pc:cxnChg chg="mod">
          <ac:chgData name="a xx" userId="6c68ed6e84215d36" providerId="LiveId" clId="{DB4E0632-E63A-4BD2-8C89-6E43158AD100}" dt="2023-07-25T11:26:33.233" v="3341" actId="165"/>
          <ac:cxnSpMkLst>
            <pc:docMk/>
            <pc:sldMk cId="4177690583" sldId="289"/>
            <ac:cxnSpMk id="167" creationId="{46C4849B-5866-6125-4974-C01CA90ECA8A}"/>
          </ac:cxnSpMkLst>
        </pc:cxnChg>
        <pc:cxnChg chg="mod">
          <ac:chgData name="a xx" userId="6c68ed6e84215d36" providerId="LiveId" clId="{DB4E0632-E63A-4BD2-8C89-6E43158AD100}" dt="2023-07-25T11:26:33.233" v="3341" actId="165"/>
          <ac:cxnSpMkLst>
            <pc:docMk/>
            <pc:sldMk cId="4177690583" sldId="289"/>
            <ac:cxnSpMk id="168" creationId="{33025FDA-6E61-2CB1-2001-42D129E6C937}"/>
          </ac:cxnSpMkLst>
        </pc:cxnChg>
        <pc:cxnChg chg="mod">
          <ac:chgData name="a xx" userId="6c68ed6e84215d36" providerId="LiveId" clId="{DB4E0632-E63A-4BD2-8C89-6E43158AD100}" dt="2023-07-25T11:26:33.233" v="3341" actId="165"/>
          <ac:cxnSpMkLst>
            <pc:docMk/>
            <pc:sldMk cId="4177690583" sldId="289"/>
            <ac:cxnSpMk id="169" creationId="{703B8BAD-2914-B7EA-C3D6-E308312C278B}"/>
          </ac:cxnSpMkLst>
        </pc:cxnChg>
        <pc:cxnChg chg="mod">
          <ac:chgData name="a xx" userId="6c68ed6e84215d36" providerId="LiveId" clId="{DB4E0632-E63A-4BD2-8C89-6E43158AD100}" dt="2023-07-25T11:26:33.233" v="3341" actId="165"/>
          <ac:cxnSpMkLst>
            <pc:docMk/>
            <pc:sldMk cId="4177690583" sldId="289"/>
            <ac:cxnSpMk id="170" creationId="{FBAC2AA5-3C30-B260-F0D1-493739235962}"/>
          </ac:cxnSpMkLst>
        </pc:cxnChg>
        <pc:cxnChg chg="mod">
          <ac:chgData name="a xx" userId="6c68ed6e84215d36" providerId="LiveId" clId="{DB4E0632-E63A-4BD2-8C89-6E43158AD100}" dt="2023-07-25T11:26:33.233" v="3341" actId="165"/>
          <ac:cxnSpMkLst>
            <pc:docMk/>
            <pc:sldMk cId="4177690583" sldId="289"/>
            <ac:cxnSpMk id="186" creationId="{BC78ADEF-0E6C-D5C5-2566-B3C6B5D19382}"/>
          </ac:cxnSpMkLst>
        </pc:cxnChg>
        <pc:cxnChg chg="mod">
          <ac:chgData name="a xx" userId="6c68ed6e84215d36" providerId="LiveId" clId="{DB4E0632-E63A-4BD2-8C89-6E43158AD100}" dt="2023-07-25T11:26:33.233" v="3341" actId="165"/>
          <ac:cxnSpMkLst>
            <pc:docMk/>
            <pc:sldMk cId="4177690583" sldId="289"/>
            <ac:cxnSpMk id="187" creationId="{392EFB60-2171-326E-C0DC-3AF83DFDEBDE}"/>
          </ac:cxnSpMkLst>
        </pc:cxnChg>
        <pc:cxnChg chg="mod">
          <ac:chgData name="a xx" userId="6c68ed6e84215d36" providerId="LiveId" clId="{DB4E0632-E63A-4BD2-8C89-6E43158AD100}" dt="2023-07-25T11:26:33.233" v="3341" actId="165"/>
          <ac:cxnSpMkLst>
            <pc:docMk/>
            <pc:sldMk cId="4177690583" sldId="289"/>
            <ac:cxnSpMk id="188" creationId="{A7F88856-5310-C45F-6FA9-E85F161C882E}"/>
          </ac:cxnSpMkLst>
        </pc:cxnChg>
        <pc:cxnChg chg="mod">
          <ac:chgData name="a xx" userId="6c68ed6e84215d36" providerId="LiveId" clId="{DB4E0632-E63A-4BD2-8C89-6E43158AD100}" dt="2023-07-25T11:26:33.233" v="3341" actId="165"/>
          <ac:cxnSpMkLst>
            <pc:docMk/>
            <pc:sldMk cId="4177690583" sldId="289"/>
            <ac:cxnSpMk id="189" creationId="{79BDC45B-7070-EB3F-7994-C1145B218F39}"/>
          </ac:cxnSpMkLst>
        </pc:cxnChg>
        <pc:cxnChg chg="mod">
          <ac:chgData name="a xx" userId="6c68ed6e84215d36" providerId="LiveId" clId="{DB4E0632-E63A-4BD2-8C89-6E43158AD100}" dt="2023-07-25T11:26:33.233" v="3341" actId="165"/>
          <ac:cxnSpMkLst>
            <pc:docMk/>
            <pc:sldMk cId="4177690583" sldId="289"/>
            <ac:cxnSpMk id="190" creationId="{5175A677-691C-6C26-F413-33C3D5AEFF1A}"/>
          </ac:cxnSpMkLst>
        </pc:cxnChg>
        <pc:cxnChg chg="mod">
          <ac:chgData name="a xx" userId="6c68ed6e84215d36" providerId="LiveId" clId="{DB4E0632-E63A-4BD2-8C89-6E43158AD100}" dt="2023-07-25T11:26:33.233" v="3341" actId="165"/>
          <ac:cxnSpMkLst>
            <pc:docMk/>
            <pc:sldMk cId="4177690583" sldId="289"/>
            <ac:cxnSpMk id="191" creationId="{EF5C5F32-6C77-4E96-619A-246CDE1C6767}"/>
          </ac:cxnSpMkLst>
        </pc:cxnChg>
        <pc:cxnChg chg="mod">
          <ac:chgData name="a xx" userId="6c68ed6e84215d36" providerId="LiveId" clId="{DB4E0632-E63A-4BD2-8C89-6E43158AD100}" dt="2023-07-25T11:26:33.233" v="3341" actId="165"/>
          <ac:cxnSpMkLst>
            <pc:docMk/>
            <pc:sldMk cId="4177690583" sldId="289"/>
            <ac:cxnSpMk id="192" creationId="{AADB07E6-2C0A-718E-20A7-8FBC45992D6C}"/>
          </ac:cxnSpMkLst>
        </pc:cxnChg>
        <pc:cxnChg chg="mod">
          <ac:chgData name="a xx" userId="6c68ed6e84215d36" providerId="LiveId" clId="{DB4E0632-E63A-4BD2-8C89-6E43158AD100}" dt="2023-07-25T11:26:33.233" v="3341" actId="165"/>
          <ac:cxnSpMkLst>
            <pc:docMk/>
            <pc:sldMk cId="4177690583" sldId="289"/>
            <ac:cxnSpMk id="193" creationId="{7B427A4D-7C05-0FDC-F211-F8DD3367DAB5}"/>
          </ac:cxnSpMkLst>
        </pc:cxnChg>
        <pc:cxnChg chg="mod">
          <ac:chgData name="a xx" userId="6c68ed6e84215d36" providerId="LiveId" clId="{DB4E0632-E63A-4BD2-8C89-6E43158AD100}" dt="2023-07-25T11:26:33.233" v="3341" actId="165"/>
          <ac:cxnSpMkLst>
            <pc:docMk/>
            <pc:sldMk cId="4177690583" sldId="289"/>
            <ac:cxnSpMk id="195" creationId="{6E7D79FE-7663-A729-4FBD-11172FAF7F5B}"/>
          </ac:cxnSpMkLst>
        </pc:cxnChg>
        <pc:cxnChg chg="mod">
          <ac:chgData name="a xx" userId="6c68ed6e84215d36" providerId="LiveId" clId="{DB4E0632-E63A-4BD2-8C89-6E43158AD100}" dt="2023-07-25T11:26:33.233" v="3341" actId="165"/>
          <ac:cxnSpMkLst>
            <pc:docMk/>
            <pc:sldMk cId="4177690583" sldId="289"/>
            <ac:cxnSpMk id="196" creationId="{AFF67E21-CE3D-C47A-3998-FF670E4A2D9F}"/>
          </ac:cxnSpMkLst>
        </pc:cxnChg>
        <pc:cxnChg chg="mod">
          <ac:chgData name="a xx" userId="6c68ed6e84215d36" providerId="LiveId" clId="{DB4E0632-E63A-4BD2-8C89-6E43158AD100}" dt="2023-07-25T11:26:33.233" v="3341" actId="165"/>
          <ac:cxnSpMkLst>
            <pc:docMk/>
            <pc:sldMk cId="4177690583" sldId="289"/>
            <ac:cxnSpMk id="197" creationId="{F0B78520-732F-7DC1-CC6E-182C4F78FAB5}"/>
          </ac:cxnSpMkLst>
        </pc:cxnChg>
        <pc:cxnChg chg="mod">
          <ac:chgData name="a xx" userId="6c68ed6e84215d36" providerId="LiveId" clId="{DB4E0632-E63A-4BD2-8C89-6E43158AD100}" dt="2023-07-25T11:26:33.233" v="3341" actId="165"/>
          <ac:cxnSpMkLst>
            <pc:docMk/>
            <pc:sldMk cId="4177690583" sldId="289"/>
            <ac:cxnSpMk id="198" creationId="{B61EE82C-C6C8-79C9-0EDB-480CF787F571}"/>
          </ac:cxnSpMkLst>
        </pc:cxnChg>
        <pc:cxnChg chg="mod">
          <ac:chgData name="a xx" userId="6c68ed6e84215d36" providerId="LiveId" clId="{DB4E0632-E63A-4BD2-8C89-6E43158AD100}" dt="2023-07-25T11:26:33.233" v="3341" actId="165"/>
          <ac:cxnSpMkLst>
            <pc:docMk/>
            <pc:sldMk cId="4177690583" sldId="289"/>
            <ac:cxnSpMk id="199" creationId="{E35E59E6-88B1-0749-A9E3-81A3A7A28C35}"/>
          </ac:cxnSpMkLst>
        </pc:cxnChg>
        <pc:cxnChg chg="mod">
          <ac:chgData name="a xx" userId="6c68ed6e84215d36" providerId="LiveId" clId="{DB4E0632-E63A-4BD2-8C89-6E43158AD100}" dt="2023-07-25T11:26:33.233" v="3341" actId="165"/>
          <ac:cxnSpMkLst>
            <pc:docMk/>
            <pc:sldMk cId="4177690583" sldId="289"/>
            <ac:cxnSpMk id="200" creationId="{0F9A13C8-229D-D0FF-1351-B50D7D594352}"/>
          </ac:cxnSpMkLst>
        </pc:cxnChg>
        <pc:cxnChg chg="mod">
          <ac:chgData name="a xx" userId="6c68ed6e84215d36" providerId="LiveId" clId="{DB4E0632-E63A-4BD2-8C89-6E43158AD100}" dt="2023-07-25T11:26:33.233" v="3341" actId="165"/>
          <ac:cxnSpMkLst>
            <pc:docMk/>
            <pc:sldMk cId="4177690583" sldId="289"/>
            <ac:cxnSpMk id="201" creationId="{6A65B55D-0408-6B58-96FF-BFD3BD20F772}"/>
          </ac:cxnSpMkLst>
        </pc:cxnChg>
        <pc:cxnChg chg="mod">
          <ac:chgData name="a xx" userId="6c68ed6e84215d36" providerId="LiveId" clId="{DB4E0632-E63A-4BD2-8C89-6E43158AD100}" dt="2023-07-25T11:26:33.233" v="3341" actId="165"/>
          <ac:cxnSpMkLst>
            <pc:docMk/>
            <pc:sldMk cId="4177690583" sldId="289"/>
            <ac:cxnSpMk id="245" creationId="{E20BB9CF-0D2A-BDA6-D395-2ACEEB58AA4D}"/>
          </ac:cxnSpMkLst>
        </pc:cxnChg>
        <pc:cxnChg chg="add del mod">
          <ac:chgData name="a xx" userId="6c68ed6e84215d36" providerId="LiveId" clId="{DB4E0632-E63A-4BD2-8C89-6E43158AD100}" dt="2023-07-25T11:35:38.824" v="3359" actId="164"/>
          <ac:cxnSpMkLst>
            <pc:docMk/>
            <pc:sldMk cId="4177690583" sldId="289"/>
            <ac:cxnSpMk id="246" creationId="{B8A879AF-4F0F-254B-966E-C2DDB1CD6F05}"/>
          </ac:cxnSpMkLst>
        </pc:cxnChg>
        <pc:cxnChg chg="add del mod">
          <ac:chgData name="a xx" userId="6c68ed6e84215d36" providerId="LiveId" clId="{DB4E0632-E63A-4BD2-8C89-6E43158AD100}" dt="2023-07-25T11:25:31.491" v="3332" actId="478"/>
          <ac:cxnSpMkLst>
            <pc:docMk/>
            <pc:sldMk cId="4177690583" sldId="289"/>
            <ac:cxnSpMk id="247" creationId="{65CEE21E-2C84-F0DB-CBE4-9E867B5832BA}"/>
          </ac:cxnSpMkLst>
        </pc:cxnChg>
        <pc:cxnChg chg="del mod">
          <ac:chgData name="a xx" userId="6c68ed6e84215d36" providerId="LiveId" clId="{DB4E0632-E63A-4BD2-8C89-6E43158AD100}" dt="2023-07-25T11:27:46.066" v="3352" actId="478"/>
          <ac:cxnSpMkLst>
            <pc:docMk/>
            <pc:sldMk cId="4177690583" sldId="289"/>
            <ac:cxnSpMk id="248" creationId="{160BD141-1626-0006-3B0B-E35C28813DAF}"/>
          </ac:cxnSpMkLst>
        </pc:cxnChg>
        <pc:cxnChg chg="add mod">
          <ac:chgData name="a xx" userId="6c68ed6e84215d36" providerId="LiveId" clId="{DB4E0632-E63A-4BD2-8C89-6E43158AD100}" dt="2023-07-25T11:35:38.824" v="3359" actId="164"/>
          <ac:cxnSpMkLst>
            <pc:docMk/>
            <pc:sldMk cId="4177690583" sldId="289"/>
            <ac:cxnSpMk id="253" creationId="{F1894B7B-32AC-E815-0726-6B1E80B205EC}"/>
          </ac:cxnSpMkLst>
        </pc:cxnChg>
        <pc:cxnChg chg="del">
          <ac:chgData name="a xx" userId="6c68ed6e84215d36" providerId="LiveId" clId="{DB4E0632-E63A-4BD2-8C89-6E43158AD100}" dt="2023-07-25T11:03:17.873" v="3091" actId="478"/>
          <ac:cxnSpMkLst>
            <pc:docMk/>
            <pc:sldMk cId="4177690583" sldId="289"/>
            <ac:cxnSpMk id="257" creationId="{832C4707-88FC-07BD-1788-62DBCF850650}"/>
          </ac:cxnSpMkLst>
        </pc:cxnChg>
        <pc:cxnChg chg="del mod">
          <ac:chgData name="a xx" userId="6c68ed6e84215d36" providerId="LiveId" clId="{DB4E0632-E63A-4BD2-8C89-6E43158AD100}" dt="2023-07-25T11:03:17.873" v="3091" actId="478"/>
          <ac:cxnSpMkLst>
            <pc:docMk/>
            <pc:sldMk cId="4177690583" sldId="289"/>
            <ac:cxnSpMk id="258" creationId="{CF142E2D-2505-951A-8A63-2C801053611D}"/>
          </ac:cxnSpMkLst>
        </pc:cxnChg>
        <pc:cxnChg chg="del">
          <ac:chgData name="a xx" userId="6c68ed6e84215d36" providerId="LiveId" clId="{DB4E0632-E63A-4BD2-8C89-6E43158AD100}" dt="2023-07-25T11:03:17.873" v="3091" actId="478"/>
          <ac:cxnSpMkLst>
            <pc:docMk/>
            <pc:sldMk cId="4177690583" sldId="289"/>
            <ac:cxnSpMk id="292" creationId="{18FC7008-299D-596D-B809-5B59548711BD}"/>
          </ac:cxnSpMkLst>
        </pc:cxnChg>
        <pc:cxnChg chg="mod">
          <ac:chgData name="a xx" userId="6c68ed6e84215d36" providerId="LiveId" clId="{DB4E0632-E63A-4BD2-8C89-6E43158AD100}" dt="2023-07-25T11:28:15.381" v="3353"/>
          <ac:cxnSpMkLst>
            <pc:docMk/>
            <pc:sldMk cId="4177690583" sldId="289"/>
            <ac:cxnSpMk id="298" creationId="{C8B84E6D-113F-4157-7861-02F13BB8F794}"/>
          </ac:cxnSpMkLst>
        </pc:cxnChg>
        <pc:cxnChg chg="mod">
          <ac:chgData name="a xx" userId="6c68ed6e84215d36" providerId="LiveId" clId="{DB4E0632-E63A-4BD2-8C89-6E43158AD100}" dt="2023-07-25T11:28:15.381" v="3353"/>
          <ac:cxnSpMkLst>
            <pc:docMk/>
            <pc:sldMk cId="4177690583" sldId="289"/>
            <ac:cxnSpMk id="299" creationId="{3D3BD576-0134-DE60-4551-EC17D455EF48}"/>
          </ac:cxnSpMkLst>
        </pc:cxnChg>
        <pc:cxnChg chg="mod">
          <ac:chgData name="a xx" userId="6c68ed6e84215d36" providerId="LiveId" clId="{DB4E0632-E63A-4BD2-8C89-6E43158AD100}" dt="2023-07-25T11:28:15.381" v="3353"/>
          <ac:cxnSpMkLst>
            <pc:docMk/>
            <pc:sldMk cId="4177690583" sldId="289"/>
            <ac:cxnSpMk id="300" creationId="{8E948132-8818-5C56-9EBB-067237E174EA}"/>
          </ac:cxnSpMkLst>
        </pc:cxnChg>
        <pc:cxnChg chg="mod">
          <ac:chgData name="a xx" userId="6c68ed6e84215d36" providerId="LiveId" clId="{DB4E0632-E63A-4BD2-8C89-6E43158AD100}" dt="2023-07-25T11:28:15.381" v="3353"/>
          <ac:cxnSpMkLst>
            <pc:docMk/>
            <pc:sldMk cId="4177690583" sldId="289"/>
            <ac:cxnSpMk id="301" creationId="{AD5A201B-EA6F-D886-4F42-4DF65C199E90}"/>
          </ac:cxnSpMkLst>
        </pc:cxnChg>
        <pc:cxnChg chg="mod">
          <ac:chgData name="a xx" userId="6c68ed6e84215d36" providerId="LiveId" clId="{DB4E0632-E63A-4BD2-8C89-6E43158AD100}" dt="2023-07-25T11:28:15.381" v="3353"/>
          <ac:cxnSpMkLst>
            <pc:docMk/>
            <pc:sldMk cId="4177690583" sldId="289"/>
            <ac:cxnSpMk id="302" creationId="{76BCA9C9-77D4-87AD-3DAB-05C531EC2EDB}"/>
          </ac:cxnSpMkLst>
        </pc:cxnChg>
        <pc:cxnChg chg="mod">
          <ac:chgData name="a xx" userId="6c68ed6e84215d36" providerId="LiveId" clId="{DB4E0632-E63A-4BD2-8C89-6E43158AD100}" dt="2023-07-25T11:28:15.381" v="3353"/>
          <ac:cxnSpMkLst>
            <pc:docMk/>
            <pc:sldMk cId="4177690583" sldId="289"/>
            <ac:cxnSpMk id="303" creationId="{9F7962BF-447D-772A-2B5D-BE741EE275D5}"/>
          </ac:cxnSpMkLst>
        </pc:cxnChg>
        <pc:cxnChg chg="mod">
          <ac:chgData name="a xx" userId="6c68ed6e84215d36" providerId="LiveId" clId="{DB4E0632-E63A-4BD2-8C89-6E43158AD100}" dt="2023-07-25T11:28:15.381" v="3353"/>
          <ac:cxnSpMkLst>
            <pc:docMk/>
            <pc:sldMk cId="4177690583" sldId="289"/>
            <ac:cxnSpMk id="304" creationId="{23BE405A-B4F4-EF3B-2425-820BBB17F771}"/>
          </ac:cxnSpMkLst>
        </pc:cxnChg>
        <pc:cxnChg chg="mod">
          <ac:chgData name="a xx" userId="6c68ed6e84215d36" providerId="LiveId" clId="{DB4E0632-E63A-4BD2-8C89-6E43158AD100}" dt="2023-07-25T11:28:15.381" v="3353"/>
          <ac:cxnSpMkLst>
            <pc:docMk/>
            <pc:sldMk cId="4177690583" sldId="289"/>
            <ac:cxnSpMk id="305" creationId="{C4BDD32C-C362-1E28-0824-AC19241D86C0}"/>
          </ac:cxnSpMkLst>
        </pc:cxnChg>
        <pc:cxnChg chg="mod">
          <ac:chgData name="a xx" userId="6c68ed6e84215d36" providerId="LiveId" clId="{DB4E0632-E63A-4BD2-8C89-6E43158AD100}" dt="2023-07-25T11:28:15.381" v="3353"/>
          <ac:cxnSpMkLst>
            <pc:docMk/>
            <pc:sldMk cId="4177690583" sldId="289"/>
            <ac:cxnSpMk id="306" creationId="{99D801F3-5E17-C398-80C3-C722A9314FD6}"/>
          </ac:cxnSpMkLst>
        </pc:cxnChg>
        <pc:cxnChg chg="mod">
          <ac:chgData name="a xx" userId="6c68ed6e84215d36" providerId="LiveId" clId="{DB4E0632-E63A-4BD2-8C89-6E43158AD100}" dt="2023-07-25T11:28:15.381" v="3353"/>
          <ac:cxnSpMkLst>
            <pc:docMk/>
            <pc:sldMk cId="4177690583" sldId="289"/>
            <ac:cxnSpMk id="307" creationId="{376A99BF-B079-033D-BB3C-F4E5599E4E09}"/>
          </ac:cxnSpMkLst>
        </pc:cxnChg>
        <pc:cxnChg chg="mod">
          <ac:chgData name="a xx" userId="6c68ed6e84215d36" providerId="LiveId" clId="{DB4E0632-E63A-4BD2-8C89-6E43158AD100}" dt="2023-07-25T11:28:15.381" v="3353"/>
          <ac:cxnSpMkLst>
            <pc:docMk/>
            <pc:sldMk cId="4177690583" sldId="289"/>
            <ac:cxnSpMk id="308" creationId="{0C9FF8A0-B25E-667F-57DD-83D00B07146E}"/>
          </ac:cxnSpMkLst>
        </pc:cxnChg>
        <pc:cxnChg chg="mod">
          <ac:chgData name="a xx" userId="6c68ed6e84215d36" providerId="LiveId" clId="{DB4E0632-E63A-4BD2-8C89-6E43158AD100}" dt="2023-07-25T11:28:15.381" v="3353"/>
          <ac:cxnSpMkLst>
            <pc:docMk/>
            <pc:sldMk cId="4177690583" sldId="289"/>
            <ac:cxnSpMk id="309" creationId="{B11B8E0F-0A92-019D-370E-BEDD1FF8BCE0}"/>
          </ac:cxnSpMkLst>
        </pc:cxnChg>
        <pc:cxnChg chg="mod">
          <ac:chgData name="a xx" userId="6c68ed6e84215d36" providerId="LiveId" clId="{DB4E0632-E63A-4BD2-8C89-6E43158AD100}" dt="2023-07-25T11:28:15.381" v="3353"/>
          <ac:cxnSpMkLst>
            <pc:docMk/>
            <pc:sldMk cId="4177690583" sldId="289"/>
            <ac:cxnSpMk id="310" creationId="{916C0834-D774-12FE-0424-44F81159A373}"/>
          </ac:cxnSpMkLst>
        </pc:cxnChg>
        <pc:cxnChg chg="mod">
          <ac:chgData name="a xx" userId="6c68ed6e84215d36" providerId="LiveId" clId="{DB4E0632-E63A-4BD2-8C89-6E43158AD100}" dt="2023-07-25T11:28:15.381" v="3353"/>
          <ac:cxnSpMkLst>
            <pc:docMk/>
            <pc:sldMk cId="4177690583" sldId="289"/>
            <ac:cxnSpMk id="311" creationId="{ED9C7769-C62C-18D3-CC27-6654E179B023}"/>
          </ac:cxnSpMkLst>
        </pc:cxnChg>
        <pc:cxnChg chg="mod">
          <ac:chgData name="a xx" userId="6c68ed6e84215d36" providerId="LiveId" clId="{DB4E0632-E63A-4BD2-8C89-6E43158AD100}" dt="2023-07-25T11:28:15.381" v="3353"/>
          <ac:cxnSpMkLst>
            <pc:docMk/>
            <pc:sldMk cId="4177690583" sldId="289"/>
            <ac:cxnSpMk id="312" creationId="{577CB5EC-B5A4-DBBA-E7D8-C58FA9917505}"/>
          </ac:cxnSpMkLst>
        </pc:cxnChg>
        <pc:cxnChg chg="mod">
          <ac:chgData name="a xx" userId="6c68ed6e84215d36" providerId="LiveId" clId="{DB4E0632-E63A-4BD2-8C89-6E43158AD100}" dt="2023-07-25T11:28:15.381" v="3353"/>
          <ac:cxnSpMkLst>
            <pc:docMk/>
            <pc:sldMk cId="4177690583" sldId="289"/>
            <ac:cxnSpMk id="313" creationId="{94D54389-BAE1-220E-C2BF-BFB58FB68D2F}"/>
          </ac:cxnSpMkLst>
        </pc:cxnChg>
        <pc:cxnChg chg="mod">
          <ac:chgData name="a xx" userId="6c68ed6e84215d36" providerId="LiveId" clId="{DB4E0632-E63A-4BD2-8C89-6E43158AD100}" dt="2023-07-25T11:28:15.381" v="3353"/>
          <ac:cxnSpMkLst>
            <pc:docMk/>
            <pc:sldMk cId="4177690583" sldId="289"/>
            <ac:cxnSpMk id="326" creationId="{21A8CE7D-5797-9278-F1DE-550D3956DE3B}"/>
          </ac:cxnSpMkLst>
        </pc:cxnChg>
        <pc:cxnChg chg="mod">
          <ac:chgData name="a xx" userId="6c68ed6e84215d36" providerId="LiveId" clId="{DB4E0632-E63A-4BD2-8C89-6E43158AD100}" dt="2023-07-25T11:28:15.381" v="3353"/>
          <ac:cxnSpMkLst>
            <pc:docMk/>
            <pc:sldMk cId="4177690583" sldId="289"/>
            <ac:cxnSpMk id="327" creationId="{408EFCD6-00F0-C8ED-15E0-46A02868E6AF}"/>
          </ac:cxnSpMkLst>
        </pc:cxnChg>
        <pc:cxnChg chg="mod">
          <ac:chgData name="a xx" userId="6c68ed6e84215d36" providerId="LiveId" clId="{DB4E0632-E63A-4BD2-8C89-6E43158AD100}" dt="2023-07-25T11:28:15.381" v="3353"/>
          <ac:cxnSpMkLst>
            <pc:docMk/>
            <pc:sldMk cId="4177690583" sldId="289"/>
            <ac:cxnSpMk id="328" creationId="{3E0AAFD9-5703-538C-FA60-A59A852470CE}"/>
          </ac:cxnSpMkLst>
        </pc:cxnChg>
        <pc:cxnChg chg="mod">
          <ac:chgData name="a xx" userId="6c68ed6e84215d36" providerId="LiveId" clId="{DB4E0632-E63A-4BD2-8C89-6E43158AD100}" dt="2023-07-25T11:28:15.381" v="3353"/>
          <ac:cxnSpMkLst>
            <pc:docMk/>
            <pc:sldMk cId="4177690583" sldId="289"/>
            <ac:cxnSpMk id="329" creationId="{E7BEA156-B793-F632-7926-4852E8849F7A}"/>
          </ac:cxnSpMkLst>
        </pc:cxnChg>
        <pc:cxnChg chg="mod">
          <ac:chgData name="a xx" userId="6c68ed6e84215d36" providerId="LiveId" clId="{DB4E0632-E63A-4BD2-8C89-6E43158AD100}" dt="2023-07-25T11:28:15.381" v="3353"/>
          <ac:cxnSpMkLst>
            <pc:docMk/>
            <pc:sldMk cId="4177690583" sldId="289"/>
            <ac:cxnSpMk id="330" creationId="{8596606F-130C-B5B9-6EDC-36F5AFBF1681}"/>
          </ac:cxnSpMkLst>
        </pc:cxnChg>
        <pc:cxnChg chg="mod">
          <ac:chgData name="a xx" userId="6c68ed6e84215d36" providerId="LiveId" clId="{DB4E0632-E63A-4BD2-8C89-6E43158AD100}" dt="2023-07-25T11:28:15.381" v="3353"/>
          <ac:cxnSpMkLst>
            <pc:docMk/>
            <pc:sldMk cId="4177690583" sldId="289"/>
            <ac:cxnSpMk id="331" creationId="{E72B5DC1-AFA3-9F3C-258E-026B8CF372E1}"/>
          </ac:cxnSpMkLst>
        </pc:cxnChg>
        <pc:cxnChg chg="mod">
          <ac:chgData name="a xx" userId="6c68ed6e84215d36" providerId="LiveId" clId="{DB4E0632-E63A-4BD2-8C89-6E43158AD100}" dt="2023-07-25T11:28:15.381" v="3353"/>
          <ac:cxnSpMkLst>
            <pc:docMk/>
            <pc:sldMk cId="4177690583" sldId="289"/>
            <ac:cxnSpMk id="332" creationId="{D49D261D-EE02-60FA-3758-6BAEA7877634}"/>
          </ac:cxnSpMkLst>
        </pc:cxnChg>
        <pc:cxnChg chg="mod">
          <ac:chgData name="a xx" userId="6c68ed6e84215d36" providerId="LiveId" clId="{DB4E0632-E63A-4BD2-8C89-6E43158AD100}" dt="2023-07-25T11:28:15.381" v="3353"/>
          <ac:cxnSpMkLst>
            <pc:docMk/>
            <pc:sldMk cId="4177690583" sldId="289"/>
            <ac:cxnSpMk id="333" creationId="{526F0792-532E-87C3-815E-41774698448F}"/>
          </ac:cxnSpMkLst>
        </pc:cxnChg>
      </pc:sldChg>
      <pc:sldChg chg="addSp delSp modSp add mod">
        <pc:chgData name="a xx" userId="6c68ed6e84215d36" providerId="LiveId" clId="{DB4E0632-E63A-4BD2-8C89-6E43158AD100}" dt="2023-08-03T00:35:46.949" v="4472" actId="164"/>
        <pc:sldMkLst>
          <pc:docMk/>
          <pc:sldMk cId="153630058" sldId="290"/>
        </pc:sldMkLst>
        <pc:spChg chg="del mod topLvl">
          <ac:chgData name="a xx" userId="6c68ed6e84215d36" providerId="LiveId" clId="{DB4E0632-E63A-4BD2-8C89-6E43158AD100}" dt="2023-08-02T13:57:59.085" v="3539" actId="478"/>
          <ac:spMkLst>
            <pc:docMk/>
            <pc:sldMk cId="153630058" sldId="290"/>
            <ac:spMk id="2" creationId="{B6BEA4C3-8167-004A-C23C-3B49D2F894D5}"/>
          </ac:spMkLst>
        </pc:spChg>
        <pc:spChg chg="mod topLvl">
          <ac:chgData name="a xx" userId="6c68ed6e84215d36" providerId="LiveId" clId="{DB4E0632-E63A-4BD2-8C89-6E43158AD100}" dt="2023-08-02T13:58:53.678" v="3552" actId="164"/>
          <ac:spMkLst>
            <pc:docMk/>
            <pc:sldMk cId="153630058" sldId="290"/>
            <ac:spMk id="3" creationId="{2F2B5CC2-3C66-BA4A-863F-3F049CD85EFD}"/>
          </ac:spMkLst>
        </pc:spChg>
        <pc:spChg chg="add mod">
          <ac:chgData name="a xx" userId="6c68ed6e84215d36" providerId="LiveId" clId="{DB4E0632-E63A-4BD2-8C89-6E43158AD100}" dt="2023-08-03T00:35:46.949" v="4472" actId="164"/>
          <ac:spMkLst>
            <pc:docMk/>
            <pc:sldMk cId="153630058" sldId="290"/>
            <ac:spMk id="4" creationId="{8AFEDE2F-1412-793B-6092-1D40761343AD}"/>
          </ac:spMkLst>
        </pc:spChg>
        <pc:spChg chg="mod">
          <ac:chgData name="a xx" userId="6c68ed6e84215d36" providerId="LiveId" clId="{DB4E0632-E63A-4BD2-8C89-6E43158AD100}" dt="2023-08-02T13:57:51.734" v="3536" actId="165"/>
          <ac:spMkLst>
            <pc:docMk/>
            <pc:sldMk cId="153630058" sldId="290"/>
            <ac:spMk id="5" creationId="{CD6333D1-F019-156D-C237-D39C46DEDEDE}"/>
          </ac:spMkLst>
        </pc:spChg>
        <pc:spChg chg="mod">
          <ac:chgData name="a xx" userId="6c68ed6e84215d36" providerId="LiveId" clId="{DB4E0632-E63A-4BD2-8C89-6E43158AD100}" dt="2023-08-02T13:57:51.734" v="3536" actId="165"/>
          <ac:spMkLst>
            <pc:docMk/>
            <pc:sldMk cId="153630058" sldId="290"/>
            <ac:spMk id="6" creationId="{B2FB2845-CEF9-1DAD-2E83-7F9C3FF12900}"/>
          </ac:spMkLst>
        </pc:spChg>
        <pc:spChg chg="mod">
          <ac:chgData name="a xx" userId="6c68ed6e84215d36" providerId="LiveId" clId="{DB4E0632-E63A-4BD2-8C89-6E43158AD100}" dt="2023-08-02T13:57:51.734" v="3536" actId="165"/>
          <ac:spMkLst>
            <pc:docMk/>
            <pc:sldMk cId="153630058" sldId="290"/>
            <ac:spMk id="7" creationId="{B75AE0F1-E0A6-0D8A-090F-8A2D4F7CF6C8}"/>
          </ac:spMkLst>
        </pc:spChg>
        <pc:spChg chg="mod">
          <ac:chgData name="a xx" userId="6c68ed6e84215d36" providerId="LiveId" clId="{DB4E0632-E63A-4BD2-8C89-6E43158AD100}" dt="2023-08-02T13:57:51.734" v="3536" actId="165"/>
          <ac:spMkLst>
            <pc:docMk/>
            <pc:sldMk cId="153630058" sldId="290"/>
            <ac:spMk id="8" creationId="{064D6017-A34D-93CD-1E4C-5EF2B3702A81}"/>
          </ac:spMkLst>
        </pc:spChg>
        <pc:spChg chg="mod">
          <ac:chgData name="a xx" userId="6c68ed6e84215d36" providerId="LiveId" clId="{DB4E0632-E63A-4BD2-8C89-6E43158AD100}" dt="2023-08-02T13:57:51.734" v="3536" actId="165"/>
          <ac:spMkLst>
            <pc:docMk/>
            <pc:sldMk cId="153630058" sldId="290"/>
            <ac:spMk id="9" creationId="{4909CEE8-B6FC-A8D0-C93F-4AA80EF805BC}"/>
          </ac:spMkLst>
        </pc:spChg>
        <pc:spChg chg="mod topLvl">
          <ac:chgData name="a xx" userId="6c68ed6e84215d36" providerId="LiveId" clId="{DB4E0632-E63A-4BD2-8C89-6E43158AD100}" dt="2023-08-02T13:58:53.678" v="3552" actId="164"/>
          <ac:spMkLst>
            <pc:docMk/>
            <pc:sldMk cId="153630058" sldId="290"/>
            <ac:spMk id="12" creationId="{6C701B1C-97CB-7699-998C-4F88D29BE565}"/>
          </ac:spMkLst>
        </pc:spChg>
        <pc:spChg chg="mod">
          <ac:chgData name="a xx" userId="6c68ed6e84215d36" providerId="LiveId" clId="{DB4E0632-E63A-4BD2-8C89-6E43158AD100}" dt="2023-08-02T13:57:51.734" v="3536" actId="165"/>
          <ac:spMkLst>
            <pc:docMk/>
            <pc:sldMk cId="153630058" sldId="290"/>
            <ac:spMk id="15" creationId="{373FF744-3CD8-D1E5-66E5-B960AFCC2DBD}"/>
          </ac:spMkLst>
        </pc:spChg>
        <pc:spChg chg="del mod topLvl">
          <ac:chgData name="a xx" userId="6c68ed6e84215d36" providerId="LiveId" clId="{DB4E0632-E63A-4BD2-8C89-6E43158AD100}" dt="2023-08-02T13:58:02.038" v="3540" actId="478"/>
          <ac:spMkLst>
            <pc:docMk/>
            <pc:sldMk cId="153630058" sldId="290"/>
            <ac:spMk id="17" creationId="{7F6EDE4C-6D28-5842-6633-4FCF32969989}"/>
          </ac:spMkLst>
        </pc:spChg>
        <pc:spChg chg="mod">
          <ac:chgData name="a xx" userId="6c68ed6e84215d36" providerId="LiveId" clId="{DB4E0632-E63A-4BD2-8C89-6E43158AD100}" dt="2023-08-02T13:58:35.475" v="3548" actId="165"/>
          <ac:spMkLst>
            <pc:docMk/>
            <pc:sldMk cId="153630058" sldId="290"/>
            <ac:spMk id="19" creationId="{BDA1AB28-3B54-4AF9-6D2C-2C085CC64248}"/>
          </ac:spMkLst>
        </pc:spChg>
        <pc:spChg chg="mod">
          <ac:chgData name="a xx" userId="6c68ed6e84215d36" providerId="LiveId" clId="{DB4E0632-E63A-4BD2-8C89-6E43158AD100}" dt="2023-08-02T13:58:35.475" v="3548" actId="165"/>
          <ac:spMkLst>
            <pc:docMk/>
            <pc:sldMk cId="153630058" sldId="290"/>
            <ac:spMk id="20" creationId="{905341E5-B282-E27F-4CD5-4C4A9B131D06}"/>
          </ac:spMkLst>
        </pc:spChg>
        <pc:spChg chg="mod">
          <ac:chgData name="a xx" userId="6c68ed6e84215d36" providerId="LiveId" clId="{DB4E0632-E63A-4BD2-8C89-6E43158AD100}" dt="2023-08-02T13:58:35.475" v="3548" actId="165"/>
          <ac:spMkLst>
            <pc:docMk/>
            <pc:sldMk cId="153630058" sldId="290"/>
            <ac:spMk id="21" creationId="{C18023C0-8148-E651-971F-E89C7DDE97B2}"/>
          </ac:spMkLst>
        </pc:spChg>
        <pc:spChg chg="mod">
          <ac:chgData name="a xx" userId="6c68ed6e84215d36" providerId="LiveId" clId="{DB4E0632-E63A-4BD2-8C89-6E43158AD100}" dt="2023-08-02T13:58:35.475" v="3548" actId="165"/>
          <ac:spMkLst>
            <pc:docMk/>
            <pc:sldMk cId="153630058" sldId="290"/>
            <ac:spMk id="23" creationId="{5E57DCD3-802A-F3B7-F1FD-898BFE211A69}"/>
          </ac:spMkLst>
        </pc:spChg>
        <pc:spChg chg="mod">
          <ac:chgData name="a xx" userId="6c68ed6e84215d36" providerId="LiveId" clId="{DB4E0632-E63A-4BD2-8C89-6E43158AD100}" dt="2023-08-02T13:58:35.475" v="3548" actId="165"/>
          <ac:spMkLst>
            <pc:docMk/>
            <pc:sldMk cId="153630058" sldId="290"/>
            <ac:spMk id="25" creationId="{67DF35BE-87C0-1595-B582-C750DA0F0C4A}"/>
          </ac:spMkLst>
        </pc:spChg>
        <pc:spChg chg="mod">
          <ac:chgData name="a xx" userId="6c68ed6e84215d36" providerId="LiveId" clId="{DB4E0632-E63A-4BD2-8C89-6E43158AD100}" dt="2023-08-02T13:58:35.475" v="3548" actId="165"/>
          <ac:spMkLst>
            <pc:docMk/>
            <pc:sldMk cId="153630058" sldId="290"/>
            <ac:spMk id="26" creationId="{4074FF24-6FBE-E868-3AB5-29AFE021A2C8}"/>
          </ac:spMkLst>
        </pc:spChg>
        <pc:spChg chg="mod topLvl">
          <ac:chgData name="a xx" userId="6c68ed6e84215d36" providerId="LiveId" clId="{DB4E0632-E63A-4BD2-8C89-6E43158AD100}" dt="2023-08-02T13:58:48.830" v="3551" actId="164"/>
          <ac:spMkLst>
            <pc:docMk/>
            <pc:sldMk cId="153630058" sldId="290"/>
            <ac:spMk id="28" creationId="{E0AF48AB-C23C-C5F6-A29E-DFE954D3CF60}"/>
          </ac:spMkLst>
        </pc:spChg>
        <pc:spChg chg="mod topLvl">
          <ac:chgData name="a xx" userId="6c68ed6e84215d36" providerId="LiveId" clId="{DB4E0632-E63A-4BD2-8C89-6E43158AD100}" dt="2023-08-02T13:58:48.830" v="3551" actId="164"/>
          <ac:spMkLst>
            <pc:docMk/>
            <pc:sldMk cId="153630058" sldId="290"/>
            <ac:spMk id="29" creationId="{1044FC7F-2AE7-8B6B-B327-163AE99EE2D6}"/>
          </ac:spMkLst>
        </pc:spChg>
        <pc:spChg chg="mod">
          <ac:chgData name="a xx" userId="6c68ed6e84215d36" providerId="LiveId" clId="{DB4E0632-E63A-4BD2-8C89-6E43158AD100}" dt="2023-08-02T13:58:26.653" v="3545" actId="165"/>
          <ac:spMkLst>
            <pc:docMk/>
            <pc:sldMk cId="153630058" sldId="290"/>
            <ac:spMk id="54" creationId="{736083C8-3C62-3657-BFF5-F50AAA10A316}"/>
          </ac:spMkLst>
        </pc:spChg>
        <pc:spChg chg="mod">
          <ac:chgData name="a xx" userId="6c68ed6e84215d36" providerId="LiveId" clId="{DB4E0632-E63A-4BD2-8C89-6E43158AD100}" dt="2023-08-02T13:58:26.653" v="3545" actId="165"/>
          <ac:spMkLst>
            <pc:docMk/>
            <pc:sldMk cId="153630058" sldId="290"/>
            <ac:spMk id="55" creationId="{7DE24A33-3278-220C-CFCA-0027AD57EC14}"/>
          </ac:spMkLst>
        </pc:spChg>
        <pc:spChg chg="mod">
          <ac:chgData name="a xx" userId="6c68ed6e84215d36" providerId="LiveId" clId="{DB4E0632-E63A-4BD2-8C89-6E43158AD100}" dt="2023-08-02T13:58:26.653" v="3545" actId="165"/>
          <ac:spMkLst>
            <pc:docMk/>
            <pc:sldMk cId="153630058" sldId="290"/>
            <ac:spMk id="56" creationId="{6439EF81-36A8-4759-C6EF-B756A21B4A18}"/>
          </ac:spMkLst>
        </pc:spChg>
        <pc:spChg chg="mod">
          <ac:chgData name="a xx" userId="6c68ed6e84215d36" providerId="LiveId" clId="{DB4E0632-E63A-4BD2-8C89-6E43158AD100}" dt="2023-08-02T13:58:26.653" v="3545" actId="165"/>
          <ac:spMkLst>
            <pc:docMk/>
            <pc:sldMk cId="153630058" sldId="290"/>
            <ac:spMk id="57" creationId="{B968325B-4E54-9AB2-EF0C-EF92E78B2010}"/>
          </ac:spMkLst>
        </pc:spChg>
        <pc:spChg chg="mod">
          <ac:chgData name="a xx" userId="6c68ed6e84215d36" providerId="LiveId" clId="{DB4E0632-E63A-4BD2-8C89-6E43158AD100}" dt="2023-08-02T14:02:57.893" v="3555"/>
          <ac:spMkLst>
            <pc:docMk/>
            <pc:sldMk cId="153630058" sldId="290"/>
            <ac:spMk id="62" creationId="{DA657EF9-5503-72B9-81AE-4E04F71E84F3}"/>
          </ac:spMkLst>
        </pc:spChg>
        <pc:spChg chg="mod">
          <ac:chgData name="a xx" userId="6c68ed6e84215d36" providerId="LiveId" clId="{DB4E0632-E63A-4BD2-8C89-6E43158AD100}" dt="2023-08-02T14:02:57.893" v="3555"/>
          <ac:spMkLst>
            <pc:docMk/>
            <pc:sldMk cId="153630058" sldId="290"/>
            <ac:spMk id="63" creationId="{A86B4362-CDAD-FAFC-8713-9F2FAEFD98B2}"/>
          </ac:spMkLst>
        </pc:spChg>
        <pc:spChg chg="add mod topLvl">
          <ac:chgData name="a xx" userId="6c68ed6e84215d36" providerId="LiveId" clId="{DB4E0632-E63A-4BD2-8C89-6E43158AD100}" dt="2023-08-02T15:43:22.357" v="3904" actId="164"/>
          <ac:spMkLst>
            <pc:docMk/>
            <pc:sldMk cId="153630058" sldId="290"/>
            <ac:spMk id="75" creationId="{284F562A-1816-863C-EE7A-7E0B7F15DFA4}"/>
          </ac:spMkLst>
        </pc:spChg>
        <pc:spChg chg="mod topLvl">
          <ac:chgData name="a xx" userId="6c68ed6e84215d36" providerId="LiveId" clId="{DB4E0632-E63A-4BD2-8C89-6E43158AD100}" dt="2023-08-02T15:43:22.357" v="3904" actId="164"/>
          <ac:spMkLst>
            <pc:docMk/>
            <pc:sldMk cId="153630058" sldId="290"/>
            <ac:spMk id="79" creationId="{0E660722-3AE2-706A-0676-544443F94388}"/>
          </ac:spMkLst>
        </pc:spChg>
        <pc:spChg chg="del mod topLvl">
          <ac:chgData name="a xx" userId="6c68ed6e84215d36" providerId="LiveId" clId="{DB4E0632-E63A-4BD2-8C89-6E43158AD100}" dt="2023-08-02T14:20:02.306" v="3851" actId="478"/>
          <ac:spMkLst>
            <pc:docMk/>
            <pc:sldMk cId="153630058" sldId="290"/>
            <ac:spMk id="90" creationId="{436CD052-D3C8-D72C-9E46-E67C615F4DE6}"/>
          </ac:spMkLst>
        </pc:spChg>
        <pc:spChg chg="add mod">
          <ac:chgData name="a xx" userId="6c68ed6e84215d36" providerId="LiveId" clId="{DB4E0632-E63A-4BD2-8C89-6E43158AD100}" dt="2023-08-02T14:27:51.088" v="3893" actId="113"/>
          <ac:spMkLst>
            <pc:docMk/>
            <pc:sldMk cId="153630058" sldId="290"/>
            <ac:spMk id="109" creationId="{37D3F5E0-882C-BBE9-F957-D04B30CF3A2A}"/>
          </ac:spMkLst>
        </pc:spChg>
        <pc:spChg chg="mod">
          <ac:chgData name="a xx" userId="6c68ed6e84215d36" providerId="LiveId" clId="{DB4E0632-E63A-4BD2-8C89-6E43158AD100}" dt="2023-08-02T14:27:47.360" v="3892" actId="113"/>
          <ac:spMkLst>
            <pc:docMk/>
            <pc:sldMk cId="153630058" sldId="290"/>
            <ac:spMk id="113" creationId="{EE845685-C075-BEB9-F485-25B9C315C3E8}"/>
          </ac:spMkLst>
        </pc:spChg>
        <pc:spChg chg="mod">
          <ac:chgData name="a xx" userId="6c68ed6e84215d36" providerId="LiveId" clId="{DB4E0632-E63A-4BD2-8C89-6E43158AD100}" dt="2023-08-02T14:27:38.482" v="3891" actId="113"/>
          <ac:spMkLst>
            <pc:docMk/>
            <pc:sldMk cId="153630058" sldId="290"/>
            <ac:spMk id="116" creationId="{93E35B1C-8BDE-42FA-6956-C521E034BA3D}"/>
          </ac:spMkLst>
        </pc:spChg>
        <pc:spChg chg="add mod">
          <ac:chgData name="a xx" userId="6c68ed6e84215d36" providerId="LiveId" clId="{DB4E0632-E63A-4BD2-8C89-6E43158AD100}" dt="2023-08-02T15:43:22.357" v="3904" actId="164"/>
          <ac:spMkLst>
            <pc:docMk/>
            <pc:sldMk cId="153630058" sldId="290"/>
            <ac:spMk id="118" creationId="{44B5B91F-9403-5D56-CEB9-C4A9129900E8}"/>
          </ac:spMkLst>
        </pc:spChg>
        <pc:spChg chg="add mod">
          <ac:chgData name="a xx" userId="6c68ed6e84215d36" providerId="LiveId" clId="{DB4E0632-E63A-4BD2-8C89-6E43158AD100}" dt="2023-08-02T15:43:22.357" v="3904" actId="164"/>
          <ac:spMkLst>
            <pc:docMk/>
            <pc:sldMk cId="153630058" sldId="290"/>
            <ac:spMk id="119" creationId="{D25C79FA-4F92-5827-7B4F-D7C3AE93F13A}"/>
          </ac:spMkLst>
        </pc:spChg>
        <pc:grpChg chg="add del mod topLvl">
          <ac:chgData name="a xx" userId="6c68ed6e84215d36" providerId="LiveId" clId="{DB4E0632-E63A-4BD2-8C89-6E43158AD100}" dt="2023-08-02T13:58:35.475" v="3548" actId="165"/>
          <ac:grpSpMkLst>
            <pc:docMk/>
            <pc:sldMk cId="153630058" sldId="290"/>
            <ac:grpSpMk id="4" creationId="{18D5930E-F17C-2974-2230-85EDCBA898AC}"/>
          </ac:grpSpMkLst>
        </pc:grpChg>
        <pc:grpChg chg="add mod">
          <ac:chgData name="a xx" userId="6c68ed6e84215d36" providerId="LiveId" clId="{DB4E0632-E63A-4BD2-8C89-6E43158AD100}" dt="2023-08-03T00:35:46.949" v="4472" actId="164"/>
          <ac:grpSpMkLst>
            <pc:docMk/>
            <pc:sldMk cId="153630058" sldId="290"/>
            <ac:grpSpMk id="5" creationId="{ABE8DB57-E4B3-0A54-4C6B-E92B96BF6073}"/>
          </ac:grpSpMkLst>
        </pc:grpChg>
        <pc:grpChg chg="del mod topLvl">
          <ac:chgData name="a xx" userId="6c68ed6e84215d36" providerId="LiveId" clId="{DB4E0632-E63A-4BD2-8C89-6E43158AD100}" dt="2023-08-02T13:57:51.734" v="3536" actId="165"/>
          <ac:grpSpMkLst>
            <pc:docMk/>
            <pc:sldMk cId="153630058" sldId="290"/>
            <ac:grpSpMk id="10" creationId="{62A97A07-0E5F-FFAD-ADFF-4437C12785EA}"/>
          </ac:grpSpMkLst>
        </pc:grpChg>
        <pc:grpChg chg="mod topLvl">
          <ac:chgData name="a xx" userId="6c68ed6e84215d36" providerId="LiveId" clId="{DB4E0632-E63A-4BD2-8C89-6E43158AD100}" dt="2023-08-02T13:58:53.678" v="3552" actId="164"/>
          <ac:grpSpMkLst>
            <pc:docMk/>
            <pc:sldMk cId="153630058" sldId="290"/>
            <ac:grpSpMk id="13" creationId="{4E5B7C81-7614-5EF9-0B4A-2A6C527DAAA2}"/>
          </ac:grpSpMkLst>
        </pc:grpChg>
        <pc:grpChg chg="del mod topLvl">
          <ac:chgData name="a xx" userId="6c68ed6e84215d36" providerId="LiveId" clId="{DB4E0632-E63A-4BD2-8C89-6E43158AD100}" dt="2023-08-02T13:57:54.825" v="3538" actId="478"/>
          <ac:grpSpMkLst>
            <pc:docMk/>
            <pc:sldMk cId="153630058" sldId="290"/>
            <ac:grpSpMk id="16" creationId="{21F04010-CD9A-B73B-1BCE-7944CEA5626C}"/>
          </ac:grpSpMkLst>
        </pc:grpChg>
        <pc:grpChg chg="del mod topLvl">
          <ac:chgData name="a xx" userId="6c68ed6e84215d36" providerId="LiveId" clId="{DB4E0632-E63A-4BD2-8C89-6E43158AD100}" dt="2023-08-02T13:58:38.414" v="3549" actId="478"/>
          <ac:grpSpMkLst>
            <pc:docMk/>
            <pc:sldMk cId="153630058" sldId="290"/>
            <ac:grpSpMk id="18" creationId="{E0D76DC9-75E8-E3CF-F794-C302734A009F}"/>
          </ac:grpSpMkLst>
        </pc:grpChg>
        <pc:grpChg chg="add mod">
          <ac:chgData name="a xx" userId="6c68ed6e84215d36" providerId="LiveId" clId="{DB4E0632-E63A-4BD2-8C89-6E43158AD100}" dt="2023-08-02T14:22:23.855" v="3867" actId="164"/>
          <ac:grpSpMkLst>
            <pc:docMk/>
            <pc:sldMk cId="153630058" sldId="290"/>
            <ac:grpSpMk id="30" creationId="{F1C19C9A-B42F-8822-8995-415159635E1A}"/>
          </ac:grpSpMkLst>
        </pc:grpChg>
        <pc:grpChg chg="del mod topLvl">
          <ac:chgData name="a xx" userId="6c68ed6e84215d36" providerId="LiveId" clId="{DB4E0632-E63A-4BD2-8C89-6E43158AD100}" dt="2023-08-02T13:58:41.444" v="3550" actId="478"/>
          <ac:grpSpMkLst>
            <pc:docMk/>
            <pc:sldMk cId="153630058" sldId="290"/>
            <ac:grpSpMk id="31" creationId="{28BEAFCA-7DFC-8ED4-60DD-DBF138F7D1B2}"/>
          </ac:grpSpMkLst>
        </pc:grpChg>
        <pc:grpChg chg="add mod">
          <ac:chgData name="a xx" userId="6c68ed6e84215d36" providerId="LiveId" clId="{DB4E0632-E63A-4BD2-8C89-6E43158AD100}" dt="2023-08-02T14:22:18.136" v="3866" actId="164"/>
          <ac:grpSpMkLst>
            <pc:docMk/>
            <pc:sldMk cId="153630058" sldId="290"/>
            <ac:grpSpMk id="32" creationId="{C1C01883-6155-F3C0-0DC5-8630F89AC1F3}"/>
          </ac:grpSpMkLst>
        </pc:grpChg>
        <pc:grpChg chg="del mod topLvl">
          <ac:chgData name="a xx" userId="6c68ed6e84215d36" providerId="LiveId" clId="{DB4E0632-E63A-4BD2-8C89-6E43158AD100}" dt="2023-08-02T13:58:41.444" v="3550" actId="478"/>
          <ac:grpSpMkLst>
            <pc:docMk/>
            <pc:sldMk cId="153630058" sldId="290"/>
            <ac:grpSpMk id="45" creationId="{69812D7F-3AB8-8F9B-6429-05E5EC570DFE}"/>
          </ac:grpSpMkLst>
        </pc:grpChg>
        <pc:grpChg chg="mod topLvl">
          <ac:chgData name="a xx" userId="6c68ed6e84215d36" providerId="LiveId" clId="{DB4E0632-E63A-4BD2-8C89-6E43158AD100}" dt="2023-08-02T13:58:48.830" v="3551" actId="164"/>
          <ac:grpSpMkLst>
            <pc:docMk/>
            <pc:sldMk cId="153630058" sldId="290"/>
            <ac:grpSpMk id="58" creationId="{589720BC-BD2F-E380-2E0A-A0AD19E77400}"/>
          </ac:grpSpMkLst>
        </pc:grpChg>
        <pc:grpChg chg="mod topLvl">
          <ac:chgData name="a xx" userId="6c68ed6e84215d36" providerId="LiveId" clId="{DB4E0632-E63A-4BD2-8C89-6E43158AD100}" dt="2023-08-02T13:58:48.830" v="3551" actId="164"/>
          <ac:grpSpMkLst>
            <pc:docMk/>
            <pc:sldMk cId="153630058" sldId="290"/>
            <ac:grpSpMk id="59" creationId="{3ED814BE-8896-0365-45CF-AA9F21DC80C5}"/>
          </ac:grpSpMkLst>
        </pc:grpChg>
        <pc:grpChg chg="add mod">
          <ac:chgData name="a xx" userId="6c68ed6e84215d36" providerId="LiveId" clId="{DB4E0632-E63A-4BD2-8C89-6E43158AD100}" dt="2023-08-02T14:03:10.751" v="3659" actId="1036"/>
          <ac:grpSpMkLst>
            <pc:docMk/>
            <pc:sldMk cId="153630058" sldId="290"/>
            <ac:grpSpMk id="61" creationId="{571BCDCF-6F69-9087-5F78-E8092554AF57}"/>
          </ac:grpSpMkLst>
        </pc:grpChg>
        <pc:grpChg chg="del mod topLvl">
          <ac:chgData name="a xx" userId="6c68ed6e84215d36" providerId="LiveId" clId="{DB4E0632-E63A-4BD2-8C89-6E43158AD100}" dt="2023-08-02T14:13:01.293" v="3735" actId="478"/>
          <ac:grpSpMkLst>
            <pc:docMk/>
            <pc:sldMk cId="153630058" sldId="290"/>
            <ac:grpSpMk id="67" creationId="{2F9E6460-08BC-8899-2585-7FBA132F07A0}"/>
          </ac:grpSpMkLst>
        </pc:grpChg>
        <pc:grpChg chg="add mod ord topLvl">
          <ac:chgData name="a xx" userId="6c68ed6e84215d36" providerId="LiveId" clId="{DB4E0632-E63A-4BD2-8C89-6E43158AD100}" dt="2023-08-02T14:22:18.136" v="3866" actId="164"/>
          <ac:grpSpMkLst>
            <pc:docMk/>
            <pc:sldMk cId="153630058" sldId="290"/>
            <ac:grpSpMk id="74" creationId="{B36F35F6-EB0F-2D4E-A644-980BE8F6A202}"/>
          </ac:grpSpMkLst>
        </pc:grpChg>
        <pc:grpChg chg="add del mod">
          <ac:chgData name="a xx" userId="6c68ed6e84215d36" providerId="LiveId" clId="{DB4E0632-E63A-4BD2-8C89-6E43158AD100}" dt="2023-08-02T14:20:31.270" v="3857" actId="165"/>
          <ac:grpSpMkLst>
            <pc:docMk/>
            <pc:sldMk cId="153630058" sldId="290"/>
            <ac:grpSpMk id="76" creationId="{23AEEAAC-321E-A628-96AB-B2C304BF980F}"/>
          </ac:grpSpMkLst>
        </pc:grpChg>
        <pc:grpChg chg="add del mod ord">
          <ac:chgData name="a xx" userId="6c68ed6e84215d36" providerId="LiveId" clId="{DB4E0632-E63A-4BD2-8C89-6E43158AD100}" dt="2023-08-02T14:20:13.213" v="3853" actId="165"/>
          <ac:grpSpMkLst>
            <pc:docMk/>
            <pc:sldMk cId="153630058" sldId="290"/>
            <ac:grpSpMk id="77" creationId="{F68E58CF-D425-1FAC-8BB2-633EDDF662E5}"/>
          </ac:grpSpMkLst>
        </pc:grpChg>
        <pc:grpChg chg="mod topLvl">
          <ac:chgData name="a xx" userId="6c68ed6e84215d36" providerId="LiveId" clId="{DB4E0632-E63A-4BD2-8C89-6E43158AD100}" dt="2023-08-02T14:22:23.855" v="3867" actId="164"/>
          <ac:grpSpMkLst>
            <pc:docMk/>
            <pc:sldMk cId="153630058" sldId="290"/>
            <ac:grpSpMk id="78" creationId="{6333D2D9-A918-9A55-C45B-727310147412}"/>
          </ac:grpSpMkLst>
        </pc:grpChg>
        <pc:grpChg chg="add del mod topLvl">
          <ac:chgData name="a xx" userId="6c68ed6e84215d36" providerId="LiveId" clId="{DB4E0632-E63A-4BD2-8C89-6E43158AD100}" dt="2023-08-02T13:58:26.653" v="3545" actId="165"/>
          <ac:grpSpMkLst>
            <pc:docMk/>
            <pc:sldMk cId="153630058" sldId="290"/>
            <ac:grpSpMk id="81" creationId="{50F3F1DC-FA98-5369-35B6-849579C1B631}"/>
          </ac:grpSpMkLst>
        </pc:grpChg>
        <pc:grpChg chg="del mod topLvl">
          <ac:chgData name="a xx" userId="6c68ed6e84215d36" providerId="LiveId" clId="{DB4E0632-E63A-4BD2-8C89-6E43158AD100}" dt="2023-08-02T13:58:17.458" v="3542" actId="165"/>
          <ac:grpSpMkLst>
            <pc:docMk/>
            <pc:sldMk cId="153630058" sldId="290"/>
            <ac:grpSpMk id="82" creationId="{0FAA54A6-C14C-CE53-5F8A-32079A3D45A8}"/>
          </ac:grpSpMkLst>
        </pc:grpChg>
        <pc:grpChg chg="del mod topLvl">
          <ac:chgData name="a xx" userId="6c68ed6e84215d36" providerId="LiveId" clId="{DB4E0632-E63A-4BD2-8C89-6E43158AD100}" dt="2023-08-02T13:57:40.895" v="3534" actId="165"/>
          <ac:grpSpMkLst>
            <pc:docMk/>
            <pc:sldMk cId="153630058" sldId="290"/>
            <ac:grpSpMk id="83" creationId="{63B085D3-1AC8-6EF0-0E35-80B308A1FB8B}"/>
          </ac:grpSpMkLst>
        </pc:grpChg>
        <pc:grpChg chg="del mod topLvl">
          <ac:chgData name="a xx" userId="6c68ed6e84215d36" providerId="LiveId" clId="{DB4E0632-E63A-4BD2-8C89-6E43158AD100}" dt="2023-08-02T13:57:40.895" v="3534" actId="165"/>
          <ac:grpSpMkLst>
            <pc:docMk/>
            <pc:sldMk cId="153630058" sldId="290"/>
            <ac:grpSpMk id="84" creationId="{E87E435B-319F-DD13-5C3E-2AC4DC961B5C}"/>
          </ac:grpSpMkLst>
        </pc:grpChg>
        <pc:grpChg chg="del">
          <ac:chgData name="a xx" userId="6c68ed6e84215d36" providerId="LiveId" clId="{DB4E0632-E63A-4BD2-8C89-6E43158AD100}" dt="2023-08-02T13:57:38.854" v="3533" actId="165"/>
          <ac:grpSpMkLst>
            <pc:docMk/>
            <pc:sldMk cId="153630058" sldId="290"/>
            <ac:grpSpMk id="85" creationId="{B67C63CE-5D4C-E11A-9623-890A57D432E6}"/>
          </ac:grpSpMkLst>
        </pc:grpChg>
        <pc:grpChg chg="add del mod">
          <ac:chgData name="a xx" userId="6c68ed6e84215d36" providerId="LiveId" clId="{DB4E0632-E63A-4BD2-8C89-6E43158AD100}" dt="2023-08-02T14:20:02.306" v="3851" actId="478"/>
          <ac:grpSpMkLst>
            <pc:docMk/>
            <pc:sldMk cId="153630058" sldId="290"/>
            <ac:grpSpMk id="88" creationId="{CC1F3DAC-2682-6E4E-0C55-6137539C2D7F}"/>
          </ac:grpSpMkLst>
        </pc:grpChg>
        <pc:grpChg chg="mod topLvl">
          <ac:chgData name="a xx" userId="6c68ed6e84215d36" providerId="LiveId" clId="{DB4E0632-E63A-4BD2-8C89-6E43158AD100}" dt="2023-08-02T14:22:23.855" v="3867" actId="164"/>
          <ac:grpSpMkLst>
            <pc:docMk/>
            <pc:sldMk cId="153630058" sldId="290"/>
            <ac:grpSpMk id="89" creationId="{F9BE8300-4868-C74D-53FE-59501D2BDF38}"/>
          </ac:grpSpMkLst>
        </pc:grpChg>
        <pc:grpChg chg="add mod">
          <ac:chgData name="a xx" userId="6c68ed6e84215d36" providerId="LiveId" clId="{DB4E0632-E63A-4BD2-8C89-6E43158AD100}" dt="2023-08-02T15:43:22.357" v="3904" actId="164"/>
          <ac:grpSpMkLst>
            <pc:docMk/>
            <pc:sldMk cId="153630058" sldId="290"/>
            <ac:grpSpMk id="105" creationId="{D6CB409E-C5B8-7613-C283-E30BFF907C7B}"/>
          </ac:grpSpMkLst>
        </pc:grpChg>
        <pc:grpChg chg="add mod">
          <ac:chgData name="a xx" userId="6c68ed6e84215d36" providerId="LiveId" clId="{DB4E0632-E63A-4BD2-8C89-6E43158AD100}" dt="2023-08-02T15:43:22.357" v="3904" actId="164"/>
          <ac:grpSpMkLst>
            <pc:docMk/>
            <pc:sldMk cId="153630058" sldId="290"/>
            <ac:grpSpMk id="106" creationId="{AEFDFBD3-A533-646B-11B1-073272532F02}"/>
          </ac:grpSpMkLst>
        </pc:grpChg>
        <pc:grpChg chg="add mod">
          <ac:chgData name="a xx" userId="6c68ed6e84215d36" providerId="LiveId" clId="{DB4E0632-E63A-4BD2-8C89-6E43158AD100}" dt="2023-08-02T15:43:22.357" v="3904" actId="164"/>
          <ac:grpSpMkLst>
            <pc:docMk/>
            <pc:sldMk cId="153630058" sldId="290"/>
            <ac:grpSpMk id="110" creationId="{5E5727CF-B423-1BD9-D40E-51057437CD23}"/>
          </ac:grpSpMkLst>
        </pc:grpChg>
        <pc:grpChg chg="add mod">
          <ac:chgData name="a xx" userId="6c68ed6e84215d36" providerId="LiveId" clId="{DB4E0632-E63A-4BD2-8C89-6E43158AD100}" dt="2023-08-02T15:43:22.357" v="3904" actId="164"/>
          <ac:grpSpMkLst>
            <pc:docMk/>
            <pc:sldMk cId="153630058" sldId="290"/>
            <ac:grpSpMk id="111" creationId="{EB4CF18F-B356-F429-E9E0-F3B997A55F7F}"/>
          </ac:grpSpMkLst>
        </pc:grpChg>
        <pc:grpChg chg="add mod">
          <ac:chgData name="a xx" userId="6c68ed6e84215d36" providerId="LiveId" clId="{DB4E0632-E63A-4BD2-8C89-6E43158AD100}" dt="2023-08-02T15:43:22.357" v="3904" actId="164"/>
          <ac:grpSpMkLst>
            <pc:docMk/>
            <pc:sldMk cId="153630058" sldId="290"/>
            <ac:grpSpMk id="114" creationId="{0F2CCFE1-6236-96B7-8992-8F25C9105292}"/>
          </ac:grpSpMkLst>
        </pc:grpChg>
        <pc:grpChg chg="add mod">
          <ac:chgData name="a xx" userId="6c68ed6e84215d36" providerId="LiveId" clId="{DB4E0632-E63A-4BD2-8C89-6E43158AD100}" dt="2023-08-02T15:46:14.320" v="3912" actId="164"/>
          <ac:grpSpMkLst>
            <pc:docMk/>
            <pc:sldMk cId="153630058" sldId="290"/>
            <ac:grpSpMk id="120" creationId="{F98F7C5E-04A8-136C-D635-EC45472B9BBA}"/>
          </ac:grpSpMkLst>
        </pc:grpChg>
        <pc:grpChg chg="add mod">
          <ac:chgData name="a xx" userId="6c68ed6e84215d36" providerId="LiveId" clId="{DB4E0632-E63A-4BD2-8C89-6E43158AD100}" dt="2023-08-02T15:46:14.320" v="3912" actId="164"/>
          <ac:grpSpMkLst>
            <pc:docMk/>
            <pc:sldMk cId="153630058" sldId="290"/>
            <ac:grpSpMk id="124" creationId="{FA8CD5D8-4C80-6513-4655-79C6C9D8D318}"/>
          </ac:grpSpMkLst>
        </pc:grpChg>
        <pc:grpChg chg="add mod">
          <ac:chgData name="a xx" userId="6c68ed6e84215d36" providerId="LiveId" clId="{DB4E0632-E63A-4BD2-8C89-6E43158AD100}" dt="2023-08-03T00:35:46.949" v="4472" actId="164"/>
          <ac:grpSpMkLst>
            <pc:docMk/>
            <pc:sldMk cId="153630058" sldId="290"/>
            <ac:grpSpMk id="125" creationId="{596FD9F9-9934-8005-9C4C-D53AA8E97AB2}"/>
          </ac:grpSpMkLst>
        </pc:grpChg>
        <pc:cxnChg chg="add mod">
          <ac:chgData name="a xx" userId="6c68ed6e84215d36" providerId="LiveId" clId="{DB4E0632-E63A-4BD2-8C89-6E43158AD100}" dt="2023-08-03T00:35:46.949" v="4472" actId="164"/>
          <ac:cxnSpMkLst>
            <pc:docMk/>
            <pc:sldMk cId="153630058" sldId="290"/>
            <ac:cxnSpMk id="2" creationId="{94C785CA-9510-179B-3190-AF7B306D0DC1}"/>
          </ac:cxnSpMkLst>
        </pc:cxnChg>
        <pc:cxnChg chg="mod">
          <ac:chgData name="a xx" userId="6c68ed6e84215d36" providerId="LiveId" clId="{DB4E0632-E63A-4BD2-8C89-6E43158AD100}" dt="2023-08-02T14:17:04.078" v="3764" actId="14100"/>
          <ac:cxnSpMkLst>
            <pc:docMk/>
            <pc:sldMk cId="153630058" sldId="290"/>
            <ac:cxnSpMk id="24" creationId="{0F4E158F-092D-A42C-F2F8-C5FB1C52B439}"/>
          </ac:cxnSpMkLst>
        </pc:cxnChg>
        <pc:cxnChg chg="mod">
          <ac:chgData name="a xx" userId="6c68ed6e84215d36" providerId="LiveId" clId="{DB4E0632-E63A-4BD2-8C89-6E43158AD100}" dt="2023-08-02T14:19:10.330" v="3850" actId="14100"/>
          <ac:cxnSpMkLst>
            <pc:docMk/>
            <pc:sldMk cId="153630058" sldId="290"/>
            <ac:cxnSpMk id="27" creationId="{63A62086-9D5B-2548-CB7B-D385E1F3ACD5}"/>
          </ac:cxnSpMkLst>
        </pc:cxnChg>
        <pc:cxnChg chg="mod">
          <ac:chgData name="a xx" userId="6c68ed6e84215d36" providerId="LiveId" clId="{DB4E0632-E63A-4BD2-8C89-6E43158AD100}" dt="2023-08-02T13:58:17.458" v="3542" actId="165"/>
          <ac:cxnSpMkLst>
            <pc:docMk/>
            <pc:sldMk cId="153630058" sldId="290"/>
            <ac:cxnSpMk id="33" creationId="{E7A3C898-B908-ACCB-2AAD-B8A32280DCB4}"/>
          </ac:cxnSpMkLst>
        </pc:cxnChg>
        <pc:cxnChg chg="mod">
          <ac:chgData name="a xx" userId="6c68ed6e84215d36" providerId="LiveId" clId="{DB4E0632-E63A-4BD2-8C89-6E43158AD100}" dt="2023-08-02T13:58:17.458" v="3542" actId="165"/>
          <ac:cxnSpMkLst>
            <pc:docMk/>
            <pc:sldMk cId="153630058" sldId="290"/>
            <ac:cxnSpMk id="34" creationId="{DD6390BC-7365-90E3-C4EB-2D70C911C9D6}"/>
          </ac:cxnSpMkLst>
        </pc:cxnChg>
        <pc:cxnChg chg="mod">
          <ac:chgData name="a xx" userId="6c68ed6e84215d36" providerId="LiveId" clId="{DB4E0632-E63A-4BD2-8C89-6E43158AD100}" dt="2023-08-02T13:58:17.458" v="3542" actId="165"/>
          <ac:cxnSpMkLst>
            <pc:docMk/>
            <pc:sldMk cId="153630058" sldId="290"/>
            <ac:cxnSpMk id="35" creationId="{4D7F63D2-77DA-7950-8AEC-E7EF5E718960}"/>
          </ac:cxnSpMkLst>
        </pc:cxnChg>
        <pc:cxnChg chg="mod">
          <ac:chgData name="a xx" userId="6c68ed6e84215d36" providerId="LiveId" clId="{DB4E0632-E63A-4BD2-8C89-6E43158AD100}" dt="2023-08-02T13:58:17.458" v="3542" actId="165"/>
          <ac:cxnSpMkLst>
            <pc:docMk/>
            <pc:sldMk cId="153630058" sldId="290"/>
            <ac:cxnSpMk id="36" creationId="{C7E356D5-6905-B960-4503-C15D2BCBD6C2}"/>
          </ac:cxnSpMkLst>
        </pc:cxnChg>
        <pc:cxnChg chg="mod">
          <ac:chgData name="a xx" userId="6c68ed6e84215d36" providerId="LiveId" clId="{DB4E0632-E63A-4BD2-8C89-6E43158AD100}" dt="2023-08-02T13:58:17.458" v="3542" actId="165"/>
          <ac:cxnSpMkLst>
            <pc:docMk/>
            <pc:sldMk cId="153630058" sldId="290"/>
            <ac:cxnSpMk id="37" creationId="{96FE4BC3-500C-9212-7F0A-F6A5FC6B2836}"/>
          </ac:cxnSpMkLst>
        </pc:cxnChg>
        <pc:cxnChg chg="mod">
          <ac:chgData name="a xx" userId="6c68ed6e84215d36" providerId="LiveId" clId="{DB4E0632-E63A-4BD2-8C89-6E43158AD100}" dt="2023-08-02T13:58:17.458" v="3542" actId="165"/>
          <ac:cxnSpMkLst>
            <pc:docMk/>
            <pc:sldMk cId="153630058" sldId="290"/>
            <ac:cxnSpMk id="38" creationId="{A8D5F691-43C7-FEE1-A4F6-DB89F8BDB4BF}"/>
          </ac:cxnSpMkLst>
        </pc:cxnChg>
        <pc:cxnChg chg="mod">
          <ac:chgData name="a xx" userId="6c68ed6e84215d36" providerId="LiveId" clId="{DB4E0632-E63A-4BD2-8C89-6E43158AD100}" dt="2023-08-02T13:58:17.458" v="3542" actId="165"/>
          <ac:cxnSpMkLst>
            <pc:docMk/>
            <pc:sldMk cId="153630058" sldId="290"/>
            <ac:cxnSpMk id="39" creationId="{23292E78-8D7F-8D67-0139-B9CED6655366}"/>
          </ac:cxnSpMkLst>
        </pc:cxnChg>
        <pc:cxnChg chg="mod">
          <ac:chgData name="a xx" userId="6c68ed6e84215d36" providerId="LiveId" clId="{DB4E0632-E63A-4BD2-8C89-6E43158AD100}" dt="2023-08-02T13:58:17.458" v="3542" actId="165"/>
          <ac:cxnSpMkLst>
            <pc:docMk/>
            <pc:sldMk cId="153630058" sldId="290"/>
            <ac:cxnSpMk id="40" creationId="{3ABFD22C-A5AB-45E7-82EC-C1A3C21BA3FD}"/>
          </ac:cxnSpMkLst>
        </pc:cxnChg>
        <pc:cxnChg chg="mod">
          <ac:chgData name="a xx" userId="6c68ed6e84215d36" providerId="LiveId" clId="{DB4E0632-E63A-4BD2-8C89-6E43158AD100}" dt="2023-08-02T13:58:17.458" v="3542" actId="165"/>
          <ac:cxnSpMkLst>
            <pc:docMk/>
            <pc:sldMk cId="153630058" sldId="290"/>
            <ac:cxnSpMk id="41" creationId="{ADB235EA-5D16-62CB-65E3-338C932FCE17}"/>
          </ac:cxnSpMkLst>
        </pc:cxnChg>
        <pc:cxnChg chg="mod">
          <ac:chgData name="a xx" userId="6c68ed6e84215d36" providerId="LiveId" clId="{DB4E0632-E63A-4BD2-8C89-6E43158AD100}" dt="2023-08-02T13:58:17.458" v="3542" actId="165"/>
          <ac:cxnSpMkLst>
            <pc:docMk/>
            <pc:sldMk cId="153630058" sldId="290"/>
            <ac:cxnSpMk id="42" creationId="{1D2E143F-5641-BB5B-DE46-D3E19831EB86}"/>
          </ac:cxnSpMkLst>
        </pc:cxnChg>
        <pc:cxnChg chg="mod">
          <ac:chgData name="a xx" userId="6c68ed6e84215d36" providerId="LiveId" clId="{DB4E0632-E63A-4BD2-8C89-6E43158AD100}" dt="2023-08-02T13:58:17.458" v="3542" actId="165"/>
          <ac:cxnSpMkLst>
            <pc:docMk/>
            <pc:sldMk cId="153630058" sldId="290"/>
            <ac:cxnSpMk id="43" creationId="{3709985B-C331-A4C1-9B55-33DF6E7B61B6}"/>
          </ac:cxnSpMkLst>
        </pc:cxnChg>
        <pc:cxnChg chg="mod">
          <ac:chgData name="a xx" userId="6c68ed6e84215d36" providerId="LiveId" clId="{DB4E0632-E63A-4BD2-8C89-6E43158AD100}" dt="2023-08-02T13:58:17.458" v="3542" actId="165"/>
          <ac:cxnSpMkLst>
            <pc:docMk/>
            <pc:sldMk cId="153630058" sldId="290"/>
            <ac:cxnSpMk id="44" creationId="{65C94CE8-ACE9-9AB5-5500-8C65C3DD3417}"/>
          </ac:cxnSpMkLst>
        </pc:cxnChg>
        <pc:cxnChg chg="mod">
          <ac:chgData name="a xx" userId="6c68ed6e84215d36" providerId="LiveId" clId="{DB4E0632-E63A-4BD2-8C89-6E43158AD100}" dt="2023-08-02T13:58:17.458" v="3542" actId="165"/>
          <ac:cxnSpMkLst>
            <pc:docMk/>
            <pc:sldMk cId="153630058" sldId="290"/>
            <ac:cxnSpMk id="46" creationId="{2547FB67-C358-8557-6272-5299458494A6}"/>
          </ac:cxnSpMkLst>
        </pc:cxnChg>
        <pc:cxnChg chg="mod">
          <ac:chgData name="a xx" userId="6c68ed6e84215d36" providerId="LiveId" clId="{DB4E0632-E63A-4BD2-8C89-6E43158AD100}" dt="2023-08-02T13:58:17.458" v="3542" actId="165"/>
          <ac:cxnSpMkLst>
            <pc:docMk/>
            <pc:sldMk cId="153630058" sldId="290"/>
            <ac:cxnSpMk id="47" creationId="{6E3F292C-3D55-B36C-4F6E-C11AC45280EB}"/>
          </ac:cxnSpMkLst>
        </pc:cxnChg>
        <pc:cxnChg chg="mod">
          <ac:chgData name="a xx" userId="6c68ed6e84215d36" providerId="LiveId" clId="{DB4E0632-E63A-4BD2-8C89-6E43158AD100}" dt="2023-08-02T13:58:17.458" v="3542" actId="165"/>
          <ac:cxnSpMkLst>
            <pc:docMk/>
            <pc:sldMk cId="153630058" sldId="290"/>
            <ac:cxnSpMk id="48" creationId="{53DDEE1B-0778-5F8C-99B7-8F7B7B67F412}"/>
          </ac:cxnSpMkLst>
        </pc:cxnChg>
        <pc:cxnChg chg="mod">
          <ac:chgData name="a xx" userId="6c68ed6e84215d36" providerId="LiveId" clId="{DB4E0632-E63A-4BD2-8C89-6E43158AD100}" dt="2023-08-02T13:58:17.458" v="3542" actId="165"/>
          <ac:cxnSpMkLst>
            <pc:docMk/>
            <pc:sldMk cId="153630058" sldId="290"/>
            <ac:cxnSpMk id="49" creationId="{6BDE7277-1C68-1E7C-B0F4-2C9E3F607D1D}"/>
          </ac:cxnSpMkLst>
        </pc:cxnChg>
        <pc:cxnChg chg="mod">
          <ac:chgData name="a xx" userId="6c68ed6e84215d36" providerId="LiveId" clId="{DB4E0632-E63A-4BD2-8C89-6E43158AD100}" dt="2023-08-02T13:58:17.458" v="3542" actId="165"/>
          <ac:cxnSpMkLst>
            <pc:docMk/>
            <pc:sldMk cId="153630058" sldId="290"/>
            <ac:cxnSpMk id="50" creationId="{246D0D22-CA39-0ADA-E0CF-52FD4CCC9468}"/>
          </ac:cxnSpMkLst>
        </pc:cxnChg>
        <pc:cxnChg chg="mod">
          <ac:chgData name="a xx" userId="6c68ed6e84215d36" providerId="LiveId" clId="{DB4E0632-E63A-4BD2-8C89-6E43158AD100}" dt="2023-08-02T13:58:17.458" v="3542" actId="165"/>
          <ac:cxnSpMkLst>
            <pc:docMk/>
            <pc:sldMk cId="153630058" sldId="290"/>
            <ac:cxnSpMk id="51" creationId="{D448FCE8-6F5A-7D21-2E1C-AD2289DC292D}"/>
          </ac:cxnSpMkLst>
        </pc:cxnChg>
        <pc:cxnChg chg="mod">
          <ac:chgData name="a xx" userId="6c68ed6e84215d36" providerId="LiveId" clId="{DB4E0632-E63A-4BD2-8C89-6E43158AD100}" dt="2023-08-02T13:58:17.458" v="3542" actId="165"/>
          <ac:cxnSpMkLst>
            <pc:docMk/>
            <pc:sldMk cId="153630058" sldId="290"/>
            <ac:cxnSpMk id="52" creationId="{D409B1CB-C548-21C1-D344-6B262F7853CE}"/>
          </ac:cxnSpMkLst>
        </pc:cxnChg>
        <pc:cxnChg chg="mod">
          <ac:chgData name="a xx" userId="6c68ed6e84215d36" providerId="LiveId" clId="{DB4E0632-E63A-4BD2-8C89-6E43158AD100}" dt="2023-08-02T13:58:17.458" v="3542" actId="165"/>
          <ac:cxnSpMkLst>
            <pc:docMk/>
            <pc:sldMk cId="153630058" sldId="290"/>
            <ac:cxnSpMk id="53" creationId="{29E8B808-444B-4CF5-C8AC-E10DF0CA897A}"/>
          </ac:cxnSpMkLst>
        </pc:cxnChg>
        <pc:cxnChg chg="del mod">
          <ac:chgData name="a xx" userId="6c68ed6e84215d36" providerId="LiveId" clId="{DB4E0632-E63A-4BD2-8C89-6E43158AD100}" dt="2023-08-02T14:13:01.293" v="3735" actId="478"/>
          <ac:cxnSpMkLst>
            <pc:docMk/>
            <pc:sldMk cId="153630058" sldId="290"/>
            <ac:cxnSpMk id="60" creationId="{62BC096A-D41C-FE05-AB66-7D81DB116687}"/>
          </ac:cxnSpMkLst>
        </pc:cxnChg>
        <pc:cxnChg chg="mod ord">
          <ac:chgData name="a xx" userId="6c68ed6e84215d36" providerId="LiveId" clId="{DB4E0632-E63A-4BD2-8C89-6E43158AD100}" dt="2023-08-02T14:13:52.925" v="3740" actId="166"/>
          <ac:cxnSpMkLst>
            <pc:docMk/>
            <pc:sldMk cId="153630058" sldId="290"/>
            <ac:cxnSpMk id="64" creationId="{BC587F7E-128A-932E-404A-BBFE5ACC3000}"/>
          </ac:cxnSpMkLst>
        </pc:cxnChg>
        <pc:cxnChg chg="add mod">
          <ac:chgData name="a xx" userId="6c68ed6e84215d36" providerId="LiveId" clId="{DB4E0632-E63A-4BD2-8C89-6E43158AD100}" dt="2023-08-02T14:20:31.270" v="3857" actId="165"/>
          <ac:cxnSpMkLst>
            <pc:docMk/>
            <pc:sldMk cId="153630058" sldId="290"/>
            <ac:cxnSpMk id="66" creationId="{0C10348C-9EDB-D81B-0AB9-D3232563FF76}"/>
          </ac:cxnSpMkLst>
        </pc:cxnChg>
        <pc:cxnChg chg="add mod">
          <ac:chgData name="a xx" userId="6c68ed6e84215d36" providerId="LiveId" clId="{DB4E0632-E63A-4BD2-8C89-6E43158AD100}" dt="2023-08-02T14:20:31.270" v="3857" actId="165"/>
          <ac:cxnSpMkLst>
            <pc:docMk/>
            <pc:sldMk cId="153630058" sldId="290"/>
            <ac:cxnSpMk id="68" creationId="{2275935F-B157-C7FA-CDA1-216C631A64E3}"/>
          </ac:cxnSpMkLst>
        </pc:cxnChg>
        <pc:cxnChg chg="add mod">
          <ac:chgData name="a xx" userId="6c68ed6e84215d36" providerId="LiveId" clId="{DB4E0632-E63A-4BD2-8C89-6E43158AD100}" dt="2023-08-02T14:20:31.270" v="3857" actId="165"/>
          <ac:cxnSpMkLst>
            <pc:docMk/>
            <pc:sldMk cId="153630058" sldId="290"/>
            <ac:cxnSpMk id="69" creationId="{CCB46D8B-0DB1-20B5-784B-0C0BAEEF70FC}"/>
          </ac:cxnSpMkLst>
        </pc:cxnChg>
        <pc:cxnChg chg="mod">
          <ac:chgData name="a xx" userId="6c68ed6e84215d36" providerId="LiveId" clId="{DB4E0632-E63A-4BD2-8C89-6E43158AD100}" dt="2023-08-02T15:43:57.544" v="3905" actId="692"/>
          <ac:cxnSpMkLst>
            <pc:docMk/>
            <pc:sldMk cId="153630058" sldId="290"/>
            <ac:cxnSpMk id="80" creationId="{2757F8E1-CF14-446D-6816-302B4E8BB3E0}"/>
          </ac:cxnSpMkLst>
        </pc:cxnChg>
        <pc:cxnChg chg="mod">
          <ac:chgData name="a xx" userId="6c68ed6e84215d36" providerId="LiveId" clId="{DB4E0632-E63A-4BD2-8C89-6E43158AD100}" dt="2023-08-02T15:43:57.544" v="3905" actId="692"/>
          <ac:cxnSpMkLst>
            <pc:docMk/>
            <pc:sldMk cId="153630058" sldId="290"/>
            <ac:cxnSpMk id="86" creationId="{8332F6F9-B411-C10B-F0FB-7601469B9C14}"/>
          </ac:cxnSpMkLst>
        </pc:cxnChg>
        <pc:cxnChg chg="mod">
          <ac:chgData name="a xx" userId="6c68ed6e84215d36" providerId="LiveId" clId="{DB4E0632-E63A-4BD2-8C89-6E43158AD100}" dt="2023-08-02T15:43:57.544" v="3905" actId="692"/>
          <ac:cxnSpMkLst>
            <pc:docMk/>
            <pc:sldMk cId="153630058" sldId="290"/>
            <ac:cxnSpMk id="87" creationId="{F99389F2-8819-291B-A48C-7E2957BEC4F9}"/>
          </ac:cxnSpMkLst>
        </pc:cxnChg>
        <pc:cxnChg chg="mod">
          <ac:chgData name="a xx" userId="6c68ed6e84215d36" providerId="LiveId" clId="{DB4E0632-E63A-4BD2-8C89-6E43158AD100}" dt="2023-08-02T14:15:26.298" v="3751" actId="692"/>
          <ac:cxnSpMkLst>
            <pc:docMk/>
            <pc:sldMk cId="153630058" sldId="290"/>
            <ac:cxnSpMk id="91" creationId="{A30FFA31-53D1-8ACE-B5B0-902B78EB369C}"/>
          </ac:cxnSpMkLst>
        </pc:cxnChg>
        <pc:cxnChg chg="mod">
          <ac:chgData name="a xx" userId="6c68ed6e84215d36" providerId="LiveId" clId="{DB4E0632-E63A-4BD2-8C89-6E43158AD100}" dt="2023-08-02T14:15:26.298" v="3751" actId="692"/>
          <ac:cxnSpMkLst>
            <pc:docMk/>
            <pc:sldMk cId="153630058" sldId="290"/>
            <ac:cxnSpMk id="92" creationId="{B1B9DE93-8EFC-48C3-BB05-92A3BE30C7AF}"/>
          </ac:cxnSpMkLst>
        </pc:cxnChg>
        <pc:cxnChg chg="mod">
          <ac:chgData name="a xx" userId="6c68ed6e84215d36" providerId="LiveId" clId="{DB4E0632-E63A-4BD2-8C89-6E43158AD100}" dt="2023-08-02T14:15:26.298" v="3751" actId="692"/>
          <ac:cxnSpMkLst>
            <pc:docMk/>
            <pc:sldMk cId="153630058" sldId="290"/>
            <ac:cxnSpMk id="93" creationId="{2754262C-CA5D-EB9E-CD2D-88AB8E37DD04}"/>
          </ac:cxnSpMkLst>
        </pc:cxnChg>
        <pc:cxnChg chg="add mod">
          <ac:chgData name="a xx" userId="6c68ed6e84215d36" providerId="LiveId" clId="{DB4E0632-E63A-4BD2-8C89-6E43158AD100}" dt="2023-08-02T14:22:23.855" v="3867" actId="164"/>
          <ac:cxnSpMkLst>
            <pc:docMk/>
            <pc:sldMk cId="153630058" sldId="290"/>
            <ac:cxnSpMk id="94" creationId="{4DC47076-7B7C-AA1F-B7F1-4D405A5DD2F6}"/>
          </ac:cxnSpMkLst>
        </pc:cxnChg>
        <pc:cxnChg chg="add mod">
          <ac:chgData name="a xx" userId="6c68ed6e84215d36" providerId="LiveId" clId="{DB4E0632-E63A-4BD2-8C89-6E43158AD100}" dt="2023-08-02T14:22:23.855" v="3867" actId="164"/>
          <ac:cxnSpMkLst>
            <pc:docMk/>
            <pc:sldMk cId="153630058" sldId="290"/>
            <ac:cxnSpMk id="96" creationId="{055A09A6-97CF-3641-1C8A-8D30E98DB657}"/>
          </ac:cxnSpMkLst>
        </pc:cxnChg>
        <pc:cxnChg chg="add mod">
          <ac:chgData name="a xx" userId="6c68ed6e84215d36" providerId="LiveId" clId="{DB4E0632-E63A-4BD2-8C89-6E43158AD100}" dt="2023-08-02T14:22:23.855" v="3867" actId="164"/>
          <ac:cxnSpMkLst>
            <pc:docMk/>
            <pc:sldMk cId="153630058" sldId="290"/>
            <ac:cxnSpMk id="98" creationId="{4509BBBE-2A15-D230-6A87-6544B688F8EC}"/>
          </ac:cxnSpMkLst>
        </pc:cxnChg>
        <pc:cxnChg chg="add mod">
          <ac:chgData name="a xx" userId="6c68ed6e84215d36" providerId="LiveId" clId="{DB4E0632-E63A-4BD2-8C89-6E43158AD100}" dt="2023-08-02T14:22:18.136" v="3866" actId="164"/>
          <ac:cxnSpMkLst>
            <pc:docMk/>
            <pc:sldMk cId="153630058" sldId="290"/>
            <ac:cxnSpMk id="101" creationId="{B0752943-F5A9-A7BE-D99C-76325D2FFEBD}"/>
          </ac:cxnSpMkLst>
        </pc:cxnChg>
        <pc:cxnChg chg="add mod">
          <ac:chgData name="a xx" userId="6c68ed6e84215d36" providerId="LiveId" clId="{DB4E0632-E63A-4BD2-8C89-6E43158AD100}" dt="2023-08-02T14:22:18.136" v="3866" actId="164"/>
          <ac:cxnSpMkLst>
            <pc:docMk/>
            <pc:sldMk cId="153630058" sldId="290"/>
            <ac:cxnSpMk id="102" creationId="{525E7D97-B76D-FC43-9C44-16C00241CCAF}"/>
          </ac:cxnSpMkLst>
        </pc:cxnChg>
        <pc:cxnChg chg="add mod">
          <ac:chgData name="a xx" userId="6c68ed6e84215d36" providerId="LiveId" clId="{DB4E0632-E63A-4BD2-8C89-6E43158AD100}" dt="2023-08-02T14:25:46.011" v="3880" actId="164"/>
          <ac:cxnSpMkLst>
            <pc:docMk/>
            <pc:sldMk cId="153630058" sldId="290"/>
            <ac:cxnSpMk id="108" creationId="{5A3695FE-DF25-4A11-BCAF-7C5043E1364D}"/>
          </ac:cxnSpMkLst>
        </pc:cxnChg>
        <pc:cxnChg chg="mod">
          <ac:chgData name="a xx" userId="6c68ed6e84215d36" providerId="LiveId" clId="{DB4E0632-E63A-4BD2-8C89-6E43158AD100}" dt="2023-08-02T14:25:48.182" v="3881"/>
          <ac:cxnSpMkLst>
            <pc:docMk/>
            <pc:sldMk cId="153630058" sldId="290"/>
            <ac:cxnSpMk id="112" creationId="{E0076532-87A0-5A97-CAC7-57EB435B9684}"/>
          </ac:cxnSpMkLst>
        </pc:cxnChg>
        <pc:cxnChg chg="mod">
          <ac:chgData name="a xx" userId="6c68ed6e84215d36" providerId="LiveId" clId="{DB4E0632-E63A-4BD2-8C89-6E43158AD100}" dt="2023-08-02T14:27:20.616" v="3887" actId="14100"/>
          <ac:cxnSpMkLst>
            <pc:docMk/>
            <pc:sldMk cId="153630058" sldId="290"/>
            <ac:cxnSpMk id="115" creationId="{F51D67AE-4795-903A-A43D-D2AE219470EB}"/>
          </ac:cxnSpMkLst>
        </pc:cxnChg>
        <pc:cxnChg chg="add mod">
          <ac:chgData name="a xx" userId="6c68ed6e84215d36" providerId="LiveId" clId="{DB4E0632-E63A-4BD2-8C89-6E43158AD100}" dt="2023-08-02T15:45:32.484" v="3908" actId="164"/>
          <ac:cxnSpMkLst>
            <pc:docMk/>
            <pc:sldMk cId="153630058" sldId="290"/>
            <ac:cxnSpMk id="121" creationId="{55838DBE-3E8D-7328-2E75-501FB5A093A1}"/>
          </ac:cxnSpMkLst>
        </pc:cxnChg>
        <pc:cxnChg chg="add mod">
          <ac:chgData name="a xx" userId="6c68ed6e84215d36" providerId="LiveId" clId="{DB4E0632-E63A-4BD2-8C89-6E43158AD100}" dt="2023-08-02T15:45:32.484" v="3908" actId="164"/>
          <ac:cxnSpMkLst>
            <pc:docMk/>
            <pc:sldMk cId="153630058" sldId="290"/>
            <ac:cxnSpMk id="122" creationId="{C9C45360-1554-3D21-E2A7-07757814285E}"/>
          </ac:cxnSpMkLst>
        </pc:cxnChg>
        <pc:cxnChg chg="add mod">
          <ac:chgData name="a xx" userId="6c68ed6e84215d36" providerId="LiveId" clId="{DB4E0632-E63A-4BD2-8C89-6E43158AD100}" dt="2023-08-02T15:45:32.484" v="3908" actId="164"/>
          <ac:cxnSpMkLst>
            <pc:docMk/>
            <pc:sldMk cId="153630058" sldId="290"/>
            <ac:cxnSpMk id="123" creationId="{68FBAD63-4513-D819-0A80-500518D13293}"/>
          </ac:cxnSpMkLst>
        </pc:cxnChg>
      </pc:sldChg>
      <pc:sldChg chg="addSp delSp modSp add mod">
        <pc:chgData name="a xx" userId="6c68ed6e84215d36" providerId="LiveId" clId="{DB4E0632-E63A-4BD2-8C89-6E43158AD100}" dt="2023-08-03T00:35:26.688" v="4448" actId="14100"/>
        <pc:sldMkLst>
          <pc:docMk/>
          <pc:sldMk cId="1354700979" sldId="291"/>
        </pc:sldMkLst>
        <pc:spChg chg="add mod">
          <ac:chgData name="a xx" userId="6c68ed6e84215d36" providerId="LiveId" clId="{DB4E0632-E63A-4BD2-8C89-6E43158AD100}" dt="2023-08-03T00:32:16.893" v="4446" actId="164"/>
          <ac:spMkLst>
            <pc:docMk/>
            <pc:sldMk cId="1354700979" sldId="291"/>
            <ac:spMk id="2" creationId="{B6777DEF-64F0-8D98-3089-CDFD57D7965A}"/>
          </ac:spMkLst>
        </pc:spChg>
        <pc:spChg chg="mod">
          <ac:chgData name="a xx" userId="6c68ed6e84215d36" providerId="LiveId" clId="{DB4E0632-E63A-4BD2-8C89-6E43158AD100}" dt="2023-08-02T18:48:36.050" v="3914" actId="165"/>
          <ac:spMkLst>
            <pc:docMk/>
            <pc:sldMk cId="1354700979" sldId="291"/>
            <ac:spMk id="2" creationId="{B6BEA4C3-8167-004A-C23C-3B49D2F894D5}"/>
          </ac:spMkLst>
        </pc:spChg>
        <pc:spChg chg="add mod">
          <ac:chgData name="a xx" userId="6c68ed6e84215d36" providerId="LiveId" clId="{DB4E0632-E63A-4BD2-8C89-6E43158AD100}" dt="2023-08-03T00:32:16.893" v="4446" actId="164"/>
          <ac:spMkLst>
            <pc:docMk/>
            <pc:sldMk cId="1354700979" sldId="291"/>
            <ac:spMk id="3" creationId="{FB0E4428-392E-053A-D0EA-47E1B4EC82EA}"/>
          </ac:spMkLst>
        </pc:spChg>
        <pc:spChg chg="del mod topLvl">
          <ac:chgData name="a xx" userId="6c68ed6e84215d36" providerId="LiveId" clId="{DB4E0632-E63A-4BD2-8C89-6E43158AD100}" dt="2023-08-02T18:56:01.529" v="4014" actId="478"/>
          <ac:spMkLst>
            <pc:docMk/>
            <pc:sldMk cId="1354700979" sldId="291"/>
            <ac:spMk id="7" creationId="{AA1010BB-DF50-F0CB-483C-831EF904E0C4}"/>
          </ac:spMkLst>
        </pc:spChg>
        <pc:spChg chg="mod ord topLvl">
          <ac:chgData name="a xx" userId="6c68ed6e84215d36" providerId="LiveId" clId="{DB4E0632-E63A-4BD2-8C89-6E43158AD100}" dt="2023-08-03T00:25:12.700" v="4443" actId="164"/>
          <ac:spMkLst>
            <pc:docMk/>
            <pc:sldMk cId="1354700979" sldId="291"/>
            <ac:spMk id="9" creationId="{A1E4CCE3-594A-15A4-91D3-407EF2A86839}"/>
          </ac:spMkLst>
        </pc:spChg>
        <pc:spChg chg="mod">
          <ac:chgData name="a xx" userId="6c68ed6e84215d36" providerId="LiveId" clId="{DB4E0632-E63A-4BD2-8C89-6E43158AD100}" dt="2023-08-02T18:52:48.579" v="3983" actId="165"/>
          <ac:spMkLst>
            <pc:docMk/>
            <pc:sldMk cId="1354700979" sldId="291"/>
            <ac:spMk id="12" creationId="{F81FC453-5CA3-AEBC-D30D-959CECA52A95}"/>
          </ac:spMkLst>
        </pc:spChg>
        <pc:spChg chg="mod">
          <ac:chgData name="a xx" userId="6c68ed6e84215d36" providerId="LiveId" clId="{DB4E0632-E63A-4BD2-8C89-6E43158AD100}" dt="2023-08-02T18:52:48.579" v="3983" actId="165"/>
          <ac:spMkLst>
            <pc:docMk/>
            <pc:sldMk cId="1354700979" sldId="291"/>
            <ac:spMk id="13" creationId="{E1E8AADF-7780-A9BF-ADF4-3F68ADAD9AFB}"/>
          </ac:spMkLst>
        </pc:spChg>
        <pc:spChg chg="mod">
          <ac:chgData name="a xx" userId="6c68ed6e84215d36" providerId="LiveId" clId="{DB4E0632-E63A-4BD2-8C89-6E43158AD100}" dt="2023-08-02T18:48:36.050" v="3914" actId="165"/>
          <ac:spMkLst>
            <pc:docMk/>
            <pc:sldMk cId="1354700979" sldId="291"/>
            <ac:spMk id="17" creationId="{7F6EDE4C-6D28-5842-6633-4FCF32969989}"/>
          </ac:spMkLst>
        </pc:spChg>
        <pc:spChg chg="mod">
          <ac:chgData name="a xx" userId="6c68ed6e84215d36" providerId="LiveId" clId="{DB4E0632-E63A-4BD2-8C89-6E43158AD100}" dt="2023-08-02T18:49:11.481" v="3924" actId="165"/>
          <ac:spMkLst>
            <pc:docMk/>
            <pc:sldMk cId="1354700979" sldId="291"/>
            <ac:spMk id="19" creationId="{BDA1AB28-3B54-4AF9-6D2C-2C085CC64248}"/>
          </ac:spMkLst>
        </pc:spChg>
        <pc:spChg chg="mod">
          <ac:chgData name="a xx" userId="6c68ed6e84215d36" providerId="LiveId" clId="{DB4E0632-E63A-4BD2-8C89-6E43158AD100}" dt="2023-08-02T18:49:11.481" v="3924" actId="165"/>
          <ac:spMkLst>
            <pc:docMk/>
            <pc:sldMk cId="1354700979" sldId="291"/>
            <ac:spMk id="20" creationId="{905341E5-B282-E27F-4CD5-4C4A9B131D06}"/>
          </ac:spMkLst>
        </pc:spChg>
        <pc:spChg chg="mod">
          <ac:chgData name="a xx" userId="6c68ed6e84215d36" providerId="LiveId" clId="{DB4E0632-E63A-4BD2-8C89-6E43158AD100}" dt="2023-08-02T18:49:11.481" v="3924" actId="165"/>
          <ac:spMkLst>
            <pc:docMk/>
            <pc:sldMk cId="1354700979" sldId="291"/>
            <ac:spMk id="21" creationId="{C18023C0-8148-E651-971F-E89C7DDE97B2}"/>
          </ac:spMkLst>
        </pc:spChg>
        <pc:spChg chg="del mod">
          <ac:chgData name="a xx" userId="6c68ed6e84215d36" providerId="LiveId" clId="{DB4E0632-E63A-4BD2-8C89-6E43158AD100}" dt="2023-08-02T18:49:15.997" v="3926" actId="478"/>
          <ac:spMkLst>
            <pc:docMk/>
            <pc:sldMk cId="1354700979" sldId="291"/>
            <ac:spMk id="23" creationId="{5E57DCD3-802A-F3B7-F1FD-898BFE211A69}"/>
          </ac:spMkLst>
        </pc:spChg>
        <pc:spChg chg="mod">
          <ac:chgData name="a xx" userId="6c68ed6e84215d36" providerId="LiveId" clId="{DB4E0632-E63A-4BD2-8C89-6E43158AD100}" dt="2023-08-02T18:49:11.481" v="3924" actId="165"/>
          <ac:spMkLst>
            <pc:docMk/>
            <pc:sldMk cId="1354700979" sldId="291"/>
            <ac:spMk id="25" creationId="{67DF35BE-87C0-1595-B582-C750DA0F0C4A}"/>
          </ac:spMkLst>
        </pc:spChg>
        <pc:spChg chg="mod">
          <ac:chgData name="a xx" userId="6c68ed6e84215d36" providerId="LiveId" clId="{DB4E0632-E63A-4BD2-8C89-6E43158AD100}" dt="2023-08-02T18:49:11.481" v="3924" actId="165"/>
          <ac:spMkLst>
            <pc:docMk/>
            <pc:sldMk cId="1354700979" sldId="291"/>
            <ac:spMk id="26" creationId="{4074FF24-6FBE-E868-3AB5-29AFE021A2C8}"/>
          </ac:spMkLst>
        </pc:spChg>
        <pc:spChg chg="mod">
          <ac:chgData name="a xx" userId="6c68ed6e84215d36" providerId="LiveId" clId="{DB4E0632-E63A-4BD2-8C89-6E43158AD100}" dt="2023-08-03T00:23:43.933" v="4439" actId="1036"/>
          <ac:spMkLst>
            <pc:docMk/>
            <pc:sldMk cId="1354700979" sldId="291"/>
            <ac:spMk id="27" creationId="{67EF6719-23E5-10B0-825C-6C8E58D1F303}"/>
          </ac:spMkLst>
        </pc:spChg>
        <pc:spChg chg="mod">
          <ac:chgData name="a xx" userId="6c68ed6e84215d36" providerId="LiveId" clId="{DB4E0632-E63A-4BD2-8C89-6E43158AD100}" dt="2023-08-02T18:48:50.509" v="3917" actId="165"/>
          <ac:spMkLst>
            <pc:docMk/>
            <pc:sldMk cId="1354700979" sldId="291"/>
            <ac:spMk id="29" creationId="{5445464B-8A32-DD89-2D95-D31BE10C6395}"/>
          </ac:spMkLst>
        </pc:spChg>
        <pc:spChg chg="mod">
          <ac:chgData name="a xx" userId="6c68ed6e84215d36" providerId="LiveId" clId="{DB4E0632-E63A-4BD2-8C89-6E43158AD100}" dt="2023-08-02T18:48:50.509" v="3917" actId="165"/>
          <ac:spMkLst>
            <pc:docMk/>
            <pc:sldMk cId="1354700979" sldId="291"/>
            <ac:spMk id="54" creationId="{0FB7C8B1-8088-491D-BDCC-1EBA56AB4F97}"/>
          </ac:spMkLst>
        </pc:spChg>
        <pc:spChg chg="mod">
          <ac:chgData name="a xx" userId="6c68ed6e84215d36" providerId="LiveId" clId="{DB4E0632-E63A-4BD2-8C89-6E43158AD100}" dt="2023-08-02T18:48:50.509" v="3917" actId="165"/>
          <ac:spMkLst>
            <pc:docMk/>
            <pc:sldMk cId="1354700979" sldId="291"/>
            <ac:spMk id="55" creationId="{857411DF-0ECA-3179-DCB5-AB6EA9EA5E06}"/>
          </ac:spMkLst>
        </pc:spChg>
        <pc:spChg chg="mod">
          <ac:chgData name="a xx" userId="6c68ed6e84215d36" providerId="LiveId" clId="{DB4E0632-E63A-4BD2-8C89-6E43158AD100}" dt="2023-08-02T18:48:50.509" v="3917" actId="165"/>
          <ac:spMkLst>
            <pc:docMk/>
            <pc:sldMk cId="1354700979" sldId="291"/>
            <ac:spMk id="56" creationId="{08588B93-B5FF-A25F-81DF-A13D3F156490}"/>
          </ac:spMkLst>
        </pc:spChg>
        <pc:spChg chg="mod">
          <ac:chgData name="a xx" userId="6c68ed6e84215d36" providerId="LiveId" clId="{DB4E0632-E63A-4BD2-8C89-6E43158AD100}" dt="2023-08-02T18:48:50.509" v="3917" actId="165"/>
          <ac:spMkLst>
            <pc:docMk/>
            <pc:sldMk cId="1354700979" sldId="291"/>
            <ac:spMk id="57" creationId="{BC370108-906C-ADBD-00C4-F7839998BD12}"/>
          </ac:spMkLst>
        </pc:spChg>
        <pc:spChg chg="mod">
          <ac:chgData name="a xx" userId="6c68ed6e84215d36" providerId="LiveId" clId="{DB4E0632-E63A-4BD2-8C89-6E43158AD100}" dt="2023-08-02T18:48:50.509" v="3917" actId="165"/>
          <ac:spMkLst>
            <pc:docMk/>
            <pc:sldMk cId="1354700979" sldId="291"/>
            <ac:spMk id="58" creationId="{E1132DEC-296B-2882-217B-27A3352650FD}"/>
          </ac:spMkLst>
        </pc:spChg>
        <pc:spChg chg="mod">
          <ac:chgData name="a xx" userId="6c68ed6e84215d36" providerId="LiveId" clId="{DB4E0632-E63A-4BD2-8C89-6E43158AD100}" dt="2023-08-02T18:48:50.509" v="3917" actId="165"/>
          <ac:spMkLst>
            <pc:docMk/>
            <pc:sldMk cId="1354700979" sldId="291"/>
            <ac:spMk id="59" creationId="{F2D50080-6BE1-7706-5FE5-FCC1403270DD}"/>
          </ac:spMkLst>
        </pc:spChg>
        <pc:spChg chg="mod">
          <ac:chgData name="a xx" userId="6c68ed6e84215d36" providerId="LiveId" clId="{DB4E0632-E63A-4BD2-8C89-6E43158AD100}" dt="2023-08-02T18:48:50.509" v="3917" actId="165"/>
          <ac:spMkLst>
            <pc:docMk/>
            <pc:sldMk cId="1354700979" sldId="291"/>
            <ac:spMk id="60" creationId="{0A7D329B-141E-C06A-1B97-21A5899D2D79}"/>
          </ac:spMkLst>
        </pc:spChg>
        <pc:spChg chg="mod">
          <ac:chgData name="a xx" userId="6c68ed6e84215d36" providerId="LiveId" clId="{DB4E0632-E63A-4BD2-8C89-6E43158AD100}" dt="2023-08-02T18:48:50.509" v="3917" actId="165"/>
          <ac:spMkLst>
            <pc:docMk/>
            <pc:sldMk cId="1354700979" sldId="291"/>
            <ac:spMk id="64" creationId="{B1B6D594-9AC8-9A91-6A0A-D2616C598E6F}"/>
          </ac:spMkLst>
        </pc:spChg>
        <pc:spChg chg="mod">
          <ac:chgData name="a xx" userId="6c68ed6e84215d36" providerId="LiveId" clId="{DB4E0632-E63A-4BD2-8C89-6E43158AD100}" dt="2023-08-02T18:54:08.412" v="3997"/>
          <ac:spMkLst>
            <pc:docMk/>
            <pc:sldMk cId="1354700979" sldId="291"/>
            <ac:spMk id="66" creationId="{8581B024-769D-7737-94EE-B3D86A39D2AC}"/>
          </ac:spMkLst>
        </pc:spChg>
        <pc:spChg chg="mod">
          <ac:chgData name="a xx" userId="6c68ed6e84215d36" providerId="LiveId" clId="{DB4E0632-E63A-4BD2-8C89-6E43158AD100}" dt="2023-08-02T18:48:50.509" v="3917" actId="165"/>
          <ac:spMkLst>
            <pc:docMk/>
            <pc:sldMk cId="1354700979" sldId="291"/>
            <ac:spMk id="67" creationId="{23A28713-2B56-5CED-8999-4FD09334623D}"/>
          </ac:spMkLst>
        </pc:spChg>
        <pc:spChg chg="mod">
          <ac:chgData name="a xx" userId="6c68ed6e84215d36" providerId="LiveId" clId="{DB4E0632-E63A-4BD2-8C89-6E43158AD100}" dt="2023-08-02T18:54:08.412" v="3997"/>
          <ac:spMkLst>
            <pc:docMk/>
            <pc:sldMk cId="1354700979" sldId="291"/>
            <ac:spMk id="70" creationId="{D673DFD2-82DA-06BA-83AD-4A82A3634F35}"/>
          </ac:spMkLst>
        </pc:spChg>
        <pc:spChg chg="add mod">
          <ac:chgData name="a xx" userId="6c68ed6e84215d36" providerId="LiveId" clId="{DB4E0632-E63A-4BD2-8C89-6E43158AD100}" dt="2023-08-02T18:54:11.898" v="3998" actId="164"/>
          <ac:spMkLst>
            <pc:docMk/>
            <pc:sldMk cId="1354700979" sldId="291"/>
            <ac:spMk id="73" creationId="{FD831FEB-F3CE-A055-F95B-589A5D84EC06}"/>
          </ac:spMkLst>
        </pc:spChg>
        <pc:spChg chg="add mod">
          <ac:chgData name="a xx" userId="6c68ed6e84215d36" providerId="LiveId" clId="{DB4E0632-E63A-4BD2-8C89-6E43158AD100}" dt="2023-08-02T18:54:11.898" v="3998" actId="164"/>
          <ac:spMkLst>
            <pc:docMk/>
            <pc:sldMk cId="1354700979" sldId="291"/>
            <ac:spMk id="74" creationId="{CA46795E-8F62-06AF-8C88-AFE39981D684}"/>
          </ac:spMkLst>
        </pc:spChg>
        <pc:spChg chg="add mod">
          <ac:chgData name="a xx" userId="6c68ed6e84215d36" providerId="LiveId" clId="{DB4E0632-E63A-4BD2-8C89-6E43158AD100}" dt="2023-08-03T00:25:12.700" v="4443" actId="164"/>
          <ac:spMkLst>
            <pc:docMk/>
            <pc:sldMk cId="1354700979" sldId="291"/>
            <ac:spMk id="82" creationId="{8B66430B-CD2F-B922-667C-C8BE53437AAB}"/>
          </ac:spMkLst>
        </pc:spChg>
        <pc:spChg chg="add del mod">
          <ac:chgData name="a xx" userId="6c68ed6e84215d36" providerId="LiveId" clId="{DB4E0632-E63A-4BD2-8C89-6E43158AD100}" dt="2023-08-02T18:58:23.087" v="4102" actId="478"/>
          <ac:spMkLst>
            <pc:docMk/>
            <pc:sldMk cId="1354700979" sldId="291"/>
            <ac:spMk id="84" creationId="{4E5A87E3-3176-CA49-BF03-0E9E8BDF05B8}"/>
          </ac:spMkLst>
        </pc:spChg>
        <pc:spChg chg="del mod">
          <ac:chgData name="a xx" userId="6c68ed6e84215d36" providerId="LiveId" clId="{DB4E0632-E63A-4BD2-8C89-6E43158AD100}" dt="2023-08-02T18:58:23.087" v="4102" actId="478"/>
          <ac:spMkLst>
            <pc:docMk/>
            <pc:sldMk cId="1354700979" sldId="291"/>
            <ac:spMk id="86" creationId="{93A0D284-CD97-CAEE-FE70-546880CCE8C8}"/>
          </ac:spMkLst>
        </pc:spChg>
        <pc:spChg chg="add mod">
          <ac:chgData name="a xx" userId="6c68ed6e84215d36" providerId="LiveId" clId="{DB4E0632-E63A-4BD2-8C89-6E43158AD100}" dt="2023-08-02T18:57:19.681" v="4060" actId="164"/>
          <ac:spMkLst>
            <pc:docMk/>
            <pc:sldMk cId="1354700979" sldId="291"/>
            <ac:spMk id="88" creationId="{C50431A1-739A-96D9-3DA0-290A36DE9A28}"/>
          </ac:spMkLst>
        </pc:spChg>
        <pc:spChg chg="add mod">
          <ac:chgData name="a xx" userId="6c68ed6e84215d36" providerId="LiveId" clId="{DB4E0632-E63A-4BD2-8C89-6E43158AD100}" dt="2023-08-02T18:57:19.681" v="4060" actId="164"/>
          <ac:spMkLst>
            <pc:docMk/>
            <pc:sldMk cId="1354700979" sldId="291"/>
            <ac:spMk id="98" creationId="{C0514DB1-E000-E86A-C705-F25255DEFB81}"/>
          </ac:spMkLst>
        </pc:spChg>
        <pc:spChg chg="mod ord topLvl">
          <ac:chgData name="a xx" userId="6c68ed6e84215d36" providerId="LiveId" clId="{DB4E0632-E63A-4BD2-8C89-6E43158AD100}" dt="2023-08-03T00:25:12.700" v="4443" actId="164"/>
          <ac:spMkLst>
            <pc:docMk/>
            <pc:sldMk cId="1354700979" sldId="291"/>
            <ac:spMk id="125" creationId="{B50516EA-D9D2-3FCF-C3B6-EC1C60B51430}"/>
          </ac:spMkLst>
        </pc:spChg>
        <pc:spChg chg="mod">
          <ac:chgData name="a xx" userId="6c68ed6e84215d36" providerId="LiveId" clId="{DB4E0632-E63A-4BD2-8C89-6E43158AD100}" dt="2023-08-02T18:52:48.579" v="3983" actId="165"/>
          <ac:spMkLst>
            <pc:docMk/>
            <pc:sldMk cId="1354700979" sldId="291"/>
            <ac:spMk id="127" creationId="{57EE6430-5135-07A3-79A1-09C4BFD08B4D}"/>
          </ac:spMkLst>
        </pc:spChg>
        <pc:spChg chg="mod">
          <ac:chgData name="a xx" userId="6c68ed6e84215d36" providerId="LiveId" clId="{DB4E0632-E63A-4BD2-8C89-6E43158AD100}" dt="2023-08-02T18:52:48.579" v="3983" actId="165"/>
          <ac:spMkLst>
            <pc:docMk/>
            <pc:sldMk cId="1354700979" sldId="291"/>
            <ac:spMk id="128" creationId="{567E5121-BFF0-349D-A398-0898710B5109}"/>
          </ac:spMkLst>
        </pc:spChg>
        <pc:spChg chg="mod topLvl">
          <ac:chgData name="a xx" userId="6c68ed6e84215d36" providerId="LiveId" clId="{DB4E0632-E63A-4BD2-8C89-6E43158AD100}" dt="2023-08-03T00:25:12.700" v="4443" actId="164"/>
          <ac:spMkLst>
            <pc:docMk/>
            <pc:sldMk cId="1354700979" sldId="291"/>
            <ac:spMk id="129" creationId="{D0EAE314-C508-2767-3117-56B84A6C34FD}"/>
          </ac:spMkLst>
        </pc:spChg>
        <pc:spChg chg="mod topLvl">
          <ac:chgData name="a xx" userId="6c68ed6e84215d36" providerId="LiveId" clId="{DB4E0632-E63A-4BD2-8C89-6E43158AD100}" dt="2023-08-03T00:25:12.700" v="4443" actId="164"/>
          <ac:spMkLst>
            <pc:docMk/>
            <pc:sldMk cId="1354700979" sldId="291"/>
            <ac:spMk id="130" creationId="{EAE1424E-1345-E31D-3B0C-B867545E6D36}"/>
          </ac:spMkLst>
        </pc:spChg>
        <pc:spChg chg="add mod">
          <ac:chgData name="a xx" userId="6c68ed6e84215d36" providerId="LiveId" clId="{DB4E0632-E63A-4BD2-8C89-6E43158AD100}" dt="2023-08-03T00:35:26.688" v="4448" actId="14100"/>
          <ac:spMkLst>
            <pc:docMk/>
            <pc:sldMk cId="1354700979" sldId="291"/>
            <ac:spMk id="160" creationId="{14353DEC-D59B-12CE-0378-F5625CE669A1}"/>
          </ac:spMkLst>
        </pc:spChg>
        <pc:spChg chg="add del mod">
          <ac:chgData name="a xx" userId="6c68ed6e84215d36" providerId="LiveId" clId="{DB4E0632-E63A-4BD2-8C89-6E43158AD100}" dt="2023-08-03T00:24:34.417" v="4440" actId="478"/>
          <ac:spMkLst>
            <pc:docMk/>
            <pc:sldMk cId="1354700979" sldId="291"/>
            <ac:spMk id="164" creationId="{1C5D6380-B7F4-CA4C-4539-2C8CFCEE1DAE}"/>
          </ac:spMkLst>
        </pc:spChg>
        <pc:spChg chg="add del mod">
          <ac:chgData name="a xx" userId="6c68ed6e84215d36" providerId="LiveId" clId="{DB4E0632-E63A-4BD2-8C89-6E43158AD100}" dt="2023-08-03T00:18:55.535" v="4397" actId="478"/>
          <ac:spMkLst>
            <pc:docMk/>
            <pc:sldMk cId="1354700979" sldId="291"/>
            <ac:spMk id="165" creationId="{27B44636-53BE-4EC4-0807-3EFBFA097462}"/>
          </ac:spMkLst>
        </pc:spChg>
        <pc:spChg chg="add mod">
          <ac:chgData name="a xx" userId="6c68ed6e84215d36" providerId="LiveId" clId="{DB4E0632-E63A-4BD2-8C89-6E43158AD100}" dt="2023-08-03T00:25:12.700" v="4443" actId="164"/>
          <ac:spMkLst>
            <pc:docMk/>
            <pc:sldMk cId="1354700979" sldId="291"/>
            <ac:spMk id="166" creationId="{DAF6D3D2-2405-6819-6305-8AC7C43C660A}"/>
          </ac:spMkLst>
        </pc:spChg>
        <pc:spChg chg="add del mod">
          <ac:chgData name="a xx" userId="6c68ed6e84215d36" providerId="LiveId" clId="{DB4E0632-E63A-4BD2-8C89-6E43158AD100}" dt="2023-08-03T00:19:24.145" v="4402" actId="478"/>
          <ac:spMkLst>
            <pc:docMk/>
            <pc:sldMk cId="1354700979" sldId="291"/>
            <ac:spMk id="168" creationId="{FDC99030-2DC5-66B5-516B-FE8101428E24}"/>
          </ac:spMkLst>
        </pc:spChg>
        <pc:spChg chg="add mod">
          <ac:chgData name="a xx" userId="6c68ed6e84215d36" providerId="LiveId" clId="{DB4E0632-E63A-4BD2-8C89-6E43158AD100}" dt="2023-08-03T00:25:12.700" v="4443" actId="164"/>
          <ac:spMkLst>
            <pc:docMk/>
            <pc:sldMk cId="1354700979" sldId="291"/>
            <ac:spMk id="170" creationId="{A54A44CB-A21F-E84B-E5A8-C5A4BDA2F0B4}"/>
          </ac:spMkLst>
        </pc:spChg>
        <pc:grpChg chg="del mod topLvl">
          <ac:chgData name="a xx" userId="6c68ed6e84215d36" providerId="LiveId" clId="{DB4E0632-E63A-4BD2-8C89-6E43158AD100}" dt="2023-08-02T18:49:02.227" v="3921" actId="478"/>
          <ac:grpSpMkLst>
            <pc:docMk/>
            <pc:sldMk cId="1354700979" sldId="291"/>
            <ac:grpSpMk id="3" creationId="{4C4BA79C-6596-B4BB-5546-C7EEECA46C9D}"/>
          </ac:grpSpMkLst>
        </pc:grpChg>
        <pc:grpChg chg="add mod">
          <ac:chgData name="a xx" userId="6c68ed6e84215d36" providerId="LiveId" clId="{DB4E0632-E63A-4BD2-8C89-6E43158AD100}" dt="2023-08-03T00:35:23.004" v="4447" actId="1076"/>
          <ac:grpSpMkLst>
            <pc:docMk/>
            <pc:sldMk cId="1354700979" sldId="291"/>
            <ac:grpSpMk id="4" creationId="{23B13FFC-0393-A3AA-D6F4-104E1B89A039}"/>
          </ac:grpSpMkLst>
        </pc:grpChg>
        <pc:grpChg chg="add del mod topLvl">
          <ac:chgData name="a xx" userId="6c68ed6e84215d36" providerId="LiveId" clId="{DB4E0632-E63A-4BD2-8C89-6E43158AD100}" dt="2023-08-02T18:49:11.481" v="3924" actId="165"/>
          <ac:grpSpMkLst>
            <pc:docMk/>
            <pc:sldMk cId="1354700979" sldId="291"/>
            <ac:grpSpMk id="4" creationId="{8CD40FEB-713F-FA1F-0C67-8FDBBED4AD72}"/>
          </ac:grpSpMkLst>
        </pc:grpChg>
        <pc:grpChg chg="add del mod">
          <ac:chgData name="a xx" userId="6c68ed6e84215d36" providerId="LiveId" clId="{DB4E0632-E63A-4BD2-8C89-6E43158AD100}" dt="2023-08-02T18:52:48.579" v="3983" actId="165"/>
          <ac:grpSpMkLst>
            <pc:docMk/>
            <pc:sldMk cId="1354700979" sldId="291"/>
            <ac:grpSpMk id="5" creationId="{7B6C9A63-A044-5888-C84A-6120FBE20589}"/>
          </ac:grpSpMkLst>
        </pc:grpChg>
        <pc:grpChg chg="mod topLvl">
          <ac:chgData name="a xx" userId="6c68ed6e84215d36" providerId="LiveId" clId="{DB4E0632-E63A-4BD2-8C89-6E43158AD100}" dt="2023-08-03T00:25:12.700" v="4443" actId="164"/>
          <ac:grpSpMkLst>
            <pc:docMk/>
            <pc:sldMk cId="1354700979" sldId="291"/>
            <ac:grpSpMk id="11" creationId="{1320EADA-8BAC-D4D6-A84E-C4559CFD8AB4}"/>
          </ac:grpSpMkLst>
        </pc:grpChg>
        <pc:grpChg chg="del mod topLvl">
          <ac:chgData name="a xx" userId="6c68ed6e84215d36" providerId="LiveId" clId="{DB4E0632-E63A-4BD2-8C89-6E43158AD100}" dt="2023-08-02T18:48:55.561" v="3919" actId="478"/>
          <ac:grpSpMkLst>
            <pc:docMk/>
            <pc:sldMk cId="1354700979" sldId="291"/>
            <ac:grpSpMk id="14" creationId="{D45361A2-D039-3BFD-9671-41E5C9F601F7}"/>
          </ac:grpSpMkLst>
        </pc:grpChg>
        <pc:grpChg chg="mod">
          <ac:chgData name="a xx" userId="6c68ed6e84215d36" providerId="LiveId" clId="{DB4E0632-E63A-4BD2-8C89-6E43158AD100}" dt="2023-08-02T18:49:11.481" v="3924" actId="165"/>
          <ac:grpSpMkLst>
            <pc:docMk/>
            <pc:sldMk cId="1354700979" sldId="291"/>
            <ac:grpSpMk id="18" creationId="{E0D76DC9-75E8-E3CF-F794-C302734A009F}"/>
          </ac:grpSpMkLst>
        </pc:grpChg>
        <pc:grpChg chg="mod">
          <ac:chgData name="a xx" userId="6c68ed6e84215d36" providerId="LiveId" clId="{DB4E0632-E63A-4BD2-8C89-6E43158AD100}" dt="2023-08-02T18:48:50.509" v="3917" actId="165"/>
          <ac:grpSpMkLst>
            <pc:docMk/>
            <pc:sldMk cId="1354700979" sldId="291"/>
            <ac:grpSpMk id="22" creationId="{D5609885-5AC5-3098-51E5-F97D95BFBBDF}"/>
          </ac:grpSpMkLst>
        </pc:grpChg>
        <pc:grpChg chg="mod">
          <ac:chgData name="a xx" userId="6c68ed6e84215d36" providerId="LiveId" clId="{DB4E0632-E63A-4BD2-8C89-6E43158AD100}" dt="2023-08-02T18:48:50.509" v="3917" actId="165"/>
          <ac:grpSpMkLst>
            <pc:docMk/>
            <pc:sldMk cId="1354700979" sldId="291"/>
            <ac:grpSpMk id="24" creationId="{BD52C5E6-FE2F-A32B-A834-35578E07C3DF}"/>
          </ac:grpSpMkLst>
        </pc:grpChg>
        <pc:grpChg chg="mod">
          <ac:chgData name="a xx" userId="6c68ed6e84215d36" providerId="LiveId" clId="{DB4E0632-E63A-4BD2-8C89-6E43158AD100}" dt="2023-08-02T18:48:50.509" v="3917" actId="165"/>
          <ac:grpSpMkLst>
            <pc:docMk/>
            <pc:sldMk cId="1354700979" sldId="291"/>
            <ac:grpSpMk id="28" creationId="{E1827D75-87A0-CD01-ECEA-A325C3D3712E}"/>
          </ac:grpSpMkLst>
        </pc:grpChg>
        <pc:grpChg chg="mod">
          <ac:chgData name="a xx" userId="6c68ed6e84215d36" providerId="LiveId" clId="{DB4E0632-E63A-4BD2-8C89-6E43158AD100}" dt="2023-08-02T18:49:11.481" v="3924" actId="165"/>
          <ac:grpSpMkLst>
            <pc:docMk/>
            <pc:sldMk cId="1354700979" sldId="291"/>
            <ac:grpSpMk id="31" creationId="{28BEAFCA-7DFC-8ED4-60DD-DBF138F7D1B2}"/>
          </ac:grpSpMkLst>
        </pc:grpChg>
        <pc:grpChg chg="del mod topLvl">
          <ac:chgData name="a xx" userId="6c68ed6e84215d36" providerId="LiveId" clId="{DB4E0632-E63A-4BD2-8C89-6E43158AD100}" dt="2023-08-02T18:53:07.571" v="3985" actId="165"/>
          <ac:grpSpMkLst>
            <pc:docMk/>
            <pc:sldMk cId="1354700979" sldId="291"/>
            <ac:grpSpMk id="32" creationId="{F8CB5005-28FC-FD58-33DB-5A2256C938CD}"/>
          </ac:grpSpMkLst>
        </pc:grpChg>
        <pc:grpChg chg="mod">
          <ac:chgData name="a xx" userId="6c68ed6e84215d36" providerId="LiveId" clId="{DB4E0632-E63A-4BD2-8C89-6E43158AD100}" dt="2023-08-02T18:49:11.481" v="3924" actId="165"/>
          <ac:grpSpMkLst>
            <pc:docMk/>
            <pc:sldMk cId="1354700979" sldId="291"/>
            <ac:grpSpMk id="45" creationId="{69812D7F-3AB8-8F9B-6429-05E5EC570DFE}"/>
          </ac:grpSpMkLst>
        </pc:grpChg>
        <pc:grpChg chg="add mod">
          <ac:chgData name="a xx" userId="6c68ed6e84215d36" providerId="LiveId" clId="{DB4E0632-E63A-4BD2-8C89-6E43158AD100}" dt="2023-08-02T18:54:11.898" v="3998" actId="164"/>
          <ac:grpSpMkLst>
            <pc:docMk/>
            <pc:sldMk cId="1354700979" sldId="291"/>
            <ac:grpSpMk id="65" creationId="{090EFD23-4EB8-47E3-9652-E891D968E604}"/>
          </ac:grpSpMkLst>
        </pc:grpChg>
        <pc:grpChg chg="del">
          <ac:chgData name="a xx" userId="6c68ed6e84215d36" providerId="LiveId" clId="{DB4E0632-E63A-4BD2-8C89-6E43158AD100}" dt="2023-08-02T18:48:36.050" v="3914" actId="165"/>
          <ac:grpSpMkLst>
            <pc:docMk/>
            <pc:sldMk cId="1354700979" sldId="291"/>
            <ac:grpSpMk id="68" creationId="{9F2AFA0A-1E12-3777-412B-6128FC3E1E98}"/>
          </ac:grpSpMkLst>
        </pc:grpChg>
        <pc:grpChg chg="add del mod">
          <ac:chgData name="a xx" userId="6c68ed6e84215d36" providerId="LiveId" clId="{DB4E0632-E63A-4BD2-8C89-6E43158AD100}" dt="2023-08-02T18:54:43.783" v="4003" actId="478"/>
          <ac:grpSpMkLst>
            <pc:docMk/>
            <pc:sldMk cId="1354700979" sldId="291"/>
            <ac:grpSpMk id="75" creationId="{FDC44804-1668-49A8-626C-22588610D813}"/>
          </ac:grpSpMkLst>
        </pc:grpChg>
        <pc:grpChg chg="mod">
          <ac:chgData name="a xx" userId="6c68ed6e84215d36" providerId="LiveId" clId="{DB4E0632-E63A-4BD2-8C89-6E43158AD100}" dt="2023-08-02T18:48:50.509" v="3917" actId="165"/>
          <ac:grpSpMkLst>
            <pc:docMk/>
            <pc:sldMk cId="1354700979" sldId="291"/>
            <ac:grpSpMk id="79" creationId="{FC01DE1B-9EC2-E212-71AF-9D2C00BD13BB}"/>
          </ac:grpSpMkLst>
        </pc:grpChg>
        <pc:grpChg chg="add del mod">
          <ac:chgData name="a xx" userId="6c68ed6e84215d36" providerId="LiveId" clId="{DB4E0632-E63A-4BD2-8C89-6E43158AD100}" dt="2023-08-02T18:58:23.087" v="4102" actId="478"/>
          <ac:grpSpMkLst>
            <pc:docMk/>
            <pc:sldMk cId="1354700979" sldId="291"/>
            <ac:grpSpMk id="83" creationId="{9854A2CC-4B45-46A4-C0DB-80BEF617E690}"/>
          </ac:grpSpMkLst>
        </pc:grpChg>
        <pc:grpChg chg="mod">
          <ac:chgData name="a xx" userId="6c68ed6e84215d36" providerId="LiveId" clId="{DB4E0632-E63A-4BD2-8C89-6E43158AD100}" dt="2023-08-02T18:48:50.509" v="3917" actId="165"/>
          <ac:grpSpMkLst>
            <pc:docMk/>
            <pc:sldMk cId="1354700979" sldId="291"/>
            <ac:grpSpMk id="85" creationId="{9D920DFD-4D2A-9F43-3579-10F103429FD7}"/>
          </ac:grpSpMkLst>
        </pc:grpChg>
        <pc:grpChg chg="mod">
          <ac:chgData name="a xx" userId="6c68ed6e84215d36" providerId="LiveId" clId="{DB4E0632-E63A-4BD2-8C89-6E43158AD100}" dt="2023-08-02T18:48:50.509" v="3917" actId="165"/>
          <ac:grpSpMkLst>
            <pc:docMk/>
            <pc:sldMk cId="1354700979" sldId="291"/>
            <ac:grpSpMk id="91" creationId="{36537796-939A-C22C-C71C-87D9C404796E}"/>
          </ac:grpSpMkLst>
        </pc:grpChg>
        <pc:grpChg chg="mod">
          <ac:chgData name="a xx" userId="6c68ed6e84215d36" providerId="LiveId" clId="{DB4E0632-E63A-4BD2-8C89-6E43158AD100}" dt="2023-08-02T18:48:50.509" v="3917" actId="165"/>
          <ac:grpSpMkLst>
            <pc:docMk/>
            <pc:sldMk cId="1354700979" sldId="291"/>
            <ac:grpSpMk id="94" creationId="{7552821B-349A-7E53-AE9A-65E2DC9D535A}"/>
          </ac:grpSpMkLst>
        </pc:grpChg>
        <pc:grpChg chg="mod">
          <ac:chgData name="a xx" userId="6c68ed6e84215d36" providerId="LiveId" clId="{DB4E0632-E63A-4BD2-8C89-6E43158AD100}" dt="2023-08-02T18:48:50.509" v="3917" actId="165"/>
          <ac:grpSpMkLst>
            <pc:docMk/>
            <pc:sldMk cId="1354700979" sldId="291"/>
            <ac:grpSpMk id="97" creationId="{7127389D-8917-B9BB-E1E3-58E60CD86773}"/>
          </ac:grpSpMkLst>
        </pc:grpChg>
        <pc:grpChg chg="add del mod topLvl">
          <ac:chgData name="a xx" userId="6c68ed6e84215d36" providerId="LiveId" clId="{DB4E0632-E63A-4BD2-8C89-6E43158AD100}" dt="2023-08-02T18:49:21.953" v="3930" actId="478"/>
          <ac:grpSpMkLst>
            <pc:docMk/>
            <pc:sldMk cId="1354700979" sldId="291"/>
            <ac:grpSpMk id="99" creationId="{30114395-D149-E994-E985-D32AD4EA9439}"/>
          </ac:grpSpMkLst>
        </pc:grpChg>
        <pc:grpChg chg="mod topLvl">
          <ac:chgData name="a xx" userId="6c68ed6e84215d36" providerId="LiveId" clId="{DB4E0632-E63A-4BD2-8C89-6E43158AD100}" dt="2023-08-03T00:25:12.700" v="4443" actId="164"/>
          <ac:grpSpMkLst>
            <pc:docMk/>
            <pc:sldMk cId="1354700979" sldId="291"/>
            <ac:grpSpMk id="100" creationId="{86599B7B-D7DF-DF59-342E-C7DE626051CE}"/>
          </ac:grpSpMkLst>
        </pc:grpChg>
        <pc:grpChg chg="add del mod">
          <ac:chgData name="a xx" userId="6c68ed6e84215d36" providerId="LiveId" clId="{DB4E0632-E63A-4BD2-8C89-6E43158AD100}" dt="2023-08-02T19:03:23.180" v="4233" actId="478"/>
          <ac:grpSpMkLst>
            <pc:docMk/>
            <pc:sldMk cId="1354700979" sldId="291"/>
            <ac:grpSpMk id="101" creationId="{34D3404E-B7B4-1602-7E56-BEA8D02C2A6E}"/>
          </ac:grpSpMkLst>
        </pc:grpChg>
        <pc:grpChg chg="del mod topLvl">
          <ac:chgData name="a xx" userId="6c68ed6e84215d36" providerId="LiveId" clId="{DB4E0632-E63A-4BD2-8C89-6E43158AD100}" dt="2023-08-02T18:58:43.914" v="4106" actId="165"/>
          <ac:grpSpMkLst>
            <pc:docMk/>
            <pc:sldMk cId="1354700979" sldId="291"/>
            <ac:grpSpMk id="108" creationId="{E4E745C4-0B4C-EF7F-53C4-809DD9B64892}"/>
          </ac:grpSpMkLst>
        </pc:grpChg>
        <pc:grpChg chg="del mod topLvl">
          <ac:chgData name="a xx" userId="6c68ed6e84215d36" providerId="LiveId" clId="{DB4E0632-E63A-4BD2-8C89-6E43158AD100}" dt="2023-08-02T18:53:17.902" v="3987" actId="165"/>
          <ac:grpSpMkLst>
            <pc:docMk/>
            <pc:sldMk cId="1354700979" sldId="291"/>
            <ac:grpSpMk id="109" creationId="{51992DDE-8A66-047A-6B09-1E14F96F6AAD}"/>
          </ac:grpSpMkLst>
        </pc:grpChg>
        <pc:grpChg chg="mod topLvl">
          <ac:chgData name="a xx" userId="6c68ed6e84215d36" providerId="LiveId" clId="{DB4E0632-E63A-4BD2-8C89-6E43158AD100}" dt="2023-08-03T00:25:12.700" v="4443" actId="164"/>
          <ac:grpSpMkLst>
            <pc:docMk/>
            <pc:sldMk cId="1354700979" sldId="291"/>
            <ac:grpSpMk id="126" creationId="{A5782E1A-D7AD-34C1-AC8B-4491CC5DDF8F}"/>
          </ac:grpSpMkLst>
        </pc:grpChg>
        <pc:grpChg chg="del mod topLvl">
          <ac:chgData name="a xx" userId="6c68ed6e84215d36" providerId="LiveId" clId="{DB4E0632-E63A-4BD2-8C89-6E43158AD100}" dt="2023-08-02T18:48:50.509" v="3917" actId="165"/>
          <ac:grpSpMkLst>
            <pc:docMk/>
            <pc:sldMk cId="1354700979" sldId="291"/>
            <ac:grpSpMk id="131" creationId="{362C8C5B-2E75-14A3-DF1B-BAA0EF7675DE}"/>
          </ac:grpSpMkLst>
        </pc:grpChg>
        <pc:grpChg chg="add mod">
          <ac:chgData name="a xx" userId="6c68ed6e84215d36" providerId="LiveId" clId="{DB4E0632-E63A-4BD2-8C89-6E43158AD100}" dt="2023-08-03T00:32:16.893" v="4446" actId="164"/>
          <ac:grpSpMkLst>
            <pc:docMk/>
            <pc:sldMk cId="1354700979" sldId="291"/>
            <ac:grpSpMk id="172" creationId="{A9906D7C-8956-5C6B-288F-E7B1D0AD8504}"/>
          </ac:grpSpMkLst>
        </pc:grpChg>
        <pc:cxnChg chg="mod">
          <ac:chgData name="a xx" userId="6c68ed6e84215d36" providerId="LiveId" clId="{DB4E0632-E63A-4BD2-8C89-6E43158AD100}" dt="2023-08-02T18:49:11.481" v="3924" actId="165"/>
          <ac:cxnSpMkLst>
            <pc:docMk/>
            <pc:sldMk cId="1354700979" sldId="291"/>
            <ac:cxnSpMk id="33" creationId="{E7A3C898-B908-ACCB-2AAD-B8A32280DCB4}"/>
          </ac:cxnSpMkLst>
        </pc:cxnChg>
        <pc:cxnChg chg="mod">
          <ac:chgData name="a xx" userId="6c68ed6e84215d36" providerId="LiveId" clId="{DB4E0632-E63A-4BD2-8C89-6E43158AD100}" dt="2023-08-02T18:49:11.481" v="3924" actId="165"/>
          <ac:cxnSpMkLst>
            <pc:docMk/>
            <pc:sldMk cId="1354700979" sldId="291"/>
            <ac:cxnSpMk id="34" creationId="{DD6390BC-7365-90E3-C4EB-2D70C911C9D6}"/>
          </ac:cxnSpMkLst>
        </pc:cxnChg>
        <pc:cxnChg chg="mod">
          <ac:chgData name="a xx" userId="6c68ed6e84215d36" providerId="LiveId" clId="{DB4E0632-E63A-4BD2-8C89-6E43158AD100}" dt="2023-08-02T18:49:11.481" v="3924" actId="165"/>
          <ac:cxnSpMkLst>
            <pc:docMk/>
            <pc:sldMk cId="1354700979" sldId="291"/>
            <ac:cxnSpMk id="35" creationId="{4D7F63D2-77DA-7950-8AEC-E7EF5E718960}"/>
          </ac:cxnSpMkLst>
        </pc:cxnChg>
        <pc:cxnChg chg="mod">
          <ac:chgData name="a xx" userId="6c68ed6e84215d36" providerId="LiveId" clId="{DB4E0632-E63A-4BD2-8C89-6E43158AD100}" dt="2023-08-02T18:49:11.481" v="3924" actId="165"/>
          <ac:cxnSpMkLst>
            <pc:docMk/>
            <pc:sldMk cId="1354700979" sldId="291"/>
            <ac:cxnSpMk id="36" creationId="{C7E356D5-6905-B960-4503-C15D2BCBD6C2}"/>
          </ac:cxnSpMkLst>
        </pc:cxnChg>
        <pc:cxnChg chg="mod">
          <ac:chgData name="a xx" userId="6c68ed6e84215d36" providerId="LiveId" clId="{DB4E0632-E63A-4BD2-8C89-6E43158AD100}" dt="2023-08-02T18:49:11.481" v="3924" actId="165"/>
          <ac:cxnSpMkLst>
            <pc:docMk/>
            <pc:sldMk cId="1354700979" sldId="291"/>
            <ac:cxnSpMk id="37" creationId="{96FE4BC3-500C-9212-7F0A-F6A5FC6B2836}"/>
          </ac:cxnSpMkLst>
        </pc:cxnChg>
        <pc:cxnChg chg="mod">
          <ac:chgData name="a xx" userId="6c68ed6e84215d36" providerId="LiveId" clId="{DB4E0632-E63A-4BD2-8C89-6E43158AD100}" dt="2023-08-02T18:49:11.481" v="3924" actId="165"/>
          <ac:cxnSpMkLst>
            <pc:docMk/>
            <pc:sldMk cId="1354700979" sldId="291"/>
            <ac:cxnSpMk id="38" creationId="{A8D5F691-43C7-FEE1-A4F6-DB89F8BDB4BF}"/>
          </ac:cxnSpMkLst>
        </pc:cxnChg>
        <pc:cxnChg chg="mod">
          <ac:chgData name="a xx" userId="6c68ed6e84215d36" providerId="LiveId" clId="{DB4E0632-E63A-4BD2-8C89-6E43158AD100}" dt="2023-08-02T18:49:11.481" v="3924" actId="165"/>
          <ac:cxnSpMkLst>
            <pc:docMk/>
            <pc:sldMk cId="1354700979" sldId="291"/>
            <ac:cxnSpMk id="39" creationId="{23292E78-8D7F-8D67-0139-B9CED6655366}"/>
          </ac:cxnSpMkLst>
        </pc:cxnChg>
        <pc:cxnChg chg="mod">
          <ac:chgData name="a xx" userId="6c68ed6e84215d36" providerId="LiveId" clId="{DB4E0632-E63A-4BD2-8C89-6E43158AD100}" dt="2023-08-02T18:49:11.481" v="3924" actId="165"/>
          <ac:cxnSpMkLst>
            <pc:docMk/>
            <pc:sldMk cId="1354700979" sldId="291"/>
            <ac:cxnSpMk id="40" creationId="{3ABFD22C-A5AB-45E7-82EC-C1A3C21BA3FD}"/>
          </ac:cxnSpMkLst>
        </pc:cxnChg>
        <pc:cxnChg chg="mod">
          <ac:chgData name="a xx" userId="6c68ed6e84215d36" providerId="LiveId" clId="{DB4E0632-E63A-4BD2-8C89-6E43158AD100}" dt="2023-08-02T18:49:11.481" v="3924" actId="165"/>
          <ac:cxnSpMkLst>
            <pc:docMk/>
            <pc:sldMk cId="1354700979" sldId="291"/>
            <ac:cxnSpMk id="41" creationId="{ADB235EA-5D16-62CB-65E3-338C932FCE17}"/>
          </ac:cxnSpMkLst>
        </pc:cxnChg>
        <pc:cxnChg chg="mod">
          <ac:chgData name="a xx" userId="6c68ed6e84215d36" providerId="LiveId" clId="{DB4E0632-E63A-4BD2-8C89-6E43158AD100}" dt="2023-08-02T18:49:11.481" v="3924" actId="165"/>
          <ac:cxnSpMkLst>
            <pc:docMk/>
            <pc:sldMk cId="1354700979" sldId="291"/>
            <ac:cxnSpMk id="42" creationId="{1D2E143F-5641-BB5B-DE46-D3E19831EB86}"/>
          </ac:cxnSpMkLst>
        </pc:cxnChg>
        <pc:cxnChg chg="mod">
          <ac:chgData name="a xx" userId="6c68ed6e84215d36" providerId="LiveId" clId="{DB4E0632-E63A-4BD2-8C89-6E43158AD100}" dt="2023-08-02T18:49:11.481" v="3924" actId="165"/>
          <ac:cxnSpMkLst>
            <pc:docMk/>
            <pc:sldMk cId="1354700979" sldId="291"/>
            <ac:cxnSpMk id="43" creationId="{3709985B-C331-A4C1-9B55-33DF6E7B61B6}"/>
          </ac:cxnSpMkLst>
        </pc:cxnChg>
        <pc:cxnChg chg="mod">
          <ac:chgData name="a xx" userId="6c68ed6e84215d36" providerId="LiveId" clId="{DB4E0632-E63A-4BD2-8C89-6E43158AD100}" dt="2023-08-02T18:49:11.481" v="3924" actId="165"/>
          <ac:cxnSpMkLst>
            <pc:docMk/>
            <pc:sldMk cId="1354700979" sldId="291"/>
            <ac:cxnSpMk id="44" creationId="{65C94CE8-ACE9-9AB5-5500-8C65C3DD3417}"/>
          </ac:cxnSpMkLst>
        </pc:cxnChg>
        <pc:cxnChg chg="mod">
          <ac:chgData name="a xx" userId="6c68ed6e84215d36" providerId="LiveId" clId="{DB4E0632-E63A-4BD2-8C89-6E43158AD100}" dt="2023-08-02T18:49:11.481" v="3924" actId="165"/>
          <ac:cxnSpMkLst>
            <pc:docMk/>
            <pc:sldMk cId="1354700979" sldId="291"/>
            <ac:cxnSpMk id="46" creationId="{2547FB67-C358-8557-6272-5299458494A6}"/>
          </ac:cxnSpMkLst>
        </pc:cxnChg>
        <pc:cxnChg chg="mod">
          <ac:chgData name="a xx" userId="6c68ed6e84215d36" providerId="LiveId" clId="{DB4E0632-E63A-4BD2-8C89-6E43158AD100}" dt="2023-08-02T18:49:11.481" v="3924" actId="165"/>
          <ac:cxnSpMkLst>
            <pc:docMk/>
            <pc:sldMk cId="1354700979" sldId="291"/>
            <ac:cxnSpMk id="47" creationId="{6E3F292C-3D55-B36C-4F6E-C11AC45280EB}"/>
          </ac:cxnSpMkLst>
        </pc:cxnChg>
        <pc:cxnChg chg="mod">
          <ac:chgData name="a xx" userId="6c68ed6e84215d36" providerId="LiveId" clId="{DB4E0632-E63A-4BD2-8C89-6E43158AD100}" dt="2023-08-02T18:49:11.481" v="3924" actId="165"/>
          <ac:cxnSpMkLst>
            <pc:docMk/>
            <pc:sldMk cId="1354700979" sldId="291"/>
            <ac:cxnSpMk id="48" creationId="{53DDEE1B-0778-5F8C-99B7-8F7B7B67F412}"/>
          </ac:cxnSpMkLst>
        </pc:cxnChg>
        <pc:cxnChg chg="mod">
          <ac:chgData name="a xx" userId="6c68ed6e84215d36" providerId="LiveId" clId="{DB4E0632-E63A-4BD2-8C89-6E43158AD100}" dt="2023-08-02T18:49:11.481" v="3924" actId="165"/>
          <ac:cxnSpMkLst>
            <pc:docMk/>
            <pc:sldMk cId="1354700979" sldId="291"/>
            <ac:cxnSpMk id="49" creationId="{6BDE7277-1C68-1E7C-B0F4-2C9E3F607D1D}"/>
          </ac:cxnSpMkLst>
        </pc:cxnChg>
        <pc:cxnChg chg="mod">
          <ac:chgData name="a xx" userId="6c68ed6e84215d36" providerId="LiveId" clId="{DB4E0632-E63A-4BD2-8C89-6E43158AD100}" dt="2023-08-02T18:49:11.481" v="3924" actId="165"/>
          <ac:cxnSpMkLst>
            <pc:docMk/>
            <pc:sldMk cId="1354700979" sldId="291"/>
            <ac:cxnSpMk id="50" creationId="{246D0D22-CA39-0ADA-E0CF-52FD4CCC9468}"/>
          </ac:cxnSpMkLst>
        </pc:cxnChg>
        <pc:cxnChg chg="mod">
          <ac:chgData name="a xx" userId="6c68ed6e84215d36" providerId="LiveId" clId="{DB4E0632-E63A-4BD2-8C89-6E43158AD100}" dt="2023-08-02T18:49:11.481" v="3924" actId="165"/>
          <ac:cxnSpMkLst>
            <pc:docMk/>
            <pc:sldMk cId="1354700979" sldId="291"/>
            <ac:cxnSpMk id="51" creationId="{D448FCE8-6F5A-7D21-2E1C-AD2289DC292D}"/>
          </ac:cxnSpMkLst>
        </pc:cxnChg>
        <pc:cxnChg chg="mod">
          <ac:chgData name="a xx" userId="6c68ed6e84215d36" providerId="LiveId" clId="{DB4E0632-E63A-4BD2-8C89-6E43158AD100}" dt="2023-08-02T18:49:11.481" v="3924" actId="165"/>
          <ac:cxnSpMkLst>
            <pc:docMk/>
            <pc:sldMk cId="1354700979" sldId="291"/>
            <ac:cxnSpMk id="52" creationId="{D409B1CB-C548-21C1-D344-6B262F7853CE}"/>
          </ac:cxnSpMkLst>
        </pc:cxnChg>
        <pc:cxnChg chg="mod">
          <ac:chgData name="a xx" userId="6c68ed6e84215d36" providerId="LiveId" clId="{DB4E0632-E63A-4BD2-8C89-6E43158AD100}" dt="2023-08-02T18:49:11.481" v="3924" actId="165"/>
          <ac:cxnSpMkLst>
            <pc:docMk/>
            <pc:sldMk cId="1354700979" sldId="291"/>
            <ac:cxnSpMk id="53" creationId="{29E8B808-444B-4CF5-C8AC-E10DF0CA897A}"/>
          </ac:cxnSpMkLst>
        </pc:cxnChg>
        <pc:cxnChg chg="mod topLvl">
          <ac:chgData name="a xx" userId="6c68ed6e84215d36" providerId="LiveId" clId="{DB4E0632-E63A-4BD2-8C89-6E43158AD100}" dt="2023-08-03T00:25:12.700" v="4443" actId="164"/>
          <ac:cxnSpMkLst>
            <pc:docMk/>
            <pc:sldMk cId="1354700979" sldId="291"/>
            <ac:cxnSpMk id="61" creationId="{0D76A6BA-D04F-D273-6DA0-1A76B8BDC5AB}"/>
          </ac:cxnSpMkLst>
        </pc:cxnChg>
        <pc:cxnChg chg="mod topLvl">
          <ac:chgData name="a xx" userId="6c68ed6e84215d36" providerId="LiveId" clId="{DB4E0632-E63A-4BD2-8C89-6E43158AD100}" dt="2023-08-03T00:25:12.700" v="4443" actId="164"/>
          <ac:cxnSpMkLst>
            <pc:docMk/>
            <pc:sldMk cId="1354700979" sldId="291"/>
            <ac:cxnSpMk id="62" creationId="{D7B97416-7FBB-DD17-73B7-ADEF7075D5B5}"/>
          </ac:cxnSpMkLst>
        </pc:cxnChg>
        <pc:cxnChg chg="mod">
          <ac:chgData name="a xx" userId="6c68ed6e84215d36" providerId="LiveId" clId="{DB4E0632-E63A-4BD2-8C89-6E43158AD100}" dt="2023-08-03T00:12:41.941" v="4318" actId="14100"/>
          <ac:cxnSpMkLst>
            <pc:docMk/>
            <pc:sldMk cId="1354700979" sldId="291"/>
            <ac:cxnSpMk id="69" creationId="{007F390C-B901-BBB7-522A-262A3EB0E922}"/>
          </ac:cxnSpMkLst>
        </pc:cxnChg>
        <pc:cxnChg chg="add mod">
          <ac:chgData name="a xx" userId="6c68ed6e84215d36" providerId="LiveId" clId="{DB4E0632-E63A-4BD2-8C89-6E43158AD100}" dt="2023-08-02T18:54:11.898" v="3998" actId="164"/>
          <ac:cxnSpMkLst>
            <pc:docMk/>
            <pc:sldMk cId="1354700979" sldId="291"/>
            <ac:cxnSpMk id="71" creationId="{48E8E062-29FC-5862-5DE1-9FB2B45F2584}"/>
          </ac:cxnSpMkLst>
        </pc:cxnChg>
        <pc:cxnChg chg="mod">
          <ac:chgData name="a xx" userId="6c68ed6e84215d36" providerId="LiveId" clId="{DB4E0632-E63A-4BD2-8C89-6E43158AD100}" dt="2023-08-03T00:12:46.672" v="4319" actId="14100"/>
          <ac:cxnSpMkLst>
            <pc:docMk/>
            <pc:sldMk cId="1354700979" sldId="291"/>
            <ac:cxnSpMk id="72" creationId="{7DC4A383-170D-67EC-D896-4E29ECA6A537}"/>
          </ac:cxnSpMkLst>
        </pc:cxnChg>
        <pc:cxnChg chg="add mod">
          <ac:chgData name="a xx" userId="6c68ed6e84215d36" providerId="LiveId" clId="{DB4E0632-E63A-4BD2-8C89-6E43158AD100}" dt="2023-08-02T18:57:19.681" v="4060" actId="164"/>
          <ac:cxnSpMkLst>
            <pc:docMk/>
            <pc:sldMk cId="1354700979" sldId="291"/>
            <ac:cxnSpMk id="87" creationId="{D348719E-9496-0FA7-2263-0F70005F1ACC}"/>
          </ac:cxnSpMkLst>
        </pc:cxnChg>
        <pc:cxnChg chg="mod">
          <ac:chgData name="a xx" userId="6c68ed6e84215d36" providerId="LiveId" clId="{DB4E0632-E63A-4BD2-8C89-6E43158AD100}" dt="2023-08-03T00:12:31.426" v="4316" actId="14100"/>
          <ac:cxnSpMkLst>
            <pc:docMk/>
            <pc:sldMk cId="1354700979" sldId="291"/>
            <ac:cxnSpMk id="89" creationId="{39B3C586-60EE-B304-9E42-8C82A9B46B26}"/>
          </ac:cxnSpMkLst>
        </pc:cxnChg>
        <pc:cxnChg chg="mod">
          <ac:chgData name="a xx" userId="6c68ed6e84215d36" providerId="LiveId" clId="{DB4E0632-E63A-4BD2-8C89-6E43158AD100}" dt="2023-08-03T00:13:58.241" v="4343" actId="14100"/>
          <ac:cxnSpMkLst>
            <pc:docMk/>
            <pc:sldMk cId="1354700979" sldId="291"/>
            <ac:cxnSpMk id="90" creationId="{D18F5C0C-68FD-E97D-ADB8-793E5E1C3DC0}"/>
          </ac:cxnSpMkLst>
        </pc:cxnChg>
        <pc:cxnChg chg="mod">
          <ac:chgData name="a xx" userId="6c68ed6e84215d36" providerId="LiveId" clId="{DB4E0632-E63A-4BD2-8C89-6E43158AD100}" dt="2023-08-03T00:22:48.981" v="4433" actId="692"/>
          <ac:cxnSpMkLst>
            <pc:docMk/>
            <pc:sldMk cId="1354700979" sldId="291"/>
            <ac:cxnSpMk id="92" creationId="{9B3CD03B-94FD-3A7A-1261-4E4F4F19D49E}"/>
          </ac:cxnSpMkLst>
        </pc:cxnChg>
        <pc:cxnChg chg="mod">
          <ac:chgData name="a xx" userId="6c68ed6e84215d36" providerId="LiveId" clId="{DB4E0632-E63A-4BD2-8C89-6E43158AD100}" dt="2023-08-03T00:22:32.340" v="4432" actId="692"/>
          <ac:cxnSpMkLst>
            <pc:docMk/>
            <pc:sldMk cId="1354700979" sldId="291"/>
            <ac:cxnSpMk id="93" creationId="{78046EEF-2EEC-A8B5-FA61-7E90E7FE72CC}"/>
          </ac:cxnSpMkLst>
        </pc:cxnChg>
        <pc:cxnChg chg="mod">
          <ac:chgData name="a xx" userId="6c68ed6e84215d36" providerId="LiveId" clId="{DB4E0632-E63A-4BD2-8C89-6E43158AD100}" dt="2023-08-03T00:12:53.621" v="4320" actId="14100"/>
          <ac:cxnSpMkLst>
            <pc:docMk/>
            <pc:sldMk cId="1354700979" sldId="291"/>
            <ac:cxnSpMk id="95" creationId="{C674834D-3444-EA0D-D226-576727E3AE2B}"/>
          </ac:cxnSpMkLst>
        </pc:cxnChg>
        <pc:cxnChg chg="mod">
          <ac:chgData name="a xx" userId="6c68ed6e84215d36" providerId="LiveId" clId="{DB4E0632-E63A-4BD2-8C89-6E43158AD100}" dt="2023-08-03T00:13:00.246" v="4322" actId="14100"/>
          <ac:cxnSpMkLst>
            <pc:docMk/>
            <pc:sldMk cId="1354700979" sldId="291"/>
            <ac:cxnSpMk id="96" creationId="{8CFFA094-417D-C0A9-04F5-5926A1E348EB}"/>
          </ac:cxnSpMkLst>
        </pc:cxnChg>
        <pc:cxnChg chg="del mod topLvl">
          <ac:chgData name="a xx" userId="6c68ed6e84215d36" providerId="LiveId" clId="{DB4E0632-E63A-4BD2-8C89-6E43158AD100}" dt="2023-08-02T18:49:01.204" v="3920" actId="478"/>
          <ac:cxnSpMkLst>
            <pc:docMk/>
            <pc:sldMk cId="1354700979" sldId="291"/>
            <ac:cxnSpMk id="107" creationId="{9A433E15-5607-24F1-A55F-9E9ECC97136C}"/>
          </ac:cxnSpMkLst>
        </pc:cxnChg>
        <pc:cxnChg chg="mod topLvl">
          <ac:chgData name="a xx" userId="6c68ed6e84215d36" providerId="LiveId" clId="{DB4E0632-E63A-4BD2-8C89-6E43158AD100}" dt="2023-08-03T00:25:12.700" v="4443" actId="164"/>
          <ac:cxnSpMkLst>
            <pc:docMk/>
            <pc:sldMk cId="1354700979" sldId="291"/>
            <ac:cxnSpMk id="116" creationId="{A7458C0A-A364-4AC5-C30D-A9634DCB8432}"/>
          </ac:cxnSpMkLst>
        </pc:cxnChg>
        <pc:cxnChg chg="mod topLvl">
          <ac:chgData name="a xx" userId="6c68ed6e84215d36" providerId="LiveId" clId="{DB4E0632-E63A-4BD2-8C89-6E43158AD100}" dt="2023-08-03T00:25:12.700" v="4443" actId="164"/>
          <ac:cxnSpMkLst>
            <pc:docMk/>
            <pc:sldMk cId="1354700979" sldId="291"/>
            <ac:cxnSpMk id="117" creationId="{55E86208-CF5B-685F-4546-B1E1428560CE}"/>
          </ac:cxnSpMkLst>
        </pc:cxnChg>
        <pc:cxnChg chg="mod topLvl">
          <ac:chgData name="a xx" userId="6c68ed6e84215d36" providerId="LiveId" clId="{DB4E0632-E63A-4BD2-8C89-6E43158AD100}" dt="2023-08-03T00:25:12.700" v="4443" actId="164"/>
          <ac:cxnSpMkLst>
            <pc:docMk/>
            <pc:sldMk cId="1354700979" sldId="291"/>
            <ac:cxnSpMk id="120" creationId="{CA957222-D824-8F71-F7AC-4190A98909B2}"/>
          </ac:cxnSpMkLst>
        </pc:cxnChg>
        <pc:cxnChg chg="mod topLvl">
          <ac:chgData name="a xx" userId="6c68ed6e84215d36" providerId="LiveId" clId="{DB4E0632-E63A-4BD2-8C89-6E43158AD100}" dt="2023-08-03T00:25:12.700" v="4443" actId="164"/>
          <ac:cxnSpMkLst>
            <pc:docMk/>
            <pc:sldMk cId="1354700979" sldId="291"/>
            <ac:cxnSpMk id="121" creationId="{C360B3BA-3CC0-63A2-3D91-2B5703E2215D}"/>
          </ac:cxnSpMkLst>
        </pc:cxnChg>
        <pc:cxnChg chg="mod ord topLvl">
          <ac:chgData name="a xx" userId="6c68ed6e84215d36" providerId="LiveId" clId="{DB4E0632-E63A-4BD2-8C89-6E43158AD100}" dt="2023-08-03T00:25:12.700" v="4443" actId="164"/>
          <ac:cxnSpMkLst>
            <pc:docMk/>
            <pc:sldMk cId="1354700979" sldId="291"/>
            <ac:cxnSpMk id="122" creationId="{29FC0E6E-137A-54E8-C87D-1431514AD6E1}"/>
          </ac:cxnSpMkLst>
        </pc:cxnChg>
        <pc:cxnChg chg="mod ord topLvl">
          <ac:chgData name="a xx" userId="6c68ed6e84215d36" providerId="LiveId" clId="{DB4E0632-E63A-4BD2-8C89-6E43158AD100}" dt="2023-08-03T00:25:12.700" v="4443" actId="164"/>
          <ac:cxnSpMkLst>
            <pc:docMk/>
            <pc:sldMk cId="1354700979" sldId="291"/>
            <ac:cxnSpMk id="123" creationId="{7EE25FFD-568B-7CD7-F52F-EB0BE3D7A413}"/>
          </ac:cxnSpMkLst>
        </pc:cxnChg>
        <pc:cxnChg chg="add del mod">
          <ac:chgData name="a xx" userId="6c68ed6e84215d36" providerId="LiveId" clId="{DB4E0632-E63A-4BD2-8C89-6E43158AD100}" dt="2023-08-03T00:10:55.442" v="4264" actId="478"/>
          <ac:cxnSpMkLst>
            <pc:docMk/>
            <pc:sldMk cId="1354700979" sldId="291"/>
            <ac:cxnSpMk id="145" creationId="{6416F727-F544-7586-A8AF-AF5A2FFCE532}"/>
          </ac:cxnSpMkLst>
        </pc:cxnChg>
        <pc:cxnChg chg="add mod">
          <ac:chgData name="a xx" userId="6c68ed6e84215d36" providerId="LiveId" clId="{DB4E0632-E63A-4BD2-8C89-6E43158AD100}" dt="2023-08-03T00:35:26.688" v="4448" actId="14100"/>
          <ac:cxnSpMkLst>
            <pc:docMk/>
            <pc:sldMk cId="1354700979" sldId="291"/>
            <ac:cxnSpMk id="159" creationId="{15EB5D31-2C18-0EFA-E3B6-6628D4835D9F}"/>
          </ac:cxnSpMkLst>
        </pc:cxnChg>
        <pc:cxnChg chg="add del mod">
          <ac:chgData name="a xx" userId="6c68ed6e84215d36" providerId="LiveId" clId="{DB4E0632-E63A-4BD2-8C89-6E43158AD100}" dt="2023-08-03T00:21:41.365" v="4425" actId="478"/>
          <ac:cxnSpMkLst>
            <pc:docMk/>
            <pc:sldMk cId="1354700979" sldId="291"/>
            <ac:cxnSpMk id="161" creationId="{282BE1B7-9045-726A-E07C-B2C50CFC9AD7}"/>
          </ac:cxnSpMkLst>
        </pc:cxnChg>
        <pc:cxnChg chg="add del mod">
          <ac:chgData name="a xx" userId="6c68ed6e84215d36" providerId="LiveId" clId="{DB4E0632-E63A-4BD2-8C89-6E43158AD100}" dt="2023-08-03T00:21:32.296" v="4423" actId="478"/>
          <ac:cxnSpMkLst>
            <pc:docMk/>
            <pc:sldMk cId="1354700979" sldId="291"/>
            <ac:cxnSpMk id="167" creationId="{C9F401D5-742F-9FDC-453C-C1F3869E3820}"/>
          </ac:cxnSpMkLst>
        </pc:cxnChg>
        <pc:cxnChg chg="add del mod">
          <ac:chgData name="a xx" userId="6c68ed6e84215d36" providerId="LiveId" clId="{DB4E0632-E63A-4BD2-8C89-6E43158AD100}" dt="2023-08-03T00:21:35.712" v="4424" actId="478"/>
          <ac:cxnSpMkLst>
            <pc:docMk/>
            <pc:sldMk cId="1354700979" sldId="291"/>
            <ac:cxnSpMk id="169" creationId="{CF65FC1A-B0E1-8C35-6948-B33FEEDC6165}"/>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26/05/2024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17</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34</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35</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36</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18</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19</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20</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21</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30</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31</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32</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33</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26/05/2024</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26/05/2024</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emf"/><Relationship Id="rId9"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emf"/><Relationship Id="rId1" Type="http://schemas.openxmlformats.org/officeDocument/2006/relationships/slideLayout" Target="../slideLayouts/slideLayout1.xml"/><Relationship Id="rId5" Type="http://schemas.openxmlformats.org/officeDocument/2006/relationships/image" Target="../media/image33.emf"/><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2211355" y="867747"/>
            <a:ext cx="7539135" cy="369332"/>
          </a:xfrm>
          <a:prstGeom prst="rect">
            <a:avLst/>
          </a:prstGeom>
          <a:noFill/>
        </p:spPr>
        <p:txBody>
          <a:bodyPr wrap="square" rtlCol="0">
            <a:spAutoFit/>
          </a:bodyPr>
          <a:lstStyle/>
          <a:p>
            <a:r>
              <a:rPr lang="en-GB" dirty="0"/>
              <a:t>Outline box of single diagram</a:t>
            </a:r>
          </a:p>
        </p:txBody>
      </p:sp>
    </p:spTree>
    <p:extLst>
      <p:ext uri="{BB962C8B-B14F-4D97-AF65-F5344CB8AC3E}">
        <p14:creationId xmlns:p14="http://schemas.microsoft.com/office/powerpoint/2010/main" val="216959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3BEDDF-7F20-ED1D-231E-6AB7E34877FD}"/>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313843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3" name="Group 692">
            <a:extLst>
              <a:ext uri="{FF2B5EF4-FFF2-40B4-BE49-F238E27FC236}">
                <a16:creationId xmlns:a16="http://schemas.microsoft.com/office/drawing/2014/main" id="{0765C989-2030-ABA4-40FA-31F2DFECB1E8}"/>
              </a:ext>
            </a:extLst>
          </p:cNvPr>
          <p:cNvGrpSpPr/>
          <p:nvPr/>
        </p:nvGrpSpPr>
        <p:grpSpPr>
          <a:xfrm>
            <a:off x="-2269" y="0"/>
            <a:ext cx="12194269" cy="6858000"/>
            <a:chOff x="-2269" y="0"/>
            <a:chExt cx="12194269" cy="6858000"/>
          </a:xfrm>
        </p:grpSpPr>
        <p:sp>
          <p:nvSpPr>
            <p:cNvPr id="7" name="Rectangle 6">
              <a:extLst>
                <a:ext uri="{FF2B5EF4-FFF2-40B4-BE49-F238E27FC236}">
                  <a16:creationId xmlns:a16="http://schemas.microsoft.com/office/drawing/2014/main" id="{296EB9D4-75DA-26E3-AB94-0DB9DCB72AB3}"/>
                </a:ext>
              </a:extLst>
            </p:cNvPr>
            <p:cNvSpPr/>
            <p:nvPr/>
          </p:nvSpPr>
          <p:spPr>
            <a:xfrm>
              <a:off x="-2269" y="0"/>
              <a:ext cx="12192000" cy="685800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8" name="Group 577">
              <a:extLst>
                <a:ext uri="{FF2B5EF4-FFF2-40B4-BE49-F238E27FC236}">
                  <a16:creationId xmlns:a16="http://schemas.microsoft.com/office/drawing/2014/main" id="{2E59CB81-B699-42B5-040B-D61897F5585A}"/>
                </a:ext>
              </a:extLst>
            </p:cNvPr>
            <p:cNvGrpSpPr/>
            <p:nvPr/>
          </p:nvGrpSpPr>
          <p:grpSpPr>
            <a:xfrm>
              <a:off x="15689" y="2"/>
              <a:ext cx="12176311" cy="6840924"/>
              <a:chOff x="15689" y="2"/>
              <a:chExt cx="12176311" cy="6840924"/>
            </a:xfrm>
          </p:grpSpPr>
          <p:cxnSp>
            <p:nvCxnSpPr>
              <p:cNvPr id="311" name="Straight Arrow Connector 310">
                <a:extLst>
                  <a:ext uri="{FF2B5EF4-FFF2-40B4-BE49-F238E27FC236}">
                    <a16:creationId xmlns:a16="http://schemas.microsoft.com/office/drawing/2014/main" id="{06144573-AAA0-658F-4E43-D454A10BDCBE}"/>
                  </a:ext>
                </a:extLst>
              </p:cNvPr>
              <p:cNvCxnSpPr>
                <a:cxnSpLocks/>
              </p:cNvCxnSpPr>
              <p:nvPr/>
            </p:nvCxnSpPr>
            <p:spPr>
              <a:xfrm rot="21574900" flipV="1">
                <a:off x="15689" y="6613254"/>
                <a:ext cx="12174042"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B5B93CE-AE97-990C-5A21-453C3DA11AF0}"/>
                  </a:ext>
                </a:extLst>
              </p:cNvPr>
              <p:cNvCxnSpPr>
                <a:cxnSpLocks/>
              </p:cNvCxnSpPr>
              <p:nvPr/>
            </p:nvCxnSpPr>
            <p:spPr>
              <a:xfrm flipV="1">
                <a:off x="15851" y="630491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417E0FF-0989-DCB4-E4BD-4E218C2EDFB0}"/>
                  </a:ext>
                </a:extLst>
              </p:cNvPr>
              <p:cNvCxnSpPr>
                <a:cxnSpLocks/>
              </p:cNvCxnSpPr>
              <p:nvPr/>
            </p:nvCxnSpPr>
            <p:spPr>
              <a:xfrm flipV="1">
                <a:off x="15851" y="604101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3EDFFAF-170A-0BC0-1ABC-4A7F8B4E5DFE}"/>
                  </a:ext>
                </a:extLst>
              </p:cNvPr>
              <p:cNvCxnSpPr>
                <a:cxnSpLocks/>
              </p:cNvCxnSpPr>
              <p:nvPr/>
            </p:nvCxnSpPr>
            <p:spPr>
              <a:xfrm flipV="1">
                <a:off x="15851" y="577711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3C16854-D2D6-2A03-B8CA-5B5175B345F2}"/>
                  </a:ext>
                </a:extLst>
              </p:cNvPr>
              <p:cNvCxnSpPr>
                <a:cxnSpLocks/>
              </p:cNvCxnSpPr>
              <p:nvPr/>
            </p:nvCxnSpPr>
            <p:spPr>
              <a:xfrm flipV="1">
                <a:off x="15851" y="551321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3614A333-233C-F09E-0A3D-31BF963B002C}"/>
                  </a:ext>
                </a:extLst>
              </p:cNvPr>
              <p:cNvCxnSpPr>
                <a:cxnSpLocks/>
              </p:cNvCxnSpPr>
              <p:nvPr/>
            </p:nvCxnSpPr>
            <p:spPr>
              <a:xfrm flipV="1">
                <a:off x="15851" y="524931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76054653-9CB0-2C97-032E-4B7A0AE808F1}"/>
                  </a:ext>
                </a:extLst>
              </p:cNvPr>
              <p:cNvCxnSpPr>
                <a:cxnSpLocks/>
              </p:cNvCxnSpPr>
              <p:nvPr/>
            </p:nvCxnSpPr>
            <p:spPr>
              <a:xfrm flipV="1">
                <a:off x="15851" y="498542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D7BFF691-1669-4E3A-2E74-D122BBFB4E8D}"/>
                  </a:ext>
                </a:extLst>
              </p:cNvPr>
              <p:cNvCxnSpPr>
                <a:cxnSpLocks/>
              </p:cNvCxnSpPr>
              <p:nvPr/>
            </p:nvCxnSpPr>
            <p:spPr>
              <a:xfrm flipV="1">
                <a:off x="15851" y="4721524"/>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ADD2FE2-B7B2-F04A-8CF7-8A37A961582B}"/>
                  </a:ext>
                </a:extLst>
              </p:cNvPr>
              <p:cNvCxnSpPr>
                <a:cxnSpLocks/>
              </p:cNvCxnSpPr>
              <p:nvPr/>
            </p:nvCxnSpPr>
            <p:spPr>
              <a:xfrm flipV="1">
                <a:off x="15851" y="445762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2EBEA763-4E8E-1A00-0667-5B1E8611F3CD}"/>
                  </a:ext>
                </a:extLst>
              </p:cNvPr>
              <p:cNvCxnSpPr>
                <a:cxnSpLocks/>
              </p:cNvCxnSpPr>
              <p:nvPr/>
            </p:nvCxnSpPr>
            <p:spPr>
              <a:xfrm flipV="1">
                <a:off x="15851" y="419372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DCC7F0D2-DDE9-DAF8-9EAC-5C7E64E03612}"/>
                  </a:ext>
                </a:extLst>
              </p:cNvPr>
              <p:cNvCxnSpPr>
                <a:cxnSpLocks/>
              </p:cNvCxnSpPr>
              <p:nvPr/>
            </p:nvCxnSpPr>
            <p:spPr>
              <a:xfrm flipV="1">
                <a:off x="15851" y="3929830"/>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5F44E13-BF39-5B32-7B27-11DD80BCC4DC}"/>
                  </a:ext>
                </a:extLst>
              </p:cNvPr>
              <p:cNvCxnSpPr>
                <a:cxnSpLocks/>
              </p:cNvCxnSpPr>
              <p:nvPr/>
            </p:nvCxnSpPr>
            <p:spPr>
              <a:xfrm flipV="1">
                <a:off x="15851" y="3665931"/>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0B8BDE2-1822-E754-F7F2-FC2F59DBC54E}"/>
                  </a:ext>
                </a:extLst>
              </p:cNvPr>
              <p:cNvCxnSpPr>
                <a:cxnSpLocks/>
              </p:cNvCxnSpPr>
              <p:nvPr/>
            </p:nvCxnSpPr>
            <p:spPr>
              <a:xfrm flipV="1">
                <a:off x="15851" y="340203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6E9EF447-E252-A7F1-831B-1C3E04365C3A}"/>
                  </a:ext>
                </a:extLst>
              </p:cNvPr>
              <p:cNvCxnSpPr>
                <a:cxnSpLocks/>
              </p:cNvCxnSpPr>
              <p:nvPr/>
            </p:nvCxnSpPr>
            <p:spPr>
              <a:xfrm flipV="1">
                <a:off x="15851" y="3138136"/>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B01B107D-2207-F25B-1A70-BDEA9CC35667}"/>
                  </a:ext>
                </a:extLst>
              </p:cNvPr>
              <p:cNvCxnSpPr>
                <a:cxnSpLocks/>
              </p:cNvCxnSpPr>
              <p:nvPr/>
            </p:nvCxnSpPr>
            <p:spPr>
              <a:xfrm flipV="1">
                <a:off x="15851" y="287423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F890F2F-412E-E24D-F634-AAD1D320D9F9}"/>
                  </a:ext>
                </a:extLst>
              </p:cNvPr>
              <p:cNvCxnSpPr>
                <a:cxnSpLocks/>
              </p:cNvCxnSpPr>
              <p:nvPr/>
            </p:nvCxnSpPr>
            <p:spPr>
              <a:xfrm flipV="1">
                <a:off x="15851" y="261033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16ED6ACB-88B1-BD67-7945-8B506199E4E1}"/>
                  </a:ext>
                </a:extLst>
              </p:cNvPr>
              <p:cNvCxnSpPr>
                <a:cxnSpLocks/>
              </p:cNvCxnSpPr>
              <p:nvPr/>
            </p:nvCxnSpPr>
            <p:spPr>
              <a:xfrm flipV="1">
                <a:off x="15851" y="2346442"/>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0E361F8-281F-0B41-486D-E46E9AF550B3}"/>
                  </a:ext>
                </a:extLst>
              </p:cNvPr>
              <p:cNvCxnSpPr>
                <a:cxnSpLocks/>
              </p:cNvCxnSpPr>
              <p:nvPr/>
            </p:nvCxnSpPr>
            <p:spPr>
              <a:xfrm flipV="1">
                <a:off x="15851" y="2115403"/>
                <a:ext cx="12176149" cy="5602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5CCE673-5433-066D-4FD8-708A869D5157}"/>
                  </a:ext>
                </a:extLst>
              </p:cNvPr>
              <p:cNvCxnSpPr>
                <a:cxnSpLocks/>
              </p:cNvCxnSpPr>
              <p:nvPr/>
            </p:nvCxnSpPr>
            <p:spPr>
              <a:xfrm flipV="1">
                <a:off x="15851" y="1874246"/>
                <a:ext cx="12173718" cy="3328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20840F1-8570-3DC2-9995-61E35F7C8688}"/>
                  </a:ext>
                </a:extLst>
              </p:cNvPr>
              <p:cNvCxnSpPr>
                <a:cxnSpLocks/>
              </p:cNvCxnSpPr>
              <p:nvPr/>
            </p:nvCxnSpPr>
            <p:spPr>
              <a:xfrm flipV="1">
                <a:off x="15851" y="1583140"/>
                <a:ext cx="12176149" cy="604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7BFF18F5-A38B-E7C5-A904-7E41E505293B}"/>
                  </a:ext>
                </a:extLst>
              </p:cNvPr>
              <p:cNvCxnSpPr>
                <a:cxnSpLocks/>
              </p:cNvCxnSpPr>
              <p:nvPr/>
            </p:nvCxnSpPr>
            <p:spPr>
              <a:xfrm>
                <a:off x="15851" y="1379735"/>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605E8F7D-CB97-7460-EF45-B59BFDB6826F}"/>
                  </a:ext>
                </a:extLst>
              </p:cNvPr>
              <p:cNvCxnSpPr>
                <a:cxnSpLocks/>
              </p:cNvCxnSpPr>
              <p:nvPr/>
            </p:nvCxnSpPr>
            <p:spPr>
              <a:xfrm>
                <a:off x="15851" y="1115837"/>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AB0CB175-35A3-D7E3-8B53-4BA4A9ACB697}"/>
                  </a:ext>
                </a:extLst>
              </p:cNvPr>
              <p:cNvCxnSpPr>
                <a:cxnSpLocks/>
              </p:cNvCxnSpPr>
              <p:nvPr/>
            </p:nvCxnSpPr>
            <p:spPr>
              <a:xfrm>
                <a:off x="15851" y="851941"/>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EEDF7313-B99B-C2BB-0909-F725F035223B}"/>
                  </a:ext>
                </a:extLst>
              </p:cNvPr>
              <p:cNvCxnSpPr>
                <a:cxnSpLocks/>
              </p:cNvCxnSpPr>
              <p:nvPr/>
            </p:nvCxnSpPr>
            <p:spPr>
              <a:xfrm>
                <a:off x="15851" y="588039"/>
                <a:ext cx="12173718"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11C88C0-FA69-C762-F335-6A995634AEE2}"/>
                  </a:ext>
                </a:extLst>
              </p:cNvPr>
              <p:cNvCxnSpPr>
                <a:cxnSpLocks/>
              </p:cNvCxnSpPr>
              <p:nvPr/>
            </p:nvCxnSpPr>
            <p:spPr>
              <a:xfrm flipV="1">
                <a:off x="15851" y="314049"/>
                <a:ext cx="12176149" cy="100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011F5DB-6727-2243-A639-6280FA7CF4D6}"/>
                  </a:ext>
                </a:extLst>
              </p:cNvPr>
              <p:cNvCxnSpPr>
                <a:cxnSpLocks/>
              </p:cNvCxnSpPr>
              <p:nvPr/>
            </p:nvCxnSpPr>
            <p:spPr>
              <a:xfrm rot="5400000" flipH="1" flipV="1">
                <a:off x="2900223" y="341628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6BBEB689-5FFA-8F73-A206-59EE629F15B5}"/>
                  </a:ext>
                </a:extLst>
              </p:cNvPr>
              <p:cNvCxnSpPr>
                <a:cxnSpLocks/>
              </p:cNvCxnSpPr>
              <p:nvPr/>
            </p:nvCxnSpPr>
            <p:spPr>
              <a:xfrm rot="5400000" flipH="1" flipV="1">
                <a:off x="2438174" y="3415106"/>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2734483F-6682-8D73-D609-C4695BE3EBAF}"/>
                  </a:ext>
                </a:extLst>
              </p:cNvPr>
              <p:cNvCxnSpPr>
                <a:cxnSpLocks/>
              </p:cNvCxnSpPr>
              <p:nvPr/>
            </p:nvCxnSpPr>
            <p:spPr>
              <a:xfrm rot="5400000" flipH="1" flipV="1">
                <a:off x="1976126" y="3413924"/>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1FF00E76-821D-9533-83F5-3C59A4944523}"/>
                  </a:ext>
                </a:extLst>
              </p:cNvPr>
              <p:cNvCxnSpPr>
                <a:cxnSpLocks/>
              </p:cNvCxnSpPr>
              <p:nvPr/>
            </p:nvCxnSpPr>
            <p:spPr>
              <a:xfrm rot="5400000" flipH="1" flipV="1">
                <a:off x="1499424" y="3417577"/>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0B1E6761-8FDF-D5FB-508E-48C0107FA521}"/>
                  </a:ext>
                </a:extLst>
              </p:cNvPr>
              <p:cNvCxnSpPr>
                <a:cxnSpLocks/>
              </p:cNvCxnSpPr>
              <p:nvPr/>
            </p:nvCxnSpPr>
            <p:spPr>
              <a:xfrm rot="5400000" flipH="1" flipV="1">
                <a:off x="1025490" y="3420321"/>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0A5283C4-D743-4C74-6D0B-F9EB67523E0C}"/>
                  </a:ext>
                </a:extLst>
              </p:cNvPr>
              <p:cNvCxnSpPr>
                <a:cxnSpLocks/>
              </p:cNvCxnSpPr>
              <p:nvPr/>
            </p:nvCxnSpPr>
            <p:spPr>
              <a:xfrm rot="5400000" flipH="1" flipV="1">
                <a:off x="562621" y="341964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F8FF4667-556D-3336-F76A-1860C714DAA5}"/>
                  </a:ext>
                </a:extLst>
              </p:cNvPr>
              <p:cNvCxnSpPr>
                <a:cxnSpLocks/>
              </p:cNvCxnSpPr>
              <p:nvPr/>
            </p:nvCxnSpPr>
            <p:spPr>
              <a:xfrm rot="5400000" flipH="1" flipV="1">
                <a:off x="99749" y="3418969"/>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0EDD6E49-9B3A-440D-9549-AB9C8CF1D148}"/>
                  </a:ext>
                </a:extLst>
              </p:cNvPr>
              <p:cNvCxnSpPr>
                <a:cxnSpLocks/>
              </p:cNvCxnSpPr>
              <p:nvPr/>
            </p:nvCxnSpPr>
            <p:spPr>
              <a:xfrm rot="5400000" flipH="1" flipV="1">
                <a:off x="-363124" y="341829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A19C5C85-9B37-D6C8-2659-6E8521CFB637}"/>
                  </a:ext>
                </a:extLst>
              </p:cNvPr>
              <p:cNvCxnSpPr>
                <a:cxnSpLocks/>
              </p:cNvCxnSpPr>
              <p:nvPr/>
            </p:nvCxnSpPr>
            <p:spPr>
              <a:xfrm rot="5400000" flipH="1" flipV="1">
                <a:off x="-843287" y="342825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1B4D7803-3CE4-A58C-1F53-9A61B48E5A61}"/>
                  </a:ext>
                </a:extLst>
              </p:cNvPr>
              <p:cNvCxnSpPr>
                <a:cxnSpLocks/>
              </p:cNvCxnSpPr>
              <p:nvPr/>
            </p:nvCxnSpPr>
            <p:spPr>
              <a:xfrm rot="5400000" flipH="1" flipV="1">
                <a:off x="-1306156" y="342758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617968BF-A740-4372-0766-FDAD66C3B519}"/>
                  </a:ext>
                </a:extLst>
              </p:cNvPr>
              <p:cNvCxnSpPr>
                <a:cxnSpLocks/>
              </p:cNvCxnSpPr>
              <p:nvPr/>
            </p:nvCxnSpPr>
            <p:spPr>
              <a:xfrm rot="5400000" flipH="1" flipV="1">
                <a:off x="-1786323" y="343755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18FB0B0C-552F-CFA9-C21C-9B7B7415F176}"/>
                  </a:ext>
                </a:extLst>
              </p:cNvPr>
              <p:cNvCxnSpPr>
                <a:cxnSpLocks/>
              </p:cNvCxnSpPr>
              <p:nvPr/>
            </p:nvCxnSpPr>
            <p:spPr>
              <a:xfrm rot="5400000" flipH="1" flipV="1">
                <a:off x="-2249196" y="3436877"/>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5638D94F-D60F-9DD4-AE8F-B3D234EED4D5}"/>
                  </a:ext>
                </a:extLst>
              </p:cNvPr>
              <p:cNvCxnSpPr>
                <a:cxnSpLocks/>
              </p:cNvCxnSpPr>
              <p:nvPr/>
            </p:nvCxnSpPr>
            <p:spPr>
              <a:xfrm rot="5400000" flipH="1" flipV="1">
                <a:off x="-2712068" y="3436198"/>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8CFF1399-1AB7-4AC8-A1B1-3AB4BA347C21}"/>
                  </a:ext>
                </a:extLst>
              </p:cNvPr>
              <p:cNvCxnSpPr>
                <a:cxnSpLocks/>
              </p:cNvCxnSpPr>
              <p:nvPr/>
            </p:nvCxnSpPr>
            <p:spPr>
              <a:xfrm rot="5400000" flipH="1" flipV="1">
                <a:off x="-3174937" y="343552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CF7CEA7B-20C0-37C2-F03E-B475EA09109A}"/>
                  </a:ext>
                </a:extLst>
              </p:cNvPr>
              <p:cNvCxnSpPr>
                <a:cxnSpLocks/>
              </p:cNvCxnSpPr>
              <p:nvPr/>
            </p:nvCxnSpPr>
            <p:spPr>
              <a:xfrm rot="5400000" flipH="1" flipV="1">
                <a:off x="3874014" y="341131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74643430-1CF7-B6F3-BD70-B8470B91C38E}"/>
                  </a:ext>
                </a:extLst>
              </p:cNvPr>
              <p:cNvCxnSpPr>
                <a:cxnSpLocks/>
              </p:cNvCxnSpPr>
              <p:nvPr/>
            </p:nvCxnSpPr>
            <p:spPr>
              <a:xfrm rot="5400000" flipH="1" flipV="1">
                <a:off x="3411966" y="341013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84EAA273-55B9-692A-1672-CC05A18C7889}"/>
                  </a:ext>
                </a:extLst>
              </p:cNvPr>
              <p:cNvCxnSpPr>
                <a:cxnSpLocks/>
              </p:cNvCxnSpPr>
              <p:nvPr/>
            </p:nvCxnSpPr>
            <p:spPr>
              <a:xfrm rot="5400000" flipH="1" flipV="1">
                <a:off x="4393927" y="3410138"/>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E5509C6-65F3-EEFC-9D1B-F33FECF217CC}"/>
                  </a:ext>
                </a:extLst>
              </p:cNvPr>
              <p:cNvCxnSpPr>
                <a:cxnSpLocks/>
              </p:cNvCxnSpPr>
              <p:nvPr/>
            </p:nvCxnSpPr>
            <p:spPr>
              <a:xfrm rot="5400000" flipH="1" flipV="1">
                <a:off x="7163539" y="340001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159FFDE4-7BB3-A207-B9D3-634E77FB09B7}"/>
                  </a:ext>
                </a:extLst>
              </p:cNvPr>
              <p:cNvCxnSpPr>
                <a:cxnSpLocks/>
              </p:cNvCxnSpPr>
              <p:nvPr/>
            </p:nvCxnSpPr>
            <p:spPr>
              <a:xfrm rot="5400000" flipH="1" flipV="1">
                <a:off x="6701490" y="339883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F16DEC31-EAFB-3ED9-6DA4-2E939E712797}"/>
                  </a:ext>
                </a:extLst>
              </p:cNvPr>
              <p:cNvCxnSpPr>
                <a:cxnSpLocks/>
              </p:cNvCxnSpPr>
              <p:nvPr/>
            </p:nvCxnSpPr>
            <p:spPr>
              <a:xfrm rot="5400000" flipH="1" flipV="1">
                <a:off x="6239441" y="339765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66ABCBC4-5E89-D84B-5EF0-74CCEB14F311}"/>
                  </a:ext>
                </a:extLst>
              </p:cNvPr>
              <p:cNvCxnSpPr>
                <a:cxnSpLocks/>
              </p:cNvCxnSpPr>
              <p:nvPr/>
            </p:nvCxnSpPr>
            <p:spPr>
              <a:xfrm rot="5400000" flipH="1" flipV="1">
                <a:off x="5762740" y="3401308"/>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E3CC34BA-81D6-C3C6-8D8E-33781BA509F5}"/>
                  </a:ext>
                </a:extLst>
              </p:cNvPr>
              <p:cNvCxnSpPr>
                <a:cxnSpLocks/>
              </p:cNvCxnSpPr>
              <p:nvPr/>
            </p:nvCxnSpPr>
            <p:spPr>
              <a:xfrm rot="5400000" flipH="1" flipV="1">
                <a:off x="5288805" y="3404052"/>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C9CAA638-785F-2D5F-3188-343F7674BC86}"/>
                  </a:ext>
                </a:extLst>
              </p:cNvPr>
              <p:cNvCxnSpPr>
                <a:cxnSpLocks/>
              </p:cNvCxnSpPr>
              <p:nvPr/>
            </p:nvCxnSpPr>
            <p:spPr>
              <a:xfrm rot="5400000" flipH="1" flipV="1">
                <a:off x="4825937" y="340337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AF2F4EE1-3B05-076E-0BAC-60E0B43CEBAB}"/>
                  </a:ext>
                </a:extLst>
              </p:cNvPr>
              <p:cNvCxnSpPr>
                <a:cxnSpLocks/>
              </p:cNvCxnSpPr>
              <p:nvPr/>
            </p:nvCxnSpPr>
            <p:spPr>
              <a:xfrm rot="5400000" flipH="1" flipV="1">
                <a:off x="8137330" y="3395049"/>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7BC4834C-CA14-46D5-3871-DDCBCBEA034F}"/>
                  </a:ext>
                </a:extLst>
              </p:cNvPr>
              <p:cNvCxnSpPr>
                <a:cxnSpLocks/>
              </p:cNvCxnSpPr>
              <p:nvPr/>
            </p:nvCxnSpPr>
            <p:spPr>
              <a:xfrm rot="5400000" flipH="1" flipV="1">
                <a:off x="767528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EFC1D7B6-1CF6-EBF4-FC74-CEEEF08D868F}"/>
                  </a:ext>
                </a:extLst>
              </p:cNvPr>
              <p:cNvCxnSpPr>
                <a:cxnSpLocks/>
              </p:cNvCxnSpPr>
              <p:nvPr/>
            </p:nvCxnSpPr>
            <p:spPr>
              <a:xfrm rot="5400000" flipH="1" flipV="1">
                <a:off x="855821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10B3433C-8E81-48E9-216C-4D5D59946FA3}"/>
                </a:ext>
              </a:extLst>
            </p:cNvPr>
            <p:cNvGrpSpPr/>
            <p:nvPr/>
          </p:nvGrpSpPr>
          <p:grpSpPr>
            <a:xfrm>
              <a:off x="3019446" y="279152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343150" y="275192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977860" y="357085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321467" y="274394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692" name="Group 691">
              <a:extLst>
                <a:ext uri="{FF2B5EF4-FFF2-40B4-BE49-F238E27FC236}">
                  <a16:creationId xmlns:a16="http://schemas.microsoft.com/office/drawing/2014/main" id="{B982697D-6DB2-5457-17CC-615D5F904FA4}"/>
                </a:ext>
              </a:extLst>
            </p:cNvPr>
            <p:cNvGrpSpPr/>
            <p:nvPr/>
          </p:nvGrpSpPr>
          <p:grpSpPr>
            <a:xfrm>
              <a:off x="3757788" y="1510083"/>
              <a:ext cx="4270934" cy="3739236"/>
              <a:chOff x="3757788" y="1510083"/>
              <a:chExt cx="4270934" cy="3739236"/>
            </a:xfrm>
          </p:grpSpPr>
          <p:grpSp>
            <p:nvGrpSpPr>
              <p:cNvPr id="632" name="Group 631">
                <a:extLst>
                  <a:ext uri="{FF2B5EF4-FFF2-40B4-BE49-F238E27FC236}">
                    <a16:creationId xmlns:a16="http://schemas.microsoft.com/office/drawing/2014/main" id="{C4896550-D063-EC89-522B-C3AA1D51D182}"/>
                  </a:ext>
                </a:extLst>
              </p:cNvPr>
              <p:cNvGrpSpPr/>
              <p:nvPr/>
            </p:nvGrpSpPr>
            <p:grpSpPr>
              <a:xfrm>
                <a:off x="4134287" y="1510083"/>
                <a:ext cx="3894435" cy="3739236"/>
                <a:chOff x="4079695" y="1510083"/>
                <a:chExt cx="3894435" cy="3739236"/>
              </a:xfrm>
            </p:grpSpPr>
            <p:grpSp>
              <p:nvGrpSpPr>
                <p:cNvPr id="580" name="Group 579">
                  <a:extLst>
                    <a:ext uri="{FF2B5EF4-FFF2-40B4-BE49-F238E27FC236}">
                      <a16:creationId xmlns:a16="http://schemas.microsoft.com/office/drawing/2014/main" id="{C74204FF-8204-3604-88F9-4E2DCF294825}"/>
                    </a:ext>
                  </a:extLst>
                </p:cNvPr>
                <p:cNvGrpSpPr/>
                <p:nvPr/>
              </p:nvGrpSpPr>
              <p:grpSpPr>
                <a:xfrm>
                  <a:off x="4079695" y="1610239"/>
                  <a:ext cx="3894435" cy="3536595"/>
                  <a:chOff x="3637131" y="3395267"/>
                  <a:chExt cx="2753924" cy="3292266"/>
                </a:xfrm>
              </p:grpSpPr>
              <p:cxnSp>
                <p:nvCxnSpPr>
                  <p:cNvPr id="607" name="Straight Arrow Connector 606">
                    <a:extLst>
                      <a:ext uri="{FF2B5EF4-FFF2-40B4-BE49-F238E27FC236}">
                        <a16:creationId xmlns:a16="http://schemas.microsoft.com/office/drawing/2014/main" id="{997543D8-CB4F-23CF-E7F3-616530D60522}"/>
                      </a:ext>
                    </a:extLst>
                  </p:cNvPr>
                  <p:cNvCxnSpPr>
                    <a:cxnSpLocks/>
                  </p:cNvCxnSpPr>
                  <p:nvPr/>
                </p:nvCxnSpPr>
                <p:spPr>
                  <a:xfrm rot="21574900" flipV="1">
                    <a:off x="3637131" y="66875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6D97A200-0648-DD2C-558B-B4AE8238A050}"/>
                      </a:ext>
                    </a:extLst>
                  </p:cNvPr>
                  <p:cNvCxnSpPr>
                    <a:cxnSpLocks/>
                  </p:cNvCxnSpPr>
                  <p:nvPr/>
                </p:nvCxnSpPr>
                <p:spPr>
                  <a:xfrm rot="21574900" flipV="1">
                    <a:off x="3637131" y="65503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5D40D413-D5B0-865A-565C-1125BDC6BB93}"/>
                      </a:ext>
                    </a:extLst>
                  </p:cNvPr>
                  <p:cNvCxnSpPr>
                    <a:cxnSpLocks/>
                  </p:cNvCxnSpPr>
                  <p:nvPr/>
                </p:nvCxnSpPr>
                <p:spPr>
                  <a:xfrm rot="21574900" flipV="1">
                    <a:off x="3637131" y="641317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2987DEA0-0CF9-18E8-8B66-86029792EBBB}"/>
                      </a:ext>
                    </a:extLst>
                  </p:cNvPr>
                  <p:cNvCxnSpPr>
                    <a:cxnSpLocks/>
                  </p:cNvCxnSpPr>
                  <p:nvPr/>
                </p:nvCxnSpPr>
                <p:spPr>
                  <a:xfrm rot="21574900" flipV="1">
                    <a:off x="3637131" y="62760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D0F7C507-935A-5CD1-C4A4-A47F6D3B39DB}"/>
                      </a:ext>
                    </a:extLst>
                  </p:cNvPr>
                  <p:cNvCxnSpPr>
                    <a:cxnSpLocks/>
                  </p:cNvCxnSpPr>
                  <p:nvPr/>
                </p:nvCxnSpPr>
                <p:spPr>
                  <a:xfrm rot="21574900" flipV="1">
                    <a:off x="3637131" y="613882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2" name="Straight Arrow Connector 611">
                    <a:extLst>
                      <a:ext uri="{FF2B5EF4-FFF2-40B4-BE49-F238E27FC236}">
                        <a16:creationId xmlns:a16="http://schemas.microsoft.com/office/drawing/2014/main" id="{E1A1EBCA-CCEC-0F27-877D-4C87D097FA57}"/>
                      </a:ext>
                    </a:extLst>
                  </p:cNvPr>
                  <p:cNvCxnSpPr>
                    <a:cxnSpLocks/>
                  </p:cNvCxnSpPr>
                  <p:nvPr/>
                </p:nvCxnSpPr>
                <p:spPr>
                  <a:xfrm rot="21574900" flipV="1">
                    <a:off x="3637131" y="60016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3" name="Straight Arrow Connector 612">
                    <a:extLst>
                      <a:ext uri="{FF2B5EF4-FFF2-40B4-BE49-F238E27FC236}">
                        <a16:creationId xmlns:a16="http://schemas.microsoft.com/office/drawing/2014/main" id="{427C02A1-DC26-E8BF-6EE6-E25864777E7B}"/>
                      </a:ext>
                    </a:extLst>
                  </p:cNvPr>
                  <p:cNvCxnSpPr>
                    <a:cxnSpLocks/>
                  </p:cNvCxnSpPr>
                  <p:nvPr/>
                </p:nvCxnSpPr>
                <p:spPr>
                  <a:xfrm rot="21574900" flipV="1">
                    <a:off x="3637131" y="58644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4" name="Straight Arrow Connector 613">
                    <a:extLst>
                      <a:ext uri="{FF2B5EF4-FFF2-40B4-BE49-F238E27FC236}">
                        <a16:creationId xmlns:a16="http://schemas.microsoft.com/office/drawing/2014/main" id="{C9D464C1-1B54-3905-59C3-E2DC76083D88}"/>
                      </a:ext>
                    </a:extLst>
                  </p:cNvPr>
                  <p:cNvCxnSpPr>
                    <a:cxnSpLocks/>
                  </p:cNvCxnSpPr>
                  <p:nvPr/>
                </p:nvCxnSpPr>
                <p:spPr>
                  <a:xfrm rot="21574900" flipV="1">
                    <a:off x="3637131" y="5727289"/>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F241916B-5BD8-1432-803B-2D7EA303F10D}"/>
                      </a:ext>
                    </a:extLst>
                  </p:cNvPr>
                  <p:cNvCxnSpPr>
                    <a:cxnSpLocks/>
                  </p:cNvCxnSpPr>
                  <p:nvPr/>
                </p:nvCxnSpPr>
                <p:spPr>
                  <a:xfrm rot="21574900" flipV="1">
                    <a:off x="3637131" y="559011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6" name="Straight Arrow Connector 615">
                    <a:extLst>
                      <a:ext uri="{FF2B5EF4-FFF2-40B4-BE49-F238E27FC236}">
                        <a16:creationId xmlns:a16="http://schemas.microsoft.com/office/drawing/2014/main" id="{11ED0AA3-415B-CD6C-7CAA-05837A286AAB}"/>
                      </a:ext>
                    </a:extLst>
                  </p:cNvPr>
                  <p:cNvCxnSpPr>
                    <a:cxnSpLocks/>
                  </p:cNvCxnSpPr>
                  <p:nvPr/>
                </p:nvCxnSpPr>
                <p:spPr>
                  <a:xfrm rot="21574900" flipV="1">
                    <a:off x="3637131" y="545293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7" name="Straight Arrow Connector 616">
                    <a:extLst>
                      <a:ext uri="{FF2B5EF4-FFF2-40B4-BE49-F238E27FC236}">
                        <a16:creationId xmlns:a16="http://schemas.microsoft.com/office/drawing/2014/main" id="{916EA3AA-9F64-1D45-CCF3-01017CEE8AC5}"/>
                      </a:ext>
                    </a:extLst>
                  </p:cNvPr>
                  <p:cNvCxnSpPr>
                    <a:cxnSpLocks/>
                  </p:cNvCxnSpPr>
                  <p:nvPr/>
                </p:nvCxnSpPr>
                <p:spPr>
                  <a:xfrm rot="21574900" flipV="1">
                    <a:off x="3637131" y="531575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8" name="Straight Arrow Connector 617">
                    <a:extLst>
                      <a:ext uri="{FF2B5EF4-FFF2-40B4-BE49-F238E27FC236}">
                        <a16:creationId xmlns:a16="http://schemas.microsoft.com/office/drawing/2014/main" id="{52E6DDA8-41A2-0843-3FF2-C8A7CBF995EC}"/>
                      </a:ext>
                    </a:extLst>
                  </p:cNvPr>
                  <p:cNvCxnSpPr>
                    <a:cxnSpLocks/>
                  </p:cNvCxnSpPr>
                  <p:nvPr/>
                </p:nvCxnSpPr>
                <p:spPr>
                  <a:xfrm rot="21574900" flipV="1">
                    <a:off x="3637131" y="51785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9" name="Straight Arrow Connector 618">
                    <a:extLst>
                      <a:ext uri="{FF2B5EF4-FFF2-40B4-BE49-F238E27FC236}">
                        <a16:creationId xmlns:a16="http://schemas.microsoft.com/office/drawing/2014/main" id="{45A0852A-0A3C-8332-EF3B-FC013E69D413}"/>
                      </a:ext>
                    </a:extLst>
                  </p:cNvPr>
                  <p:cNvCxnSpPr>
                    <a:cxnSpLocks/>
                  </p:cNvCxnSpPr>
                  <p:nvPr/>
                </p:nvCxnSpPr>
                <p:spPr>
                  <a:xfrm rot="21574900" flipV="1">
                    <a:off x="3637131" y="504140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0" name="Straight Arrow Connector 619">
                    <a:extLst>
                      <a:ext uri="{FF2B5EF4-FFF2-40B4-BE49-F238E27FC236}">
                        <a16:creationId xmlns:a16="http://schemas.microsoft.com/office/drawing/2014/main" id="{6EF6B822-BB2A-53FC-8E80-0F1142D4D695}"/>
                      </a:ext>
                    </a:extLst>
                  </p:cNvPr>
                  <p:cNvCxnSpPr>
                    <a:cxnSpLocks/>
                  </p:cNvCxnSpPr>
                  <p:nvPr/>
                </p:nvCxnSpPr>
                <p:spPr>
                  <a:xfrm rot="21574900" flipV="1">
                    <a:off x="3637131" y="490422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1" name="Straight Arrow Connector 620">
                    <a:extLst>
                      <a:ext uri="{FF2B5EF4-FFF2-40B4-BE49-F238E27FC236}">
                        <a16:creationId xmlns:a16="http://schemas.microsoft.com/office/drawing/2014/main" id="{585050AC-4A98-A66A-9D91-F6370C9B038A}"/>
                      </a:ext>
                    </a:extLst>
                  </p:cNvPr>
                  <p:cNvCxnSpPr>
                    <a:cxnSpLocks/>
                  </p:cNvCxnSpPr>
                  <p:nvPr/>
                </p:nvCxnSpPr>
                <p:spPr>
                  <a:xfrm rot="21574900" flipV="1">
                    <a:off x="3637131" y="4767045"/>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2" name="Straight Arrow Connector 621">
                    <a:extLst>
                      <a:ext uri="{FF2B5EF4-FFF2-40B4-BE49-F238E27FC236}">
                        <a16:creationId xmlns:a16="http://schemas.microsoft.com/office/drawing/2014/main" id="{B72FE63E-F13B-C664-7196-21AC9771D312}"/>
                      </a:ext>
                    </a:extLst>
                  </p:cNvPr>
                  <p:cNvCxnSpPr>
                    <a:cxnSpLocks/>
                  </p:cNvCxnSpPr>
                  <p:nvPr/>
                </p:nvCxnSpPr>
                <p:spPr>
                  <a:xfrm rot="21574900" flipV="1">
                    <a:off x="3637131" y="462986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424F3BDB-E322-92EB-4E07-91F6E6B3747D}"/>
                      </a:ext>
                    </a:extLst>
                  </p:cNvPr>
                  <p:cNvCxnSpPr>
                    <a:cxnSpLocks/>
                  </p:cNvCxnSpPr>
                  <p:nvPr/>
                </p:nvCxnSpPr>
                <p:spPr>
                  <a:xfrm rot="21574900" flipV="1">
                    <a:off x="3637131" y="449269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68E72527-0625-6FBA-FF2D-FFCBBF11DA11}"/>
                      </a:ext>
                    </a:extLst>
                  </p:cNvPr>
                  <p:cNvCxnSpPr>
                    <a:cxnSpLocks/>
                  </p:cNvCxnSpPr>
                  <p:nvPr/>
                </p:nvCxnSpPr>
                <p:spPr>
                  <a:xfrm rot="21574900" flipV="1">
                    <a:off x="3637131" y="435551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7C4420B2-864E-1B7D-C0AA-2373A5A9C464}"/>
                      </a:ext>
                    </a:extLst>
                  </p:cNvPr>
                  <p:cNvCxnSpPr>
                    <a:cxnSpLocks/>
                  </p:cNvCxnSpPr>
                  <p:nvPr/>
                </p:nvCxnSpPr>
                <p:spPr>
                  <a:xfrm rot="21574900" flipV="1">
                    <a:off x="3637131" y="42183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6" name="Straight Arrow Connector 625">
                    <a:extLst>
                      <a:ext uri="{FF2B5EF4-FFF2-40B4-BE49-F238E27FC236}">
                        <a16:creationId xmlns:a16="http://schemas.microsoft.com/office/drawing/2014/main" id="{7336EF53-8814-952C-077A-0AA3357D9764}"/>
                      </a:ext>
                    </a:extLst>
                  </p:cNvPr>
                  <p:cNvCxnSpPr>
                    <a:cxnSpLocks/>
                  </p:cNvCxnSpPr>
                  <p:nvPr/>
                </p:nvCxnSpPr>
                <p:spPr>
                  <a:xfrm rot="21574900" flipV="1">
                    <a:off x="3637131" y="40811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7" name="Straight Arrow Connector 626">
                    <a:extLst>
                      <a:ext uri="{FF2B5EF4-FFF2-40B4-BE49-F238E27FC236}">
                        <a16:creationId xmlns:a16="http://schemas.microsoft.com/office/drawing/2014/main" id="{094C5938-6B77-24E4-93F2-3C80770741F4}"/>
                      </a:ext>
                    </a:extLst>
                  </p:cNvPr>
                  <p:cNvCxnSpPr>
                    <a:cxnSpLocks/>
                  </p:cNvCxnSpPr>
                  <p:nvPr/>
                </p:nvCxnSpPr>
                <p:spPr>
                  <a:xfrm rot="21574900" flipV="1">
                    <a:off x="3637131" y="39439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8" name="Straight Arrow Connector 627">
                    <a:extLst>
                      <a:ext uri="{FF2B5EF4-FFF2-40B4-BE49-F238E27FC236}">
                        <a16:creationId xmlns:a16="http://schemas.microsoft.com/office/drawing/2014/main" id="{6D74AFEA-0966-84C2-3BB5-9C58B1D68A26}"/>
                      </a:ext>
                    </a:extLst>
                  </p:cNvPr>
                  <p:cNvCxnSpPr>
                    <a:cxnSpLocks/>
                  </p:cNvCxnSpPr>
                  <p:nvPr/>
                </p:nvCxnSpPr>
                <p:spPr>
                  <a:xfrm rot="21574900" flipV="1">
                    <a:off x="3637131" y="38068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9" name="Straight Arrow Connector 628">
                    <a:extLst>
                      <a:ext uri="{FF2B5EF4-FFF2-40B4-BE49-F238E27FC236}">
                        <a16:creationId xmlns:a16="http://schemas.microsoft.com/office/drawing/2014/main" id="{F69A6747-4578-108A-22C3-E6AB82DCCFCE}"/>
                      </a:ext>
                    </a:extLst>
                  </p:cNvPr>
                  <p:cNvCxnSpPr>
                    <a:cxnSpLocks/>
                  </p:cNvCxnSpPr>
                  <p:nvPr/>
                </p:nvCxnSpPr>
                <p:spPr>
                  <a:xfrm rot="21574900" flipV="1">
                    <a:off x="3637131" y="366962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0" name="Straight Arrow Connector 629">
                    <a:extLst>
                      <a:ext uri="{FF2B5EF4-FFF2-40B4-BE49-F238E27FC236}">
                        <a16:creationId xmlns:a16="http://schemas.microsoft.com/office/drawing/2014/main" id="{C0FC4DDF-134C-7385-1111-1D75B7C0B150}"/>
                      </a:ext>
                    </a:extLst>
                  </p:cNvPr>
                  <p:cNvCxnSpPr>
                    <a:cxnSpLocks/>
                  </p:cNvCxnSpPr>
                  <p:nvPr/>
                </p:nvCxnSpPr>
                <p:spPr>
                  <a:xfrm rot="21574900" flipV="1">
                    <a:off x="3637131" y="35324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1" name="Straight Arrow Connector 630">
                    <a:extLst>
                      <a:ext uri="{FF2B5EF4-FFF2-40B4-BE49-F238E27FC236}">
                        <a16:creationId xmlns:a16="http://schemas.microsoft.com/office/drawing/2014/main" id="{4D20BD5E-7A89-0DAD-9D5D-FA6A5D635D1C}"/>
                      </a:ext>
                    </a:extLst>
                  </p:cNvPr>
                  <p:cNvCxnSpPr>
                    <a:cxnSpLocks/>
                  </p:cNvCxnSpPr>
                  <p:nvPr/>
                </p:nvCxnSpPr>
                <p:spPr>
                  <a:xfrm rot="21574900" flipV="1">
                    <a:off x="3637131" y="33952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581" name="Group 580">
                  <a:extLst>
                    <a:ext uri="{FF2B5EF4-FFF2-40B4-BE49-F238E27FC236}">
                      <a16:creationId xmlns:a16="http://schemas.microsoft.com/office/drawing/2014/main" id="{CAA39A54-6165-5B60-50A5-8737DEC88E89}"/>
                    </a:ext>
                  </a:extLst>
                </p:cNvPr>
                <p:cNvGrpSpPr/>
                <p:nvPr/>
              </p:nvGrpSpPr>
              <p:grpSpPr>
                <a:xfrm>
                  <a:off x="4217872" y="1510083"/>
                  <a:ext cx="3414393" cy="3739236"/>
                  <a:chOff x="1705493" y="210219"/>
                  <a:chExt cx="3130319" cy="2458717"/>
                </a:xfrm>
              </p:grpSpPr>
              <p:cxnSp>
                <p:nvCxnSpPr>
                  <p:cNvPr id="582" name="Straight Arrow Connector 581">
                    <a:extLst>
                      <a:ext uri="{FF2B5EF4-FFF2-40B4-BE49-F238E27FC236}">
                        <a16:creationId xmlns:a16="http://schemas.microsoft.com/office/drawing/2014/main" id="{0792D098-F56C-D33D-F524-D1CF68DA12C8}"/>
                      </a:ext>
                    </a:extLst>
                  </p:cNvPr>
                  <p:cNvCxnSpPr>
                    <a:cxnSpLocks/>
                  </p:cNvCxnSpPr>
                  <p:nvPr/>
                </p:nvCxnSpPr>
                <p:spPr>
                  <a:xfrm rot="5400000" flipH="1" flipV="1">
                    <a:off x="2030216" y="143807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3" name="Straight Arrow Connector 582">
                    <a:extLst>
                      <a:ext uri="{FF2B5EF4-FFF2-40B4-BE49-F238E27FC236}">
                        <a16:creationId xmlns:a16="http://schemas.microsoft.com/office/drawing/2014/main" id="{A8FBD031-7F93-0B91-A0BD-A27DEE1D0F02}"/>
                      </a:ext>
                    </a:extLst>
                  </p:cNvPr>
                  <p:cNvCxnSpPr>
                    <a:cxnSpLocks/>
                  </p:cNvCxnSpPr>
                  <p:nvPr/>
                </p:nvCxnSpPr>
                <p:spPr>
                  <a:xfrm rot="5400000" flipH="1" flipV="1">
                    <a:off x="1902862" y="1437652"/>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4" name="Straight Arrow Connector 583">
                    <a:extLst>
                      <a:ext uri="{FF2B5EF4-FFF2-40B4-BE49-F238E27FC236}">
                        <a16:creationId xmlns:a16="http://schemas.microsoft.com/office/drawing/2014/main" id="{51228220-CD4A-108C-A14F-3BC7DC303FB8}"/>
                      </a:ext>
                    </a:extLst>
                  </p:cNvPr>
                  <p:cNvCxnSpPr>
                    <a:cxnSpLocks/>
                  </p:cNvCxnSpPr>
                  <p:nvPr/>
                </p:nvCxnSpPr>
                <p:spPr>
                  <a:xfrm rot="5400000" flipH="1" flipV="1">
                    <a:off x="1775508" y="143722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5" name="Straight Arrow Connector 584">
                    <a:extLst>
                      <a:ext uri="{FF2B5EF4-FFF2-40B4-BE49-F238E27FC236}">
                        <a16:creationId xmlns:a16="http://schemas.microsoft.com/office/drawing/2014/main" id="{FEDAB306-3D8D-3C48-805E-E73585890246}"/>
                      </a:ext>
                    </a:extLst>
                  </p:cNvPr>
                  <p:cNvCxnSpPr>
                    <a:cxnSpLocks/>
                  </p:cNvCxnSpPr>
                  <p:nvPr/>
                </p:nvCxnSpPr>
                <p:spPr>
                  <a:xfrm rot="5400000" flipH="1" flipV="1">
                    <a:off x="1643547" y="1438540"/>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9013C1BF-AFB5-EE1F-2DAC-37920C4ECC24}"/>
                      </a:ext>
                    </a:extLst>
                  </p:cNvPr>
                  <p:cNvCxnSpPr>
                    <a:cxnSpLocks/>
                  </p:cNvCxnSpPr>
                  <p:nvPr/>
                </p:nvCxnSpPr>
                <p:spPr>
                  <a:xfrm rot="5400000" flipH="1" flipV="1">
                    <a:off x="1512455" y="143952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2C54160-3798-A288-699B-5E0F247B151F}"/>
                      </a:ext>
                    </a:extLst>
                  </p:cNvPr>
                  <p:cNvCxnSpPr>
                    <a:cxnSpLocks/>
                  </p:cNvCxnSpPr>
                  <p:nvPr/>
                </p:nvCxnSpPr>
                <p:spPr>
                  <a:xfrm rot="5400000" flipH="1" flipV="1">
                    <a:off x="1384875" y="143928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8512A908-DDB3-0D68-81AF-5B48CFE3D366}"/>
                      </a:ext>
                    </a:extLst>
                  </p:cNvPr>
                  <p:cNvCxnSpPr>
                    <a:cxnSpLocks/>
                  </p:cNvCxnSpPr>
                  <p:nvPr/>
                </p:nvCxnSpPr>
                <p:spPr>
                  <a:xfrm rot="5400000" flipH="1" flipV="1">
                    <a:off x="1257294" y="143904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2B9F7355-06E6-673D-5618-F6CA51636287}"/>
                      </a:ext>
                    </a:extLst>
                  </p:cNvPr>
                  <p:cNvCxnSpPr>
                    <a:cxnSpLocks/>
                  </p:cNvCxnSpPr>
                  <p:nvPr/>
                </p:nvCxnSpPr>
                <p:spPr>
                  <a:xfrm rot="5400000" flipH="1" flipV="1">
                    <a:off x="1129713" y="143879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A60880C7-B07E-5B61-35E7-C7B9515FE27D}"/>
                      </a:ext>
                    </a:extLst>
                  </p:cNvPr>
                  <p:cNvCxnSpPr>
                    <a:cxnSpLocks/>
                  </p:cNvCxnSpPr>
                  <p:nvPr/>
                </p:nvCxnSpPr>
                <p:spPr>
                  <a:xfrm rot="5400000" flipH="1" flipV="1">
                    <a:off x="997366" y="14423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1" name="Straight Arrow Connector 590">
                    <a:extLst>
                      <a:ext uri="{FF2B5EF4-FFF2-40B4-BE49-F238E27FC236}">
                        <a16:creationId xmlns:a16="http://schemas.microsoft.com/office/drawing/2014/main" id="{3A406BD8-2268-5754-2777-F1DE01608D44}"/>
                      </a:ext>
                    </a:extLst>
                  </p:cNvPr>
                  <p:cNvCxnSpPr>
                    <a:cxnSpLocks/>
                  </p:cNvCxnSpPr>
                  <p:nvPr/>
                </p:nvCxnSpPr>
                <p:spPr>
                  <a:xfrm rot="5400000" flipH="1" flipV="1">
                    <a:off x="869786" y="144213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2" name="Straight Arrow Connector 591">
                    <a:extLst>
                      <a:ext uri="{FF2B5EF4-FFF2-40B4-BE49-F238E27FC236}">
                        <a16:creationId xmlns:a16="http://schemas.microsoft.com/office/drawing/2014/main" id="{BE4E0B68-F8E7-009B-A52B-F70D84393058}"/>
                      </a:ext>
                    </a:extLst>
                  </p:cNvPr>
                  <p:cNvCxnSpPr>
                    <a:cxnSpLocks/>
                  </p:cNvCxnSpPr>
                  <p:nvPr/>
                </p:nvCxnSpPr>
                <p:spPr>
                  <a:xfrm rot="5400000" flipH="1" flipV="1">
                    <a:off x="737438" y="144572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3" name="Straight Arrow Connector 592">
                    <a:extLst>
                      <a:ext uri="{FF2B5EF4-FFF2-40B4-BE49-F238E27FC236}">
                        <a16:creationId xmlns:a16="http://schemas.microsoft.com/office/drawing/2014/main" id="{99CC415B-CA71-8C55-853A-0DF0107E593F}"/>
                      </a:ext>
                    </a:extLst>
                  </p:cNvPr>
                  <p:cNvCxnSpPr>
                    <a:cxnSpLocks/>
                  </p:cNvCxnSpPr>
                  <p:nvPr/>
                </p:nvCxnSpPr>
                <p:spPr>
                  <a:xfrm rot="5400000" flipH="1" flipV="1">
                    <a:off x="609857" y="144547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4" name="Straight Arrow Connector 593">
                    <a:extLst>
                      <a:ext uri="{FF2B5EF4-FFF2-40B4-BE49-F238E27FC236}">
                        <a16:creationId xmlns:a16="http://schemas.microsoft.com/office/drawing/2014/main" id="{53584AF6-2758-8542-01C0-A6DC89910A2B}"/>
                      </a:ext>
                    </a:extLst>
                  </p:cNvPr>
                  <p:cNvCxnSpPr>
                    <a:cxnSpLocks/>
                  </p:cNvCxnSpPr>
                  <p:nvPr/>
                </p:nvCxnSpPr>
                <p:spPr>
                  <a:xfrm rot="5400000" flipH="1" flipV="1">
                    <a:off x="482276" y="144523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5" name="Straight Arrow Connector 594">
                    <a:extLst>
                      <a:ext uri="{FF2B5EF4-FFF2-40B4-BE49-F238E27FC236}">
                        <a16:creationId xmlns:a16="http://schemas.microsoft.com/office/drawing/2014/main" id="{55BEB63F-9A9A-B6DA-6350-D352BBC7F87A}"/>
                      </a:ext>
                    </a:extLst>
                  </p:cNvPr>
                  <p:cNvCxnSpPr>
                    <a:cxnSpLocks/>
                  </p:cNvCxnSpPr>
                  <p:nvPr/>
                </p:nvCxnSpPr>
                <p:spPr>
                  <a:xfrm rot="5400000" flipH="1" flipV="1">
                    <a:off x="2298621" y="143629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68784457-C34C-3E20-D88E-5D2B50FAAB77}"/>
                      </a:ext>
                    </a:extLst>
                  </p:cNvPr>
                  <p:cNvCxnSpPr>
                    <a:cxnSpLocks/>
                  </p:cNvCxnSpPr>
                  <p:nvPr/>
                </p:nvCxnSpPr>
                <p:spPr>
                  <a:xfrm rot="5400000" flipH="1" flipV="1">
                    <a:off x="2171267" y="143586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7" name="Straight Arrow Connector 596">
                    <a:extLst>
                      <a:ext uri="{FF2B5EF4-FFF2-40B4-BE49-F238E27FC236}">
                        <a16:creationId xmlns:a16="http://schemas.microsoft.com/office/drawing/2014/main" id="{6DCB365B-E4CB-E17E-E5D0-94CF777B6439}"/>
                      </a:ext>
                    </a:extLst>
                  </p:cNvPr>
                  <p:cNvCxnSpPr>
                    <a:cxnSpLocks/>
                  </p:cNvCxnSpPr>
                  <p:nvPr/>
                </p:nvCxnSpPr>
                <p:spPr>
                  <a:xfrm rot="5400000" flipH="1" flipV="1">
                    <a:off x="2441924" y="143586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2C8B1A61-C2F6-B823-8A77-5E1CBF4CA6FE}"/>
                      </a:ext>
                    </a:extLst>
                  </p:cNvPr>
                  <p:cNvCxnSpPr>
                    <a:cxnSpLocks/>
                  </p:cNvCxnSpPr>
                  <p:nvPr/>
                </p:nvCxnSpPr>
                <p:spPr>
                  <a:xfrm rot="5400000" flipH="1" flipV="1">
                    <a:off x="3205309" y="143222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B6E4C726-1D4B-10EB-BFAA-9B4A6367CF25}"/>
                      </a:ext>
                    </a:extLst>
                  </p:cNvPr>
                  <p:cNvCxnSpPr>
                    <a:cxnSpLocks/>
                  </p:cNvCxnSpPr>
                  <p:nvPr/>
                </p:nvCxnSpPr>
                <p:spPr>
                  <a:xfrm rot="5400000" flipH="1" flipV="1">
                    <a:off x="3077955" y="1431805"/>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DE0DCCDF-BA5D-2F34-1624-BA3D0F757A25}"/>
                      </a:ext>
                    </a:extLst>
                  </p:cNvPr>
                  <p:cNvCxnSpPr>
                    <a:cxnSpLocks/>
                  </p:cNvCxnSpPr>
                  <p:nvPr/>
                </p:nvCxnSpPr>
                <p:spPr>
                  <a:xfrm rot="5400000" flipH="1" flipV="1">
                    <a:off x="2950601" y="143138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F6D420F0-4F74-58AA-5FA5-9E2858D8058D}"/>
                      </a:ext>
                    </a:extLst>
                  </p:cNvPr>
                  <p:cNvCxnSpPr>
                    <a:cxnSpLocks/>
                  </p:cNvCxnSpPr>
                  <p:nvPr/>
                </p:nvCxnSpPr>
                <p:spPr>
                  <a:xfrm rot="5400000" flipH="1" flipV="1">
                    <a:off x="2818640" y="1432693"/>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00944B1B-0E44-BA4E-D7C3-D82329E5287B}"/>
                      </a:ext>
                    </a:extLst>
                  </p:cNvPr>
                  <p:cNvCxnSpPr>
                    <a:cxnSpLocks/>
                  </p:cNvCxnSpPr>
                  <p:nvPr/>
                </p:nvCxnSpPr>
                <p:spPr>
                  <a:xfrm rot="5400000" flipH="1" flipV="1">
                    <a:off x="2687548" y="14336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4F62865A-8A64-2344-2080-3ACBEDA3EF04}"/>
                      </a:ext>
                    </a:extLst>
                  </p:cNvPr>
                  <p:cNvCxnSpPr>
                    <a:cxnSpLocks/>
                  </p:cNvCxnSpPr>
                  <p:nvPr/>
                </p:nvCxnSpPr>
                <p:spPr>
                  <a:xfrm rot="5400000" flipH="1" flipV="1">
                    <a:off x="2559968" y="143343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4" name="Straight Arrow Connector 603">
                    <a:extLst>
                      <a:ext uri="{FF2B5EF4-FFF2-40B4-BE49-F238E27FC236}">
                        <a16:creationId xmlns:a16="http://schemas.microsoft.com/office/drawing/2014/main" id="{BF9793CE-9476-EAB4-5C1E-EDADD52A9D0E}"/>
                      </a:ext>
                    </a:extLst>
                  </p:cNvPr>
                  <p:cNvCxnSpPr>
                    <a:cxnSpLocks/>
                  </p:cNvCxnSpPr>
                  <p:nvPr/>
                </p:nvCxnSpPr>
                <p:spPr>
                  <a:xfrm rot="5400000" flipH="1" flipV="1">
                    <a:off x="3473714" y="1430443"/>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5" name="Straight Arrow Connector 604">
                    <a:extLst>
                      <a:ext uri="{FF2B5EF4-FFF2-40B4-BE49-F238E27FC236}">
                        <a16:creationId xmlns:a16="http://schemas.microsoft.com/office/drawing/2014/main" id="{4AD90494-E003-1DAC-366F-6F9EFF5C0A66}"/>
                      </a:ext>
                    </a:extLst>
                  </p:cNvPr>
                  <p:cNvCxnSpPr>
                    <a:cxnSpLocks/>
                  </p:cNvCxnSpPr>
                  <p:nvPr/>
                </p:nvCxnSpPr>
                <p:spPr>
                  <a:xfrm rot="5400000" flipH="1" flipV="1">
                    <a:off x="3346360"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921FE429-4AFE-1AFB-F1C1-73D9B1BC445E}"/>
                      </a:ext>
                    </a:extLst>
                  </p:cNvPr>
                  <p:cNvCxnSpPr>
                    <a:cxnSpLocks/>
                  </p:cNvCxnSpPr>
                  <p:nvPr/>
                </p:nvCxnSpPr>
                <p:spPr>
                  <a:xfrm rot="5400000" flipH="1" flipV="1">
                    <a:off x="3617017"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633" name="Straight Arrow Connector 632">
                <a:extLst>
                  <a:ext uri="{FF2B5EF4-FFF2-40B4-BE49-F238E27FC236}">
                    <a16:creationId xmlns:a16="http://schemas.microsoft.com/office/drawing/2014/main" id="{D75C676B-8D55-74D8-FD19-9075C7C98A6E}"/>
                  </a:ext>
                </a:extLst>
              </p:cNvPr>
              <p:cNvCxnSpPr>
                <a:cxnSpLocks/>
              </p:cNvCxnSpPr>
              <p:nvPr/>
            </p:nvCxnSpPr>
            <p:spPr>
              <a:xfrm rot="21574900" flipV="1">
                <a:off x="3763177" y="16258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C3100FB3-2D22-B5E0-E97A-349A5828FDC2}"/>
                  </a:ext>
                </a:extLst>
              </p:cNvPr>
              <p:cNvCxnSpPr>
                <a:cxnSpLocks/>
              </p:cNvCxnSpPr>
              <p:nvPr/>
            </p:nvCxnSpPr>
            <p:spPr>
              <a:xfrm rot="21574900" flipV="1">
                <a:off x="3760488" y="17734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5" name="Straight Arrow Connector 634">
                <a:extLst>
                  <a:ext uri="{FF2B5EF4-FFF2-40B4-BE49-F238E27FC236}">
                    <a16:creationId xmlns:a16="http://schemas.microsoft.com/office/drawing/2014/main" id="{186CB187-F435-E4F1-3976-BA250483BC12}"/>
                  </a:ext>
                </a:extLst>
              </p:cNvPr>
              <p:cNvCxnSpPr>
                <a:cxnSpLocks/>
              </p:cNvCxnSpPr>
              <p:nvPr/>
            </p:nvCxnSpPr>
            <p:spPr>
              <a:xfrm rot="21574900" flipV="1">
                <a:off x="3761611" y="19188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AA128693-7B68-3554-83C3-E73B8736D3DC}"/>
                  </a:ext>
                </a:extLst>
              </p:cNvPr>
              <p:cNvCxnSpPr>
                <a:cxnSpLocks/>
              </p:cNvCxnSpPr>
              <p:nvPr/>
            </p:nvCxnSpPr>
            <p:spPr>
              <a:xfrm rot="21574900" flipV="1">
                <a:off x="3758922" y="20665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DD6B8364-326C-4291-67B1-5CDB3EF1EAE4}"/>
                  </a:ext>
                </a:extLst>
              </p:cNvPr>
              <p:cNvCxnSpPr>
                <a:cxnSpLocks/>
              </p:cNvCxnSpPr>
              <p:nvPr/>
            </p:nvCxnSpPr>
            <p:spPr>
              <a:xfrm rot="21574900" flipV="1">
                <a:off x="3762043" y="22157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8" name="Straight Arrow Connector 637">
                <a:extLst>
                  <a:ext uri="{FF2B5EF4-FFF2-40B4-BE49-F238E27FC236}">
                    <a16:creationId xmlns:a16="http://schemas.microsoft.com/office/drawing/2014/main" id="{EA66A7A1-12EF-30A0-1B0A-028A81082409}"/>
                  </a:ext>
                </a:extLst>
              </p:cNvPr>
              <p:cNvCxnSpPr>
                <a:cxnSpLocks/>
              </p:cNvCxnSpPr>
              <p:nvPr/>
            </p:nvCxnSpPr>
            <p:spPr>
              <a:xfrm rot="21574900" flipV="1">
                <a:off x="3759354" y="23633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9" name="Straight Arrow Connector 638">
                <a:extLst>
                  <a:ext uri="{FF2B5EF4-FFF2-40B4-BE49-F238E27FC236}">
                    <a16:creationId xmlns:a16="http://schemas.microsoft.com/office/drawing/2014/main" id="{1863FE48-59CB-E0A9-4638-3ABEA2D7600F}"/>
                  </a:ext>
                </a:extLst>
              </p:cNvPr>
              <p:cNvCxnSpPr>
                <a:cxnSpLocks/>
              </p:cNvCxnSpPr>
              <p:nvPr/>
            </p:nvCxnSpPr>
            <p:spPr>
              <a:xfrm rot="21574900" flipV="1">
                <a:off x="3760477" y="25088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0" name="Straight Arrow Connector 639">
                <a:extLst>
                  <a:ext uri="{FF2B5EF4-FFF2-40B4-BE49-F238E27FC236}">
                    <a16:creationId xmlns:a16="http://schemas.microsoft.com/office/drawing/2014/main" id="{C6921F02-D75A-C4F7-9933-57BD89654B9C}"/>
                  </a:ext>
                </a:extLst>
              </p:cNvPr>
              <p:cNvCxnSpPr>
                <a:cxnSpLocks/>
              </p:cNvCxnSpPr>
              <p:nvPr/>
            </p:nvCxnSpPr>
            <p:spPr>
              <a:xfrm rot="21574900" flipV="1">
                <a:off x="3757788" y="26564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B48512DF-9F46-CE3B-55DA-6D00D88C0DB3}"/>
                  </a:ext>
                </a:extLst>
              </p:cNvPr>
              <p:cNvCxnSpPr>
                <a:cxnSpLocks/>
              </p:cNvCxnSpPr>
              <p:nvPr/>
            </p:nvCxnSpPr>
            <p:spPr>
              <a:xfrm rot="21574900" flipV="1">
                <a:off x="3763288" y="28072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9" name="Straight Arrow Connector 668">
                <a:extLst>
                  <a:ext uri="{FF2B5EF4-FFF2-40B4-BE49-F238E27FC236}">
                    <a16:creationId xmlns:a16="http://schemas.microsoft.com/office/drawing/2014/main" id="{B1E81D6F-E8BC-72B2-D5A7-AC623EE3AA8E}"/>
                  </a:ext>
                </a:extLst>
              </p:cNvPr>
              <p:cNvCxnSpPr>
                <a:cxnSpLocks/>
              </p:cNvCxnSpPr>
              <p:nvPr/>
            </p:nvCxnSpPr>
            <p:spPr>
              <a:xfrm rot="21574900" flipV="1">
                <a:off x="3760599" y="29548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0" name="Straight Arrow Connector 669">
                <a:extLst>
                  <a:ext uri="{FF2B5EF4-FFF2-40B4-BE49-F238E27FC236}">
                    <a16:creationId xmlns:a16="http://schemas.microsoft.com/office/drawing/2014/main" id="{76088F8B-D2D1-4858-61CA-683DC466111A}"/>
                  </a:ext>
                </a:extLst>
              </p:cNvPr>
              <p:cNvCxnSpPr>
                <a:cxnSpLocks/>
              </p:cNvCxnSpPr>
              <p:nvPr/>
            </p:nvCxnSpPr>
            <p:spPr>
              <a:xfrm rot="21574900" flipV="1">
                <a:off x="3761722" y="31003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Arrow Connector 670">
                <a:extLst>
                  <a:ext uri="{FF2B5EF4-FFF2-40B4-BE49-F238E27FC236}">
                    <a16:creationId xmlns:a16="http://schemas.microsoft.com/office/drawing/2014/main" id="{A91FB331-A304-7E6F-0495-B72843CB98F3}"/>
                  </a:ext>
                </a:extLst>
              </p:cNvPr>
              <p:cNvCxnSpPr>
                <a:cxnSpLocks/>
              </p:cNvCxnSpPr>
              <p:nvPr/>
            </p:nvCxnSpPr>
            <p:spPr>
              <a:xfrm rot="21574900" flipV="1">
                <a:off x="3759033" y="324797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2" name="Straight Arrow Connector 671">
                <a:extLst>
                  <a:ext uri="{FF2B5EF4-FFF2-40B4-BE49-F238E27FC236}">
                    <a16:creationId xmlns:a16="http://schemas.microsoft.com/office/drawing/2014/main" id="{225B944F-51E0-638D-96D5-D4563481C0A9}"/>
                  </a:ext>
                </a:extLst>
              </p:cNvPr>
              <p:cNvCxnSpPr>
                <a:cxnSpLocks/>
              </p:cNvCxnSpPr>
              <p:nvPr/>
            </p:nvCxnSpPr>
            <p:spPr>
              <a:xfrm rot="21574900" flipV="1">
                <a:off x="3762154" y="339716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3" name="Straight Arrow Connector 672">
                <a:extLst>
                  <a:ext uri="{FF2B5EF4-FFF2-40B4-BE49-F238E27FC236}">
                    <a16:creationId xmlns:a16="http://schemas.microsoft.com/office/drawing/2014/main" id="{55BC63DD-BAC0-845E-BF52-9F9FB1E81D69}"/>
                  </a:ext>
                </a:extLst>
              </p:cNvPr>
              <p:cNvCxnSpPr>
                <a:cxnSpLocks/>
              </p:cNvCxnSpPr>
              <p:nvPr/>
            </p:nvCxnSpPr>
            <p:spPr>
              <a:xfrm rot="21574900" flipV="1">
                <a:off x="3759465" y="3544821"/>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4" name="Straight Arrow Connector 673">
                <a:extLst>
                  <a:ext uri="{FF2B5EF4-FFF2-40B4-BE49-F238E27FC236}">
                    <a16:creationId xmlns:a16="http://schemas.microsoft.com/office/drawing/2014/main" id="{7DC04C11-9F95-7B17-FC06-F30ADA8A0CAC}"/>
                  </a:ext>
                </a:extLst>
              </p:cNvPr>
              <p:cNvCxnSpPr>
                <a:cxnSpLocks/>
              </p:cNvCxnSpPr>
              <p:nvPr/>
            </p:nvCxnSpPr>
            <p:spPr>
              <a:xfrm rot="21574900" flipV="1">
                <a:off x="3760588" y="369024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5" name="Straight Arrow Connector 674">
                <a:extLst>
                  <a:ext uri="{FF2B5EF4-FFF2-40B4-BE49-F238E27FC236}">
                    <a16:creationId xmlns:a16="http://schemas.microsoft.com/office/drawing/2014/main" id="{044A59C8-28A7-C199-B89A-83D7BBBB2A8B}"/>
                  </a:ext>
                </a:extLst>
              </p:cNvPr>
              <p:cNvCxnSpPr>
                <a:cxnSpLocks/>
              </p:cNvCxnSpPr>
              <p:nvPr/>
            </p:nvCxnSpPr>
            <p:spPr>
              <a:xfrm rot="21574900" flipV="1">
                <a:off x="3757899" y="383789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Straight Arrow Connector 675">
                <a:extLst>
                  <a:ext uri="{FF2B5EF4-FFF2-40B4-BE49-F238E27FC236}">
                    <a16:creationId xmlns:a16="http://schemas.microsoft.com/office/drawing/2014/main" id="{EA84F857-038B-DA1E-6060-5D933CCEADC6}"/>
                  </a:ext>
                </a:extLst>
              </p:cNvPr>
              <p:cNvCxnSpPr>
                <a:cxnSpLocks/>
              </p:cNvCxnSpPr>
              <p:nvPr/>
            </p:nvCxnSpPr>
            <p:spPr>
              <a:xfrm rot="21574900" flipV="1">
                <a:off x="3768647" y="36892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7" name="Straight Arrow Connector 676">
                <a:extLst>
                  <a:ext uri="{FF2B5EF4-FFF2-40B4-BE49-F238E27FC236}">
                    <a16:creationId xmlns:a16="http://schemas.microsoft.com/office/drawing/2014/main" id="{9771563F-32E3-350B-50E1-4E34FD62753E}"/>
                  </a:ext>
                </a:extLst>
              </p:cNvPr>
              <p:cNvCxnSpPr>
                <a:cxnSpLocks/>
              </p:cNvCxnSpPr>
              <p:nvPr/>
            </p:nvCxnSpPr>
            <p:spPr>
              <a:xfrm rot="21574900" flipV="1">
                <a:off x="3765958" y="38368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8" name="Straight Arrow Connector 677">
                <a:extLst>
                  <a:ext uri="{FF2B5EF4-FFF2-40B4-BE49-F238E27FC236}">
                    <a16:creationId xmlns:a16="http://schemas.microsoft.com/office/drawing/2014/main" id="{822BCCC4-2E50-E1CB-181B-796385D6FDE2}"/>
                  </a:ext>
                </a:extLst>
              </p:cNvPr>
              <p:cNvCxnSpPr>
                <a:cxnSpLocks/>
              </p:cNvCxnSpPr>
              <p:nvPr/>
            </p:nvCxnSpPr>
            <p:spPr>
              <a:xfrm rot="21574900" flipV="1">
                <a:off x="3767081" y="39822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9" name="Straight Arrow Connector 678">
                <a:extLst>
                  <a:ext uri="{FF2B5EF4-FFF2-40B4-BE49-F238E27FC236}">
                    <a16:creationId xmlns:a16="http://schemas.microsoft.com/office/drawing/2014/main" id="{CF06180F-1DAF-AD4D-49BF-324CE4204788}"/>
                  </a:ext>
                </a:extLst>
              </p:cNvPr>
              <p:cNvCxnSpPr>
                <a:cxnSpLocks/>
              </p:cNvCxnSpPr>
              <p:nvPr/>
            </p:nvCxnSpPr>
            <p:spPr>
              <a:xfrm rot="21574900" flipV="1">
                <a:off x="3764392" y="41299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0" name="Straight Arrow Connector 679">
                <a:extLst>
                  <a:ext uri="{FF2B5EF4-FFF2-40B4-BE49-F238E27FC236}">
                    <a16:creationId xmlns:a16="http://schemas.microsoft.com/office/drawing/2014/main" id="{D89788D0-5188-C351-6FF7-F0094DF610FF}"/>
                  </a:ext>
                </a:extLst>
              </p:cNvPr>
              <p:cNvCxnSpPr>
                <a:cxnSpLocks/>
              </p:cNvCxnSpPr>
              <p:nvPr/>
            </p:nvCxnSpPr>
            <p:spPr>
              <a:xfrm rot="21574900" flipV="1">
                <a:off x="3767513" y="42791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1" name="Straight Arrow Connector 680">
                <a:extLst>
                  <a:ext uri="{FF2B5EF4-FFF2-40B4-BE49-F238E27FC236}">
                    <a16:creationId xmlns:a16="http://schemas.microsoft.com/office/drawing/2014/main" id="{9D1A69BC-077E-A1AE-7A4D-1992E74302AA}"/>
                  </a:ext>
                </a:extLst>
              </p:cNvPr>
              <p:cNvCxnSpPr>
                <a:cxnSpLocks/>
              </p:cNvCxnSpPr>
              <p:nvPr/>
            </p:nvCxnSpPr>
            <p:spPr>
              <a:xfrm rot="21574900" flipV="1">
                <a:off x="3764824" y="44267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2" name="Straight Arrow Connector 681">
                <a:extLst>
                  <a:ext uri="{FF2B5EF4-FFF2-40B4-BE49-F238E27FC236}">
                    <a16:creationId xmlns:a16="http://schemas.microsoft.com/office/drawing/2014/main" id="{7CEE9636-CE19-A815-3600-81958C3612A3}"/>
                  </a:ext>
                </a:extLst>
              </p:cNvPr>
              <p:cNvCxnSpPr>
                <a:cxnSpLocks/>
              </p:cNvCxnSpPr>
              <p:nvPr/>
            </p:nvCxnSpPr>
            <p:spPr>
              <a:xfrm rot="21574900" flipV="1">
                <a:off x="3765947" y="45722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3" name="Straight Arrow Connector 682">
                <a:extLst>
                  <a:ext uri="{FF2B5EF4-FFF2-40B4-BE49-F238E27FC236}">
                    <a16:creationId xmlns:a16="http://schemas.microsoft.com/office/drawing/2014/main" id="{423E2C76-D007-AF9E-1949-8DECCAF4699D}"/>
                  </a:ext>
                </a:extLst>
              </p:cNvPr>
              <p:cNvCxnSpPr>
                <a:cxnSpLocks/>
              </p:cNvCxnSpPr>
              <p:nvPr/>
            </p:nvCxnSpPr>
            <p:spPr>
              <a:xfrm rot="21574900" flipV="1">
                <a:off x="3763258" y="47198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4" name="Straight Arrow Connector 683">
                <a:extLst>
                  <a:ext uri="{FF2B5EF4-FFF2-40B4-BE49-F238E27FC236}">
                    <a16:creationId xmlns:a16="http://schemas.microsoft.com/office/drawing/2014/main" id="{3015EB0B-28DF-1EF5-7FE3-13F43FFA0E46}"/>
                  </a:ext>
                </a:extLst>
              </p:cNvPr>
              <p:cNvCxnSpPr>
                <a:cxnSpLocks/>
              </p:cNvCxnSpPr>
              <p:nvPr/>
            </p:nvCxnSpPr>
            <p:spPr>
              <a:xfrm rot="21574900" flipV="1">
                <a:off x="3768758" y="48706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5" name="Straight Arrow Connector 684">
                <a:extLst>
                  <a:ext uri="{FF2B5EF4-FFF2-40B4-BE49-F238E27FC236}">
                    <a16:creationId xmlns:a16="http://schemas.microsoft.com/office/drawing/2014/main" id="{80BEFA66-DC5C-AC91-863E-0324E18E3CC1}"/>
                  </a:ext>
                </a:extLst>
              </p:cNvPr>
              <p:cNvCxnSpPr>
                <a:cxnSpLocks/>
              </p:cNvCxnSpPr>
              <p:nvPr/>
            </p:nvCxnSpPr>
            <p:spPr>
              <a:xfrm rot="21574900" flipV="1">
                <a:off x="3766069" y="50182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6A2B5EEE-EE82-0401-C899-C1524DDBFC88}"/>
                  </a:ext>
                </a:extLst>
              </p:cNvPr>
              <p:cNvCxnSpPr>
                <a:cxnSpLocks/>
              </p:cNvCxnSpPr>
              <p:nvPr/>
            </p:nvCxnSpPr>
            <p:spPr>
              <a:xfrm rot="21574900" flipV="1">
                <a:off x="3767192" y="51637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18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dirty="0"/>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dirty="0"/>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15363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1316334" y="4899271"/>
            <a:ext cx="2452193" cy="0"/>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1397301" y="5074738"/>
            <a:ext cx="2481363" cy="0"/>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5E5727CF-B423-1BD9-D40E-51057437CD23}"/>
              </a:ext>
            </a:extLst>
          </p:cNvPr>
          <p:cNvGrpSpPr/>
          <p:nvPr/>
        </p:nvGrpSpPr>
        <p:grpSpPr>
          <a:xfrm>
            <a:off x="1397301" y="5429071"/>
            <a:ext cx="2452192" cy="377401"/>
            <a:chOff x="2538650" y="5849779"/>
            <a:chExt cx="1268660" cy="377401"/>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2991960" y="5849779"/>
              <a:ext cx="377132" cy="369332"/>
            </a:xfrm>
            <a:prstGeom prst="rect">
              <a:avLst/>
            </a:prstGeom>
            <a:noFill/>
          </p:spPr>
          <p:txBody>
            <a:bodyPr wrap="square" rtlCol="0">
              <a:spAutoFit/>
            </a:bodyPr>
            <a:lstStyle/>
            <a:p>
              <a:pPr algn="ctr"/>
              <a:r>
                <a:rPr lang="en-GB" b="1" dirty="0"/>
                <a:t>W</a:t>
              </a:r>
            </a:p>
          </p:txBody>
        </p:sp>
      </p:grpSp>
      <p:grpSp>
        <p:nvGrpSpPr>
          <p:cNvPr id="19" name="Group 18">
            <a:extLst>
              <a:ext uri="{FF2B5EF4-FFF2-40B4-BE49-F238E27FC236}">
                <a16:creationId xmlns:a16="http://schemas.microsoft.com/office/drawing/2014/main" id="{B69A5F9C-7051-EF0C-F443-4E4B6A6579EC}"/>
              </a:ext>
            </a:extLst>
          </p:cNvPr>
          <p:cNvGrpSpPr/>
          <p:nvPr/>
        </p:nvGrpSpPr>
        <p:grpSpPr>
          <a:xfrm>
            <a:off x="7243789" y="1405781"/>
            <a:ext cx="3208150" cy="4392622"/>
            <a:chOff x="7243789" y="1405781"/>
            <a:chExt cx="3208150" cy="4392622"/>
          </a:xfrm>
        </p:grpSpPr>
        <p:sp>
          <p:nvSpPr>
            <p:cNvPr id="28" name="Oval 27">
              <a:extLst>
                <a:ext uri="{FF2B5EF4-FFF2-40B4-BE49-F238E27FC236}">
                  <a16:creationId xmlns:a16="http://schemas.microsoft.com/office/drawing/2014/main" id="{E0AF48AB-C23C-C5F6-A29E-DFE954D3CF60}"/>
                </a:ext>
              </a:extLst>
            </p:cNvPr>
            <p:cNvSpPr/>
            <p:nvPr/>
          </p:nvSpPr>
          <p:spPr>
            <a:xfrm>
              <a:off x="7728659" y="1405781"/>
              <a:ext cx="303793" cy="9182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a:off x="10144181" y="1414686"/>
              <a:ext cx="303793" cy="9182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rot="16200000">
              <a:off x="8625413" y="3642447"/>
              <a:ext cx="927190" cy="2725862"/>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rot="16200000">
              <a:off x="8625413" y="2117523"/>
              <a:ext cx="927190" cy="2725862"/>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7854498" y="1849274"/>
              <a:ext cx="2448127" cy="1617021"/>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7877973" y="3543253"/>
              <a:ext cx="2418104" cy="1465186"/>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EB4CF18F-B356-F429-E9E0-F3B997A55F7F}"/>
                </a:ext>
              </a:extLst>
            </p:cNvPr>
            <p:cNvGrpSpPr/>
            <p:nvPr/>
          </p:nvGrpSpPr>
          <p:grpSpPr>
            <a:xfrm>
              <a:off x="7877973" y="5429071"/>
              <a:ext cx="2424652" cy="369332"/>
              <a:chOff x="2538650" y="5865235"/>
              <a:chExt cx="1268660" cy="36933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2966438" y="5865235"/>
                <a:ext cx="393561" cy="369332"/>
              </a:xfrm>
              <a:prstGeom prst="rect">
                <a:avLst/>
              </a:prstGeom>
              <a:noFill/>
            </p:spPr>
            <p:txBody>
              <a:bodyPr wrap="square" rtlCol="0">
                <a:spAutoFit/>
              </a:bodyPr>
              <a:lstStyle/>
              <a:p>
                <a:pPr algn="ctr"/>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7243789" y="1873828"/>
              <a:ext cx="393561" cy="3158879"/>
              <a:chOff x="2054939" y="4860125"/>
              <a:chExt cx="39356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054939" y="6287140"/>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071643" y="231538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071644" y="4340285"/>
              <a:ext cx="428103" cy="369332"/>
            </a:xfrm>
            <a:prstGeom prst="rect">
              <a:avLst/>
            </a:prstGeom>
            <a:noFill/>
          </p:spPr>
          <p:txBody>
            <a:bodyPr wrap="square" rtlCol="0">
              <a:spAutoFit/>
            </a:bodyPr>
            <a:lstStyle/>
            <a:p>
              <a:r>
                <a:rPr lang="en-GB" b="1" dirty="0"/>
                <a:t>D</a:t>
              </a:r>
            </a:p>
          </p:txBody>
        </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9087025" y="1405781"/>
              <a:ext cx="0" cy="4680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8797330" y="14551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366626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0512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35470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93CC4ED-CE54-1C46-C7A6-A4ECD4C352BD}"/>
              </a:ext>
            </a:extLst>
          </p:cNvPr>
          <p:cNvGrpSpPr/>
          <p:nvPr/>
        </p:nvGrpSpPr>
        <p:grpSpPr>
          <a:xfrm>
            <a:off x="2122105" y="4600226"/>
            <a:ext cx="1195234" cy="1195237"/>
            <a:chOff x="2122105" y="4600226"/>
            <a:chExt cx="1195234"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2122105" y="4600226"/>
              <a:ext cx="1195234" cy="1195237"/>
              <a:chOff x="3533360" y="3130473"/>
              <a:chExt cx="1195234" cy="1195237"/>
            </a:xfrm>
          </p:grpSpPr>
          <p:sp>
            <p:nvSpPr>
              <p:cNvPr id="56" name="Oval 55">
                <a:extLst>
                  <a:ext uri="{FF2B5EF4-FFF2-40B4-BE49-F238E27FC236}">
                    <a16:creationId xmlns:a16="http://schemas.microsoft.com/office/drawing/2014/main" id="{08588B93-B5FF-A25F-81DF-A13D3F156490}"/>
                  </a:ext>
                </a:extLst>
              </p:cNvPr>
              <p:cNvSpPr/>
              <p:nvPr/>
            </p:nvSpPr>
            <p:spPr>
              <a:xfrm rot="10800000">
                <a:off x="4649359" y="408620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FC01DE1B-9EC2-E212-71AF-9D2C00BD13BB}"/>
                </a:ext>
              </a:extLst>
            </p:cNvPr>
            <p:cNvGrpSpPr/>
            <p:nvPr/>
          </p:nvGrpSpPr>
          <p:grpSpPr>
            <a:xfrm>
              <a:off x="2208266" y="4696880"/>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2755228" y="5248156"/>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B142B294-B875-6583-7DDF-66EEF8A69F98}"/>
              </a:ext>
            </a:extLst>
          </p:cNvPr>
          <p:cNvGrpSpPr/>
          <p:nvPr/>
        </p:nvGrpSpPr>
        <p:grpSpPr>
          <a:xfrm>
            <a:off x="7152529" y="2032704"/>
            <a:ext cx="2122078" cy="3764155"/>
            <a:chOff x="7205380" y="1988678"/>
            <a:chExt cx="2122078" cy="3764155"/>
          </a:xfrm>
        </p:grpSpPr>
        <p:sp>
          <p:nvSpPr>
            <p:cNvPr id="9" name="Oval 8">
              <a:extLst>
                <a:ext uri="{FF2B5EF4-FFF2-40B4-BE49-F238E27FC236}">
                  <a16:creationId xmlns:a16="http://schemas.microsoft.com/office/drawing/2014/main" id="{A1E4CCE3-594A-15A4-91D3-407EF2A86839}"/>
                </a:ext>
              </a:extLst>
            </p:cNvPr>
            <p:cNvSpPr/>
            <p:nvPr/>
          </p:nvSpPr>
          <p:spPr>
            <a:xfrm rot="16200000">
              <a:off x="8209208" y="216994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8224464" y="1896430"/>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57EE6430-5135-07A3-79A1-09C4BFD08B4D}"/>
                </a:ext>
              </a:extLst>
            </p:cNvPr>
            <p:cNvSpPr/>
            <p:nvPr/>
          </p:nvSpPr>
          <p:spPr>
            <a:xfrm>
              <a:off x="9248223" y="2919351"/>
              <a:ext cx="79235" cy="23946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8310530" y="2301811"/>
              <a:ext cx="0" cy="6399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H="1" flipV="1">
              <a:off x="8223974" y="2329310"/>
              <a:ext cx="24318" cy="3277074"/>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81FC453-5CA3-AEBC-D30D-959CECA52A95}"/>
                </a:ext>
              </a:extLst>
            </p:cNvPr>
            <p:cNvSpPr/>
            <p:nvPr/>
          </p:nvSpPr>
          <p:spPr>
            <a:xfrm>
              <a:off x="9229678" y="4225553"/>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8341817" y="3122556"/>
              <a:ext cx="927479" cy="121163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8344646" y="4345305"/>
              <a:ext cx="924650" cy="129021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8172533" y="2919330"/>
              <a:ext cx="166944"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8165354" y="5549606"/>
              <a:ext cx="166946"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H="1" flipV="1">
              <a:off x="7550496" y="2804197"/>
              <a:ext cx="16473" cy="4738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205380" y="2831744"/>
              <a:ext cx="281231" cy="369332"/>
            </a:xfrm>
            <a:prstGeom prst="rect">
              <a:avLst/>
            </a:prstGeom>
            <a:noFill/>
          </p:spPr>
          <p:txBody>
            <a:bodyPr wrap="square" rtlCol="0">
              <a:spAutoFit/>
            </a:bodyPr>
            <a:lstStyle/>
            <a:p>
              <a:r>
                <a:rPr lang="en-GB" b="1" dirty="0"/>
                <a:t>u</a:t>
              </a:r>
            </a:p>
          </p:txBody>
        </p:sp>
        <mc:AlternateContent xmlns:mc="http://schemas.openxmlformats.org/markup-compatibility/2006">
          <mc:Choice xmlns:a14="http://schemas.microsoft.com/office/drawing/2010/main" Requires="a14">
            <p:sp>
              <p:nvSpPr>
                <p:cNvPr id="166" name="TextBox 165">
                  <a:extLst>
                    <a:ext uri="{FF2B5EF4-FFF2-40B4-BE49-F238E27FC236}">
                      <a16:creationId xmlns:a16="http://schemas.microsoft.com/office/drawing/2014/main" id="{DAF6D3D2-2405-6819-6305-8AC7C43C660A}"/>
                    </a:ext>
                  </a:extLst>
                </p:cNvPr>
                <p:cNvSpPr txBox="1"/>
                <p:nvPr/>
              </p:nvSpPr>
              <p:spPr>
                <a:xfrm>
                  <a:off x="7805277" y="355077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7805277" y="3550779"/>
                  <a:ext cx="41869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A54A44CB-A21F-E84B-E5A8-C5A4BDA2F0B4}"/>
                    </a:ext>
                  </a:extLst>
                </p:cNvPr>
                <p:cNvSpPr txBox="1"/>
                <p:nvPr/>
              </p:nvSpPr>
              <p:spPr>
                <a:xfrm>
                  <a:off x="8295937" y="243346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8295937" y="2433469"/>
                  <a:ext cx="418697"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1458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dirty="0"/>
              <a:t>Outline of two side-by-side sub-diagrams</a:t>
            </a:r>
          </a:p>
        </p:txBody>
      </p:sp>
      <p:sp>
        <p:nvSpPr>
          <p:cNvPr id="2" name="Rectangle 1">
            <a:extLst>
              <a:ext uri="{FF2B5EF4-FFF2-40B4-BE49-F238E27FC236}">
                <a16:creationId xmlns:a16="http://schemas.microsoft.com/office/drawing/2014/main" id="{BC8FCDBB-DACF-3C5C-47CA-CF8F00FF185A}"/>
              </a:ext>
            </a:extLst>
          </p:cNvPr>
          <p:cNvSpPr/>
          <p:nvPr/>
        </p:nvSpPr>
        <p:spPr>
          <a:xfrm>
            <a:off x="626084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654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7D6F4E7-1B2E-7279-8B0A-AB86B2C8D121}"/>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8578632" y="388807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spTree>
    <p:extLst>
      <p:ext uri="{BB962C8B-B14F-4D97-AF65-F5344CB8AC3E}">
        <p14:creationId xmlns:p14="http://schemas.microsoft.com/office/powerpoint/2010/main" val="164688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52110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dirty="0"/>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B2733DD9-6B02-FEC8-52D9-DCAF1FAED499}"/>
              </a:ext>
            </a:extLst>
          </p:cNvPr>
          <p:cNvGrpSpPr/>
          <p:nvPr/>
        </p:nvGrpSpPr>
        <p:grpSpPr>
          <a:xfrm>
            <a:off x="297409" y="703386"/>
            <a:ext cx="11825269" cy="6165036"/>
            <a:chOff x="297409" y="703386"/>
            <a:chExt cx="11825269" cy="6165036"/>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3910668" y="743895"/>
              <a:ext cx="590974"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80601" y="6499090"/>
              <a:ext cx="1004835" cy="369332"/>
            </a:xfrm>
            <a:prstGeom prst="rect">
              <a:avLst/>
            </a:prstGeom>
            <a:noFill/>
          </p:spPr>
          <p:txBody>
            <a:bodyPr wrap="square" rtlCol="0">
              <a:spAutoFit/>
            </a:bodyPr>
            <a:lstStyle/>
            <a:p>
              <a:pPr algn="ctr"/>
              <a:r>
                <a:rPr lang="en-GB" dirty="0"/>
                <a:t>t = 0 y</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004835" cy="369332"/>
            </a:xfrm>
            <a:prstGeom prst="rect">
              <a:avLst/>
            </a:prstGeom>
            <a:noFill/>
          </p:spPr>
          <p:txBody>
            <a:bodyPr wrap="square" rtlCol="0">
              <a:spAutoFit/>
            </a:bodyPr>
            <a:lstStyle/>
            <a:p>
              <a:r>
                <a:rPr lang="en-GB" dirty="0"/>
                <a:t>t = 1 y</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dirty="0"/>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754609" y="3362095"/>
              <a:ext cx="1657976" cy="369332"/>
            </a:xfrm>
            <a:prstGeom prst="rect">
              <a:avLst/>
            </a:prstGeom>
            <a:noFill/>
          </p:spPr>
          <p:txBody>
            <a:bodyPr wrap="square" rtlCol="0">
              <a:spAutoFit/>
            </a:bodyPr>
            <a:lstStyle/>
            <a:p>
              <a:pPr algn="ctr"/>
              <a:r>
                <a:rPr lang="en-GB" dirty="0"/>
                <a:t>1 </a:t>
              </a:r>
              <a:r>
                <a:rPr lang="en-GB" dirty="0" err="1"/>
                <a:t>ly</a:t>
              </a:r>
              <a:endParaRPr lang="en-GB" dirty="0"/>
            </a:p>
          </p:txBody>
        </p:sp>
      </p:grpSp>
    </p:spTree>
    <p:extLst>
      <p:ext uri="{BB962C8B-B14F-4D97-AF65-F5344CB8AC3E}">
        <p14:creationId xmlns:p14="http://schemas.microsoft.com/office/powerpoint/2010/main" val="196476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342900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dirty="0"/>
              <a:t>Outline of two stacked sub-diagrams</a:t>
            </a:r>
          </a:p>
        </p:txBody>
      </p:sp>
      <p:sp>
        <p:nvSpPr>
          <p:cNvPr id="3" name="Rectangle 2">
            <a:extLst>
              <a:ext uri="{FF2B5EF4-FFF2-40B4-BE49-F238E27FC236}">
                <a16:creationId xmlns:a16="http://schemas.microsoft.com/office/drawing/2014/main" id="{96F1063F-8948-9E55-A77D-CE304B74A73C}"/>
              </a:ext>
            </a:extLst>
          </p:cNvPr>
          <p:cNvSpPr/>
          <p:nvPr/>
        </p:nvSpPr>
        <p:spPr>
          <a:xfrm>
            <a:off x="0" y="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315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dirty="0"/>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grpSp>
        <p:nvGrpSpPr>
          <p:cNvPr id="23" name="Group 22">
            <a:extLst>
              <a:ext uri="{FF2B5EF4-FFF2-40B4-BE49-F238E27FC236}">
                <a16:creationId xmlns:a16="http://schemas.microsoft.com/office/drawing/2014/main" id="{85D47A31-0133-FDCB-63E5-78CD25231061}"/>
              </a:ext>
            </a:extLst>
          </p:cNvPr>
          <p:cNvGrpSpPr/>
          <p:nvPr/>
        </p:nvGrpSpPr>
        <p:grpSpPr>
          <a:xfrm>
            <a:off x="265363" y="1215685"/>
            <a:ext cx="3899800" cy="1296161"/>
            <a:chOff x="265363" y="1215685"/>
            <a:chExt cx="3899800" cy="1296161"/>
          </a:xfrm>
        </p:grpSpPr>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21" name="Cloud 20">
              <a:extLst>
                <a:ext uri="{FF2B5EF4-FFF2-40B4-BE49-F238E27FC236}">
                  <a16:creationId xmlns:a16="http://schemas.microsoft.com/office/drawing/2014/main" id="{4AB56AD0-C99A-355F-7B6A-FB831CB1F816}"/>
                </a:ext>
              </a:extLst>
            </p:cNvPr>
            <p:cNvSpPr/>
            <p:nvPr/>
          </p:nvSpPr>
          <p:spPr>
            <a:xfrm>
              <a:off x="3713049" y="1831004"/>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Cloud 23">
            <a:extLst>
              <a:ext uri="{FF2B5EF4-FFF2-40B4-BE49-F238E27FC236}">
                <a16:creationId xmlns:a16="http://schemas.microsoft.com/office/drawing/2014/main" id="{FB78B120-40DC-40C7-FD5E-2262311C3D11}"/>
              </a:ext>
            </a:extLst>
          </p:cNvPr>
          <p:cNvSpPr/>
          <p:nvPr/>
        </p:nvSpPr>
        <p:spPr>
          <a:xfrm>
            <a:off x="494372" y="1031471"/>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7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760815" y="2809108"/>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EED97AF-2A46-43E3-1A80-7BE6B1D04414}"/>
              </a:ext>
            </a:extLst>
          </p:cNvPr>
          <p:cNvGrpSpPr/>
          <p:nvPr/>
        </p:nvGrpSpPr>
        <p:grpSpPr>
          <a:xfrm>
            <a:off x="915219" y="1152767"/>
            <a:ext cx="4674941" cy="4707292"/>
            <a:chOff x="2625142" y="1539614"/>
            <a:chExt cx="4674941" cy="4707292"/>
          </a:xfrm>
        </p:grpSpPr>
        <p:grpSp>
          <p:nvGrpSpPr>
            <p:cNvPr id="67" name="Group 66">
              <a:extLst>
                <a:ext uri="{FF2B5EF4-FFF2-40B4-BE49-F238E27FC236}">
                  <a16:creationId xmlns:a16="http://schemas.microsoft.com/office/drawing/2014/main" id="{B4CE0F43-73CA-20AB-A8E2-85CBFD1DB4B5}"/>
                </a:ext>
              </a:extLst>
            </p:cNvPr>
            <p:cNvGrpSpPr/>
            <p:nvPr/>
          </p:nvGrpSpPr>
          <p:grpSpPr>
            <a:xfrm>
              <a:off x="4055977" y="2986603"/>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5" name="Straight Arrow Connector 4">
              <a:extLst>
                <a:ext uri="{FF2B5EF4-FFF2-40B4-BE49-F238E27FC236}">
                  <a16:creationId xmlns:a16="http://schemas.microsoft.com/office/drawing/2014/main" id="{DEDAAE84-8C85-2681-7A08-EC42A3A973B2}"/>
                </a:ext>
              </a:extLst>
            </p:cNvPr>
            <p:cNvCxnSpPr>
              <a:cxnSpLocks/>
            </p:cNvCxnSpPr>
            <p:nvPr/>
          </p:nvCxnSpPr>
          <p:spPr>
            <a:xfrm rot="1320000" flipH="1">
              <a:off x="5977359" y="274536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2F845D19-95E4-B124-F743-FC73589DF082}"/>
                </a:ext>
              </a:extLst>
            </p:cNvPr>
            <p:cNvCxnSpPr>
              <a:cxnSpLocks/>
            </p:cNvCxnSpPr>
            <p:nvPr/>
          </p:nvCxnSpPr>
          <p:spPr>
            <a:xfrm rot="1320000" flipH="1">
              <a:off x="5745752" y="452372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3B7B147B-8664-B693-743C-70436DB55254}"/>
                </a:ext>
              </a:extLst>
            </p:cNvPr>
            <p:cNvCxnSpPr>
              <a:cxnSpLocks/>
            </p:cNvCxnSpPr>
            <p:nvPr/>
          </p:nvCxnSpPr>
          <p:spPr>
            <a:xfrm rot="1320000" flipH="1" flipV="1">
              <a:off x="5118129" y="4903405"/>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67496FF-B011-CA87-65F4-6C1A7741E898}"/>
                </a:ext>
              </a:extLst>
            </p:cNvPr>
            <p:cNvCxnSpPr>
              <a:cxnSpLocks/>
            </p:cNvCxnSpPr>
            <p:nvPr/>
          </p:nvCxnSpPr>
          <p:spPr>
            <a:xfrm rot="17520000">
              <a:off x="3548371" y="5469741"/>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27870637-A841-B4DF-8AAF-ED9B7BBEE02C}"/>
                </a:ext>
              </a:extLst>
            </p:cNvPr>
            <p:cNvCxnSpPr>
              <a:cxnSpLocks/>
            </p:cNvCxnSpPr>
            <p:nvPr/>
          </p:nvCxnSpPr>
          <p:spPr>
            <a:xfrm rot="6720000" flipV="1">
              <a:off x="4822250" y="231678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rot="1320000">
              <a:off x="3749349" y="177323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rot="1320000" flipV="1">
              <a:off x="2806503" y="396929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rot="1320000">
              <a:off x="2625142" y="3260257"/>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17" name="Group 16">
            <a:extLst>
              <a:ext uri="{FF2B5EF4-FFF2-40B4-BE49-F238E27FC236}">
                <a16:creationId xmlns:a16="http://schemas.microsoft.com/office/drawing/2014/main" id="{104DA737-4447-46A0-B309-8BCCCC0BE2D0}"/>
              </a:ext>
            </a:extLst>
          </p:cNvPr>
          <p:cNvGrpSpPr/>
          <p:nvPr/>
        </p:nvGrpSpPr>
        <p:grpSpPr>
          <a:xfrm>
            <a:off x="8551015" y="2739686"/>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8" name="Straight Arrow Connector 17">
            <a:extLst>
              <a:ext uri="{FF2B5EF4-FFF2-40B4-BE49-F238E27FC236}">
                <a16:creationId xmlns:a16="http://schemas.microsoft.com/office/drawing/2014/main" id="{B4F99A59-A937-4375-A2E2-7E4310C305EE}"/>
              </a:ext>
            </a:extLst>
          </p:cNvPr>
          <p:cNvCxnSpPr>
            <a:cxnSpLocks/>
          </p:cNvCxnSpPr>
          <p:nvPr/>
        </p:nvCxnSpPr>
        <p:spPr>
          <a:xfrm rot="1320000" flipH="1">
            <a:off x="10472397" y="249844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rot="1320000" flipH="1">
            <a:off x="10240790" y="4276803"/>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rot="1320000" flipH="1" flipV="1">
            <a:off x="9613167" y="465648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rot="17520000">
            <a:off x="8043409" y="5222824"/>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9330090" y="1349028"/>
            <a:ext cx="473233" cy="14414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rot="1320000">
            <a:off x="8244387" y="1526321"/>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rot="1320000" flipV="1">
            <a:off x="7301541" y="372237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rot="1320000">
            <a:off x="7055448" y="3135579"/>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13BE177-D2F0-8D3C-F2B3-CFCBC30B8177}"/>
              </a:ext>
            </a:extLst>
          </p:cNvPr>
          <p:cNvCxnSpPr>
            <a:cxnSpLocks/>
          </p:cNvCxnSpPr>
          <p:nvPr/>
        </p:nvCxnSpPr>
        <p:spPr>
          <a:xfrm>
            <a:off x="3207039" y="1178374"/>
            <a:ext cx="291264" cy="14548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216D55FA-7F41-972E-9940-180588A954F5}"/>
              </a:ext>
            </a:extLst>
          </p:cNvPr>
          <p:cNvCxnSpPr>
            <a:cxnSpLocks/>
          </p:cNvCxnSpPr>
          <p:nvPr/>
        </p:nvCxnSpPr>
        <p:spPr>
          <a:xfrm flipH="1">
            <a:off x="3680010" y="1916015"/>
            <a:ext cx="1212249" cy="7548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953062" y="1494559"/>
            <a:ext cx="753321" cy="127285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888090" y="1545535"/>
            <a:ext cx="0" cy="1259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1D6688CC-CA4A-82A9-D85C-D0E67B7C426E}"/>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35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BEB219D1-10FA-9D2A-C096-66D8530E9259}"/>
              </a:ext>
            </a:extLst>
          </p:cNvPr>
          <p:cNvGrpSpPr/>
          <p:nvPr/>
        </p:nvGrpSpPr>
        <p:grpSpPr>
          <a:xfrm>
            <a:off x="467912" y="949897"/>
            <a:ext cx="11163727" cy="5006111"/>
            <a:chOff x="467912" y="949897"/>
            <a:chExt cx="11163727" cy="5006111"/>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443571" y="2734460"/>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2028810" y="2525108"/>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a:off x="853729" y="2435113"/>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flipV="1">
              <a:off x="763685" y="3527166"/>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a:off x="467912" y="3450340"/>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104DA737-4447-46A0-B309-8BCCCC0BE2D0}"/>
                </a:ext>
              </a:extLst>
            </p:cNvPr>
            <p:cNvGrpSpPr/>
            <p:nvPr/>
          </p:nvGrpSpPr>
          <p:grpSpPr>
            <a:xfrm>
              <a:off x="8233771" y="2665038"/>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flipH="1" flipV="1">
              <a:off x="9214205" y="4529680"/>
              <a:ext cx="252354" cy="142356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flipV="1">
              <a:off x="8919698" y="4493399"/>
              <a:ext cx="293282" cy="142475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flipV="1">
              <a:off x="8317666" y="4533101"/>
              <a:ext cx="826921" cy="98572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8694694" y="1190161"/>
              <a:ext cx="473233" cy="144141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a:off x="6630482" y="3462630"/>
              <a:ext cx="1611895" cy="127965"/>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flipV="1">
              <a:off x="6630482" y="3705990"/>
              <a:ext cx="1591837" cy="10327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flipV="1">
              <a:off x="6614058" y="3632449"/>
              <a:ext cx="1612580" cy="8069"/>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317666" y="1335692"/>
              <a:ext cx="753321" cy="1272854"/>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252694" y="1386668"/>
              <a:ext cx="0" cy="125949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60" name="Group 59">
              <a:extLst>
                <a:ext uri="{FF2B5EF4-FFF2-40B4-BE49-F238E27FC236}">
                  <a16:creationId xmlns:a16="http://schemas.microsoft.com/office/drawing/2014/main" id="{74EE5EDD-0278-6D8A-3F53-8D5066D6DD2D}"/>
                </a:ext>
              </a:extLst>
            </p:cNvPr>
            <p:cNvGrpSpPr/>
            <p:nvPr/>
          </p:nvGrpSpPr>
          <p:grpSpPr>
            <a:xfrm rot="16200000">
              <a:off x="2172616" y="4153246"/>
              <a:ext cx="1563955" cy="2041569"/>
              <a:chOff x="937556" y="2662161"/>
              <a:chExt cx="1563955" cy="2041569"/>
            </a:xfrm>
          </p:grpSpPr>
          <p:cxnSp>
            <p:nvCxnSpPr>
              <p:cNvPr id="57" name="Straight Arrow Connector 56">
                <a:extLst>
                  <a:ext uri="{FF2B5EF4-FFF2-40B4-BE49-F238E27FC236}">
                    <a16:creationId xmlns:a16="http://schemas.microsoft.com/office/drawing/2014/main" id="{D865BBBB-DC35-6282-1694-CCF677B40481}"/>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AB601B5-2567-89C2-90EE-266F288516DC}"/>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C0CA5402-11A2-F679-2CAE-F3B742F53A5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1" name="Group 60">
              <a:extLst>
                <a:ext uri="{FF2B5EF4-FFF2-40B4-BE49-F238E27FC236}">
                  <a16:creationId xmlns:a16="http://schemas.microsoft.com/office/drawing/2014/main" id="{53A07024-9C96-E589-9774-6AD6F9A72F80}"/>
                </a:ext>
              </a:extLst>
            </p:cNvPr>
            <p:cNvGrpSpPr/>
            <p:nvPr/>
          </p:nvGrpSpPr>
          <p:grpSpPr>
            <a:xfrm rot="5400000">
              <a:off x="2167058" y="711090"/>
              <a:ext cx="1563955" cy="2041569"/>
              <a:chOff x="937556" y="2662161"/>
              <a:chExt cx="1563955" cy="2041569"/>
            </a:xfrm>
          </p:grpSpPr>
          <p:cxnSp>
            <p:nvCxnSpPr>
              <p:cNvPr id="62" name="Straight Arrow Connector 61">
                <a:extLst>
                  <a:ext uri="{FF2B5EF4-FFF2-40B4-BE49-F238E27FC236}">
                    <a16:creationId xmlns:a16="http://schemas.microsoft.com/office/drawing/2014/main" id="{C7278174-F5C5-0179-76E6-4F5CE3DC3A15}"/>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A7035633-0A67-9BD7-15D1-D34117DBC137}"/>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7660BF1F-99B6-10D5-BA2C-96DAAE3E829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5" name="Group 64">
              <a:extLst>
                <a:ext uri="{FF2B5EF4-FFF2-40B4-BE49-F238E27FC236}">
                  <a16:creationId xmlns:a16="http://schemas.microsoft.com/office/drawing/2014/main" id="{AFE4BAEF-8C83-8DDF-4873-5A59444FF989}"/>
                </a:ext>
              </a:extLst>
            </p:cNvPr>
            <p:cNvGrpSpPr/>
            <p:nvPr/>
          </p:nvGrpSpPr>
          <p:grpSpPr>
            <a:xfrm rot="10800000">
              <a:off x="3869316" y="2426708"/>
              <a:ext cx="1563955" cy="2041569"/>
              <a:chOff x="937556" y="2662161"/>
              <a:chExt cx="1563955" cy="2041569"/>
            </a:xfrm>
          </p:grpSpPr>
          <p:cxnSp>
            <p:nvCxnSpPr>
              <p:cNvPr id="66" name="Straight Arrow Connector 65">
                <a:extLst>
                  <a:ext uri="{FF2B5EF4-FFF2-40B4-BE49-F238E27FC236}">
                    <a16:creationId xmlns:a16="http://schemas.microsoft.com/office/drawing/2014/main" id="{17B2530E-D86F-6C56-0462-E5B74EA2E339}"/>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80D2263A-7663-5DA0-32AA-6A47158AFA8D}"/>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5D5C6AC-35E2-7F50-EE56-EDE35DDC60B1}"/>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02EDCD60-1C90-C45E-1061-8ABC7AF9F9EE}"/>
                </a:ext>
              </a:extLst>
            </p:cNvPr>
            <p:cNvGrpSpPr/>
            <p:nvPr/>
          </p:nvGrpSpPr>
          <p:grpSpPr>
            <a:xfrm rot="10800000">
              <a:off x="10067684" y="1972119"/>
              <a:ext cx="1563955" cy="3224634"/>
              <a:chOff x="937556" y="2113540"/>
              <a:chExt cx="1563955" cy="3224634"/>
            </a:xfrm>
          </p:grpSpPr>
          <p:cxnSp>
            <p:nvCxnSpPr>
              <p:cNvPr id="75" name="Straight Arrow Connector 74">
                <a:extLst>
                  <a:ext uri="{FF2B5EF4-FFF2-40B4-BE49-F238E27FC236}">
                    <a16:creationId xmlns:a16="http://schemas.microsoft.com/office/drawing/2014/main" id="{033275D9-4DD9-2DB7-2C25-8BD0F8298F7B}"/>
                  </a:ext>
                </a:extLst>
              </p:cNvPr>
              <p:cNvCxnSpPr>
                <a:cxnSpLocks/>
              </p:cNvCxnSpPr>
              <p:nvPr/>
            </p:nvCxnSpPr>
            <p:spPr>
              <a:xfrm rot="10800000" flipH="1" flipV="1">
                <a:off x="2253286" y="2113540"/>
                <a:ext cx="239441" cy="1499311"/>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05ADA144-3BFB-7E53-85CF-AAED075DE22E}"/>
                  </a:ext>
                </a:extLst>
              </p:cNvPr>
              <p:cNvCxnSpPr>
                <a:cxnSpLocks/>
              </p:cNvCxnSpPr>
              <p:nvPr/>
            </p:nvCxnSpPr>
            <p:spPr>
              <a:xfrm rot="10800000" flipH="1">
                <a:off x="2268112" y="3754214"/>
                <a:ext cx="233399" cy="158396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6E17A919-938E-9D7F-B34B-24DCAD045C52}"/>
                  </a:ext>
                </a:extLst>
              </p:cNvPr>
              <p:cNvCxnSpPr>
                <a:cxnSpLocks/>
              </p:cNvCxnSpPr>
              <p:nvPr/>
            </p:nvCxnSpPr>
            <p:spPr>
              <a:xfrm>
                <a:off x="937556" y="3677388"/>
                <a:ext cx="1518508" cy="1229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78429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dirty="0">
                  <a:cs typeface="Aldhabi" panose="01000000000000000000" pitchFamily="2" charset="-78"/>
                </a:rPr>
                <a:t>Inertial Frame </a:t>
              </a:r>
            </a:p>
            <a:p>
              <a:pPr algn="ctr"/>
              <a:r>
                <a:rPr lang="en-GB" sz="2000" b="1" dirty="0">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dirty="0">
                  <a:cs typeface="Aldhabi" panose="01000000000000000000" pitchFamily="2" charset="-78"/>
                </a:rPr>
                <a:t>Non-Inertial Frame </a:t>
              </a:r>
            </a:p>
            <a:p>
              <a:pPr algn="ctr"/>
              <a:r>
                <a:rPr lang="en-GB" sz="2000" b="1" dirty="0">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dirty="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dirty="0"/>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dirty="0"/>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GB">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66</Paragraphs>
  <Slides>41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2024-05-26T10:07:44Z</dcterms:modified>
</cp:coreProperties>
</file>