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0" r:id="rId2"/>
    <p:sldId id="301" r:id="rId3"/>
    <p:sldId id="302" r:id="rId4"/>
    <p:sldId id="260" r:id="rId5"/>
    <p:sldId id="299" r:id="rId6"/>
    <p:sldId id="292" r:id="rId7"/>
    <p:sldId id="294" r:id="rId8"/>
    <p:sldId id="271" r:id="rId9"/>
    <p:sldId id="280" r:id="rId10"/>
    <p:sldId id="259" r:id="rId11"/>
    <p:sldId id="303" r:id="rId12"/>
    <p:sldId id="295" r:id="rId13"/>
    <p:sldId id="264" r:id="rId14"/>
    <p:sldId id="268" r:id="rId15"/>
    <p:sldId id="290" r:id="rId16"/>
    <p:sldId id="304" r:id="rId17"/>
    <p:sldId id="285" r:id="rId18"/>
    <p:sldId id="291" r:id="rId19"/>
    <p:sldId id="297" r:id="rId20"/>
    <p:sldId id="286" r:id="rId21"/>
    <p:sldId id="287" r:id="rId22"/>
    <p:sldId id="305" r:id="rId23"/>
    <p:sldId id="288" r:id="rId24"/>
    <p:sldId id="274" r:id="rId25"/>
    <p:sldId id="298" r:id="rId26"/>
    <p:sldId id="289" r:id="rId27"/>
    <p:sldId id="270" r:id="rId28"/>
    <p:sldId id="269" r:id="rId29"/>
    <p:sldId id="296" r:id="rId30"/>
    <p:sldId id="265" r:id="rId31"/>
    <p:sldId id="266" r:id="rId32"/>
    <p:sldId id="277" r:id="rId33"/>
    <p:sldId id="276" r:id="rId34"/>
    <p:sldId id="275" r:id="rId35"/>
    <p:sldId id="281" r:id="rId36"/>
    <p:sldId id="282" r:id="rId37"/>
    <p:sldId id="283" r:id="rId38"/>
    <p:sldId id="293" r:id="rId39"/>
    <p:sldId id="267" r:id="rId40"/>
    <p:sldId id="261" r:id="rId41"/>
    <p:sldId id="256" r:id="rId42"/>
    <p:sldId id="25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EF1904-FE7C-4604-A3B0-36ED1A64B18B}" v="48" dt="2025-08-09T13:13:45.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186" y="5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xx" userId="6c68ed6e84215d36" providerId="LiveId" clId="{0439AD73-FA86-4EAD-9500-F1BA974DE493}"/>
    <pc:docChg chg="undo redo custSel modSld">
      <pc:chgData name="a xx" userId="6c68ed6e84215d36" providerId="LiveId" clId="{0439AD73-FA86-4EAD-9500-F1BA974DE493}" dt="2023-10-02T11:32:11.911" v="1635" actId="164"/>
      <pc:docMkLst>
        <pc:docMk/>
      </pc:docMkLst>
      <pc:sldChg chg="addSp delSp modSp mod">
        <pc:chgData name="a xx" userId="6c68ed6e84215d36" providerId="LiveId" clId="{0439AD73-FA86-4EAD-9500-F1BA974DE493}" dt="2023-10-02T10:48:03.605" v="1183" actId="164"/>
        <pc:sldMkLst>
          <pc:docMk/>
          <pc:sldMk cId="1329852842" sldId="281"/>
        </pc:sldMkLst>
      </pc:sldChg>
      <pc:sldChg chg="addSp delSp modSp mod">
        <pc:chgData name="a xx" userId="6c68ed6e84215d36" providerId="LiveId" clId="{0439AD73-FA86-4EAD-9500-F1BA974DE493}" dt="2023-10-02T10:51:16.022" v="1188" actId="1076"/>
        <pc:sldMkLst>
          <pc:docMk/>
          <pc:sldMk cId="2344093321" sldId="282"/>
        </pc:sldMkLst>
      </pc:sldChg>
      <pc:sldChg chg="addSp delSp modSp mod">
        <pc:chgData name="a xx" userId="6c68ed6e84215d36" providerId="LiveId" clId="{0439AD73-FA86-4EAD-9500-F1BA974DE493}" dt="2023-10-02T10:47:55.154" v="1180" actId="164"/>
        <pc:sldMkLst>
          <pc:docMk/>
          <pc:sldMk cId="1044984719" sldId="283"/>
        </pc:sldMkLst>
      </pc:sldChg>
      <pc:sldChg chg="addSp delSp modSp mod">
        <pc:chgData name="a xx" userId="6c68ed6e84215d36" providerId="LiveId" clId="{0439AD73-FA86-4EAD-9500-F1BA974DE493}" dt="2023-10-02T11:32:11.911" v="1635" actId="164"/>
        <pc:sldMkLst>
          <pc:docMk/>
          <pc:sldMk cId="1856698815" sldId="292"/>
        </pc:sldMkLst>
      </pc:sldChg>
    </pc:docChg>
  </pc:docChgLst>
  <pc:docChgLst>
    <pc:chgData name="a xx" userId="6c68ed6e84215d36" providerId="LiveId" clId="{DA50E108-FE6D-411C-86D7-0FA2A2E9C853}"/>
    <pc:docChg chg="undo redo custSel addSld delSld modSld">
      <pc:chgData name="a xx" userId="6c68ed6e84215d36" providerId="LiveId" clId="{DA50E108-FE6D-411C-86D7-0FA2A2E9C853}" dt="2024-02-20T15:32:12.130" v="3460" actId="1076"/>
      <pc:docMkLst>
        <pc:docMk/>
      </pc:docMkLst>
      <pc:sldChg chg="addSp delSp modSp mod">
        <pc:chgData name="a xx" userId="6c68ed6e84215d36" providerId="LiveId" clId="{DA50E108-FE6D-411C-86D7-0FA2A2E9C853}" dt="2024-01-21T14:35:48.703" v="3451" actId="21"/>
        <pc:sldMkLst>
          <pc:docMk/>
          <pc:sldMk cId="3787560069" sldId="257"/>
        </pc:sldMkLst>
      </pc:sldChg>
      <pc:sldChg chg="addSp delSp modSp mod">
        <pc:chgData name="a xx" userId="6c68ed6e84215d36" providerId="LiveId" clId="{DA50E108-FE6D-411C-86D7-0FA2A2E9C853}" dt="2023-10-11T11:00:35.834" v="1504" actId="164"/>
        <pc:sldMkLst>
          <pc:docMk/>
          <pc:sldMk cId="3138434968" sldId="259"/>
        </pc:sldMkLst>
      </pc:sldChg>
      <pc:sldChg chg="addSp modSp mod">
        <pc:chgData name="a xx" userId="6c68ed6e84215d36" providerId="LiveId" clId="{DA50E108-FE6D-411C-86D7-0FA2A2E9C853}" dt="2024-02-20T15:32:12.130" v="3460" actId="1076"/>
        <pc:sldMkLst>
          <pc:docMk/>
          <pc:sldMk cId="1758787679" sldId="261"/>
        </pc:sldMkLst>
      </pc:sldChg>
      <pc:sldChg chg="addSp delSp modSp mod">
        <pc:chgData name="a xx" userId="6c68ed6e84215d36" providerId="LiveId" clId="{DA50E108-FE6D-411C-86D7-0FA2A2E9C853}" dt="2023-10-11T10:57:21.898" v="1292" actId="164"/>
        <pc:sldMkLst>
          <pc:docMk/>
          <pc:sldMk cId="922911412" sldId="264"/>
        </pc:sldMkLst>
      </pc:sldChg>
      <pc:sldChg chg="modSp mod">
        <pc:chgData name="a xx" userId="6c68ed6e84215d36" providerId="LiveId" clId="{DA50E108-FE6D-411C-86D7-0FA2A2E9C853}" dt="2023-12-03T23:28:03.939" v="2162" actId="1076"/>
        <pc:sldMkLst>
          <pc:docMk/>
          <pc:sldMk cId="1376058991" sldId="266"/>
        </pc:sldMkLst>
      </pc:sldChg>
      <pc:sldChg chg="addSp delSp modSp mod">
        <pc:chgData name="a xx" userId="6c68ed6e84215d36" providerId="LiveId" clId="{DA50E108-FE6D-411C-86D7-0FA2A2E9C853}" dt="2023-10-11T15:36:13.274" v="1573" actId="1076"/>
        <pc:sldMkLst>
          <pc:docMk/>
          <pc:sldMk cId="13920175" sldId="268"/>
        </pc:sldMkLst>
      </pc:sldChg>
      <pc:sldChg chg="delSp modSp mod">
        <pc:chgData name="a xx" userId="6c68ed6e84215d36" providerId="LiveId" clId="{DA50E108-FE6D-411C-86D7-0FA2A2E9C853}" dt="2023-12-03T23:33:04.444" v="2245" actId="165"/>
        <pc:sldMkLst>
          <pc:docMk/>
          <pc:sldMk cId="3902351842" sldId="269"/>
        </pc:sldMkLst>
      </pc:sldChg>
      <pc:sldChg chg="addSp delSp modSp mod">
        <pc:chgData name="a xx" userId="6c68ed6e84215d36" providerId="LiveId" clId="{DA50E108-FE6D-411C-86D7-0FA2A2E9C853}" dt="2023-10-11T15:45:57.502" v="1745" actId="164"/>
        <pc:sldMkLst>
          <pc:docMk/>
          <pc:sldMk cId="3081080104" sldId="274"/>
        </pc:sldMkLst>
      </pc:sldChg>
      <pc:sldChg chg="del">
        <pc:chgData name="a xx" userId="6c68ed6e84215d36" providerId="LiveId" clId="{DA50E108-FE6D-411C-86D7-0FA2A2E9C853}" dt="2023-10-10T11:35:28.435" v="0" actId="47"/>
        <pc:sldMkLst>
          <pc:docMk/>
          <pc:sldMk cId="2242016552" sldId="284"/>
        </pc:sldMkLst>
      </pc:sldChg>
      <pc:sldChg chg="delSp modSp mod">
        <pc:chgData name="a xx" userId="6c68ed6e84215d36" providerId="LiveId" clId="{DA50E108-FE6D-411C-86D7-0FA2A2E9C853}" dt="2024-01-21T13:07:26.289" v="3286" actId="1076"/>
        <pc:sldMkLst>
          <pc:docMk/>
          <pc:sldMk cId="153630058" sldId="290"/>
        </pc:sldMkLst>
      </pc:sldChg>
      <pc:sldChg chg="modSp mod">
        <pc:chgData name="a xx" userId="6c68ed6e84215d36" providerId="LiveId" clId="{DA50E108-FE6D-411C-86D7-0FA2A2E9C853}" dt="2024-01-21T14:02:23.147" v="3288" actId="1076"/>
        <pc:sldMkLst>
          <pc:docMk/>
          <pc:sldMk cId="1354700979" sldId="291"/>
        </pc:sldMkLst>
      </pc:sldChg>
      <pc:sldChg chg="addSp delSp modSp new mod">
        <pc:chgData name="a xx" userId="6c68ed6e84215d36" providerId="LiveId" clId="{DA50E108-FE6D-411C-86D7-0FA2A2E9C853}" dt="2023-10-11T17:07:58.134" v="1777" actId="164"/>
        <pc:sldMkLst>
          <pc:docMk/>
          <pc:sldMk cId="2168818943" sldId="293"/>
        </pc:sldMkLst>
      </pc:sldChg>
      <pc:sldChg chg="addSp delSp modSp add mod">
        <pc:chgData name="a xx" userId="6c68ed6e84215d36" providerId="LiveId" clId="{DA50E108-FE6D-411C-86D7-0FA2A2E9C853}" dt="2023-10-10T15:28:26.674" v="803" actId="164"/>
        <pc:sldMkLst>
          <pc:docMk/>
          <pc:sldMk cId="2049507721" sldId="294"/>
        </pc:sldMkLst>
      </pc:sldChg>
      <pc:sldChg chg="addSp delSp modSp add mod">
        <pc:chgData name="a xx" userId="6c68ed6e84215d36" providerId="LiveId" clId="{DA50E108-FE6D-411C-86D7-0FA2A2E9C853}" dt="2023-10-22T15:41:54.082" v="1989" actId="1076"/>
        <pc:sldMkLst>
          <pc:docMk/>
          <pc:sldMk cId="3103769918" sldId="295"/>
        </pc:sldMkLst>
      </pc:sldChg>
      <pc:sldChg chg="addSp delSp modSp add mod">
        <pc:chgData name="a xx" userId="6c68ed6e84215d36" providerId="LiveId" clId="{DA50E108-FE6D-411C-86D7-0FA2A2E9C853}" dt="2024-01-02T22:16:11.486" v="3124" actId="164"/>
        <pc:sldMkLst>
          <pc:docMk/>
          <pc:sldMk cId="1964762866" sldId="296"/>
        </pc:sldMkLst>
      </pc:sldChg>
      <pc:sldChg chg="addSp delSp modSp add del mod">
        <pc:chgData name="a xx" userId="6c68ed6e84215d36" providerId="LiveId" clId="{DA50E108-FE6D-411C-86D7-0FA2A2E9C853}" dt="2024-01-21T14:03:50.653" v="3293" actId="1076"/>
        <pc:sldMkLst>
          <pc:docMk/>
          <pc:sldMk cId="1114583583" sldId="297"/>
        </pc:sldMkLst>
      </pc:sldChg>
      <pc:sldChg chg="addSp delSp modSp add mod">
        <pc:chgData name="a xx" userId="6c68ed6e84215d36" providerId="LiveId" clId="{DA50E108-FE6D-411C-86D7-0FA2A2E9C853}" dt="2024-01-21T14:32:17.935" v="3446" actId="164"/>
        <pc:sldMkLst>
          <pc:docMk/>
          <pc:sldMk cId="751890229" sldId="298"/>
        </pc:sldMkLst>
      </pc:sldChg>
    </pc:docChg>
  </pc:docChgLst>
  <pc:docChgLst>
    <pc:chgData name="a xx" userId="6c68ed6e84215d36" providerId="LiveId" clId="{CAAA8C61-5CDF-4955-B084-C221EE7AA6F1}"/>
    <pc:docChg chg="undo redo custSel addSld delSld modSld sldOrd">
      <pc:chgData name="a xx" userId="6c68ed6e84215d36" providerId="LiveId" clId="{CAAA8C61-5CDF-4955-B084-C221EE7AA6F1}" dt="2024-05-03T20:33:17.721" v="1021" actId="1076"/>
      <pc:docMkLst>
        <pc:docMk/>
      </pc:docMkLst>
      <pc:sldChg chg="addSp delSp modSp mod">
        <pc:chgData name="a xx" userId="6c68ed6e84215d36" providerId="LiveId" clId="{CAAA8C61-5CDF-4955-B084-C221EE7AA6F1}" dt="2024-04-30T21:40:30.013" v="209" actId="207"/>
        <pc:sldMkLst>
          <pc:docMk/>
          <pc:sldMk cId="3374352379" sldId="260"/>
        </pc:sldMkLst>
      </pc:sldChg>
      <pc:sldChg chg="addSp delSp modSp add mod">
        <pc:chgData name="a xx" userId="6c68ed6e84215d36" providerId="LiveId" clId="{CAAA8C61-5CDF-4955-B084-C221EE7AA6F1}" dt="2024-04-18T17:52:57.779" v="204" actId="164"/>
        <pc:sldMkLst>
          <pc:docMk/>
          <pc:sldMk cId="3784296414" sldId="299"/>
        </pc:sldMkLst>
      </pc:sldChg>
      <pc:sldChg chg="addSp delSp modSp new mod ord">
        <pc:chgData name="a xx" userId="6c68ed6e84215d36" providerId="LiveId" clId="{CAAA8C61-5CDF-4955-B084-C221EE7AA6F1}" dt="2024-04-30T21:42:31.954" v="277" actId="20577"/>
        <pc:sldMkLst>
          <pc:docMk/>
          <pc:sldMk cId="2169597346" sldId="300"/>
        </pc:sldMkLst>
      </pc:sldChg>
      <pc:sldChg chg="addSp delSp modSp add mod">
        <pc:chgData name="a xx" userId="6c68ed6e84215d36" providerId="LiveId" clId="{CAAA8C61-5CDF-4955-B084-C221EE7AA6F1}" dt="2024-05-03T20:19:27.756" v="545" actId="21"/>
        <pc:sldMkLst>
          <pc:docMk/>
          <pc:sldMk cId="3396544640" sldId="301"/>
        </pc:sldMkLst>
      </pc:sldChg>
      <pc:sldChg chg="addSp delSp modSp add mod">
        <pc:chgData name="a xx" userId="6c68ed6e84215d36" providerId="LiveId" clId="{CAAA8C61-5CDF-4955-B084-C221EE7AA6F1}" dt="2024-04-30T21:47:27.266" v="347" actId="14100"/>
        <pc:sldMkLst>
          <pc:docMk/>
          <pc:sldMk cId="1033154371" sldId="302"/>
        </pc:sldMkLst>
      </pc:sldChg>
      <pc:sldChg chg="addSp delSp modSp add mod">
        <pc:chgData name="a xx" userId="6c68ed6e84215d36" providerId="LiveId" clId="{CAAA8C61-5CDF-4955-B084-C221EE7AA6F1}" dt="2024-05-03T20:33:17.721" v="1021" actId="1076"/>
        <pc:sldMkLst>
          <pc:docMk/>
          <pc:sldMk cId="821837548" sldId="303"/>
        </pc:sldMkLst>
      </pc:sldChg>
      <pc:sldChg chg="addSp delSp modSp new del mod">
        <pc:chgData name="a xx" userId="6c68ed6e84215d36" providerId="LiveId" clId="{CAAA8C61-5CDF-4955-B084-C221EE7AA6F1}" dt="2024-05-03T20:11:29.943" v="480" actId="2696"/>
        <pc:sldMkLst>
          <pc:docMk/>
          <pc:sldMk cId="297749929" sldId="304"/>
        </pc:sldMkLst>
      </pc:sldChg>
    </pc:docChg>
  </pc:docChgLst>
  <pc:docChgLst>
    <pc:chgData name="a xx" userId="6c68ed6e84215d36" providerId="LiveId" clId="{DB4E0632-E63A-4BD2-8C89-6E43158AD100}"/>
    <pc:docChg chg="undo redo custSel addSld delSld modSld sldOrd">
      <pc:chgData name="a xx" userId="6c68ed6e84215d36" providerId="LiveId" clId="{DB4E0632-E63A-4BD2-8C89-6E43158AD100}" dt="2023-08-03T00:35:46.949" v="4472" actId="164"/>
      <pc:docMkLst>
        <pc:docMk/>
      </pc:docMkLst>
      <pc:sldChg chg="modSp mod">
        <pc:chgData name="a xx" userId="6c68ed6e84215d36" providerId="LiveId" clId="{DB4E0632-E63A-4BD2-8C89-6E43158AD100}" dt="2023-07-23T15:07:08.719" v="2188" actId="1076"/>
        <pc:sldMkLst>
          <pc:docMk/>
          <pc:sldMk cId="3787560069" sldId="257"/>
        </pc:sldMkLst>
      </pc:sldChg>
      <pc:sldChg chg="addSp delSp modSp mod">
        <pc:chgData name="a xx" userId="6c68ed6e84215d36" providerId="LiveId" clId="{DB4E0632-E63A-4BD2-8C89-6E43158AD100}" dt="2023-07-16T15:19:32.021" v="611" actId="165"/>
        <pc:sldMkLst>
          <pc:docMk/>
          <pc:sldMk cId="3138434968" sldId="259"/>
        </pc:sldMkLst>
      </pc:sldChg>
      <pc:sldChg chg="modSp mod">
        <pc:chgData name="a xx" userId="6c68ed6e84215d36" providerId="LiveId" clId="{DB4E0632-E63A-4BD2-8C89-6E43158AD100}" dt="2023-07-11T13:54:35.582" v="18" actId="1076"/>
        <pc:sldMkLst>
          <pc:docMk/>
          <pc:sldMk cId="3338419236" sldId="267"/>
        </pc:sldMkLst>
      </pc:sldChg>
      <pc:sldChg chg="addSp delSp modSp mod">
        <pc:chgData name="a xx" userId="6c68ed6e84215d36" providerId="LiveId" clId="{DB4E0632-E63A-4BD2-8C89-6E43158AD100}" dt="2023-07-26T23:42:11.849" v="3531" actId="1076"/>
        <pc:sldMkLst>
          <pc:docMk/>
          <pc:sldMk cId="3902351842" sldId="269"/>
        </pc:sldMkLst>
      </pc:sldChg>
      <pc:sldChg chg="addSp delSp modSp mod">
        <pc:chgData name="a xx" userId="6c68ed6e84215d36" providerId="LiveId" clId="{DB4E0632-E63A-4BD2-8C89-6E43158AD100}" dt="2023-07-16T22:13:44.443" v="629" actId="14100"/>
        <pc:sldMkLst>
          <pc:docMk/>
          <pc:sldMk cId="4159172848" sldId="271"/>
        </pc:sldMkLst>
      </pc:sldChg>
      <pc:sldChg chg="del">
        <pc:chgData name="a xx" userId="6c68ed6e84215d36" providerId="LiveId" clId="{DB4E0632-E63A-4BD2-8C89-6E43158AD100}" dt="2023-07-23T15:07:42.371" v="2189" actId="47"/>
        <pc:sldMkLst>
          <pc:docMk/>
          <pc:sldMk cId="2366619155" sldId="272"/>
        </pc:sldMkLst>
      </pc:sldChg>
      <pc:sldChg chg="addSp delSp modSp del mod">
        <pc:chgData name="a xx" userId="6c68ed6e84215d36" providerId="LiveId" clId="{DB4E0632-E63A-4BD2-8C89-6E43158AD100}" dt="2023-07-23T23:32:04.308" v="2190" actId="47"/>
        <pc:sldMkLst>
          <pc:docMk/>
          <pc:sldMk cId="3023747500" sldId="273"/>
        </pc:sldMkLst>
      </pc:sldChg>
      <pc:sldChg chg="add del">
        <pc:chgData name="a xx" userId="6c68ed6e84215d36" providerId="LiveId" clId="{DB4E0632-E63A-4BD2-8C89-6E43158AD100}" dt="2023-07-23T15:06:02.512" v="2187" actId="47"/>
        <pc:sldMkLst>
          <pc:docMk/>
          <pc:sldMk cId="1183931341" sldId="278"/>
        </pc:sldMkLst>
      </pc:sldChg>
      <pc:sldChg chg="addSp delSp modSp add del mod">
        <pc:chgData name="a xx" userId="6c68ed6e84215d36" providerId="LiveId" clId="{DB4E0632-E63A-4BD2-8C89-6E43158AD100}" dt="2023-07-24T11:37:41.627" v="2576" actId="47"/>
        <pc:sldMkLst>
          <pc:docMk/>
          <pc:sldMk cId="3306849372" sldId="279"/>
        </pc:sldMkLst>
      </pc:sldChg>
      <pc:sldChg chg="addSp delSp modSp add mod">
        <pc:chgData name="a xx" userId="6c68ed6e84215d36" providerId="LiveId" clId="{DB4E0632-E63A-4BD2-8C89-6E43158AD100}" dt="2023-07-16T22:30:44.273" v="771" actId="21"/>
        <pc:sldMkLst>
          <pc:docMk/>
          <pc:sldMk cId="2964938530" sldId="280"/>
        </pc:sldMkLst>
      </pc:sldChg>
      <pc:sldChg chg="add del">
        <pc:chgData name="a xx" userId="6c68ed6e84215d36" providerId="LiveId" clId="{DB4E0632-E63A-4BD2-8C89-6E43158AD100}" dt="2023-07-16T22:13:58.859" v="645" actId="2890"/>
        <pc:sldMkLst>
          <pc:docMk/>
          <pc:sldMk cId="3695241732" sldId="280"/>
        </pc:sldMkLst>
      </pc:sldChg>
      <pc:sldChg chg="addSp delSp modSp add mod ord">
        <pc:chgData name="a xx" userId="6c68ed6e84215d36" providerId="LiveId" clId="{DB4E0632-E63A-4BD2-8C89-6E43158AD100}" dt="2023-07-17T14:57:06.088" v="1222" actId="1076"/>
        <pc:sldMkLst>
          <pc:docMk/>
          <pc:sldMk cId="1329852842" sldId="281"/>
        </pc:sldMkLst>
      </pc:sldChg>
      <pc:sldChg chg="add del">
        <pc:chgData name="a xx" userId="6c68ed6e84215d36" providerId="LiveId" clId="{DB4E0632-E63A-4BD2-8C89-6E43158AD100}" dt="2023-07-16T22:13:58.700" v="644" actId="2890"/>
        <pc:sldMkLst>
          <pc:docMk/>
          <pc:sldMk cId="2719815691" sldId="281"/>
        </pc:sldMkLst>
      </pc:sldChg>
      <pc:sldChg chg="add del">
        <pc:chgData name="a xx" userId="6c68ed6e84215d36" providerId="LiveId" clId="{DB4E0632-E63A-4BD2-8C89-6E43158AD100}" dt="2023-07-16T22:13:58.450" v="643" actId="2890"/>
        <pc:sldMkLst>
          <pc:docMk/>
          <pc:sldMk cId="464568964" sldId="282"/>
        </pc:sldMkLst>
      </pc:sldChg>
      <pc:sldChg chg="addSp delSp modSp add mod ord">
        <pc:chgData name="a xx" userId="6c68ed6e84215d36" providerId="LiveId" clId="{DB4E0632-E63A-4BD2-8C89-6E43158AD100}" dt="2023-07-16T23:50:36.333" v="1053" actId="1076"/>
        <pc:sldMkLst>
          <pc:docMk/>
          <pc:sldMk cId="2344093321" sldId="282"/>
        </pc:sldMkLst>
      </pc:sldChg>
      <pc:sldChg chg="addSp delSp modSp add mod ord">
        <pc:chgData name="a xx" userId="6c68ed6e84215d36" providerId="LiveId" clId="{DB4E0632-E63A-4BD2-8C89-6E43158AD100}" dt="2023-07-16T23:53:30.378" v="1062" actId="1076"/>
        <pc:sldMkLst>
          <pc:docMk/>
          <pc:sldMk cId="1044984719" sldId="283"/>
        </pc:sldMkLst>
      </pc:sldChg>
      <pc:sldChg chg="add del">
        <pc:chgData name="a xx" userId="6c68ed6e84215d36" providerId="LiveId" clId="{DB4E0632-E63A-4BD2-8C89-6E43158AD100}" dt="2023-07-16T22:13:58.288" v="642" actId="2890"/>
        <pc:sldMkLst>
          <pc:docMk/>
          <pc:sldMk cId="1364940361" sldId="283"/>
        </pc:sldMkLst>
      </pc:sldChg>
      <pc:sldChg chg="addSp modSp add mod">
        <pc:chgData name="a xx" userId="6c68ed6e84215d36" providerId="LiveId" clId="{DB4E0632-E63A-4BD2-8C89-6E43158AD100}" dt="2023-07-18T14:52:48.319" v="1232" actId="164"/>
        <pc:sldMkLst>
          <pc:docMk/>
          <pc:sldMk cId="2242016552" sldId="284"/>
        </pc:sldMkLst>
      </pc:sldChg>
      <pc:sldChg chg="add del">
        <pc:chgData name="a xx" userId="6c68ed6e84215d36" providerId="LiveId" clId="{DB4E0632-E63A-4BD2-8C89-6E43158AD100}" dt="2023-07-16T22:13:57.990" v="641" actId="2890"/>
        <pc:sldMkLst>
          <pc:docMk/>
          <pc:sldMk cId="3149387740" sldId="284"/>
        </pc:sldMkLst>
      </pc:sldChg>
      <pc:sldChg chg="addSp delSp modSp add mod">
        <pc:chgData name="a xx" userId="6c68ed6e84215d36" providerId="LiveId" clId="{DB4E0632-E63A-4BD2-8C89-6E43158AD100}" dt="2023-07-23T14:36:48.125" v="2186" actId="164"/>
        <pc:sldMkLst>
          <pc:docMk/>
          <pc:sldMk cId="805121146" sldId="285"/>
        </pc:sldMkLst>
      </pc:sldChg>
      <pc:sldChg chg="add del">
        <pc:chgData name="a xx" userId="6c68ed6e84215d36" providerId="LiveId" clId="{DB4E0632-E63A-4BD2-8C89-6E43158AD100}" dt="2023-07-16T22:13:57.788" v="640" actId="2890"/>
        <pc:sldMkLst>
          <pc:docMk/>
          <pc:sldMk cId="1186806670" sldId="285"/>
        </pc:sldMkLst>
      </pc:sldChg>
      <pc:sldChg chg="add del">
        <pc:chgData name="a xx" userId="6c68ed6e84215d36" providerId="LiveId" clId="{DB4E0632-E63A-4BD2-8C89-6E43158AD100}" dt="2023-07-16T22:13:57.604" v="639" actId="2890"/>
        <pc:sldMkLst>
          <pc:docMk/>
          <pc:sldMk cId="3851589592" sldId="286"/>
        </pc:sldMkLst>
      </pc:sldChg>
      <pc:sldChg chg="addSp delSp modSp add mod">
        <pc:chgData name="a xx" userId="6c68ed6e84215d36" providerId="LiveId" clId="{DB4E0632-E63A-4BD2-8C89-6E43158AD100}" dt="2023-07-24T11:21:44.348" v="2575" actId="164"/>
        <pc:sldMkLst>
          <pc:docMk/>
          <pc:sldMk cId="4201601453" sldId="286"/>
        </pc:sldMkLst>
      </pc:sldChg>
      <pc:sldChg chg="add del">
        <pc:chgData name="a xx" userId="6c68ed6e84215d36" providerId="LiveId" clId="{DB4E0632-E63A-4BD2-8C89-6E43158AD100}" dt="2023-07-16T22:13:57.419" v="638" actId="2890"/>
        <pc:sldMkLst>
          <pc:docMk/>
          <pc:sldMk cId="525676498" sldId="287"/>
        </pc:sldMkLst>
      </pc:sldChg>
      <pc:sldChg chg="addSp delSp modSp add mod">
        <pc:chgData name="a xx" userId="6c68ed6e84215d36" providerId="LiveId" clId="{DB4E0632-E63A-4BD2-8C89-6E43158AD100}" dt="2023-07-24T11:21:35.453" v="2574" actId="164"/>
        <pc:sldMkLst>
          <pc:docMk/>
          <pc:sldMk cId="1646881732" sldId="287"/>
        </pc:sldMkLst>
      </pc:sldChg>
      <pc:sldChg chg="addSp delSp modSp new mod">
        <pc:chgData name="a xx" userId="6c68ed6e84215d36" providerId="LiveId" clId="{DB4E0632-E63A-4BD2-8C89-6E43158AD100}" dt="2023-07-24T12:18:29.430" v="3085" actId="164"/>
        <pc:sldMkLst>
          <pc:docMk/>
          <pc:sldMk cId="1521107831" sldId="288"/>
        </pc:sldMkLst>
      </pc:sldChg>
      <pc:sldChg chg="addSp delSp modSp add mod">
        <pc:chgData name="a xx" userId="6c68ed6e84215d36" providerId="LiveId" clId="{DB4E0632-E63A-4BD2-8C89-6E43158AD100}" dt="2023-07-25T11:35:38.824" v="3359" actId="164"/>
        <pc:sldMkLst>
          <pc:docMk/>
          <pc:sldMk cId="4177690583" sldId="289"/>
        </pc:sldMkLst>
      </pc:sldChg>
      <pc:sldChg chg="addSp delSp modSp add mod">
        <pc:chgData name="a xx" userId="6c68ed6e84215d36" providerId="LiveId" clId="{DB4E0632-E63A-4BD2-8C89-6E43158AD100}" dt="2023-08-03T00:35:46.949" v="4472" actId="164"/>
        <pc:sldMkLst>
          <pc:docMk/>
          <pc:sldMk cId="153630058" sldId="290"/>
        </pc:sldMkLst>
      </pc:sldChg>
      <pc:sldChg chg="addSp delSp modSp add mod">
        <pc:chgData name="a xx" userId="6c68ed6e84215d36" providerId="LiveId" clId="{DB4E0632-E63A-4BD2-8C89-6E43158AD100}" dt="2023-08-03T00:35:26.688" v="4448" actId="14100"/>
        <pc:sldMkLst>
          <pc:docMk/>
          <pc:sldMk cId="1354700979" sldId="291"/>
        </pc:sldMkLst>
      </pc:sldChg>
    </pc:docChg>
  </pc:docChgLst>
  <pc:docChgLst>
    <pc:chgData name="a xx" userId="6c68ed6e84215d36" providerId="LiveId" clId="{84A390DF-D03D-4A60-9F53-CB79C024D8D7}"/>
    <pc:docChg chg="undo redo custSel addSld modSld">
      <pc:chgData name="a xx" userId="6c68ed6e84215d36" providerId="LiveId" clId="{84A390DF-D03D-4A60-9F53-CB79C024D8D7}" dt="2023-09-13T17:41:05.225" v="340" actId="1076"/>
      <pc:docMkLst>
        <pc:docMk/>
      </pc:docMkLst>
      <pc:sldChg chg="modSp mod">
        <pc:chgData name="a xx" userId="6c68ed6e84215d36" providerId="LiveId" clId="{84A390DF-D03D-4A60-9F53-CB79C024D8D7}" dt="2023-09-13T17:41:05.225" v="340" actId="1076"/>
        <pc:sldMkLst>
          <pc:docMk/>
          <pc:sldMk cId="4159172848" sldId="271"/>
        </pc:sldMkLst>
      </pc:sldChg>
      <pc:sldChg chg="addSp delSp modSp new mod">
        <pc:chgData name="a xx" userId="6c68ed6e84215d36" providerId="LiveId" clId="{84A390DF-D03D-4A60-9F53-CB79C024D8D7}" dt="2023-09-07T14:11:29.554" v="339" actId="164"/>
        <pc:sldMkLst>
          <pc:docMk/>
          <pc:sldMk cId="1856698815" sldId="292"/>
        </pc:sldMkLst>
      </pc:sldChg>
    </pc:docChg>
  </pc:docChgLst>
  <pc:docChgLst>
    <pc:chgData name="a xx" userId="6c68ed6e84215d36" providerId="LiveId" clId="{74FBCE76-4DDD-45C8-8095-C9517DD5B48C}"/>
    <pc:docChg chg="undo custSel addSld modSld">
      <pc:chgData name="a xx" userId="6c68ed6e84215d36" providerId="LiveId" clId="{74FBCE76-4DDD-45C8-8095-C9517DD5B48C}" dt="2023-04-16T23:24:09.678" v="26" actId="1076"/>
      <pc:docMkLst>
        <pc:docMk/>
      </pc:docMkLst>
      <pc:sldChg chg="addSp delSp modSp mod">
        <pc:chgData name="a xx" userId="6c68ed6e84215d36" providerId="LiveId" clId="{74FBCE76-4DDD-45C8-8095-C9517DD5B48C}" dt="2023-04-16T23:24:09.678" v="26" actId="1076"/>
        <pc:sldMkLst>
          <pc:docMk/>
          <pc:sldMk cId="529053708" sldId="256"/>
        </pc:sldMkLst>
      </pc:sldChg>
      <pc:sldChg chg="addSp delSp modSp add mod">
        <pc:chgData name="a xx" userId="6c68ed6e84215d36" providerId="LiveId" clId="{74FBCE76-4DDD-45C8-8095-C9517DD5B48C}" dt="2023-04-16T23:18:58.497" v="13"/>
        <pc:sldMkLst>
          <pc:docMk/>
          <pc:sldMk cId="3787560069" sldId="257"/>
        </pc:sldMkLst>
      </pc:sldChg>
    </pc:docChg>
  </pc:docChgLst>
  <pc:docChgLst>
    <pc:chgData name="a xx" userId="6c68ed6e84215d36" providerId="LiveId" clId="{69CAA304-0A92-4D4B-A43E-BFE3FFD49F1C}"/>
    <pc:docChg chg="undo redo custSel addSld delSld modSld sldOrd">
      <pc:chgData name="a xx" userId="6c68ed6e84215d36" providerId="LiveId" clId="{69CAA304-0A92-4D4B-A43E-BFE3FFD49F1C}" dt="2023-07-10T15:42:36.392" v="5731" actId="1076"/>
      <pc:docMkLst>
        <pc:docMk/>
      </pc:docMkLst>
      <pc:sldChg chg="modSp mod">
        <pc:chgData name="a xx" userId="6c68ed6e84215d36" providerId="LiveId" clId="{69CAA304-0A92-4D4B-A43E-BFE3FFD49F1C}" dt="2023-07-08T21:14:07.568" v="3258" actId="1076"/>
        <pc:sldMkLst>
          <pc:docMk/>
          <pc:sldMk cId="3787560069" sldId="257"/>
        </pc:sldMkLst>
      </pc:sldChg>
      <pc:sldChg chg="del">
        <pc:chgData name="a xx" userId="6c68ed6e84215d36" providerId="LiveId" clId="{69CAA304-0A92-4D4B-A43E-BFE3FFD49F1C}" dt="2023-06-29T15:46:15.722" v="67" actId="47"/>
        <pc:sldMkLst>
          <pc:docMk/>
          <pc:sldMk cId="3665297114" sldId="258"/>
        </pc:sldMkLst>
      </pc:sldChg>
      <pc:sldChg chg="addSp modSp mod">
        <pc:chgData name="a xx" userId="6c68ed6e84215d36" providerId="LiveId" clId="{69CAA304-0A92-4D4B-A43E-BFE3FFD49F1C}" dt="2023-07-08T21:13:53.470" v="3255" actId="206"/>
        <pc:sldMkLst>
          <pc:docMk/>
          <pc:sldMk cId="3138434968" sldId="259"/>
        </pc:sldMkLst>
      </pc:sldChg>
      <pc:sldChg chg="addSp delSp modSp mod">
        <pc:chgData name="a xx" userId="6c68ed6e84215d36" providerId="LiveId" clId="{69CAA304-0A92-4D4B-A43E-BFE3FFD49F1C}" dt="2023-07-10T14:10:28.073" v="3478" actId="165"/>
        <pc:sldMkLst>
          <pc:docMk/>
          <pc:sldMk cId="3374352379" sldId="260"/>
        </pc:sldMkLst>
      </pc:sldChg>
      <pc:sldChg chg="addSp modSp mod">
        <pc:chgData name="a xx" userId="6c68ed6e84215d36" providerId="LiveId" clId="{69CAA304-0A92-4D4B-A43E-BFE3FFD49F1C}" dt="2023-06-30T14:27:10.638" v="1307" actId="1076"/>
        <pc:sldMkLst>
          <pc:docMk/>
          <pc:sldMk cId="1758787679" sldId="261"/>
        </pc:sldMkLst>
      </pc:sldChg>
      <pc:sldChg chg="del">
        <pc:chgData name="a xx" userId="6c68ed6e84215d36" providerId="LiveId" clId="{69CAA304-0A92-4D4B-A43E-BFE3FFD49F1C}" dt="2023-06-30T15:04:08.098" v="1784" actId="47"/>
        <pc:sldMkLst>
          <pc:docMk/>
          <pc:sldMk cId="1111239242" sldId="263"/>
        </pc:sldMkLst>
      </pc:sldChg>
      <pc:sldChg chg="addSp delSp modSp mod">
        <pc:chgData name="a xx" userId="6c68ed6e84215d36" providerId="LiveId" clId="{69CAA304-0A92-4D4B-A43E-BFE3FFD49F1C}" dt="2023-06-30T12:51:33.941" v="315" actId="165"/>
        <pc:sldMkLst>
          <pc:docMk/>
          <pc:sldMk cId="922911412" sldId="264"/>
        </pc:sldMkLst>
      </pc:sldChg>
      <pc:sldChg chg="addSp delSp modSp mod">
        <pc:chgData name="a xx" userId="6c68ed6e84215d36" providerId="LiveId" clId="{69CAA304-0A92-4D4B-A43E-BFE3FFD49F1C}" dt="2023-07-10T14:45:18.680" v="4268" actId="478"/>
        <pc:sldMkLst>
          <pc:docMk/>
          <pc:sldMk cId="1376058991" sldId="266"/>
        </pc:sldMkLst>
      </pc:sldChg>
      <pc:sldChg chg="addSp delSp modSp mod">
        <pc:chgData name="a xx" userId="6c68ed6e84215d36" providerId="LiveId" clId="{69CAA304-0A92-4D4B-A43E-BFE3FFD49F1C}" dt="2023-06-30T13:05:39.518" v="905" actId="1076"/>
        <pc:sldMkLst>
          <pc:docMk/>
          <pc:sldMk cId="13920175" sldId="268"/>
        </pc:sldMkLst>
      </pc:sldChg>
      <pc:sldChg chg="addSp delSp modSp mod">
        <pc:chgData name="a xx" userId="6c68ed6e84215d36" providerId="LiveId" clId="{69CAA304-0A92-4D4B-A43E-BFE3FFD49F1C}" dt="2023-07-10T14:50:39.545" v="4414" actId="165"/>
        <pc:sldMkLst>
          <pc:docMk/>
          <pc:sldMk cId="3902351842" sldId="269"/>
        </pc:sldMkLst>
      </pc:sldChg>
      <pc:sldChg chg="addSp delSp modSp mod">
        <pc:chgData name="a xx" userId="6c68ed6e84215d36" providerId="LiveId" clId="{69CAA304-0A92-4D4B-A43E-BFE3FFD49F1C}" dt="2023-07-10T10:24:33.594" v="3317" actId="164"/>
        <pc:sldMkLst>
          <pc:docMk/>
          <pc:sldMk cId="4159172848" sldId="271"/>
        </pc:sldMkLst>
      </pc:sldChg>
      <pc:sldChg chg="addSp delSp modSp new mod">
        <pc:chgData name="a xx" userId="6c68ed6e84215d36" providerId="LiveId" clId="{69CAA304-0A92-4D4B-A43E-BFE3FFD49F1C}" dt="2023-06-30T14:26:45.770" v="1302" actId="21"/>
        <pc:sldMkLst>
          <pc:docMk/>
          <pc:sldMk cId="2366619155" sldId="272"/>
        </pc:sldMkLst>
      </pc:sldChg>
      <pc:sldChg chg="addSp delSp modSp add mod">
        <pc:chgData name="a xx" userId="6c68ed6e84215d36" providerId="LiveId" clId="{69CAA304-0A92-4D4B-A43E-BFE3FFD49F1C}" dt="2023-06-30T15:37:29.446" v="3024" actId="164"/>
        <pc:sldMkLst>
          <pc:docMk/>
          <pc:sldMk cId="3023747500" sldId="273"/>
        </pc:sldMkLst>
      </pc:sldChg>
      <pc:sldChg chg="addSp delSp modSp add mod">
        <pc:chgData name="a xx" userId="6c68ed6e84215d36" providerId="LiveId" clId="{69CAA304-0A92-4D4B-A43E-BFE3FFD49F1C}" dt="2023-07-03T12:33:25.125" v="3240" actId="14100"/>
        <pc:sldMkLst>
          <pc:docMk/>
          <pc:sldMk cId="3081080104" sldId="274"/>
        </pc:sldMkLst>
      </pc:sldChg>
      <pc:sldChg chg="addSp delSp modSp add del mod modNotesTx">
        <pc:chgData name="a xx" userId="6c68ed6e84215d36" providerId="LiveId" clId="{69CAA304-0A92-4D4B-A43E-BFE3FFD49F1C}" dt="2023-07-10T15:42:36.392" v="5731" actId="1076"/>
        <pc:sldMkLst>
          <pc:docMk/>
          <pc:sldMk cId="148117196" sldId="275"/>
        </pc:sldMkLst>
      </pc:sldChg>
      <pc:sldChg chg="delSp modSp add del mod">
        <pc:chgData name="a xx" userId="6c68ed6e84215d36" providerId="LiveId" clId="{69CAA304-0A92-4D4B-A43E-BFE3FFD49F1C}" dt="2023-07-03T12:01:01.219" v="3083" actId="47"/>
        <pc:sldMkLst>
          <pc:docMk/>
          <pc:sldMk cId="3364948866" sldId="275"/>
        </pc:sldMkLst>
      </pc:sldChg>
      <pc:sldChg chg="addSp delSp modSp new del mod">
        <pc:chgData name="a xx" userId="6c68ed6e84215d36" providerId="LiveId" clId="{69CAA304-0A92-4D4B-A43E-BFE3FFD49F1C}" dt="2023-07-10T14:41:45.572" v="4241" actId="47"/>
        <pc:sldMkLst>
          <pc:docMk/>
          <pc:sldMk cId="1159907" sldId="276"/>
        </pc:sldMkLst>
      </pc:sldChg>
      <pc:sldChg chg="addSp delSp modSp add mod modNotesTx">
        <pc:chgData name="a xx" userId="6c68ed6e84215d36" providerId="LiveId" clId="{69CAA304-0A92-4D4B-A43E-BFE3FFD49F1C}" dt="2023-07-10T15:42:07.330" v="5726" actId="164"/>
        <pc:sldMkLst>
          <pc:docMk/>
          <pc:sldMk cId="3168406948" sldId="276"/>
        </pc:sldMkLst>
      </pc:sldChg>
      <pc:sldChg chg="addSp delSp modSp add mod ord">
        <pc:chgData name="a xx" userId="6c68ed6e84215d36" providerId="LiveId" clId="{69CAA304-0A92-4D4B-A43E-BFE3FFD49F1C}" dt="2023-07-10T15:41:21.892" v="5725" actId="1076"/>
        <pc:sldMkLst>
          <pc:docMk/>
          <pc:sldMk cId="2472403446" sldId="277"/>
        </pc:sldMkLst>
      </pc:sldChg>
    </pc:docChg>
  </pc:docChgLst>
  <pc:docChgLst>
    <pc:chgData name="a xx" userId="6c68ed6e84215d36" providerId="Windows Live" clId="Web-{87160CB4-B39F-953F-38C0-E8068807BB42}"/>
    <pc:docChg chg="addSld delSld modSld">
      <pc:chgData name="a xx" userId="6c68ed6e84215d36" providerId="Windows Live" clId="Web-{87160CB4-B39F-953F-38C0-E8068807BB42}" dt="2025-08-05T12:56:56.742" v="209" actId="1076"/>
      <pc:docMkLst>
        <pc:docMk/>
      </pc:docMkLst>
      <pc:sldChg chg="addSp delSp modSp">
        <pc:chgData name="a xx" userId="6c68ed6e84215d36" providerId="Windows Live" clId="Web-{87160CB4-B39F-953F-38C0-E8068807BB42}" dt="2025-08-05T12:56:56.742" v="209" actId="1076"/>
        <pc:sldMkLst>
          <pc:docMk/>
          <pc:sldMk cId="3138434968" sldId="259"/>
        </pc:sldMkLst>
        <pc:spChg chg="mod topLvl">
          <ac:chgData name="a xx" userId="6c68ed6e84215d36" providerId="Windows Live" clId="Web-{87160CB4-B39F-953F-38C0-E8068807BB42}" dt="2025-08-05T12:39:58.541" v="16" actId="1076"/>
          <ac:spMkLst>
            <pc:docMk/>
            <pc:sldMk cId="3138434968" sldId="259"/>
            <ac:spMk id="3" creationId="{C296625B-99B2-E1AC-5238-BF97956362CD}"/>
          </ac:spMkLst>
        </pc:spChg>
        <pc:spChg chg="topLvl">
          <ac:chgData name="a xx" userId="6c68ed6e84215d36" providerId="Windows Live" clId="Web-{87160CB4-B39F-953F-38C0-E8068807BB42}" dt="2025-08-05T12:29:28.805" v="2"/>
          <ac:spMkLst>
            <pc:docMk/>
            <pc:sldMk cId="3138434968" sldId="259"/>
            <ac:spMk id="7" creationId="{296EB9D4-75DA-26E3-AB94-0DB9DCB72AB3}"/>
          </ac:spMkLst>
        </pc:spChg>
        <pc:spChg chg="add del mod">
          <ac:chgData name="a xx" userId="6c68ed6e84215d36" providerId="Windows Live" clId="Web-{87160CB4-B39F-953F-38C0-E8068807BB42}" dt="2025-08-05T12:56:34.774" v="200"/>
          <ac:spMkLst>
            <pc:docMk/>
            <pc:sldMk cId="3138434968" sldId="259"/>
            <ac:spMk id="52" creationId="{AE17FBDB-B556-C4E9-34F8-BF686B9F4B28}"/>
          </ac:spMkLst>
        </pc:spChg>
        <pc:spChg chg="topLvl">
          <ac:chgData name="a xx" userId="6c68ed6e84215d36" providerId="Windows Live" clId="Web-{87160CB4-B39F-953F-38C0-E8068807BB42}" dt="2025-08-05T12:49:49.174" v="159"/>
          <ac:spMkLst>
            <pc:docMk/>
            <pc:sldMk cId="3138434968" sldId="259"/>
            <ac:spMk id="57" creationId="{D00AD998-6D53-C0F5-38E4-5855B38AD523}"/>
          </ac:spMkLst>
        </pc:spChg>
        <pc:spChg chg="topLvl">
          <ac:chgData name="a xx" userId="6c68ed6e84215d36" providerId="Windows Live" clId="Web-{87160CB4-B39F-953F-38C0-E8068807BB42}" dt="2025-08-05T12:29:28.805" v="2"/>
          <ac:spMkLst>
            <pc:docMk/>
            <pc:sldMk cId="3138434968" sldId="259"/>
            <ac:spMk id="75" creationId="{301157EC-9176-EBE4-DD91-3B771C1036B9}"/>
          </ac:spMkLst>
        </pc:spChg>
        <pc:spChg chg="mod">
          <ac:chgData name="a xx" userId="6c68ed6e84215d36" providerId="Windows Live" clId="Web-{87160CB4-B39F-953F-38C0-E8068807BB42}" dt="2025-08-05T12:52:48.320" v="174" actId="1076"/>
          <ac:spMkLst>
            <pc:docMk/>
            <pc:sldMk cId="3138434968" sldId="259"/>
            <ac:spMk id="133" creationId="{8C171BDD-50AD-DC96-9A13-7DCE282D53D6}"/>
          </ac:spMkLst>
        </pc:spChg>
        <pc:spChg chg="topLvl">
          <ac:chgData name="a xx" userId="6c68ed6e84215d36" providerId="Windows Live" clId="Web-{87160CB4-B39F-953F-38C0-E8068807BB42}" dt="2025-08-05T12:29:28.805" v="2"/>
          <ac:spMkLst>
            <pc:docMk/>
            <pc:sldMk cId="3138434968" sldId="259"/>
            <ac:spMk id="185" creationId="{D47F0F39-0FA1-32E6-0B75-129528BFE3E5}"/>
          </ac:spMkLst>
        </pc:spChg>
        <pc:spChg chg="topLvl">
          <ac:chgData name="a xx" userId="6c68ed6e84215d36" providerId="Windows Live" clId="Web-{87160CB4-B39F-953F-38C0-E8068807BB42}" dt="2025-08-05T12:29:28.805" v="2"/>
          <ac:spMkLst>
            <pc:docMk/>
            <pc:sldMk cId="3138434968" sldId="259"/>
            <ac:spMk id="203" creationId="{7C943F3F-EB20-CF78-85E5-E5405F228B3E}"/>
          </ac:spMkLst>
        </pc:spChg>
        <pc:grpChg chg="topLvl">
          <ac:chgData name="a xx" userId="6c68ed6e84215d36" providerId="Windows Live" clId="Web-{87160CB4-B39F-953F-38C0-E8068807BB42}" dt="2025-08-05T12:29:28.805" v="2"/>
          <ac:grpSpMkLst>
            <pc:docMk/>
            <pc:sldMk cId="3138434968" sldId="259"/>
            <ac:grpSpMk id="27" creationId="{C5A7C511-72B5-A813-08D1-871372F32917}"/>
          </ac:grpSpMkLst>
        </pc:grpChg>
        <pc:grpChg chg="add mod">
          <ac:chgData name="a xx" userId="6c68ed6e84215d36" providerId="Windows Live" clId="Web-{87160CB4-B39F-953F-38C0-E8068807BB42}" dt="2025-08-05T12:48:16.780" v="140" actId="1076"/>
          <ac:grpSpMkLst>
            <pc:docMk/>
            <pc:sldMk cId="3138434968" sldId="259"/>
            <ac:grpSpMk id="36" creationId="{2AC24436-B1D3-219F-0DF9-5D370CCC0425}"/>
          </ac:grpSpMkLst>
        </pc:grpChg>
        <pc:grpChg chg="add">
          <ac:chgData name="a xx" userId="6c68ed6e84215d36" providerId="Windows Live" clId="Web-{87160CB4-B39F-953F-38C0-E8068807BB42}" dt="2025-08-05T12:49:12.876" v="154"/>
          <ac:grpSpMkLst>
            <pc:docMk/>
            <pc:sldMk cId="3138434968" sldId="259"/>
            <ac:grpSpMk id="53" creationId="{7B9AA913-DE3A-751D-2DEC-05CB4CDF5F15}"/>
          </ac:grpSpMkLst>
        </pc:grpChg>
        <pc:grpChg chg="add mod">
          <ac:chgData name="a xx" userId="6c68ed6e84215d36" providerId="Windows Live" clId="Web-{87160CB4-B39F-953F-38C0-E8068807BB42}" dt="2025-08-05T12:56:56.742" v="209" actId="1076"/>
          <ac:grpSpMkLst>
            <pc:docMk/>
            <pc:sldMk cId="3138434968" sldId="259"/>
            <ac:grpSpMk id="88" creationId="{6BAF1F27-657A-5F1D-D2E1-53E1C557DF59}"/>
          </ac:grpSpMkLst>
        </pc:grpChg>
        <pc:grpChg chg="topLvl">
          <ac:chgData name="a xx" userId="6c68ed6e84215d36" providerId="Windows Live" clId="Web-{87160CB4-B39F-953F-38C0-E8068807BB42}" dt="2025-08-05T12:29:28.805" v="2"/>
          <ac:grpSpMkLst>
            <pc:docMk/>
            <pc:sldMk cId="3138434968" sldId="259"/>
            <ac:grpSpMk id="127" creationId="{6B4D1A04-9902-FA81-421F-D0E89E5E90F0}"/>
          </ac:grpSpMkLst>
        </pc:grpChg>
        <pc:grpChg chg="topLvl">
          <ac:chgData name="a xx" userId="6c68ed6e84215d36" providerId="Windows Live" clId="Web-{87160CB4-B39F-953F-38C0-E8068807BB42}" dt="2025-08-05T12:29:28.805" v="2"/>
          <ac:grpSpMkLst>
            <pc:docMk/>
            <pc:sldMk cId="3138434968" sldId="259"/>
            <ac:grpSpMk id="174" creationId="{39502A84-C03A-0353-F945-6450ECDEE300}"/>
          </ac:grpSpMkLst>
        </pc:grpChg>
        <pc:grpChg chg="topLvl">
          <ac:chgData name="a xx" userId="6c68ed6e84215d36" providerId="Windows Live" clId="Web-{87160CB4-B39F-953F-38C0-E8068807BB42}" dt="2025-08-05T12:29:28.805" v="2"/>
          <ac:grpSpMkLst>
            <pc:docMk/>
            <pc:sldMk cId="3138434968" sldId="259"/>
            <ac:grpSpMk id="184" creationId="{24AC7214-FDAF-3009-173B-7C1ED9613477}"/>
          </ac:grpSpMkLst>
        </pc:grpChg>
        <pc:grpChg chg="topLvl">
          <ac:chgData name="a xx" userId="6c68ed6e84215d36" providerId="Windows Live" clId="Web-{87160CB4-B39F-953F-38C0-E8068807BB42}" dt="2025-08-05T12:29:28.805" v="2"/>
          <ac:grpSpMkLst>
            <pc:docMk/>
            <pc:sldMk cId="3138434968" sldId="259"/>
            <ac:grpSpMk id="217" creationId="{04CA1476-DD39-A5A4-E698-7169CCC71D54}"/>
          </ac:grpSpMkLst>
        </pc:grpChg>
        <pc:cxnChg chg="add mod">
          <ac:chgData name="a xx" userId="6c68ed6e84215d36" providerId="Windows Live" clId="Web-{87160CB4-B39F-953F-38C0-E8068807BB42}" dt="2025-08-05T12:48:16.280" v="127"/>
          <ac:cxnSpMkLst>
            <pc:docMk/>
            <pc:sldMk cId="3138434968" sldId="259"/>
            <ac:cxnSpMk id="37" creationId="{4FF7FB7F-6004-25CE-076C-2A9369EC7DDA}"/>
          </ac:cxnSpMkLst>
        </pc:cxnChg>
        <pc:cxnChg chg="add mod">
          <ac:chgData name="a xx" userId="6c68ed6e84215d36" providerId="Windows Live" clId="Web-{87160CB4-B39F-953F-38C0-E8068807BB42}" dt="2025-08-05T12:48:16.280" v="128"/>
          <ac:cxnSpMkLst>
            <pc:docMk/>
            <pc:sldMk cId="3138434968" sldId="259"/>
            <ac:cxnSpMk id="38" creationId="{08A21667-E391-2B13-E96B-9F154493D4C5}"/>
          </ac:cxnSpMkLst>
        </pc:cxnChg>
        <pc:cxnChg chg="add mod">
          <ac:chgData name="a xx" userId="6c68ed6e84215d36" providerId="Windows Live" clId="Web-{87160CB4-B39F-953F-38C0-E8068807BB42}" dt="2025-08-05T12:48:16.280" v="129"/>
          <ac:cxnSpMkLst>
            <pc:docMk/>
            <pc:sldMk cId="3138434968" sldId="259"/>
            <ac:cxnSpMk id="39" creationId="{B1465ED2-E2E1-F96B-C76E-5BCCAD0F9739}"/>
          </ac:cxnSpMkLst>
        </pc:cxnChg>
        <pc:cxnChg chg="mod">
          <ac:chgData name="a xx" userId="6c68ed6e84215d36" providerId="Windows Live" clId="Web-{87160CB4-B39F-953F-38C0-E8068807BB42}" dt="2025-08-05T12:48:16.280" v="130"/>
          <ac:cxnSpMkLst>
            <pc:docMk/>
            <pc:sldMk cId="3138434968" sldId="259"/>
            <ac:cxnSpMk id="40" creationId="{C1552303-2879-6772-429D-B899222217D8}"/>
          </ac:cxnSpMkLst>
        </pc:cxnChg>
        <pc:cxnChg chg="add mod">
          <ac:chgData name="a xx" userId="6c68ed6e84215d36" providerId="Windows Live" clId="Web-{87160CB4-B39F-953F-38C0-E8068807BB42}" dt="2025-08-05T12:48:16.280" v="131"/>
          <ac:cxnSpMkLst>
            <pc:docMk/>
            <pc:sldMk cId="3138434968" sldId="259"/>
            <ac:cxnSpMk id="41" creationId="{4FE2A4B4-0A4A-367A-E567-3FCA5BB66A7D}"/>
          </ac:cxnSpMkLst>
        </pc:cxnChg>
        <pc:cxnChg chg="add mod">
          <ac:chgData name="a xx" userId="6c68ed6e84215d36" providerId="Windows Live" clId="Web-{87160CB4-B39F-953F-38C0-E8068807BB42}" dt="2025-08-05T12:53:04.679" v="175" actId="1076"/>
          <ac:cxnSpMkLst>
            <pc:docMk/>
            <pc:sldMk cId="3138434968" sldId="259"/>
            <ac:cxnSpMk id="42" creationId="{8CBE1326-D176-4379-21EE-62D35085339B}"/>
          </ac:cxnSpMkLst>
        </pc:cxnChg>
        <pc:cxnChg chg="add mod">
          <ac:chgData name="a xx" userId="6c68ed6e84215d36" providerId="Windows Live" clId="Web-{87160CB4-B39F-953F-38C0-E8068807BB42}" dt="2025-08-05T12:53:15.086" v="176" actId="1076"/>
          <ac:cxnSpMkLst>
            <pc:docMk/>
            <pc:sldMk cId="3138434968" sldId="259"/>
            <ac:cxnSpMk id="43" creationId="{A81AC8C8-FEA1-4AD6-F987-68295BB7F91F}"/>
          </ac:cxnSpMkLst>
        </pc:cxnChg>
        <pc:cxnChg chg="mod">
          <ac:chgData name="a xx" userId="6c68ed6e84215d36" providerId="Windows Live" clId="Web-{87160CB4-B39F-953F-38C0-E8068807BB42}" dt="2025-08-05T12:48:16.296" v="134"/>
          <ac:cxnSpMkLst>
            <pc:docMk/>
            <pc:sldMk cId="3138434968" sldId="259"/>
            <ac:cxnSpMk id="44" creationId="{6A91E0F1-AF6C-8FC0-2CB0-A13DF93FA141}"/>
          </ac:cxnSpMkLst>
        </pc:cxnChg>
        <pc:cxnChg chg="mod">
          <ac:chgData name="a xx" userId="6c68ed6e84215d36" providerId="Windows Live" clId="Web-{87160CB4-B39F-953F-38C0-E8068807BB42}" dt="2025-08-05T12:48:16.296" v="135"/>
          <ac:cxnSpMkLst>
            <pc:docMk/>
            <pc:sldMk cId="3138434968" sldId="259"/>
            <ac:cxnSpMk id="45" creationId="{C473420B-E5A9-4084-1D20-57476C14504E}"/>
          </ac:cxnSpMkLst>
        </pc:cxnChg>
        <pc:cxnChg chg="add mod">
          <ac:chgData name="a xx" userId="6c68ed6e84215d36" providerId="Windows Live" clId="Web-{87160CB4-B39F-953F-38C0-E8068807BB42}" dt="2025-08-05T12:48:16.296" v="136"/>
          <ac:cxnSpMkLst>
            <pc:docMk/>
            <pc:sldMk cId="3138434968" sldId="259"/>
            <ac:cxnSpMk id="46" creationId="{EB495866-9039-BE7D-EB1E-8122FC4492E0}"/>
          </ac:cxnSpMkLst>
        </pc:cxnChg>
        <pc:cxnChg chg="mod">
          <ac:chgData name="a xx" userId="6c68ed6e84215d36" providerId="Windows Live" clId="Web-{87160CB4-B39F-953F-38C0-E8068807BB42}" dt="2025-08-05T12:48:16.296" v="137"/>
          <ac:cxnSpMkLst>
            <pc:docMk/>
            <pc:sldMk cId="3138434968" sldId="259"/>
            <ac:cxnSpMk id="47" creationId="{04CB4EAC-A67D-5413-514D-B6FE33B1CB42}"/>
          </ac:cxnSpMkLst>
        </pc:cxnChg>
        <pc:cxnChg chg="add mod">
          <ac:chgData name="a xx" userId="6c68ed6e84215d36" providerId="Windows Live" clId="Web-{87160CB4-B39F-953F-38C0-E8068807BB42}" dt="2025-08-05T12:48:16.296" v="138"/>
          <ac:cxnSpMkLst>
            <pc:docMk/>
            <pc:sldMk cId="3138434968" sldId="259"/>
            <ac:cxnSpMk id="48" creationId="{027BD414-E1A9-A303-ECFA-93DF1AAB1ABA}"/>
          </ac:cxnSpMkLst>
        </pc:cxnChg>
        <pc:cxnChg chg="add mod">
          <ac:chgData name="a xx" userId="6c68ed6e84215d36" providerId="Windows Live" clId="Web-{87160CB4-B39F-953F-38C0-E8068807BB42}" dt="2025-08-05T12:56:32.586" v="198" actId="14100"/>
          <ac:cxnSpMkLst>
            <pc:docMk/>
            <pc:sldMk cId="3138434968" sldId="259"/>
            <ac:cxnSpMk id="50" creationId="{40090283-E594-3272-0294-40949192D91D}"/>
          </ac:cxnSpMkLst>
        </pc:cxnChg>
        <pc:cxnChg chg="mod topLvl">
          <ac:chgData name="a xx" userId="6c68ed6e84215d36" providerId="Windows Live" clId="Web-{87160CB4-B39F-953F-38C0-E8068807BB42}" dt="2025-08-05T12:49:49.174" v="159"/>
          <ac:cxnSpMkLst>
            <pc:docMk/>
            <pc:sldMk cId="3138434968" sldId="259"/>
            <ac:cxnSpMk id="56" creationId="{1AB74EDA-9343-F51E-B00C-FAA0475B12EB}"/>
          </ac:cxnSpMkLst>
        </pc:cxnChg>
      </pc:sldChg>
      <pc:sldChg chg="addSp delSp modSp new del">
        <pc:chgData name="a xx" userId="6c68ed6e84215d36" providerId="Windows Live" clId="Web-{87160CB4-B39F-953F-38C0-E8068807BB42}" dt="2025-08-05T12:41:16.901" v="25"/>
        <pc:sldMkLst>
          <pc:docMk/>
          <pc:sldMk cId="3617182027" sldId="305"/>
        </pc:sldMkLst>
      </pc:sldChg>
      <pc:sldChg chg="addSp delSp modSp add del replId">
        <pc:chgData name="a xx" userId="6c68ed6e84215d36" providerId="Windows Live" clId="Web-{87160CB4-B39F-953F-38C0-E8068807BB42}" dt="2025-08-05T12:43:31.011" v="58"/>
        <pc:sldMkLst>
          <pc:docMk/>
          <pc:sldMk cId="3350166409" sldId="306"/>
        </pc:sldMkLst>
      </pc:sldChg>
    </pc:docChg>
  </pc:docChgLst>
  <pc:docChgLst>
    <pc:chgData name="a xx" userId="6c68ed6e84215d36" providerId="LiveId" clId="{1731E12C-6024-458E-885C-24A2A4E3F369}"/>
    <pc:docChg chg="undo redo custSel addSld modSld">
      <pc:chgData name="a xx" userId="6c68ed6e84215d36" providerId="LiveId" clId="{1731E12C-6024-458E-885C-24A2A4E3F369}" dt="2024-05-26T10:07:36.637" v="187" actId="1076"/>
      <pc:docMkLst>
        <pc:docMk/>
      </pc:docMkLst>
      <pc:sldChg chg="addSp delSp modSp mod">
        <pc:chgData name="a xx" userId="6c68ed6e84215d36" providerId="LiveId" clId="{1731E12C-6024-458E-885C-24A2A4E3F369}" dt="2024-05-26T10:07:36.637" v="187" actId="1076"/>
        <pc:sldMkLst>
          <pc:docMk/>
          <pc:sldMk cId="1114583583" sldId="297"/>
        </pc:sldMkLst>
      </pc:sldChg>
      <pc:sldChg chg="addSp delSp modSp add mod">
        <pc:chgData name="a xx" userId="6c68ed6e84215d36" providerId="LiveId" clId="{1731E12C-6024-458E-885C-24A2A4E3F369}" dt="2024-05-20T17:21:55.180" v="62" actId="164"/>
        <pc:sldMkLst>
          <pc:docMk/>
          <pc:sldMk cId="3666263389" sldId="304"/>
        </pc:sldMkLst>
      </pc:sldChg>
    </pc:docChg>
  </pc:docChgLst>
  <pc:docChgLst>
    <pc:chgData name="a xx" userId="6c68ed6e84215d36" providerId="LiveId" clId="{E1B7C8F1-8887-4920-B7B8-A18376985593}"/>
    <pc:docChg chg="undo redo custSel addSld delSld modSld sldOrd">
      <pc:chgData name="a xx" userId="6c68ed6e84215d36" providerId="LiveId" clId="{E1B7C8F1-8887-4920-B7B8-A18376985593}" dt="2023-06-14T14:21:04.527" v="12386" actId="1076"/>
      <pc:docMkLst>
        <pc:docMk/>
      </pc:docMkLst>
      <pc:sldChg chg="addSp delSp modSp mod ord">
        <pc:chgData name="a xx" userId="6c68ed6e84215d36" providerId="LiveId" clId="{E1B7C8F1-8887-4920-B7B8-A18376985593}" dt="2023-06-12T23:31:16.988" v="9627"/>
        <pc:sldMkLst>
          <pc:docMk/>
          <pc:sldMk cId="529053708" sldId="256"/>
        </pc:sldMkLst>
      </pc:sldChg>
      <pc:sldChg chg="ord">
        <pc:chgData name="a xx" userId="6c68ed6e84215d36" providerId="LiveId" clId="{E1B7C8F1-8887-4920-B7B8-A18376985593}" dt="2023-06-12T23:31:16.988" v="9627"/>
        <pc:sldMkLst>
          <pc:docMk/>
          <pc:sldMk cId="3787560069" sldId="257"/>
        </pc:sldMkLst>
      </pc:sldChg>
      <pc:sldChg chg="addSp delSp modSp add del mod">
        <pc:chgData name="a xx" userId="6c68ed6e84215d36" providerId="LiveId" clId="{E1B7C8F1-8887-4920-B7B8-A18376985593}" dt="2023-06-10T13:02:05.098" v="47" actId="2890"/>
        <pc:sldMkLst>
          <pc:docMk/>
          <pc:sldMk cId="3657335728" sldId="258"/>
        </pc:sldMkLst>
      </pc:sldChg>
      <pc:sldChg chg="addSp delSp modSp new mod ord">
        <pc:chgData name="a xx" userId="6c68ed6e84215d36" providerId="LiveId" clId="{E1B7C8F1-8887-4920-B7B8-A18376985593}" dt="2023-06-14T14:11:24.254" v="12307" actId="1037"/>
        <pc:sldMkLst>
          <pc:docMk/>
          <pc:sldMk cId="3665297114" sldId="258"/>
        </pc:sldMkLst>
      </pc:sldChg>
      <pc:sldChg chg="addSp delSp modSp add mod ord setBg">
        <pc:chgData name="a xx" userId="6c68ed6e84215d36" providerId="LiveId" clId="{E1B7C8F1-8887-4920-B7B8-A18376985593}" dt="2023-06-12T14:11:31.140" v="8111" actId="1035"/>
        <pc:sldMkLst>
          <pc:docMk/>
          <pc:sldMk cId="3138434968" sldId="259"/>
        </pc:sldMkLst>
      </pc:sldChg>
      <pc:sldChg chg="addSp delSp modSp add del mod ord">
        <pc:chgData name="a xx" userId="6c68ed6e84215d36" providerId="LiveId" clId="{E1B7C8F1-8887-4920-B7B8-A18376985593}" dt="2023-06-14T14:19:05.231" v="12367" actId="1076"/>
        <pc:sldMkLst>
          <pc:docMk/>
          <pc:sldMk cId="3374352379" sldId="260"/>
        </pc:sldMkLst>
      </pc:sldChg>
      <pc:sldChg chg="addSp delSp modSp new mod">
        <pc:chgData name="a xx" userId="6c68ed6e84215d36" providerId="LiveId" clId="{E1B7C8F1-8887-4920-B7B8-A18376985593}" dt="2023-06-13T11:18:58.609" v="10758" actId="164"/>
        <pc:sldMkLst>
          <pc:docMk/>
          <pc:sldMk cId="1758787679" sldId="261"/>
        </pc:sldMkLst>
      </pc:sldChg>
      <pc:sldChg chg="addSp delSp modSp add del mod ord">
        <pc:chgData name="a xx" userId="6c68ed6e84215d36" providerId="LiveId" clId="{E1B7C8F1-8887-4920-B7B8-A18376985593}" dt="2023-06-13T11:44:33.974" v="11275" actId="47"/>
        <pc:sldMkLst>
          <pc:docMk/>
          <pc:sldMk cId="62255995" sldId="262"/>
        </pc:sldMkLst>
      </pc:sldChg>
      <pc:sldChg chg="addSp delSp modSp add mod ord">
        <pc:chgData name="a xx" userId="6c68ed6e84215d36" providerId="LiveId" clId="{E1B7C8F1-8887-4920-B7B8-A18376985593}" dt="2023-06-14T13:39:03.827" v="11328"/>
        <pc:sldMkLst>
          <pc:docMk/>
          <pc:sldMk cId="1111239242" sldId="263"/>
        </pc:sldMkLst>
      </pc:sldChg>
      <pc:sldChg chg="addSp delSp modSp add mod">
        <pc:chgData name="a xx" userId="6c68ed6e84215d36" providerId="LiveId" clId="{E1B7C8F1-8887-4920-B7B8-A18376985593}" dt="2023-06-12T14:27:53.566" v="8671" actId="171"/>
        <pc:sldMkLst>
          <pc:docMk/>
          <pc:sldMk cId="922911412" sldId="264"/>
        </pc:sldMkLst>
      </pc:sldChg>
      <pc:sldChg chg="addSp delSp modSp add mod">
        <pc:chgData name="a xx" userId="6c68ed6e84215d36" providerId="LiveId" clId="{E1B7C8F1-8887-4920-B7B8-A18376985593}" dt="2023-06-12T15:43:42.050" v="9395" actId="1076"/>
        <pc:sldMkLst>
          <pc:docMk/>
          <pc:sldMk cId="136175871" sldId="265"/>
        </pc:sldMkLst>
      </pc:sldChg>
      <pc:sldChg chg="addSp delSp modSp add mod modNotesTx">
        <pc:chgData name="a xx" userId="6c68ed6e84215d36" providerId="LiveId" clId="{E1B7C8F1-8887-4920-B7B8-A18376985593}" dt="2023-06-13T11:22:11.631" v="10805" actId="20577"/>
        <pc:sldMkLst>
          <pc:docMk/>
          <pc:sldMk cId="1376058991" sldId="266"/>
        </pc:sldMkLst>
      </pc:sldChg>
      <pc:sldChg chg="addSp delSp modSp add mod">
        <pc:chgData name="a xx" userId="6c68ed6e84215d36" providerId="LiveId" clId="{E1B7C8F1-8887-4920-B7B8-A18376985593}" dt="2023-06-13T12:28:36.500" v="11307" actId="1076"/>
        <pc:sldMkLst>
          <pc:docMk/>
          <pc:sldMk cId="3338419236" sldId="267"/>
        </pc:sldMkLst>
      </pc:sldChg>
      <pc:sldChg chg="addSp delSp modSp add mod">
        <pc:chgData name="a xx" userId="6c68ed6e84215d36" providerId="LiveId" clId="{E1B7C8F1-8887-4920-B7B8-A18376985593}" dt="2023-06-12T23:36:22.521" v="9941" actId="1035"/>
        <pc:sldMkLst>
          <pc:docMk/>
          <pc:sldMk cId="13920175" sldId="268"/>
        </pc:sldMkLst>
      </pc:sldChg>
      <pc:sldChg chg="new del">
        <pc:chgData name="a xx" userId="6c68ed6e84215d36" providerId="LiveId" clId="{E1B7C8F1-8887-4920-B7B8-A18376985593}" dt="2023-06-12T23:28:30.940" v="9598" actId="47"/>
        <pc:sldMkLst>
          <pc:docMk/>
          <pc:sldMk cId="3265808373" sldId="268"/>
        </pc:sldMkLst>
      </pc:sldChg>
      <pc:sldChg chg="addSp delSp modSp add del mod ord">
        <pc:chgData name="a xx" userId="6c68ed6e84215d36" providerId="LiveId" clId="{E1B7C8F1-8887-4920-B7B8-A18376985593}" dt="2023-06-13T11:44:32.128" v="11274"/>
        <pc:sldMkLst>
          <pc:docMk/>
          <pc:sldMk cId="3902351842" sldId="269"/>
        </pc:sldMkLst>
      </pc:sldChg>
      <pc:sldChg chg="addSp delSp modSp new mod ord">
        <pc:chgData name="a xx" userId="6c68ed6e84215d36" providerId="LiveId" clId="{E1B7C8F1-8887-4920-B7B8-A18376985593}" dt="2023-06-14T13:38:15.695" v="11326"/>
        <pc:sldMkLst>
          <pc:docMk/>
          <pc:sldMk cId="858978527" sldId="270"/>
        </pc:sldMkLst>
      </pc:sldChg>
      <pc:sldChg chg="addSp delSp modSp new mod">
        <pc:chgData name="a xx" userId="6c68ed6e84215d36" providerId="LiveId" clId="{E1B7C8F1-8887-4920-B7B8-A18376985593}" dt="2023-06-14T14:21:04.527" v="12386" actId="1076"/>
        <pc:sldMkLst>
          <pc:docMk/>
          <pc:sldMk cId="4159172848" sldId="271"/>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14.726"/>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1.828"/>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4:38.857"/>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27 0,7-43 0,0 0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5:03.221"/>
    </inkml:context>
    <inkml:brush xml:id="br0">
      <inkml:brushProperty name="width" value="0.35" units="cm"/>
      <inkml:brushProperty name="height" value="0.35" units="cm"/>
    </inkml:brush>
  </inkml:definitions>
  <inkml:trace contextRef="#ctx0" brushRef="#br0">5278 1570 24575,'-5'1'0,"1"0"0,-1 0 0,0 0 0,0 0 0,1 1 0,-1 0 0,-5 3 0,-12 4 0,-164 49 0,177-55 0,-1-1 0,0 0 0,0-1 0,0 0 0,0 0 0,0-1 0,-1 0 0,-11-3 0,18 3 0,-1-1 0,1 0 0,0-1 0,0 1 0,0-1 0,0 0 0,0 0 0,0 0 0,1 0 0,-1-1 0,1 1 0,-1-1 0,1 0 0,0 0 0,0 0 0,0-1 0,1 1 0,-1-1 0,1 1 0,0-1 0,-3-4 0,-63-194 0,60 176 0,-9-17 0,13 33 0,0 1 0,0-1 0,1 0 0,-4-19 0,6 21 0,-1-1 0,0 0 0,-1 1 0,0-1 0,-1 1 0,1 0 0,-2 0 0,1 0 0,-9-11 0,1-3 0,1-1 0,1 0 0,0-1 0,2 0 0,-9-49 0,-7-16 0,-12-28 0,15-1 0,15 73 0,-18-63 0,-20-88 0,41 181 0,-1 0 0,-1 1 0,-1-1 0,-11-20 0,-5-16 0,-18-34 0,32 69 0,8 16 0,0 0 0,0 0 0,-1 0 0,1 0 0,0 0 0,0 0 0,0 0 0,0 0 0,0 0 0,0 0 0,-1 0 0,1 0 0,0 0 0,0 0 0,0 0 0,0 0 0,0 0 0,-1 0 0,1 0 0,0 0 0,0 0 0,0 0 0,0 0 0,0 1 0,0-1 0,0 0 0,-1 0 0,1 0 0,0 0 0,0 0 0,0 0 0,0 0 0,0 0 0,0 1 0,0-1 0,0 0 0,0 0 0,0 0 0,0 0 0,0 0 0,0 0 0,0 1 0,0-1 0,0 0 0,0 0 0,0 0 0,0 0 0,0 0 0,0 1 0,0-1 0,0 0 0,-2 34 0,0 29 0,-3 0 0,-3-1 0,-2 1 0,-32 102 0,-22 83 0,53-205 0,1-2 0,2 1 0,2 1 0,-2 73 0,23 229 0,-8-280 0,17 262 0,-38 204 0,-21-91 0,34-435 0,-17 258 0,15-217 0,3-43 0,-1-1 0,1 0 0,-1 0 0,1 0 0,-1 0 0,0 0 0,1 0 0,-1 0 0,0 0 0,-1 0 0,1 0 0,0 0 0,0-1 0,-1 1 0,1 0 0,-1-1 0,-3 3 0,4-4 0,0 0 0,1 0 0,-1 0 0,0 0 0,0 0 0,0 0 0,1 0 0,-1 0 0,0 0 0,0-1 0,1 1 0,-1 0 0,0-1 0,0 1 0,1 0 0,-1-1 0,0 1 0,1-1 0,-1 1 0,0-1 0,1 1 0,-1-1 0,1 0 0,-1 1 0,0-2 0,-16-22 0,14 19 0,-59-102 0,22 34 0,30 57 0,-23-39 0,2-2 0,-34-85 0,42 69 0,3-2 0,3-1 0,-10-123 0,21 162 0,-21-73 0,2 10 0,19 56 0,2-1 0,2-82 0,4 80 0,-3 0 0,-9-66 0,-27-35 0,0-4 0,30 121 0,-1 1 0,-25-59 0,-4-11 0,18 31 0,5 18 0,-19-49 0,-95-207 0,102 237 0,4-1 0,-16-87 0,34 115 0,1-62 0,-22 502 0,-16-181 0,1-7 0,26-96 0,-28 182 0,8-156 0,21-94 0,2 1 0,2 0 0,-4 61 0,12-23 0,-9 97 0,2-79 0,6 154 0,4-124 0,-15 258 0,3-262 0,6-117 0,-3-13 0,-5-17 0,-88-272 0,60 159 0,25 85 0,-17-99 0,23 99 0,-26-89 0,-30-42 0,37 103 0,16 37 0,2 0 0,2 0 0,1-1 0,2 0 0,2-1 0,2-48 0,-1 63 0,0 0 0,-2 0 0,-10-40 0,-4-15 0,16 55 0,0-45 0,2 49 0,0 0 0,-2 0 0,-4-28 0,-9-7 0,-6-28 0,14 41 0,1 13 0,-1-40 0,5 53 0,1 0 0,-2 1 0,0-1 0,-9-24 0,-29-58 0,20 51 0,14 26 0,0 0 0,2 0 0,0 0 0,-2-45 0,4 41 0,0 0 0,-1 1 0,-12-37 0,-34-97 0,40 141 0,9 18 0,1 0 0,0-1 0,0 1 0,-1 0 0,1 0 0,-1 0 0,1-1 0,0 1 0,-1 0 0,1 0 0,0 0 0,-1 0 0,1 0 0,-1 0 0,1 0 0,-1 0 0,1 0 0,0 0 0,-1 0 0,1 0 0,-1 0 0,1 0 0,0 0 0,-1 0 0,1 0 0,-1 1 0,-1 0 0,1 0 0,-1 1 0,1 0 0,-1-1 0,1 1 0,-1 0 0,1 0 0,0 0 0,0 0 0,0 0 0,0 0 0,1 0 0,-1 0 0,-1 4 0,-12 57 0,3 0 0,-5 77 0,7-52 0,-3 49 0,-8 57 0,16-175 0,-1 0 0,-1-1 0,-1 0 0,0 0 0,-12 21 0,6-14 0,-10 31 0,9-9 0,2 1 0,-10 78 0,5 100 0,12-174 0,-23 95 0,18-101 0,1 1 0,-4 83 0,12-90 0,-2 0 0,-1-1 0,-19 78 0,12-76 0,3 1 0,1 0 0,2 0 0,0 50 0,-5 34 0,0-12 0,6-54 0,-21 107 0,19-140 0,1 28 0,4-38 0,-6 28 0,7-45 0,0 1 0,0 0 0,0 0 0,-1 0 0,1 0 0,0-1 0,-1 1 0,1 0 0,0 0 0,-1 0 0,1-1 0,-1 1 0,1 0 0,-1-1 0,-1 2 0,2-2 0,0 0 0,-1 0 0,1 0 0,0 0 0,-1 0 0,1 0 0,0 0 0,-1 0 0,1 0 0,0 0 0,0 0 0,-1 0 0,1 0 0,0 0 0,-1 0 0,1 0 0,0 0 0,-1-1 0,1 1 0,0 0 0,0 0 0,-1 0 0,1 0 0,0-1 0,0 1 0,0 0 0,-1 0 0,1-1 0,-2-2 0,0 0 0,0 0 0,0 0 0,1 0 0,-1-1 0,-1-4 0,-23-65 0,15 46 0,1-1 0,1 0 0,-9-56 0,11 24 0,-10-132 0,-4-84 0,18 248 0,-2 1 0,-9-32 0,7 36 0,2-1 0,0 1 0,-1-36 0,4 34 0,-6-29 0,-1-17 0,8-61 0,2 76 0,-11-102 0,-8-64 0,9 72 0,2 19-430,-5-42-912,9 152 1174,-1 0 0,-1 1 0,-1-1 0,-1 1 0,-1 0-1,-12-22 1,15 32-141,-2 0-65,2 0 1,0 0-1,0-1 1,1 1-1,0-1 1,0 0-1,2 0 1,-3-13-1,1-27 1083,2 15 473,-2-1 0,-1 1 1,-2 0-1,-13-42 0,11 52-1182,-5-33 0,14 58 0,0 0 0,0 0 0,0-1 0,0 1 0,-1 0 0,1 0 0,0 0 0,-1 0 0,1 0 0,-1 0 0,1 0 0,-1 0 0,1 0 0,-1 0 0,0 0 0,1 0 0,-1 0 0,0 0 0,0 0 0,0 1 0,0-1 0,0 0 0,-1 0 0,1 1 0,0 0 0,0 0 0,-1 0 0,1 0 0,0 1 0,0-1 0,0 0 0,0 1 0,0-1 0,0 1 0,1-1 0,-1 1 0,0 0 0,0-1 0,0 1 0,0 0 0,1-1 0,-1 1 0,-1 2 0,-5 6 0,0 2 0,0-1 0,-6 14 0,-17 42 0,-27 84 0,1 2 0,49-134 0,0 1 0,2 0 0,0 1 0,-3 26 0,3-21 0,-10 35 0,9-40 0,1 0 0,1 1 0,-2 25 0,1 3 0,-13 56 0,-1 8 0,-3 51 0,17-144 0,0 1 0,-1-1 0,-1 0 0,-15 33 0,14-37 0,0 0 0,2 0 0,0 1 0,1 0 0,0 1 0,2-1 0,-3 25 0,6-28 0,1-8 0,-1-1 0,-1 1 0,1-1 0,-1 0 0,1 0 0,-4 8 0,4-11 0,-1 0 0,0-1 0,0 1 0,0-1 0,0 1 0,0-1 0,0 0 0,-1 1 0,1-1 0,0 0 0,-1 0 0,1 0 0,-1 0 0,1 0 0,-1 0 0,1 0 0,-1 0 0,0-1 0,1 1 0,-1 0 0,0-1 0,0 0 0,-3 1 0,-26 2 0,0-2 0,-57-4 0,13 0 0,-24 4 0,-79-2 0,165-1 0,1 0 0,-1-1 0,1-1 0,-19-6 0,-8-4 0,15 9 0,0 2 0,0 0 0,0 1 0,0 2 0,-28 2 0,6-1 0,37-1-341,0 1 0,-1-1-1,-10 4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6"/>
    </inkml:context>
    <inkml:brush xml:id="br0">
      <inkml:brushProperty name="width" value="0.35" units="cm"/>
      <inkml:brushProperty name="height" value="0.35" units="cm"/>
    </inkml:brush>
  </inkml:definitions>
  <inkml:trace contextRef="#ctx0" brushRef="#br0">3225 1570 24575,'-3'1'0,"0"0"0,0 0 0,0 0 0,0 0 0,0 1 0,0 0 0,-3 3 0,-7 4 0,-101 49 0,108-55 0,0-1 0,0 0 0,0-1 0,0 0 0,0 0 0,0-1 0,-1 0 0,-6-3 0,10 3 0,1-1 0,-1 0 0,0-1 0,1 1 0,-1-1 0,1 0 0,0 0 0,-1 0 0,1 0 0,0-1 0,0 1 0,0-1 0,0 0 0,0 0 0,0 0 0,0-1 0,1 1 0,-1-1 0,1 1 0,0-1 0,-2-4 0,-39-194 0,38 176 0,-7-17 0,8 33 0,1 1 0,0-1 0,0 0 0,-2-19 0,3 21 0,0-1 0,-1 0 0,0 1 0,1-1 0,-1 1 0,-1 0 0,1 0 0,-1 0 0,-5-11 0,1-3 0,0-1 0,1 0 0,0-1 0,1 0 0,-6-49 0,-3-16 0,-8-28 0,9-1 0,9 73 0,-10-63 0,-13-88 0,25 181 0,-1 0 0,0 1 0,0-1 0,-7-20 0,-4-16 0,-10-34 0,19 69 0,5 16 0,-1 0 0,1 0 0,0 0 0,0 0 0,0 0 0,0 0 0,0 0 0,0 0 0,0 0 0,0 0 0,0 0 0,0 0 0,-1 0 0,1 0 0,0 0 0,0 0 0,0 0 0,0 0 0,0 0 0,0 0 0,0 0 0,0 0 0,0 0 0,0 1 0,0-1 0,0 0 0,-1 0 0,1 0 0,0 0 0,0 0 0,0 0 0,0 0 0,0 0 0,0 1 0,0-1 0,0 0 0,0 0 0,0 0 0,0 0 0,0 0 0,0 0 0,0 1 0,0-1 0,0 0 0,0 0 0,0 0 0,0 0 0,0 0 0,0 1 0,0-1 0,0 0 0,-1 34 0,-1 29 0,-1 0 0,-1-1 0,-3 1 0,-18 102 0,-14 83 0,32-205 0,1-2 0,1 1 0,1 1 0,0 73 0,13 229 0,-5-280 0,11 262 0,-24 204 0,-12-91 0,21-435 0,-11 258 0,8-217 0,3-43 0,0-1 0,0 0 0,-1 0 0,1 0 0,0 0 0,-1 0 0,1 0 0,-1 0 0,0 0 0,1 0 0,-1 0 0,0 0 0,0-1 0,1 1 0,-1 0 0,0-1 0,-2 3 0,2-4 0,1 0 0,-1 0 0,1 0 0,-1 0 0,1 0 0,-1 0 0,1 0 0,-1 0 0,1 0 0,-1-1 0,1 1 0,-1 0 0,1-1 0,-1 1 0,1 0 0,0-1 0,-1 1 0,1-1 0,-1 1 0,1-1 0,0 1 0,-1-1 0,1 0 0,0 1 0,-1-2 0,-9-22 0,8 19 0,-36-102 0,13 34 0,19 57 0,-14-39 0,1-2 0,-20-85 0,24 69 0,3-2 0,2-1 0,-7-123 0,14 162 0,-14-73 0,2 10 0,11 56 0,2-1 0,1-82 0,2 80 0,-2 0 0,-5-66 0,-16-35 0,-1-4 0,19 121 0,-1 1 0,-16-59 0,-1-11 0,10 31 0,4 18 0,-13-49 0,-57-207 0,63 237 0,1-1 0,-9-87 0,20 115 0,2-62 0,-14 502 0,-11-181 0,2-7 0,15-96 0,-16 182 0,4-156 0,13-94 0,1 1 0,2 0 0,-3 61 0,7-23 0,-5 97 0,1-79 0,4 154 0,2-124 0,-9 258 0,2-262 0,3-117 0,0-13 0,-5-17 0,-53-272 0,37 159 0,14 85 0,-9-99 0,14 99 0,-17-89 0,-18-42 0,23 103 0,10 37 0,1 0 0,1 0 0,1-1 0,0 0 0,3-1 0,0-48 0,0 63 0,-1 0 0,0 0 0,-7-40 0,-1-15 0,8 55 0,1-45 0,1 49 0,0 0 0,-1 0 0,-3-28 0,-5-7 0,-4-28 0,9 41 0,1 13 0,-2-40 0,4 53 0,0 0 0,-1 1 0,0-1 0,-5-24 0,-18-58 0,12 51 0,9 26 0,0 0 0,1 0 0,0 0 0,-2-45 0,4 41 0,-1 0 0,-1 1 0,-6-37 0,-22-97 0,25 141 0,6 18 0,-1 0 0,1-1 0,0 1 0,0 0 0,0 0 0,-1 0 0,1-1 0,0 1 0,0 0 0,-1 0 0,1 0 0,0 0 0,0 0 0,-1 0 0,1 0 0,0 0 0,0 0 0,-1 0 0,1 0 0,0 0 0,0 0 0,-1 0 0,1 0 0,0 0 0,0 0 0,-1 1 0,0 0 0,0 0 0,0 1 0,0 0 0,0-1 0,1 1 0,-1 0 0,0 0 0,0 0 0,1 0 0,-1 0 0,1 0 0,-1 0 0,1 0 0,-1 4 0,-8 57 0,2 0 0,-2 77 0,3-52 0,-2 49 0,-4 57 0,10-175 0,-1 0 0,-1-1 0,0 0 0,0 0 0,-8 21 0,4-14 0,-6 31 0,6-9 0,0 1 0,-5 78 0,2 100 0,8-174 0,-13 95 0,9-101 0,2 1 0,-4 83 0,9-90 0,-2 0 0,0-1 0,-12 78 0,7-76 0,2 1 0,1 0 0,1 0 0,0 50 0,-3 34 0,0-12 0,3-54 0,-12 107 0,11-140 0,1 28 0,2-38 0,-3 28 0,4-45 0,0 1 0,0 0 0,0 0 0,0 0 0,0 0 0,-1-1 0,1 1 0,0 0 0,0 0 0,0 0 0,-1-1 0,1 1 0,0 0 0,-1-1 0,0 2 0,1-2 0,0 0 0,0 0 0,-1 0 0,1 0 0,0 0 0,0 0 0,0 0 0,-1 0 0,1 0 0,0 0 0,0 0 0,0 0 0,-1 0 0,1 0 0,0 0 0,0 0 0,0 0 0,0-1 0,-1 1 0,1 0 0,0 0 0,0 0 0,0 0 0,0-1 0,0 1 0,-1 0 0,1 0 0,0-1 0,-1-2 0,0 0 0,-1 0 0,1 0 0,0 0 0,0-1 0,0-4 0,-16-65 0,11 46 0,0-1 0,0 0 0,-5-56 0,7 24 0,-6-132 0,-3-84 0,11 248 0,-1 1 0,-6-32 0,5 36 0,1-1 0,0 1 0,-1-36 0,3 34 0,-3-29 0,-2-17 0,5-61 0,2 76 0,-7-102 0,-5-64 0,5 72 0,2 19-430,-3-42-912,5 152 1174,-1 0 0,0 1 0,-1-1 0,0 1 0,-1 0-1,-7-22 1,9 32-141,-1 0-65,1 0 1,0 0-1,0-1 1,0 1-1,1-1 1,0 0-1,0 0 1,-1-13-1,1-27 1083,0 15 473,0-1 0,-1 1 1,-1 0-1,-9-42 0,8 52-1182,-3-33 0,8 58 0,-1 0 0,1 0 0,0-1 0,0 1 0,0 0 0,0 0 0,0 0 0,-1 0 0,1 0 0,0 0 0,-1 0 0,1 0 0,0 0 0,-1 0 0,1 0 0,-1 0 0,1 0 0,-1 0 0,1 0 0,-1 1 0,1-1 0,-1 0 0,0 0 0,0 1 0,0 0 0,1 0 0,-1 0 0,0 0 0,1 1 0,-1-1 0,1 0 0,-1 1 0,0-1 0,1 1 0,-1-1 0,1 1 0,-1 0 0,1-1 0,-1 1 0,1 0 0,-1-1 0,1 1 0,-1 2 0,-4 6 0,1 2 0,0-1 0,-4 14 0,-11 42 0,-15 84 0,-1 2 0,31-134 0,0 1 0,1 0 0,0 1 0,-2 26 0,2-21 0,-6 35 0,5-40 0,1 0 0,0 1 0,0 25 0,0 3 0,-8 56 0,-1 8 0,-2 51 0,12-144 0,-1 1 0,-1-1 0,0 0 0,-10 33 0,9-37 0,1 0 0,0 0 0,0 1 0,1 0 0,0 1 0,1-1 0,-1 25 0,3-28 0,0-8 0,0-1 0,0 1 0,0-1 0,-1 0 0,1 0 0,-2 8 0,1-11 0,1 0 0,-1-1 0,1 1 0,-1-1 0,0 1 0,1-1 0,-1 0 0,0 1 0,0-1 0,1 0 0,-1 0 0,0 0 0,0 0 0,0 0 0,0 0 0,0 0 0,0 0 0,0-1 0,0 1 0,0 0 0,0-1 0,0 0 0,-2 1 0,-16 2 0,0-2 0,-35-4 0,8 0 0,-14 4 0,-49-2 0,101-1 0,0 0 0,1-1 0,-1-1 0,-11-6 0,-4-4 0,8 9 0,0 2 0,1 0 0,-1 1 0,0 2 0,-16 2 0,2-1 0,24-1-341,-1 1 0,0-1-1,-6 4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7"/>
    </inkml:context>
    <inkml:brush xml:id="br0">
      <inkml:brushProperty name="width" value="0.35" units="cm"/>
      <inkml:brushProperty name="height" value="0.35" units="cm"/>
    </inkml:brush>
  </inkml:definitions>
  <inkml:trace contextRef="#ctx0" brushRef="#br0">8330 1570 24575,'-7'1'0,"-1"0"0,1 0 0,-1 0 0,1 0 0,-1 1 0,1 0 0,-9 3 0,-18 4 0,-259 49 0,277-55 0,1-1 0,-1 0 0,0-1 0,0 0 0,0 0 0,0-1 0,0 0 0,-19-3 0,28 3 0,0-1 0,1 0 0,-1-1 0,1 1 0,-1-1 0,1 0 0,0 0 0,0 0 0,0 0 0,1-1 0,-1 1 0,1-1 0,0 0 0,0 0 0,0 0 0,1-1 0,0 1 0,0-1 0,0 1 0,1-1 0,-4-4 0,-101-194 0,96 176 0,-15-17 0,20 33 0,1 1 0,0-1 0,1 0 0,-5-19 0,7 21 0,0-1 0,-1 0 0,0 1 0,-1-1 0,0 1 0,-1 0 0,-1 0 0,0 0 0,-13-11 0,0-3 0,3-1 0,1 0 0,2-1 0,1 0 0,-15-49 0,-9-16 0,-20-28 0,24-1 0,23 73 0,-28-63 0,-31-88 0,64 181 0,-2 0 0,-1 1 0,0-1 0,-19-20 0,-9-16 0,-26-34 0,49 69 0,13 16 0,0 0 0,0 0 0,-1 0 0,1 0 0,0 0 0,0 0 0,-1 0 0,1 0 0,0 0 0,0 0 0,0 0 0,-1 0 0,1 0 0,0 0 0,0 0 0,0 0 0,-1 0 0,1 0 0,0 0 0,0 0 0,0 0 0,-1 0 0,1 0 0,0 1 0,0-1 0,0 0 0,0 0 0,-1 0 0,1 0 0,0 0 0,0 0 0,0 0 0,0 0 0,0 1 0,0-1 0,0 0 0,-1 0 0,1 0 0,0 0 0,0 0 0,0 0 0,0 1 0,0-1 0,0 0 0,0 0 0,0 0 0,0 0 0,0 0 0,0 1 0,0-1 0,0 0 0,-3 34 0,0 29 0,-5 0 0,-4-1 0,-5 1 0,-48 102 0,-37 83 0,86-205 0,0-2 0,3 1 0,3 1 0,-2 73 0,35 229 0,-12-280 0,27 262 0,-60 204 0,-33-91 0,55-435 0,-29 258 0,24-217 0,4-43 0,1-1 0,-1 0 0,0 0 0,0 0 0,0 0 0,0 0 0,0 0 0,-1 0 0,0 0 0,1 0 0,-1 0 0,0 0 0,0-1 0,-1 1 0,1 0 0,-1-1 0,-4 3 0,5-4 0,1 0 0,0 0 0,0 0 0,-1 0 0,1 0 0,0 0 0,-1 0 0,1 0 0,0 0 0,0-1 0,0 1 0,-1 0 0,1-1 0,0 1 0,0 0 0,0-1 0,0 1 0,0-1 0,0 1 0,0-1 0,0 1 0,0-1 0,0 0 0,1 1 0,-2-2 0,-25-22 0,22 19 0,-92-102 0,33 34 0,48 57 0,-36-39 0,3-2 0,-53-85 0,65 69 0,6-2 0,4-1 0,-16-123 0,34 162 0,-33-73 0,1 10 0,32 56 0,2-1 0,5-82 0,4 80 0,-3 0 0,-15-66 0,-41-35 0,-2-4 0,48 121 0,-3 1 0,-38-59 0,-5-11 0,26 31 0,10 18 0,-32-49 0,-149-207 0,162 237 0,5-1 0,-25-87 0,53 115 0,3-62 0,-35 502 0,-26-181 0,1-7 0,42-96 0,-44 182 0,13-156 0,32-94 0,4 1 0,3 0 0,-7 61 0,19-23 0,-13 97 0,1-79 0,11 154 0,6-124 0,-24 258 0,6-262 0,8-117 0,-3-13 0,-9-17 0,-139-272 0,95 159 0,40 85 0,-29-99 0,39 99 0,-43-89 0,-46-42 0,57 103 0,27 37 0,2 0 0,3 0 0,2-1 0,3 0 0,3-1 0,4-48 0,-2 63 0,-1 0 0,-1 0 0,-18-40 0,-4-15 0,22 55 0,2-45 0,4 49 0,-2 0 0,-1 0 0,-9-28 0,-12-7 0,-9-28 0,20 41 0,3 13 0,-3-40 0,10 53 0,-1 0 0,-1 1 0,-1-1 0,-13-24 0,-47-58 0,32 51 0,21 26 0,2 0 0,1 0 0,2 0 0,-5-45 0,9 41 0,-2 0 0,-2 1 0,-18-37 0,-54-97 0,63 141 0,15 18 0,1 0 0,-1-1 0,1 1 0,-1 0 0,1 0 0,-1 0 0,0-1 0,1 1 0,-1 0 0,1 0 0,-1 0 0,0 0 0,1 0 0,-1 0 0,0 0 0,1 0 0,-1 0 0,0 0 0,1 0 0,-1 0 0,1 0 0,-1 0 0,0 0 0,1 0 0,-1 0 0,0 1 0,-2 0 0,0 0 0,1 1 0,-1 0 0,1-1 0,0 1 0,0 0 0,0 0 0,0 0 0,1 0 0,-1 0 0,1 0 0,0 0 0,0 0 0,-2 4 0,-19 57 0,4 0 0,-7 77 0,11-52 0,-6 49 0,-11 57 0,24-175 0,0 0 0,-2-1 0,-2 0 0,0 0 0,-20 21 0,11-14 0,-16 31 0,13-9 0,4 1 0,-16 78 0,9 100 0,18-174 0,-35 95 0,26-101 0,3 1 0,-7 83 0,20-90 0,-3 0 0,-3-1 0,-29 78 0,19-76 0,3 1 0,3 0 0,3 0 0,1 50 0,-9 34 0,1-12 0,8-54 0,-33 107 0,32-140 0,-2 28 0,9-38 0,-9 28 0,10-45 0,-1 1 0,1 0 0,0 0 0,-1 0 0,1 0 0,-1-1 0,1 1 0,-1 0 0,1 0 0,-1 0 0,0-1 0,0 1 0,1 0 0,-1-1 0,-2 2 0,2-2 0,1 0 0,-1 0 0,1 0 0,-1 0 0,1 0 0,-1 0 0,1 0 0,-1 0 0,1 0 0,-1 0 0,1 0 0,-1 0 0,1 0 0,-1 0 0,1 0 0,0 0 0,-1 0 0,1-1 0,-1 1 0,1 0 0,-1 0 0,1 0 0,0 0 0,-1-1 0,1 1 0,0 0 0,-1 0 0,1-1 0,-4-2 0,1 0 0,0 0 0,0 0 0,1 0 0,0-1 0,-3-4 0,-37-65 0,25 46 0,1-1 0,3 0 0,-16-56 0,18 24 0,-16-132 0,-6-84 0,28 248 0,-3 1 0,-14-32 0,11 36 0,3-1 0,1 1 0,-4-36 0,9 34 0,-10-29 0,-2-17 0,12-61 0,3 76 0,-17-102 0,-12-64 0,14 72 0,3 19-430,-8-42-912,14 152 1174,-2 0 0,-1 1 0,-1-1 0,-2 1 0,-1 0-1,-20-22 1,23 32-141,0 0-65,0 0 1,1 0-1,0-1 1,1 1-1,1-1 1,1 0-1,1 0 1,-3-13-1,0-27 1083,3 15 473,-1-1 0,-4 1 1,-2 0-1,-21-42 0,19 52-1182,-9-33 0,22 58 0,0 0 0,0 0 0,0-1 0,-1 1 0,1 0 0,-1 0 0,1 0 0,-1 0 0,0 0 0,1 0 0,-1 0 0,0 0 0,0 0 0,0 0 0,0 0 0,0 0 0,-1 0 0,1 0 0,0 0 0,-1 1 0,1-1 0,-1 0 0,-2 0 0,2 1 0,1 0 0,-1 0 0,0 0 0,1 0 0,-1 1 0,1-1 0,-1 0 0,0 1 0,1-1 0,-1 1 0,1-1 0,-1 1 0,1 0 0,0-1 0,-1 1 0,1 0 0,0-1 0,0 1 0,-2 2 0,-9 6 0,1 2 0,1-1 0,-10 14 0,-28 42 0,-41 84 0,-1 2 0,79-134 0,1 1 0,1 0 0,1 1 0,-4 26 0,5-21 0,-17 35 0,14-40 0,2 0 0,2 1 0,-4 25 0,2 3 0,-20 56 0,-2 8 0,-5 51 0,28-144 0,-1 1 0,-1-1 0,-2 0 0,-25 33 0,23-37 0,2 0 0,0 0 0,2 1 0,1 0 0,1 1 0,1-1 0,-2 25 0,8-28 0,0-8 0,0-1 0,0 1 0,-1-1 0,0 0 0,0 0 0,-4 8 0,4-11 0,0 0 0,-1-1 0,1 1 0,-1-1 0,0 1 0,1-1 0,-1 0 0,0 1 0,0-1 0,0 0 0,-1 0 0,1 0 0,0 0 0,-1 0 0,1 0 0,-1 0 0,0 0 0,1-1 0,-1 1 0,0 0 0,1-1 0,-1 0 0,-5 1 0,-41 2 0,0-2 0,-91-4 0,23 0 0,-39 4 0,-125-2 0,260-1 0,1 0 0,1-1 0,-1-1 0,-28-6 0,-14-4 0,25 9 0,-1 2 0,-1 0 0,1 1 0,0 2 0,-43 2 0,8-1 0,58-1-341,1 1 0,-1-1-1,-17 4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6:44.049"/>
    </inkml:context>
    <inkml:brush xml:id="br0">
      <inkml:brushProperty name="width" value="0.35" units="cm"/>
      <inkml:brushProperty name="height" value="0.35" units="cm"/>
    </inkml:brush>
  </inkml:definitions>
  <inkml:trace contextRef="#ctx0" brushRef="#br0">5552 1570 24575,'-5'1'0,"0"0"0,0 0 0,0 0 0,0 0 0,0 1 0,0 0 0,-5 3 0,-13 4 0,-173 49 0,186-55 0,0-1 0,-1 0 0,1-1 0,-1 0 0,0 0 0,1-1 0,-1 0 0,-13-3 0,20 3 0,-1-1 0,1 0 0,0-1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0,33 69 0,9 16 0,0 0 0,0 0 0,0 0 0,0 0 0,0 0 0,-1 0 0,1 0 0,0 0 0,0 0 0,0 0 0,0 0 0,0 0 0,-1 0 0,1 0 0,0 0 0,0 0 0,0 0 0,0 0 0,0 0 0,0 0 0,-1 0 0,1 0 0,0 0 0,0 1 0,0-1 0,0 0 0,0 0 0,0 0 0,0 0 0,-1 0 0,1 0 0,0 0 0,0 0 0,0 1 0,0-1 0,0 0 0,0 0 0,0 0 0,0 0 0,0 0 0,0 0 0,0 1 0,0-1 0,0 0 0,0 0 0,0 0 0,0 0 0,0 0 0,0 1 0,0-1 0,0 0 0,-2 34 0,0 29 0,-4 0 0,-2-1 0,-3 1 0,-32 102 0,-25 83 0,57-205 0,1-2 0,1 1 0,2 1 0,-1 73 0,24 229 0,-9-280 0,18 262 0,-39 204 0,-23-91 0,36-435 0,-18 258 0,16-217 0,3-43 0,-1-1 0,1 0 0,-1 0 0,1 0 0,-1 0 0,0 0 0,0 0 0,0 0 0,0 0 0,0 0 0,0 0 0,-1 0 0,1-1 0,-1 1 0,1 0 0,-1-1 0,-3 3 0,4-4 0,0 0 0,0 0 0,0 0 0,1 0 0,-1 0 0,0 0 0,0 0 0,0 0 0,0 0 0,1-1 0,-1 1 0,0 0 0,0-1 0,0 1 0,1 0 0,-1-1 0,0 1 0,1-1 0,-1 1 0,0-1 0,1 1 0,-1-1 0,1 0 0,-1 1 0,0-2 0,-17-22 0,15 19 0,-62-102 0,23 34 0,31 57 0,-24-39 0,2-2 0,-35-85 0,44 69 0,3-2 0,3-1 0,-11-123 0,23 162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0,-30-89 0,-30-42 0,38 103 0,18 37 0,2 0 0,1 0 0,2-1 0,2 0 0,1-1 0,3-48 0,-1 63 0,0 0 0,-2 0 0,-11-40 0,-3-15 0,15 55 0,1-45 0,2 49 0,0 0 0,-2 0 0,-5-28 0,-8-7 0,-7-28 0,14 41 0,2 13 0,-2-40 0,7 53 0,-1 0 0,-1 1 0,0-1 0,-9-24 0,-31-58 0,21 51 0,14 26 0,1 0 0,1 0 0,1 0 0,-3-45 0,6 41 0,-1 0 0,-2 1 0,-11-37 0,-37-97 0,42 141 0,11 18 0,-1 0 0,1-1 0,0 1 0,-1 0 0,1 0 0,0 0 0,-1-1 0,1 1 0,-1 0 0,1 0 0,0 0 0,-1 0 0,1 0 0,-1 0 0,1 0 0,0 0 0,-1 0 0,1 0 0,-1 0 0,1 0 0,-1 0 0,1 0 0,0 0 0,-1 0 0,1 0 0,-1 1 0,-1 0 0,0 0 0,1 1 0,-1 0 0,0-1 0,1 1 0,0 0 0,-1 0 0,1 0 0,0 0 0,0 0 0,0 0 0,0 0 0,1 0 0,-2 4 0,-13 57 0,3 0 0,-4 77 0,6-52 0,-3 49 0,-8 57 0,17-175 0,-1 0 0,-1-1 0,-1 0 0,-1 0 0,-12 21 0,7-14 0,-12 31 0,10-9 0,2 1 0,-10 78 0,5 100 0,13-174 0,-23 95 0,16-101 0,3 1 0,-5 83 0,13-90 0,-2 0 0,-1-1 0,-20 78 0,13-76 0,2 1 0,1 0 0,3 0 0,0 50 0,-5 34 0,-1-12 0,7-54 0,-23 107 0,22-140 0,-2 28 0,6-38 0,-5 28 0,6-45 0,-1 1 0,1 0 0,0 0 0,0 0 0,-1 0 0,1-1 0,0 1 0,-1 0 0,1 0 0,-1 0 0,1-1 0,-1 1 0,1 0 0,-1-1 0,-1 2 0,2-2 0,0 0 0,-1 0 0,1 0 0,0 0 0,-1 0 0,1 0 0,0 0 0,-1 0 0,1 0 0,0 0 0,-1 0 0,1 0 0,0 0 0,-1 0 0,1 0 0,0 0 0,0 0 0,-1-1 0,1 1 0,0 0 0,-1 0 0,1 0 0,0 0 0,0-1 0,-1 1 0,1 0 0,0 0 0,0-1 0,-3-2 0,1 0 0,0 0 0,0 0 0,1 0 0,-1-1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0,-1 0 0,1 0 0,0 0 0,-1 0 0,1 0 0,-1 0 0,1 0 0,-1 0 0,1 0 0,-1 0 0,0 0 0,0 0 0,0 0 0,1 0 0,-1 0 0,0 1 0,0-1 0,0 0 0,-2 0 0,2 1 0,0 0 0,0 0 0,0 0 0,-1 0 0,1 1 0,0-1 0,0 0 0,0 1 0,0-1 0,0 1 0,0-1 0,0 1 0,0 0 0,0-1 0,1 1 0,-1 0 0,0-1 0,0 1 0,-1 2 0,-6 6 0,1 2 0,0-1 0,-6 14 0,-19 42 0,-28 84 0,1 2 0,51-134 0,1 1 0,2 0 0,0 1 0,-4 26 0,4-21 0,-10 35 0,8-40 0,2 0 0,0 1 0,-1 25 0,1 3 0,-14 56 0,-1 8 0,-4 51 0,20-144 0,-1 1 0,-2-1 0,0 0 0,-17 33 0,16-37 0,0 0 0,1 0 0,1 1 0,1 0 0,0 1 0,1-1 0,-1 25 0,4-28 0,2-8 0,-1-1 0,0 1 0,-1-1 0,1 0 0,-1 0 0,-3 8 0,4-11 0,-1 0 0,0-1 0,0 1 0,0-1 0,0 1 0,0-1 0,-1 0 0,1 1 0,0-1 0,-1 0 0,1 0 0,-1 0 0,0 0 0,1 0 0,-1 0 0,0 0 0,1 0 0,-1-1 0,0 1 0,0 0 0,0-1 0,1 0 0,-5 1 0,-26 2 0,-1-2 0,-60-4 0,15 0 0,-26 4 0,-84-2 0,175-1 0,-1 0 0,1-1 0,0-1 0,-19-6 0,-9-4 0,16 9 0,0 2 0,-1 0 0,1 1 0,-1 2 0,-28 2 0,6-1 0,38-1-341,0 1 0,0-1-1,-11 4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07T14:07:59.736"/>
    </inkml:context>
    <inkml:brush xml:id="br0">
      <inkml:brushProperty name="width" value="0.35" units="cm"/>
      <inkml:brushProperty name="height" value="0.35" units="cm"/>
    </inkml:brush>
  </inkml:definitions>
  <inkml:trace contextRef="#ctx0" brushRef="#br0">1 1570 24575,'5'1'0,"0"0"0,0 0 0,0 0 0,0 0 0,0 1 0,0 0 0,5 3 0,13 4 0,173 49 0,-186-55 0,0-1 0,1 0 0,-1-1 0,1 0 0,0 0 0,-1-1 0,1 0 0,12-3 0,-18 3 0,-1-1 0,1 0 0,-1-1 0,1 1 0,-1-1 0,0 0 0,0 0 0,0 0 0,0 0 0,0-1 0,-1 1 0,1-1 0,-1 0 0,0 0 0,0 0 0,0-1 0,0 1 0,0-1 0,-1 1 0,1-1 0,1-4 0,68-194 0,-64 176 0,10-17 0,-13 33 0,-1 1 0,0-1 0,-1 0 0,4-19 0,-5 21 0,0-1 0,0 0 0,1 1 0,0-1 0,1 1 0,0 0 0,0 0 0,1 0 0,9-11 0,-2-3 0,0-1 0,-1 0 0,-2-1 0,0 0 0,9-49 0,7-16 0,13-28 0,-16-1 0,-15 73 0,18-63 0,21-88 0,-43 181 0,2 0 0,0 1 0,1-1 0,12-20 0,5-16 0,19-34 0,-34 69 0,-7 16 0,-1 0 0,0 0 0,0 0 0,0 0 0,0 0 0,0 0 0,1 0 0,-1 0 0,0 0 0,0 0 0,0 0 0,0 0 0,0 0 0,1 0 0,-1 0 0,0 0 0,0 0 0,0 0 0,0 0 0,0 0 0,1 0 0,-1 0 0,0 0 0,0 1 0,0-1 0,0 0 0,0 0 0,0 0 0,0 0 0,0 0 0,1 0 0,-1 0 0,0 0 0,0 1 0,0-1 0,0 0 0,0 0 0,0 0 0,0 0 0,0 0 0,0 0 0,0 1 0,0-1 0,0 0 0,0 0 0,0 0 0,0 0 0,0 0 0,0 1 0,0-1 0,0 0 0,2 34 0,0 29 0,4 0 0,2-1 0,3 1 0,32 102 0,25 83 0,-57-205 0,-1-2 0,-1 1 0,-2 1 0,1 73 0,-24 229 0,9-280 0,-18 262 0,39 204 0,23-91 0,-36-435 0,17 258 0,-14-217 0,-4-43 0,1-1 0,-1 0 0,1 0 0,-1 0 0,1 0 0,0 0 0,0 0 0,0 0 0,0 0 0,0 0 0,0 0 0,1 0 0,-1-1 0,1 1 0,-1 0 0,1-1 0,3 3 0,-4-4 0,0 0 0,0 0 0,-1 0 0,1 0 0,0 0 0,0 0 0,0 0 0,0 0 0,0 0 0,-1-1 0,1 1 0,0 0 0,0-1 0,-1 1 0,1 0 0,0-1 0,0 1 0,-1-1 0,1 1 0,0-1 0,-1 1 0,1-1 0,-1 0 0,1 1 0,0-2 0,17-22 0,-15 19 0,62-102 0,-23 34 0,-31 57 0,24-39 0,-2-2 0,35-85 0,-44 69 0,-3-2 0,-4-1 0,13-123 0,-24 162 0,22-73 0,-2 10 0,-19 56 0,-3-1 0,-3-82 0,-2 80 0,2 0 0,10-66 0,27-35 0,1-4 0,-32 121 0,2 1 0,26-59 0,4-11 0,-19 31 0,-6 18 0,21-49 0,100-207 0,-108 237 0,-4-1 0,17-87 0,-36 115 0,-1-62 0,23 502 0,18-181 0,-2-7 0,-27-96 0,29 182 0,-9-156 0,-21-94 0,-2 1 0,-3 0 0,5 61 0,-13-23 0,9 97 0,-1-79 0,-7 154 0,-4-124 0,16 258 0,-4-262 0,-5-117 0,2-13 0,6-17 0,92-272 0,-63 159 0,-27 85 0,20-99 0,-27 99 0,29-89 0,32-42 0,-40 103 0,-16 37 0,-3 0 0,-1 0 0,-2-1 0,-2 0 0,-1-1 0,-3-48 0,0 63 0,2 0 0,1 0 0,11-40 0,3-15 0,-15 55 0,-1-45 0,-2 49 0,0 0 0,2 0 0,5-28 0,8-7 0,7-28 0,-14 41 0,-2 13 0,2-40 0,-7 53 0,1 0 0,1 1 0,0-1 0,9-24 0,31-58 0,-21 51 0,-14 26 0,-1 0 0,-1 0 0,-1 0 0,3-45 0,-6 41 0,1 0 0,2 1 0,11-37 0,37-97 0,-42 141 0,-11 18 0,0 0 0,1-1 0,-1 1 0,0 0 0,1 0 0,-1 0 0,1-1 0,-1 1 0,0 0 0,1 0 0,-1 0 0,1 0 0,-1 0 0,1 0 0,-1 0 0,0 0 0,1 0 0,-1 0 0,1 0 0,-1 0 0,1 0 0,-1 0 0,0 0 0,1 0 0,-1 0 0,1 1 0,1 0 0,0 0 0,-1 1 0,1 0 0,-1-1 0,1 1 0,-1 0 0,1 0 0,-1 0 0,0 0 0,0 0 0,0 0 0,-1 0 0,1 0 0,1 4 0,13 57 0,-3 0 0,4 77 0,-7-52 0,5 49 0,7 57 0,-17-175 0,1 0 0,1-1 0,1 0 0,1 0 0,12 21 0,-7-14 0,12 31 0,-10-9 0,-3 1 0,12 78 0,-7 100 0,-11-174 0,22 95 0,-16-101 0,-3 1 0,5 83 0,-13-90 0,1 0 0,3-1 0,19 78 0,-13-76 0,-2 1 0,-1 0 0,-3 0 0,0 50 0,5 34 0,1-12 0,-7-54 0,23 107 0,-22-140 0,2 28 0,-6-38 0,5 28 0,-6-45 0,1 1 0,-1 0 0,0 0 0,0 0 0,0 0 0,1-1 0,-1 1 0,1 0 0,-1 0 0,0 0 0,1-1 0,0 1 0,-1 0 0,1-1 0,1 2 0,-2-2 0,0 0 0,1 0 0,-1 0 0,0 0 0,1 0 0,-1 0 0,0 0 0,1 0 0,-1 0 0,0 0 0,1 0 0,-1 0 0,0 0 0,0 0 0,1 0 0,-1 0 0,0 0 0,1-1 0,-1 1 0,0 0 0,0 0 0,1 0 0,-1 0 0,0-1 0,0 1 0,1 0 0,-1 0 0,0-1 0,3-2 0,-1 0 0,0 0 0,-1 0 0,1 0 0,0-1 0,1-4 0,25-65 0,-17 46 0,0-1 0,-2 0 0,10-56 0,-12 24 0,11-132 0,4-84 0,-18 248 0,1 1 0,10-32 0,-9 36 0,0-1 0,-1 1 0,2-36 0,-5 34 0,6-29 0,1-17 0,-8-61 0,-2 76 0,12-102 0,8-64 0,-10 72 0,-2 19-430,6-42-912,-10 152 1174,2 0 0,0 1 0,2-1 0,0 1 0,1 0-1,13-22 1,-15 32-141,0 0-65,0 0 1,0 0-1,-1-1 1,-1 1-1,0-1 1,0 0-1,-1 0 1,1-13-1,1-27 1083,-3 15 473,2-1 0,2 1 1,1 0-1,14-42 0,-12 52-1182,6-33 0,-15 58 0,0 0 0,0 0 0,0-1 0,0 1 0,0 0 0,1 0 0,-1 0 0,1 0 0,-1 0 0,1 0 0,-1 0 0,1 0 0,-1 0 0,1 0 0,0 0 0,0 0 0,-1 0 0,1 0 0,0 0 0,0 1 0,0-1 0,0 0 0,2 0 0,-2 1 0,0 0 0,0 0 0,0 0 0,1 0 0,-1 1 0,0-1 0,0 0 0,0 1 0,0-1 0,0 1 0,0-1 0,0 1 0,0 0 0,-1-1 0,1 1 0,0 0 0,0-1 0,0 1 0,1 2 0,5 6 0,1 2 0,-1-1 0,6 14 0,19 42 0,27 84 0,1 2 0,-52-134 0,-2 1 0,0 0 0,-1 1 0,4 26 0,-4-21 0,10 35 0,-8-40 0,-2 0 0,0 1 0,1 25 0,-1 3 0,14 56 0,1 8 0,3 51 0,-18-144 0,0 1 0,1-1 0,2 0 0,16 33 0,-16-37 0,0 0 0,-1 0 0,-1 1 0,-1 0 0,0 1 0,-1-1 0,1 25 0,-5-28 0,0-8 0,0-1 0,0 1 0,1-1 0,-1 0 0,1 0 0,3 8 0,-4-11 0,1 0 0,0-1 0,0 1 0,0-1 0,0 1 0,0-1 0,1 0 0,-1 1 0,0-1 0,1 0 0,-1 0 0,1 0 0,-1 0 0,1 0 0,0 0 0,-1 0 0,1 0 0,0-1 0,0 1 0,0 0 0,-1-1 0,1 0 0,4 1 0,26 2 0,1-2 0,60-4 0,-15 0 0,26 4 0,84-2 0,-175-1 0,0 0 0,1-1 0,-1-1 0,19-6 0,9-4 0,-16 9 0,0 2 0,1 0 0,-1 1 0,1 2 0,28 2 0,-6-1 0,-38-1-341,0 1 0,0-1-1,11 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44A315-991A-40B1-B26E-2B9853A0F0F0}" type="datetimeFigureOut">
              <a:rPr lang="en-GB" smtClean="0"/>
              <a:t>05/08/2025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90CC-40E0-4258-BEB3-94AEA92E9D8E}" type="slidenum">
              <a:rPr lang="en-GB" smtClean="0"/>
              <a:t>‹#›</a:t>
            </a:fld>
            <a:endParaRPr lang="en-GB"/>
          </a:p>
        </p:txBody>
      </p:sp>
    </p:spTree>
    <p:extLst>
      <p:ext uri="{BB962C8B-B14F-4D97-AF65-F5344CB8AC3E}">
        <p14:creationId xmlns:p14="http://schemas.microsoft.com/office/powerpoint/2010/main" val="63293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17</a:t>
            </a:fld>
            <a:endParaRPr lang="en-GB"/>
          </a:p>
        </p:txBody>
      </p:sp>
    </p:spTree>
    <p:extLst>
      <p:ext uri="{BB962C8B-B14F-4D97-AF65-F5344CB8AC3E}">
        <p14:creationId xmlns:p14="http://schemas.microsoft.com/office/powerpoint/2010/main" val="748514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35</a:t>
            </a:fld>
            <a:endParaRPr lang="en-GB"/>
          </a:p>
        </p:txBody>
      </p:sp>
    </p:spTree>
    <p:extLst>
      <p:ext uri="{BB962C8B-B14F-4D97-AF65-F5344CB8AC3E}">
        <p14:creationId xmlns:p14="http://schemas.microsoft.com/office/powerpoint/2010/main" val="1010644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36</a:t>
            </a:fld>
            <a:endParaRPr lang="en-GB"/>
          </a:p>
        </p:txBody>
      </p:sp>
    </p:spTree>
    <p:extLst>
      <p:ext uri="{BB962C8B-B14F-4D97-AF65-F5344CB8AC3E}">
        <p14:creationId xmlns:p14="http://schemas.microsoft.com/office/powerpoint/2010/main" val="363666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37</a:t>
            </a:fld>
            <a:endParaRPr lang="en-GB"/>
          </a:p>
        </p:txBody>
      </p:sp>
    </p:spTree>
    <p:extLst>
      <p:ext uri="{BB962C8B-B14F-4D97-AF65-F5344CB8AC3E}">
        <p14:creationId xmlns:p14="http://schemas.microsoft.com/office/powerpoint/2010/main" val="402482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18</a:t>
            </a:fld>
            <a:endParaRPr lang="en-GB"/>
          </a:p>
        </p:txBody>
      </p:sp>
    </p:spTree>
    <p:extLst>
      <p:ext uri="{BB962C8B-B14F-4D97-AF65-F5344CB8AC3E}">
        <p14:creationId xmlns:p14="http://schemas.microsoft.com/office/powerpoint/2010/main" val="384855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19</a:t>
            </a:fld>
            <a:endParaRPr lang="en-GB"/>
          </a:p>
        </p:txBody>
      </p:sp>
    </p:spTree>
    <p:extLst>
      <p:ext uri="{BB962C8B-B14F-4D97-AF65-F5344CB8AC3E}">
        <p14:creationId xmlns:p14="http://schemas.microsoft.com/office/powerpoint/2010/main" val="139260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20</a:t>
            </a:fld>
            <a:endParaRPr lang="en-GB"/>
          </a:p>
        </p:txBody>
      </p:sp>
    </p:spTree>
    <p:extLst>
      <p:ext uri="{BB962C8B-B14F-4D97-AF65-F5344CB8AC3E}">
        <p14:creationId xmlns:p14="http://schemas.microsoft.com/office/powerpoint/2010/main" val="364807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21</a:t>
            </a:fld>
            <a:endParaRPr lang="en-GB"/>
          </a:p>
        </p:txBody>
      </p:sp>
    </p:spTree>
    <p:extLst>
      <p:ext uri="{BB962C8B-B14F-4D97-AF65-F5344CB8AC3E}">
        <p14:creationId xmlns:p14="http://schemas.microsoft.com/office/powerpoint/2010/main" val="2896480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(is this correct, look at aether calculations) To be an analogy of aether model should the rocks not be floating balls that float with the current at its speed, i.e. the aether effecting the fish’s speed and moving the floating balls to then lead to a difference, and the only reason the aether experiment gave the result it did was because the light speed was not affected, could still be aether but it would only effect objects motion but not the lightspeed </a:t>
            </a:r>
          </a:p>
        </p:txBody>
      </p:sp>
      <p:sp>
        <p:nvSpPr>
          <p:cNvPr id="4" name="Slide Number Placeholder 3"/>
          <p:cNvSpPr>
            <a:spLocks noGrp="1"/>
          </p:cNvSpPr>
          <p:nvPr>
            <p:ph type="sldNum" sz="quarter" idx="5"/>
          </p:nvPr>
        </p:nvSpPr>
        <p:spPr/>
        <p:txBody>
          <a:bodyPr/>
          <a:lstStyle/>
          <a:p>
            <a:fld id="{131790CC-40E0-4258-BEB3-94AEA92E9D8E}" type="slidenum">
              <a:rPr lang="en-GB" smtClean="0"/>
              <a:t>31</a:t>
            </a:fld>
            <a:endParaRPr lang="en-GB"/>
          </a:p>
        </p:txBody>
      </p:sp>
    </p:spTree>
    <p:extLst>
      <p:ext uri="{BB962C8B-B14F-4D97-AF65-F5344CB8AC3E}">
        <p14:creationId xmlns:p14="http://schemas.microsoft.com/office/powerpoint/2010/main" val="2996227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32</a:t>
            </a:fld>
            <a:endParaRPr lang="en-GB"/>
          </a:p>
        </p:txBody>
      </p:sp>
    </p:spTree>
    <p:extLst>
      <p:ext uri="{BB962C8B-B14F-4D97-AF65-F5344CB8AC3E}">
        <p14:creationId xmlns:p14="http://schemas.microsoft.com/office/powerpoint/2010/main" val="3949376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33</a:t>
            </a:fld>
            <a:endParaRPr lang="en-GB"/>
          </a:p>
        </p:txBody>
      </p:sp>
    </p:spTree>
    <p:extLst>
      <p:ext uri="{BB962C8B-B14F-4D97-AF65-F5344CB8AC3E}">
        <p14:creationId xmlns:p14="http://schemas.microsoft.com/office/powerpoint/2010/main" val="2233594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790CC-40E0-4258-BEB3-94AEA92E9D8E}" type="slidenum">
              <a:rPr lang="en-GB" smtClean="0"/>
              <a:t>34</a:t>
            </a:fld>
            <a:endParaRPr lang="en-GB"/>
          </a:p>
        </p:txBody>
      </p:sp>
    </p:spTree>
    <p:extLst>
      <p:ext uri="{BB962C8B-B14F-4D97-AF65-F5344CB8AC3E}">
        <p14:creationId xmlns:p14="http://schemas.microsoft.com/office/powerpoint/2010/main" val="17778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B1B5-7D6B-2EFE-6816-CDC62EC83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A41DB-F8E0-72C3-E697-A9DF3F329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F20FA56-1058-5157-00A7-1ADBAA0E24F6}"/>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5" name="Footer Placeholder 4">
            <a:extLst>
              <a:ext uri="{FF2B5EF4-FFF2-40B4-BE49-F238E27FC236}">
                <a16:creationId xmlns:a16="http://schemas.microsoft.com/office/drawing/2014/main" id="{CFF05883-FDEB-6241-AD40-17B65934D4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DC09B5-778E-F613-6B64-FD027FDBAFEB}"/>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06648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89951-F3B2-4AEE-07C4-2C96B81291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27570D8-5DC4-F0D6-65FC-00BF2EA89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7AC8F-D2A6-337A-319B-067DCDACDD99}"/>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5" name="Footer Placeholder 4">
            <a:extLst>
              <a:ext uri="{FF2B5EF4-FFF2-40B4-BE49-F238E27FC236}">
                <a16:creationId xmlns:a16="http://schemas.microsoft.com/office/drawing/2014/main" id="{076AEA3B-7D6A-F9D2-10A6-70A255CF2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0D6944-E6A8-38D0-2930-1FA34237D6EF}"/>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41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0B0D0B-2F44-C658-1DAA-32CA7945FD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D8BE49-AE9A-C318-33D6-B28D6AD36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B85135-78BD-FB3E-A1B9-B7C8C89EF081}"/>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5" name="Footer Placeholder 4">
            <a:extLst>
              <a:ext uri="{FF2B5EF4-FFF2-40B4-BE49-F238E27FC236}">
                <a16:creationId xmlns:a16="http://schemas.microsoft.com/office/drawing/2014/main" id="{9E39B152-4611-3BE2-BBF4-99A62F8353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21F2D-059C-51EA-C2C3-BFF6258201F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089181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FAD2-8306-663B-4246-04E62D6122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0769B-F162-A604-3C3D-01D6830E52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CC7BF0-43D4-3F52-885A-B32F8B78F85B}"/>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5" name="Footer Placeholder 4">
            <a:extLst>
              <a:ext uri="{FF2B5EF4-FFF2-40B4-BE49-F238E27FC236}">
                <a16:creationId xmlns:a16="http://schemas.microsoft.com/office/drawing/2014/main" id="{825F9275-8DE5-0065-23DD-562630A1ED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8032B0-80E1-8F29-B4D9-41EA0D84EF8D}"/>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20111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E413-ADCF-71F3-CD25-CF6A4E073A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49CEE2F-0225-2C43-EDAE-B938CB9872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72C399-8920-195A-881C-9297A0354720}"/>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5" name="Footer Placeholder 4">
            <a:extLst>
              <a:ext uri="{FF2B5EF4-FFF2-40B4-BE49-F238E27FC236}">
                <a16:creationId xmlns:a16="http://schemas.microsoft.com/office/drawing/2014/main" id="{EFB2B31B-5CB1-E2E9-B398-576CF347BB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A1F141-5A7B-4A76-EED1-93FF05EB1DE0}"/>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62139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63D7-7232-3AC2-1E18-0A367A9CD9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B64003-7F1F-C9AE-119F-595039C246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2F1A375-732C-6A47-E27F-BF17DEEAB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248550-5716-A23A-484D-0D611ED59747}"/>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6" name="Footer Placeholder 5">
            <a:extLst>
              <a:ext uri="{FF2B5EF4-FFF2-40B4-BE49-F238E27FC236}">
                <a16:creationId xmlns:a16="http://schemas.microsoft.com/office/drawing/2014/main" id="{FD7375EC-58F4-CE1D-50B0-49B5A2FF74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59F8C1C-15A6-92F3-F622-1F387A5203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22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B426-F507-427C-6A0D-82502AE299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37EBA7-584F-8BAF-0B12-CFB328A322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8B3847-20E7-D9FC-E87A-42B3A6D2AA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32A6D1-2740-5D59-071B-3C66A3F883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0D1B1-37DE-5F69-B090-EFD029D19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22FD04-3FE5-6084-016F-DA041E491D1B}"/>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8" name="Footer Placeholder 7">
            <a:extLst>
              <a:ext uri="{FF2B5EF4-FFF2-40B4-BE49-F238E27FC236}">
                <a16:creationId xmlns:a16="http://schemas.microsoft.com/office/drawing/2014/main" id="{985612D7-BB91-F1A5-79D5-6C9FF2798CE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9521750-F2C3-43CB-AF0E-C45C816A2638}"/>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80967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3D32-FB4C-8BA8-D08E-D6D283E1EA2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80CACB6-172C-4AC1-7DB6-2AB96305D089}"/>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4" name="Footer Placeholder 3">
            <a:extLst>
              <a:ext uri="{FF2B5EF4-FFF2-40B4-BE49-F238E27FC236}">
                <a16:creationId xmlns:a16="http://schemas.microsoft.com/office/drawing/2014/main" id="{ACB60EAB-F240-0683-D75D-A1167E3AD96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8D4BDB-4E85-3B95-AABB-47E24DA82D63}"/>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317620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B9B59-80E9-53CF-2A88-AA0396E47F8F}"/>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3" name="Footer Placeholder 2">
            <a:extLst>
              <a:ext uri="{FF2B5EF4-FFF2-40B4-BE49-F238E27FC236}">
                <a16:creationId xmlns:a16="http://schemas.microsoft.com/office/drawing/2014/main" id="{04CD4765-43A7-AFF6-E9D7-9B1799020B9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8F9141C-43ED-BAAA-607E-5D240D06D022}"/>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413866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5AE6-221F-40F6-A659-5518F50E2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35922B4-E330-D53D-6221-4EABFCFBA0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427290-D9C0-7E02-BC24-876C07A9E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B2A90-7867-4676-8746-D4C0BF79623F}"/>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6" name="Footer Placeholder 5">
            <a:extLst>
              <a:ext uri="{FF2B5EF4-FFF2-40B4-BE49-F238E27FC236}">
                <a16:creationId xmlns:a16="http://schemas.microsoft.com/office/drawing/2014/main" id="{0DF8FAB2-62D0-8970-EA17-1E09265F28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A3644C-4797-5206-4C0F-0BF5E105980A}"/>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75513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0CF1-7728-444E-4729-A4DEBE208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8730663-C545-305E-4632-1A28EA545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F0183A-8D5D-F6ED-1DD1-D0A27E675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FC7CFB-4535-6EB4-FCDB-1BC691B7F5B6}"/>
              </a:ext>
            </a:extLst>
          </p:cNvPr>
          <p:cNvSpPr>
            <a:spLocks noGrp="1"/>
          </p:cNvSpPr>
          <p:nvPr>
            <p:ph type="dt" sz="half" idx="10"/>
          </p:nvPr>
        </p:nvSpPr>
        <p:spPr/>
        <p:txBody>
          <a:bodyPr/>
          <a:lstStyle/>
          <a:p>
            <a:fld id="{FB568A88-9A66-40AD-8614-7EA54DDAB366}" type="datetimeFigureOut">
              <a:rPr lang="en-GB" smtClean="0"/>
              <a:t>05/08/2025</a:t>
            </a:fld>
            <a:endParaRPr lang="en-GB"/>
          </a:p>
        </p:txBody>
      </p:sp>
      <p:sp>
        <p:nvSpPr>
          <p:cNvPr id="6" name="Footer Placeholder 5">
            <a:extLst>
              <a:ext uri="{FF2B5EF4-FFF2-40B4-BE49-F238E27FC236}">
                <a16:creationId xmlns:a16="http://schemas.microsoft.com/office/drawing/2014/main" id="{4F3BAC28-118D-DB1C-E839-D17BA6D100C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298DA2-7560-F1C5-3F74-84834766DFE7}"/>
              </a:ext>
            </a:extLst>
          </p:cNvPr>
          <p:cNvSpPr>
            <a:spLocks noGrp="1"/>
          </p:cNvSpPr>
          <p:nvPr>
            <p:ph type="sldNum" sz="quarter" idx="12"/>
          </p:nvPr>
        </p:nvSpPr>
        <p:spPr/>
        <p:txBody>
          <a:bodyPr/>
          <a:lstStyle/>
          <a:p>
            <a:fld id="{797C805C-4F00-4146-BF17-97A2DB42B65B}" type="slidenum">
              <a:rPr lang="en-GB" smtClean="0"/>
              <a:t>‹#›</a:t>
            </a:fld>
            <a:endParaRPr lang="en-GB"/>
          </a:p>
        </p:txBody>
      </p:sp>
    </p:spTree>
    <p:extLst>
      <p:ext uri="{BB962C8B-B14F-4D97-AF65-F5344CB8AC3E}">
        <p14:creationId xmlns:p14="http://schemas.microsoft.com/office/powerpoint/2010/main" val="18897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540D1-D696-42E9-4079-A99E65B2BB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DC4B7-2B4B-3429-6E0A-CDD5B86A3B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AC919E-F358-4CAE-A901-3DC60738D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68A88-9A66-40AD-8614-7EA54DDAB366}" type="datetimeFigureOut">
              <a:rPr lang="en-GB" smtClean="0"/>
              <a:t>05/08/2025</a:t>
            </a:fld>
            <a:endParaRPr lang="en-GB"/>
          </a:p>
        </p:txBody>
      </p:sp>
      <p:sp>
        <p:nvSpPr>
          <p:cNvPr id="5" name="Footer Placeholder 4">
            <a:extLst>
              <a:ext uri="{FF2B5EF4-FFF2-40B4-BE49-F238E27FC236}">
                <a16:creationId xmlns:a16="http://schemas.microsoft.com/office/drawing/2014/main" id="{DB4AC099-3C9E-6CEF-9186-876FF4B8E3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2D56109-2FBF-89B4-DFB6-E6A173D990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C805C-4F00-4146-BF17-97A2DB42B65B}" type="slidenum">
              <a:rPr lang="en-GB" smtClean="0"/>
              <a:t>‹#›</a:t>
            </a:fld>
            <a:endParaRPr lang="en-GB"/>
          </a:p>
        </p:txBody>
      </p:sp>
    </p:spTree>
    <p:extLst>
      <p:ext uri="{BB962C8B-B14F-4D97-AF65-F5344CB8AC3E}">
        <p14:creationId xmlns:p14="http://schemas.microsoft.com/office/powerpoint/2010/main" val="3086040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26.emf"/><Relationship Id="rId7" Type="http://schemas.openxmlformats.org/officeDocument/2006/relationships/image" Target="../media/image3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emf"/><Relationship Id="rId9"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2.emf"/><Relationship Id="rId1" Type="http://schemas.openxmlformats.org/officeDocument/2006/relationships/slideLayout" Target="../slideLayouts/slideLayout1.xml"/><Relationship Id="rId5" Type="http://schemas.openxmlformats.org/officeDocument/2006/relationships/image" Target="../media/image35.emf"/><Relationship Id="rId4" Type="http://schemas.openxmlformats.org/officeDocument/2006/relationships/image" Target="../media/image26.emf"/></Relationships>
</file>

<file path=ppt/slides/_rels/slide4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customXml" Target="../ink/ink5.xml"/><Relationship Id="rId12"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7.xml"/><Relationship Id="rId5" Type="http://schemas.openxmlformats.org/officeDocument/2006/relationships/customXml" Target="../ink/ink3.xml"/><Relationship Id="rId10" Type="http://schemas.openxmlformats.org/officeDocument/2006/relationships/image" Target="../media/image3.png"/><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29329-4368-7602-8057-BB7DE5B33009}"/>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17B0E-7A50-5AF1-3B07-C418B5F22F99}"/>
              </a:ext>
            </a:extLst>
          </p:cNvPr>
          <p:cNvSpPr txBox="1"/>
          <p:nvPr/>
        </p:nvSpPr>
        <p:spPr>
          <a:xfrm>
            <a:off x="2211355" y="867747"/>
            <a:ext cx="7539135" cy="369332"/>
          </a:xfrm>
          <a:prstGeom prst="rect">
            <a:avLst/>
          </a:prstGeom>
          <a:noFill/>
        </p:spPr>
        <p:txBody>
          <a:bodyPr wrap="square" rtlCol="0">
            <a:spAutoFit/>
          </a:bodyPr>
          <a:lstStyle/>
          <a:p>
            <a:r>
              <a:rPr lang="en-GB"/>
              <a:t>Outline box of single diagram</a:t>
            </a:r>
          </a:p>
        </p:txBody>
      </p:sp>
    </p:spTree>
    <p:extLst>
      <p:ext uri="{BB962C8B-B14F-4D97-AF65-F5344CB8AC3E}">
        <p14:creationId xmlns:p14="http://schemas.microsoft.com/office/powerpoint/2010/main" val="2169597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6BAF1F27-657A-5F1D-D2E1-53E1C557DF59}"/>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aphic 23">
              <a:extLst>
                <a:ext uri="{FF2B5EF4-FFF2-40B4-BE49-F238E27FC236}">
                  <a16:creationId xmlns:a16="http://schemas.microsoft.com/office/drawing/2014/main" id="{C5A7C511-72B5-A813-08D1-871372F32917}"/>
                </a:ext>
              </a:extLst>
            </p:cNvPr>
            <p:cNvGrpSpPr/>
            <p:nvPr/>
          </p:nvGrpSpPr>
          <p:grpSpPr>
            <a:xfrm rot="213698">
              <a:off x="4466616" y="615280"/>
              <a:ext cx="2416681" cy="1203441"/>
              <a:chOff x="6770829" y="3427623"/>
              <a:chExt cx="1470564" cy="732300"/>
            </a:xfrm>
            <a:solidFill>
              <a:srgbClr val="000000"/>
            </a:solidFill>
          </p:grpSpPr>
          <p:sp>
            <p:nvSpPr>
              <p:cNvPr id="29" name="Freeform: Shape 28">
                <a:extLst>
                  <a:ext uri="{FF2B5EF4-FFF2-40B4-BE49-F238E27FC236}">
                    <a16:creationId xmlns:a16="http://schemas.microsoft.com/office/drawing/2014/main" id="{3FDD3B61-7724-332F-2627-4B8BB24205F8}"/>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74" name="Group 73">
              <a:extLst>
                <a:ext uri="{FF2B5EF4-FFF2-40B4-BE49-F238E27FC236}">
                  <a16:creationId xmlns:a16="http://schemas.microsoft.com/office/drawing/2014/main" id="{0EF33256-5E59-AD6B-2FE4-AD3CA4C72218}"/>
                </a:ext>
              </a:extLst>
            </p:cNvPr>
            <p:cNvGrpSpPr/>
            <p:nvPr/>
          </p:nvGrpSpPr>
          <p:grpSpPr>
            <a:xfrm>
              <a:off x="7368991" y="728523"/>
              <a:ext cx="445845" cy="293871"/>
              <a:chOff x="2917754" y="3011514"/>
              <a:chExt cx="2555508" cy="1684401"/>
            </a:xfrm>
          </p:grpSpPr>
          <p:cxnSp>
            <p:nvCxnSpPr>
              <p:cNvPr id="76" name="Straight Arrow Connector 75">
                <a:extLst>
                  <a:ext uri="{FF2B5EF4-FFF2-40B4-BE49-F238E27FC236}">
                    <a16:creationId xmlns:a16="http://schemas.microsoft.com/office/drawing/2014/main" id="{077B6D8A-7676-5F97-F87A-44FA3BE1D336}"/>
                  </a:ext>
                </a:extLst>
              </p:cNvPr>
              <p:cNvCxnSpPr>
                <a:cxnSpLocks/>
              </p:cNvCxnSpPr>
              <p:nvPr/>
            </p:nvCxnSpPr>
            <p:spPr>
              <a:xfrm>
                <a:off x="2917754" y="3933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B9A059C-9AD0-BA42-C33E-FC1D67DCE1B6}"/>
                  </a:ext>
                </a:extLst>
              </p:cNvPr>
              <p:cNvCxnSpPr>
                <a:cxnSpLocks/>
              </p:cNvCxnSpPr>
              <p:nvPr/>
            </p:nvCxnSpPr>
            <p:spPr>
              <a:xfrm>
                <a:off x="2938421" y="40863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3B10B1-6712-F54C-9611-3C09A5391547}"/>
                  </a:ext>
                </a:extLst>
              </p:cNvPr>
              <p:cNvCxnSpPr>
                <a:cxnSpLocks/>
              </p:cNvCxnSpPr>
              <p:nvPr/>
            </p:nvCxnSpPr>
            <p:spPr>
              <a:xfrm>
                <a:off x="2997833" y="42387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806E2FC-8C2D-209B-3B56-1B89BE00367A}"/>
                  </a:ext>
                </a:extLst>
              </p:cNvPr>
              <p:cNvCxnSpPr>
                <a:cxnSpLocks/>
              </p:cNvCxnSpPr>
              <p:nvPr/>
            </p:nvCxnSpPr>
            <p:spPr>
              <a:xfrm>
                <a:off x="3088241" y="43911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19FD841-663F-E4F0-D634-0F81BD31A3A1}"/>
                  </a:ext>
                </a:extLst>
              </p:cNvPr>
              <p:cNvCxnSpPr>
                <a:cxnSpLocks/>
              </p:cNvCxnSpPr>
              <p:nvPr/>
            </p:nvCxnSpPr>
            <p:spPr>
              <a:xfrm>
                <a:off x="3232890" y="45435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A763B53-8D05-9060-3740-1B2BD169067E}"/>
                  </a:ext>
                </a:extLst>
              </p:cNvPr>
              <p:cNvCxnSpPr>
                <a:cxnSpLocks/>
              </p:cNvCxnSpPr>
              <p:nvPr/>
            </p:nvCxnSpPr>
            <p:spPr>
              <a:xfrm>
                <a:off x="3470531" y="4695915"/>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72C590E-82CA-F700-BC4F-46951758147A}"/>
                  </a:ext>
                </a:extLst>
              </p:cNvPr>
              <p:cNvCxnSpPr>
                <a:cxnSpLocks/>
              </p:cNvCxnSpPr>
              <p:nvPr/>
            </p:nvCxnSpPr>
            <p:spPr>
              <a:xfrm rot="10800000" flipH="1">
                <a:off x="2924040" y="3773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CF70222-4B5D-A1A5-FD78-0DD8C8174741}"/>
                  </a:ext>
                </a:extLst>
              </p:cNvPr>
              <p:cNvCxnSpPr>
                <a:cxnSpLocks/>
              </p:cNvCxnSpPr>
              <p:nvPr/>
            </p:nvCxnSpPr>
            <p:spPr>
              <a:xfrm rot="10800000" flipH="1">
                <a:off x="2952456" y="36211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1C1CBBD-8F18-C9D8-08D9-53C0985BE08A}"/>
                  </a:ext>
                </a:extLst>
              </p:cNvPr>
              <p:cNvCxnSpPr>
                <a:cxnSpLocks/>
              </p:cNvCxnSpPr>
              <p:nvPr/>
            </p:nvCxnSpPr>
            <p:spPr>
              <a:xfrm rot="10800000" flipH="1">
                <a:off x="3011868" y="34687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58C56B-29D2-B4F6-8C9D-A4209068D171}"/>
                  </a:ext>
                </a:extLst>
              </p:cNvPr>
              <p:cNvCxnSpPr>
                <a:cxnSpLocks/>
              </p:cNvCxnSpPr>
              <p:nvPr/>
            </p:nvCxnSpPr>
            <p:spPr>
              <a:xfrm rot="10800000" flipH="1">
                <a:off x="3110025" y="33163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DC634893-EBE4-157D-8F7F-E5D2AD52795D}"/>
                  </a:ext>
                </a:extLst>
              </p:cNvPr>
              <p:cNvCxnSpPr>
                <a:cxnSpLocks/>
              </p:cNvCxnSpPr>
              <p:nvPr/>
            </p:nvCxnSpPr>
            <p:spPr>
              <a:xfrm rot="10800000" flipH="1">
                <a:off x="3254673" y="31639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4F019F1-860D-916E-C895-EB37EE45CCC7}"/>
                  </a:ext>
                </a:extLst>
              </p:cNvPr>
              <p:cNvCxnSpPr>
                <a:cxnSpLocks/>
              </p:cNvCxnSpPr>
              <p:nvPr/>
            </p:nvCxnSpPr>
            <p:spPr>
              <a:xfrm rot="10800000" flipH="1">
                <a:off x="3500064" y="3011514"/>
                <a:ext cx="1973198" cy="0"/>
              </a:xfrm>
              <a:prstGeom prst="straightConnector1">
                <a:avLst/>
              </a:prstGeom>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Oval 74">
              <a:extLst>
                <a:ext uri="{FF2B5EF4-FFF2-40B4-BE49-F238E27FC236}">
                  <a16:creationId xmlns:a16="http://schemas.microsoft.com/office/drawing/2014/main" id="{301157EC-9176-EBE4-DD91-3B771C1036B9}"/>
                </a:ext>
              </a:extLst>
            </p:cNvPr>
            <p:cNvSpPr/>
            <p:nvPr/>
          </p:nvSpPr>
          <p:spPr>
            <a:xfrm>
              <a:off x="7645477"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4" name="Group 173">
              <a:extLst>
                <a:ext uri="{FF2B5EF4-FFF2-40B4-BE49-F238E27FC236}">
                  <a16:creationId xmlns:a16="http://schemas.microsoft.com/office/drawing/2014/main" id="{39502A84-C03A-0353-F945-6450ECDEE300}"/>
                </a:ext>
              </a:extLst>
            </p:cNvPr>
            <p:cNvGrpSpPr/>
            <p:nvPr/>
          </p:nvGrpSpPr>
          <p:grpSpPr>
            <a:xfrm>
              <a:off x="4159121" y="1816231"/>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84" name="Group 183">
              <a:extLst>
                <a:ext uri="{FF2B5EF4-FFF2-40B4-BE49-F238E27FC236}">
                  <a16:creationId xmlns:a16="http://schemas.microsoft.com/office/drawing/2014/main" id="{24AC7214-FDAF-3009-173B-7C1ED9613477}"/>
                </a:ext>
              </a:extLst>
            </p:cNvPr>
            <p:cNvGrpSpPr/>
            <p:nvPr/>
          </p:nvGrpSpPr>
          <p:grpSpPr>
            <a:xfrm>
              <a:off x="6998083" y="4226080"/>
              <a:ext cx="885379" cy="293871"/>
              <a:chOff x="2917754" y="3011514"/>
              <a:chExt cx="2555508" cy="1684401"/>
            </a:xfrm>
          </p:grpSpPr>
          <p:cxnSp>
            <p:nvCxnSpPr>
              <p:cNvPr id="186" name="Straight Arrow Connector 185">
                <a:extLst>
                  <a:ext uri="{FF2B5EF4-FFF2-40B4-BE49-F238E27FC236}">
                    <a16:creationId xmlns:a16="http://schemas.microsoft.com/office/drawing/2014/main" id="{FE7BA08E-00C4-34C3-F7A0-953BACB7FDB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AA46F3E0-4B84-2CE3-46DA-A9580013B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354CD6F-F728-1D0E-ED69-EDAF9A8DB89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5DD0DA3F-08C1-B826-C50E-70B499FB460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1E5EE0FF-3D25-586F-6F78-19E76653FD9C}"/>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A73A6E8C-0AFC-3CC6-F883-C4F23EC2AC3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02F56534-498F-4F30-02CE-00A398C437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1F87FD60-A535-C778-A6F7-521A484EBE4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ADC87505-664D-4ABB-E6DB-F7CA0E98BDB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D63B081-FF7E-73FD-4053-0B4046A56BDF}"/>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37187C80-AD0C-83AB-8BA4-29314D67CA40}"/>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7FF3076A-F414-9226-CF1D-871141305E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13000">
                      <a:schemeClr val="bg2">
                        <a:lumMod val="75000"/>
                      </a:schemeClr>
                    </a:gs>
                    <a:gs pos="0">
                      <a:schemeClr val="bg1">
                        <a:lumMod val="6500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D47F0F39-0FA1-32E6-0B75-129528BFE3E5}"/>
                </a:ext>
              </a:extLst>
            </p:cNvPr>
            <p:cNvSpPr/>
            <p:nvPr/>
          </p:nvSpPr>
          <p:spPr>
            <a:xfrm>
              <a:off x="7675569"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98" name="Graphic 23">
              <a:extLst>
                <a:ext uri="{FF2B5EF4-FFF2-40B4-BE49-F238E27FC236}">
                  <a16:creationId xmlns:a16="http://schemas.microsoft.com/office/drawing/2014/main" id="{DDAAB612-A343-9BF6-191A-746E336A1580}"/>
                </a:ext>
              </a:extLst>
            </p:cNvPr>
            <p:cNvGrpSpPr/>
            <p:nvPr/>
          </p:nvGrpSpPr>
          <p:grpSpPr>
            <a:xfrm rot="213698">
              <a:off x="4466617" y="4134453"/>
              <a:ext cx="2416681" cy="1203441"/>
              <a:chOff x="6770830" y="3427623"/>
              <a:chExt cx="1470564" cy="732300"/>
            </a:xfrm>
            <a:solidFill>
              <a:srgbClr val="000000"/>
            </a:solidFill>
          </p:grpSpPr>
          <p:sp>
            <p:nvSpPr>
              <p:cNvPr id="199" name="Freeform: Shape 198">
                <a:extLst>
                  <a:ext uri="{FF2B5EF4-FFF2-40B4-BE49-F238E27FC236}">
                    <a16:creationId xmlns:a16="http://schemas.microsoft.com/office/drawing/2014/main" id="{AAE5CE28-9BE0-97ED-9BAC-58B75CEA1FC9}"/>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grpSp>
          <p:nvGrpSpPr>
            <p:cNvPr id="202" name="Group 201">
              <a:extLst>
                <a:ext uri="{FF2B5EF4-FFF2-40B4-BE49-F238E27FC236}">
                  <a16:creationId xmlns:a16="http://schemas.microsoft.com/office/drawing/2014/main" id="{10B3433C-8E81-48E9-216C-4D5D59946FA3}"/>
                </a:ext>
              </a:extLst>
            </p:cNvPr>
            <p:cNvGrpSpPr/>
            <p:nvPr/>
          </p:nvGrpSpPr>
          <p:grpSpPr>
            <a:xfrm>
              <a:off x="2857649" y="5391107"/>
              <a:ext cx="1729895" cy="623010"/>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4181353"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0436"/>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B4D1A04-9902-FA81-421F-D0E89E5E90F0}"/>
                </a:ext>
              </a:extLst>
            </p:cNvPr>
            <p:cNvGrpSpPr/>
            <p:nvPr/>
          </p:nvGrpSpPr>
          <p:grpSpPr>
            <a:xfrm>
              <a:off x="4159670" y="5343529"/>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8"/>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53" name="Group 52">
              <a:extLst>
                <a:ext uri="{FF2B5EF4-FFF2-40B4-BE49-F238E27FC236}">
                  <a16:creationId xmlns:a16="http://schemas.microsoft.com/office/drawing/2014/main" id="{7B9AA913-DE3A-751D-2DEC-05CB4CDF5F15}"/>
                </a:ext>
              </a:extLst>
            </p:cNvPr>
            <p:cNvGrpSpPr/>
            <p:nvPr/>
          </p:nvGrpSpPr>
          <p:grpSpPr>
            <a:xfrm>
              <a:off x="525466" y="1564892"/>
              <a:ext cx="1012339" cy="1766170"/>
              <a:chOff x="525466" y="1564892"/>
              <a:chExt cx="1012339" cy="1766170"/>
            </a:xfrm>
          </p:grpSpPr>
          <p:grpSp>
            <p:nvGrpSpPr>
              <p:cNvPr id="36" name="Group 35">
                <a:extLst>
                  <a:ext uri="{FF2B5EF4-FFF2-40B4-BE49-F238E27FC236}">
                    <a16:creationId xmlns:a16="http://schemas.microsoft.com/office/drawing/2014/main" id="{2AC24436-B1D3-219F-0DF9-5D370CCC0425}"/>
                  </a:ext>
                </a:extLst>
              </p:cNvPr>
              <p:cNvGrpSpPr/>
              <p:nvPr/>
            </p:nvGrpSpPr>
            <p:grpSpPr>
              <a:xfrm rot="10800000">
                <a:off x="814923" y="1574744"/>
                <a:ext cx="722882" cy="455610"/>
                <a:chOff x="7368991" y="728523"/>
                <a:chExt cx="445845" cy="287997"/>
              </a:xfrm>
            </p:grpSpPr>
            <p:cxnSp>
              <p:nvCxnSpPr>
                <p:cNvPr id="37" name="Straight Arrow Connector 36">
                  <a:extLst>
                    <a:ext uri="{FF2B5EF4-FFF2-40B4-BE49-F238E27FC236}">
                      <a16:creationId xmlns:a16="http://schemas.microsoft.com/office/drawing/2014/main" id="{4FF7FB7F-6004-25CE-076C-2A9369EC7DDA}"/>
                    </a:ext>
                  </a:extLst>
                </p:cNvPr>
                <p:cNvCxnSpPr>
                  <a:cxnSpLocks/>
                </p:cNvCxnSpPr>
                <p:nvPr/>
              </p:nvCxnSpPr>
              <p:spPr>
                <a:xfrm>
                  <a:off x="7368991" y="889451"/>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8A21667-E391-2B13-E96B-9F154493D4C5}"/>
                    </a:ext>
                  </a:extLst>
                </p:cNvPr>
                <p:cNvCxnSpPr>
                  <a:cxnSpLocks/>
                </p:cNvCxnSpPr>
                <p:nvPr/>
              </p:nvCxnSpPr>
              <p:spPr>
                <a:xfrm>
                  <a:off x="7372597" y="916039"/>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1465ED2-E2E1-F96B-C76E-5BCCAD0F9739}"/>
                    </a:ext>
                  </a:extLst>
                </p:cNvPr>
                <p:cNvCxnSpPr>
                  <a:cxnSpLocks/>
                </p:cNvCxnSpPr>
                <p:nvPr/>
              </p:nvCxnSpPr>
              <p:spPr>
                <a:xfrm>
                  <a:off x="7382962" y="942628"/>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1552303-2879-6772-429D-B899222217D8}"/>
                    </a:ext>
                  </a:extLst>
                </p:cNvPr>
                <p:cNvCxnSpPr>
                  <a:cxnSpLocks/>
                </p:cNvCxnSpPr>
                <p:nvPr/>
              </p:nvCxnSpPr>
              <p:spPr>
                <a:xfrm>
                  <a:off x="7398735" y="969217"/>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FE2A4B4-0A4A-367A-E567-3FCA5BB66A7D}"/>
                    </a:ext>
                  </a:extLst>
                </p:cNvPr>
                <p:cNvCxnSpPr>
                  <a:cxnSpLocks/>
                </p:cNvCxnSpPr>
                <p:nvPr/>
              </p:nvCxnSpPr>
              <p:spPr>
                <a:xfrm>
                  <a:off x="7423971" y="995805"/>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CBE1326-D176-4379-21EE-62D35085339B}"/>
                    </a:ext>
                  </a:extLst>
                </p:cNvPr>
                <p:cNvCxnSpPr>
                  <a:cxnSpLocks/>
                </p:cNvCxnSpPr>
                <p:nvPr/>
              </p:nvCxnSpPr>
              <p:spPr>
                <a:xfrm>
                  <a:off x="7465431" y="1016520"/>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1AC8C8-FEA1-4AD6-F987-68295BB7F91F}"/>
                    </a:ext>
                  </a:extLst>
                </p:cNvPr>
                <p:cNvCxnSpPr>
                  <a:cxnSpLocks/>
                </p:cNvCxnSpPr>
                <p:nvPr/>
              </p:nvCxnSpPr>
              <p:spPr>
                <a:xfrm rot="10800000" flipH="1">
                  <a:off x="7370088" y="862473"/>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A91E0F1-AF6C-8FC0-2CB0-A13DF93FA141}"/>
                    </a:ext>
                  </a:extLst>
                </p:cNvPr>
                <p:cNvCxnSpPr>
                  <a:cxnSpLocks/>
                </p:cNvCxnSpPr>
                <p:nvPr/>
              </p:nvCxnSpPr>
              <p:spPr>
                <a:xfrm rot="10800000" flipH="1">
                  <a:off x="7375045" y="834878"/>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473420B-E5A9-4084-1D20-57476C14504E}"/>
                    </a:ext>
                  </a:extLst>
                </p:cNvPr>
                <p:cNvCxnSpPr>
                  <a:cxnSpLocks/>
                </p:cNvCxnSpPr>
                <p:nvPr/>
              </p:nvCxnSpPr>
              <p:spPr>
                <a:xfrm rot="10800000" flipH="1">
                  <a:off x="7385411" y="808289"/>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B495866-9039-BE7D-EB1E-8122FC4492E0}"/>
                    </a:ext>
                  </a:extLst>
                </p:cNvPr>
                <p:cNvCxnSpPr>
                  <a:cxnSpLocks/>
                </p:cNvCxnSpPr>
                <p:nvPr/>
              </p:nvCxnSpPr>
              <p:spPr>
                <a:xfrm rot="10800000" flipH="1">
                  <a:off x="7402535" y="781700"/>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CB4EAC-A67D-5413-514D-B6FE33B1CB42}"/>
                    </a:ext>
                  </a:extLst>
                </p:cNvPr>
                <p:cNvCxnSpPr>
                  <a:cxnSpLocks/>
                </p:cNvCxnSpPr>
                <p:nvPr/>
              </p:nvCxnSpPr>
              <p:spPr>
                <a:xfrm rot="10800000" flipH="1">
                  <a:off x="7427771" y="755112"/>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7BD414-E1A9-A303-ECFA-93DF1AAB1ABA}"/>
                    </a:ext>
                  </a:extLst>
                </p:cNvPr>
                <p:cNvCxnSpPr>
                  <a:cxnSpLocks/>
                </p:cNvCxnSpPr>
                <p:nvPr/>
              </p:nvCxnSpPr>
              <p:spPr>
                <a:xfrm rot="10800000" flipH="1">
                  <a:off x="7470583" y="728523"/>
                  <a:ext cx="344253" cy="0"/>
                </a:xfrm>
                <a:prstGeom prst="straightConnector1">
                  <a:avLst/>
                </a:prstGeom>
                <a:solidFill>
                  <a:schemeClr val="tx1"/>
                </a:solidFill>
                <a:ln w="31750">
                  <a:gradFill flip="none" rotWithShape="1">
                    <a:gsLst>
                      <a:gs pos="81000">
                        <a:schemeClr val="tx1">
                          <a:lumMod val="85000"/>
                          <a:lumOff val="15000"/>
                        </a:schemeClr>
                      </a:gs>
                      <a:gs pos="9000">
                        <a:schemeClr val="bg1">
                          <a:lumMod val="6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0" name="Straight Arrow Connector 49">
                <a:extLst>
                  <a:ext uri="{FF2B5EF4-FFF2-40B4-BE49-F238E27FC236}">
                    <a16:creationId xmlns:a16="http://schemas.microsoft.com/office/drawing/2014/main" id="{40090283-E594-3272-0294-40949192D91D}"/>
                  </a:ext>
                </a:extLst>
              </p:cNvPr>
              <p:cNvCxnSpPr/>
              <p:nvPr/>
            </p:nvCxnSpPr>
            <p:spPr>
              <a:xfrm flipH="1">
                <a:off x="796750" y="1761104"/>
                <a:ext cx="8356" cy="1569958"/>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Hexagon 51">
                <a:extLst>
                  <a:ext uri="{FF2B5EF4-FFF2-40B4-BE49-F238E27FC236}">
                    <a16:creationId xmlns:a16="http://schemas.microsoft.com/office/drawing/2014/main" id="{AE17FBDB-B556-C4E9-34F8-BF686B9F4B28}"/>
                  </a:ext>
                </a:extLst>
              </p:cNvPr>
              <p:cNvSpPr/>
              <p:nvPr/>
            </p:nvSpPr>
            <p:spPr>
              <a:xfrm>
                <a:off x="525466" y="1564892"/>
                <a:ext cx="547622" cy="485596"/>
              </a:xfrm>
              <a:prstGeom prst="hexagon">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6" name="Straight Arrow Connector 55">
              <a:extLst>
                <a:ext uri="{FF2B5EF4-FFF2-40B4-BE49-F238E27FC236}">
                  <a16:creationId xmlns:a16="http://schemas.microsoft.com/office/drawing/2014/main" id="{1AB74EDA-9343-F51E-B00C-FAA0475B12EB}"/>
                </a:ext>
              </a:extLst>
            </p:cNvPr>
            <p:cNvCxnSpPr>
              <a:cxnSpLocks/>
            </p:cNvCxnSpPr>
            <p:nvPr/>
          </p:nvCxnSpPr>
          <p:spPr>
            <a:xfrm flipH="1">
              <a:off x="753207" y="5244532"/>
              <a:ext cx="8356" cy="1569958"/>
            </a:xfrm>
            <a:prstGeom prst="straightConnector1">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Hexagon 56">
              <a:extLst>
                <a:ext uri="{FF2B5EF4-FFF2-40B4-BE49-F238E27FC236}">
                  <a16:creationId xmlns:a16="http://schemas.microsoft.com/office/drawing/2014/main" id="{D00AD998-6D53-C0F5-38E4-5855B38AD523}"/>
                </a:ext>
              </a:extLst>
            </p:cNvPr>
            <p:cNvSpPr/>
            <p:nvPr/>
          </p:nvSpPr>
          <p:spPr>
            <a:xfrm>
              <a:off x="481923" y="5048320"/>
              <a:ext cx="547622" cy="485596"/>
            </a:xfrm>
            <a:prstGeom prst="hexagon">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3843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3" name="Group 692">
            <a:extLst>
              <a:ext uri="{FF2B5EF4-FFF2-40B4-BE49-F238E27FC236}">
                <a16:creationId xmlns:a16="http://schemas.microsoft.com/office/drawing/2014/main" id="{0765C989-2030-ABA4-40FA-31F2DFECB1E8}"/>
              </a:ext>
            </a:extLst>
          </p:cNvPr>
          <p:cNvGrpSpPr/>
          <p:nvPr/>
        </p:nvGrpSpPr>
        <p:grpSpPr>
          <a:xfrm>
            <a:off x="-2269" y="0"/>
            <a:ext cx="12194269" cy="6858000"/>
            <a:chOff x="-2269" y="0"/>
            <a:chExt cx="12194269" cy="6858000"/>
          </a:xfrm>
        </p:grpSpPr>
        <p:sp>
          <p:nvSpPr>
            <p:cNvPr id="7" name="Rectangle 6">
              <a:extLst>
                <a:ext uri="{FF2B5EF4-FFF2-40B4-BE49-F238E27FC236}">
                  <a16:creationId xmlns:a16="http://schemas.microsoft.com/office/drawing/2014/main" id="{296EB9D4-75DA-26E3-AB94-0DB9DCB72AB3}"/>
                </a:ext>
              </a:extLst>
            </p:cNvPr>
            <p:cNvSpPr/>
            <p:nvPr/>
          </p:nvSpPr>
          <p:spPr>
            <a:xfrm>
              <a:off x="-2269" y="0"/>
              <a:ext cx="12192000" cy="685800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8" name="Group 577">
              <a:extLst>
                <a:ext uri="{FF2B5EF4-FFF2-40B4-BE49-F238E27FC236}">
                  <a16:creationId xmlns:a16="http://schemas.microsoft.com/office/drawing/2014/main" id="{2E59CB81-B699-42B5-040B-D61897F5585A}"/>
                </a:ext>
              </a:extLst>
            </p:cNvPr>
            <p:cNvGrpSpPr/>
            <p:nvPr/>
          </p:nvGrpSpPr>
          <p:grpSpPr>
            <a:xfrm>
              <a:off x="15689" y="2"/>
              <a:ext cx="12176311" cy="6840924"/>
              <a:chOff x="15689" y="2"/>
              <a:chExt cx="12176311" cy="6840924"/>
            </a:xfrm>
          </p:grpSpPr>
          <p:cxnSp>
            <p:nvCxnSpPr>
              <p:cNvPr id="311" name="Straight Arrow Connector 310">
                <a:extLst>
                  <a:ext uri="{FF2B5EF4-FFF2-40B4-BE49-F238E27FC236}">
                    <a16:creationId xmlns:a16="http://schemas.microsoft.com/office/drawing/2014/main" id="{06144573-AAA0-658F-4E43-D454A10BDCBE}"/>
                  </a:ext>
                </a:extLst>
              </p:cNvPr>
              <p:cNvCxnSpPr>
                <a:cxnSpLocks/>
              </p:cNvCxnSpPr>
              <p:nvPr/>
            </p:nvCxnSpPr>
            <p:spPr>
              <a:xfrm rot="21574900" flipV="1">
                <a:off x="15689" y="6613254"/>
                <a:ext cx="12174042"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FB5B93CE-AE97-990C-5A21-453C3DA11AF0}"/>
                  </a:ext>
                </a:extLst>
              </p:cNvPr>
              <p:cNvCxnSpPr>
                <a:cxnSpLocks/>
              </p:cNvCxnSpPr>
              <p:nvPr/>
            </p:nvCxnSpPr>
            <p:spPr>
              <a:xfrm flipV="1">
                <a:off x="15851" y="6304915"/>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417E0FF-0989-DCB4-E4BD-4E218C2EDFB0}"/>
                  </a:ext>
                </a:extLst>
              </p:cNvPr>
              <p:cNvCxnSpPr>
                <a:cxnSpLocks/>
              </p:cNvCxnSpPr>
              <p:nvPr/>
            </p:nvCxnSpPr>
            <p:spPr>
              <a:xfrm flipV="1">
                <a:off x="15851" y="6041013"/>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93EDFFAF-170A-0BC0-1ABC-4A7F8B4E5DFE}"/>
                  </a:ext>
                </a:extLst>
              </p:cNvPr>
              <p:cNvCxnSpPr>
                <a:cxnSpLocks/>
              </p:cNvCxnSpPr>
              <p:nvPr/>
            </p:nvCxnSpPr>
            <p:spPr>
              <a:xfrm flipV="1">
                <a:off x="15851" y="5777117"/>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C3C16854-D2D6-2A03-B8CA-5B5175B345F2}"/>
                  </a:ext>
                </a:extLst>
              </p:cNvPr>
              <p:cNvCxnSpPr>
                <a:cxnSpLocks/>
              </p:cNvCxnSpPr>
              <p:nvPr/>
            </p:nvCxnSpPr>
            <p:spPr>
              <a:xfrm flipV="1">
                <a:off x="15851" y="5513218"/>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3614A333-233C-F09E-0A3D-31BF963B002C}"/>
                  </a:ext>
                </a:extLst>
              </p:cNvPr>
              <p:cNvCxnSpPr>
                <a:cxnSpLocks/>
              </p:cNvCxnSpPr>
              <p:nvPr/>
            </p:nvCxnSpPr>
            <p:spPr>
              <a:xfrm flipV="1">
                <a:off x="15851" y="5249319"/>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76054653-9CB0-2C97-032E-4B7A0AE808F1}"/>
                  </a:ext>
                </a:extLst>
              </p:cNvPr>
              <p:cNvCxnSpPr>
                <a:cxnSpLocks/>
              </p:cNvCxnSpPr>
              <p:nvPr/>
            </p:nvCxnSpPr>
            <p:spPr>
              <a:xfrm flipV="1">
                <a:off x="15851" y="4985423"/>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D7BFF691-1669-4E3A-2E74-D122BBFB4E8D}"/>
                  </a:ext>
                </a:extLst>
              </p:cNvPr>
              <p:cNvCxnSpPr>
                <a:cxnSpLocks/>
              </p:cNvCxnSpPr>
              <p:nvPr/>
            </p:nvCxnSpPr>
            <p:spPr>
              <a:xfrm flipV="1">
                <a:off x="15851" y="4721524"/>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ADD2FE2-B7B2-F04A-8CF7-8A37A961582B}"/>
                  </a:ext>
                </a:extLst>
              </p:cNvPr>
              <p:cNvCxnSpPr>
                <a:cxnSpLocks/>
              </p:cNvCxnSpPr>
              <p:nvPr/>
            </p:nvCxnSpPr>
            <p:spPr>
              <a:xfrm flipV="1">
                <a:off x="15851" y="4457625"/>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2EBEA763-4E8E-1A00-0667-5B1E8611F3CD}"/>
                  </a:ext>
                </a:extLst>
              </p:cNvPr>
              <p:cNvCxnSpPr>
                <a:cxnSpLocks/>
              </p:cNvCxnSpPr>
              <p:nvPr/>
            </p:nvCxnSpPr>
            <p:spPr>
              <a:xfrm flipV="1">
                <a:off x="15851" y="4193729"/>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DCC7F0D2-DDE9-DAF8-9EAC-5C7E64E03612}"/>
                  </a:ext>
                </a:extLst>
              </p:cNvPr>
              <p:cNvCxnSpPr>
                <a:cxnSpLocks/>
              </p:cNvCxnSpPr>
              <p:nvPr/>
            </p:nvCxnSpPr>
            <p:spPr>
              <a:xfrm flipV="1">
                <a:off x="15851" y="3929830"/>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5F44E13-BF39-5B32-7B27-11DD80BCC4DC}"/>
                  </a:ext>
                </a:extLst>
              </p:cNvPr>
              <p:cNvCxnSpPr>
                <a:cxnSpLocks/>
              </p:cNvCxnSpPr>
              <p:nvPr/>
            </p:nvCxnSpPr>
            <p:spPr>
              <a:xfrm flipV="1">
                <a:off x="15851" y="3665931"/>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20B8BDE2-1822-E754-F7F2-FC2F59DBC54E}"/>
                  </a:ext>
                </a:extLst>
              </p:cNvPr>
              <p:cNvCxnSpPr>
                <a:cxnSpLocks/>
              </p:cNvCxnSpPr>
              <p:nvPr/>
            </p:nvCxnSpPr>
            <p:spPr>
              <a:xfrm flipV="1">
                <a:off x="15851" y="3402035"/>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6E9EF447-E252-A7F1-831B-1C3E04365C3A}"/>
                  </a:ext>
                </a:extLst>
              </p:cNvPr>
              <p:cNvCxnSpPr>
                <a:cxnSpLocks/>
              </p:cNvCxnSpPr>
              <p:nvPr/>
            </p:nvCxnSpPr>
            <p:spPr>
              <a:xfrm flipV="1">
                <a:off x="15851" y="3138136"/>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B01B107D-2207-F25B-1A70-BDEA9CC35667}"/>
                  </a:ext>
                </a:extLst>
              </p:cNvPr>
              <p:cNvCxnSpPr>
                <a:cxnSpLocks/>
              </p:cNvCxnSpPr>
              <p:nvPr/>
            </p:nvCxnSpPr>
            <p:spPr>
              <a:xfrm flipV="1">
                <a:off x="15851" y="2874237"/>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F890F2F-412E-E24D-F634-AAD1D320D9F9}"/>
                  </a:ext>
                </a:extLst>
              </p:cNvPr>
              <p:cNvCxnSpPr>
                <a:cxnSpLocks/>
              </p:cNvCxnSpPr>
              <p:nvPr/>
            </p:nvCxnSpPr>
            <p:spPr>
              <a:xfrm flipV="1">
                <a:off x="15851" y="2610338"/>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16ED6ACB-88B1-BD67-7945-8B506199E4E1}"/>
                  </a:ext>
                </a:extLst>
              </p:cNvPr>
              <p:cNvCxnSpPr>
                <a:cxnSpLocks/>
              </p:cNvCxnSpPr>
              <p:nvPr/>
            </p:nvCxnSpPr>
            <p:spPr>
              <a:xfrm flipV="1">
                <a:off x="15851" y="2346442"/>
                <a:ext cx="12173718" cy="8888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D0E361F8-281F-0B41-486D-E46E9AF550B3}"/>
                  </a:ext>
                </a:extLst>
              </p:cNvPr>
              <p:cNvCxnSpPr>
                <a:cxnSpLocks/>
              </p:cNvCxnSpPr>
              <p:nvPr/>
            </p:nvCxnSpPr>
            <p:spPr>
              <a:xfrm flipV="1">
                <a:off x="15851" y="2115403"/>
                <a:ext cx="12176149" cy="56026"/>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5CCE673-5433-066D-4FD8-708A869D5157}"/>
                  </a:ext>
                </a:extLst>
              </p:cNvPr>
              <p:cNvCxnSpPr>
                <a:cxnSpLocks/>
              </p:cNvCxnSpPr>
              <p:nvPr/>
            </p:nvCxnSpPr>
            <p:spPr>
              <a:xfrm flipV="1">
                <a:off x="15851" y="1874246"/>
                <a:ext cx="12173718" cy="33284"/>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820840F1-8570-3DC2-9995-61E35F7C8688}"/>
                  </a:ext>
                </a:extLst>
              </p:cNvPr>
              <p:cNvCxnSpPr>
                <a:cxnSpLocks/>
              </p:cNvCxnSpPr>
              <p:nvPr/>
            </p:nvCxnSpPr>
            <p:spPr>
              <a:xfrm flipV="1">
                <a:off x="15851" y="1583140"/>
                <a:ext cx="12176149" cy="60494"/>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7BFF18F5-A38B-E7C5-A904-7E41E505293B}"/>
                  </a:ext>
                </a:extLst>
              </p:cNvPr>
              <p:cNvCxnSpPr>
                <a:cxnSpLocks/>
              </p:cNvCxnSpPr>
              <p:nvPr/>
            </p:nvCxnSpPr>
            <p:spPr>
              <a:xfrm>
                <a:off x="15851" y="1379735"/>
                <a:ext cx="12176149"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605E8F7D-CB97-7460-EF45-B59BFDB6826F}"/>
                  </a:ext>
                </a:extLst>
              </p:cNvPr>
              <p:cNvCxnSpPr>
                <a:cxnSpLocks/>
              </p:cNvCxnSpPr>
              <p:nvPr/>
            </p:nvCxnSpPr>
            <p:spPr>
              <a:xfrm>
                <a:off x="15851" y="1115837"/>
                <a:ext cx="12176149"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AB0CB175-35A3-D7E3-8B53-4BA4A9ACB697}"/>
                  </a:ext>
                </a:extLst>
              </p:cNvPr>
              <p:cNvCxnSpPr>
                <a:cxnSpLocks/>
              </p:cNvCxnSpPr>
              <p:nvPr/>
            </p:nvCxnSpPr>
            <p:spPr>
              <a:xfrm>
                <a:off x="15851" y="851941"/>
                <a:ext cx="12176149"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EEDF7313-B99B-C2BB-0909-F725F035223B}"/>
                  </a:ext>
                </a:extLst>
              </p:cNvPr>
              <p:cNvCxnSpPr>
                <a:cxnSpLocks/>
              </p:cNvCxnSpPr>
              <p:nvPr/>
            </p:nvCxnSpPr>
            <p:spPr>
              <a:xfrm>
                <a:off x="15851" y="588039"/>
                <a:ext cx="12173718" cy="0"/>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F11C88C0-FA69-C762-F335-6A995634AEE2}"/>
                  </a:ext>
                </a:extLst>
              </p:cNvPr>
              <p:cNvCxnSpPr>
                <a:cxnSpLocks/>
              </p:cNvCxnSpPr>
              <p:nvPr/>
            </p:nvCxnSpPr>
            <p:spPr>
              <a:xfrm flipV="1">
                <a:off x="15851" y="314049"/>
                <a:ext cx="12176149" cy="10094"/>
              </a:xfrm>
              <a:prstGeom prst="straightConnector1">
                <a:avLst/>
              </a:prstGeom>
              <a:ln w="15875">
                <a:solidFill>
                  <a:schemeClr val="bg1">
                    <a:lumMod val="5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B011F5DB-6727-2243-A639-6280FA7CF4D6}"/>
                  </a:ext>
                </a:extLst>
              </p:cNvPr>
              <p:cNvCxnSpPr>
                <a:cxnSpLocks/>
              </p:cNvCxnSpPr>
              <p:nvPr/>
            </p:nvCxnSpPr>
            <p:spPr>
              <a:xfrm rot="5400000" flipH="1" flipV="1">
                <a:off x="2900223" y="341628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6BBEB689-5FFA-8F73-A206-59EE629F15B5}"/>
                  </a:ext>
                </a:extLst>
              </p:cNvPr>
              <p:cNvCxnSpPr>
                <a:cxnSpLocks/>
              </p:cNvCxnSpPr>
              <p:nvPr/>
            </p:nvCxnSpPr>
            <p:spPr>
              <a:xfrm rot="5400000" flipH="1" flipV="1">
                <a:off x="2438174" y="3415106"/>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2734483F-6682-8D73-D609-C4695BE3EBAF}"/>
                  </a:ext>
                </a:extLst>
              </p:cNvPr>
              <p:cNvCxnSpPr>
                <a:cxnSpLocks/>
              </p:cNvCxnSpPr>
              <p:nvPr/>
            </p:nvCxnSpPr>
            <p:spPr>
              <a:xfrm rot="5400000" flipH="1" flipV="1">
                <a:off x="1976126" y="3413924"/>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1FF00E76-821D-9533-83F5-3C59A4944523}"/>
                  </a:ext>
                </a:extLst>
              </p:cNvPr>
              <p:cNvCxnSpPr>
                <a:cxnSpLocks/>
              </p:cNvCxnSpPr>
              <p:nvPr/>
            </p:nvCxnSpPr>
            <p:spPr>
              <a:xfrm rot="5400000" flipH="1" flipV="1">
                <a:off x="1499424" y="3417577"/>
                <a:ext cx="6795725"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0B1E6761-8FDF-D5FB-508E-48C0107FA521}"/>
                  </a:ext>
                </a:extLst>
              </p:cNvPr>
              <p:cNvCxnSpPr>
                <a:cxnSpLocks/>
              </p:cNvCxnSpPr>
              <p:nvPr/>
            </p:nvCxnSpPr>
            <p:spPr>
              <a:xfrm rot="5400000" flipH="1" flipV="1">
                <a:off x="1025490" y="3420321"/>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0A5283C4-D743-4C74-6D0B-F9EB67523E0C}"/>
                  </a:ext>
                </a:extLst>
              </p:cNvPr>
              <p:cNvCxnSpPr>
                <a:cxnSpLocks/>
              </p:cNvCxnSpPr>
              <p:nvPr/>
            </p:nvCxnSpPr>
            <p:spPr>
              <a:xfrm rot="5400000" flipH="1" flipV="1">
                <a:off x="562621" y="3419645"/>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F8FF4667-556D-3336-F76A-1860C714DAA5}"/>
                  </a:ext>
                </a:extLst>
              </p:cNvPr>
              <p:cNvCxnSpPr>
                <a:cxnSpLocks/>
              </p:cNvCxnSpPr>
              <p:nvPr/>
            </p:nvCxnSpPr>
            <p:spPr>
              <a:xfrm rot="5400000" flipH="1" flipV="1">
                <a:off x="99749" y="3418969"/>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0EDD6E49-9B3A-440D-9549-AB9C8CF1D148}"/>
                  </a:ext>
                </a:extLst>
              </p:cNvPr>
              <p:cNvCxnSpPr>
                <a:cxnSpLocks/>
              </p:cNvCxnSpPr>
              <p:nvPr/>
            </p:nvCxnSpPr>
            <p:spPr>
              <a:xfrm rot="5400000" flipH="1" flipV="1">
                <a:off x="-363124" y="3418293"/>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A19C5C85-9B37-D6C8-2659-6E8521CFB637}"/>
                  </a:ext>
                </a:extLst>
              </p:cNvPr>
              <p:cNvCxnSpPr>
                <a:cxnSpLocks/>
              </p:cNvCxnSpPr>
              <p:nvPr/>
            </p:nvCxnSpPr>
            <p:spPr>
              <a:xfrm rot="5400000" flipH="1" flipV="1">
                <a:off x="-843287" y="3428256"/>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1B4D7803-3CE4-A58C-1F53-9A61B48E5A61}"/>
                  </a:ext>
                </a:extLst>
              </p:cNvPr>
              <p:cNvCxnSpPr>
                <a:cxnSpLocks/>
              </p:cNvCxnSpPr>
              <p:nvPr/>
            </p:nvCxnSpPr>
            <p:spPr>
              <a:xfrm rot="5400000" flipH="1" flipV="1">
                <a:off x="-1306156" y="3427583"/>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617968BF-A740-4372-0766-FDAD66C3B519}"/>
                  </a:ext>
                </a:extLst>
              </p:cNvPr>
              <p:cNvCxnSpPr>
                <a:cxnSpLocks/>
              </p:cNvCxnSpPr>
              <p:nvPr/>
            </p:nvCxnSpPr>
            <p:spPr>
              <a:xfrm rot="5400000" flipH="1" flipV="1">
                <a:off x="-1786323" y="3437553"/>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18FB0B0C-552F-CFA9-C21C-9B7B7415F176}"/>
                  </a:ext>
                </a:extLst>
              </p:cNvPr>
              <p:cNvCxnSpPr>
                <a:cxnSpLocks/>
              </p:cNvCxnSpPr>
              <p:nvPr/>
            </p:nvCxnSpPr>
            <p:spPr>
              <a:xfrm rot="5400000" flipH="1" flipV="1">
                <a:off x="-2249196" y="3436877"/>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5638D94F-D60F-9DD4-AE8F-B3D234EED4D5}"/>
                  </a:ext>
                </a:extLst>
              </p:cNvPr>
              <p:cNvCxnSpPr>
                <a:cxnSpLocks/>
              </p:cNvCxnSpPr>
              <p:nvPr/>
            </p:nvCxnSpPr>
            <p:spPr>
              <a:xfrm rot="5400000" flipH="1" flipV="1">
                <a:off x="-2712068" y="3436198"/>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8CFF1399-1AB7-4AC8-A1B1-3AB4BA347C21}"/>
                  </a:ext>
                </a:extLst>
              </p:cNvPr>
              <p:cNvCxnSpPr>
                <a:cxnSpLocks/>
              </p:cNvCxnSpPr>
              <p:nvPr/>
            </p:nvCxnSpPr>
            <p:spPr>
              <a:xfrm rot="5400000" flipH="1" flipV="1">
                <a:off x="-3174937" y="3435525"/>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CF7CEA7B-20C0-37C2-F03E-B475EA09109A}"/>
                  </a:ext>
                </a:extLst>
              </p:cNvPr>
              <p:cNvCxnSpPr>
                <a:cxnSpLocks/>
              </p:cNvCxnSpPr>
              <p:nvPr/>
            </p:nvCxnSpPr>
            <p:spPr>
              <a:xfrm rot="5400000" flipH="1" flipV="1">
                <a:off x="3874014" y="341131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74643430-1CF7-B6F3-BD70-B8470B91C38E}"/>
                  </a:ext>
                </a:extLst>
              </p:cNvPr>
              <p:cNvCxnSpPr>
                <a:cxnSpLocks/>
              </p:cNvCxnSpPr>
              <p:nvPr/>
            </p:nvCxnSpPr>
            <p:spPr>
              <a:xfrm rot="5400000" flipH="1" flipV="1">
                <a:off x="3411966" y="341013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84EAA273-55B9-692A-1672-CC05A18C7889}"/>
                  </a:ext>
                </a:extLst>
              </p:cNvPr>
              <p:cNvCxnSpPr>
                <a:cxnSpLocks/>
              </p:cNvCxnSpPr>
              <p:nvPr/>
            </p:nvCxnSpPr>
            <p:spPr>
              <a:xfrm rot="5400000" flipH="1" flipV="1">
                <a:off x="4393927" y="3410138"/>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BE5509C6-65F3-EEFC-9D1B-F33FECF217CC}"/>
                  </a:ext>
                </a:extLst>
              </p:cNvPr>
              <p:cNvCxnSpPr>
                <a:cxnSpLocks/>
              </p:cNvCxnSpPr>
              <p:nvPr/>
            </p:nvCxnSpPr>
            <p:spPr>
              <a:xfrm rot="5400000" flipH="1" flipV="1">
                <a:off x="7163539" y="340001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159FFDE4-7BB3-A207-B9D3-634E77FB09B7}"/>
                  </a:ext>
                </a:extLst>
              </p:cNvPr>
              <p:cNvCxnSpPr>
                <a:cxnSpLocks/>
              </p:cNvCxnSpPr>
              <p:nvPr/>
            </p:nvCxnSpPr>
            <p:spPr>
              <a:xfrm rot="5400000" flipH="1" flipV="1">
                <a:off x="6701490" y="339883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F16DEC31-EAFB-3ED9-6DA4-2E939E712797}"/>
                  </a:ext>
                </a:extLst>
              </p:cNvPr>
              <p:cNvCxnSpPr>
                <a:cxnSpLocks/>
              </p:cNvCxnSpPr>
              <p:nvPr/>
            </p:nvCxnSpPr>
            <p:spPr>
              <a:xfrm rot="5400000" flipH="1" flipV="1">
                <a:off x="6239441" y="3397655"/>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66ABCBC4-5E89-D84B-5EF0-74CCEB14F311}"/>
                  </a:ext>
                </a:extLst>
              </p:cNvPr>
              <p:cNvCxnSpPr>
                <a:cxnSpLocks/>
              </p:cNvCxnSpPr>
              <p:nvPr/>
            </p:nvCxnSpPr>
            <p:spPr>
              <a:xfrm rot="5400000" flipH="1" flipV="1">
                <a:off x="5762740" y="3401308"/>
                <a:ext cx="6795725"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E3CC34BA-81D6-C3C6-8D8E-33781BA509F5}"/>
                  </a:ext>
                </a:extLst>
              </p:cNvPr>
              <p:cNvCxnSpPr>
                <a:cxnSpLocks/>
              </p:cNvCxnSpPr>
              <p:nvPr/>
            </p:nvCxnSpPr>
            <p:spPr>
              <a:xfrm rot="5400000" flipH="1" flipV="1">
                <a:off x="5288805" y="3404052"/>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C9CAA638-785F-2D5F-3188-343F7674BC86}"/>
                  </a:ext>
                </a:extLst>
              </p:cNvPr>
              <p:cNvCxnSpPr>
                <a:cxnSpLocks/>
              </p:cNvCxnSpPr>
              <p:nvPr/>
            </p:nvCxnSpPr>
            <p:spPr>
              <a:xfrm rot="5400000" flipH="1" flipV="1">
                <a:off x="4825937" y="3403376"/>
                <a:ext cx="6806747"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AF2F4EE1-3B05-076E-0BAC-60E0B43CEBAB}"/>
                  </a:ext>
                </a:extLst>
              </p:cNvPr>
              <p:cNvCxnSpPr>
                <a:cxnSpLocks/>
              </p:cNvCxnSpPr>
              <p:nvPr/>
            </p:nvCxnSpPr>
            <p:spPr>
              <a:xfrm rot="5400000" flipH="1" flipV="1">
                <a:off x="8137330" y="3395049"/>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7BC4834C-CA14-46D5-3871-DDCBCBEA034F}"/>
                  </a:ext>
                </a:extLst>
              </p:cNvPr>
              <p:cNvCxnSpPr>
                <a:cxnSpLocks/>
              </p:cNvCxnSpPr>
              <p:nvPr/>
            </p:nvCxnSpPr>
            <p:spPr>
              <a:xfrm rot="5400000" flipH="1" flipV="1">
                <a:off x="7675281" y="339386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EFC1D7B6-1CF6-EBF4-FC74-CEEEF08D868F}"/>
                  </a:ext>
                </a:extLst>
              </p:cNvPr>
              <p:cNvCxnSpPr>
                <a:cxnSpLocks/>
              </p:cNvCxnSpPr>
              <p:nvPr/>
            </p:nvCxnSpPr>
            <p:spPr>
              <a:xfrm rot="5400000" flipH="1" flipV="1">
                <a:off x="8558211" y="3393867"/>
                <a:ext cx="6782140" cy="0"/>
              </a:xfrm>
              <a:prstGeom prst="straightConnector1">
                <a:avLst/>
              </a:prstGeom>
              <a:ln w="15875">
                <a:solidFill>
                  <a:schemeClr val="bg1">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id="{10B3433C-8E81-48E9-216C-4D5D59946FA3}"/>
                </a:ext>
              </a:extLst>
            </p:cNvPr>
            <p:cNvGrpSpPr/>
            <p:nvPr/>
          </p:nvGrpSpPr>
          <p:grpSpPr>
            <a:xfrm>
              <a:off x="3019446" y="2791527"/>
              <a:ext cx="1729895" cy="623010"/>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2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4343150" y="275192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7" name="Group 216">
              <a:extLst>
                <a:ext uri="{FF2B5EF4-FFF2-40B4-BE49-F238E27FC236}">
                  <a16:creationId xmlns:a16="http://schemas.microsoft.com/office/drawing/2014/main" id="{04CA1476-DD39-A5A4-E698-7169CCC71D54}"/>
                </a:ext>
              </a:extLst>
            </p:cNvPr>
            <p:cNvGrpSpPr/>
            <p:nvPr/>
          </p:nvGrpSpPr>
          <p:grpSpPr>
            <a:xfrm>
              <a:off x="2977860" y="3570856"/>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5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6B4D1A04-9902-FA81-421F-D0E89E5E90F0}"/>
                </a:ext>
              </a:extLst>
            </p:cNvPr>
            <p:cNvGrpSpPr/>
            <p:nvPr/>
          </p:nvGrpSpPr>
          <p:grpSpPr>
            <a:xfrm>
              <a:off x="4321467" y="2743949"/>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692" name="Group 691">
              <a:extLst>
                <a:ext uri="{FF2B5EF4-FFF2-40B4-BE49-F238E27FC236}">
                  <a16:creationId xmlns:a16="http://schemas.microsoft.com/office/drawing/2014/main" id="{B982697D-6DB2-5457-17CC-615D5F904FA4}"/>
                </a:ext>
              </a:extLst>
            </p:cNvPr>
            <p:cNvGrpSpPr/>
            <p:nvPr/>
          </p:nvGrpSpPr>
          <p:grpSpPr>
            <a:xfrm>
              <a:off x="3757788" y="1510083"/>
              <a:ext cx="4270934" cy="3739236"/>
              <a:chOff x="3757788" y="1510083"/>
              <a:chExt cx="4270934" cy="3739236"/>
            </a:xfrm>
          </p:grpSpPr>
          <p:grpSp>
            <p:nvGrpSpPr>
              <p:cNvPr id="632" name="Group 631">
                <a:extLst>
                  <a:ext uri="{FF2B5EF4-FFF2-40B4-BE49-F238E27FC236}">
                    <a16:creationId xmlns:a16="http://schemas.microsoft.com/office/drawing/2014/main" id="{C4896550-D063-EC89-522B-C3AA1D51D182}"/>
                  </a:ext>
                </a:extLst>
              </p:cNvPr>
              <p:cNvGrpSpPr/>
              <p:nvPr/>
            </p:nvGrpSpPr>
            <p:grpSpPr>
              <a:xfrm>
                <a:off x="4134287" y="1510083"/>
                <a:ext cx="3894435" cy="3739236"/>
                <a:chOff x="4079695" y="1510083"/>
                <a:chExt cx="3894435" cy="3739236"/>
              </a:xfrm>
            </p:grpSpPr>
            <p:grpSp>
              <p:nvGrpSpPr>
                <p:cNvPr id="580" name="Group 579">
                  <a:extLst>
                    <a:ext uri="{FF2B5EF4-FFF2-40B4-BE49-F238E27FC236}">
                      <a16:creationId xmlns:a16="http://schemas.microsoft.com/office/drawing/2014/main" id="{C74204FF-8204-3604-88F9-4E2DCF294825}"/>
                    </a:ext>
                  </a:extLst>
                </p:cNvPr>
                <p:cNvGrpSpPr/>
                <p:nvPr/>
              </p:nvGrpSpPr>
              <p:grpSpPr>
                <a:xfrm>
                  <a:off x="4079695" y="1610239"/>
                  <a:ext cx="3894435" cy="3536595"/>
                  <a:chOff x="3637131" y="3395267"/>
                  <a:chExt cx="2753924" cy="3292266"/>
                </a:xfrm>
              </p:grpSpPr>
              <p:cxnSp>
                <p:nvCxnSpPr>
                  <p:cNvPr id="607" name="Straight Arrow Connector 606">
                    <a:extLst>
                      <a:ext uri="{FF2B5EF4-FFF2-40B4-BE49-F238E27FC236}">
                        <a16:creationId xmlns:a16="http://schemas.microsoft.com/office/drawing/2014/main" id="{997543D8-CB4F-23CF-E7F3-616530D60522}"/>
                      </a:ext>
                    </a:extLst>
                  </p:cNvPr>
                  <p:cNvCxnSpPr>
                    <a:cxnSpLocks/>
                  </p:cNvCxnSpPr>
                  <p:nvPr/>
                </p:nvCxnSpPr>
                <p:spPr>
                  <a:xfrm rot="21574900" flipV="1">
                    <a:off x="3637131" y="6687533"/>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6D97A200-0648-DD2C-558B-B4AE8238A050}"/>
                      </a:ext>
                    </a:extLst>
                  </p:cNvPr>
                  <p:cNvCxnSpPr>
                    <a:cxnSpLocks/>
                  </p:cNvCxnSpPr>
                  <p:nvPr/>
                </p:nvCxnSpPr>
                <p:spPr>
                  <a:xfrm rot="21574900" flipV="1">
                    <a:off x="3637131" y="655035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5D40D413-D5B0-865A-565C-1125BDC6BB93}"/>
                      </a:ext>
                    </a:extLst>
                  </p:cNvPr>
                  <p:cNvCxnSpPr>
                    <a:cxnSpLocks/>
                  </p:cNvCxnSpPr>
                  <p:nvPr/>
                </p:nvCxnSpPr>
                <p:spPr>
                  <a:xfrm rot="21574900" flipV="1">
                    <a:off x="3637131" y="641317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0" name="Straight Arrow Connector 609">
                    <a:extLst>
                      <a:ext uri="{FF2B5EF4-FFF2-40B4-BE49-F238E27FC236}">
                        <a16:creationId xmlns:a16="http://schemas.microsoft.com/office/drawing/2014/main" id="{2987DEA0-0CF9-18E8-8B66-86029792EBBB}"/>
                      </a:ext>
                    </a:extLst>
                  </p:cNvPr>
                  <p:cNvCxnSpPr>
                    <a:cxnSpLocks/>
                  </p:cNvCxnSpPr>
                  <p:nvPr/>
                </p:nvCxnSpPr>
                <p:spPr>
                  <a:xfrm rot="21574900" flipV="1">
                    <a:off x="3637131" y="6276000"/>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1" name="Straight Arrow Connector 610">
                    <a:extLst>
                      <a:ext uri="{FF2B5EF4-FFF2-40B4-BE49-F238E27FC236}">
                        <a16:creationId xmlns:a16="http://schemas.microsoft.com/office/drawing/2014/main" id="{D0F7C507-935A-5CD1-C4A4-A47F6D3B39DB}"/>
                      </a:ext>
                    </a:extLst>
                  </p:cNvPr>
                  <p:cNvCxnSpPr>
                    <a:cxnSpLocks/>
                  </p:cNvCxnSpPr>
                  <p:nvPr/>
                </p:nvCxnSpPr>
                <p:spPr>
                  <a:xfrm rot="21574900" flipV="1">
                    <a:off x="3637131" y="6138822"/>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2" name="Straight Arrow Connector 611">
                    <a:extLst>
                      <a:ext uri="{FF2B5EF4-FFF2-40B4-BE49-F238E27FC236}">
                        <a16:creationId xmlns:a16="http://schemas.microsoft.com/office/drawing/2014/main" id="{E1A1EBCA-CCEC-0F27-877D-4C87D097FA57}"/>
                      </a:ext>
                    </a:extLst>
                  </p:cNvPr>
                  <p:cNvCxnSpPr>
                    <a:cxnSpLocks/>
                  </p:cNvCxnSpPr>
                  <p:nvPr/>
                </p:nvCxnSpPr>
                <p:spPr>
                  <a:xfrm rot="21574900" flipV="1">
                    <a:off x="3637131" y="600164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3" name="Straight Arrow Connector 612">
                    <a:extLst>
                      <a:ext uri="{FF2B5EF4-FFF2-40B4-BE49-F238E27FC236}">
                        <a16:creationId xmlns:a16="http://schemas.microsoft.com/office/drawing/2014/main" id="{427C02A1-DC26-E8BF-6EE6-E25864777E7B}"/>
                      </a:ext>
                    </a:extLst>
                  </p:cNvPr>
                  <p:cNvCxnSpPr>
                    <a:cxnSpLocks/>
                  </p:cNvCxnSpPr>
                  <p:nvPr/>
                </p:nvCxnSpPr>
                <p:spPr>
                  <a:xfrm rot="21574900" flipV="1">
                    <a:off x="3637131" y="586446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4" name="Straight Arrow Connector 613">
                    <a:extLst>
                      <a:ext uri="{FF2B5EF4-FFF2-40B4-BE49-F238E27FC236}">
                        <a16:creationId xmlns:a16="http://schemas.microsoft.com/office/drawing/2014/main" id="{C9D464C1-1B54-3905-59C3-E2DC76083D88}"/>
                      </a:ext>
                    </a:extLst>
                  </p:cNvPr>
                  <p:cNvCxnSpPr>
                    <a:cxnSpLocks/>
                  </p:cNvCxnSpPr>
                  <p:nvPr/>
                </p:nvCxnSpPr>
                <p:spPr>
                  <a:xfrm rot="21574900" flipV="1">
                    <a:off x="3637131" y="5727289"/>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5" name="Straight Arrow Connector 614">
                    <a:extLst>
                      <a:ext uri="{FF2B5EF4-FFF2-40B4-BE49-F238E27FC236}">
                        <a16:creationId xmlns:a16="http://schemas.microsoft.com/office/drawing/2014/main" id="{F241916B-5BD8-1432-803B-2D7EA303F10D}"/>
                      </a:ext>
                    </a:extLst>
                  </p:cNvPr>
                  <p:cNvCxnSpPr>
                    <a:cxnSpLocks/>
                  </p:cNvCxnSpPr>
                  <p:nvPr/>
                </p:nvCxnSpPr>
                <p:spPr>
                  <a:xfrm rot="21574900" flipV="1">
                    <a:off x="3637131" y="5590111"/>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6" name="Straight Arrow Connector 615">
                    <a:extLst>
                      <a:ext uri="{FF2B5EF4-FFF2-40B4-BE49-F238E27FC236}">
                        <a16:creationId xmlns:a16="http://schemas.microsoft.com/office/drawing/2014/main" id="{11ED0AA3-415B-CD6C-7CAA-05837A286AAB}"/>
                      </a:ext>
                    </a:extLst>
                  </p:cNvPr>
                  <p:cNvCxnSpPr>
                    <a:cxnSpLocks/>
                  </p:cNvCxnSpPr>
                  <p:nvPr/>
                </p:nvCxnSpPr>
                <p:spPr>
                  <a:xfrm rot="21574900" flipV="1">
                    <a:off x="3637131" y="545293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7" name="Straight Arrow Connector 616">
                    <a:extLst>
                      <a:ext uri="{FF2B5EF4-FFF2-40B4-BE49-F238E27FC236}">
                        <a16:creationId xmlns:a16="http://schemas.microsoft.com/office/drawing/2014/main" id="{916EA3AA-9F64-1D45-CCF3-01017CEE8AC5}"/>
                      </a:ext>
                    </a:extLst>
                  </p:cNvPr>
                  <p:cNvCxnSpPr>
                    <a:cxnSpLocks/>
                  </p:cNvCxnSpPr>
                  <p:nvPr/>
                </p:nvCxnSpPr>
                <p:spPr>
                  <a:xfrm rot="21574900" flipV="1">
                    <a:off x="3637131" y="5315756"/>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8" name="Straight Arrow Connector 617">
                    <a:extLst>
                      <a:ext uri="{FF2B5EF4-FFF2-40B4-BE49-F238E27FC236}">
                        <a16:creationId xmlns:a16="http://schemas.microsoft.com/office/drawing/2014/main" id="{52E6DDA8-41A2-0843-3FF2-C8A7CBF995EC}"/>
                      </a:ext>
                    </a:extLst>
                  </p:cNvPr>
                  <p:cNvCxnSpPr>
                    <a:cxnSpLocks/>
                  </p:cNvCxnSpPr>
                  <p:nvPr/>
                </p:nvCxnSpPr>
                <p:spPr>
                  <a:xfrm rot="21574900" flipV="1">
                    <a:off x="3637131" y="5178578"/>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9" name="Straight Arrow Connector 618">
                    <a:extLst>
                      <a:ext uri="{FF2B5EF4-FFF2-40B4-BE49-F238E27FC236}">
                        <a16:creationId xmlns:a16="http://schemas.microsoft.com/office/drawing/2014/main" id="{45A0852A-0A3C-8332-EF3B-FC013E69D413}"/>
                      </a:ext>
                    </a:extLst>
                  </p:cNvPr>
                  <p:cNvCxnSpPr>
                    <a:cxnSpLocks/>
                  </p:cNvCxnSpPr>
                  <p:nvPr/>
                </p:nvCxnSpPr>
                <p:spPr>
                  <a:xfrm rot="21574900" flipV="1">
                    <a:off x="3637131" y="5041401"/>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0" name="Straight Arrow Connector 619">
                    <a:extLst>
                      <a:ext uri="{FF2B5EF4-FFF2-40B4-BE49-F238E27FC236}">
                        <a16:creationId xmlns:a16="http://schemas.microsoft.com/office/drawing/2014/main" id="{6EF6B822-BB2A-53FC-8E80-0F1142D4D695}"/>
                      </a:ext>
                    </a:extLst>
                  </p:cNvPr>
                  <p:cNvCxnSpPr>
                    <a:cxnSpLocks/>
                  </p:cNvCxnSpPr>
                  <p:nvPr/>
                </p:nvCxnSpPr>
                <p:spPr>
                  <a:xfrm rot="21574900" flipV="1">
                    <a:off x="3637131" y="4904223"/>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1" name="Straight Arrow Connector 620">
                    <a:extLst>
                      <a:ext uri="{FF2B5EF4-FFF2-40B4-BE49-F238E27FC236}">
                        <a16:creationId xmlns:a16="http://schemas.microsoft.com/office/drawing/2014/main" id="{585050AC-4A98-A66A-9D91-F6370C9B038A}"/>
                      </a:ext>
                    </a:extLst>
                  </p:cNvPr>
                  <p:cNvCxnSpPr>
                    <a:cxnSpLocks/>
                  </p:cNvCxnSpPr>
                  <p:nvPr/>
                </p:nvCxnSpPr>
                <p:spPr>
                  <a:xfrm rot="21574900" flipV="1">
                    <a:off x="3637131" y="4767045"/>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2" name="Straight Arrow Connector 621">
                    <a:extLst>
                      <a:ext uri="{FF2B5EF4-FFF2-40B4-BE49-F238E27FC236}">
                        <a16:creationId xmlns:a16="http://schemas.microsoft.com/office/drawing/2014/main" id="{B72FE63E-F13B-C664-7196-21AC9771D312}"/>
                      </a:ext>
                    </a:extLst>
                  </p:cNvPr>
                  <p:cNvCxnSpPr>
                    <a:cxnSpLocks/>
                  </p:cNvCxnSpPr>
                  <p:nvPr/>
                </p:nvCxnSpPr>
                <p:spPr>
                  <a:xfrm rot="21574900" flipV="1">
                    <a:off x="3637131" y="4629866"/>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3" name="Straight Arrow Connector 622">
                    <a:extLst>
                      <a:ext uri="{FF2B5EF4-FFF2-40B4-BE49-F238E27FC236}">
                        <a16:creationId xmlns:a16="http://schemas.microsoft.com/office/drawing/2014/main" id="{424F3BDB-E322-92EB-4E07-91F6E6B3747D}"/>
                      </a:ext>
                    </a:extLst>
                  </p:cNvPr>
                  <p:cNvCxnSpPr>
                    <a:cxnSpLocks/>
                  </p:cNvCxnSpPr>
                  <p:nvPr/>
                </p:nvCxnSpPr>
                <p:spPr>
                  <a:xfrm rot="21574900" flipV="1">
                    <a:off x="3637131" y="4492690"/>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4" name="Straight Arrow Connector 623">
                    <a:extLst>
                      <a:ext uri="{FF2B5EF4-FFF2-40B4-BE49-F238E27FC236}">
                        <a16:creationId xmlns:a16="http://schemas.microsoft.com/office/drawing/2014/main" id="{68E72527-0625-6FBA-FF2D-FFCBBF11DA11}"/>
                      </a:ext>
                    </a:extLst>
                  </p:cNvPr>
                  <p:cNvCxnSpPr>
                    <a:cxnSpLocks/>
                  </p:cNvCxnSpPr>
                  <p:nvPr/>
                </p:nvCxnSpPr>
                <p:spPr>
                  <a:xfrm rot="21574900" flipV="1">
                    <a:off x="3637131" y="4355512"/>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5" name="Straight Arrow Connector 624">
                    <a:extLst>
                      <a:ext uri="{FF2B5EF4-FFF2-40B4-BE49-F238E27FC236}">
                        <a16:creationId xmlns:a16="http://schemas.microsoft.com/office/drawing/2014/main" id="{7C4420B2-864E-1B7D-C0AA-2373A5A9C464}"/>
                      </a:ext>
                    </a:extLst>
                  </p:cNvPr>
                  <p:cNvCxnSpPr>
                    <a:cxnSpLocks/>
                  </p:cNvCxnSpPr>
                  <p:nvPr/>
                </p:nvCxnSpPr>
                <p:spPr>
                  <a:xfrm rot="21574900" flipV="1">
                    <a:off x="3637131" y="4218333"/>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6" name="Straight Arrow Connector 625">
                    <a:extLst>
                      <a:ext uri="{FF2B5EF4-FFF2-40B4-BE49-F238E27FC236}">
                        <a16:creationId xmlns:a16="http://schemas.microsoft.com/office/drawing/2014/main" id="{7336EF53-8814-952C-077A-0AA3357D9764}"/>
                      </a:ext>
                    </a:extLst>
                  </p:cNvPr>
                  <p:cNvCxnSpPr>
                    <a:cxnSpLocks/>
                  </p:cNvCxnSpPr>
                  <p:nvPr/>
                </p:nvCxnSpPr>
                <p:spPr>
                  <a:xfrm rot="21574900" flipV="1">
                    <a:off x="3637131" y="408115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7" name="Straight Arrow Connector 626">
                    <a:extLst>
                      <a:ext uri="{FF2B5EF4-FFF2-40B4-BE49-F238E27FC236}">
                        <a16:creationId xmlns:a16="http://schemas.microsoft.com/office/drawing/2014/main" id="{094C5938-6B77-24E4-93F2-3C80770741F4}"/>
                      </a:ext>
                    </a:extLst>
                  </p:cNvPr>
                  <p:cNvCxnSpPr>
                    <a:cxnSpLocks/>
                  </p:cNvCxnSpPr>
                  <p:nvPr/>
                </p:nvCxnSpPr>
                <p:spPr>
                  <a:xfrm rot="21574900" flipV="1">
                    <a:off x="3637131" y="3943978"/>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8" name="Straight Arrow Connector 627">
                    <a:extLst>
                      <a:ext uri="{FF2B5EF4-FFF2-40B4-BE49-F238E27FC236}">
                        <a16:creationId xmlns:a16="http://schemas.microsoft.com/office/drawing/2014/main" id="{6D74AFEA-0966-84C2-3BB5-9C58B1D68A26}"/>
                      </a:ext>
                    </a:extLst>
                  </p:cNvPr>
                  <p:cNvCxnSpPr>
                    <a:cxnSpLocks/>
                  </p:cNvCxnSpPr>
                  <p:nvPr/>
                </p:nvCxnSpPr>
                <p:spPr>
                  <a:xfrm rot="21574900" flipV="1">
                    <a:off x="3637131" y="3806800"/>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9" name="Straight Arrow Connector 628">
                    <a:extLst>
                      <a:ext uri="{FF2B5EF4-FFF2-40B4-BE49-F238E27FC236}">
                        <a16:creationId xmlns:a16="http://schemas.microsoft.com/office/drawing/2014/main" id="{F69A6747-4578-108A-22C3-E6AB82DCCFCE}"/>
                      </a:ext>
                    </a:extLst>
                  </p:cNvPr>
                  <p:cNvCxnSpPr>
                    <a:cxnSpLocks/>
                  </p:cNvCxnSpPr>
                  <p:nvPr/>
                </p:nvCxnSpPr>
                <p:spPr>
                  <a:xfrm rot="21574900" flipV="1">
                    <a:off x="3637131" y="366962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0" name="Straight Arrow Connector 629">
                    <a:extLst>
                      <a:ext uri="{FF2B5EF4-FFF2-40B4-BE49-F238E27FC236}">
                        <a16:creationId xmlns:a16="http://schemas.microsoft.com/office/drawing/2014/main" id="{C0FC4DDF-134C-7385-1111-1D75B7C0B150}"/>
                      </a:ext>
                    </a:extLst>
                  </p:cNvPr>
                  <p:cNvCxnSpPr>
                    <a:cxnSpLocks/>
                  </p:cNvCxnSpPr>
                  <p:nvPr/>
                </p:nvCxnSpPr>
                <p:spPr>
                  <a:xfrm rot="21574900" flipV="1">
                    <a:off x="3637131" y="3532444"/>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1" name="Straight Arrow Connector 630">
                    <a:extLst>
                      <a:ext uri="{FF2B5EF4-FFF2-40B4-BE49-F238E27FC236}">
                        <a16:creationId xmlns:a16="http://schemas.microsoft.com/office/drawing/2014/main" id="{4D20BD5E-7A89-0DAD-9D5D-FA6A5D635D1C}"/>
                      </a:ext>
                    </a:extLst>
                  </p:cNvPr>
                  <p:cNvCxnSpPr>
                    <a:cxnSpLocks/>
                  </p:cNvCxnSpPr>
                  <p:nvPr/>
                </p:nvCxnSpPr>
                <p:spPr>
                  <a:xfrm rot="21574900" flipV="1">
                    <a:off x="3637131" y="3395267"/>
                    <a:ext cx="2753924" cy="0"/>
                  </a:xfrm>
                  <a:prstGeom prst="straightConnector1">
                    <a:avLst/>
                  </a:prstGeom>
                  <a:ln w="158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581" name="Group 580">
                  <a:extLst>
                    <a:ext uri="{FF2B5EF4-FFF2-40B4-BE49-F238E27FC236}">
                      <a16:creationId xmlns:a16="http://schemas.microsoft.com/office/drawing/2014/main" id="{CAA39A54-6165-5B60-50A5-8737DEC88E89}"/>
                    </a:ext>
                  </a:extLst>
                </p:cNvPr>
                <p:cNvGrpSpPr/>
                <p:nvPr/>
              </p:nvGrpSpPr>
              <p:grpSpPr>
                <a:xfrm>
                  <a:off x="4217872" y="1510083"/>
                  <a:ext cx="3414393" cy="3739236"/>
                  <a:chOff x="1705493" y="210219"/>
                  <a:chExt cx="3130319" cy="2458717"/>
                </a:xfrm>
              </p:grpSpPr>
              <p:cxnSp>
                <p:nvCxnSpPr>
                  <p:cNvPr id="582" name="Straight Arrow Connector 581">
                    <a:extLst>
                      <a:ext uri="{FF2B5EF4-FFF2-40B4-BE49-F238E27FC236}">
                        <a16:creationId xmlns:a16="http://schemas.microsoft.com/office/drawing/2014/main" id="{0792D098-F56C-D33D-F524-D1CF68DA12C8}"/>
                      </a:ext>
                    </a:extLst>
                  </p:cNvPr>
                  <p:cNvCxnSpPr>
                    <a:cxnSpLocks/>
                  </p:cNvCxnSpPr>
                  <p:nvPr/>
                </p:nvCxnSpPr>
                <p:spPr>
                  <a:xfrm rot="5400000" flipH="1" flipV="1">
                    <a:off x="2030216" y="1438076"/>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3" name="Straight Arrow Connector 582">
                    <a:extLst>
                      <a:ext uri="{FF2B5EF4-FFF2-40B4-BE49-F238E27FC236}">
                        <a16:creationId xmlns:a16="http://schemas.microsoft.com/office/drawing/2014/main" id="{A8FBD031-7F93-0B91-A0BD-A27DEE1D0F02}"/>
                      </a:ext>
                    </a:extLst>
                  </p:cNvPr>
                  <p:cNvCxnSpPr>
                    <a:cxnSpLocks/>
                  </p:cNvCxnSpPr>
                  <p:nvPr/>
                </p:nvCxnSpPr>
                <p:spPr>
                  <a:xfrm rot="5400000" flipH="1" flipV="1">
                    <a:off x="1902862" y="1437652"/>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4" name="Straight Arrow Connector 583">
                    <a:extLst>
                      <a:ext uri="{FF2B5EF4-FFF2-40B4-BE49-F238E27FC236}">
                        <a16:creationId xmlns:a16="http://schemas.microsoft.com/office/drawing/2014/main" id="{51228220-CD4A-108C-A14F-3BC7DC303FB8}"/>
                      </a:ext>
                    </a:extLst>
                  </p:cNvPr>
                  <p:cNvCxnSpPr>
                    <a:cxnSpLocks/>
                  </p:cNvCxnSpPr>
                  <p:nvPr/>
                </p:nvCxnSpPr>
                <p:spPr>
                  <a:xfrm rot="5400000" flipH="1" flipV="1">
                    <a:off x="1775508" y="1437227"/>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5" name="Straight Arrow Connector 584">
                    <a:extLst>
                      <a:ext uri="{FF2B5EF4-FFF2-40B4-BE49-F238E27FC236}">
                        <a16:creationId xmlns:a16="http://schemas.microsoft.com/office/drawing/2014/main" id="{FEDAB306-3D8D-3C48-805E-E73585890246}"/>
                      </a:ext>
                    </a:extLst>
                  </p:cNvPr>
                  <p:cNvCxnSpPr>
                    <a:cxnSpLocks/>
                  </p:cNvCxnSpPr>
                  <p:nvPr/>
                </p:nvCxnSpPr>
                <p:spPr>
                  <a:xfrm rot="5400000" flipH="1" flipV="1">
                    <a:off x="1643547" y="1438540"/>
                    <a:ext cx="2442472"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6" name="Straight Arrow Connector 585">
                    <a:extLst>
                      <a:ext uri="{FF2B5EF4-FFF2-40B4-BE49-F238E27FC236}">
                        <a16:creationId xmlns:a16="http://schemas.microsoft.com/office/drawing/2014/main" id="{9013C1BF-AFB5-EE1F-2DAC-37920C4ECC24}"/>
                      </a:ext>
                    </a:extLst>
                  </p:cNvPr>
                  <p:cNvCxnSpPr>
                    <a:cxnSpLocks/>
                  </p:cNvCxnSpPr>
                  <p:nvPr/>
                </p:nvCxnSpPr>
                <p:spPr>
                  <a:xfrm rot="5400000" flipH="1" flipV="1">
                    <a:off x="1512455" y="1439526"/>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7" name="Straight Arrow Connector 586">
                    <a:extLst>
                      <a:ext uri="{FF2B5EF4-FFF2-40B4-BE49-F238E27FC236}">
                        <a16:creationId xmlns:a16="http://schemas.microsoft.com/office/drawing/2014/main" id="{62C54160-3798-A288-699B-5E0F247B151F}"/>
                      </a:ext>
                    </a:extLst>
                  </p:cNvPr>
                  <p:cNvCxnSpPr>
                    <a:cxnSpLocks/>
                  </p:cNvCxnSpPr>
                  <p:nvPr/>
                </p:nvCxnSpPr>
                <p:spPr>
                  <a:xfrm rot="5400000" flipH="1" flipV="1">
                    <a:off x="1384875" y="1439283"/>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8" name="Straight Arrow Connector 587">
                    <a:extLst>
                      <a:ext uri="{FF2B5EF4-FFF2-40B4-BE49-F238E27FC236}">
                        <a16:creationId xmlns:a16="http://schemas.microsoft.com/office/drawing/2014/main" id="{8512A908-DDB3-0D68-81AF-5B48CFE3D366}"/>
                      </a:ext>
                    </a:extLst>
                  </p:cNvPr>
                  <p:cNvCxnSpPr>
                    <a:cxnSpLocks/>
                  </p:cNvCxnSpPr>
                  <p:nvPr/>
                </p:nvCxnSpPr>
                <p:spPr>
                  <a:xfrm rot="5400000" flipH="1" flipV="1">
                    <a:off x="1257294" y="1439040"/>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9" name="Straight Arrow Connector 588">
                    <a:extLst>
                      <a:ext uri="{FF2B5EF4-FFF2-40B4-BE49-F238E27FC236}">
                        <a16:creationId xmlns:a16="http://schemas.microsoft.com/office/drawing/2014/main" id="{2B9F7355-06E6-673D-5618-F6CA51636287}"/>
                      </a:ext>
                    </a:extLst>
                  </p:cNvPr>
                  <p:cNvCxnSpPr>
                    <a:cxnSpLocks/>
                  </p:cNvCxnSpPr>
                  <p:nvPr/>
                </p:nvCxnSpPr>
                <p:spPr>
                  <a:xfrm rot="5400000" flipH="1" flipV="1">
                    <a:off x="1129713" y="1438797"/>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0" name="Straight Arrow Connector 589">
                    <a:extLst>
                      <a:ext uri="{FF2B5EF4-FFF2-40B4-BE49-F238E27FC236}">
                        <a16:creationId xmlns:a16="http://schemas.microsoft.com/office/drawing/2014/main" id="{A60880C7-B07E-5B61-35E7-C7B9515FE27D}"/>
                      </a:ext>
                    </a:extLst>
                  </p:cNvPr>
                  <p:cNvCxnSpPr>
                    <a:cxnSpLocks/>
                  </p:cNvCxnSpPr>
                  <p:nvPr/>
                </p:nvCxnSpPr>
                <p:spPr>
                  <a:xfrm rot="5400000" flipH="1" flipV="1">
                    <a:off x="997366" y="1442379"/>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1" name="Straight Arrow Connector 590">
                    <a:extLst>
                      <a:ext uri="{FF2B5EF4-FFF2-40B4-BE49-F238E27FC236}">
                        <a16:creationId xmlns:a16="http://schemas.microsoft.com/office/drawing/2014/main" id="{3A406BD8-2268-5754-2777-F1DE01608D44}"/>
                      </a:ext>
                    </a:extLst>
                  </p:cNvPr>
                  <p:cNvCxnSpPr>
                    <a:cxnSpLocks/>
                  </p:cNvCxnSpPr>
                  <p:nvPr/>
                </p:nvCxnSpPr>
                <p:spPr>
                  <a:xfrm rot="5400000" flipH="1" flipV="1">
                    <a:off x="869786" y="1442137"/>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2" name="Straight Arrow Connector 591">
                    <a:extLst>
                      <a:ext uri="{FF2B5EF4-FFF2-40B4-BE49-F238E27FC236}">
                        <a16:creationId xmlns:a16="http://schemas.microsoft.com/office/drawing/2014/main" id="{BE4E0B68-F8E7-009B-A52B-F70D84393058}"/>
                      </a:ext>
                    </a:extLst>
                  </p:cNvPr>
                  <p:cNvCxnSpPr>
                    <a:cxnSpLocks/>
                  </p:cNvCxnSpPr>
                  <p:nvPr/>
                </p:nvCxnSpPr>
                <p:spPr>
                  <a:xfrm rot="5400000" flipH="1" flipV="1">
                    <a:off x="737438" y="1445720"/>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3" name="Straight Arrow Connector 592">
                    <a:extLst>
                      <a:ext uri="{FF2B5EF4-FFF2-40B4-BE49-F238E27FC236}">
                        <a16:creationId xmlns:a16="http://schemas.microsoft.com/office/drawing/2014/main" id="{99CC415B-CA71-8C55-853A-0DF0107E593F}"/>
                      </a:ext>
                    </a:extLst>
                  </p:cNvPr>
                  <p:cNvCxnSpPr>
                    <a:cxnSpLocks/>
                  </p:cNvCxnSpPr>
                  <p:nvPr/>
                </p:nvCxnSpPr>
                <p:spPr>
                  <a:xfrm rot="5400000" flipH="1" flipV="1">
                    <a:off x="609857" y="1445477"/>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4" name="Straight Arrow Connector 593">
                    <a:extLst>
                      <a:ext uri="{FF2B5EF4-FFF2-40B4-BE49-F238E27FC236}">
                        <a16:creationId xmlns:a16="http://schemas.microsoft.com/office/drawing/2014/main" id="{53584AF6-2758-8542-01C0-A6DC89910A2B}"/>
                      </a:ext>
                    </a:extLst>
                  </p:cNvPr>
                  <p:cNvCxnSpPr>
                    <a:cxnSpLocks/>
                  </p:cNvCxnSpPr>
                  <p:nvPr/>
                </p:nvCxnSpPr>
                <p:spPr>
                  <a:xfrm rot="5400000" flipH="1" flipV="1">
                    <a:off x="482276" y="1445233"/>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5" name="Straight Arrow Connector 594">
                    <a:extLst>
                      <a:ext uri="{FF2B5EF4-FFF2-40B4-BE49-F238E27FC236}">
                        <a16:creationId xmlns:a16="http://schemas.microsoft.com/office/drawing/2014/main" id="{55BEB63F-9A9A-B6DA-6350-D352BBC7F87A}"/>
                      </a:ext>
                    </a:extLst>
                  </p:cNvPr>
                  <p:cNvCxnSpPr>
                    <a:cxnSpLocks/>
                  </p:cNvCxnSpPr>
                  <p:nvPr/>
                </p:nvCxnSpPr>
                <p:spPr>
                  <a:xfrm rot="5400000" flipH="1" flipV="1">
                    <a:off x="2298621" y="1436290"/>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6" name="Straight Arrow Connector 595">
                    <a:extLst>
                      <a:ext uri="{FF2B5EF4-FFF2-40B4-BE49-F238E27FC236}">
                        <a16:creationId xmlns:a16="http://schemas.microsoft.com/office/drawing/2014/main" id="{68784457-C34C-3E20-D88E-5D2B50FAAB77}"/>
                      </a:ext>
                    </a:extLst>
                  </p:cNvPr>
                  <p:cNvCxnSpPr>
                    <a:cxnSpLocks/>
                  </p:cNvCxnSpPr>
                  <p:nvPr/>
                </p:nvCxnSpPr>
                <p:spPr>
                  <a:xfrm rot="5400000" flipH="1" flipV="1">
                    <a:off x="2171267" y="1435866"/>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7" name="Straight Arrow Connector 596">
                    <a:extLst>
                      <a:ext uri="{FF2B5EF4-FFF2-40B4-BE49-F238E27FC236}">
                        <a16:creationId xmlns:a16="http://schemas.microsoft.com/office/drawing/2014/main" id="{6DCB365B-E4CB-E17E-E5D0-94CF777B6439}"/>
                      </a:ext>
                    </a:extLst>
                  </p:cNvPr>
                  <p:cNvCxnSpPr>
                    <a:cxnSpLocks/>
                  </p:cNvCxnSpPr>
                  <p:nvPr/>
                </p:nvCxnSpPr>
                <p:spPr>
                  <a:xfrm rot="5400000" flipH="1" flipV="1">
                    <a:off x="2441924" y="1435867"/>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8" name="Straight Arrow Connector 597">
                    <a:extLst>
                      <a:ext uri="{FF2B5EF4-FFF2-40B4-BE49-F238E27FC236}">
                        <a16:creationId xmlns:a16="http://schemas.microsoft.com/office/drawing/2014/main" id="{2C8B1A61-C2F6-B823-8A77-5E1CBF4CA6FE}"/>
                      </a:ext>
                    </a:extLst>
                  </p:cNvPr>
                  <p:cNvCxnSpPr>
                    <a:cxnSpLocks/>
                  </p:cNvCxnSpPr>
                  <p:nvPr/>
                </p:nvCxnSpPr>
                <p:spPr>
                  <a:xfrm rot="5400000" flipH="1" flipV="1">
                    <a:off x="3205309" y="1432229"/>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9" name="Straight Arrow Connector 598">
                    <a:extLst>
                      <a:ext uri="{FF2B5EF4-FFF2-40B4-BE49-F238E27FC236}">
                        <a16:creationId xmlns:a16="http://schemas.microsoft.com/office/drawing/2014/main" id="{B6E4C726-1D4B-10EB-BFAA-9B4A6367CF25}"/>
                      </a:ext>
                    </a:extLst>
                  </p:cNvPr>
                  <p:cNvCxnSpPr>
                    <a:cxnSpLocks/>
                  </p:cNvCxnSpPr>
                  <p:nvPr/>
                </p:nvCxnSpPr>
                <p:spPr>
                  <a:xfrm rot="5400000" flipH="1" flipV="1">
                    <a:off x="3077955" y="1431805"/>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0" name="Straight Arrow Connector 599">
                    <a:extLst>
                      <a:ext uri="{FF2B5EF4-FFF2-40B4-BE49-F238E27FC236}">
                        <a16:creationId xmlns:a16="http://schemas.microsoft.com/office/drawing/2014/main" id="{DE0DCCDF-BA5D-2F34-1624-BA3D0F757A25}"/>
                      </a:ext>
                    </a:extLst>
                  </p:cNvPr>
                  <p:cNvCxnSpPr>
                    <a:cxnSpLocks/>
                  </p:cNvCxnSpPr>
                  <p:nvPr/>
                </p:nvCxnSpPr>
                <p:spPr>
                  <a:xfrm rot="5400000" flipH="1" flipV="1">
                    <a:off x="2950601" y="1431380"/>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1" name="Straight Arrow Connector 600">
                    <a:extLst>
                      <a:ext uri="{FF2B5EF4-FFF2-40B4-BE49-F238E27FC236}">
                        <a16:creationId xmlns:a16="http://schemas.microsoft.com/office/drawing/2014/main" id="{F6D420F0-4F74-58AA-5FA5-9E2858D8058D}"/>
                      </a:ext>
                    </a:extLst>
                  </p:cNvPr>
                  <p:cNvCxnSpPr>
                    <a:cxnSpLocks/>
                  </p:cNvCxnSpPr>
                  <p:nvPr/>
                </p:nvCxnSpPr>
                <p:spPr>
                  <a:xfrm rot="5400000" flipH="1" flipV="1">
                    <a:off x="2818640" y="1432693"/>
                    <a:ext cx="2442472"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2" name="Straight Arrow Connector 601">
                    <a:extLst>
                      <a:ext uri="{FF2B5EF4-FFF2-40B4-BE49-F238E27FC236}">
                        <a16:creationId xmlns:a16="http://schemas.microsoft.com/office/drawing/2014/main" id="{00944B1B-0E44-BA4E-D7C3-D82329E5287B}"/>
                      </a:ext>
                    </a:extLst>
                  </p:cNvPr>
                  <p:cNvCxnSpPr>
                    <a:cxnSpLocks/>
                  </p:cNvCxnSpPr>
                  <p:nvPr/>
                </p:nvCxnSpPr>
                <p:spPr>
                  <a:xfrm rot="5400000" flipH="1" flipV="1">
                    <a:off x="2687548" y="1433679"/>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3" name="Straight Arrow Connector 602">
                    <a:extLst>
                      <a:ext uri="{FF2B5EF4-FFF2-40B4-BE49-F238E27FC236}">
                        <a16:creationId xmlns:a16="http://schemas.microsoft.com/office/drawing/2014/main" id="{4F62865A-8A64-2344-2080-3ACBEDA3EF04}"/>
                      </a:ext>
                    </a:extLst>
                  </p:cNvPr>
                  <p:cNvCxnSpPr>
                    <a:cxnSpLocks/>
                  </p:cNvCxnSpPr>
                  <p:nvPr/>
                </p:nvCxnSpPr>
                <p:spPr>
                  <a:xfrm rot="5400000" flipH="1" flipV="1">
                    <a:off x="2559968" y="1433436"/>
                    <a:ext cx="2446433"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4" name="Straight Arrow Connector 603">
                    <a:extLst>
                      <a:ext uri="{FF2B5EF4-FFF2-40B4-BE49-F238E27FC236}">
                        <a16:creationId xmlns:a16="http://schemas.microsoft.com/office/drawing/2014/main" id="{BF9793CE-9476-EAB4-5C1E-EDADD52A9D0E}"/>
                      </a:ext>
                    </a:extLst>
                  </p:cNvPr>
                  <p:cNvCxnSpPr>
                    <a:cxnSpLocks/>
                  </p:cNvCxnSpPr>
                  <p:nvPr/>
                </p:nvCxnSpPr>
                <p:spPr>
                  <a:xfrm rot="5400000" flipH="1" flipV="1">
                    <a:off x="3473714" y="1430443"/>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5" name="Straight Arrow Connector 604">
                    <a:extLst>
                      <a:ext uri="{FF2B5EF4-FFF2-40B4-BE49-F238E27FC236}">
                        <a16:creationId xmlns:a16="http://schemas.microsoft.com/office/drawing/2014/main" id="{4AD90494-E003-1DAC-366F-6F9EFF5C0A66}"/>
                      </a:ext>
                    </a:extLst>
                  </p:cNvPr>
                  <p:cNvCxnSpPr>
                    <a:cxnSpLocks/>
                  </p:cNvCxnSpPr>
                  <p:nvPr/>
                </p:nvCxnSpPr>
                <p:spPr>
                  <a:xfrm rot="5400000" flipH="1" flipV="1">
                    <a:off x="3346360" y="1430019"/>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921FE429-4AFE-1AFB-F1C1-73D9B1BC445E}"/>
                      </a:ext>
                    </a:extLst>
                  </p:cNvPr>
                  <p:cNvCxnSpPr>
                    <a:cxnSpLocks/>
                  </p:cNvCxnSpPr>
                  <p:nvPr/>
                </p:nvCxnSpPr>
                <p:spPr>
                  <a:xfrm rot="5400000" flipH="1" flipV="1">
                    <a:off x="3617017" y="1430019"/>
                    <a:ext cx="2437589" cy="0"/>
                  </a:xfrm>
                  <a:prstGeom prst="straightConnector1">
                    <a:avLst/>
                  </a:prstGeom>
                  <a:ln w="15875">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633" name="Straight Arrow Connector 632">
                <a:extLst>
                  <a:ext uri="{FF2B5EF4-FFF2-40B4-BE49-F238E27FC236}">
                    <a16:creationId xmlns:a16="http://schemas.microsoft.com/office/drawing/2014/main" id="{D75C676B-8D55-74D8-FD19-9075C7C98A6E}"/>
                  </a:ext>
                </a:extLst>
              </p:cNvPr>
              <p:cNvCxnSpPr>
                <a:cxnSpLocks/>
              </p:cNvCxnSpPr>
              <p:nvPr/>
            </p:nvCxnSpPr>
            <p:spPr>
              <a:xfrm rot="21574900" flipV="1">
                <a:off x="3763177" y="1625805"/>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4" name="Straight Arrow Connector 633">
                <a:extLst>
                  <a:ext uri="{FF2B5EF4-FFF2-40B4-BE49-F238E27FC236}">
                    <a16:creationId xmlns:a16="http://schemas.microsoft.com/office/drawing/2014/main" id="{C3100FB3-2D22-B5E0-E97A-349A5828FDC2}"/>
                  </a:ext>
                </a:extLst>
              </p:cNvPr>
              <p:cNvCxnSpPr>
                <a:cxnSpLocks/>
              </p:cNvCxnSpPr>
              <p:nvPr/>
            </p:nvCxnSpPr>
            <p:spPr>
              <a:xfrm rot="21574900" flipV="1">
                <a:off x="3760488" y="1773459"/>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5" name="Straight Arrow Connector 634">
                <a:extLst>
                  <a:ext uri="{FF2B5EF4-FFF2-40B4-BE49-F238E27FC236}">
                    <a16:creationId xmlns:a16="http://schemas.microsoft.com/office/drawing/2014/main" id="{186CB187-F435-E4F1-3976-BA250483BC12}"/>
                  </a:ext>
                </a:extLst>
              </p:cNvPr>
              <p:cNvCxnSpPr>
                <a:cxnSpLocks/>
              </p:cNvCxnSpPr>
              <p:nvPr/>
            </p:nvCxnSpPr>
            <p:spPr>
              <a:xfrm rot="21574900" flipV="1">
                <a:off x="3761611" y="1918883"/>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6" name="Straight Arrow Connector 635">
                <a:extLst>
                  <a:ext uri="{FF2B5EF4-FFF2-40B4-BE49-F238E27FC236}">
                    <a16:creationId xmlns:a16="http://schemas.microsoft.com/office/drawing/2014/main" id="{AA128693-7B68-3554-83C3-E73B8736D3DC}"/>
                  </a:ext>
                </a:extLst>
              </p:cNvPr>
              <p:cNvCxnSpPr>
                <a:cxnSpLocks/>
              </p:cNvCxnSpPr>
              <p:nvPr/>
            </p:nvCxnSpPr>
            <p:spPr>
              <a:xfrm rot="21574900" flipV="1">
                <a:off x="3758922" y="2066537"/>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7" name="Straight Arrow Connector 636">
                <a:extLst>
                  <a:ext uri="{FF2B5EF4-FFF2-40B4-BE49-F238E27FC236}">
                    <a16:creationId xmlns:a16="http://schemas.microsoft.com/office/drawing/2014/main" id="{DD6B8364-326C-4291-67B1-5CDB3EF1EAE4}"/>
                  </a:ext>
                </a:extLst>
              </p:cNvPr>
              <p:cNvCxnSpPr>
                <a:cxnSpLocks/>
              </p:cNvCxnSpPr>
              <p:nvPr/>
            </p:nvCxnSpPr>
            <p:spPr>
              <a:xfrm rot="21574900" flipV="1">
                <a:off x="3762043" y="2215732"/>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8" name="Straight Arrow Connector 637">
                <a:extLst>
                  <a:ext uri="{FF2B5EF4-FFF2-40B4-BE49-F238E27FC236}">
                    <a16:creationId xmlns:a16="http://schemas.microsoft.com/office/drawing/2014/main" id="{EA66A7A1-12EF-30A0-1B0A-028A81082409}"/>
                  </a:ext>
                </a:extLst>
              </p:cNvPr>
              <p:cNvCxnSpPr>
                <a:cxnSpLocks/>
              </p:cNvCxnSpPr>
              <p:nvPr/>
            </p:nvCxnSpPr>
            <p:spPr>
              <a:xfrm rot="21574900" flipV="1">
                <a:off x="3759354" y="2363386"/>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9" name="Straight Arrow Connector 638">
                <a:extLst>
                  <a:ext uri="{FF2B5EF4-FFF2-40B4-BE49-F238E27FC236}">
                    <a16:creationId xmlns:a16="http://schemas.microsoft.com/office/drawing/2014/main" id="{1863FE48-59CB-E0A9-4638-3ABEA2D7600F}"/>
                  </a:ext>
                </a:extLst>
              </p:cNvPr>
              <p:cNvCxnSpPr>
                <a:cxnSpLocks/>
              </p:cNvCxnSpPr>
              <p:nvPr/>
            </p:nvCxnSpPr>
            <p:spPr>
              <a:xfrm rot="21574900" flipV="1">
                <a:off x="3760477" y="250881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0" name="Straight Arrow Connector 639">
                <a:extLst>
                  <a:ext uri="{FF2B5EF4-FFF2-40B4-BE49-F238E27FC236}">
                    <a16:creationId xmlns:a16="http://schemas.microsoft.com/office/drawing/2014/main" id="{C6921F02-D75A-C4F7-9933-57BD89654B9C}"/>
                  </a:ext>
                </a:extLst>
              </p:cNvPr>
              <p:cNvCxnSpPr>
                <a:cxnSpLocks/>
              </p:cNvCxnSpPr>
              <p:nvPr/>
            </p:nvCxnSpPr>
            <p:spPr>
              <a:xfrm rot="21574900" flipV="1">
                <a:off x="3757788" y="265646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8" name="Straight Arrow Connector 667">
                <a:extLst>
                  <a:ext uri="{FF2B5EF4-FFF2-40B4-BE49-F238E27FC236}">
                    <a16:creationId xmlns:a16="http://schemas.microsoft.com/office/drawing/2014/main" id="{B48512DF-9F46-CE3B-55DA-6D00D88C0DB3}"/>
                  </a:ext>
                </a:extLst>
              </p:cNvPr>
              <p:cNvCxnSpPr>
                <a:cxnSpLocks/>
              </p:cNvCxnSpPr>
              <p:nvPr/>
            </p:nvCxnSpPr>
            <p:spPr>
              <a:xfrm rot="21574900" flipV="1">
                <a:off x="3763288" y="280724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9" name="Straight Arrow Connector 668">
                <a:extLst>
                  <a:ext uri="{FF2B5EF4-FFF2-40B4-BE49-F238E27FC236}">
                    <a16:creationId xmlns:a16="http://schemas.microsoft.com/office/drawing/2014/main" id="{B1E81D6F-E8BC-72B2-D5A7-AC623EE3AA8E}"/>
                  </a:ext>
                </a:extLst>
              </p:cNvPr>
              <p:cNvCxnSpPr>
                <a:cxnSpLocks/>
              </p:cNvCxnSpPr>
              <p:nvPr/>
            </p:nvCxnSpPr>
            <p:spPr>
              <a:xfrm rot="21574900" flipV="1">
                <a:off x="3760599" y="295489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0" name="Straight Arrow Connector 669">
                <a:extLst>
                  <a:ext uri="{FF2B5EF4-FFF2-40B4-BE49-F238E27FC236}">
                    <a16:creationId xmlns:a16="http://schemas.microsoft.com/office/drawing/2014/main" id="{76088F8B-D2D1-4858-61CA-683DC466111A}"/>
                  </a:ext>
                </a:extLst>
              </p:cNvPr>
              <p:cNvCxnSpPr>
                <a:cxnSpLocks/>
              </p:cNvCxnSpPr>
              <p:nvPr/>
            </p:nvCxnSpPr>
            <p:spPr>
              <a:xfrm rot="21574900" flipV="1">
                <a:off x="3761722" y="3100318"/>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1" name="Straight Arrow Connector 670">
                <a:extLst>
                  <a:ext uri="{FF2B5EF4-FFF2-40B4-BE49-F238E27FC236}">
                    <a16:creationId xmlns:a16="http://schemas.microsoft.com/office/drawing/2014/main" id="{A91FB331-A304-7E6F-0495-B72843CB98F3}"/>
                  </a:ext>
                </a:extLst>
              </p:cNvPr>
              <p:cNvCxnSpPr>
                <a:cxnSpLocks/>
              </p:cNvCxnSpPr>
              <p:nvPr/>
            </p:nvCxnSpPr>
            <p:spPr>
              <a:xfrm rot="21574900" flipV="1">
                <a:off x="3759033" y="3247972"/>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2" name="Straight Arrow Connector 671">
                <a:extLst>
                  <a:ext uri="{FF2B5EF4-FFF2-40B4-BE49-F238E27FC236}">
                    <a16:creationId xmlns:a16="http://schemas.microsoft.com/office/drawing/2014/main" id="{225B944F-51E0-638D-96D5-D4563481C0A9}"/>
                  </a:ext>
                </a:extLst>
              </p:cNvPr>
              <p:cNvCxnSpPr>
                <a:cxnSpLocks/>
              </p:cNvCxnSpPr>
              <p:nvPr/>
            </p:nvCxnSpPr>
            <p:spPr>
              <a:xfrm rot="21574900" flipV="1">
                <a:off x="3762154" y="3397167"/>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3" name="Straight Arrow Connector 672">
                <a:extLst>
                  <a:ext uri="{FF2B5EF4-FFF2-40B4-BE49-F238E27FC236}">
                    <a16:creationId xmlns:a16="http://schemas.microsoft.com/office/drawing/2014/main" id="{55BC63DD-BAC0-845E-BF52-9F9FB1E81D69}"/>
                  </a:ext>
                </a:extLst>
              </p:cNvPr>
              <p:cNvCxnSpPr>
                <a:cxnSpLocks/>
              </p:cNvCxnSpPr>
              <p:nvPr/>
            </p:nvCxnSpPr>
            <p:spPr>
              <a:xfrm rot="21574900" flipV="1">
                <a:off x="3759465" y="3544821"/>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4" name="Straight Arrow Connector 673">
                <a:extLst>
                  <a:ext uri="{FF2B5EF4-FFF2-40B4-BE49-F238E27FC236}">
                    <a16:creationId xmlns:a16="http://schemas.microsoft.com/office/drawing/2014/main" id="{7DC04C11-9F95-7B17-FC06-F30ADA8A0CAC}"/>
                  </a:ext>
                </a:extLst>
              </p:cNvPr>
              <p:cNvCxnSpPr>
                <a:cxnSpLocks/>
              </p:cNvCxnSpPr>
              <p:nvPr/>
            </p:nvCxnSpPr>
            <p:spPr>
              <a:xfrm rot="21574900" flipV="1">
                <a:off x="3760588" y="3690245"/>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5" name="Straight Arrow Connector 674">
                <a:extLst>
                  <a:ext uri="{FF2B5EF4-FFF2-40B4-BE49-F238E27FC236}">
                    <a16:creationId xmlns:a16="http://schemas.microsoft.com/office/drawing/2014/main" id="{044A59C8-28A7-C199-B89A-83D7BBBB2A8B}"/>
                  </a:ext>
                </a:extLst>
              </p:cNvPr>
              <p:cNvCxnSpPr>
                <a:cxnSpLocks/>
              </p:cNvCxnSpPr>
              <p:nvPr/>
            </p:nvCxnSpPr>
            <p:spPr>
              <a:xfrm rot="21574900" flipV="1">
                <a:off x="3757899" y="3837899"/>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6" name="Straight Arrow Connector 675">
                <a:extLst>
                  <a:ext uri="{FF2B5EF4-FFF2-40B4-BE49-F238E27FC236}">
                    <a16:creationId xmlns:a16="http://schemas.microsoft.com/office/drawing/2014/main" id="{EA84F857-038B-DA1E-6060-5D933CCEADC6}"/>
                  </a:ext>
                </a:extLst>
              </p:cNvPr>
              <p:cNvCxnSpPr>
                <a:cxnSpLocks/>
              </p:cNvCxnSpPr>
              <p:nvPr/>
            </p:nvCxnSpPr>
            <p:spPr>
              <a:xfrm rot="21574900" flipV="1">
                <a:off x="3768647" y="3689205"/>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7" name="Straight Arrow Connector 676">
                <a:extLst>
                  <a:ext uri="{FF2B5EF4-FFF2-40B4-BE49-F238E27FC236}">
                    <a16:creationId xmlns:a16="http://schemas.microsoft.com/office/drawing/2014/main" id="{9771563F-32E3-350B-50E1-4E34FD62753E}"/>
                  </a:ext>
                </a:extLst>
              </p:cNvPr>
              <p:cNvCxnSpPr>
                <a:cxnSpLocks/>
              </p:cNvCxnSpPr>
              <p:nvPr/>
            </p:nvCxnSpPr>
            <p:spPr>
              <a:xfrm rot="21574900" flipV="1">
                <a:off x="3765958" y="3836859"/>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8" name="Straight Arrow Connector 677">
                <a:extLst>
                  <a:ext uri="{FF2B5EF4-FFF2-40B4-BE49-F238E27FC236}">
                    <a16:creationId xmlns:a16="http://schemas.microsoft.com/office/drawing/2014/main" id="{822BCCC4-2E50-E1CB-181B-796385D6FDE2}"/>
                  </a:ext>
                </a:extLst>
              </p:cNvPr>
              <p:cNvCxnSpPr>
                <a:cxnSpLocks/>
              </p:cNvCxnSpPr>
              <p:nvPr/>
            </p:nvCxnSpPr>
            <p:spPr>
              <a:xfrm rot="21574900" flipV="1">
                <a:off x="3767081" y="3982283"/>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9" name="Straight Arrow Connector 678">
                <a:extLst>
                  <a:ext uri="{FF2B5EF4-FFF2-40B4-BE49-F238E27FC236}">
                    <a16:creationId xmlns:a16="http://schemas.microsoft.com/office/drawing/2014/main" id="{CF06180F-1DAF-AD4D-49BF-324CE4204788}"/>
                  </a:ext>
                </a:extLst>
              </p:cNvPr>
              <p:cNvCxnSpPr>
                <a:cxnSpLocks/>
              </p:cNvCxnSpPr>
              <p:nvPr/>
            </p:nvCxnSpPr>
            <p:spPr>
              <a:xfrm rot="21574900" flipV="1">
                <a:off x="3764392" y="4129937"/>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0" name="Straight Arrow Connector 679">
                <a:extLst>
                  <a:ext uri="{FF2B5EF4-FFF2-40B4-BE49-F238E27FC236}">
                    <a16:creationId xmlns:a16="http://schemas.microsoft.com/office/drawing/2014/main" id="{D89788D0-5188-C351-6FF7-F0094DF610FF}"/>
                  </a:ext>
                </a:extLst>
              </p:cNvPr>
              <p:cNvCxnSpPr>
                <a:cxnSpLocks/>
              </p:cNvCxnSpPr>
              <p:nvPr/>
            </p:nvCxnSpPr>
            <p:spPr>
              <a:xfrm rot="21574900" flipV="1">
                <a:off x="3767513" y="4279132"/>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1" name="Straight Arrow Connector 680">
                <a:extLst>
                  <a:ext uri="{FF2B5EF4-FFF2-40B4-BE49-F238E27FC236}">
                    <a16:creationId xmlns:a16="http://schemas.microsoft.com/office/drawing/2014/main" id="{9D1A69BC-077E-A1AE-7A4D-1992E74302AA}"/>
                  </a:ext>
                </a:extLst>
              </p:cNvPr>
              <p:cNvCxnSpPr>
                <a:cxnSpLocks/>
              </p:cNvCxnSpPr>
              <p:nvPr/>
            </p:nvCxnSpPr>
            <p:spPr>
              <a:xfrm rot="21574900" flipV="1">
                <a:off x="3764824" y="4426786"/>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2" name="Straight Arrow Connector 681">
                <a:extLst>
                  <a:ext uri="{FF2B5EF4-FFF2-40B4-BE49-F238E27FC236}">
                    <a16:creationId xmlns:a16="http://schemas.microsoft.com/office/drawing/2014/main" id="{7CEE9636-CE19-A815-3600-81958C3612A3}"/>
                  </a:ext>
                </a:extLst>
              </p:cNvPr>
              <p:cNvCxnSpPr>
                <a:cxnSpLocks/>
              </p:cNvCxnSpPr>
              <p:nvPr/>
            </p:nvCxnSpPr>
            <p:spPr>
              <a:xfrm rot="21574900" flipV="1">
                <a:off x="3765947" y="457221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3" name="Straight Arrow Connector 682">
                <a:extLst>
                  <a:ext uri="{FF2B5EF4-FFF2-40B4-BE49-F238E27FC236}">
                    <a16:creationId xmlns:a16="http://schemas.microsoft.com/office/drawing/2014/main" id="{423E2C76-D007-AF9E-1949-8DECCAF4699D}"/>
                  </a:ext>
                </a:extLst>
              </p:cNvPr>
              <p:cNvCxnSpPr>
                <a:cxnSpLocks/>
              </p:cNvCxnSpPr>
              <p:nvPr/>
            </p:nvCxnSpPr>
            <p:spPr>
              <a:xfrm rot="21574900" flipV="1">
                <a:off x="3763258" y="471986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4" name="Straight Arrow Connector 683">
                <a:extLst>
                  <a:ext uri="{FF2B5EF4-FFF2-40B4-BE49-F238E27FC236}">
                    <a16:creationId xmlns:a16="http://schemas.microsoft.com/office/drawing/2014/main" id="{3015EB0B-28DF-1EF5-7FE3-13F43FFA0E46}"/>
                  </a:ext>
                </a:extLst>
              </p:cNvPr>
              <p:cNvCxnSpPr>
                <a:cxnSpLocks/>
              </p:cNvCxnSpPr>
              <p:nvPr/>
            </p:nvCxnSpPr>
            <p:spPr>
              <a:xfrm rot="21574900" flipV="1">
                <a:off x="3768758" y="4870640"/>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5" name="Straight Arrow Connector 684">
                <a:extLst>
                  <a:ext uri="{FF2B5EF4-FFF2-40B4-BE49-F238E27FC236}">
                    <a16:creationId xmlns:a16="http://schemas.microsoft.com/office/drawing/2014/main" id="{80BEFA66-DC5C-AC91-863E-0324E18E3CC1}"/>
                  </a:ext>
                </a:extLst>
              </p:cNvPr>
              <p:cNvCxnSpPr>
                <a:cxnSpLocks/>
              </p:cNvCxnSpPr>
              <p:nvPr/>
            </p:nvCxnSpPr>
            <p:spPr>
              <a:xfrm rot="21574900" flipV="1">
                <a:off x="3766069" y="5018294"/>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6" name="Straight Arrow Connector 685">
                <a:extLst>
                  <a:ext uri="{FF2B5EF4-FFF2-40B4-BE49-F238E27FC236}">
                    <a16:creationId xmlns:a16="http://schemas.microsoft.com/office/drawing/2014/main" id="{6A2B5EEE-EE82-0401-C899-C1524DDBFC88}"/>
                  </a:ext>
                </a:extLst>
              </p:cNvPr>
              <p:cNvCxnSpPr>
                <a:cxnSpLocks/>
              </p:cNvCxnSpPr>
              <p:nvPr/>
            </p:nvCxnSpPr>
            <p:spPr>
              <a:xfrm rot="21574900" flipV="1">
                <a:off x="3767192" y="5163718"/>
                <a:ext cx="375618" cy="0"/>
              </a:xfrm>
              <a:prstGeom prst="straightConnector1">
                <a:avLst/>
              </a:prstGeom>
              <a:ln w="15875">
                <a:gradFill>
                  <a:gsLst>
                    <a:gs pos="64000">
                      <a:srgbClr val="3E3E3F"/>
                    </a:gs>
                    <a:gs pos="48000">
                      <a:schemeClr val="tx1">
                        <a:lumMod val="65000"/>
                        <a:lumOff val="35000"/>
                      </a:schemeClr>
                    </a:gs>
                    <a:gs pos="0">
                      <a:schemeClr val="bg2">
                        <a:lumMod val="75000"/>
                        <a:alpha val="0"/>
                      </a:schemeClr>
                    </a:gs>
                    <a:gs pos="100000">
                      <a:schemeClr val="tx1"/>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21837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0DA7DE2-F1A4-090E-4643-808E093DD645}"/>
              </a:ext>
            </a:extLst>
          </p:cNvPr>
          <p:cNvGrpSpPr/>
          <p:nvPr/>
        </p:nvGrpSpPr>
        <p:grpSpPr>
          <a:xfrm>
            <a:off x="-2269" y="14482"/>
            <a:ext cx="12194269" cy="6843518"/>
            <a:chOff x="-2269" y="14482"/>
            <a:chExt cx="12194269" cy="6843518"/>
          </a:xfrm>
        </p:grpSpPr>
        <p:sp>
          <p:nvSpPr>
            <p:cNvPr id="3" name="Rectangle 2">
              <a:extLst>
                <a:ext uri="{FF2B5EF4-FFF2-40B4-BE49-F238E27FC236}">
                  <a16:creationId xmlns:a16="http://schemas.microsoft.com/office/drawing/2014/main" id="{C296625B-99B2-E1AC-5238-BF97956362CD}"/>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96EB9D4-75DA-26E3-AB94-0DB9DCB72AB3}"/>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reeform: Shape 28">
              <a:extLst>
                <a:ext uri="{FF2B5EF4-FFF2-40B4-BE49-F238E27FC236}">
                  <a16:creationId xmlns:a16="http://schemas.microsoft.com/office/drawing/2014/main" id="{3FDD3B61-7724-332F-2627-4B8BB24205F8}"/>
                </a:ext>
              </a:extLst>
            </p:cNvPr>
            <p:cNvSpPr/>
            <p:nvPr/>
          </p:nvSpPr>
          <p:spPr>
            <a:xfrm rot="213698">
              <a:off x="1117653" y="860216"/>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CA39C35C-0B98-47D6-5490-A025A02FD4FF}"/>
                </a:ext>
              </a:extLst>
            </p:cNvPr>
            <p:cNvSpPr/>
            <p:nvPr/>
          </p:nvSpPr>
          <p:spPr>
            <a:xfrm rot="213698">
              <a:off x="418188" y="615313"/>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75" name="Oval 74">
              <a:extLst>
                <a:ext uri="{FF2B5EF4-FFF2-40B4-BE49-F238E27FC236}">
                  <a16:creationId xmlns:a16="http://schemas.microsoft.com/office/drawing/2014/main" id="{301157EC-9176-EBE4-DD91-3B771C1036B9}"/>
                </a:ext>
              </a:extLst>
            </p:cNvPr>
            <p:cNvSpPr/>
            <p:nvPr/>
          </p:nvSpPr>
          <p:spPr>
            <a:xfrm>
              <a:off x="2849221" y="710237"/>
              <a:ext cx="336670"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reeform: Shape 174">
              <a:extLst>
                <a:ext uri="{FF2B5EF4-FFF2-40B4-BE49-F238E27FC236}">
                  <a16:creationId xmlns:a16="http://schemas.microsoft.com/office/drawing/2014/main" id="{5BC2C709-A1A9-4440-20A5-785C280F6C14}"/>
                </a:ext>
              </a:extLst>
            </p:cNvPr>
            <p:cNvSpPr/>
            <p:nvPr/>
          </p:nvSpPr>
          <p:spPr>
            <a:xfrm>
              <a:off x="382075" y="281024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2609923" y="2805141"/>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109625" y="1816231"/>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2365714" y="1834171"/>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109625" y="2585363"/>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1153411" y="2584864"/>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85" name="Oval 184">
              <a:extLst>
                <a:ext uri="{FF2B5EF4-FFF2-40B4-BE49-F238E27FC236}">
                  <a16:creationId xmlns:a16="http://schemas.microsoft.com/office/drawing/2014/main" id="{D47F0F39-0FA1-32E6-0B75-129528BFE3E5}"/>
                </a:ext>
              </a:extLst>
            </p:cNvPr>
            <p:cNvSpPr/>
            <p:nvPr/>
          </p:nvSpPr>
          <p:spPr>
            <a:xfrm>
              <a:off x="2879326" y="4207400"/>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reeform: Shape 198">
              <a:extLst>
                <a:ext uri="{FF2B5EF4-FFF2-40B4-BE49-F238E27FC236}">
                  <a16:creationId xmlns:a16="http://schemas.microsoft.com/office/drawing/2014/main" id="{AAE5CE28-9BE0-97ED-9BAC-58B75CEA1FC9}"/>
                </a:ext>
              </a:extLst>
            </p:cNvPr>
            <p:cNvSpPr/>
            <p:nvPr/>
          </p:nvSpPr>
          <p:spPr>
            <a:xfrm rot="213698">
              <a:off x="1117665" y="4379389"/>
              <a:ext cx="956560" cy="956906"/>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00" name="Freeform: Shape 199">
              <a:extLst>
                <a:ext uri="{FF2B5EF4-FFF2-40B4-BE49-F238E27FC236}">
                  <a16:creationId xmlns:a16="http://schemas.microsoft.com/office/drawing/2014/main" id="{D780604B-B5E7-966B-8039-A16D7088294B}"/>
                </a:ext>
              </a:extLst>
            </p:cNvPr>
            <p:cNvSpPr/>
            <p:nvPr/>
          </p:nvSpPr>
          <p:spPr>
            <a:xfrm rot="213698">
              <a:off x="418201" y="4134486"/>
              <a:ext cx="2416681" cy="1169099"/>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203" name="Oval 202">
              <a:extLst>
                <a:ext uri="{FF2B5EF4-FFF2-40B4-BE49-F238E27FC236}">
                  <a16:creationId xmlns:a16="http://schemas.microsoft.com/office/drawing/2014/main" id="{7C943F3F-EB20-CF78-85E5-E5405F228B3E}"/>
                </a:ext>
              </a:extLst>
            </p:cNvPr>
            <p:cNvSpPr/>
            <p:nvPr/>
          </p:nvSpPr>
          <p:spPr>
            <a:xfrm>
              <a:off x="131870" y="5351505"/>
              <a:ext cx="657806" cy="71374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reeform: Shape 127">
              <a:extLst>
                <a:ext uri="{FF2B5EF4-FFF2-40B4-BE49-F238E27FC236}">
                  <a16:creationId xmlns:a16="http://schemas.microsoft.com/office/drawing/2014/main" id="{570F0A7F-918D-1F7A-2748-317328035C00}"/>
                </a:ext>
              </a:extLst>
            </p:cNvPr>
            <p:cNvSpPr/>
            <p:nvPr/>
          </p:nvSpPr>
          <p:spPr>
            <a:xfrm>
              <a:off x="382637" y="6337547"/>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2610485" y="6332439"/>
              <a:ext cx="431290" cy="43128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chemeClr val="tx1"/>
            </a:solid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110187" y="5343529"/>
              <a:ext cx="2197916" cy="739354"/>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2366276" y="5361469"/>
              <a:ext cx="919709" cy="1182482"/>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chemeClr val="tx1"/>
            </a:solid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110187" y="6112661"/>
              <a:ext cx="1725160"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1153973" y="6112162"/>
              <a:ext cx="1164888" cy="43128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chemeClr val="tx1"/>
            </a:solidFill>
            <a:ln w="61218" cap="flat">
              <a:noFill/>
              <a:prstDash val="solid"/>
              <a:miter/>
            </a:ln>
          </p:spPr>
          <p:txBody>
            <a:bodyPr rtlCol="0" anchor="ctr"/>
            <a:lstStyle/>
            <a:p>
              <a:endParaRPr lang="en-GB"/>
            </a:p>
          </p:txBody>
        </p:sp>
      </p:grpSp>
    </p:spTree>
    <p:extLst>
      <p:ext uri="{BB962C8B-B14F-4D97-AF65-F5344CB8AC3E}">
        <p14:creationId xmlns:p14="http://schemas.microsoft.com/office/powerpoint/2010/main" val="310376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E04B7E1-2253-6D97-23E0-88183AE35CE4}"/>
              </a:ext>
            </a:extLst>
          </p:cNvPr>
          <p:cNvGrpSpPr/>
          <p:nvPr/>
        </p:nvGrpSpPr>
        <p:grpSpPr>
          <a:xfrm>
            <a:off x="-2269" y="14482"/>
            <a:ext cx="12194269" cy="6843518"/>
            <a:chOff x="-2269" y="14482"/>
            <a:chExt cx="12194269" cy="6843518"/>
          </a:xfrm>
        </p:grpSpPr>
        <p:sp>
          <p:nvSpPr>
            <p:cNvPr id="10" name="Rectangle 9">
              <a:extLst>
                <a:ext uri="{FF2B5EF4-FFF2-40B4-BE49-F238E27FC236}">
                  <a16:creationId xmlns:a16="http://schemas.microsoft.com/office/drawing/2014/main" id="{97235647-8854-C5D7-51BE-A50CA0F68FA3}"/>
                </a:ext>
              </a:extLst>
            </p:cNvPr>
            <p:cNvSpPr/>
            <p:nvPr/>
          </p:nvSpPr>
          <p:spPr>
            <a:xfrm>
              <a:off x="0" y="14482"/>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2E5D48E-5FCD-6283-0FA8-F05441311790}"/>
                </a:ext>
              </a:extLst>
            </p:cNvPr>
            <p:cNvSpPr/>
            <p:nvPr/>
          </p:nvSpPr>
          <p:spPr>
            <a:xfrm>
              <a:off x="-2269" y="353568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lowchart: Connector 4">
              <a:extLst>
                <a:ext uri="{FF2B5EF4-FFF2-40B4-BE49-F238E27FC236}">
                  <a16:creationId xmlns:a16="http://schemas.microsoft.com/office/drawing/2014/main" id="{B88435A5-D0F1-F31D-07BC-242B94EA3361}"/>
                </a:ext>
              </a:extLst>
            </p:cNvPr>
            <p:cNvSpPr/>
            <p:nvPr/>
          </p:nvSpPr>
          <p:spPr>
            <a:xfrm>
              <a:off x="7226430" y="2313275"/>
              <a:ext cx="693683" cy="609600"/>
            </a:xfrm>
            <a:prstGeom prst="flowChartConnector">
              <a:avLst/>
            </a:prstGeom>
            <a:gradFill flip="none" rotWithShape="1">
              <a:gsLst>
                <a:gs pos="100000">
                  <a:schemeClr val="bg1">
                    <a:lumMod val="75000"/>
                    <a:alpha val="0"/>
                  </a:schemeClr>
                </a:gs>
                <a:gs pos="0">
                  <a:srgbClr val="FF000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black, darkness&#10;&#10;Description automatically generated">
              <a:extLst>
                <a:ext uri="{FF2B5EF4-FFF2-40B4-BE49-F238E27FC236}">
                  <a16:creationId xmlns:a16="http://schemas.microsoft.com/office/drawing/2014/main" id="{279A9100-5B4A-1675-AD59-CED2F2045F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5978" y="1958943"/>
              <a:ext cx="1305107" cy="1295581"/>
            </a:xfrm>
            <a:prstGeom prst="rect">
              <a:avLst/>
            </a:prstGeom>
          </p:spPr>
        </p:pic>
        <p:grpSp>
          <p:nvGrpSpPr>
            <p:cNvPr id="174" name="Group 173">
              <a:extLst>
                <a:ext uri="{FF2B5EF4-FFF2-40B4-BE49-F238E27FC236}">
                  <a16:creationId xmlns:a16="http://schemas.microsoft.com/office/drawing/2014/main" id="{39502A84-C03A-0353-F945-6450ECDEE300}"/>
                </a:ext>
              </a:extLst>
            </p:cNvPr>
            <p:cNvGrpSpPr/>
            <p:nvPr/>
          </p:nvGrpSpPr>
          <p:grpSpPr>
            <a:xfrm>
              <a:off x="4159121" y="1817912"/>
              <a:ext cx="3175798" cy="1425307"/>
              <a:chOff x="284597" y="362533"/>
              <a:chExt cx="6798048" cy="3050982"/>
            </a:xfrm>
            <a:solidFill>
              <a:schemeClr val="tx1"/>
            </a:solidFill>
          </p:grpSpPr>
          <p:sp>
            <p:nvSpPr>
              <p:cNvPr id="175" name="Freeform: Shape 174">
                <a:extLst>
                  <a:ext uri="{FF2B5EF4-FFF2-40B4-BE49-F238E27FC236}">
                    <a16:creationId xmlns:a16="http://schemas.microsoft.com/office/drawing/2014/main" id="{5BC2C709-A1A9-4440-20A5-785C280F6C14}"/>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6" name="Freeform: Shape 175">
                <a:extLst>
                  <a:ext uri="{FF2B5EF4-FFF2-40B4-BE49-F238E27FC236}">
                    <a16:creationId xmlns:a16="http://schemas.microsoft.com/office/drawing/2014/main" id="{3B0EFF33-903A-00E5-9D2C-9459FDF80E2F}"/>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756F50DD-000D-3B5D-E754-F58D4A5BDA5C}"/>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A313FFB5-853D-1806-596A-CE64F30827C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79" name="Freeform: Shape 178">
                <a:extLst>
                  <a:ext uri="{FF2B5EF4-FFF2-40B4-BE49-F238E27FC236}">
                    <a16:creationId xmlns:a16="http://schemas.microsoft.com/office/drawing/2014/main" id="{655D35EB-5A61-671C-3FE7-1D868E54E081}"/>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1F49F457-0DC8-1458-C5E1-298A44FCDD3A}"/>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12" name="Graphic 9">
              <a:extLst>
                <a:ext uri="{FF2B5EF4-FFF2-40B4-BE49-F238E27FC236}">
                  <a16:creationId xmlns:a16="http://schemas.microsoft.com/office/drawing/2014/main" id="{918C9854-795B-7044-37C1-01735FC79A80}"/>
                </a:ext>
              </a:extLst>
            </p:cNvPr>
            <p:cNvGrpSpPr/>
            <p:nvPr/>
          </p:nvGrpSpPr>
          <p:grpSpPr>
            <a:xfrm>
              <a:off x="7684100" y="2032924"/>
              <a:ext cx="714536" cy="1164741"/>
              <a:chOff x="7249035" y="73454"/>
              <a:chExt cx="4116118" cy="6709548"/>
            </a:xfrm>
            <a:solidFill>
              <a:srgbClr val="FF0000"/>
            </a:solidFill>
          </p:grpSpPr>
          <p:sp>
            <p:nvSpPr>
              <p:cNvPr id="13" name="Freeform: Shape 12">
                <a:extLst>
                  <a:ext uri="{FF2B5EF4-FFF2-40B4-BE49-F238E27FC236}">
                    <a16:creationId xmlns:a16="http://schemas.microsoft.com/office/drawing/2014/main" id="{CD4AE048-8BEE-4543-F5BC-E9511B3A9ADF}"/>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72F4F498-C592-BA2D-9433-AAF54632F8FA}"/>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84A1A4DE-E330-41C2-0634-0B2AD096066A}"/>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97847B37-B02F-4A44-9E38-936F88213B0E}"/>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nvGrpSpPr>
            <p:cNvPr id="201" name="Group 200">
              <a:extLst>
                <a:ext uri="{FF2B5EF4-FFF2-40B4-BE49-F238E27FC236}">
                  <a16:creationId xmlns:a16="http://schemas.microsoft.com/office/drawing/2014/main" id="{018C4544-9965-350A-64C5-B06F5C238391}"/>
                </a:ext>
              </a:extLst>
            </p:cNvPr>
            <p:cNvGrpSpPr/>
            <p:nvPr/>
          </p:nvGrpSpPr>
          <p:grpSpPr>
            <a:xfrm>
              <a:off x="2857649" y="5353186"/>
              <a:ext cx="1981510" cy="713746"/>
              <a:chOff x="4990682" y="643493"/>
              <a:chExt cx="1014158" cy="336671"/>
            </a:xfrm>
          </p:grpSpPr>
          <p:grpSp>
            <p:nvGrpSpPr>
              <p:cNvPr id="202" name="Group 201">
                <a:extLst>
                  <a:ext uri="{FF2B5EF4-FFF2-40B4-BE49-F238E27FC236}">
                    <a16:creationId xmlns:a16="http://schemas.microsoft.com/office/drawing/2014/main" id="{10B3433C-8E81-48E9-216C-4D5D59946FA3}"/>
                  </a:ext>
                </a:extLst>
              </p:cNvPr>
              <p:cNvGrpSpPr/>
              <p:nvPr/>
            </p:nvGrpSpPr>
            <p:grpSpPr>
              <a:xfrm>
                <a:off x="4990682" y="662173"/>
                <a:ext cx="885379" cy="293871"/>
                <a:chOff x="2917754" y="3011514"/>
                <a:chExt cx="2555508" cy="1684401"/>
              </a:xfrm>
            </p:grpSpPr>
            <p:cxnSp>
              <p:nvCxnSpPr>
                <p:cNvPr id="204" name="Straight Arrow Connector 203">
                  <a:extLst>
                    <a:ext uri="{FF2B5EF4-FFF2-40B4-BE49-F238E27FC236}">
                      <a16:creationId xmlns:a16="http://schemas.microsoft.com/office/drawing/2014/main" id="{2A8461B7-D818-01C3-4EEF-66428D709B6F}"/>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78023EEA-49B4-551F-E576-DF9108D17E8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987AFDD7-94C8-E290-63F0-C86178B6207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160DBF6-46CE-C8F2-0D65-8CF9F6D7482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FFF0144-19F5-9A19-A609-A160C1D52D01}"/>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86DA8FC2-BBC3-780A-2B27-F4099A27EAAA}"/>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9DFFABAA-196D-9643-34FB-660A0F0E5C8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799FBDB-48F2-735F-9F6F-E86F5CD2CC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B70523-EE3E-890F-832A-749DE52020A5}"/>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1C01059C-B6A2-94D9-2992-ACBF6B268318}"/>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DC051D6B-5876-8A8C-7186-E8B32B24847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C3CC967F-07AF-269E-D263-A970D77FD912}"/>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2000">
                        <a:schemeClr val="bg2">
                          <a:lumMod val="75000"/>
                          <a:alpha val="71000"/>
                        </a:schemeClr>
                      </a:gs>
                      <a:gs pos="0">
                        <a:schemeClr val="bg1">
                          <a:lumMod val="7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3" name="Oval 202">
                <a:extLst>
                  <a:ext uri="{FF2B5EF4-FFF2-40B4-BE49-F238E27FC236}">
                    <a16:creationId xmlns:a16="http://schemas.microsoft.com/office/drawing/2014/main" id="{7C943F3F-EB20-CF78-85E5-E5405F228B3E}"/>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7" name="Group 216">
              <a:extLst>
                <a:ext uri="{FF2B5EF4-FFF2-40B4-BE49-F238E27FC236}">
                  <a16:creationId xmlns:a16="http://schemas.microsoft.com/office/drawing/2014/main" id="{04CA1476-DD39-A5A4-E698-7169CCC71D54}"/>
                </a:ext>
              </a:extLst>
            </p:cNvPr>
            <p:cNvGrpSpPr/>
            <p:nvPr/>
          </p:nvGrpSpPr>
          <p:grpSpPr>
            <a:xfrm>
              <a:off x="2816063" y="6172117"/>
              <a:ext cx="1465866" cy="312457"/>
              <a:chOff x="2917754" y="3316314"/>
              <a:chExt cx="2165469" cy="1074801"/>
            </a:xfrm>
          </p:grpSpPr>
          <p:cxnSp>
            <p:nvCxnSpPr>
              <p:cNvPr id="219" name="Straight Arrow Connector 218">
                <a:extLst>
                  <a:ext uri="{FF2B5EF4-FFF2-40B4-BE49-F238E27FC236}">
                    <a16:creationId xmlns:a16="http://schemas.microsoft.com/office/drawing/2014/main" id="{901447EC-3382-8846-9588-148F7DB6147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240E55A-2B14-90E1-1736-45843CEE86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E6D89019-7AC7-565A-9625-7141F622766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D2E100D-B1E0-CAA9-527F-EA8600160ED3}"/>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E53395B-9849-2BED-A570-3EC0CAC8551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4578806-D866-4536-6802-2AE1AED98B23}"/>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C6DC7A15-FF88-7B93-E2EB-046F87FF9D53}"/>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613039A4-088E-BB07-FF81-E2A8242B80A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9000">
                      <a:schemeClr val="bg2">
                        <a:lumMod val="50000"/>
                      </a:schemeClr>
                    </a:gs>
                    <a:gs pos="0">
                      <a:schemeClr val="bg1">
                        <a:lumMod val="8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Flowchart: Connector 5">
              <a:extLst>
                <a:ext uri="{FF2B5EF4-FFF2-40B4-BE49-F238E27FC236}">
                  <a16:creationId xmlns:a16="http://schemas.microsoft.com/office/drawing/2014/main" id="{EEF5EC6B-3DA3-58B7-EB3C-C30707E3E628}"/>
                </a:ext>
              </a:extLst>
            </p:cNvPr>
            <p:cNvSpPr/>
            <p:nvPr/>
          </p:nvSpPr>
          <p:spPr>
            <a:xfrm>
              <a:off x="7231297" y="5854299"/>
              <a:ext cx="693683" cy="609600"/>
            </a:xfrm>
            <a:prstGeom prst="flowChartConnector">
              <a:avLst/>
            </a:prstGeom>
            <a:gradFill flip="none" rotWithShape="1">
              <a:gsLst>
                <a:gs pos="100000">
                  <a:schemeClr val="bg1">
                    <a:lumMod val="75000"/>
                    <a:alpha val="0"/>
                  </a:schemeClr>
                </a:gs>
                <a:gs pos="0">
                  <a:srgbClr val="0070C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picture containing black, darkness&#10;&#10;Description automatically generated">
              <a:extLst>
                <a:ext uri="{FF2B5EF4-FFF2-40B4-BE49-F238E27FC236}">
                  <a16:creationId xmlns:a16="http://schemas.microsoft.com/office/drawing/2014/main" id="{C8DF1D82-78B1-8599-FCF0-FD4CA1753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845" y="5499967"/>
              <a:ext cx="1305107" cy="1295581"/>
            </a:xfrm>
            <a:prstGeom prst="rect">
              <a:avLst/>
            </a:prstGeom>
          </p:spPr>
        </p:pic>
        <p:grpSp>
          <p:nvGrpSpPr>
            <p:cNvPr id="127" name="Group 126">
              <a:extLst>
                <a:ext uri="{FF2B5EF4-FFF2-40B4-BE49-F238E27FC236}">
                  <a16:creationId xmlns:a16="http://schemas.microsoft.com/office/drawing/2014/main" id="{6B4D1A04-9902-FA81-421F-D0E89E5E90F0}"/>
                </a:ext>
              </a:extLst>
            </p:cNvPr>
            <p:cNvGrpSpPr/>
            <p:nvPr/>
          </p:nvGrpSpPr>
          <p:grpSpPr>
            <a:xfrm>
              <a:off x="4159670" y="5345210"/>
              <a:ext cx="3175798" cy="1425307"/>
              <a:chOff x="284597" y="362533"/>
              <a:chExt cx="6798048" cy="3050982"/>
            </a:xfrm>
            <a:solidFill>
              <a:schemeClr val="tx1"/>
            </a:solidFill>
          </p:grpSpPr>
          <p:sp>
            <p:nvSpPr>
              <p:cNvPr id="128" name="Freeform: Shape 127">
                <a:extLst>
                  <a:ext uri="{FF2B5EF4-FFF2-40B4-BE49-F238E27FC236}">
                    <a16:creationId xmlns:a16="http://schemas.microsoft.com/office/drawing/2014/main" id="{570F0A7F-918D-1F7A-2748-317328035C00}"/>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1758009B-95AD-FACF-70D5-1F7CCF464E07}"/>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grpFill/>
              <a:ln w="61218"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2EE099A5-3AF6-F954-D073-69142C8A83D9}"/>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grpFill/>
              <a:ln w="28575" cap="flat">
                <a:solidFill>
                  <a:schemeClr val="tx1">
                    <a:lumMod val="95000"/>
                    <a:lumOff val="5000"/>
                  </a:schemeClr>
                </a:solid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A40B3482-694D-BC6B-F65A-E2B44024C650}"/>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grpFill/>
              <a:ln w="61218"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7538F7D8-4183-525A-F622-F381EEA8FE9E}"/>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8C171BDD-50AD-DC96-9A13-7DCE282D53D6}"/>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grpFill/>
              <a:ln w="61218" cap="flat">
                <a:noFill/>
                <a:prstDash val="solid"/>
                <a:miter/>
              </a:ln>
            </p:spPr>
            <p:txBody>
              <a:bodyPr rtlCol="0" anchor="ctr"/>
              <a:lstStyle/>
              <a:p>
                <a:endParaRPr lang="en-GB"/>
              </a:p>
            </p:txBody>
          </p:sp>
        </p:grpSp>
        <p:grpSp>
          <p:nvGrpSpPr>
            <p:cNvPr id="23" name="Graphic 9">
              <a:extLst>
                <a:ext uri="{FF2B5EF4-FFF2-40B4-BE49-F238E27FC236}">
                  <a16:creationId xmlns:a16="http://schemas.microsoft.com/office/drawing/2014/main" id="{4EAB359F-EFE1-C202-FAF0-DC64FDB9E2D6}"/>
                </a:ext>
              </a:extLst>
            </p:cNvPr>
            <p:cNvGrpSpPr/>
            <p:nvPr/>
          </p:nvGrpSpPr>
          <p:grpSpPr>
            <a:xfrm>
              <a:off x="7637485" y="5576728"/>
              <a:ext cx="714536" cy="1164741"/>
              <a:chOff x="7249035" y="73454"/>
              <a:chExt cx="4116118" cy="6709548"/>
            </a:xfrm>
            <a:solidFill>
              <a:srgbClr val="0070C0"/>
            </a:solidFill>
          </p:grpSpPr>
          <p:sp>
            <p:nvSpPr>
              <p:cNvPr id="24" name="Freeform: Shape 23">
                <a:extLst>
                  <a:ext uri="{FF2B5EF4-FFF2-40B4-BE49-F238E27FC236}">
                    <a16:creationId xmlns:a16="http://schemas.microsoft.com/office/drawing/2014/main" id="{A0ADF506-EFF8-DF3F-FCC3-A8D017B72961}"/>
                  </a:ext>
                </a:extLst>
              </p:cNvPr>
              <p:cNvSpPr/>
              <p:nvPr/>
            </p:nvSpPr>
            <p:spPr>
              <a:xfrm>
                <a:off x="9574285" y="73454"/>
                <a:ext cx="1790868" cy="6709548"/>
              </a:xfrm>
              <a:custGeom>
                <a:avLst/>
                <a:gdLst>
                  <a:gd name="connsiteX0" fmla="*/ 77006 w 1790868"/>
                  <a:gd name="connsiteY0" fmla="*/ 6277770 h 6709548"/>
                  <a:gd name="connsiteX1" fmla="*/ 77006 w 1790868"/>
                  <a:gd name="connsiteY1" fmla="*/ 431844 h 6709548"/>
                  <a:gd name="connsiteX2" fmla="*/ 431885 w 1790868"/>
                  <a:gd name="connsiteY2" fmla="*/ 76990 h 6709548"/>
                  <a:gd name="connsiteX3" fmla="*/ 431885 w 1790868"/>
                  <a:gd name="connsiteY3" fmla="*/ 6632649 h 6709548"/>
                  <a:gd name="connsiteX4" fmla="*/ 77006 w 1790868"/>
                  <a:gd name="connsiteY4" fmla="*/ 6277770 h 6709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0868" h="6709548">
                    <a:moveTo>
                      <a:pt x="77006" y="6277770"/>
                    </a:moveTo>
                    <a:cubicBezTo>
                      <a:pt x="1688760" y="4666058"/>
                      <a:pt x="1688760" y="2043577"/>
                      <a:pt x="77006" y="431844"/>
                    </a:cubicBezTo>
                    <a:cubicBezTo>
                      <a:pt x="-157425" y="197383"/>
                      <a:pt x="197166" y="-157714"/>
                      <a:pt x="431885" y="76990"/>
                    </a:cubicBezTo>
                    <a:cubicBezTo>
                      <a:pt x="2243946" y="1889103"/>
                      <a:pt x="2243781" y="4820754"/>
                      <a:pt x="431885" y="6632649"/>
                    </a:cubicBezTo>
                    <a:cubicBezTo>
                      <a:pt x="197454" y="6867040"/>
                      <a:pt x="-157755" y="6512573"/>
                      <a:pt x="77006" y="6277770"/>
                    </a:cubicBezTo>
                    <a:close/>
                  </a:path>
                </a:pathLst>
              </a:custGeom>
              <a:grpFill/>
              <a:ln w="4114"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4DFC4B8-4890-1681-3D12-5F3920861FC0}"/>
                  </a:ext>
                </a:extLst>
              </p:cNvPr>
              <p:cNvSpPr/>
              <p:nvPr/>
            </p:nvSpPr>
            <p:spPr>
              <a:xfrm>
                <a:off x="8799195" y="848542"/>
                <a:ext cx="1470114" cy="5159370"/>
              </a:xfrm>
              <a:custGeom>
                <a:avLst/>
                <a:gdLst>
                  <a:gd name="connsiteX0" fmla="*/ 77011 w 1470114"/>
                  <a:gd name="connsiteY0" fmla="*/ 4727596 h 5159370"/>
                  <a:gd name="connsiteX1" fmla="*/ 77011 w 1470114"/>
                  <a:gd name="connsiteY1" fmla="*/ 431854 h 5159370"/>
                  <a:gd name="connsiteX2" fmla="*/ 431891 w 1470114"/>
                  <a:gd name="connsiteY2" fmla="*/ 77000 h 5159370"/>
                  <a:gd name="connsiteX3" fmla="*/ 431891 w 1470114"/>
                  <a:gd name="connsiteY3" fmla="*/ 5082476 h 5159370"/>
                  <a:gd name="connsiteX4" fmla="*/ 77011 w 1470114"/>
                  <a:gd name="connsiteY4" fmla="*/ 4727596 h 5159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114" h="5159370">
                    <a:moveTo>
                      <a:pt x="77011" y="4727596"/>
                    </a:moveTo>
                    <a:cubicBezTo>
                      <a:pt x="1261355" y="3543254"/>
                      <a:pt x="1261355" y="1616193"/>
                      <a:pt x="77011" y="431854"/>
                    </a:cubicBezTo>
                    <a:cubicBezTo>
                      <a:pt x="-157421" y="197435"/>
                      <a:pt x="197088" y="-157741"/>
                      <a:pt x="431891" y="77000"/>
                    </a:cubicBezTo>
                    <a:cubicBezTo>
                      <a:pt x="1816087" y="1461217"/>
                      <a:pt x="1816292" y="3698032"/>
                      <a:pt x="431891" y="5082476"/>
                    </a:cubicBezTo>
                    <a:cubicBezTo>
                      <a:pt x="197417" y="5316866"/>
                      <a:pt x="-157750" y="4962358"/>
                      <a:pt x="77011" y="4727596"/>
                    </a:cubicBezTo>
                    <a:close/>
                  </a:path>
                </a:pathLst>
              </a:custGeom>
              <a:grpFill/>
              <a:ln w="4114"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BDAD50F-B099-6DEA-8A5B-DBFD90FEFE13}"/>
                  </a:ext>
                </a:extLst>
              </p:cNvPr>
              <p:cNvSpPr/>
              <p:nvPr/>
            </p:nvSpPr>
            <p:spPr>
              <a:xfrm>
                <a:off x="8024109" y="1623654"/>
                <a:ext cx="1148528" cy="3609148"/>
              </a:xfrm>
              <a:custGeom>
                <a:avLst/>
                <a:gdLst>
                  <a:gd name="connsiteX0" fmla="*/ 77012 w 1148528"/>
                  <a:gd name="connsiteY0" fmla="*/ 3177399 h 3609148"/>
                  <a:gd name="connsiteX1" fmla="*/ 77012 w 1148528"/>
                  <a:gd name="connsiteY1" fmla="*/ 431844 h 3609148"/>
                  <a:gd name="connsiteX2" fmla="*/ 431850 w 1148528"/>
                  <a:gd name="connsiteY2" fmla="*/ 76990 h 3609148"/>
                  <a:gd name="connsiteX3" fmla="*/ 431850 w 1148528"/>
                  <a:gd name="connsiteY3" fmla="*/ 3532236 h 3609148"/>
                  <a:gd name="connsiteX4" fmla="*/ 77012 w 1148528"/>
                  <a:gd name="connsiteY4" fmla="*/ 3177399 h 360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8528" h="3609148">
                    <a:moveTo>
                      <a:pt x="77012" y="3177399"/>
                    </a:moveTo>
                    <a:cubicBezTo>
                      <a:pt x="833944" y="2420433"/>
                      <a:pt x="833944" y="1188788"/>
                      <a:pt x="77012" y="431844"/>
                    </a:cubicBezTo>
                    <a:cubicBezTo>
                      <a:pt x="-157461" y="197383"/>
                      <a:pt x="197171" y="-157714"/>
                      <a:pt x="431850" y="76990"/>
                    </a:cubicBezTo>
                    <a:cubicBezTo>
                      <a:pt x="1387359" y="1032516"/>
                      <a:pt x="1387483" y="2576603"/>
                      <a:pt x="431850" y="3532236"/>
                    </a:cubicBezTo>
                    <a:cubicBezTo>
                      <a:pt x="197418" y="3766668"/>
                      <a:pt x="-157749" y="3412118"/>
                      <a:pt x="77012" y="3177399"/>
                    </a:cubicBezTo>
                    <a:close/>
                  </a:path>
                </a:pathLst>
              </a:custGeom>
              <a:grpFill/>
              <a:ln w="4114"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235CC7EC-5B40-2B22-74AA-5D982E1289C1}"/>
                  </a:ext>
                </a:extLst>
              </p:cNvPr>
              <p:cNvSpPr/>
              <p:nvPr/>
            </p:nvSpPr>
            <p:spPr>
              <a:xfrm>
                <a:off x="7249035" y="2398752"/>
                <a:ext cx="825750" cy="2058959"/>
              </a:xfrm>
              <a:custGeom>
                <a:avLst/>
                <a:gdLst>
                  <a:gd name="connsiteX0" fmla="*/ 77000 w 825750"/>
                  <a:gd name="connsiteY0" fmla="*/ 1627186 h 2058959"/>
                  <a:gd name="connsiteX1" fmla="*/ 77000 w 825750"/>
                  <a:gd name="connsiteY1" fmla="*/ 431844 h 2058959"/>
                  <a:gd name="connsiteX2" fmla="*/ 431838 w 825750"/>
                  <a:gd name="connsiteY2" fmla="*/ 76990 h 2058959"/>
                  <a:gd name="connsiteX3" fmla="*/ 431838 w 825750"/>
                  <a:gd name="connsiteY3" fmla="*/ 1982052 h 2058959"/>
                  <a:gd name="connsiteX4" fmla="*/ 77000 w 825750"/>
                  <a:gd name="connsiteY4" fmla="*/ 1627186 h 2058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750" h="2058959">
                    <a:moveTo>
                      <a:pt x="77000" y="1627186"/>
                    </a:moveTo>
                    <a:cubicBezTo>
                      <a:pt x="406521" y="1297631"/>
                      <a:pt x="406521" y="761398"/>
                      <a:pt x="77000" y="431844"/>
                    </a:cubicBezTo>
                    <a:cubicBezTo>
                      <a:pt x="-157473" y="197383"/>
                      <a:pt x="197118" y="-157714"/>
                      <a:pt x="431838" y="76990"/>
                    </a:cubicBezTo>
                    <a:cubicBezTo>
                      <a:pt x="957055" y="602215"/>
                      <a:pt x="957055" y="1456814"/>
                      <a:pt x="431838" y="1982052"/>
                    </a:cubicBezTo>
                    <a:cubicBezTo>
                      <a:pt x="197365" y="2216484"/>
                      <a:pt x="-157720" y="1861893"/>
                      <a:pt x="77000" y="1627186"/>
                    </a:cubicBezTo>
                    <a:close/>
                  </a:path>
                </a:pathLst>
              </a:custGeom>
              <a:grpFill/>
              <a:ln w="4114"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92291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32" name="Group 31">
            <a:extLst>
              <a:ext uri="{FF2B5EF4-FFF2-40B4-BE49-F238E27FC236}">
                <a16:creationId xmlns:a16="http://schemas.microsoft.com/office/drawing/2014/main" id="{2EE042A6-21ED-D25A-FDA2-EA8EDCF55369}"/>
              </a:ext>
            </a:extLst>
          </p:cNvPr>
          <p:cNvGrpSpPr/>
          <p:nvPr/>
        </p:nvGrpSpPr>
        <p:grpSpPr>
          <a:xfrm>
            <a:off x="0" y="7241"/>
            <a:ext cx="12196555" cy="6843518"/>
            <a:chOff x="0" y="7241"/>
            <a:chExt cx="12196555" cy="6843518"/>
          </a:xfrm>
        </p:grpSpPr>
        <p:grpSp>
          <p:nvGrpSpPr>
            <p:cNvPr id="84" name="Group 83">
              <a:extLst>
                <a:ext uri="{FF2B5EF4-FFF2-40B4-BE49-F238E27FC236}">
                  <a16:creationId xmlns:a16="http://schemas.microsoft.com/office/drawing/2014/main" id="{E87E435B-319F-DD13-5C3E-2AC4DC961B5C}"/>
                </a:ext>
              </a:extLst>
            </p:cNvPr>
            <p:cNvGrpSpPr/>
            <p:nvPr/>
          </p:nvGrpSpPr>
          <p:grpSpPr>
            <a:xfrm>
              <a:off x="0" y="7241"/>
              <a:ext cx="12192000" cy="3322320"/>
              <a:chOff x="0" y="7241"/>
              <a:chExt cx="12192000" cy="3322320"/>
            </a:xfrm>
          </p:grpSpPr>
          <p:sp>
            <p:nvSpPr>
              <p:cNvPr id="2" name="Rectangle 1">
                <a:extLst>
                  <a:ext uri="{FF2B5EF4-FFF2-40B4-BE49-F238E27FC236}">
                    <a16:creationId xmlns:a16="http://schemas.microsoft.com/office/drawing/2014/main" id="{B6BEA4C3-8167-004A-C23C-3B49D2F894D5}"/>
                  </a:ext>
                </a:extLst>
              </p:cNvPr>
              <p:cNvSpPr/>
              <p:nvPr/>
            </p:nvSpPr>
            <p:spPr>
              <a:xfrm>
                <a:off x="0" y="7241"/>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62A97A07-0E5F-FFAD-ADFF-4437C12785EA}"/>
                  </a:ext>
                </a:extLst>
              </p:cNvPr>
              <p:cNvGrpSpPr/>
              <p:nvPr/>
            </p:nvGrpSpPr>
            <p:grpSpPr>
              <a:xfrm>
                <a:off x="2588246" y="185778"/>
                <a:ext cx="6798048" cy="3050982"/>
                <a:chOff x="2731681" y="185778"/>
                <a:chExt cx="6798048" cy="3050982"/>
              </a:xfrm>
            </p:grpSpPr>
            <p:grpSp>
              <p:nvGrpSpPr>
                <p:cNvPr id="16" name="Group 15">
                  <a:extLst>
                    <a:ext uri="{FF2B5EF4-FFF2-40B4-BE49-F238E27FC236}">
                      <a16:creationId xmlns:a16="http://schemas.microsoft.com/office/drawing/2014/main" id="{21F04010-CD9A-B73B-1BCE-7944CEA5626C}"/>
                    </a:ext>
                  </a:extLst>
                </p:cNvPr>
                <p:cNvGrpSpPr/>
                <p:nvPr/>
              </p:nvGrpSpPr>
              <p:grpSpPr>
                <a:xfrm>
                  <a:off x="2731681" y="185778"/>
                  <a:ext cx="6798048" cy="3050982"/>
                  <a:chOff x="284597" y="362533"/>
                  <a:chExt cx="6798048" cy="3050982"/>
                </a:xfrm>
              </p:grpSpPr>
              <p:sp>
                <p:nvSpPr>
                  <p:cNvPr id="5" name="Freeform: Shape 4">
                    <a:extLst>
                      <a:ext uri="{FF2B5EF4-FFF2-40B4-BE49-F238E27FC236}">
                        <a16:creationId xmlns:a16="http://schemas.microsoft.com/office/drawing/2014/main" id="{CD6333D1-F019-156D-C237-D39C46DEDEDE}"/>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 name="Freeform: Shape 5">
                    <a:extLst>
                      <a:ext uri="{FF2B5EF4-FFF2-40B4-BE49-F238E27FC236}">
                        <a16:creationId xmlns:a16="http://schemas.microsoft.com/office/drawing/2014/main" id="{B2FB2845-CEF9-1DAD-2E83-7F9C3FF12900}"/>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 name="Freeform: Shape 6">
                    <a:extLst>
                      <a:ext uri="{FF2B5EF4-FFF2-40B4-BE49-F238E27FC236}">
                        <a16:creationId xmlns:a16="http://schemas.microsoft.com/office/drawing/2014/main" id="{B75AE0F1-E0A6-0D8A-090F-8A2D4F7CF6C8}"/>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8" name="Freeform: Shape 7">
                    <a:extLst>
                      <a:ext uri="{FF2B5EF4-FFF2-40B4-BE49-F238E27FC236}">
                        <a16:creationId xmlns:a16="http://schemas.microsoft.com/office/drawing/2014/main" id="{064D6017-A34D-93CD-1E4C-5EF2B3702A81}"/>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4909CEE8-B6FC-A8D0-C93F-4AA80EF805B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373FF744-3CD8-D1E5-66E5-B960AFCC2DB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3" name="Oval 2">
                  <a:extLst>
                    <a:ext uri="{FF2B5EF4-FFF2-40B4-BE49-F238E27FC236}">
                      <a16:creationId xmlns:a16="http://schemas.microsoft.com/office/drawing/2014/main" id="{2F2B5CC2-3C66-BA4A-863F-3F049CD85EFD}"/>
                    </a:ext>
                  </a:extLst>
                </p:cNvPr>
                <p:cNvSpPr/>
                <p:nvPr/>
              </p:nvSpPr>
              <p:spPr>
                <a:xfrm rot="5400000">
                  <a:off x="4952802"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947722"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988846" y="247559"/>
                  <a:ext cx="100102" cy="1459111"/>
                  <a:chOff x="3784000" y="439486"/>
                  <a:chExt cx="100102" cy="2936665"/>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2446420" y="1938469"/>
                    <a:ext cx="2875364"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16200000">
                    <a:off x="2346362" y="1877124"/>
                    <a:ext cx="287527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
          <p:nvSpPr>
            <p:cNvPr id="17" name="Rectangle 16">
              <a:extLst>
                <a:ext uri="{FF2B5EF4-FFF2-40B4-BE49-F238E27FC236}">
                  <a16:creationId xmlns:a16="http://schemas.microsoft.com/office/drawing/2014/main" id="{7F6EDE4C-6D28-5842-6633-4FCF32969989}"/>
                </a:ext>
              </a:extLst>
            </p:cNvPr>
            <p:cNvSpPr/>
            <p:nvPr/>
          </p:nvSpPr>
          <p:spPr>
            <a:xfrm>
              <a:off x="4555" y="3528439"/>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 name="Group 29">
              <a:extLst>
                <a:ext uri="{FF2B5EF4-FFF2-40B4-BE49-F238E27FC236}">
                  <a16:creationId xmlns:a16="http://schemas.microsoft.com/office/drawing/2014/main" id="{A7725AFB-A3AC-75F3-B5E0-5CAD32BE512E}"/>
                </a:ext>
              </a:extLst>
            </p:cNvPr>
            <p:cNvGrpSpPr/>
            <p:nvPr/>
          </p:nvGrpSpPr>
          <p:grpSpPr>
            <a:xfrm>
              <a:off x="1594332" y="3745666"/>
              <a:ext cx="4265753" cy="1536282"/>
              <a:chOff x="1594332" y="3745666"/>
              <a:chExt cx="4265753" cy="1536282"/>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1594332" y="458695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1628830" y="4725954"/>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1728003" y="486495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1878916" y="5003951"/>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2120369" y="514294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2517049" y="5281948"/>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1604825" y="4440659"/>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1652258" y="4301660"/>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1751431" y="4162662"/>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1915278" y="4023663"/>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2156730" y="3884665"/>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2566346" y="3745666"/>
                <a:ext cx="3293739" cy="0"/>
              </a:xfrm>
              <a:prstGeom prst="straightConnector1">
                <a:avLst/>
              </a:prstGeom>
              <a:ln w="28575">
                <a:gradFill flip="none" rotWithShape="1">
                  <a:gsLst>
                    <a:gs pos="81000">
                      <a:schemeClr val="tx1">
                        <a:lumMod val="85000"/>
                        <a:lumOff val="15000"/>
                      </a:schemeClr>
                    </a:gs>
                    <a:gs pos="4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1594332" y="5455139"/>
              <a:ext cx="3331030" cy="751575"/>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0F3F1DC-FA98-5369-35B6-849579C1B631}"/>
                </a:ext>
              </a:extLst>
            </p:cNvPr>
            <p:cNvGrpSpPr/>
            <p:nvPr/>
          </p:nvGrpSpPr>
          <p:grpSpPr>
            <a:xfrm>
              <a:off x="4570344" y="3720576"/>
              <a:ext cx="6798048" cy="3050982"/>
              <a:chOff x="4570344" y="3720576"/>
              <a:chExt cx="6798048" cy="3050982"/>
            </a:xfrm>
          </p:grpSpPr>
          <p:grpSp>
            <p:nvGrpSpPr>
              <p:cNvPr id="4" name="Group 3">
                <a:extLst>
                  <a:ext uri="{FF2B5EF4-FFF2-40B4-BE49-F238E27FC236}">
                    <a16:creationId xmlns:a16="http://schemas.microsoft.com/office/drawing/2014/main" id="{18D5930E-F17C-2974-2230-85EDCBA898AC}"/>
                  </a:ext>
                </a:extLst>
              </p:cNvPr>
              <p:cNvGrpSpPr/>
              <p:nvPr/>
            </p:nvGrpSpPr>
            <p:grpSpPr>
              <a:xfrm>
                <a:off x="4570344" y="3720576"/>
                <a:ext cx="6798048" cy="3050982"/>
                <a:chOff x="2696719" y="3720576"/>
                <a:chExt cx="6798048" cy="3050982"/>
              </a:xfrm>
            </p:grpSpPr>
            <p:grpSp>
              <p:nvGrpSpPr>
                <p:cNvPr id="18" name="Group 17">
                  <a:extLst>
                    <a:ext uri="{FF2B5EF4-FFF2-40B4-BE49-F238E27FC236}">
                      <a16:creationId xmlns:a16="http://schemas.microsoft.com/office/drawing/2014/main" id="{E0D76DC9-75E8-E3CF-F794-C302734A009F}"/>
                    </a:ext>
                  </a:extLst>
                </p:cNvPr>
                <p:cNvGrpSpPr/>
                <p:nvPr/>
              </p:nvGrpSpPr>
              <p:grpSpPr>
                <a:xfrm>
                  <a:off x="2696719" y="3720576"/>
                  <a:ext cx="6798048" cy="3050982"/>
                  <a:chOff x="284597" y="362533"/>
                  <a:chExt cx="6798048" cy="3050982"/>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8" name="Oval 27">
                  <a:extLst>
                    <a:ext uri="{FF2B5EF4-FFF2-40B4-BE49-F238E27FC236}">
                      <a16:creationId xmlns:a16="http://schemas.microsoft.com/office/drawing/2014/main" id="{E0AF48AB-C23C-C5F6-A29E-DFE954D3CF60}"/>
                    </a:ext>
                  </a:extLst>
                </p:cNvPr>
                <p:cNvSpPr/>
                <p:nvPr/>
              </p:nvSpPr>
              <p:spPr>
                <a:xfrm rot="5400000">
                  <a:off x="4801506" y="3562160"/>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4796426" y="4940185"/>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3ED814BE-8896-0365-45CF-AA9F21DC80C5}"/>
                  </a:ext>
                </a:extLst>
              </p:cNvPr>
              <p:cNvGrpSpPr/>
              <p:nvPr/>
            </p:nvGrpSpPr>
            <p:grpSpPr>
              <a:xfrm>
                <a:off x="4705721" y="3735967"/>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35967"/>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7" name="Group 66">
                <a:extLst>
                  <a:ext uri="{FF2B5EF4-FFF2-40B4-BE49-F238E27FC236}">
                    <a16:creationId xmlns:a16="http://schemas.microsoft.com/office/drawing/2014/main" id="{2F9E6460-08BC-8899-2585-7FBA132F07A0}"/>
                  </a:ext>
                </a:extLst>
              </p:cNvPr>
              <p:cNvGrpSpPr/>
              <p:nvPr/>
            </p:nvGrpSpPr>
            <p:grpSpPr>
              <a:xfrm>
                <a:off x="4940945" y="3835617"/>
                <a:ext cx="1834376" cy="1390179"/>
                <a:chOff x="4940945" y="3835617"/>
                <a:chExt cx="1834376" cy="1390179"/>
              </a:xfrm>
            </p:grpSpPr>
            <p:cxnSp>
              <p:nvCxnSpPr>
                <p:cNvPr id="60" name="Straight Arrow Connector 59">
                  <a:extLst>
                    <a:ext uri="{FF2B5EF4-FFF2-40B4-BE49-F238E27FC236}">
                      <a16:creationId xmlns:a16="http://schemas.microsoft.com/office/drawing/2014/main" id="{62BC096A-D41C-FE05-AB66-7D81DB116687}"/>
                    </a:ext>
                  </a:extLst>
                </p:cNvPr>
                <p:cNvCxnSpPr>
                  <a:cxnSpLocks/>
                </p:cNvCxnSpPr>
                <p:nvPr/>
              </p:nvCxnSpPr>
              <p:spPr>
                <a:xfrm flipV="1">
                  <a:off x="4940945" y="383561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a:off x="5878205" y="3843237"/>
                  <a:ext cx="897116" cy="1382559"/>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3920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61" name="Group 60">
            <a:extLst>
              <a:ext uri="{FF2B5EF4-FFF2-40B4-BE49-F238E27FC236}">
                <a16:creationId xmlns:a16="http://schemas.microsoft.com/office/drawing/2014/main" id="{571BCDCF-6F69-9087-5F78-E8092554AF57}"/>
              </a:ext>
            </a:extLst>
          </p:cNvPr>
          <p:cNvGrpSpPr/>
          <p:nvPr/>
        </p:nvGrpSpPr>
        <p:grpSpPr>
          <a:xfrm>
            <a:off x="-522605" y="6935093"/>
            <a:ext cx="364189" cy="1401525"/>
            <a:chOff x="3674620" y="289881"/>
            <a:chExt cx="364189" cy="1401525"/>
          </a:xfrm>
        </p:grpSpPr>
        <p:sp>
          <p:nvSpPr>
            <p:cNvPr id="62" name="Freeform: Shape 61">
              <a:extLst>
                <a:ext uri="{FF2B5EF4-FFF2-40B4-BE49-F238E27FC236}">
                  <a16:creationId xmlns:a16="http://schemas.microsoft.com/office/drawing/2014/main" id="{DA657EF9-5503-72B9-81AE-4E04F71E84F3}"/>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A86B4362-CDAD-FAFC-8713-9F2FAEFD98B2}"/>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5" name="Group 4">
            <a:extLst>
              <a:ext uri="{FF2B5EF4-FFF2-40B4-BE49-F238E27FC236}">
                <a16:creationId xmlns:a16="http://schemas.microsoft.com/office/drawing/2014/main" id="{ABE8DB57-E4B3-0A54-4C6B-E92B96BF6073}"/>
              </a:ext>
            </a:extLst>
          </p:cNvPr>
          <p:cNvGrpSpPr/>
          <p:nvPr/>
        </p:nvGrpSpPr>
        <p:grpSpPr>
          <a:xfrm>
            <a:off x="1245405" y="92753"/>
            <a:ext cx="10032595" cy="6134427"/>
            <a:chOff x="1245405" y="92753"/>
            <a:chExt cx="10032595" cy="6134427"/>
          </a:xfrm>
        </p:grpSpPr>
        <p:grpSp>
          <p:nvGrpSpPr>
            <p:cNvPr id="120" name="Group 119">
              <a:extLst>
                <a:ext uri="{FF2B5EF4-FFF2-40B4-BE49-F238E27FC236}">
                  <a16:creationId xmlns:a16="http://schemas.microsoft.com/office/drawing/2014/main" id="{F98F7C5E-04A8-136C-D635-EC45472B9BBA}"/>
                </a:ext>
              </a:extLst>
            </p:cNvPr>
            <p:cNvGrpSpPr/>
            <p:nvPr/>
          </p:nvGrpSpPr>
          <p:grpSpPr>
            <a:xfrm>
              <a:off x="1245405" y="92753"/>
              <a:ext cx="10032595" cy="6134427"/>
              <a:chOff x="1245405" y="92753"/>
              <a:chExt cx="10032595" cy="6134427"/>
            </a:xfrm>
          </p:grpSpPr>
          <p:sp>
            <p:nvSpPr>
              <p:cNvPr id="79" name="TextBox 78">
                <a:extLst>
                  <a:ext uri="{FF2B5EF4-FFF2-40B4-BE49-F238E27FC236}">
                    <a16:creationId xmlns:a16="http://schemas.microsoft.com/office/drawing/2014/main" id="{0E660722-3AE2-706A-0676-544443F94388}"/>
                  </a:ext>
                </a:extLst>
              </p:cNvPr>
              <p:cNvSpPr txBox="1"/>
              <p:nvPr/>
            </p:nvSpPr>
            <p:spPr>
              <a:xfrm>
                <a:off x="8838005" y="92753"/>
                <a:ext cx="588492" cy="369332"/>
              </a:xfrm>
              <a:prstGeom prst="rect">
                <a:avLst/>
              </a:prstGeom>
              <a:noFill/>
            </p:spPr>
            <p:txBody>
              <a:bodyPr wrap="square" rtlCol="0">
                <a:spAutoFit/>
              </a:bodyPr>
              <a:lstStyle/>
              <a:p>
                <a:r>
                  <a:rPr lang="en-GB" b="1"/>
                  <a:t>&lt;S’&gt;</a:t>
                </a:r>
              </a:p>
            </p:txBody>
          </p:sp>
          <p:sp>
            <p:nvSpPr>
              <p:cNvPr id="75" name="TextBox 74">
                <a:extLst>
                  <a:ext uri="{FF2B5EF4-FFF2-40B4-BE49-F238E27FC236}">
                    <a16:creationId xmlns:a16="http://schemas.microsoft.com/office/drawing/2014/main" id="{284F562A-1816-863C-EE7A-7E0B7F15DFA4}"/>
                  </a:ext>
                </a:extLst>
              </p:cNvPr>
              <p:cNvSpPr txBox="1"/>
              <p:nvPr/>
            </p:nvSpPr>
            <p:spPr>
              <a:xfrm>
                <a:off x="2244404" y="92753"/>
                <a:ext cx="588492" cy="369332"/>
              </a:xfrm>
              <a:prstGeom prst="rect">
                <a:avLst/>
              </a:prstGeom>
              <a:noFill/>
            </p:spPr>
            <p:txBody>
              <a:bodyPr wrap="square" rtlCol="0">
                <a:spAutoFit/>
              </a:bodyPr>
              <a:lstStyle/>
              <a:p>
                <a:r>
                  <a:rPr lang="en-GB" b="1"/>
                  <a:t>&lt;S&gt;</a:t>
                </a:r>
              </a:p>
            </p:txBody>
          </p:sp>
          <p:grpSp>
            <p:nvGrpSpPr>
              <p:cNvPr id="106" name="Group 105">
                <a:extLst>
                  <a:ext uri="{FF2B5EF4-FFF2-40B4-BE49-F238E27FC236}">
                    <a16:creationId xmlns:a16="http://schemas.microsoft.com/office/drawing/2014/main" id="{AEFDFBD3-A533-646B-11B1-073272532F02}"/>
                  </a:ext>
                </a:extLst>
              </p:cNvPr>
              <p:cNvGrpSpPr/>
              <p:nvPr/>
            </p:nvGrpSpPr>
            <p:grpSpPr>
              <a:xfrm>
                <a:off x="7726077" y="1020142"/>
                <a:ext cx="2725862" cy="4825336"/>
                <a:chOff x="7726077" y="1020142"/>
                <a:chExt cx="2725862" cy="4825336"/>
              </a:xfrm>
            </p:grpSpPr>
            <p:grpSp>
              <p:nvGrpSpPr>
                <p:cNvPr id="78" name="Group 77">
                  <a:extLst>
                    <a:ext uri="{FF2B5EF4-FFF2-40B4-BE49-F238E27FC236}">
                      <a16:creationId xmlns:a16="http://schemas.microsoft.com/office/drawing/2014/main" id="{6333D2D9-A918-9A55-C45B-727310147412}"/>
                    </a:ext>
                  </a:extLst>
                </p:cNvPr>
                <p:cNvGrpSpPr/>
                <p:nvPr/>
              </p:nvGrpSpPr>
              <p:grpSpPr>
                <a:xfrm>
                  <a:off x="8275448" y="1020142"/>
                  <a:ext cx="1674077" cy="1674077"/>
                  <a:chOff x="-477520" y="5907307"/>
                  <a:chExt cx="955040" cy="955040"/>
                </a:xfrm>
              </p:grpSpPr>
              <p:cxnSp>
                <p:nvCxnSpPr>
                  <p:cNvPr id="80" name="Straight Arrow Connector 79">
                    <a:extLst>
                      <a:ext uri="{FF2B5EF4-FFF2-40B4-BE49-F238E27FC236}">
                        <a16:creationId xmlns:a16="http://schemas.microsoft.com/office/drawing/2014/main" id="{2757F8E1-CF14-446D-6816-302B4E8BB3E0}"/>
                      </a:ext>
                    </a:extLst>
                  </p:cNvPr>
                  <p:cNvCxnSpPr>
                    <a:cxnSpLocks/>
                  </p:cNvCxnSpPr>
                  <p:nvPr/>
                </p:nvCxnSpPr>
                <p:spPr>
                  <a:xfrm flipV="1">
                    <a:off x="0" y="5907307"/>
                    <a:ext cx="0" cy="95504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332F6F9-B411-C10B-F0FB-7601469B9C14}"/>
                      </a:ext>
                    </a:extLst>
                  </p:cNvPr>
                  <p:cNvCxnSpPr>
                    <a:cxnSpLocks/>
                  </p:cNvCxnSpPr>
                  <p:nvPr/>
                </p:nvCxnSpPr>
                <p:spPr>
                  <a:xfrm>
                    <a:off x="-477520" y="6384827"/>
                    <a:ext cx="955040" cy="0"/>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99389F2-8819-291B-A48C-7E2957BEC4F9}"/>
                      </a:ext>
                    </a:extLst>
                  </p:cNvPr>
                  <p:cNvCxnSpPr>
                    <a:cxnSpLocks/>
                  </p:cNvCxnSpPr>
                  <p:nvPr/>
                </p:nvCxnSpPr>
                <p:spPr>
                  <a:xfrm flipV="1">
                    <a:off x="-289705" y="6072569"/>
                    <a:ext cx="601963" cy="601818"/>
                  </a:xfrm>
                  <a:prstGeom prst="straightConnector1">
                    <a:avLst/>
                  </a:prstGeom>
                  <a:ln w="22225">
                    <a:solidFill>
                      <a:schemeClr val="tx1"/>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F1C19C9A-B42F-8822-8995-415159635E1A}"/>
                    </a:ext>
                  </a:extLst>
                </p:cNvPr>
                <p:cNvGrpSpPr/>
                <p:nvPr/>
              </p:nvGrpSpPr>
              <p:grpSpPr>
                <a:xfrm rot="16200000">
                  <a:off x="7057412" y="2074446"/>
                  <a:ext cx="4063192" cy="2725862"/>
                  <a:chOff x="4705721" y="3767994"/>
                  <a:chExt cx="2318000" cy="1555070"/>
                </a:xfrm>
              </p:grpSpPr>
              <p:sp>
                <p:nvSpPr>
                  <p:cNvPr id="28" name="Oval 27">
                    <a:extLst>
                      <a:ext uri="{FF2B5EF4-FFF2-40B4-BE49-F238E27FC236}">
                        <a16:creationId xmlns:a16="http://schemas.microsoft.com/office/drawing/2014/main" id="{E0AF48AB-C23C-C5F6-A29E-DFE954D3CF60}"/>
                      </a:ext>
                    </a:extLst>
                  </p:cNvPr>
                  <p:cNvSpPr/>
                  <p:nvPr/>
                </p:nvSpPr>
                <p:spPr>
                  <a:xfrm rot="5400000">
                    <a:off x="6675131" y="3594187"/>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rot="5400000">
                    <a:off x="6670051" y="4972212"/>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a:extLst>
                      <a:ext uri="{FF2B5EF4-FFF2-40B4-BE49-F238E27FC236}">
                        <a16:creationId xmlns:a16="http://schemas.microsoft.com/office/drawing/2014/main" id="{3ED814BE-8896-0365-45CF-AA9F21DC80C5}"/>
                      </a:ext>
                    </a:extLst>
                  </p:cNvPr>
                  <p:cNvGrpSpPr/>
                  <p:nvPr/>
                </p:nvGrpSpPr>
                <p:grpSpPr>
                  <a:xfrm>
                    <a:off x="4705721" y="3767994"/>
                    <a:ext cx="528950" cy="1555070"/>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a:off x="5575671" y="3767994"/>
                    <a:ext cx="528950" cy="1555070"/>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4" name="Straight Arrow Connector 63">
                    <a:extLst>
                      <a:ext uri="{FF2B5EF4-FFF2-40B4-BE49-F238E27FC236}">
                        <a16:creationId xmlns:a16="http://schemas.microsoft.com/office/drawing/2014/main" id="{BC587F7E-128A-932E-404A-BBFE5ACC3000}"/>
                      </a:ext>
                    </a:extLst>
                  </p:cNvPr>
                  <p:cNvCxnSpPr>
                    <a:cxnSpLocks/>
                  </p:cNvCxnSpPr>
                  <p:nvPr/>
                </p:nvCxnSpPr>
                <p:spPr>
                  <a:xfrm rot="5400000" flipV="1">
                    <a:off x="5982323" y="3771146"/>
                    <a:ext cx="670265" cy="878503"/>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F9BE8300-4868-C74D-53FE-59501D2BDF38}"/>
                    </a:ext>
                  </a:extLst>
                </p:cNvPr>
                <p:cNvGrpSpPr/>
                <p:nvPr/>
              </p:nvGrpSpPr>
              <p:grpSpPr>
                <a:xfrm>
                  <a:off x="8275447" y="4171401"/>
                  <a:ext cx="1674077" cy="1674077"/>
                  <a:chOff x="-477520" y="5902960"/>
                  <a:chExt cx="955040" cy="955040"/>
                </a:xfrm>
              </p:grpSpPr>
              <p:cxnSp>
                <p:nvCxnSpPr>
                  <p:cNvPr id="91" name="Straight Arrow Connector 90">
                    <a:extLst>
                      <a:ext uri="{FF2B5EF4-FFF2-40B4-BE49-F238E27FC236}">
                        <a16:creationId xmlns:a16="http://schemas.microsoft.com/office/drawing/2014/main" id="{A30FFA31-53D1-8ACE-B5B0-902B78EB369C}"/>
                      </a:ext>
                    </a:extLst>
                  </p:cNvPr>
                  <p:cNvCxnSpPr>
                    <a:cxnSpLocks/>
                  </p:cNvCxnSpPr>
                  <p:nvPr/>
                </p:nvCxnSpPr>
                <p:spPr>
                  <a:xfrm flipV="1">
                    <a:off x="0" y="5902960"/>
                    <a:ext cx="0" cy="95504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1B9DE93-8EFC-48C3-BB05-92A3BE30C7AF}"/>
                      </a:ext>
                    </a:extLst>
                  </p:cNvPr>
                  <p:cNvCxnSpPr>
                    <a:cxnSpLocks/>
                  </p:cNvCxnSpPr>
                  <p:nvPr/>
                </p:nvCxnSpPr>
                <p:spPr>
                  <a:xfrm>
                    <a:off x="-477520" y="6380480"/>
                    <a:ext cx="955040" cy="0"/>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754262C-CA5D-EB9E-CD2D-88AB8E37DD04}"/>
                      </a:ext>
                    </a:extLst>
                  </p:cNvPr>
                  <p:cNvCxnSpPr>
                    <a:cxnSpLocks/>
                  </p:cNvCxnSpPr>
                  <p:nvPr/>
                </p:nvCxnSpPr>
                <p:spPr>
                  <a:xfrm flipV="1">
                    <a:off x="-289705" y="6068222"/>
                    <a:ext cx="601963" cy="601818"/>
                  </a:xfrm>
                  <a:prstGeom prst="straightConnector1">
                    <a:avLst/>
                  </a:prstGeom>
                  <a:ln w="19050">
                    <a:solidFill>
                      <a:schemeClr val="bg1">
                        <a:lumMod val="50000"/>
                      </a:schemeClr>
                    </a:solidFill>
                    <a:prstDash val="dash"/>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a:extLst>
                    <a:ext uri="{FF2B5EF4-FFF2-40B4-BE49-F238E27FC236}">
                      <a16:creationId xmlns:a16="http://schemas.microsoft.com/office/drawing/2014/main" id="{4DC47076-7B7C-AA1F-B7F1-4D405A5DD2F6}"/>
                    </a:ext>
                  </a:extLst>
                </p:cNvPr>
                <p:cNvCxnSpPr>
                  <a:cxnSpLocks/>
                </p:cNvCxnSpPr>
                <p:nvPr/>
              </p:nvCxnSpPr>
              <p:spPr>
                <a:xfrm flipH="1" flipV="1">
                  <a:off x="7877273" y="3484906"/>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5A09A6-97CF-3641-1C8A-8D30E98DB657}"/>
                    </a:ext>
                  </a:extLst>
                </p:cNvPr>
                <p:cNvCxnSpPr>
                  <a:cxnSpLocks/>
                </p:cNvCxnSpPr>
                <p:nvPr/>
              </p:nvCxnSpPr>
              <p:spPr>
                <a:xfrm flipH="1" flipV="1">
                  <a:off x="9118203" y="1865300"/>
                  <a:ext cx="1211736" cy="1528312"/>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09BBBE-2A15-D230-6A87-6544B688F8EC}"/>
                    </a:ext>
                  </a:extLst>
                </p:cNvPr>
                <p:cNvCxnSpPr>
                  <a:cxnSpLocks/>
                </p:cNvCxnSpPr>
                <p:nvPr/>
              </p:nvCxnSpPr>
              <p:spPr>
                <a:xfrm flipV="1">
                  <a:off x="9136735" y="3461009"/>
                  <a:ext cx="1174899" cy="1539916"/>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D6CB409E-C5B8-7613-C283-E30BFF907C7B}"/>
                  </a:ext>
                </a:extLst>
              </p:cNvPr>
              <p:cNvGrpSpPr/>
              <p:nvPr/>
            </p:nvGrpSpPr>
            <p:grpSpPr>
              <a:xfrm>
                <a:off x="1245405" y="4138573"/>
                <a:ext cx="2716957" cy="1674077"/>
                <a:chOff x="1245405" y="4138573"/>
                <a:chExt cx="2716957" cy="1674077"/>
              </a:xfrm>
            </p:grpSpPr>
            <p:grpSp>
              <p:nvGrpSpPr>
                <p:cNvPr id="74" name="Group 73">
                  <a:extLst>
                    <a:ext uri="{FF2B5EF4-FFF2-40B4-BE49-F238E27FC236}">
                      <a16:creationId xmlns:a16="http://schemas.microsoft.com/office/drawing/2014/main" id="{B36F35F6-EB0F-2D4E-A644-980BE8F6A202}"/>
                    </a:ext>
                  </a:extLst>
                </p:cNvPr>
                <p:cNvGrpSpPr/>
                <p:nvPr/>
              </p:nvGrpSpPr>
              <p:grpSpPr>
                <a:xfrm>
                  <a:off x="1717599" y="4138573"/>
                  <a:ext cx="1674077" cy="1674077"/>
                  <a:chOff x="-477520" y="5902960"/>
                  <a:chExt cx="955040" cy="955040"/>
                </a:xfrm>
              </p:grpSpPr>
              <p:cxnSp>
                <p:nvCxnSpPr>
                  <p:cNvPr id="66" name="Straight Arrow Connector 65">
                    <a:extLst>
                      <a:ext uri="{FF2B5EF4-FFF2-40B4-BE49-F238E27FC236}">
                        <a16:creationId xmlns:a16="http://schemas.microsoft.com/office/drawing/2014/main" id="{0C10348C-9EDB-D81B-0AB9-D3232563FF76}"/>
                      </a:ext>
                    </a:extLst>
                  </p:cNvPr>
                  <p:cNvCxnSpPr>
                    <a:cxnSpLocks/>
                  </p:cNvCxnSpPr>
                  <p:nvPr/>
                </p:nvCxnSpPr>
                <p:spPr>
                  <a:xfrm flipV="1">
                    <a:off x="0" y="5902960"/>
                    <a:ext cx="0" cy="9550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275935F-B157-C7FA-CDA1-216C631A64E3}"/>
                      </a:ext>
                    </a:extLst>
                  </p:cNvPr>
                  <p:cNvCxnSpPr>
                    <a:cxnSpLocks/>
                  </p:cNvCxnSpPr>
                  <p:nvPr/>
                </p:nvCxnSpPr>
                <p:spPr>
                  <a:xfrm>
                    <a:off x="-477520" y="6380480"/>
                    <a:ext cx="955040" cy="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CB46D8B-0DB1-20B5-784B-0C0BAEEF70FC}"/>
                      </a:ext>
                    </a:extLst>
                  </p:cNvPr>
                  <p:cNvCxnSpPr>
                    <a:cxnSpLocks/>
                  </p:cNvCxnSpPr>
                  <p:nvPr/>
                </p:nvCxnSpPr>
                <p:spPr>
                  <a:xfrm flipV="1">
                    <a:off x="-289705" y="6068222"/>
                    <a:ext cx="601963" cy="60181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C1C01883-6155-F3C0-0DC5-8630F89AC1F3}"/>
                    </a:ext>
                  </a:extLst>
                </p:cNvPr>
                <p:cNvGrpSpPr/>
                <p:nvPr/>
              </p:nvGrpSpPr>
              <p:grpSpPr>
                <a:xfrm rot="16200000">
                  <a:off x="2140289" y="3630067"/>
                  <a:ext cx="927189" cy="2716957"/>
                  <a:chOff x="4629007" y="203226"/>
                  <a:chExt cx="528950" cy="1549990"/>
                </a:xfrm>
              </p:grpSpPr>
              <p:sp>
                <p:nvSpPr>
                  <p:cNvPr id="3" name="Oval 2">
                    <a:extLst>
                      <a:ext uri="{FF2B5EF4-FFF2-40B4-BE49-F238E27FC236}">
                        <a16:creationId xmlns:a16="http://schemas.microsoft.com/office/drawing/2014/main" id="{2F2B5CC2-3C66-BA4A-863F-3F049CD85EFD}"/>
                      </a:ext>
                    </a:extLst>
                  </p:cNvPr>
                  <p:cNvSpPr/>
                  <p:nvPr/>
                </p:nvSpPr>
                <p:spPr>
                  <a:xfrm rot="5400000">
                    <a:off x="4809367"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804287"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4E5B7C81-7614-5EF9-0B4A-2A6C527DAAA2}"/>
                      </a:ext>
                    </a:extLst>
                  </p:cNvPr>
                  <p:cNvGrpSpPr/>
                  <p:nvPr/>
                </p:nvGrpSpPr>
                <p:grpSpPr>
                  <a:xfrm>
                    <a:off x="4844310" y="260768"/>
                    <a:ext cx="101203" cy="700636"/>
                    <a:chOff x="3782899" y="466069"/>
                    <a:chExt cx="101203" cy="1410128"/>
                  </a:xfrm>
                </p:grpSpPr>
                <p:cxnSp>
                  <p:nvCxnSpPr>
                    <p:cNvPr id="24" name="Straight Arrow Connector 23">
                      <a:extLst>
                        <a:ext uri="{FF2B5EF4-FFF2-40B4-BE49-F238E27FC236}">
                          <a16:creationId xmlns:a16="http://schemas.microsoft.com/office/drawing/2014/main" id="{0F4E158F-092D-A42C-F2F8-C5FB1C52B439}"/>
                        </a:ext>
                      </a:extLst>
                    </p:cNvPr>
                    <p:cNvCxnSpPr>
                      <a:cxnSpLocks/>
                    </p:cNvCxnSpPr>
                    <p:nvPr/>
                  </p:nvCxnSpPr>
                  <p:spPr>
                    <a:xfrm rot="5400000">
                      <a:off x="3196397" y="1188492"/>
                      <a:ext cx="1375410"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3A62086-9D5B-2548-CB7B-D385E1F3ACD5}"/>
                        </a:ext>
                      </a:extLst>
                    </p:cNvPr>
                    <p:cNvCxnSpPr>
                      <a:cxnSpLocks/>
                    </p:cNvCxnSpPr>
                    <p:nvPr/>
                  </p:nvCxnSpPr>
                  <p:spPr>
                    <a:xfrm rot="5400000" flipH="1" flipV="1">
                      <a:off x="3098912" y="1150056"/>
                      <a:ext cx="1369074" cy="110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cxnSp>
              <p:nvCxnSpPr>
                <p:cNvPr id="101" name="Straight Arrow Connector 100">
                  <a:extLst>
                    <a:ext uri="{FF2B5EF4-FFF2-40B4-BE49-F238E27FC236}">
                      <a16:creationId xmlns:a16="http://schemas.microsoft.com/office/drawing/2014/main" id="{B0752943-F5A9-A7BE-D99C-76325D2FFEBD}"/>
                    </a:ext>
                  </a:extLst>
                </p:cNvPr>
                <p:cNvCxnSpPr>
                  <a:cxnSpLocks/>
                </p:cNvCxnSpPr>
                <p:nvPr/>
              </p:nvCxnSpPr>
              <p:spPr>
                <a:xfrm flipH="1">
                  <a:off x="2570629" y="4899271"/>
                  <a:ext cx="1197898"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25E7D97-B76D-FC43-9C44-16C00241CCAF}"/>
                    </a:ext>
                  </a:extLst>
                </p:cNvPr>
                <p:cNvCxnSpPr>
                  <a:cxnSpLocks/>
                </p:cNvCxnSpPr>
                <p:nvPr/>
              </p:nvCxnSpPr>
              <p:spPr>
                <a:xfrm>
                  <a:off x="2598264" y="5074738"/>
                  <a:ext cx="1209046" cy="0"/>
                </a:xfrm>
                <a:prstGeom prst="straightConnector1">
                  <a:avLst/>
                </a:prstGeom>
                <a:ln w="25400">
                  <a:solidFill>
                    <a:srgbClr val="C0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5E5727CF-B423-1BD9-D40E-51057437CD23}"/>
                  </a:ext>
                </a:extLst>
              </p:cNvPr>
              <p:cNvGrpSpPr/>
              <p:nvPr/>
            </p:nvGrpSpPr>
            <p:grpSpPr>
              <a:xfrm>
                <a:off x="2538650" y="5845478"/>
                <a:ext cx="1268660" cy="381702"/>
                <a:chOff x="2538650" y="5845478"/>
                <a:chExt cx="1268660" cy="381702"/>
              </a:xfrm>
            </p:grpSpPr>
            <p:cxnSp>
              <p:nvCxnSpPr>
                <p:cNvPr id="108" name="Straight Arrow Connector 107">
                  <a:extLst>
                    <a:ext uri="{FF2B5EF4-FFF2-40B4-BE49-F238E27FC236}">
                      <a16:creationId xmlns:a16="http://schemas.microsoft.com/office/drawing/2014/main" id="{5A3695FE-DF25-4A11-BCAF-7C5043E1364D}"/>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7D3F5E0-882C-BBE9-F957-D04B30CF3A2A}"/>
                    </a:ext>
                  </a:extLst>
                </p:cNvPr>
                <p:cNvSpPr txBox="1"/>
                <p:nvPr/>
              </p:nvSpPr>
              <p:spPr>
                <a:xfrm>
                  <a:off x="3006006" y="5845478"/>
                  <a:ext cx="393561" cy="369332"/>
                </a:xfrm>
                <a:prstGeom prst="rect">
                  <a:avLst/>
                </a:prstGeom>
                <a:noFill/>
              </p:spPr>
              <p:txBody>
                <a:bodyPr wrap="square" rtlCol="0">
                  <a:spAutoFit/>
                </a:bodyPr>
                <a:lstStyle/>
                <a:p>
                  <a:r>
                    <a:rPr lang="en-GB" b="1"/>
                    <a:t>W</a:t>
                  </a:r>
                </a:p>
              </p:txBody>
            </p:sp>
          </p:grpSp>
          <p:grpSp>
            <p:nvGrpSpPr>
              <p:cNvPr id="111" name="Group 110">
                <a:extLst>
                  <a:ext uri="{FF2B5EF4-FFF2-40B4-BE49-F238E27FC236}">
                    <a16:creationId xmlns:a16="http://schemas.microsoft.com/office/drawing/2014/main" id="{EB4CF18F-B356-F429-E9E0-F3B997A55F7F}"/>
                  </a:ext>
                </a:extLst>
              </p:cNvPr>
              <p:cNvGrpSpPr/>
              <p:nvPr/>
            </p:nvGrpSpPr>
            <p:grpSpPr>
              <a:xfrm>
                <a:off x="9112485" y="5833108"/>
                <a:ext cx="1268660" cy="381702"/>
                <a:chOff x="2538650" y="5845478"/>
                <a:chExt cx="1268660" cy="381702"/>
              </a:xfrm>
            </p:grpSpPr>
            <p:cxnSp>
              <p:nvCxnSpPr>
                <p:cNvPr id="112" name="Straight Arrow Connector 111">
                  <a:extLst>
                    <a:ext uri="{FF2B5EF4-FFF2-40B4-BE49-F238E27FC236}">
                      <a16:creationId xmlns:a16="http://schemas.microsoft.com/office/drawing/2014/main" id="{E0076532-87A0-5A97-CAC7-57EB435B9684}"/>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E845685-C075-BEB9-F485-25B9C315C3E8}"/>
                    </a:ext>
                  </a:extLst>
                </p:cNvPr>
                <p:cNvSpPr txBox="1"/>
                <p:nvPr/>
              </p:nvSpPr>
              <p:spPr>
                <a:xfrm>
                  <a:off x="3006006" y="5845478"/>
                  <a:ext cx="393561" cy="369332"/>
                </a:xfrm>
                <a:prstGeom prst="rect">
                  <a:avLst/>
                </a:prstGeom>
                <a:noFill/>
              </p:spPr>
              <p:txBody>
                <a:bodyPr wrap="square" rtlCol="0">
                  <a:spAutoFit/>
                </a:bodyPr>
                <a:lstStyle/>
                <a:p>
                  <a:r>
                    <a:rPr lang="en-GB" b="1"/>
                    <a:t>W</a:t>
                  </a:r>
                </a:p>
              </p:txBody>
            </p:sp>
          </p:grpSp>
          <p:grpSp>
            <p:nvGrpSpPr>
              <p:cNvPr id="114" name="Group 113">
                <a:extLst>
                  <a:ext uri="{FF2B5EF4-FFF2-40B4-BE49-F238E27FC236}">
                    <a16:creationId xmlns:a16="http://schemas.microsoft.com/office/drawing/2014/main" id="{0F2CCFE1-6236-96B7-8992-8F25C9105292}"/>
                  </a:ext>
                </a:extLst>
              </p:cNvPr>
              <p:cNvGrpSpPr/>
              <p:nvPr/>
            </p:nvGrpSpPr>
            <p:grpSpPr>
              <a:xfrm>
                <a:off x="10803969" y="1849560"/>
                <a:ext cx="474031" cy="3158879"/>
                <a:chOff x="2397476" y="4860125"/>
                <a:chExt cx="474031" cy="3158879"/>
              </a:xfrm>
            </p:grpSpPr>
            <p:cxnSp>
              <p:nvCxnSpPr>
                <p:cNvPr id="115" name="Straight Arrow Connector 114">
                  <a:extLst>
                    <a:ext uri="{FF2B5EF4-FFF2-40B4-BE49-F238E27FC236}">
                      <a16:creationId xmlns:a16="http://schemas.microsoft.com/office/drawing/2014/main" id="{F51D67AE-4795-903A-A43D-D2AE219470EB}"/>
                    </a:ext>
                  </a:extLst>
                </p:cNvPr>
                <p:cNvCxnSpPr>
                  <a:cxnSpLocks/>
                </p:cNvCxnSpPr>
                <p:nvPr/>
              </p:nvCxnSpPr>
              <p:spPr>
                <a:xfrm>
                  <a:off x="2397476" y="4860125"/>
                  <a:ext cx="0" cy="315887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93E35B1C-8BDE-42FA-6956-C521E034BA3D}"/>
                    </a:ext>
                  </a:extLst>
                </p:cNvPr>
                <p:cNvSpPr txBox="1"/>
                <p:nvPr/>
              </p:nvSpPr>
              <p:spPr>
                <a:xfrm>
                  <a:off x="2477946" y="6310805"/>
                  <a:ext cx="393561" cy="369332"/>
                </a:xfrm>
                <a:prstGeom prst="rect">
                  <a:avLst/>
                </a:prstGeom>
                <a:noFill/>
              </p:spPr>
              <p:txBody>
                <a:bodyPr wrap="square" rtlCol="0">
                  <a:spAutoFit/>
                </a:bodyPr>
                <a:lstStyle/>
                <a:p>
                  <a:r>
                    <a:rPr lang="en-GB" b="1"/>
                    <a:t>L</a:t>
                  </a:r>
                </a:p>
              </p:txBody>
            </p:sp>
          </p:grpSp>
          <p:sp>
            <p:nvSpPr>
              <p:cNvPr id="118" name="TextBox 117">
                <a:extLst>
                  <a:ext uri="{FF2B5EF4-FFF2-40B4-BE49-F238E27FC236}">
                    <a16:creationId xmlns:a16="http://schemas.microsoft.com/office/drawing/2014/main" id="{44B5B91F-9403-5D56-CEB9-C4A9129900E8}"/>
                  </a:ext>
                </a:extLst>
              </p:cNvPr>
              <p:cNvSpPr txBox="1"/>
              <p:nvPr/>
            </p:nvSpPr>
            <p:spPr>
              <a:xfrm>
                <a:off x="9783088" y="2385915"/>
                <a:ext cx="428103" cy="369332"/>
              </a:xfrm>
              <a:prstGeom prst="rect">
                <a:avLst/>
              </a:prstGeom>
              <a:noFill/>
            </p:spPr>
            <p:txBody>
              <a:bodyPr wrap="square" rtlCol="0">
                <a:spAutoFit/>
              </a:bodyPr>
              <a:lstStyle/>
              <a:p>
                <a:r>
                  <a:rPr lang="en-GB" b="1"/>
                  <a:t>D</a:t>
                </a:r>
              </a:p>
            </p:txBody>
          </p:sp>
          <p:sp>
            <p:nvSpPr>
              <p:cNvPr id="119" name="TextBox 118">
                <a:extLst>
                  <a:ext uri="{FF2B5EF4-FFF2-40B4-BE49-F238E27FC236}">
                    <a16:creationId xmlns:a16="http://schemas.microsoft.com/office/drawing/2014/main" id="{D25C79FA-4F92-5827-7B4F-D7C3AE93F13A}"/>
                  </a:ext>
                </a:extLst>
              </p:cNvPr>
              <p:cNvSpPr txBox="1"/>
              <p:nvPr/>
            </p:nvSpPr>
            <p:spPr>
              <a:xfrm>
                <a:off x="9783088" y="4091755"/>
                <a:ext cx="428103" cy="369332"/>
              </a:xfrm>
              <a:prstGeom prst="rect">
                <a:avLst/>
              </a:prstGeom>
              <a:noFill/>
            </p:spPr>
            <p:txBody>
              <a:bodyPr wrap="square" rtlCol="0">
                <a:spAutoFit/>
              </a:bodyPr>
              <a:lstStyle/>
              <a:p>
                <a:r>
                  <a:rPr lang="en-GB" b="1"/>
                  <a:t>D</a:t>
                </a:r>
              </a:p>
            </p:txBody>
          </p:sp>
        </p:grpSp>
        <p:cxnSp>
          <p:nvCxnSpPr>
            <p:cNvPr id="2" name="Straight Arrow Connector 1">
              <a:extLst>
                <a:ext uri="{FF2B5EF4-FFF2-40B4-BE49-F238E27FC236}">
                  <a16:creationId xmlns:a16="http://schemas.microsoft.com/office/drawing/2014/main" id="{94C785CA-9510-179B-3190-AF7B306D0DC1}"/>
                </a:ext>
              </a:extLst>
            </p:cNvPr>
            <p:cNvCxnSpPr>
              <a:cxnSpLocks/>
            </p:cNvCxnSpPr>
            <p:nvPr/>
          </p:nvCxnSpPr>
          <p:spPr>
            <a:xfrm flipV="1">
              <a:off x="6789366" y="2986268"/>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FEDE2F-1412-793B-6092-1D40761343AD}"/>
                </a:ext>
              </a:extLst>
            </p:cNvPr>
            <p:cNvSpPr txBox="1"/>
            <p:nvPr/>
          </p:nvSpPr>
          <p:spPr>
            <a:xfrm>
              <a:off x="6448523" y="3178038"/>
              <a:ext cx="281231" cy="369332"/>
            </a:xfrm>
            <a:prstGeom prst="rect">
              <a:avLst/>
            </a:prstGeom>
            <a:noFill/>
          </p:spPr>
          <p:txBody>
            <a:bodyPr wrap="square" rtlCol="0">
              <a:spAutoFit/>
            </a:bodyPr>
            <a:lstStyle/>
            <a:p>
              <a:r>
                <a:rPr lang="en-GB" b="1"/>
                <a:t>u</a:t>
              </a:r>
            </a:p>
          </p:txBody>
        </p:sp>
      </p:grpSp>
    </p:spTree>
    <p:extLst>
      <p:ext uri="{BB962C8B-B14F-4D97-AF65-F5344CB8AC3E}">
        <p14:creationId xmlns:p14="http://schemas.microsoft.com/office/powerpoint/2010/main" val="15363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FC24BEC-ECC4-5024-EE08-E0110387745E}"/>
              </a:ext>
            </a:extLst>
          </p:cNvPr>
          <p:cNvGrpSpPr/>
          <p:nvPr/>
        </p:nvGrpSpPr>
        <p:grpSpPr>
          <a:xfrm>
            <a:off x="-675005" y="1052453"/>
            <a:ext cx="364189" cy="1401525"/>
            <a:chOff x="3674620" y="289881"/>
            <a:chExt cx="364189" cy="1401525"/>
          </a:xfrm>
        </p:grpSpPr>
        <p:sp>
          <p:nvSpPr>
            <p:cNvPr id="14" name="Freeform: Shape 13">
              <a:extLst>
                <a:ext uri="{FF2B5EF4-FFF2-40B4-BE49-F238E27FC236}">
                  <a16:creationId xmlns:a16="http://schemas.microsoft.com/office/drawing/2014/main" id="{CF7D2766-CAFD-2CB5-9742-02C366C4DC4C}"/>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2A434491-79BE-C463-CBFD-B21198F32C2D}"/>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61" name="Group 60">
            <a:extLst>
              <a:ext uri="{FF2B5EF4-FFF2-40B4-BE49-F238E27FC236}">
                <a16:creationId xmlns:a16="http://schemas.microsoft.com/office/drawing/2014/main" id="{571BCDCF-6F69-9087-5F78-E8092554AF57}"/>
              </a:ext>
            </a:extLst>
          </p:cNvPr>
          <p:cNvGrpSpPr/>
          <p:nvPr/>
        </p:nvGrpSpPr>
        <p:grpSpPr>
          <a:xfrm>
            <a:off x="-522605" y="6935093"/>
            <a:ext cx="364189" cy="1401525"/>
            <a:chOff x="3674620" y="289881"/>
            <a:chExt cx="364189" cy="1401525"/>
          </a:xfrm>
        </p:grpSpPr>
        <p:sp>
          <p:nvSpPr>
            <p:cNvPr id="62" name="Freeform: Shape 61">
              <a:extLst>
                <a:ext uri="{FF2B5EF4-FFF2-40B4-BE49-F238E27FC236}">
                  <a16:creationId xmlns:a16="http://schemas.microsoft.com/office/drawing/2014/main" id="{DA657EF9-5503-72B9-81AE-4E04F71E84F3}"/>
                </a:ext>
              </a:extLst>
            </p:cNvPr>
            <p:cNvSpPr/>
            <p:nvPr/>
          </p:nvSpPr>
          <p:spPr>
            <a:xfrm rot="10800000" flipV="1">
              <a:off x="3674620" y="294406"/>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A86B4362-CDAD-FAFC-8713-9F2FAEFD98B2}"/>
                </a:ext>
              </a:extLst>
            </p:cNvPr>
            <p:cNvSpPr/>
            <p:nvPr/>
          </p:nvSpPr>
          <p:spPr>
            <a:xfrm rot="10800000" flipV="1">
              <a:off x="3827031" y="289881"/>
              <a:ext cx="211778" cy="139700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nvGrpSpPr>
          <p:cNvPr id="32" name="Group 31">
            <a:extLst>
              <a:ext uri="{FF2B5EF4-FFF2-40B4-BE49-F238E27FC236}">
                <a16:creationId xmlns:a16="http://schemas.microsoft.com/office/drawing/2014/main" id="{C1C01883-6155-F3C0-0DC5-8630F89AC1F3}"/>
              </a:ext>
            </a:extLst>
          </p:cNvPr>
          <p:cNvGrpSpPr/>
          <p:nvPr/>
        </p:nvGrpSpPr>
        <p:grpSpPr>
          <a:xfrm rot="16200000">
            <a:off x="2140289" y="3630067"/>
            <a:ext cx="927189" cy="2716957"/>
            <a:chOff x="4629007" y="203226"/>
            <a:chExt cx="528950" cy="1549990"/>
          </a:xfrm>
        </p:grpSpPr>
        <p:sp>
          <p:nvSpPr>
            <p:cNvPr id="3" name="Oval 2">
              <a:extLst>
                <a:ext uri="{FF2B5EF4-FFF2-40B4-BE49-F238E27FC236}">
                  <a16:creationId xmlns:a16="http://schemas.microsoft.com/office/drawing/2014/main" id="{2F2B5CC2-3C66-BA4A-863F-3F049CD85EFD}"/>
                </a:ext>
              </a:extLst>
            </p:cNvPr>
            <p:cNvSpPr/>
            <p:nvPr/>
          </p:nvSpPr>
          <p:spPr>
            <a:xfrm rot="5400000">
              <a:off x="4809367" y="2794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C701B1C-97CB-7699-998C-4F88D29BE565}"/>
                </a:ext>
              </a:extLst>
            </p:cNvPr>
            <p:cNvSpPr/>
            <p:nvPr/>
          </p:nvSpPr>
          <p:spPr>
            <a:xfrm rot="5400000">
              <a:off x="4804287" y="1404626"/>
              <a:ext cx="173310" cy="52387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01" name="Straight Arrow Connector 100">
            <a:extLst>
              <a:ext uri="{FF2B5EF4-FFF2-40B4-BE49-F238E27FC236}">
                <a16:creationId xmlns:a16="http://schemas.microsoft.com/office/drawing/2014/main" id="{B0752943-F5A9-A7BE-D99C-76325D2FFEBD}"/>
              </a:ext>
            </a:extLst>
          </p:cNvPr>
          <p:cNvCxnSpPr>
            <a:cxnSpLocks/>
          </p:cNvCxnSpPr>
          <p:nvPr/>
        </p:nvCxnSpPr>
        <p:spPr>
          <a:xfrm flipH="1">
            <a:off x="1316334" y="4899271"/>
            <a:ext cx="2452193" cy="0"/>
          </a:xfrm>
          <a:prstGeom prst="straightConnector1">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25E7D97-B76D-FC43-9C44-16C00241CCAF}"/>
              </a:ext>
            </a:extLst>
          </p:cNvPr>
          <p:cNvCxnSpPr>
            <a:cxnSpLocks/>
          </p:cNvCxnSpPr>
          <p:nvPr/>
        </p:nvCxnSpPr>
        <p:spPr>
          <a:xfrm>
            <a:off x="1397301" y="5074738"/>
            <a:ext cx="2481363" cy="0"/>
          </a:xfrm>
          <a:prstGeom prst="straightConnector1">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5E5727CF-B423-1BD9-D40E-51057437CD23}"/>
              </a:ext>
            </a:extLst>
          </p:cNvPr>
          <p:cNvGrpSpPr/>
          <p:nvPr/>
        </p:nvGrpSpPr>
        <p:grpSpPr>
          <a:xfrm>
            <a:off x="1397301" y="5429071"/>
            <a:ext cx="2452192" cy="377401"/>
            <a:chOff x="2538650" y="5849779"/>
            <a:chExt cx="1268660" cy="377401"/>
          </a:xfrm>
        </p:grpSpPr>
        <p:cxnSp>
          <p:nvCxnSpPr>
            <p:cNvPr id="108" name="Straight Arrow Connector 107">
              <a:extLst>
                <a:ext uri="{FF2B5EF4-FFF2-40B4-BE49-F238E27FC236}">
                  <a16:creationId xmlns:a16="http://schemas.microsoft.com/office/drawing/2014/main" id="{5A3695FE-DF25-4A11-BCAF-7C5043E1364D}"/>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37D3F5E0-882C-BBE9-F957-D04B30CF3A2A}"/>
                </a:ext>
              </a:extLst>
            </p:cNvPr>
            <p:cNvSpPr txBox="1"/>
            <p:nvPr/>
          </p:nvSpPr>
          <p:spPr>
            <a:xfrm>
              <a:off x="2991960" y="5849779"/>
              <a:ext cx="377132" cy="369332"/>
            </a:xfrm>
            <a:prstGeom prst="rect">
              <a:avLst/>
            </a:prstGeom>
            <a:noFill/>
          </p:spPr>
          <p:txBody>
            <a:bodyPr wrap="square" rtlCol="0">
              <a:spAutoFit/>
            </a:bodyPr>
            <a:lstStyle/>
            <a:p>
              <a:pPr algn="ctr"/>
              <a:r>
                <a:rPr lang="en-GB" b="1"/>
                <a:t>W</a:t>
              </a:r>
            </a:p>
          </p:txBody>
        </p:sp>
      </p:grpSp>
      <p:grpSp>
        <p:nvGrpSpPr>
          <p:cNvPr id="19" name="Group 18">
            <a:extLst>
              <a:ext uri="{FF2B5EF4-FFF2-40B4-BE49-F238E27FC236}">
                <a16:creationId xmlns:a16="http://schemas.microsoft.com/office/drawing/2014/main" id="{B69A5F9C-7051-EF0C-F443-4E4B6A6579EC}"/>
              </a:ext>
            </a:extLst>
          </p:cNvPr>
          <p:cNvGrpSpPr/>
          <p:nvPr/>
        </p:nvGrpSpPr>
        <p:grpSpPr>
          <a:xfrm>
            <a:off x="7243789" y="1405781"/>
            <a:ext cx="3208150" cy="4392622"/>
            <a:chOff x="7243789" y="1405781"/>
            <a:chExt cx="3208150" cy="4392622"/>
          </a:xfrm>
        </p:grpSpPr>
        <p:sp>
          <p:nvSpPr>
            <p:cNvPr id="28" name="Oval 27">
              <a:extLst>
                <a:ext uri="{FF2B5EF4-FFF2-40B4-BE49-F238E27FC236}">
                  <a16:creationId xmlns:a16="http://schemas.microsoft.com/office/drawing/2014/main" id="{E0AF48AB-C23C-C5F6-A29E-DFE954D3CF60}"/>
                </a:ext>
              </a:extLst>
            </p:cNvPr>
            <p:cNvSpPr/>
            <p:nvPr/>
          </p:nvSpPr>
          <p:spPr>
            <a:xfrm>
              <a:off x="7728659" y="1405781"/>
              <a:ext cx="303793" cy="91828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1044FC7F-2AE7-8B6B-B327-163AE99EE2D6}"/>
                </a:ext>
              </a:extLst>
            </p:cNvPr>
            <p:cNvSpPr/>
            <p:nvPr/>
          </p:nvSpPr>
          <p:spPr>
            <a:xfrm>
              <a:off x="10144181" y="1414686"/>
              <a:ext cx="303793" cy="91828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9" name="Group 58">
              <a:extLst>
                <a:ext uri="{FF2B5EF4-FFF2-40B4-BE49-F238E27FC236}">
                  <a16:creationId xmlns:a16="http://schemas.microsoft.com/office/drawing/2014/main" id="{3ED814BE-8896-0365-45CF-AA9F21DC80C5}"/>
                </a:ext>
              </a:extLst>
            </p:cNvPr>
            <p:cNvGrpSpPr/>
            <p:nvPr/>
          </p:nvGrpSpPr>
          <p:grpSpPr>
            <a:xfrm rot="16200000">
              <a:off x="8625413" y="3642447"/>
              <a:ext cx="927190" cy="2725862"/>
              <a:chOff x="4639681" y="3741047"/>
              <a:chExt cx="528950" cy="1555070"/>
            </a:xfrm>
          </p:grpSpPr>
          <p:sp>
            <p:nvSpPr>
              <p:cNvPr id="54" name="Oval 53">
                <a:extLst>
                  <a:ext uri="{FF2B5EF4-FFF2-40B4-BE49-F238E27FC236}">
                    <a16:creationId xmlns:a16="http://schemas.microsoft.com/office/drawing/2014/main" id="{736083C8-3C62-3657-BFF5-F50AAA10A316}"/>
                  </a:ext>
                </a:extLst>
              </p:cNvPr>
              <p:cNvSpPr/>
              <p:nvPr/>
            </p:nvSpPr>
            <p:spPr>
              <a:xfrm rot="5400000">
                <a:off x="4820041"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7DE24A33-3278-220C-CFCA-0027AD57EC14}"/>
                  </a:ext>
                </a:extLst>
              </p:cNvPr>
              <p:cNvSpPr/>
              <p:nvPr/>
            </p:nvSpPr>
            <p:spPr>
              <a:xfrm rot="5400000">
                <a:off x="4814961"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8" name="Group 57">
              <a:extLst>
                <a:ext uri="{FF2B5EF4-FFF2-40B4-BE49-F238E27FC236}">
                  <a16:creationId xmlns:a16="http://schemas.microsoft.com/office/drawing/2014/main" id="{589720BC-BD2F-E380-2E0A-A0AD19E77400}"/>
                </a:ext>
              </a:extLst>
            </p:cNvPr>
            <p:cNvGrpSpPr/>
            <p:nvPr/>
          </p:nvGrpSpPr>
          <p:grpSpPr>
            <a:xfrm rot="16200000">
              <a:off x="8625413" y="2117523"/>
              <a:ext cx="927190" cy="2725862"/>
              <a:chOff x="5525506" y="3741047"/>
              <a:chExt cx="528950" cy="1555070"/>
            </a:xfrm>
          </p:grpSpPr>
          <p:sp>
            <p:nvSpPr>
              <p:cNvPr id="56" name="Oval 55">
                <a:extLst>
                  <a:ext uri="{FF2B5EF4-FFF2-40B4-BE49-F238E27FC236}">
                    <a16:creationId xmlns:a16="http://schemas.microsoft.com/office/drawing/2014/main" id="{6439EF81-36A8-4759-C6EF-B756A21B4A18}"/>
                  </a:ext>
                </a:extLst>
              </p:cNvPr>
              <p:cNvSpPr/>
              <p:nvPr/>
            </p:nvSpPr>
            <p:spPr>
              <a:xfrm rot="5400000">
                <a:off x="5705866" y="356576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968325B-4E54-9AB2-EF0C-EF92E78B2010}"/>
                  </a:ext>
                </a:extLst>
              </p:cNvPr>
              <p:cNvSpPr/>
              <p:nvPr/>
            </p:nvSpPr>
            <p:spPr>
              <a:xfrm rot="5400000">
                <a:off x="5700786" y="4947527"/>
                <a:ext cx="173310" cy="523870"/>
              </a:xfrm>
              <a:prstGeom prst="ellipse">
                <a:avLst/>
              </a:prstGeom>
              <a:pattFill prst="pct50">
                <a:fgClr>
                  <a:schemeClr val="bg1">
                    <a:lumMod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96" name="Straight Arrow Connector 95">
              <a:extLst>
                <a:ext uri="{FF2B5EF4-FFF2-40B4-BE49-F238E27FC236}">
                  <a16:creationId xmlns:a16="http://schemas.microsoft.com/office/drawing/2014/main" id="{055A09A6-97CF-3641-1C8A-8D30E98DB657}"/>
                </a:ext>
              </a:extLst>
            </p:cNvPr>
            <p:cNvCxnSpPr>
              <a:cxnSpLocks/>
            </p:cNvCxnSpPr>
            <p:nvPr/>
          </p:nvCxnSpPr>
          <p:spPr>
            <a:xfrm flipH="1" flipV="1">
              <a:off x="7854498" y="1849274"/>
              <a:ext cx="2448127" cy="1617021"/>
            </a:xfrm>
            <a:prstGeom prst="straightConnector1">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509BBBE-2A15-D230-6A87-6544B688F8EC}"/>
                </a:ext>
              </a:extLst>
            </p:cNvPr>
            <p:cNvCxnSpPr>
              <a:cxnSpLocks/>
            </p:cNvCxnSpPr>
            <p:nvPr/>
          </p:nvCxnSpPr>
          <p:spPr>
            <a:xfrm flipV="1">
              <a:off x="7877973" y="3543253"/>
              <a:ext cx="2418104" cy="1465186"/>
            </a:xfrm>
            <a:prstGeom prst="straightConnector1">
              <a:avLst/>
            </a:prstGeom>
            <a:ln w="25400">
              <a:solidFill>
                <a:srgbClr val="C0000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id="{EB4CF18F-B356-F429-E9E0-F3B997A55F7F}"/>
                </a:ext>
              </a:extLst>
            </p:cNvPr>
            <p:cNvGrpSpPr/>
            <p:nvPr/>
          </p:nvGrpSpPr>
          <p:grpSpPr>
            <a:xfrm>
              <a:off x="7877973" y="5429071"/>
              <a:ext cx="2424652" cy="369332"/>
              <a:chOff x="2538650" y="5865235"/>
              <a:chExt cx="1268660" cy="369332"/>
            </a:xfrm>
          </p:grpSpPr>
          <p:cxnSp>
            <p:nvCxnSpPr>
              <p:cNvPr id="112" name="Straight Arrow Connector 111">
                <a:extLst>
                  <a:ext uri="{FF2B5EF4-FFF2-40B4-BE49-F238E27FC236}">
                    <a16:creationId xmlns:a16="http://schemas.microsoft.com/office/drawing/2014/main" id="{E0076532-87A0-5A97-CAC7-57EB435B9684}"/>
                  </a:ext>
                </a:extLst>
              </p:cNvPr>
              <p:cNvCxnSpPr/>
              <p:nvPr/>
            </p:nvCxnSpPr>
            <p:spPr>
              <a:xfrm>
                <a:off x="2538650" y="6227180"/>
                <a:ext cx="1268660" cy="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E845685-C075-BEB9-F485-25B9C315C3E8}"/>
                  </a:ext>
                </a:extLst>
              </p:cNvPr>
              <p:cNvSpPr txBox="1"/>
              <p:nvPr/>
            </p:nvSpPr>
            <p:spPr>
              <a:xfrm>
                <a:off x="2966438" y="5865235"/>
                <a:ext cx="393561" cy="369332"/>
              </a:xfrm>
              <a:prstGeom prst="rect">
                <a:avLst/>
              </a:prstGeom>
              <a:noFill/>
            </p:spPr>
            <p:txBody>
              <a:bodyPr wrap="square" rtlCol="0">
                <a:spAutoFit/>
              </a:bodyPr>
              <a:lstStyle/>
              <a:p>
                <a:pPr algn="ctr"/>
                <a:r>
                  <a:rPr lang="en-GB" b="1"/>
                  <a:t>W</a:t>
                </a:r>
              </a:p>
            </p:txBody>
          </p:sp>
        </p:grpSp>
        <p:grpSp>
          <p:nvGrpSpPr>
            <p:cNvPr id="114" name="Group 113">
              <a:extLst>
                <a:ext uri="{FF2B5EF4-FFF2-40B4-BE49-F238E27FC236}">
                  <a16:creationId xmlns:a16="http://schemas.microsoft.com/office/drawing/2014/main" id="{0F2CCFE1-6236-96B7-8992-8F25C9105292}"/>
                </a:ext>
              </a:extLst>
            </p:cNvPr>
            <p:cNvGrpSpPr/>
            <p:nvPr/>
          </p:nvGrpSpPr>
          <p:grpSpPr>
            <a:xfrm>
              <a:off x="7243789" y="1873828"/>
              <a:ext cx="393561" cy="3158879"/>
              <a:chOff x="2054939" y="4860125"/>
              <a:chExt cx="393561" cy="3158879"/>
            </a:xfrm>
          </p:grpSpPr>
          <p:cxnSp>
            <p:nvCxnSpPr>
              <p:cNvPr id="115" name="Straight Arrow Connector 114">
                <a:extLst>
                  <a:ext uri="{FF2B5EF4-FFF2-40B4-BE49-F238E27FC236}">
                    <a16:creationId xmlns:a16="http://schemas.microsoft.com/office/drawing/2014/main" id="{F51D67AE-4795-903A-A43D-D2AE219470EB}"/>
                  </a:ext>
                </a:extLst>
              </p:cNvPr>
              <p:cNvCxnSpPr>
                <a:cxnSpLocks/>
              </p:cNvCxnSpPr>
              <p:nvPr/>
            </p:nvCxnSpPr>
            <p:spPr>
              <a:xfrm>
                <a:off x="2397476" y="4860125"/>
                <a:ext cx="0" cy="315887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93E35B1C-8BDE-42FA-6956-C521E034BA3D}"/>
                  </a:ext>
                </a:extLst>
              </p:cNvPr>
              <p:cNvSpPr txBox="1"/>
              <p:nvPr/>
            </p:nvSpPr>
            <p:spPr>
              <a:xfrm>
                <a:off x="2054939" y="6287140"/>
                <a:ext cx="393561" cy="369332"/>
              </a:xfrm>
              <a:prstGeom prst="rect">
                <a:avLst/>
              </a:prstGeom>
              <a:noFill/>
            </p:spPr>
            <p:txBody>
              <a:bodyPr wrap="square" rtlCol="0">
                <a:spAutoFit/>
              </a:bodyPr>
              <a:lstStyle/>
              <a:p>
                <a:r>
                  <a:rPr lang="en-GB" b="1"/>
                  <a:t>L</a:t>
                </a:r>
              </a:p>
            </p:txBody>
          </p:sp>
        </p:grpSp>
        <p:sp>
          <p:nvSpPr>
            <p:cNvPr id="118" name="TextBox 117">
              <a:extLst>
                <a:ext uri="{FF2B5EF4-FFF2-40B4-BE49-F238E27FC236}">
                  <a16:creationId xmlns:a16="http://schemas.microsoft.com/office/drawing/2014/main" id="{44B5B91F-9403-5D56-CEB9-C4A9129900E8}"/>
                </a:ext>
              </a:extLst>
            </p:cNvPr>
            <p:cNvSpPr txBox="1"/>
            <p:nvPr/>
          </p:nvSpPr>
          <p:spPr>
            <a:xfrm>
              <a:off x="9071643" y="2315385"/>
              <a:ext cx="428103" cy="369332"/>
            </a:xfrm>
            <a:prstGeom prst="rect">
              <a:avLst/>
            </a:prstGeom>
            <a:noFill/>
          </p:spPr>
          <p:txBody>
            <a:bodyPr wrap="square" rtlCol="0">
              <a:spAutoFit/>
            </a:bodyPr>
            <a:lstStyle/>
            <a:p>
              <a:r>
                <a:rPr lang="en-GB" b="1"/>
                <a:t>D</a:t>
              </a:r>
            </a:p>
          </p:txBody>
        </p:sp>
        <p:sp>
          <p:nvSpPr>
            <p:cNvPr id="119" name="TextBox 118">
              <a:extLst>
                <a:ext uri="{FF2B5EF4-FFF2-40B4-BE49-F238E27FC236}">
                  <a16:creationId xmlns:a16="http://schemas.microsoft.com/office/drawing/2014/main" id="{D25C79FA-4F92-5827-7B4F-D7C3AE93F13A}"/>
                </a:ext>
              </a:extLst>
            </p:cNvPr>
            <p:cNvSpPr txBox="1"/>
            <p:nvPr/>
          </p:nvSpPr>
          <p:spPr>
            <a:xfrm>
              <a:off x="9071644" y="4340285"/>
              <a:ext cx="428103" cy="369332"/>
            </a:xfrm>
            <a:prstGeom prst="rect">
              <a:avLst/>
            </a:prstGeom>
            <a:noFill/>
          </p:spPr>
          <p:txBody>
            <a:bodyPr wrap="square" rtlCol="0">
              <a:spAutoFit/>
            </a:bodyPr>
            <a:lstStyle/>
            <a:p>
              <a:r>
                <a:rPr lang="en-GB" b="1"/>
                <a:t>D</a:t>
              </a:r>
            </a:p>
          </p:txBody>
        </p:sp>
        <p:cxnSp>
          <p:nvCxnSpPr>
            <p:cNvPr id="2" name="Straight Arrow Connector 1">
              <a:extLst>
                <a:ext uri="{FF2B5EF4-FFF2-40B4-BE49-F238E27FC236}">
                  <a16:creationId xmlns:a16="http://schemas.microsoft.com/office/drawing/2014/main" id="{94C785CA-9510-179B-3190-AF7B306D0DC1}"/>
                </a:ext>
              </a:extLst>
            </p:cNvPr>
            <p:cNvCxnSpPr>
              <a:cxnSpLocks/>
            </p:cNvCxnSpPr>
            <p:nvPr/>
          </p:nvCxnSpPr>
          <p:spPr>
            <a:xfrm flipV="1">
              <a:off x="9087025" y="1405781"/>
              <a:ext cx="0" cy="4680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AFEDE2F-1412-793B-6092-1D40761343AD}"/>
                </a:ext>
              </a:extLst>
            </p:cNvPr>
            <p:cNvSpPr txBox="1"/>
            <p:nvPr/>
          </p:nvSpPr>
          <p:spPr>
            <a:xfrm>
              <a:off x="8797330" y="1455138"/>
              <a:ext cx="281231" cy="369332"/>
            </a:xfrm>
            <a:prstGeom prst="rect">
              <a:avLst/>
            </a:prstGeom>
            <a:noFill/>
          </p:spPr>
          <p:txBody>
            <a:bodyPr wrap="square" rtlCol="0">
              <a:spAutoFit/>
            </a:bodyPr>
            <a:lstStyle/>
            <a:p>
              <a:r>
                <a:rPr lang="en-GB" b="1"/>
                <a:t>u</a:t>
              </a:r>
            </a:p>
          </p:txBody>
        </p:sp>
      </p:grpSp>
    </p:spTree>
    <p:extLst>
      <p:ext uri="{BB962C8B-B14F-4D97-AF65-F5344CB8AC3E}">
        <p14:creationId xmlns:p14="http://schemas.microsoft.com/office/powerpoint/2010/main" val="366626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9F2AFA0A-1E12-3777-412B-6128FC3E1E98}"/>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346848"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362C8C5B-2E75-14A3-DF1B-BAA0EF7675DE}"/>
                </a:ext>
              </a:extLst>
            </p:cNvPr>
            <p:cNvGrpSpPr/>
            <p:nvPr/>
          </p:nvGrpSpPr>
          <p:grpSpPr>
            <a:xfrm>
              <a:off x="271364" y="333325"/>
              <a:ext cx="3107964" cy="2822268"/>
              <a:chOff x="3867085" y="36380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3867085" y="36380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100" name="Group 99">
                <a:extLst>
                  <a:ext uri="{FF2B5EF4-FFF2-40B4-BE49-F238E27FC236}">
                    <a16:creationId xmlns:a16="http://schemas.microsoft.com/office/drawing/2014/main" id="{86599B7B-D7DF-DF59-342E-C7DE626051CE}"/>
                  </a:ext>
                </a:extLst>
              </p:cNvPr>
              <p:cNvGrpSpPr/>
              <p:nvPr/>
            </p:nvGrpSpPr>
            <p:grpSpPr>
              <a:xfrm>
                <a:off x="3867085" y="36380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608813" y="416059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173" y="460459"/>
                  <a:ext cx="1954164" cy="1957857"/>
                  <a:chOff x="6076609" y="314512"/>
                  <a:chExt cx="1954164" cy="1957857"/>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906363"/>
                    <a:chOff x="5940130" y="532951"/>
                    <a:chExt cx="67148" cy="2718361"/>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V="1">
                      <a:off x="594013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43675" y="840171"/>
                    <a:ext cx="67834" cy="906363"/>
                    <a:chOff x="5932590" y="532951"/>
                    <a:chExt cx="67124" cy="2718361"/>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a:off x="5999714"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flipV="1">
                      <a:off x="593259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0" y="1366006"/>
                    <a:ext cx="67882" cy="906363"/>
                    <a:chOff x="5947646" y="532951"/>
                    <a:chExt cx="67172" cy="2718361"/>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a:off x="6014818"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flipV="1">
                      <a:off x="5947646"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95852" y="842089"/>
                    <a:ext cx="67876" cy="906362"/>
                    <a:chOff x="5945770" y="532951"/>
                    <a:chExt cx="67166" cy="2718357"/>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a:off x="6012936" y="603835"/>
                      <a:ext cx="0" cy="264747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flipV="1">
                      <a:off x="594577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grpSp>
        <p:sp>
          <p:nvSpPr>
            <p:cNvPr id="129" name="Oval 128">
              <a:extLst>
                <a:ext uri="{FF2B5EF4-FFF2-40B4-BE49-F238E27FC236}">
                  <a16:creationId xmlns:a16="http://schemas.microsoft.com/office/drawing/2014/main" id="{D0EAE314-C508-2767-3117-56B84A6C34FD}"/>
                </a:ext>
              </a:extLst>
            </p:cNvPr>
            <p:cNvSpPr/>
            <p:nvPr/>
          </p:nvSpPr>
          <p:spPr>
            <a:xfrm rot="10800000">
              <a:off x="867148" y="4790997"/>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3">
              <a:extLst>
                <a:ext uri="{FF2B5EF4-FFF2-40B4-BE49-F238E27FC236}">
                  <a16:creationId xmlns:a16="http://schemas.microsoft.com/office/drawing/2014/main" id="{8CD40FEB-713F-FA1F-0C67-8FDBBED4AD72}"/>
                </a:ext>
              </a:extLst>
            </p:cNvPr>
            <p:cNvGrpSpPr/>
            <p:nvPr/>
          </p:nvGrpSpPr>
          <p:grpSpPr>
            <a:xfrm>
              <a:off x="8307549" y="3825876"/>
              <a:ext cx="3118181" cy="2822268"/>
              <a:chOff x="7545217" y="3826136"/>
              <a:chExt cx="4491412" cy="2822268"/>
            </a:xfrm>
          </p:grpSpPr>
          <p:grpSp>
            <p:nvGrpSpPr>
              <p:cNvPr id="99" name="Group 98">
                <a:extLst>
                  <a:ext uri="{FF2B5EF4-FFF2-40B4-BE49-F238E27FC236}">
                    <a16:creationId xmlns:a16="http://schemas.microsoft.com/office/drawing/2014/main" id="{30114395-D149-E994-E985-D32AD4EA9439}"/>
                  </a:ext>
                </a:extLst>
              </p:cNvPr>
              <p:cNvGrpSpPr/>
              <p:nvPr/>
            </p:nvGrpSpPr>
            <p:grpSpPr>
              <a:xfrm>
                <a:off x="7545217" y="3826136"/>
                <a:ext cx="4491412" cy="2822268"/>
                <a:chOff x="5791761" y="3827127"/>
                <a:chExt cx="4491412" cy="2822268"/>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5791761" y="3827128"/>
                  <a:ext cx="1950238"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5814621" y="6047548"/>
                  <a:ext cx="1522896"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E0D76DC9-75E8-E3CF-F794-C302734A009F}"/>
                    </a:ext>
                  </a:extLst>
                </p:cNvPr>
                <p:cNvGrpSpPr/>
                <p:nvPr/>
              </p:nvGrpSpPr>
              <p:grpSpPr>
                <a:xfrm>
                  <a:off x="7175209" y="3827127"/>
                  <a:ext cx="3107964" cy="2822268"/>
                  <a:chOff x="284597" y="-2759632"/>
                  <a:chExt cx="6798048" cy="6173147"/>
                </a:xfrm>
              </p:grpSpPr>
              <p:sp>
                <p:nvSpPr>
                  <p:cNvPr id="19" name="Freeform: Shape 18">
                    <a:extLst>
                      <a:ext uri="{FF2B5EF4-FFF2-40B4-BE49-F238E27FC236}">
                        <a16:creationId xmlns:a16="http://schemas.microsoft.com/office/drawing/2014/main" id="{BDA1AB28-3B54-4AF9-6D2C-2C085CC64248}"/>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05341E5-B282-E27F-4CD5-4C4A9B131D06}"/>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18023C0-8148-E651-971F-E89C7DDE97B2}"/>
                      </a:ext>
                    </a:extLst>
                  </p:cNvPr>
                  <p:cNvSpPr/>
                  <p:nvPr/>
                </p:nvSpPr>
                <p:spPr>
                  <a:xfrm>
                    <a:off x="284597" y="-2759632"/>
                    <a:ext cx="4704813" cy="4704813"/>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5E57DCD3-802A-F3B7-F1FD-898BFE211A6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67DF35BE-87C0-1595-B582-C750DA0F0C4A}"/>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4074FF24-6FBE-E868-3AB5-29AFE021A2C8}"/>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sp>
            <p:nvSpPr>
              <p:cNvPr id="130" name="Oval 129">
                <a:extLst>
                  <a:ext uri="{FF2B5EF4-FFF2-40B4-BE49-F238E27FC236}">
                    <a16:creationId xmlns:a16="http://schemas.microsoft.com/office/drawing/2014/main" id="{EAE1424E-1345-E31D-3B0C-B867545E6D36}"/>
                  </a:ext>
                </a:extLst>
              </p:cNvPr>
              <p:cNvSpPr/>
              <p:nvPr/>
            </p:nvSpPr>
            <p:spPr>
              <a:xfrm rot="10800000">
                <a:off x="11004005" y="4791255"/>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Oval 124">
                <a:extLst>
                  <a:ext uri="{FF2B5EF4-FFF2-40B4-BE49-F238E27FC236}">
                    <a16:creationId xmlns:a16="http://schemas.microsoft.com/office/drawing/2014/main" id="{B50516EA-D9D2-3FCF-C3B6-EC1C60B51430}"/>
                  </a:ext>
                </a:extLst>
              </p:cNvPr>
              <p:cNvSpPr/>
              <p:nvPr/>
            </p:nvSpPr>
            <p:spPr>
              <a:xfrm>
                <a:off x="9963459" y="4865646"/>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6200000">
                <a:off x="8932276" y="4791254"/>
                <a:ext cx="2150968" cy="239505"/>
                <a:chOff x="2730026" y="4238605"/>
                <a:chExt cx="2150968" cy="239506"/>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108" name="Group 107">
              <a:extLst>
                <a:ext uri="{FF2B5EF4-FFF2-40B4-BE49-F238E27FC236}">
                  <a16:creationId xmlns:a16="http://schemas.microsoft.com/office/drawing/2014/main" id="{E4E745C4-0B4C-EF7F-53C4-809DD9B64892}"/>
                </a:ext>
              </a:extLst>
            </p:cNvPr>
            <p:cNvGrpSpPr/>
            <p:nvPr/>
          </p:nvGrpSpPr>
          <p:grpSpPr>
            <a:xfrm>
              <a:off x="1396099" y="3905427"/>
              <a:ext cx="8566863" cy="924913"/>
              <a:chOff x="5940130" y="487474"/>
              <a:chExt cx="67148" cy="2763838"/>
            </a:xfrm>
          </p:grpSpPr>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51992DDE-8A66-047A-6B09-1E14F96F6AAD}"/>
                </a:ext>
              </a:extLst>
            </p:cNvPr>
            <p:cNvGrpSpPr/>
            <p:nvPr/>
          </p:nvGrpSpPr>
          <p:grpSpPr>
            <a:xfrm rot="5400000">
              <a:off x="5887957" y="404266"/>
              <a:ext cx="49192" cy="9055159"/>
              <a:chOff x="5963117" y="2170682"/>
              <a:chExt cx="48677" cy="27158242"/>
            </a:xfrm>
          </p:grpSpPr>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rot="16200000" flipH="1">
                <a:off x="5432625" y="2763343"/>
                <a:ext cx="1156630" cy="170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rot="16200000" flipV="1">
                <a:off x="-7614776" y="15748888"/>
                <a:ext cx="27158242" cy="175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a:off x="960073" y="4878909"/>
              <a:ext cx="897489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flipH="1" flipV="1">
              <a:off x="960073" y="4944236"/>
              <a:ext cx="386775" cy="59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6200000">
              <a:off x="4605992" y="4766374"/>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 name="Group 31">
              <a:extLst>
                <a:ext uri="{FF2B5EF4-FFF2-40B4-BE49-F238E27FC236}">
                  <a16:creationId xmlns:a16="http://schemas.microsoft.com/office/drawing/2014/main" id="{F8CB5005-28FC-FD58-33DB-5A2256C938CD}"/>
                </a:ext>
              </a:extLst>
            </p:cNvPr>
            <p:cNvGrpSpPr/>
            <p:nvPr/>
          </p:nvGrpSpPr>
          <p:grpSpPr>
            <a:xfrm flipV="1">
              <a:off x="1389878" y="4944236"/>
              <a:ext cx="8566863" cy="924913"/>
              <a:chOff x="5940130" y="487474"/>
              <a:chExt cx="67148" cy="2763837"/>
            </a:xfrm>
          </p:grpSpPr>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5940130" y="487474"/>
                <a:ext cx="33332" cy="2697496"/>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A1E4CCE3-594A-15A4-91D3-407EF2A86839}"/>
                </a:ext>
              </a:extLst>
            </p:cNvPr>
            <p:cNvSpPr/>
            <p:nvPr/>
          </p:nvSpPr>
          <p:spPr>
            <a:xfrm>
              <a:off x="10448741" y="4791260"/>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805121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3B13FFC-0393-A3AA-D6F4-104E1B89A039}"/>
              </a:ext>
            </a:extLst>
          </p:cNvPr>
          <p:cNvGrpSpPr/>
          <p:nvPr/>
        </p:nvGrpSpPr>
        <p:grpSpPr>
          <a:xfrm>
            <a:off x="1166371" y="106804"/>
            <a:ext cx="9859258" cy="6644391"/>
            <a:chOff x="1156413" y="92753"/>
            <a:chExt cx="9859258" cy="6644391"/>
          </a:xfrm>
        </p:grpSpPr>
        <p:grpSp>
          <p:nvGrpSpPr>
            <p:cNvPr id="172" name="Group 171">
              <a:extLst>
                <a:ext uri="{FF2B5EF4-FFF2-40B4-BE49-F238E27FC236}">
                  <a16:creationId xmlns:a16="http://schemas.microsoft.com/office/drawing/2014/main" id="{A9906D7C-8956-5C6B-288F-E7B1D0AD8504}"/>
                </a:ext>
              </a:extLst>
            </p:cNvPr>
            <p:cNvGrpSpPr/>
            <p:nvPr/>
          </p:nvGrpSpPr>
          <p:grpSpPr>
            <a:xfrm>
              <a:off x="1156413" y="516894"/>
              <a:ext cx="9859258" cy="6220250"/>
              <a:chOff x="1156413" y="516894"/>
              <a:chExt cx="9859258" cy="6220250"/>
            </a:xfrm>
          </p:grpSpPr>
          <p:sp>
            <p:nvSpPr>
              <p:cNvPr id="9" name="Oval 8">
                <a:extLst>
                  <a:ext uri="{FF2B5EF4-FFF2-40B4-BE49-F238E27FC236}">
                    <a16:creationId xmlns:a16="http://schemas.microsoft.com/office/drawing/2014/main" id="{A1E4CCE3-594A-15A4-91D3-407EF2A86839}"/>
                  </a:ext>
                </a:extLst>
              </p:cNvPr>
              <p:cNvSpPr/>
              <p:nvPr/>
            </p:nvSpPr>
            <p:spPr>
              <a:xfrm rot="16200000">
                <a:off x="9897421" y="698156"/>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0" name="Group 99">
                <a:extLst>
                  <a:ext uri="{FF2B5EF4-FFF2-40B4-BE49-F238E27FC236}">
                    <a16:creationId xmlns:a16="http://schemas.microsoft.com/office/drawing/2014/main" id="{86599B7B-D7DF-DF59-342E-C7DE626051CE}"/>
                  </a:ext>
                </a:extLst>
              </p:cNvPr>
              <p:cNvGrpSpPr/>
              <p:nvPr/>
            </p:nvGrpSpPr>
            <p:grpSpPr>
              <a:xfrm>
                <a:off x="1156413" y="4586176"/>
                <a:ext cx="2150968" cy="2150968"/>
                <a:chOff x="3867085" y="363806"/>
                <a:chExt cx="2150968" cy="2150968"/>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3867085" y="363806"/>
                  <a:ext cx="2150968" cy="2150968"/>
                  <a:chOff x="2577626" y="3130474"/>
                  <a:chExt cx="2150968" cy="2150968"/>
                </a:xfrm>
              </p:grpSpPr>
              <p:grpSp>
                <p:nvGrpSpPr>
                  <p:cNvPr id="24" name="Group 23">
                    <a:extLst>
                      <a:ext uri="{FF2B5EF4-FFF2-40B4-BE49-F238E27FC236}">
                        <a16:creationId xmlns:a16="http://schemas.microsoft.com/office/drawing/2014/main" id="{BD52C5E6-FE2F-A32B-A834-35578E07C3DF}"/>
                      </a:ext>
                    </a:extLst>
                  </p:cNvPr>
                  <p:cNvGrpSpPr/>
                  <p:nvPr/>
                </p:nvGrpSpPr>
                <p:grpSpPr>
                  <a:xfrm>
                    <a:off x="2577626" y="4086205"/>
                    <a:ext cx="2150968" cy="239505"/>
                    <a:chOff x="2588245" y="-845934"/>
                    <a:chExt cx="4704813" cy="523874"/>
                  </a:xfrm>
                </p:grpSpPr>
                <p:sp>
                  <p:nvSpPr>
                    <p:cNvPr id="55" name="Oval 54">
                      <a:extLst>
                        <a:ext uri="{FF2B5EF4-FFF2-40B4-BE49-F238E27FC236}">
                          <a16:creationId xmlns:a16="http://schemas.microsoft.com/office/drawing/2014/main" id="{857411DF-0ECA-3179-DCB5-AB6EA9EA5E06}"/>
                        </a:ext>
                      </a:extLst>
                    </p:cNvPr>
                    <p:cNvSpPr/>
                    <p:nvPr/>
                  </p:nvSpPr>
                  <p:spPr>
                    <a:xfrm rot="10800000">
                      <a:off x="2588245" y="-845934"/>
                      <a:ext cx="173311" cy="52387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08588B93-B5FF-A25F-81DF-A13D3F156490}"/>
                        </a:ext>
                      </a:extLst>
                    </p:cNvPr>
                    <p:cNvSpPr/>
                    <p:nvPr/>
                  </p:nvSpPr>
                  <p:spPr>
                    <a:xfrm rot="10800000">
                      <a:off x="7119747" y="-845934"/>
                      <a:ext cx="173311" cy="52387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 name="Group 27">
                    <a:extLst>
                      <a:ext uri="{FF2B5EF4-FFF2-40B4-BE49-F238E27FC236}">
                        <a16:creationId xmlns:a16="http://schemas.microsoft.com/office/drawing/2014/main" id="{E1827D75-87A0-CD01-ECEA-A325C3D3712E}"/>
                      </a:ext>
                    </a:extLst>
                  </p:cNvPr>
                  <p:cNvGrpSpPr/>
                  <p:nvPr/>
                </p:nvGrpSpPr>
                <p:grpSpPr>
                  <a:xfrm rot="16200000">
                    <a:off x="2577627" y="4086205"/>
                    <a:ext cx="2150968" cy="239505"/>
                    <a:chOff x="2730026" y="4238605"/>
                    <a:chExt cx="2150968" cy="239506"/>
                  </a:xfrm>
                </p:grpSpPr>
                <p:sp>
                  <p:nvSpPr>
                    <p:cNvPr id="29" name="Oval 28">
                      <a:extLst>
                        <a:ext uri="{FF2B5EF4-FFF2-40B4-BE49-F238E27FC236}">
                          <a16:creationId xmlns:a16="http://schemas.microsoft.com/office/drawing/2014/main" id="{5445464B-8A32-DD89-2D95-D31BE10C6395}"/>
                        </a:ext>
                      </a:extLst>
                    </p:cNvPr>
                    <p:cNvSpPr/>
                    <p:nvPr/>
                  </p:nvSpPr>
                  <p:spPr>
                    <a:xfrm rot="10800000">
                      <a:off x="2730026" y="4238605"/>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10800000">
                      <a:off x="4801759" y="4238606"/>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97" name="Group 96">
                  <a:extLst>
                    <a:ext uri="{FF2B5EF4-FFF2-40B4-BE49-F238E27FC236}">
                      <a16:creationId xmlns:a16="http://schemas.microsoft.com/office/drawing/2014/main" id="{7127389D-8917-B9BB-E1E3-58E60CD86773}"/>
                    </a:ext>
                  </a:extLst>
                </p:cNvPr>
                <p:cNvGrpSpPr/>
                <p:nvPr/>
              </p:nvGrpSpPr>
              <p:grpSpPr>
                <a:xfrm>
                  <a:off x="3965803" y="460459"/>
                  <a:ext cx="1953533" cy="1955316"/>
                  <a:chOff x="6077239" y="314512"/>
                  <a:chExt cx="1953533" cy="1955316"/>
                </a:xfrm>
              </p:grpSpPr>
              <p:grpSp>
                <p:nvGrpSpPr>
                  <p:cNvPr id="79" name="Group 78">
                    <a:extLst>
                      <a:ext uri="{FF2B5EF4-FFF2-40B4-BE49-F238E27FC236}">
                        <a16:creationId xmlns:a16="http://schemas.microsoft.com/office/drawing/2014/main" id="{FC01DE1B-9EC2-E212-71AF-9D2C00BD13BB}"/>
                      </a:ext>
                    </a:extLst>
                  </p:cNvPr>
                  <p:cNvGrpSpPr/>
                  <p:nvPr/>
                </p:nvGrpSpPr>
                <p:grpSpPr>
                  <a:xfrm>
                    <a:off x="7020416" y="314512"/>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7567378" y="865788"/>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36537796-939A-C22C-C71C-87D9C404796E}"/>
                      </a:ext>
                    </a:extLst>
                  </p:cNvPr>
                  <p:cNvGrpSpPr/>
                  <p:nvPr/>
                </p:nvGrpSpPr>
                <p:grpSpPr>
                  <a:xfrm rot="10800000">
                    <a:off x="7020441" y="1433043"/>
                    <a:ext cx="69891" cy="836785"/>
                    <a:chOff x="5945658" y="540572"/>
                    <a:chExt cx="69160" cy="2509683"/>
                  </a:xfrm>
                </p:grpSpPr>
                <p:cxnSp>
                  <p:nvCxnSpPr>
                    <p:cNvPr id="92" name="Straight Arrow Connector 91">
                      <a:extLst>
                        <a:ext uri="{FF2B5EF4-FFF2-40B4-BE49-F238E27FC236}">
                          <a16:creationId xmlns:a16="http://schemas.microsoft.com/office/drawing/2014/main" id="{9B3CD03B-94FD-3A7A-1261-4E4F4F19D49E}"/>
                        </a:ext>
                      </a:extLst>
                    </p:cNvPr>
                    <p:cNvCxnSpPr>
                      <a:cxnSpLocks/>
                    </p:cNvCxnSpPr>
                    <p:nvPr/>
                  </p:nvCxnSpPr>
                  <p:spPr>
                    <a:xfrm rot="10800000" flipV="1">
                      <a:off x="6014818" y="603837"/>
                      <a:ext cx="0" cy="2446418"/>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8046EEF-2EEC-A8B5-FA61-7E90E7FE72CC}"/>
                        </a:ext>
                      </a:extLst>
                    </p:cNvPr>
                    <p:cNvCxnSpPr>
                      <a:cxnSpLocks/>
                    </p:cNvCxnSpPr>
                    <p:nvPr/>
                  </p:nvCxnSpPr>
                  <p:spPr>
                    <a:xfrm rot="10800000" flipH="1">
                      <a:off x="5945658" y="540572"/>
                      <a:ext cx="2034" cy="2441121"/>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7552821B-349A-7E53-AE9A-65E2DC9D535A}"/>
                      </a:ext>
                    </a:extLst>
                  </p:cNvPr>
                  <p:cNvGrpSpPr/>
                  <p:nvPr/>
                </p:nvGrpSpPr>
                <p:grpSpPr>
                  <a:xfrm rot="16200000">
                    <a:off x="6461436" y="875239"/>
                    <a:ext cx="69435" cy="837829"/>
                    <a:chOff x="5946130" y="534839"/>
                    <a:chExt cx="68709" cy="2512815"/>
                  </a:xfrm>
                </p:grpSpPr>
                <p:cxnSp>
                  <p:nvCxnSpPr>
                    <p:cNvPr id="95" name="Straight Arrow Connector 94">
                      <a:extLst>
                        <a:ext uri="{FF2B5EF4-FFF2-40B4-BE49-F238E27FC236}">
                          <a16:creationId xmlns:a16="http://schemas.microsoft.com/office/drawing/2014/main" id="{C674834D-3444-EA0D-D226-576727E3AE2B}"/>
                        </a:ext>
                      </a:extLst>
                    </p:cNvPr>
                    <p:cNvCxnSpPr>
                      <a:cxnSpLocks/>
                    </p:cNvCxnSpPr>
                    <p:nvPr/>
                  </p:nvCxnSpPr>
                  <p:spPr>
                    <a:xfrm rot="5400000" flipV="1">
                      <a:off x="4791978" y="1824792"/>
                      <a:ext cx="2443820" cy="190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CFFA094-417D-C0A9-04F5-5926A1E348EB}"/>
                        </a:ext>
                      </a:extLst>
                    </p:cNvPr>
                    <p:cNvCxnSpPr>
                      <a:cxnSpLocks/>
                    </p:cNvCxnSpPr>
                    <p:nvPr/>
                  </p:nvCxnSpPr>
                  <p:spPr>
                    <a:xfrm rot="5400000" flipH="1">
                      <a:off x="4721000" y="1759969"/>
                      <a:ext cx="2451871" cy="161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
            <p:nvSpPr>
              <p:cNvPr id="129" name="Oval 128">
                <a:extLst>
                  <a:ext uri="{FF2B5EF4-FFF2-40B4-BE49-F238E27FC236}">
                    <a16:creationId xmlns:a16="http://schemas.microsoft.com/office/drawing/2014/main" id="{D0EAE314-C508-2767-3117-56B84A6C34FD}"/>
                  </a:ext>
                </a:extLst>
              </p:cNvPr>
              <p:cNvSpPr/>
              <p:nvPr/>
            </p:nvSpPr>
            <p:spPr>
              <a:xfrm rot="5400000">
                <a:off x="9878286" y="6225874"/>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EAE1424E-1345-E31D-3B0C-B867545E6D36}"/>
                  </a:ext>
                </a:extLst>
              </p:cNvPr>
              <p:cNvSpPr/>
              <p:nvPr/>
            </p:nvSpPr>
            <p:spPr>
              <a:xfrm rot="5400000">
                <a:off x="9912677" y="424646"/>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6" name="Group 125">
                <a:extLst>
                  <a:ext uri="{FF2B5EF4-FFF2-40B4-BE49-F238E27FC236}">
                    <a16:creationId xmlns:a16="http://schemas.microsoft.com/office/drawing/2014/main" id="{A5782E1A-D7AD-34C1-AC8B-4491CC5DDF8F}"/>
                  </a:ext>
                </a:extLst>
              </p:cNvPr>
              <p:cNvGrpSpPr/>
              <p:nvPr/>
            </p:nvGrpSpPr>
            <p:grpSpPr>
              <a:xfrm rot="10800000">
                <a:off x="8864703" y="1447567"/>
                <a:ext cx="2150968" cy="239505"/>
                <a:chOff x="2730026" y="3375165"/>
                <a:chExt cx="2150968" cy="239543"/>
              </a:xfrm>
            </p:grpSpPr>
            <p:sp>
              <p:nvSpPr>
                <p:cNvPr id="127" name="Oval 126">
                  <a:extLst>
                    <a:ext uri="{FF2B5EF4-FFF2-40B4-BE49-F238E27FC236}">
                      <a16:creationId xmlns:a16="http://schemas.microsoft.com/office/drawing/2014/main" id="{57EE6430-5135-07A3-79A1-09C4BFD08B4D}"/>
                    </a:ext>
                  </a:extLst>
                </p:cNvPr>
                <p:cNvSpPr/>
                <p:nvPr/>
              </p:nvSpPr>
              <p:spPr>
                <a:xfrm rot="10800000">
                  <a:off x="2730026" y="3375204"/>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Oval 127">
                  <a:extLst>
                    <a:ext uri="{FF2B5EF4-FFF2-40B4-BE49-F238E27FC236}">
                      <a16:creationId xmlns:a16="http://schemas.microsoft.com/office/drawing/2014/main" id="{567E5121-BFF0-349D-A398-0898710B5109}"/>
                    </a:ext>
                  </a:extLst>
                </p:cNvPr>
                <p:cNvSpPr/>
                <p:nvPr/>
              </p:nvSpPr>
              <p:spPr>
                <a:xfrm rot="10800000">
                  <a:off x="4801759" y="3375165"/>
                  <a:ext cx="79235" cy="23950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9998743" y="830027"/>
                <a:ext cx="0" cy="68580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V="1">
                <a:off x="9936505" y="830027"/>
                <a:ext cx="0" cy="470416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7458C0A-A364-4AC5-C30D-A9634DCB8432}"/>
                  </a:ext>
                </a:extLst>
              </p:cNvPr>
              <p:cNvCxnSpPr>
                <a:cxnSpLocks/>
              </p:cNvCxnSpPr>
              <p:nvPr/>
            </p:nvCxnSpPr>
            <p:spPr>
              <a:xfrm flipV="1">
                <a:off x="9888861" y="1621006"/>
                <a:ext cx="0" cy="4726454"/>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5E86208-CF5B-685F-4546-B1E1428560CE}"/>
                  </a:ext>
                </a:extLst>
              </p:cNvPr>
              <p:cNvCxnSpPr>
                <a:cxnSpLocks/>
              </p:cNvCxnSpPr>
              <p:nvPr/>
            </p:nvCxnSpPr>
            <p:spPr>
              <a:xfrm>
                <a:off x="9960102" y="5661660"/>
                <a:ext cx="0" cy="685800"/>
              </a:xfrm>
              <a:prstGeom prst="straightConnector1">
                <a:avLst/>
              </a:prstGeom>
              <a:ln w="12700">
                <a:solidFill>
                  <a:schemeClr val="tx1"/>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320EADA-8BAC-D4D6-A84E-C4559CFD8AB4}"/>
                  </a:ext>
                </a:extLst>
              </p:cNvPr>
              <p:cNvGrpSpPr/>
              <p:nvPr/>
            </p:nvGrpSpPr>
            <p:grpSpPr>
              <a:xfrm rot="10800000">
                <a:off x="8840078" y="3238426"/>
                <a:ext cx="2160298" cy="248836"/>
                <a:chOff x="2730026" y="4238605"/>
                <a:chExt cx="2160298" cy="248837"/>
              </a:xfrm>
            </p:grpSpPr>
            <p:sp>
              <p:nvSpPr>
                <p:cNvPr id="12" name="Oval 11">
                  <a:extLst>
                    <a:ext uri="{FF2B5EF4-FFF2-40B4-BE49-F238E27FC236}">
                      <a16:creationId xmlns:a16="http://schemas.microsoft.com/office/drawing/2014/main" id="{F81FC453-5CA3-AEBC-D30D-959CECA52A95}"/>
                    </a:ext>
                  </a:extLst>
                </p:cNvPr>
                <p:cNvSpPr/>
                <p:nvPr/>
              </p:nvSpPr>
              <p:spPr>
                <a:xfrm rot="10800000">
                  <a:off x="2730026" y="4238605"/>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1E8AADF-7780-A9BF-ADF4-3F68ADAD9AFB}"/>
                    </a:ext>
                  </a:extLst>
                </p:cNvPr>
                <p:cNvSpPr/>
                <p:nvPr/>
              </p:nvSpPr>
              <p:spPr>
                <a:xfrm rot="10800000">
                  <a:off x="4811089" y="4247937"/>
                  <a:ext cx="79235" cy="239505"/>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9998743" y="1621006"/>
                <a:ext cx="962403" cy="174079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9984150" y="3381703"/>
                <a:ext cx="973360" cy="217765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EE25FFD-568B-7CD7-F52F-EB0BE3D7A413}"/>
                  </a:ext>
                </a:extLst>
              </p:cNvPr>
              <p:cNvCxnSpPr>
                <a:cxnSpLocks/>
              </p:cNvCxnSpPr>
              <p:nvPr/>
            </p:nvCxnSpPr>
            <p:spPr>
              <a:xfrm flipH="1" flipV="1">
                <a:off x="8881327" y="3369743"/>
                <a:ext cx="956093" cy="21896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9905545" y="1447543"/>
                <a:ext cx="62982"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9880696" y="5486177"/>
                <a:ext cx="62982"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2" name="Straight Arrow Connector 121">
                <a:extLst>
                  <a:ext uri="{FF2B5EF4-FFF2-40B4-BE49-F238E27FC236}">
                    <a16:creationId xmlns:a16="http://schemas.microsoft.com/office/drawing/2014/main" id="{29FC0E6E-137A-54E8-C87D-1431514AD6E1}"/>
                  </a:ext>
                </a:extLst>
              </p:cNvPr>
              <p:cNvCxnSpPr>
                <a:cxnSpLocks/>
              </p:cNvCxnSpPr>
              <p:nvPr/>
            </p:nvCxnSpPr>
            <p:spPr>
              <a:xfrm flipV="1">
                <a:off x="8879308" y="1621006"/>
                <a:ext cx="958112" cy="172764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V="1">
                <a:off x="7763256" y="2972217"/>
                <a:ext cx="0" cy="7393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422413" y="3163987"/>
                <a:ext cx="281231" cy="369332"/>
              </a:xfrm>
              <a:prstGeom prst="rect">
                <a:avLst/>
              </a:prstGeom>
              <a:noFill/>
            </p:spPr>
            <p:txBody>
              <a:bodyPr wrap="square" rtlCol="0">
                <a:spAutoFit/>
              </a:bodyPr>
              <a:lstStyle/>
              <a:p>
                <a:r>
                  <a:rPr lang="en-GB" b="1"/>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9958751" y="578704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9958751" y="5787049"/>
                    <a:ext cx="41869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9394356" y="3477930"/>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9394356" y="3477930"/>
                    <a:ext cx="418697" cy="369332"/>
                  </a:xfrm>
                  <a:prstGeom prst="rect">
                    <a:avLst/>
                  </a:prstGeom>
                  <a:blipFill>
                    <a:blip r:embed="rId4"/>
                    <a:stretch>
                      <a:fillRect/>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B6777DEF-64F0-8D98-3089-CDFD57D7965A}"/>
                </a:ext>
              </a:extLst>
            </p:cNvPr>
            <p:cNvSpPr txBox="1"/>
            <p:nvPr/>
          </p:nvSpPr>
          <p:spPr>
            <a:xfrm>
              <a:off x="7858291" y="92753"/>
              <a:ext cx="588492" cy="369332"/>
            </a:xfrm>
            <a:prstGeom prst="rect">
              <a:avLst/>
            </a:prstGeom>
            <a:noFill/>
          </p:spPr>
          <p:txBody>
            <a:bodyPr wrap="square" rtlCol="0">
              <a:spAutoFit/>
            </a:bodyPr>
            <a:lstStyle/>
            <a:p>
              <a:r>
                <a:rPr lang="en-GB" b="1"/>
                <a:t>&lt;S’&gt;</a:t>
              </a:r>
            </a:p>
          </p:txBody>
        </p:sp>
        <p:sp>
          <p:nvSpPr>
            <p:cNvPr id="3" name="TextBox 2">
              <a:extLst>
                <a:ext uri="{FF2B5EF4-FFF2-40B4-BE49-F238E27FC236}">
                  <a16:creationId xmlns:a16="http://schemas.microsoft.com/office/drawing/2014/main" id="{FB0E4428-392E-053A-D0EA-47E1B4EC82EA}"/>
                </a:ext>
              </a:extLst>
            </p:cNvPr>
            <p:cNvSpPr txBox="1"/>
            <p:nvPr/>
          </p:nvSpPr>
          <p:spPr>
            <a:xfrm>
              <a:off x="2244404" y="92753"/>
              <a:ext cx="588492" cy="369332"/>
            </a:xfrm>
            <a:prstGeom prst="rect">
              <a:avLst/>
            </a:prstGeom>
            <a:noFill/>
          </p:spPr>
          <p:txBody>
            <a:bodyPr wrap="square" rtlCol="0">
              <a:spAutoFit/>
            </a:bodyPr>
            <a:lstStyle/>
            <a:p>
              <a:r>
                <a:rPr lang="en-GB" b="1"/>
                <a:t>&lt;S&gt;</a:t>
              </a:r>
            </a:p>
          </p:txBody>
        </p:sp>
      </p:grpSp>
    </p:spTree>
    <p:extLst>
      <p:ext uri="{BB962C8B-B14F-4D97-AF65-F5344CB8AC3E}">
        <p14:creationId xmlns:p14="http://schemas.microsoft.com/office/powerpoint/2010/main" val="1354700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93CC4ED-CE54-1C46-C7A6-A4ECD4C352BD}"/>
              </a:ext>
            </a:extLst>
          </p:cNvPr>
          <p:cNvGrpSpPr/>
          <p:nvPr/>
        </p:nvGrpSpPr>
        <p:grpSpPr>
          <a:xfrm>
            <a:off x="2122105" y="4600226"/>
            <a:ext cx="1195234" cy="1195237"/>
            <a:chOff x="2122105" y="4600226"/>
            <a:chExt cx="1195234" cy="1195237"/>
          </a:xfrm>
        </p:grpSpPr>
        <p:grpSp>
          <p:nvGrpSpPr>
            <p:cNvPr id="22" name="Group 21">
              <a:extLst>
                <a:ext uri="{FF2B5EF4-FFF2-40B4-BE49-F238E27FC236}">
                  <a16:creationId xmlns:a16="http://schemas.microsoft.com/office/drawing/2014/main" id="{D5609885-5AC5-3098-51E5-F97D95BFBBDF}"/>
                </a:ext>
              </a:extLst>
            </p:cNvPr>
            <p:cNvGrpSpPr/>
            <p:nvPr/>
          </p:nvGrpSpPr>
          <p:grpSpPr>
            <a:xfrm>
              <a:off x="2122105" y="4600226"/>
              <a:ext cx="1195234" cy="1195237"/>
              <a:chOff x="3533360" y="3130473"/>
              <a:chExt cx="1195234" cy="1195237"/>
            </a:xfrm>
          </p:grpSpPr>
          <p:sp>
            <p:nvSpPr>
              <p:cNvPr id="56" name="Oval 55">
                <a:extLst>
                  <a:ext uri="{FF2B5EF4-FFF2-40B4-BE49-F238E27FC236}">
                    <a16:creationId xmlns:a16="http://schemas.microsoft.com/office/drawing/2014/main" id="{08588B93-B5FF-A25F-81DF-A13D3F156490}"/>
                  </a:ext>
                </a:extLst>
              </p:cNvPr>
              <p:cNvSpPr/>
              <p:nvPr/>
            </p:nvSpPr>
            <p:spPr>
              <a:xfrm rot="10800000">
                <a:off x="4649359" y="4086205"/>
                <a:ext cx="79235"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3539592" y="4085887"/>
                <a:ext cx="230396" cy="23224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0FB7C8B1-8088-491D-BDCC-1EBA56AB4F97}"/>
                  </a:ext>
                </a:extLst>
              </p:cNvPr>
              <p:cNvSpPr/>
              <p:nvPr/>
            </p:nvSpPr>
            <p:spPr>
              <a:xfrm rot="5400000">
                <a:off x="3613494" y="3050339"/>
                <a:ext cx="79235" cy="23950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9" name="Group 78">
              <a:extLst>
                <a:ext uri="{FF2B5EF4-FFF2-40B4-BE49-F238E27FC236}">
                  <a16:creationId xmlns:a16="http://schemas.microsoft.com/office/drawing/2014/main" id="{FC01DE1B-9EC2-E212-71AF-9D2C00BD13BB}"/>
                </a:ext>
              </a:extLst>
            </p:cNvPr>
            <p:cNvGrpSpPr/>
            <p:nvPr/>
          </p:nvGrpSpPr>
          <p:grpSpPr>
            <a:xfrm>
              <a:off x="2208266" y="4696880"/>
              <a:ext cx="67858" cy="828971"/>
              <a:chOff x="5940130" y="532951"/>
              <a:chExt cx="67148" cy="2486247"/>
            </a:xfrm>
          </p:grpSpPr>
          <p:cxnSp>
            <p:nvCxnSpPr>
              <p:cNvPr id="69" name="Straight Arrow Connector 68">
                <a:extLst>
                  <a:ext uri="{FF2B5EF4-FFF2-40B4-BE49-F238E27FC236}">
                    <a16:creationId xmlns:a16="http://schemas.microsoft.com/office/drawing/2014/main" id="{007F390C-B901-BBB7-522A-262A3EB0E922}"/>
                  </a:ext>
                </a:extLst>
              </p:cNvPr>
              <p:cNvCxnSpPr>
                <a:cxnSpLocks/>
              </p:cNvCxnSpPr>
              <p:nvPr/>
            </p:nvCxnSpPr>
            <p:spPr>
              <a:xfrm>
                <a:off x="6007278" y="603837"/>
                <a:ext cx="0" cy="2415361"/>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DC4A383-170D-67EC-D896-4E29ECA6A537}"/>
                  </a:ext>
                </a:extLst>
              </p:cNvPr>
              <p:cNvCxnSpPr>
                <a:cxnSpLocks/>
              </p:cNvCxnSpPr>
              <p:nvPr/>
            </p:nvCxnSpPr>
            <p:spPr>
              <a:xfrm flipH="1" flipV="1">
                <a:off x="5940130" y="532951"/>
                <a:ext cx="24" cy="2432922"/>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9D920DFD-4D2A-9F43-3579-10F103429FD7}"/>
                </a:ext>
              </a:extLst>
            </p:cNvPr>
            <p:cNvGrpSpPr/>
            <p:nvPr/>
          </p:nvGrpSpPr>
          <p:grpSpPr>
            <a:xfrm rot="5400000">
              <a:off x="2755228" y="5248156"/>
              <a:ext cx="69772" cy="857016"/>
              <a:chOff x="5932590" y="532954"/>
              <a:chExt cx="69042" cy="2570358"/>
            </a:xfrm>
          </p:grpSpPr>
          <p:cxnSp>
            <p:nvCxnSpPr>
              <p:cNvPr id="89" name="Straight Arrow Connector 88">
                <a:extLst>
                  <a:ext uri="{FF2B5EF4-FFF2-40B4-BE49-F238E27FC236}">
                    <a16:creationId xmlns:a16="http://schemas.microsoft.com/office/drawing/2014/main" id="{39B3C586-60EE-B304-9E42-8C82A9B46B26}"/>
                  </a:ext>
                </a:extLst>
              </p:cNvPr>
              <p:cNvCxnSpPr>
                <a:cxnSpLocks/>
              </p:cNvCxnSpPr>
              <p:nvPr/>
            </p:nvCxnSpPr>
            <p:spPr>
              <a:xfrm rot="16200000" flipH="1">
                <a:off x="4750934" y="1852615"/>
                <a:ext cx="2499477" cy="191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18F5C0C-68FD-E97D-ADB8-793E5E1C3DC0}"/>
                  </a:ext>
                </a:extLst>
              </p:cNvPr>
              <p:cNvCxnSpPr>
                <a:cxnSpLocks/>
              </p:cNvCxnSpPr>
              <p:nvPr/>
            </p:nvCxnSpPr>
            <p:spPr>
              <a:xfrm rot="16200000">
                <a:off x="4698831" y="1766713"/>
                <a:ext cx="2467517" cy="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28" name="Group 27">
            <a:extLst>
              <a:ext uri="{FF2B5EF4-FFF2-40B4-BE49-F238E27FC236}">
                <a16:creationId xmlns:a16="http://schemas.microsoft.com/office/drawing/2014/main" id="{B142B294-B875-6583-7DDF-66EEF8A69F98}"/>
              </a:ext>
            </a:extLst>
          </p:cNvPr>
          <p:cNvGrpSpPr/>
          <p:nvPr/>
        </p:nvGrpSpPr>
        <p:grpSpPr>
          <a:xfrm>
            <a:off x="7152529" y="2032704"/>
            <a:ext cx="2122078" cy="3764155"/>
            <a:chOff x="7205380" y="1988678"/>
            <a:chExt cx="2122078" cy="3764155"/>
          </a:xfrm>
        </p:grpSpPr>
        <p:sp>
          <p:nvSpPr>
            <p:cNvPr id="9" name="Oval 8">
              <a:extLst>
                <a:ext uri="{FF2B5EF4-FFF2-40B4-BE49-F238E27FC236}">
                  <a16:creationId xmlns:a16="http://schemas.microsoft.com/office/drawing/2014/main" id="{A1E4CCE3-594A-15A4-91D3-407EF2A86839}"/>
                </a:ext>
              </a:extLst>
            </p:cNvPr>
            <p:cNvSpPr/>
            <p:nvPr/>
          </p:nvSpPr>
          <p:spPr>
            <a:xfrm rot="16200000">
              <a:off x="8209208" y="2169940"/>
              <a:ext cx="79235" cy="239504"/>
            </a:xfrm>
            <a:prstGeom prst="ellipse">
              <a:avLst/>
            </a:prstGeom>
            <a:solidFill>
              <a:schemeClr val="bg1">
                <a:lumMod val="85000"/>
              </a:schemeClr>
            </a:solid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Oval 129">
              <a:extLst>
                <a:ext uri="{FF2B5EF4-FFF2-40B4-BE49-F238E27FC236}">
                  <a16:creationId xmlns:a16="http://schemas.microsoft.com/office/drawing/2014/main" id="{EAE1424E-1345-E31D-3B0C-B867545E6D36}"/>
                </a:ext>
              </a:extLst>
            </p:cNvPr>
            <p:cNvSpPr/>
            <p:nvPr/>
          </p:nvSpPr>
          <p:spPr>
            <a:xfrm rot="5400000">
              <a:off x="8224464" y="1896430"/>
              <a:ext cx="55009" cy="23950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Oval 126">
              <a:extLst>
                <a:ext uri="{FF2B5EF4-FFF2-40B4-BE49-F238E27FC236}">
                  <a16:creationId xmlns:a16="http://schemas.microsoft.com/office/drawing/2014/main" id="{57EE6430-5135-07A3-79A1-09C4BFD08B4D}"/>
                </a:ext>
              </a:extLst>
            </p:cNvPr>
            <p:cNvSpPr/>
            <p:nvPr/>
          </p:nvSpPr>
          <p:spPr>
            <a:xfrm>
              <a:off x="9248223" y="2919351"/>
              <a:ext cx="79235" cy="23946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0" name="Straight Arrow Connector 119">
              <a:extLst>
                <a:ext uri="{FF2B5EF4-FFF2-40B4-BE49-F238E27FC236}">
                  <a16:creationId xmlns:a16="http://schemas.microsoft.com/office/drawing/2014/main" id="{CA957222-D824-8F71-F7AC-4190A98909B2}"/>
                </a:ext>
              </a:extLst>
            </p:cNvPr>
            <p:cNvCxnSpPr>
              <a:cxnSpLocks/>
            </p:cNvCxnSpPr>
            <p:nvPr/>
          </p:nvCxnSpPr>
          <p:spPr>
            <a:xfrm>
              <a:off x="8310530" y="2301811"/>
              <a:ext cx="0" cy="639917"/>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360B3BA-3CC0-63A2-3D91-2B5703E2215D}"/>
                </a:ext>
              </a:extLst>
            </p:cNvPr>
            <p:cNvCxnSpPr>
              <a:cxnSpLocks/>
            </p:cNvCxnSpPr>
            <p:nvPr/>
          </p:nvCxnSpPr>
          <p:spPr>
            <a:xfrm flipH="1" flipV="1">
              <a:off x="8223974" y="2329310"/>
              <a:ext cx="24318" cy="3277074"/>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81FC453-5CA3-AEBC-D30D-959CECA52A95}"/>
                </a:ext>
              </a:extLst>
            </p:cNvPr>
            <p:cNvSpPr/>
            <p:nvPr/>
          </p:nvSpPr>
          <p:spPr>
            <a:xfrm>
              <a:off x="9229678" y="4225553"/>
              <a:ext cx="79235" cy="239504"/>
            </a:xfrm>
            <a:prstGeom prst="ellipse">
              <a:avLst/>
            </a:prstGeom>
            <a:solidFill>
              <a:schemeClr val="bg1">
                <a:lumMod val="65000"/>
              </a:schemeClr>
            </a:solidFill>
            <a:ln>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Arrow Connector 60">
              <a:extLst>
                <a:ext uri="{FF2B5EF4-FFF2-40B4-BE49-F238E27FC236}">
                  <a16:creationId xmlns:a16="http://schemas.microsoft.com/office/drawing/2014/main" id="{0D76A6BA-D04F-D273-6DA0-1A76B8BDC5AB}"/>
                </a:ext>
              </a:extLst>
            </p:cNvPr>
            <p:cNvCxnSpPr>
              <a:cxnSpLocks/>
            </p:cNvCxnSpPr>
            <p:nvPr/>
          </p:nvCxnSpPr>
          <p:spPr>
            <a:xfrm flipH="1" flipV="1">
              <a:off x="8341817" y="3122556"/>
              <a:ext cx="927479" cy="121163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7B97416-7FBB-DD17-73B7-ADEF7075D5B5}"/>
                </a:ext>
              </a:extLst>
            </p:cNvPr>
            <p:cNvCxnSpPr>
              <a:cxnSpLocks/>
            </p:cNvCxnSpPr>
            <p:nvPr/>
          </p:nvCxnSpPr>
          <p:spPr>
            <a:xfrm flipV="1">
              <a:off x="8344646" y="4345305"/>
              <a:ext cx="924650" cy="129021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B50516EA-D9D2-3FCF-C3B6-EC1C60B51430}"/>
                </a:ext>
              </a:extLst>
            </p:cNvPr>
            <p:cNvSpPr/>
            <p:nvPr/>
          </p:nvSpPr>
          <p:spPr>
            <a:xfrm rot="16200000">
              <a:off x="8172533" y="2919330"/>
              <a:ext cx="166944" cy="239507"/>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8B66430B-CD2F-B922-667C-C8BE53437AAB}"/>
                </a:ext>
              </a:extLst>
            </p:cNvPr>
            <p:cNvSpPr/>
            <p:nvPr/>
          </p:nvSpPr>
          <p:spPr>
            <a:xfrm rot="16200000">
              <a:off x="8165354" y="5549606"/>
              <a:ext cx="166946" cy="239507"/>
            </a:xfrm>
            <a:prstGeom prst="ellipse">
              <a:avLst/>
            </a:prstGeom>
            <a:solidFill>
              <a:srgbClr val="FF0000">
                <a:alpha val="39000"/>
              </a:srgb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59" name="Straight Arrow Connector 158">
              <a:extLst>
                <a:ext uri="{FF2B5EF4-FFF2-40B4-BE49-F238E27FC236}">
                  <a16:creationId xmlns:a16="http://schemas.microsoft.com/office/drawing/2014/main" id="{15EB5D31-2C18-0EFA-E3B6-6628D4835D9F}"/>
                </a:ext>
              </a:extLst>
            </p:cNvPr>
            <p:cNvCxnSpPr>
              <a:cxnSpLocks/>
            </p:cNvCxnSpPr>
            <p:nvPr/>
          </p:nvCxnSpPr>
          <p:spPr>
            <a:xfrm flipH="1" flipV="1">
              <a:off x="7550496" y="2804197"/>
              <a:ext cx="16473" cy="4738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14353DEC-D59B-12CE-0378-F5625CE669A1}"/>
                </a:ext>
              </a:extLst>
            </p:cNvPr>
            <p:cNvSpPr txBox="1"/>
            <p:nvPr/>
          </p:nvSpPr>
          <p:spPr>
            <a:xfrm>
              <a:off x="7205380" y="2831744"/>
              <a:ext cx="281231" cy="369332"/>
            </a:xfrm>
            <a:prstGeom prst="rect">
              <a:avLst/>
            </a:prstGeom>
            <a:noFill/>
          </p:spPr>
          <p:txBody>
            <a:bodyPr wrap="square" rtlCol="0">
              <a:spAutoFit/>
            </a:bodyPr>
            <a:lstStyle/>
            <a:p>
              <a:r>
                <a:rPr lang="en-GB" b="1"/>
                <a:t>u</a:t>
              </a:r>
            </a:p>
          </p:txBody>
        </p: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DAF6D3D2-2405-6819-6305-8AC7C43C660A}"/>
                    </a:ext>
                  </a:extLst>
                </p:cNvPr>
                <p:cNvSpPr txBox="1"/>
                <p:nvPr/>
              </p:nvSpPr>
              <p:spPr>
                <a:xfrm>
                  <a:off x="7805277" y="355077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1</m:t>
                            </m:r>
                          </m:sub>
                        </m:sSub>
                      </m:oMath>
                    </m:oMathPara>
                  </a14:m>
                  <a:endParaRPr lang="en-GB"/>
                </a:p>
              </p:txBody>
            </p:sp>
          </mc:Choice>
          <mc:Fallback xmlns="">
            <p:sp>
              <p:nvSpPr>
                <p:cNvPr id="166" name="TextBox 165">
                  <a:extLst>
                    <a:ext uri="{FF2B5EF4-FFF2-40B4-BE49-F238E27FC236}">
                      <a16:creationId xmlns:a16="http://schemas.microsoft.com/office/drawing/2014/main" id="{DAF6D3D2-2405-6819-6305-8AC7C43C660A}"/>
                    </a:ext>
                  </a:extLst>
                </p:cNvPr>
                <p:cNvSpPr txBox="1">
                  <a:spLocks noRot="1" noChangeAspect="1" noMove="1" noResize="1" noEditPoints="1" noAdjustHandles="1" noChangeArrowheads="1" noChangeShapeType="1" noTextEdit="1"/>
                </p:cNvSpPr>
                <p:nvPr/>
              </p:nvSpPr>
              <p:spPr>
                <a:xfrm>
                  <a:off x="7805277" y="3550779"/>
                  <a:ext cx="41869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a:extLst>
                    <a:ext uri="{FF2B5EF4-FFF2-40B4-BE49-F238E27FC236}">
                      <a16:creationId xmlns:a16="http://schemas.microsoft.com/office/drawing/2014/main" id="{A54A44CB-A21F-E84B-E5A8-C5A4BDA2F0B4}"/>
                    </a:ext>
                  </a:extLst>
                </p:cNvPr>
                <p:cNvSpPr txBox="1"/>
                <p:nvPr/>
              </p:nvSpPr>
              <p:spPr>
                <a:xfrm>
                  <a:off x="8295937" y="2433469"/>
                  <a:ext cx="4186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2</m:t>
                            </m:r>
                          </m:sub>
                        </m:sSub>
                      </m:oMath>
                    </m:oMathPara>
                  </a14:m>
                  <a:endParaRPr lang="en-GB"/>
                </a:p>
              </p:txBody>
            </p:sp>
          </mc:Choice>
          <mc:Fallback xmlns="">
            <p:sp>
              <p:nvSpPr>
                <p:cNvPr id="170" name="TextBox 169">
                  <a:extLst>
                    <a:ext uri="{FF2B5EF4-FFF2-40B4-BE49-F238E27FC236}">
                      <a16:creationId xmlns:a16="http://schemas.microsoft.com/office/drawing/2014/main" id="{A54A44CB-A21F-E84B-E5A8-C5A4BDA2F0B4}"/>
                    </a:ext>
                  </a:extLst>
                </p:cNvPr>
                <p:cNvSpPr txBox="1">
                  <a:spLocks noRot="1" noChangeAspect="1" noMove="1" noResize="1" noEditPoints="1" noAdjustHandles="1" noChangeArrowheads="1" noChangeShapeType="1" noTextEdit="1"/>
                </p:cNvSpPr>
                <p:nvPr/>
              </p:nvSpPr>
              <p:spPr>
                <a:xfrm>
                  <a:off x="8295937" y="2433469"/>
                  <a:ext cx="418697" cy="369332"/>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1458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29329-4368-7602-8057-BB7DE5B33009}"/>
              </a:ext>
            </a:extLst>
          </p:cNvPr>
          <p:cNvSpPr/>
          <p:nvPr/>
        </p:nvSpPr>
        <p:spPr>
          <a:xfrm>
            <a:off x="-1" y="0"/>
            <a:ext cx="593115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17B0E-7A50-5AF1-3B07-C418B5F22F99}"/>
              </a:ext>
            </a:extLst>
          </p:cNvPr>
          <p:cNvSpPr txBox="1"/>
          <p:nvPr/>
        </p:nvSpPr>
        <p:spPr>
          <a:xfrm>
            <a:off x="4498909" y="279918"/>
            <a:ext cx="2864498" cy="646331"/>
          </a:xfrm>
          <a:prstGeom prst="rect">
            <a:avLst/>
          </a:prstGeom>
          <a:noFill/>
        </p:spPr>
        <p:txBody>
          <a:bodyPr wrap="square" rtlCol="0">
            <a:spAutoFit/>
          </a:bodyPr>
          <a:lstStyle/>
          <a:p>
            <a:r>
              <a:rPr lang="en-GB"/>
              <a:t>Outline of two side-by-side sub-diagrams</a:t>
            </a:r>
          </a:p>
        </p:txBody>
      </p:sp>
      <p:sp>
        <p:nvSpPr>
          <p:cNvPr id="2" name="Rectangle 1">
            <a:extLst>
              <a:ext uri="{FF2B5EF4-FFF2-40B4-BE49-F238E27FC236}">
                <a16:creationId xmlns:a16="http://schemas.microsoft.com/office/drawing/2014/main" id="{BC8FCDBB-DACF-3C5C-47CA-CF8F00FF185A}"/>
              </a:ext>
            </a:extLst>
          </p:cNvPr>
          <p:cNvSpPr/>
          <p:nvPr/>
        </p:nvSpPr>
        <p:spPr>
          <a:xfrm>
            <a:off x="6260841" y="0"/>
            <a:ext cx="593115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96544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ED03B85-8E81-4867-910B-61AD6C467C15}"/>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Oval 6">
              <a:extLst>
                <a:ext uri="{FF2B5EF4-FFF2-40B4-BE49-F238E27FC236}">
                  <a16:creationId xmlns:a16="http://schemas.microsoft.com/office/drawing/2014/main" id="{AA1010BB-DF50-F0CB-483C-831EF904E0C4}"/>
                </a:ext>
              </a:extLst>
            </p:cNvPr>
            <p:cNvSpPr/>
            <p:nvPr/>
          </p:nvSpPr>
          <p:spPr>
            <a:xfrm>
              <a:off x="1302051" y="4859426"/>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4" name="Group 73">
              <a:extLst>
                <a:ext uri="{FF2B5EF4-FFF2-40B4-BE49-F238E27FC236}">
                  <a16:creationId xmlns:a16="http://schemas.microsoft.com/office/drawing/2014/main" id="{278F81E2-7ED8-5E65-3B2E-9E2EC8099A26}"/>
                </a:ext>
              </a:extLst>
            </p:cNvPr>
            <p:cNvGrpSpPr/>
            <p:nvPr/>
          </p:nvGrpSpPr>
          <p:grpSpPr>
            <a:xfrm>
              <a:off x="59783" y="3897407"/>
              <a:ext cx="3118180" cy="2827794"/>
              <a:chOff x="8307549" y="3825877"/>
              <a:chExt cx="3118180" cy="2827794"/>
            </a:xfrm>
          </p:grpSpPr>
          <p:grpSp>
            <p:nvGrpSpPr>
              <p:cNvPr id="31" name="Group 30">
                <a:extLst>
                  <a:ext uri="{FF2B5EF4-FFF2-40B4-BE49-F238E27FC236}">
                    <a16:creationId xmlns:a16="http://schemas.microsoft.com/office/drawing/2014/main" id="{28BEAFCA-7DFC-8ED4-60DD-DBF138F7D1B2}"/>
                  </a:ext>
                </a:extLst>
              </p:cNvPr>
              <p:cNvGrpSpPr/>
              <p:nvPr/>
            </p:nvGrpSpPr>
            <p:grpSpPr>
              <a:xfrm>
                <a:off x="8307549" y="3825877"/>
                <a:ext cx="1353961" cy="2141242"/>
                <a:chOff x="2917754" y="3011514"/>
                <a:chExt cx="2555508" cy="1684401"/>
              </a:xfrm>
            </p:grpSpPr>
            <p:cxnSp>
              <p:nvCxnSpPr>
                <p:cNvPr id="33" name="Straight Arrow Connector 32">
                  <a:extLst>
                    <a:ext uri="{FF2B5EF4-FFF2-40B4-BE49-F238E27FC236}">
                      <a16:creationId xmlns:a16="http://schemas.microsoft.com/office/drawing/2014/main" id="{E7A3C898-B908-ACCB-2AAD-B8A32280DCB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D6390BC-7365-90E3-C4EB-2D70C911C9D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D7F63D2-77DA-7950-8AEC-E7EF5E718960}"/>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356D5-6905-B960-4503-C15D2BCBD6C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6FE4BC3-500C-9212-7F0A-F6A5FC6B283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8D5F691-43C7-FEE1-A4F6-DB89F8BDB4B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292E78-8D7F-8D67-0139-B9CED665536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ABFD22C-A5AB-45E7-82EC-C1A3C21BA3F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DB235EA-5D16-62CB-65E3-338C932FCE1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2E143F-5641-BB5B-DE46-D3E19831EB86}"/>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09985B-C331-A4C1-9B55-33DF6E7B61B6}"/>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5C94CE8-ACE9-9AB5-5500-8C65C3DD3417}"/>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69812D7F-3AB8-8F9B-6429-05E5EC570DFE}"/>
                  </a:ext>
                </a:extLst>
              </p:cNvPr>
              <p:cNvGrpSpPr/>
              <p:nvPr/>
            </p:nvGrpSpPr>
            <p:grpSpPr>
              <a:xfrm>
                <a:off x="8323420" y="6046297"/>
                <a:ext cx="1057277" cy="343609"/>
                <a:chOff x="2917754" y="3316314"/>
                <a:chExt cx="2165469" cy="1074801"/>
              </a:xfrm>
            </p:grpSpPr>
            <p:cxnSp>
              <p:nvCxnSpPr>
                <p:cNvPr id="46" name="Straight Arrow Connector 45">
                  <a:extLst>
                    <a:ext uri="{FF2B5EF4-FFF2-40B4-BE49-F238E27FC236}">
                      <a16:creationId xmlns:a16="http://schemas.microsoft.com/office/drawing/2014/main" id="{2547FB67-C358-8557-6272-5299458494A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E3F292C-3D55-B36C-4F6E-C11AC45280E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DDEE1B-0778-5F8C-99B7-8F7B7B67F41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BDE7277-1C68-1E7C-B0F4-2C9E3F607D1D}"/>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6D0D22-CA39-0ADA-E0CF-52FD4CCC946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48FCE8-6F5A-7D21-2E1C-AD2289DC292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409B1CB-C548-21C1-D344-6B262F7853CE}"/>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9E8B808-444B-4CF5-C8AC-E10DF0CA897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D86A095E-7841-421B-C00F-7477480F3C8B}"/>
                  </a:ext>
                </a:extLst>
              </p:cNvPr>
              <p:cNvGrpSpPr/>
              <p:nvPr/>
            </p:nvGrpSpPr>
            <p:grpSpPr>
              <a:xfrm>
                <a:off x="9273717" y="38314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12" name="Graphic 11">
              <a:extLst>
                <a:ext uri="{FF2B5EF4-FFF2-40B4-BE49-F238E27FC236}">
                  <a16:creationId xmlns:a16="http://schemas.microsoft.com/office/drawing/2014/main" id="{4EDB3D6E-20F9-57D8-0D8D-216CC22055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543" y="851917"/>
              <a:ext cx="1670670" cy="1113780"/>
            </a:xfrm>
            <a:prstGeom prst="rect">
              <a:avLst/>
            </a:prstGeom>
          </p:spPr>
        </p:pic>
        <p:pic>
          <p:nvPicPr>
            <p:cNvPr id="18" name="Graphic 17">
              <a:extLst>
                <a:ext uri="{FF2B5EF4-FFF2-40B4-BE49-F238E27FC236}">
                  <a16:creationId xmlns:a16="http://schemas.microsoft.com/office/drawing/2014/main" id="{970D49B6-894E-A9F9-E766-87AFA79C6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912096" y="4389324"/>
              <a:ext cx="1725779" cy="1168889"/>
            </a:xfrm>
            <a:prstGeom prst="rect">
              <a:avLst/>
            </a:prstGeom>
          </p:spPr>
        </p:pic>
      </p:grpSp>
    </p:spTree>
    <p:extLst>
      <p:ext uri="{BB962C8B-B14F-4D97-AF65-F5344CB8AC3E}">
        <p14:creationId xmlns:p14="http://schemas.microsoft.com/office/powerpoint/2010/main" val="4201601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 name="Group 162">
            <a:extLst>
              <a:ext uri="{FF2B5EF4-FFF2-40B4-BE49-F238E27FC236}">
                <a16:creationId xmlns:a16="http://schemas.microsoft.com/office/drawing/2014/main" id="{E032F6EC-8B46-013F-2F5E-B4E560467307}"/>
              </a:ext>
            </a:extLst>
          </p:cNvPr>
          <p:cNvGrpSpPr/>
          <p:nvPr/>
        </p:nvGrpSpPr>
        <p:grpSpPr>
          <a:xfrm>
            <a:off x="0" y="9798"/>
            <a:ext cx="12191995" cy="6858000"/>
            <a:chOff x="0" y="9798"/>
            <a:chExt cx="12191995" cy="6858000"/>
          </a:xfrm>
        </p:grpSpPr>
        <p:grpSp>
          <p:nvGrpSpPr>
            <p:cNvPr id="3" name="Group 2">
              <a:extLst>
                <a:ext uri="{FF2B5EF4-FFF2-40B4-BE49-F238E27FC236}">
                  <a16:creationId xmlns:a16="http://schemas.microsoft.com/office/drawing/2014/main" id="{4C4BA79C-6596-B4BB-5546-C7EEECA46C9D}"/>
                </a:ext>
              </a:extLst>
            </p:cNvPr>
            <p:cNvGrpSpPr/>
            <p:nvPr/>
          </p:nvGrpSpPr>
          <p:grpSpPr>
            <a:xfrm>
              <a:off x="0" y="9798"/>
              <a:ext cx="12191995" cy="6840960"/>
              <a:chOff x="1" y="2835966"/>
              <a:chExt cx="7155184" cy="4014792"/>
            </a:xfrm>
          </p:grpSpPr>
          <p:sp>
            <p:nvSpPr>
              <p:cNvPr id="2" name="Rectangle 1">
                <a:extLst>
                  <a:ext uri="{FF2B5EF4-FFF2-40B4-BE49-F238E27FC236}">
                    <a16:creationId xmlns:a16="http://schemas.microsoft.com/office/drawing/2014/main" id="{B6BEA4C3-8167-004A-C23C-3B49D2F894D5}"/>
                  </a:ext>
                </a:extLst>
              </p:cNvPr>
              <p:cNvSpPr/>
              <p:nvPr/>
            </p:nvSpPr>
            <p:spPr>
              <a:xfrm>
                <a:off x="1" y="2835966"/>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2673" y="4901699"/>
                <a:ext cx="7152512" cy="1949059"/>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6" name="Group 145">
              <a:extLst>
                <a:ext uri="{FF2B5EF4-FFF2-40B4-BE49-F238E27FC236}">
                  <a16:creationId xmlns:a16="http://schemas.microsoft.com/office/drawing/2014/main" id="{4409C8D0-CEAB-941E-BFD0-6348C3A12F9F}"/>
                </a:ext>
              </a:extLst>
            </p:cNvPr>
            <p:cNvGrpSpPr/>
            <p:nvPr/>
          </p:nvGrpSpPr>
          <p:grpSpPr>
            <a:xfrm>
              <a:off x="8586546" y="3930843"/>
              <a:ext cx="1470059" cy="2077996"/>
              <a:chOff x="8586546" y="3930843"/>
              <a:chExt cx="1470059" cy="2077996"/>
            </a:xfrm>
          </p:grpSpPr>
          <p:cxnSp>
            <p:nvCxnSpPr>
              <p:cNvPr id="147" name="Straight Arrow Connector 146">
                <a:extLst>
                  <a:ext uri="{FF2B5EF4-FFF2-40B4-BE49-F238E27FC236}">
                    <a16:creationId xmlns:a16="http://schemas.microsoft.com/office/drawing/2014/main" id="{AF020986-62B3-58B5-1546-FEA4002D551F}"/>
                  </a:ext>
                </a:extLst>
              </p:cNvPr>
              <p:cNvCxnSpPr>
                <a:cxnSpLocks/>
              </p:cNvCxnSpPr>
              <p:nvPr/>
            </p:nvCxnSpPr>
            <p:spPr>
              <a:xfrm>
                <a:off x="8586546" y="5595369"/>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26669EA-075B-DB31-34D9-BA60A5D9A362}"/>
                  </a:ext>
                </a:extLst>
              </p:cNvPr>
              <p:cNvCxnSpPr>
                <a:cxnSpLocks/>
              </p:cNvCxnSpPr>
              <p:nvPr/>
            </p:nvCxnSpPr>
            <p:spPr>
              <a:xfrm>
                <a:off x="8586546" y="5733192"/>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8E7A3609-2BCA-6C54-292A-B6418FBE559B}"/>
                  </a:ext>
                </a:extLst>
              </p:cNvPr>
              <p:cNvCxnSpPr>
                <a:cxnSpLocks/>
              </p:cNvCxnSpPr>
              <p:nvPr/>
            </p:nvCxnSpPr>
            <p:spPr>
              <a:xfrm>
                <a:off x="8709561" y="5871016"/>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0281728E-6866-4747-9116-4A8B9EB4576A}"/>
                  </a:ext>
                </a:extLst>
              </p:cNvPr>
              <p:cNvCxnSpPr>
                <a:cxnSpLocks/>
              </p:cNvCxnSpPr>
              <p:nvPr/>
            </p:nvCxnSpPr>
            <p:spPr>
              <a:xfrm>
                <a:off x="8825539" y="6008839"/>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2FCE372-6D66-9350-828B-F682EA3ACBBA}"/>
                  </a:ext>
                </a:extLst>
              </p:cNvPr>
              <p:cNvCxnSpPr>
                <a:cxnSpLocks/>
              </p:cNvCxnSpPr>
              <p:nvPr/>
            </p:nvCxnSpPr>
            <p:spPr>
              <a:xfrm rot="10800000" flipH="1">
                <a:off x="8586546" y="5450308"/>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DE475060-E946-6248-10B0-308716D876B3}"/>
                  </a:ext>
                </a:extLst>
              </p:cNvPr>
              <p:cNvCxnSpPr>
                <a:cxnSpLocks/>
              </p:cNvCxnSpPr>
              <p:nvPr/>
            </p:nvCxnSpPr>
            <p:spPr>
              <a:xfrm rot="10800000" flipH="1">
                <a:off x="8586546" y="5312486"/>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983B55B0-89F1-6F24-E5DE-FA873A59923C}"/>
                  </a:ext>
                </a:extLst>
              </p:cNvPr>
              <p:cNvCxnSpPr>
                <a:cxnSpLocks/>
              </p:cNvCxnSpPr>
              <p:nvPr/>
            </p:nvCxnSpPr>
            <p:spPr>
              <a:xfrm rot="10800000" flipH="1">
                <a:off x="8586546" y="5174662"/>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3EE4996-791F-6708-F694-23D8A1AE734F}"/>
                  </a:ext>
                </a:extLst>
              </p:cNvPr>
              <p:cNvCxnSpPr>
                <a:cxnSpLocks/>
              </p:cNvCxnSpPr>
              <p:nvPr/>
            </p:nvCxnSpPr>
            <p:spPr>
              <a:xfrm rot="10800000" flipH="1">
                <a:off x="8586546" y="5036839"/>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A2ABAEB-7895-21B8-9E9B-526E2C6097E6}"/>
                  </a:ext>
                </a:extLst>
              </p:cNvPr>
              <p:cNvCxnSpPr>
                <a:cxnSpLocks/>
              </p:cNvCxnSpPr>
              <p:nvPr/>
            </p:nvCxnSpPr>
            <p:spPr>
              <a:xfrm>
                <a:off x="8586546" y="4489373"/>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4E59AD2C-58C4-09CE-C1D7-7CF7B02C2B3F}"/>
                  </a:ext>
                </a:extLst>
              </p:cNvPr>
              <p:cNvCxnSpPr>
                <a:cxnSpLocks/>
              </p:cNvCxnSpPr>
              <p:nvPr/>
            </p:nvCxnSpPr>
            <p:spPr>
              <a:xfrm>
                <a:off x="8586546" y="4627196"/>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C5EF982-1EDA-6A66-173C-B8490FABE060}"/>
                  </a:ext>
                </a:extLst>
              </p:cNvPr>
              <p:cNvCxnSpPr>
                <a:cxnSpLocks/>
              </p:cNvCxnSpPr>
              <p:nvPr/>
            </p:nvCxnSpPr>
            <p:spPr>
              <a:xfrm>
                <a:off x="8586546" y="4765020"/>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DC27FC6-50E8-512D-FB14-6246B6A9E10C}"/>
                  </a:ext>
                </a:extLst>
              </p:cNvPr>
              <p:cNvCxnSpPr>
                <a:cxnSpLocks/>
              </p:cNvCxnSpPr>
              <p:nvPr/>
            </p:nvCxnSpPr>
            <p:spPr>
              <a:xfrm>
                <a:off x="8586546" y="4902843"/>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E8FDA51-FE73-9228-5F92-7BA36AD36536}"/>
                  </a:ext>
                </a:extLst>
              </p:cNvPr>
              <p:cNvCxnSpPr>
                <a:cxnSpLocks/>
              </p:cNvCxnSpPr>
              <p:nvPr/>
            </p:nvCxnSpPr>
            <p:spPr>
              <a:xfrm rot="10800000" flipH="1">
                <a:off x="8586546" y="4344312"/>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32F69CFF-C9A6-2333-B9B9-B0685DA138F3}"/>
                  </a:ext>
                </a:extLst>
              </p:cNvPr>
              <p:cNvCxnSpPr>
                <a:cxnSpLocks/>
              </p:cNvCxnSpPr>
              <p:nvPr/>
            </p:nvCxnSpPr>
            <p:spPr>
              <a:xfrm rot="10800000" flipH="1">
                <a:off x="8586546" y="4206490"/>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4D652A71-E71B-3256-3963-25C99B1E8261}"/>
                  </a:ext>
                </a:extLst>
              </p:cNvPr>
              <p:cNvCxnSpPr>
                <a:cxnSpLocks/>
              </p:cNvCxnSpPr>
              <p:nvPr/>
            </p:nvCxnSpPr>
            <p:spPr>
              <a:xfrm rot="10800000" flipH="1">
                <a:off x="8752802" y="4068666"/>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5C64A89-6EF6-B987-749D-9513F6F2B2AC}"/>
                  </a:ext>
                </a:extLst>
              </p:cNvPr>
              <p:cNvCxnSpPr>
                <a:cxnSpLocks/>
              </p:cNvCxnSpPr>
              <p:nvPr/>
            </p:nvCxnSpPr>
            <p:spPr>
              <a:xfrm rot="10800000" flipH="1">
                <a:off x="8806543" y="3930843"/>
                <a:ext cx="1231066" cy="0"/>
              </a:xfrm>
              <a:prstGeom prst="straightConnector1">
                <a:avLst/>
              </a:prstGeom>
              <a:ln w="76200" cmpd="sng">
                <a:gradFill flip="none" rotWithShape="1">
                  <a:gsLst>
                    <a:gs pos="69000">
                      <a:schemeClr val="tx1">
                        <a:lumMod val="85000"/>
                        <a:lumOff val="15000"/>
                      </a:schemeClr>
                    </a:gs>
                    <a:gs pos="4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1CE503E7-F6A8-1334-0B13-03E3F5CBD411}"/>
                </a:ext>
              </a:extLst>
            </p:cNvPr>
            <p:cNvGrpSpPr/>
            <p:nvPr/>
          </p:nvGrpSpPr>
          <p:grpSpPr>
            <a:xfrm>
              <a:off x="8321112" y="6102714"/>
              <a:ext cx="1351023" cy="377217"/>
              <a:chOff x="2917754" y="3316314"/>
              <a:chExt cx="2165469" cy="1074801"/>
            </a:xfrm>
          </p:grpSpPr>
          <p:cxnSp>
            <p:nvCxnSpPr>
              <p:cNvPr id="81" name="Straight Arrow Connector 80">
                <a:extLst>
                  <a:ext uri="{FF2B5EF4-FFF2-40B4-BE49-F238E27FC236}">
                    <a16:creationId xmlns:a16="http://schemas.microsoft.com/office/drawing/2014/main" id="{0965C0DD-2C17-7CA8-11F7-DFE5AF243505}"/>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33DDE43-05C1-DF59-4394-4D8A2D79904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1C94452-8837-42E6-A59D-1560C5EB4ED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23AF4C7-7A01-6047-CB19-7FD2DB21248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8AAA92C4-7DC0-CB5A-9880-404D4EFBE649}"/>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CBBC372-9DA0-A78A-720F-043BED731608}"/>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4C4F244-E066-EE46-DBC0-F74B4E5F2D9A}"/>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A227F8D-8F03-FD4A-1A7D-AD24C434375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AA1010BB-DF50-F0CB-483C-831EF904E0C4}"/>
                </a:ext>
              </a:extLst>
            </p:cNvPr>
            <p:cNvSpPr/>
            <p:nvPr/>
          </p:nvSpPr>
          <p:spPr>
            <a:xfrm>
              <a:off x="1738518" y="4875529"/>
              <a:ext cx="90719" cy="90719"/>
            </a:xfrm>
            <a:prstGeom prst="ellipse">
              <a:avLst/>
            </a:prstGeom>
            <a:solidFill>
              <a:srgbClr val="FF0000"/>
            </a:solidFill>
            <a:ln w="63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p:nvPr/>
          </p:nvCxnSpPr>
          <p:spPr>
            <a:xfrm>
              <a:off x="1776057" y="9798"/>
              <a:ext cx="0" cy="6858000"/>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D5370B7-3E47-A94E-F080-F857A0C31F4B}"/>
                </a:ext>
              </a:extLst>
            </p:cNvPr>
            <p:cNvGrpSpPr/>
            <p:nvPr/>
          </p:nvGrpSpPr>
          <p:grpSpPr>
            <a:xfrm>
              <a:off x="700574" y="333325"/>
              <a:ext cx="3107964" cy="2822268"/>
              <a:chOff x="271364" y="333325"/>
              <a:chExt cx="3107964" cy="2822268"/>
            </a:xfrm>
          </p:grpSpPr>
          <p:grpSp>
            <p:nvGrpSpPr>
              <p:cNvPr id="14" name="Group 13">
                <a:extLst>
                  <a:ext uri="{FF2B5EF4-FFF2-40B4-BE49-F238E27FC236}">
                    <a16:creationId xmlns:a16="http://schemas.microsoft.com/office/drawing/2014/main" id="{D45361A2-D039-3BFD-9671-41E5C9F601F7}"/>
                  </a:ext>
                </a:extLst>
              </p:cNvPr>
              <p:cNvGrpSpPr/>
              <p:nvPr/>
            </p:nvGrpSpPr>
            <p:grpSpPr>
              <a:xfrm>
                <a:off x="271364" y="333325"/>
                <a:ext cx="3107964" cy="2822268"/>
                <a:chOff x="284597" y="-2759635"/>
                <a:chExt cx="6798048" cy="6173150"/>
              </a:xfrm>
            </p:grpSpPr>
            <p:sp>
              <p:nvSpPr>
                <p:cNvPr id="57" name="Freeform: Shape 56">
                  <a:extLst>
                    <a:ext uri="{FF2B5EF4-FFF2-40B4-BE49-F238E27FC236}">
                      <a16:creationId xmlns:a16="http://schemas.microsoft.com/office/drawing/2014/main" id="{BC370108-906C-ADBD-00C4-F7839998BD12}"/>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E1132DEC-296B-2882-217B-27A3352650FD}"/>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F2D50080-6BE1-7706-5FE5-FCC1403270DD}"/>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0A7D329B-141E-C06A-1B97-21A5899D2D79}"/>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B1B6D594-9AC8-9A91-6A0A-D2616C598E6F}"/>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3A28713-2B56-5CED-8999-4FD09334623D}"/>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5" name="Oval 4">
                <a:extLst>
                  <a:ext uri="{FF2B5EF4-FFF2-40B4-BE49-F238E27FC236}">
                    <a16:creationId xmlns:a16="http://schemas.microsoft.com/office/drawing/2014/main" id="{C60E0A00-701B-DBC0-C2EF-2BF31B61477A}"/>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67EF6719-23E5-10B0-825C-6C8E58D1F303}"/>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D86A095E-7841-421B-C00F-7477480F3C8B}"/>
                </a:ext>
              </a:extLst>
            </p:cNvPr>
            <p:cNvGrpSpPr/>
            <p:nvPr/>
          </p:nvGrpSpPr>
          <p:grpSpPr>
            <a:xfrm>
              <a:off x="9544800" y="3893603"/>
              <a:ext cx="2152012" cy="2822268"/>
              <a:chOff x="271364" y="333325"/>
              <a:chExt cx="3107964" cy="2822268"/>
            </a:xfrm>
          </p:grpSpPr>
          <p:grpSp>
            <p:nvGrpSpPr>
              <p:cNvPr id="10" name="Group 9">
                <a:extLst>
                  <a:ext uri="{FF2B5EF4-FFF2-40B4-BE49-F238E27FC236}">
                    <a16:creationId xmlns:a16="http://schemas.microsoft.com/office/drawing/2014/main" id="{C1101898-80C8-6082-1652-BB24F98F6DA8}"/>
                  </a:ext>
                </a:extLst>
              </p:cNvPr>
              <p:cNvGrpSpPr/>
              <p:nvPr/>
            </p:nvGrpSpPr>
            <p:grpSpPr>
              <a:xfrm>
                <a:off x="271364" y="333325"/>
                <a:ext cx="3107964" cy="2822268"/>
                <a:chOff x="284597" y="-2759635"/>
                <a:chExt cx="6798048" cy="6173150"/>
              </a:xfrm>
            </p:grpSpPr>
            <p:sp>
              <p:nvSpPr>
                <p:cNvPr id="30" name="Freeform: Shape 29">
                  <a:extLst>
                    <a:ext uri="{FF2B5EF4-FFF2-40B4-BE49-F238E27FC236}">
                      <a16:creationId xmlns:a16="http://schemas.microsoft.com/office/drawing/2014/main" id="{D3A89A48-5125-5235-BD89-2562DCFB3D4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9AB4BF05-352B-6E5E-A0D3-43208C3CD353}"/>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57A25FF3-7A01-74D2-C9AA-63BB2F115479}"/>
                    </a:ext>
                  </a:extLst>
                </p:cNvPr>
                <p:cNvSpPr/>
                <p:nvPr/>
              </p:nvSpPr>
              <p:spPr>
                <a:xfrm>
                  <a:off x="284597" y="-2759635"/>
                  <a:ext cx="4704813" cy="470481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tx1"/>
                </a:solidFill>
                <a:ln w="28575" cap="flat">
                  <a:solidFill>
                    <a:schemeClr val="tx1">
                      <a:lumMod val="95000"/>
                      <a:lumOff val="5000"/>
                    </a:schemeClr>
                  </a:solid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AB2158F-5D25-E0DF-8FD0-9319ED927C7E}"/>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997EA947-972C-1F44-AE41-1C024A1AB28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8E5FAD3-DDA7-0348-4AD6-FFE64CF60BE4}"/>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5" name="Oval 14">
                <a:extLst>
                  <a:ext uri="{FF2B5EF4-FFF2-40B4-BE49-F238E27FC236}">
                    <a16:creationId xmlns:a16="http://schemas.microsoft.com/office/drawing/2014/main" id="{F88D1C7D-EE42-5DBC-CC9D-790AD6FD9E45}"/>
                  </a:ext>
                </a:extLst>
              </p:cNvPr>
              <p:cNvSpPr/>
              <p:nvPr/>
            </p:nvSpPr>
            <p:spPr>
              <a:xfrm>
                <a:off x="271364" y="333325"/>
                <a:ext cx="2150969" cy="21509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8981F4CF-B38D-27F9-48E3-48383A256480}"/>
                  </a:ext>
                </a:extLst>
              </p:cNvPr>
              <p:cNvSpPr/>
              <p:nvPr/>
            </p:nvSpPr>
            <p:spPr>
              <a:xfrm>
                <a:off x="1302551" y="1363448"/>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3" name="Graphic 12">
              <a:extLst>
                <a:ext uri="{FF2B5EF4-FFF2-40B4-BE49-F238E27FC236}">
                  <a16:creationId xmlns:a16="http://schemas.microsoft.com/office/drawing/2014/main" id="{391066EB-DCA1-C6CC-C9F7-6CCCA8CCA9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096" y="772287"/>
              <a:ext cx="1917561" cy="1271516"/>
            </a:xfrm>
            <a:prstGeom prst="rect">
              <a:avLst/>
            </a:prstGeom>
          </p:spPr>
        </p:pic>
        <p:pic>
          <p:nvPicPr>
            <p:cNvPr id="19" name="Graphic 18">
              <a:extLst>
                <a:ext uri="{FF2B5EF4-FFF2-40B4-BE49-F238E27FC236}">
                  <a16:creationId xmlns:a16="http://schemas.microsoft.com/office/drawing/2014/main" id="{10C3146A-938C-0BF4-186C-D3A68AAE389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9225972" y="4276819"/>
              <a:ext cx="2101492" cy="1393479"/>
            </a:xfrm>
            <a:prstGeom prst="rect">
              <a:avLst/>
            </a:prstGeom>
          </p:spPr>
        </p:pic>
        <p:grpSp>
          <p:nvGrpSpPr>
            <p:cNvPr id="9" name="Group 8">
              <a:extLst>
                <a:ext uri="{FF2B5EF4-FFF2-40B4-BE49-F238E27FC236}">
                  <a16:creationId xmlns:a16="http://schemas.microsoft.com/office/drawing/2014/main" id="{5078B371-861F-4E05-14F2-E63A2D8958E9}"/>
                </a:ext>
              </a:extLst>
            </p:cNvPr>
            <p:cNvGrpSpPr/>
            <p:nvPr/>
          </p:nvGrpSpPr>
          <p:grpSpPr>
            <a:xfrm>
              <a:off x="1815972" y="3955557"/>
              <a:ext cx="8436731" cy="1963722"/>
              <a:chOff x="-217297" y="3905427"/>
              <a:chExt cx="8601310" cy="1963722"/>
            </a:xfrm>
          </p:grpSpPr>
          <p:grpSp>
            <p:nvGrpSpPr>
              <p:cNvPr id="108" name="Group 107">
                <a:extLst>
                  <a:ext uri="{FF2B5EF4-FFF2-40B4-BE49-F238E27FC236}">
                    <a16:creationId xmlns:a16="http://schemas.microsoft.com/office/drawing/2014/main" id="{53427AAF-34B8-7A7A-AE34-59C5F331CCE2}"/>
                  </a:ext>
                </a:extLst>
              </p:cNvPr>
              <p:cNvGrpSpPr/>
              <p:nvPr/>
            </p:nvGrpSpPr>
            <p:grpSpPr>
              <a:xfrm>
                <a:off x="-203752" y="3905427"/>
                <a:ext cx="8587149" cy="983815"/>
                <a:chOff x="5939917" y="487474"/>
                <a:chExt cx="67307" cy="2939850"/>
              </a:xfrm>
            </p:grpSpPr>
            <p:cxnSp>
              <p:nvCxnSpPr>
                <p:cNvPr id="122" name="Straight Arrow Connector 121">
                  <a:extLst>
                    <a:ext uri="{FF2B5EF4-FFF2-40B4-BE49-F238E27FC236}">
                      <a16:creationId xmlns:a16="http://schemas.microsoft.com/office/drawing/2014/main" id="{C3E0E178-5257-E6B9-C654-A6F5CC61B67F}"/>
                    </a:ext>
                  </a:extLst>
                </p:cNvPr>
                <p:cNvCxnSpPr>
                  <a:cxnSpLocks/>
                </p:cNvCxnSpPr>
                <p:nvPr/>
              </p:nvCxnSpPr>
              <p:spPr>
                <a:xfrm>
                  <a:off x="5974185" y="487474"/>
                  <a:ext cx="33039" cy="2939850"/>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C83030C-4357-B150-32C8-DB756CADFDF3}"/>
                    </a:ext>
                  </a:extLst>
                </p:cNvPr>
                <p:cNvCxnSpPr>
                  <a:cxnSpLocks/>
                </p:cNvCxnSpPr>
                <p:nvPr/>
              </p:nvCxnSpPr>
              <p:spPr>
                <a:xfrm flipV="1">
                  <a:off x="5939917" y="487474"/>
                  <a:ext cx="33545" cy="2749073"/>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746925BA-9ADE-6336-5C11-8D09CF7B6E5E}"/>
                  </a:ext>
                </a:extLst>
              </p:cNvPr>
              <p:cNvGrpSpPr/>
              <p:nvPr/>
            </p:nvGrpSpPr>
            <p:grpSpPr>
              <a:xfrm flipV="1">
                <a:off x="-217297" y="4902833"/>
                <a:ext cx="8601310" cy="966316"/>
                <a:chOff x="5939860" y="487474"/>
                <a:chExt cx="67418" cy="2887559"/>
              </a:xfrm>
            </p:grpSpPr>
            <p:cxnSp>
              <p:nvCxnSpPr>
                <p:cNvPr id="61" name="Straight Arrow Connector 60">
                  <a:extLst>
                    <a:ext uri="{FF2B5EF4-FFF2-40B4-BE49-F238E27FC236}">
                      <a16:creationId xmlns:a16="http://schemas.microsoft.com/office/drawing/2014/main" id="{B9E0A758-80EE-1325-7000-3275510C28A6}"/>
                    </a:ext>
                  </a:extLst>
                </p:cNvPr>
                <p:cNvCxnSpPr>
                  <a:cxnSpLocks/>
                </p:cNvCxnSpPr>
                <p:nvPr/>
              </p:nvCxnSpPr>
              <p:spPr>
                <a:xfrm>
                  <a:off x="5974185" y="487474"/>
                  <a:ext cx="33093" cy="2763838"/>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62F1194-26E9-A1E3-B8F5-847CA319C5C7}"/>
                    </a:ext>
                  </a:extLst>
                </p:cNvPr>
                <p:cNvCxnSpPr>
                  <a:cxnSpLocks/>
                  <a:stCxn id="7" idx="5"/>
                </p:cNvCxnSpPr>
                <p:nvPr/>
              </p:nvCxnSpPr>
              <p:spPr>
                <a:xfrm flipV="1">
                  <a:off x="5939860" y="487474"/>
                  <a:ext cx="33602" cy="288755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nvGrpSpPr>
            <p:cNvPr id="21" name="Group 20">
              <a:extLst>
                <a:ext uri="{FF2B5EF4-FFF2-40B4-BE49-F238E27FC236}">
                  <a16:creationId xmlns:a16="http://schemas.microsoft.com/office/drawing/2014/main" id="{AEAF94AA-FE3B-094A-F6EC-8C6300082887}"/>
                </a:ext>
              </a:extLst>
            </p:cNvPr>
            <p:cNvGrpSpPr/>
            <p:nvPr/>
          </p:nvGrpSpPr>
          <p:grpSpPr>
            <a:xfrm>
              <a:off x="1751803" y="351776"/>
              <a:ext cx="46064" cy="2106042"/>
              <a:chOff x="4768933" y="1770406"/>
              <a:chExt cx="24673" cy="1957857"/>
            </a:xfrm>
          </p:grpSpPr>
          <p:grpSp>
            <p:nvGrpSpPr>
              <p:cNvPr id="79" name="Group 78">
                <a:extLst>
                  <a:ext uri="{FF2B5EF4-FFF2-40B4-BE49-F238E27FC236}">
                    <a16:creationId xmlns:a16="http://schemas.microsoft.com/office/drawing/2014/main" id="{B4E71505-0951-A8AE-7AFB-E8220BC4AB57}"/>
                  </a:ext>
                </a:extLst>
              </p:cNvPr>
              <p:cNvGrpSpPr/>
              <p:nvPr/>
            </p:nvGrpSpPr>
            <p:grpSpPr>
              <a:xfrm>
                <a:off x="4769073" y="1770406"/>
                <a:ext cx="24533" cy="906363"/>
                <a:chOff x="5956060" y="532951"/>
                <a:chExt cx="24275" cy="2718361"/>
              </a:xfrm>
            </p:grpSpPr>
            <p:cxnSp>
              <p:nvCxnSpPr>
                <p:cNvPr id="69" name="Straight Arrow Connector 68">
                  <a:extLst>
                    <a:ext uri="{FF2B5EF4-FFF2-40B4-BE49-F238E27FC236}">
                      <a16:creationId xmlns:a16="http://schemas.microsoft.com/office/drawing/2014/main" id="{02E1A05A-FD20-C0DB-8130-16246F3C5821}"/>
                    </a:ext>
                  </a:extLst>
                </p:cNvPr>
                <p:cNvCxnSpPr>
                  <a:cxnSpLocks/>
                </p:cNvCxnSpPr>
                <p:nvPr/>
              </p:nvCxnSpPr>
              <p:spPr>
                <a:xfrm>
                  <a:off x="5980335"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D4235D4-118D-3B7E-CB30-A0C58A9149EC}"/>
                    </a:ext>
                  </a:extLst>
                </p:cNvPr>
                <p:cNvCxnSpPr>
                  <a:cxnSpLocks/>
                </p:cNvCxnSpPr>
                <p:nvPr/>
              </p:nvCxnSpPr>
              <p:spPr>
                <a:xfrm flipV="1">
                  <a:off x="5956060"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EC93416E-259A-1CA9-D2B6-00748FA00B43}"/>
                  </a:ext>
                </a:extLst>
              </p:cNvPr>
              <p:cNvGrpSpPr/>
              <p:nvPr/>
            </p:nvGrpSpPr>
            <p:grpSpPr>
              <a:xfrm rot="10800000">
                <a:off x="4768933" y="2821900"/>
                <a:ext cx="23360" cy="906363"/>
                <a:chOff x="5975181" y="532951"/>
                <a:chExt cx="23114" cy="2718361"/>
              </a:xfrm>
            </p:grpSpPr>
            <p:cxnSp>
              <p:nvCxnSpPr>
                <p:cNvPr id="92" name="Straight Arrow Connector 91">
                  <a:extLst>
                    <a:ext uri="{FF2B5EF4-FFF2-40B4-BE49-F238E27FC236}">
                      <a16:creationId xmlns:a16="http://schemas.microsoft.com/office/drawing/2014/main" id="{BCDB8DB9-0B53-1656-079C-ABDDEDAA9C2B}"/>
                    </a:ext>
                  </a:extLst>
                </p:cNvPr>
                <p:cNvCxnSpPr>
                  <a:cxnSpLocks/>
                </p:cNvCxnSpPr>
                <p:nvPr/>
              </p:nvCxnSpPr>
              <p:spPr>
                <a:xfrm>
                  <a:off x="5998295" y="603837"/>
                  <a:ext cx="0" cy="2647475"/>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112BCAA-EBE9-7F96-080E-35B2D9268407}"/>
                    </a:ext>
                  </a:extLst>
                </p:cNvPr>
                <p:cNvCxnSpPr>
                  <a:cxnSpLocks/>
                </p:cNvCxnSpPr>
                <p:nvPr/>
              </p:nvCxnSpPr>
              <p:spPr>
                <a:xfrm flipV="1">
                  <a:off x="5975181" y="532951"/>
                  <a:ext cx="0" cy="2652019"/>
                </a:xfrm>
                <a:prstGeom prst="straightConnector1">
                  <a:avLst/>
                </a:prstGeom>
                <a:ln w="12700">
                  <a:solidFill>
                    <a:srgbClr val="FF0000"/>
                  </a:solidFill>
                  <a:prstDash val="sysDash"/>
                  <a:headEnd w="med" len="lg"/>
                  <a:tailEnd type="triangle" w="sm"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646881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405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474323B-A50E-71FF-05AF-89FCA05A5EB8}"/>
              </a:ext>
            </a:extLst>
          </p:cNvPr>
          <p:cNvGrpSpPr/>
          <p:nvPr/>
        </p:nvGrpSpPr>
        <p:grpSpPr>
          <a:xfrm>
            <a:off x="716054" y="845789"/>
            <a:ext cx="11292476" cy="5175862"/>
            <a:chOff x="716054" y="845789"/>
            <a:chExt cx="11292476" cy="5175862"/>
          </a:xfrm>
        </p:grpSpPr>
        <p:grpSp>
          <p:nvGrpSpPr>
            <p:cNvPr id="53" name="Group 52">
              <a:extLst>
                <a:ext uri="{FF2B5EF4-FFF2-40B4-BE49-F238E27FC236}">
                  <a16:creationId xmlns:a16="http://schemas.microsoft.com/office/drawing/2014/main" id="{ECFFBB0E-F3DF-04C4-2C58-50B098D097CC}"/>
                </a:ext>
              </a:extLst>
            </p:cNvPr>
            <p:cNvGrpSpPr/>
            <p:nvPr/>
          </p:nvGrpSpPr>
          <p:grpSpPr>
            <a:xfrm>
              <a:off x="716054" y="1092333"/>
              <a:ext cx="4663890" cy="4663890"/>
              <a:chOff x="716054" y="1092333"/>
              <a:chExt cx="4663890" cy="4663890"/>
            </a:xfrm>
          </p:grpSpPr>
          <p:sp>
            <p:nvSpPr>
              <p:cNvPr id="7" name="Oval 6">
                <a:extLst>
                  <a:ext uri="{FF2B5EF4-FFF2-40B4-BE49-F238E27FC236}">
                    <a16:creationId xmlns:a16="http://schemas.microsoft.com/office/drawing/2014/main" id="{D77F703A-7CC6-B9F3-30F7-2ED4DC7A0E14}"/>
                  </a:ext>
                </a:extLst>
              </p:cNvPr>
              <p:cNvSpPr/>
              <p:nvPr/>
            </p:nvSpPr>
            <p:spPr>
              <a:xfrm>
                <a:off x="3002640" y="3383640"/>
                <a:ext cx="90719" cy="90719"/>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C6334DFC-738B-327F-52A9-E010E3A02F12}"/>
                  </a:ext>
                </a:extLst>
              </p:cNvPr>
              <p:cNvSpPr/>
              <p:nvPr/>
            </p:nvSpPr>
            <p:spPr>
              <a:xfrm>
                <a:off x="2476724" y="2856589"/>
                <a:ext cx="1144821" cy="11448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8AC7DDA0-EA9A-9C1C-9554-6955DA711793}"/>
                  </a:ext>
                </a:extLst>
              </p:cNvPr>
              <p:cNvSpPr/>
              <p:nvPr/>
            </p:nvSpPr>
            <p:spPr>
              <a:xfrm>
                <a:off x="1906446" y="2273658"/>
                <a:ext cx="2301241" cy="230124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C5AEF7D-5699-4566-A7CF-B17699C00520}"/>
                  </a:ext>
                </a:extLst>
              </p:cNvPr>
              <p:cNvSpPr/>
              <p:nvPr/>
            </p:nvSpPr>
            <p:spPr>
              <a:xfrm>
                <a:off x="1324951" y="1701230"/>
                <a:ext cx="3446096" cy="344609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B81E880F-E45D-2F6D-A544-3EDDB6F2AC29}"/>
                  </a:ext>
                </a:extLst>
              </p:cNvPr>
              <p:cNvSpPr/>
              <p:nvPr/>
            </p:nvSpPr>
            <p:spPr>
              <a:xfrm>
                <a:off x="716054" y="1092333"/>
                <a:ext cx="4663890" cy="466389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D7D80439-A35E-D440-2506-2F4F9CF09C8B}"/>
                  </a:ext>
                </a:extLst>
              </p:cNvPr>
              <p:cNvSpPr/>
              <p:nvPr/>
            </p:nvSpPr>
            <p:spPr>
              <a:xfrm>
                <a:off x="3010818" y="3390967"/>
                <a:ext cx="74362" cy="74362"/>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48BB69CD-4CE3-4BD7-DA95-37CC80605489}"/>
                  </a:ext>
                </a:extLst>
              </p:cNvPr>
              <p:cNvSpPr/>
              <p:nvPr/>
            </p:nvSpPr>
            <p:spPr>
              <a:xfrm>
                <a:off x="2716891" y="3099506"/>
                <a:ext cx="658988" cy="65898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DB8F792E-EAEF-975E-62C7-A69B867B0AD0}"/>
                  </a:ext>
                </a:extLst>
              </p:cNvPr>
              <p:cNvSpPr/>
              <p:nvPr/>
            </p:nvSpPr>
            <p:spPr>
              <a:xfrm>
                <a:off x="2180858" y="2566804"/>
                <a:ext cx="1724392" cy="172439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D096D571-5239-34B5-C128-C2A51162F1C3}"/>
                  </a:ext>
                </a:extLst>
              </p:cNvPr>
              <p:cNvSpPr/>
              <p:nvPr/>
            </p:nvSpPr>
            <p:spPr>
              <a:xfrm>
                <a:off x="1579747" y="1963657"/>
                <a:ext cx="2921242" cy="292124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26390A12-C061-67F5-6718-1F86CFB1FD3A}"/>
                  </a:ext>
                </a:extLst>
              </p:cNvPr>
              <p:cNvSpPr/>
              <p:nvPr/>
            </p:nvSpPr>
            <p:spPr>
              <a:xfrm>
                <a:off x="997782" y="1391135"/>
                <a:ext cx="4085172" cy="408517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2" name="Group 51">
              <a:extLst>
                <a:ext uri="{FF2B5EF4-FFF2-40B4-BE49-F238E27FC236}">
                  <a16:creationId xmlns:a16="http://schemas.microsoft.com/office/drawing/2014/main" id="{578804FA-763A-5F26-1984-539C04AF438A}"/>
                </a:ext>
              </a:extLst>
            </p:cNvPr>
            <p:cNvGrpSpPr/>
            <p:nvPr/>
          </p:nvGrpSpPr>
          <p:grpSpPr>
            <a:xfrm>
              <a:off x="6586681" y="845789"/>
              <a:ext cx="5421849" cy="5175862"/>
              <a:chOff x="6586681" y="845789"/>
              <a:chExt cx="5421849" cy="5175862"/>
            </a:xfrm>
          </p:grpSpPr>
          <p:sp>
            <p:nvSpPr>
              <p:cNvPr id="8" name="Oval 7">
                <a:extLst>
                  <a:ext uri="{FF2B5EF4-FFF2-40B4-BE49-F238E27FC236}">
                    <a16:creationId xmlns:a16="http://schemas.microsoft.com/office/drawing/2014/main" id="{51158143-CAA1-94B7-0F7E-2AE6945D48E3}"/>
                  </a:ext>
                </a:extLst>
              </p:cNvPr>
              <p:cNvSpPr/>
              <p:nvPr/>
            </p:nvSpPr>
            <p:spPr>
              <a:xfrm>
                <a:off x="10254151" y="3383640"/>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2B7375DC-75A9-ED05-BC0D-8ED67A01E9E8}"/>
                  </a:ext>
                </a:extLst>
              </p:cNvPr>
              <p:cNvSpPr/>
              <p:nvPr/>
            </p:nvSpPr>
            <p:spPr>
              <a:xfrm>
                <a:off x="9691702"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072C5E9F-E460-CC88-B44C-DAE16965CCBE}"/>
                  </a:ext>
                </a:extLst>
              </p:cNvPr>
              <p:cNvSpPr/>
              <p:nvPr/>
            </p:nvSpPr>
            <p:spPr>
              <a:xfrm>
                <a:off x="10816600"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3CE59B79-63C8-D497-E1C3-9F4974503798}"/>
                  </a:ext>
                </a:extLst>
              </p:cNvPr>
              <p:cNvSpPr/>
              <p:nvPr/>
            </p:nvSpPr>
            <p:spPr>
              <a:xfrm>
                <a:off x="10216266" y="2788028"/>
                <a:ext cx="1291386" cy="12913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DA6946C-48A0-4A2A-CA8E-6A9470E932A5}"/>
                  </a:ext>
                </a:extLst>
              </p:cNvPr>
              <p:cNvSpPr/>
              <p:nvPr/>
            </p:nvSpPr>
            <p:spPr>
              <a:xfrm>
                <a:off x="9001582" y="2126350"/>
                <a:ext cx="2595856" cy="259585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EA5ECD6-E19B-F135-F2A5-CA336517F93E}"/>
                  </a:ext>
                </a:extLst>
              </p:cNvPr>
              <p:cNvSpPr/>
              <p:nvPr/>
            </p:nvSpPr>
            <p:spPr>
              <a:xfrm>
                <a:off x="7793420" y="1490080"/>
                <a:ext cx="3887281" cy="388728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0E53C794-1E70-989D-D114-F08521A9681F}"/>
                  </a:ext>
                </a:extLst>
              </p:cNvPr>
              <p:cNvSpPr/>
              <p:nvPr/>
            </p:nvSpPr>
            <p:spPr>
              <a:xfrm>
                <a:off x="6586681" y="845789"/>
                <a:ext cx="5175862" cy="517586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298E9509-EE53-302F-9854-B7AB03F9283E}"/>
                  </a:ext>
                </a:extLst>
              </p:cNvPr>
              <p:cNvSpPr/>
              <p:nvPr/>
            </p:nvSpPr>
            <p:spPr>
              <a:xfrm>
                <a:off x="9129253" y="3383637"/>
                <a:ext cx="90719" cy="90719"/>
              </a:xfrm>
              <a:prstGeom prst="ellipse">
                <a:avLst/>
              </a:prstGeom>
              <a:solidFill>
                <a:srgbClr val="FF0000">
                  <a:alpha val="42000"/>
                </a:srgbClr>
              </a:solidFill>
              <a:ln>
                <a:solidFill>
                  <a:schemeClr val="tx1">
                    <a:alpha val="88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Arrow Connector 50">
                <a:extLst>
                  <a:ext uri="{FF2B5EF4-FFF2-40B4-BE49-F238E27FC236}">
                    <a16:creationId xmlns:a16="http://schemas.microsoft.com/office/drawing/2014/main" id="{A3DF207D-9CD8-0761-ABCF-B5E14FAFD8E5}"/>
                  </a:ext>
                </a:extLst>
              </p:cNvPr>
              <p:cNvCxnSpPr>
                <a:cxnSpLocks/>
              </p:cNvCxnSpPr>
              <p:nvPr/>
            </p:nvCxnSpPr>
            <p:spPr>
              <a:xfrm>
                <a:off x="11516555" y="3433720"/>
                <a:ext cx="491975" cy="0"/>
              </a:xfrm>
              <a:prstGeom prst="straightConnector1">
                <a:avLst/>
              </a:prstGeom>
              <a:ln w="666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BEA4364-40A9-EF43-F37D-D9813B365721}"/>
                  </a:ext>
                </a:extLst>
              </p:cNvPr>
              <p:cNvSpPr/>
              <p:nvPr/>
            </p:nvSpPr>
            <p:spPr>
              <a:xfrm>
                <a:off x="11379048" y="3383637"/>
                <a:ext cx="90719" cy="90719"/>
              </a:xfrm>
              <a:prstGeom prst="ellipse">
                <a:avLst/>
              </a:prstGeom>
              <a:solidFill>
                <a:srgbClr val="FF0000"/>
              </a:solidFill>
              <a:ln>
                <a:solidFill>
                  <a:schemeClr val="tx1">
                    <a:alpha val="88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1521107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8B2ACCD8-0E94-54E2-D832-70BD696FDD1B}"/>
              </a:ext>
            </a:extLst>
          </p:cNvPr>
          <p:cNvGrpSpPr/>
          <p:nvPr/>
        </p:nvGrpSpPr>
        <p:grpSpPr>
          <a:xfrm>
            <a:off x="-1329936" y="17529"/>
            <a:ext cx="13521936" cy="6851568"/>
            <a:chOff x="-1329936" y="17529"/>
            <a:chExt cx="13521936" cy="6851568"/>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4" name="Group 63">
              <a:extLst>
                <a:ext uri="{FF2B5EF4-FFF2-40B4-BE49-F238E27FC236}">
                  <a16:creationId xmlns:a16="http://schemas.microsoft.com/office/drawing/2014/main" id="{5332E283-24ED-04D4-016A-E29D498C6643}"/>
                </a:ext>
              </a:extLst>
            </p:cNvPr>
            <p:cNvGrpSpPr/>
            <p:nvPr/>
          </p:nvGrpSpPr>
          <p:grpSpPr>
            <a:xfrm>
              <a:off x="-1329936" y="145430"/>
              <a:ext cx="2048148" cy="737627"/>
              <a:chOff x="2917754" y="3011514"/>
              <a:chExt cx="2555508" cy="1684401"/>
            </a:xfrm>
          </p:grpSpPr>
          <p:cxnSp>
            <p:nvCxnSpPr>
              <p:cNvPr id="96" name="Straight Arrow Connector 95">
                <a:extLst>
                  <a:ext uri="{FF2B5EF4-FFF2-40B4-BE49-F238E27FC236}">
                    <a16:creationId xmlns:a16="http://schemas.microsoft.com/office/drawing/2014/main" id="{A978E21E-4BD2-546E-4605-19E441C24AC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A2F87EE-38D3-B347-66CA-7B18DA3C9B6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90A1A3E2-5DA4-DFB8-C91B-2C50C205379F}"/>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363D740-8902-96B2-8C31-DECFA47397FB}"/>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D80B01A-A7E8-B965-C0D9-5DB369C00F9B}"/>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0D434FC-777F-0796-7414-01E67873DA04}"/>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8C5A8D26-896B-29B8-6EE5-3626F3F812D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736ED00A-E3DD-52CA-20AF-439CB2608C74}"/>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DD7C3FD-4191-F4C2-8EB6-56AFEEB1F357}"/>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4B34263A-989E-599A-E22E-A570A0492565}"/>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86961B3D-5A1E-4CFF-68C5-85B5C700F72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DFCEFCFB-D989-EFC7-1EB9-5270A70F48D0}"/>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54060134-E5FA-D64B-0365-2AB79F4D9B82}"/>
                </a:ext>
              </a:extLst>
            </p:cNvPr>
            <p:cNvGrpSpPr/>
            <p:nvPr/>
          </p:nvGrpSpPr>
          <p:grpSpPr>
            <a:xfrm>
              <a:off x="-1329936" y="966212"/>
              <a:ext cx="1599353" cy="360859"/>
              <a:chOff x="2917754" y="3316314"/>
              <a:chExt cx="2165469"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EF6907B0-220F-2ABD-487C-7D34F0312F22}"/>
                </a:ext>
              </a:extLst>
            </p:cNvPr>
            <p:cNvGrpSpPr/>
            <p:nvPr/>
          </p:nvGrpSpPr>
          <p:grpSpPr>
            <a:xfrm>
              <a:off x="98959" y="133383"/>
              <a:ext cx="3263998" cy="1464891"/>
              <a:chOff x="284597" y="362533"/>
              <a:chExt cx="6798048" cy="3050982"/>
            </a:xfrm>
          </p:grpSpPr>
          <p:sp>
            <p:nvSpPr>
              <p:cNvPr id="72" name="Freeform: Shape 71">
                <a:extLst>
                  <a:ext uri="{FF2B5EF4-FFF2-40B4-BE49-F238E27FC236}">
                    <a16:creationId xmlns:a16="http://schemas.microsoft.com/office/drawing/2014/main" id="{04A12AEC-67ED-2F10-A2B3-6605456BEE57}"/>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B1056AAE-1C2E-12F2-53BD-1192F91BC5A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9C70AA6C-CA36-1240-8DD6-F6AB2A7F6930}"/>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C33164C4-7544-EEA6-62E2-7E38CEF27BC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199DE55E-0828-6CA3-64C9-2700D9D45040}"/>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8AB12A94-8E5D-44E8-2A0E-BD2E2643FD0F}"/>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grpSp>
          <p:nvGrpSpPr>
            <p:cNvPr id="3" name="Group 2">
              <a:extLst>
                <a:ext uri="{FF2B5EF4-FFF2-40B4-BE49-F238E27FC236}">
                  <a16:creationId xmlns:a16="http://schemas.microsoft.com/office/drawing/2014/main" id="{FD283D57-B14F-6298-0776-000DDD1926D8}"/>
                </a:ext>
              </a:extLst>
            </p:cNvPr>
            <p:cNvGrpSpPr/>
            <p:nvPr/>
          </p:nvGrpSpPr>
          <p:grpSpPr>
            <a:xfrm>
              <a:off x="-549661" y="1897648"/>
              <a:ext cx="2048148" cy="737627"/>
              <a:chOff x="2917754" y="3011514"/>
              <a:chExt cx="2555508" cy="1684401"/>
            </a:xfrm>
          </p:grpSpPr>
          <p:cxnSp>
            <p:nvCxnSpPr>
              <p:cNvPr id="4" name="Straight Arrow Connector 3">
                <a:extLst>
                  <a:ext uri="{FF2B5EF4-FFF2-40B4-BE49-F238E27FC236}">
                    <a16:creationId xmlns:a16="http://schemas.microsoft.com/office/drawing/2014/main" id="{3030596A-3007-6DED-31D4-58EFD9594DB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C1102132-B534-2C78-8419-51412040594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9B60AE7-FB85-9583-FCE1-DA7901A3F07B}"/>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57E2F9A-1CB8-D8DD-2298-D10948DA79E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0C7413B-4F3A-5824-4731-5DAD32CE6C89}"/>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01C1752-55D2-DD8F-365A-4B268BAD9F6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58E97B-6D6F-B104-0F23-CABAF613FE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7EA9E3-6233-6D34-74CD-9C40E68A37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4B6F8E-50C7-A295-F0AB-B5A0F9B437A0}"/>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D5DD263-6CCE-ADF6-1822-B5B1B36DD292}"/>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AD36BE8-2032-0965-8C22-67C61EC2FF0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B4DC9C-4067-DE23-26BB-8ECCEE77DD19}"/>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BEB767E-91E5-B8B2-329E-21E4CE10AE0F}"/>
                </a:ext>
              </a:extLst>
            </p:cNvPr>
            <p:cNvGrpSpPr/>
            <p:nvPr/>
          </p:nvGrpSpPr>
          <p:grpSpPr>
            <a:xfrm>
              <a:off x="-549661" y="2718430"/>
              <a:ext cx="1599353" cy="360859"/>
              <a:chOff x="2917754" y="3316314"/>
              <a:chExt cx="2165469" cy="1074801"/>
            </a:xfrm>
          </p:grpSpPr>
          <p:cxnSp>
            <p:nvCxnSpPr>
              <p:cNvPr id="23" name="Straight Arrow Connector 22">
                <a:extLst>
                  <a:ext uri="{FF2B5EF4-FFF2-40B4-BE49-F238E27FC236}">
                    <a16:creationId xmlns:a16="http://schemas.microsoft.com/office/drawing/2014/main" id="{7259B60E-3873-9446-D197-6D16055A515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159AA4-D266-E722-342A-3B2A380D5510}"/>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C859D9-1E4B-7E06-B654-E5AD17C436F9}"/>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6B03488-EBB5-59DF-5E79-A2C0CAA8770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A5E1BE-EA51-C037-BD0F-B48E71A1091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FFE7837-4CE5-365C-A0A3-68A0C5C6F6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4541689-BF1D-D4DA-50BA-B7CE137B9F62}"/>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FE6A711-3453-837B-2DDC-D48746DD6A6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0B8B8C5-51DA-4182-4155-AE9C2E242103}"/>
                </a:ext>
              </a:extLst>
            </p:cNvPr>
            <p:cNvSpPr/>
            <p:nvPr/>
          </p:nvSpPr>
          <p:spPr>
            <a:xfrm rot="10800000">
              <a:off x="106402" y="4317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4A3BA4D4-E509-01E2-0BCF-3857206A6E97}"/>
                </a:ext>
              </a:extLst>
            </p:cNvPr>
            <p:cNvSpPr/>
            <p:nvPr/>
          </p:nvSpPr>
          <p:spPr>
            <a:xfrm rot="10800000">
              <a:off x="2274393" y="4170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id="{B834F1B3-F84D-F1D9-A740-7300C19F4360}"/>
                </a:ext>
              </a:extLst>
            </p:cNvPr>
            <p:cNvGrpSpPr/>
            <p:nvPr/>
          </p:nvGrpSpPr>
          <p:grpSpPr>
            <a:xfrm>
              <a:off x="1096158" y="138886"/>
              <a:ext cx="522454" cy="517569"/>
              <a:chOff x="5372467" y="3733835"/>
              <a:chExt cx="1088135" cy="1077960"/>
            </a:xfrm>
          </p:grpSpPr>
          <p:pic>
            <p:nvPicPr>
              <p:cNvPr id="24" name="Picture 23">
                <a:extLst>
                  <a:ext uri="{FF2B5EF4-FFF2-40B4-BE49-F238E27FC236}">
                    <a16:creationId xmlns:a16="http://schemas.microsoft.com/office/drawing/2014/main" id="{3A013451-AE96-F0F8-BA18-B9752D597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473" y="3733835"/>
                <a:ext cx="1064129" cy="1064129"/>
              </a:xfrm>
              <a:prstGeom prst="rect">
                <a:avLst/>
              </a:prstGeom>
            </p:spPr>
          </p:pic>
          <p:sp>
            <p:nvSpPr>
              <p:cNvPr id="29" name="Oval 28">
                <a:extLst>
                  <a:ext uri="{FF2B5EF4-FFF2-40B4-BE49-F238E27FC236}">
                    <a16:creationId xmlns:a16="http://schemas.microsoft.com/office/drawing/2014/main" id="{FDFDFF17-7D53-2F82-1975-CB26B4D05856}"/>
                  </a:ext>
                </a:extLst>
              </p:cNvPr>
              <p:cNvSpPr/>
              <p:nvPr/>
            </p:nvSpPr>
            <p:spPr>
              <a:xfrm>
                <a:off x="5372467" y="4273751"/>
                <a:ext cx="538044" cy="538044"/>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2" name="Group 131">
              <a:extLst>
                <a:ext uri="{FF2B5EF4-FFF2-40B4-BE49-F238E27FC236}">
                  <a16:creationId xmlns:a16="http://schemas.microsoft.com/office/drawing/2014/main" id="{B472CA34-A9B4-BD95-0423-3BB017BB788F}"/>
                </a:ext>
              </a:extLst>
            </p:cNvPr>
            <p:cNvGrpSpPr/>
            <p:nvPr/>
          </p:nvGrpSpPr>
          <p:grpSpPr>
            <a:xfrm>
              <a:off x="852802" y="1889962"/>
              <a:ext cx="3263998" cy="1464891"/>
              <a:chOff x="284597" y="362533"/>
              <a:chExt cx="6798048" cy="3050982"/>
            </a:xfrm>
          </p:grpSpPr>
          <p:sp>
            <p:nvSpPr>
              <p:cNvPr id="133" name="Freeform: Shape 132">
                <a:extLst>
                  <a:ext uri="{FF2B5EF4-FFF2-40B4-BE49-F238E27FC236}">
                    <a16:creationId xmlns:a16="http://schemas.microsoft.com/office/drawing/2014/main" id="{1974A821-9B71-C3AA-6263-39B08CB5641C}"/>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4" name="Freeform: Shape 133">
                <a:extLst>
                  <a:ext uri="{FF2B5EF4-FFF2-40B4-BE49-F238E27FC236}">
                    <a16:creationId xmlns:a16="http://schemas.microsoft.com/office/drawing/2014/main" id="{3C077597-A096-8D58-6062-C50553871D5C}"/>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135" name="Freeform: Shape 134">
                <a:extLst>
                  <a:ext uri="{FF2B5EF4-FFF2-40B4-BE49-F238E27FC236}">
                    <a16:creationId xmlns:a16="http://schemas.microsoft.com/office/drawing/2014/main" id="{6DF2B54F-13C6-F40B-9D18-E6DC67CC4C83}"/>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136" name="Freeform: Shape 135">
                <a:extLst>
                  <a:ext uri="{FF2B5EF4-FFF2-40B4-BE49-F238E27FC236}">
                    <a16:creationId xmlns:a16="http://schemas.microsoft.com/office/drawing/2014/main" id="{CAB5CC2F-CD11-69AC-F049-41176682993A}"/>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C2B4F0E9-EC53-9226-16BA-214F461BE7E8}"/>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103435B4-ACB1-A7BC-3860-50B301DEDBD3}"/>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128" name="Oval 127">
              <a:extLst>
                <a:ext uri="{FF2B5EF4-FFF2-40B4-BE49-F238E27FC236}">
                  <a16:creationId xmlns:a16="http://schemas.microsoft.com/office/drawing/2014/main" id="{75D7252E-D92C-94F5-00EE-ED38316693DD}"/>
                </a:ext>
              </a:extLst>
            </p:cNvPr>
            <p:cNvSpPr/>
            <p:nvPr/>
          </p:nvSpPr>
          <p:spPr>
            <a:xfrm rot="10800000">
              <a:off x="860245" y="215781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Oval 128">
              <a:extLst>
                <a:ext uri="{FF2B5EF4-FFF2-40B4-BE49-F238E27FC236}">
                  <a16:creationId xmlns:a16="http://schemas.microsoft.com/office/drawing/2014/main" id="{8A8C1AC7-2EBB-9498-8449-6688CEFFEBF7}"/>
                </a:ext>
              </a:extLst>
            </p:cNvPr>
            <p:cNvSpPr/>
            <p:nvPr/>
          </p:nvSpPr>
          <p:spPr>
            <a:xfrm rot="10800000">
              <a:off x="3028236" y="215079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9" name="Picture 118">
              <a:extLst>
                <a:ext uri="{FF2B5EF4-FFF2-40B4-BE49-F238E27FC236}">
                  <a16:creationId xmlns:a16="http://schemas.microsoft.com/office/drawing/2014/main" id="{463CDEAB-CAE2-FD29-9871-EC492D169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528" y="1899275"/>
              <a:ext cx="510928" cy="510929"/>
            </a:xfrm>
            <a:prstGeom prst="rect">
              <a:avLst/>
            </a:prstGeom>
          </p:spPr>
        </p:pic>
        <p:pic>
          <p:nvPicPr>
            <p:cNvPr id="121" name="Picture 120">
              <a:extLst>
                <a:ext uri="{FF2B5EF4-FFF2-40B4-BE49-F238E27FC236}">
                  <a16:creationId xmlns:a16="http://schemas.microsoft.com/office/drawing/2014/main" id="{226E078E-ADEB-C861-6088-B16B770E2911}"/>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1095790" y="1896073"/>
              <a:ext cx="510928" cy="510929"/>
            </a:xfrm>
            <a:prstGeom prst="rect">
              <a:avLst/>
            </a:prstGeom>
          </p:spPr>
        </p:pic>
        <p:sp>
          <p:nvSpPr>
            <p:cNvPr id="122" name="Oval 121">
              <a:extLst>
                <a:ext uri="{FF2B5EF4-FFF2-40B4-BE49-F238E27FC236}">
                  <a16:creationId xmlns:a16="http://schemas.microsoft.com/office/drawing/2014/main" id="{70E7E20C-C9C8-650E-60EA-4B1F32520E66}"/>
                </a:ext>
              </a:extLst>
            </p:cNvPr>
            <p:cNvSpPr/>
            <p:nvPr/>
          </p:nvSpPr>
          <p:spPr>
            <a:xfrm>
              <a:off x="1169343" y="2238100"/>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3" name="Straight Arrow Connector 122">
              <a:extLst>
                <a:ext uri="{FF2B5EF4-FFF2-40B4-BE49-F238E27FC236}">
                  <a16:creationId xmlns:a16="http://schemas.microsoft.com/office/drawing/2014/main" id="{843E67FF-B2E8-A5B5-BFC3-4C4ED112AACA}"/>
                </a:ext>
              </a:extLst>
            </p:cNvPr>
            <p:cNvCxnSpPr>
              <a:cxnSpLocks/>
            </p:cNvCxnSpPr>
            <p:nvPr/>
          </p:nvCxnSpPr>
          <p:spPr>
            <a:xfrm flipH="1" flipV="1">
              <a:off x="915880" y="2281818"/>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A95315C1-E5ED-68D0-85E1-FF3E7771B512}"/>
                </a:ext>
              </a:extLst>
            </p:cNvPr>
            <p:cNvGrpSpPr/>
            <p:nvPr/>
          </p:nvGrpSpPr>
          <p:grpSpPr>
            <a:xfrm>
              <a:off x="5470280" y="5310844"/>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31626"/>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075EE0A1-D1A7-D5B5-BC18-9033D0488DE7}"/>
                </a:ext>
              </a:extLst>
            </p:cNvPr>
            <p:cNvCxnSpPr>
              <a:cxnSpLocks/>
            </p:cNvCxnSpPr>
            <p:nvPr/>
          </p:nvCxnSpPr>
          <p:spPr>
            <a:xfrm>
              <a:off x="1215039" y="2281818"/>
              <a:ext cx="103804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99380"/>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97709"/>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83075"/>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304883"/>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45085"/>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305492"/>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47518"/>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89646"/>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89646"/>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9098C1E-7F36-D64F-679A-9B9F17997B1F}"/>
                </a:ext>
              </a:extLst>
            </p:cNvPr>
            <p:cNvGrpSpPr/>
            <p:nvPr/>
          </p:nvGrpSpPr>
          <p:grpSpPr>
            <a:xfrm>
              <a:off x="-8859" y="3563965"/>
              <a:ext cx="2048148" cy="737627"/>
              <a:chOff x="2917754" y="3011514"/>
              <a:chExt cx="2555508" cy="1684401"/>
            </a:xfrm>
          </p:grpSpPr>
          <p:cxnSp>
            <p:nvCxnSpPr>
              <p:cNvPr id="34" name="Straight Arrow Connector 33">
                <a:extLst>
                  <a:ext uri="{FF2B5EF4-FFF2-40B4-BE49-F238E27FC236}">
                    <a16:creationId xmlns:a16="http://schemas.microsoft.com/office/drawing/2014/main" id="{627264FE-E758-06BD-564D-C738EE25BDD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60D4E91-B063-5CC8-1891-E2CB97485DF1}"/>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843917B-6733-5BAE-1F44-4112662DC783}"/>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377D55-4FCF-3570-E7AD-F7A03F97A75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1FA3636-6CA5-9BBB-7BBA-E0DF10C5748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5CDEAF4-EB89-2DDB-284F-2DB333C718DF}"/>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A48911-0E5C-8964-2D88-34B36648467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8DDF77F-B097-C075-776D-01A785C2605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545C55-60F1-C60F-2968-1BCC92AB4AC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38F712-F233-ED58-D8CD-AA52056E64C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3C5C1EE-2F29-9932-3724-6CEA4CD31779}"/>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6CCEB6D-DF4A-6D58-624C-944C5E7CAC4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AADDB162-2C27-7D81-C14F-E5DED93A97D5}"/>
                </a:ext>
              </a:extLst>
            </p:cNvPr>
            <p:cNvGrpSpPr/>
            <p:nvPr/>
          </p:nvGrpSpPr>
          <p:grpSpPr>
            <a:xfrm>
              <a:off x="-8859" y="4384747"/>
              <a:ext cx="1599353" cy="360859"/>
              <a:chOff x="2917754" y="3316314"/>
              <a:chExt cx="2165469" cy="1074801"/>
            </a:xfrm>
          </p:grpSpPr>
          <p:cxnSp>
            <p:nvCxnSpPr>
              <p:cNvPr id="47" name="Straight Arrow Connector 46">
                <a:extLst>
                  <a:ext uri="{FF2B5EF4-FFF2-40B4-BE49-F238E27FC236}">
                    <a16:creationId xmlns:a16="http://schemas.microsoft.com/office/drawing/2014/main" id="{87CE40E4-D384-9702-3A0E-B627D4D30983}"/>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667BB3-C289-A983-3D30-5AD3DBBE567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DE43270-EA76-806E-F1D4-C6EA7CB1815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6D5B1C9-601D-DE32-5D84-332F3415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4C6DE4F-9764-BB09-02B6-E76D9084441E}"/>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A7A996B-922C-B66B-B3A8-DA7837E9686D}"/>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193074-0B09-11B4-FE87-CD96DE982ED1}"/>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6F3252B-828F-1636-DC38-D68CCA0E525A}"/>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7" name="Straight Connector 106">
              <a:extLst>
                <a:ext uri="{FF2B5EF4-FFF2-40B4-BE49-F238E27FC236}">
                  <a16:creationId xmlns:a16="http://schemas.microsoft.com/office/drawing/2014/main" id="{9A433E15-5607-24F1-A55F-9E9ECC97136C}"/>
                </a:ext>
              </a:extLst>
            </p:cNvPr>
            <p:cNvCxnSpPr>
              <a:cxnSpLocks/>
              <a:stCxn id="29" idx="4"/>
            </p:cNvCxnSpPr>
            <p:nvPr/>
          </p:nvCxnSpPr>
          <p:spPr>
            <a:xfrm flipH="1">
              <a:off x="1215165" y="656455"/>
              <a:ext cx="10161" cy="619222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160BD141-1626-0006-3B0B-E35C28813DAF}"/>
                </a:ext>
              </a:extLst>
            </p:cNvPr>
            <p:cNvCxnSpPr>
              <a:cxnSpLocks/>
              <a:stCxn id="128" idx="0"/>
            </p:cNvCxnSpPr>
            <p:nvPr/>
          </p:nvCxnSpPr>
          <p:spPr>
            <a:xfrm flipH="1">
              <a:off x="896494" y="2409341"/>
              <a:ext cx="5357" cy="4459756"/>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264" name="Group 263">
              <a:extLst>
                <a:ext uri="{FF2B5EF4-FFF2-40B4-BE49-F238E27FC236}">
                  <a16:creationId xmlns:a16="http://schemas.microsoft.com/office/drawing/2014/main" id="{FAD7A50B-12AF-D062-2583-B33DFCCB7557}"/>
                </a:ext>
              </a:extLst>
            </p:cNvPr>
            <p:cNvGrpSpPr/>
            <p:nvPr/>
          </p:nvGrpSpPr>
          <p:grpSpPr>
            <a:xfrm>
              <a:off x="1428895" y="3554652"/>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22501"/>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15487"/>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63965"/>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a:endCxn id="261" idx="2"/>
            </p:cNvCxnSpPr>
            <p:nvPr/>
          </p:nvCxnSpPr>
          <p:spPr>
            <a:xfrm flipV="1">
              <a:off x="1791132" y="3941252"/>
              <a:ext cx="1896410" cy="5256"/>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flipV="1">
              <a:off x="915880" y="3854014"/>
              <a:ext cx="250428" cy="4182"/>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18FC7008-299D-596D-B809-5B59548711BD}"/>
                </a:ext>
              </a:extLst>
            </p:cNvPr>
            <p:cNvCxnSpPr>
              <a:cxnSpLocks/>
            </p:cNvCxnSpPr>
            <p:nvPr/>
          </p:nvCxnSpPr>
          <p:spPr>
            <a:xfrm>
              <a:off x="1073588" y="3946666"/>
              <a:ext cx="635324" cy="0"/>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08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Group 142">
            <a:extLst>
              <a:ext uri="{FF2B5EF4-FFF2-40B4-BE49-F238E27FC236}">
                <a16:creationId xmlns:a16="http://schemas.microsoft.com/office/drawing/2014/main" id="{E2A22C6C-448D-7A18-59BF-E48CAC7650C2}"/>
              </a:ext>
            </a:extLst>
          </p:cNvPr>
          <p:cNvGrpSpPr/>
          <p:nvPr/>
        </p:nvGrpSpPr>
        <p:grpSpPr>
          <a:xfrm>
            <a:off x="0" y="-13331"/>
            <a:ext cx="12192000" cy="7055371"/>
            <a:chOff x="0" y="-13331"/>
            <a:chExt cx="12192000" cy="7055371"/>
          </a:xfrm>
        </p:grpSpPr>
        <p:sp>
          <p:nvSpPr>
            <p:cNvPr id="11" name="Rectangle 10">
              <a:extLst>
                <a:ext uri="{FF2B5EF4-FFF2-40B4-BE49-F238E27FC236}">
                  <a16:creationId xmlns:a16="http://schemas.microsoft.com/office/drawing/2014/main" id="{27D21F45-3633-A8CA-0148-A8C7C695E60F}"/>
                </a:ext>
              </a:extLst>
            </p:cNvPr>
            <p:cNvSpPr/>
            <p:nvPr/>
          </p:nvSpPr>
          <p:spPr>
            <a:xfrm>
              <a:off x="0" y="3355"/>
              <a:ext cx="12192000" cy="3518908"/>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3522264"/>
              <a:ext cx="12192000" cy="3519776"/>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1" name="Group 130">
              <a:extLst>
                <a:ext uri="{FF2B5EF4-FFF2-40B4-BE49-F238E27FC236}">
                  <a16:creationId xmlns:a16="http://schemas.microsoft.com/office/drawing/2014/main" id="{E7FC9AFD-0212-0BDD-C8E6-34F23A154C78}"/>
                </a:ext>
              </a:extLst>
            </p:cNvPr>
            <p:cNvGrpSpPr/>
            <p:nvPr/>
          </p:nvGrpSpPr>
          <p:grpSpPr>
            <a:xfrm>
              <a:off x="627373" y="4023467"/>
              <a:ext cx="9302819" cy="2883908"/>
              <a:chOff x="5470280" y="5288283"/>
              <a:chExt cx="4725399" cy="1464891"/>
            </a:xfrm>
          </p:grpSpPr>
          <p:grpSp>
            <p:nvGrpSpPr>
              <p:cNvPr id="55" name="Group 54">
                <a:extLst>
                  <a:ext uri="{FF2B5EF4-FFF2-40B4-BE49-F238E27FC236}">
                    <a16:creationId xmlns:a16="http://schemas.microsoft.com/office/drawing/2014/main" id="{A95315C1-E5ED-68D0-85E1-FF3E7771B512}"/>
                  </a:ext>
                </a:extLst>
              </p:cNvPr>
              <p:cNvGrpSpPr/>
              <p:nvPr/>
            </p:nvGrpSpPr>
            <p:grpSpPr>
              <a:xfrm>
                <a:off x="5470280" y="5299747"/>
                <a:ext cx="2048148" cy="737627"/>
                <a:chOff x="2917754" y="3011514"/>
                <a:chExt cx="2555508" cy="1684401"/>
              </a:xfrm>
            </p:grpSpPr>
            <p:cxnSp>
              <p:nvCxnSpPr>
                <p:cNvPr id="56" name="Straight Arrow Connector 55">
                  <a:extLst>
                    <a:ext uri="{FF2B5EF4-FFF2-40B4-BE49-F238E27FC236}">
                      <a16:creationId xmlns:a16="http://schemas.microsoft.com/office/drawing/2014/main" id="{3A1657BC-5CC8-E9A1-B269-F4881F3BD49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5445A13-20E4-5A04-3FC5-D6B031358A2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D54DF1A-88D9-A4A5-A217-84CBB890F3E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E8B40EB-9F44-C86B-2343-85CE934974CE}"/>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4A7FF91-71BA-E9CC-DA6F-53874270F22A}"/>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2AEBE51-EC53-3E48-A696-09C3EA55974E}"/>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57DC778-F4EE-A64C-95FD-C66934D4B606}"/>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09DC105-D7D9-33B5-B30E-DB08BDBA4D12}"/>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A82A2DC-45D0-EB6A-FF05-8C40E9703F94}"/>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6C1E70A0-5675-B979-1E3B-B6F85F02C3ED}"/>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1CF026C-1D44-8812-EAD9-2D7E186C8D1C}"/>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892AF73-2277-7E37-E553-81E61B911454}"/>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75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6B279987-7790-966E-50C0-DB6EA982DB19}"/>
                  </a:ext>
                </a:extLst>
              </p:cNvPr>
              <p:cNvGrpSpPr/>
              <p:nvPr/>
            </p:nvGrpSpPr>
            <p:grpSpPr>
              <a:xfrm>
                <a:off x="5470280" y="6120529"/>
                <a:ext cx="1599353" cy="360859"/>
                <a:chOff x="2917754" y="3316314"/>
                <a:chExt cx="2165469" cy="1074801"/>
              </a:xfrm>
            </p:grpSpPr>
            <p:cxnSp>
              <p:nvCxnSpPr>
                <p:cNvPr id="76" name="Straight Arrow Connector 75">
                  <a:extLst>
                    <a:ext uri="{FF2B5EF4-FFF2-40B4-BE49-F238E27FC236}">
                      <a16:creationId xmlns:a16="http://schemas.microsoft.com/office/drawing/2014/main" id="{E66C8C79-C19D-E57D-08D8-6581C4EFD1F1}"/>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08167D4-E54B-A49A-E946-8E73EBAC3165}"/>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E0EE5C5-3CBE-99A7-97E8-A10F8C36D7B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B58FEA-0385-EEC1-E5D4-48A1157EA5A2}"/>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BF99AFC-AE1B-F131-BB9E-5E39264A29A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440043B-05E5-8963-9902-781D66DA8FDF}"/>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5729A9A-F0C1-CE17-4368-1C4B5EAE714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29CFBE1-D6C9-7C2E-E741-90DEC36BE884}"/>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58000">
                        <a:schemeClr val="bg2">
                          <a:lumMod val="50000"/>
                        </a:schemeClr>
                      </a:gs>
                      <a:gs pos="0">
                        <a:schemeClr val="bg1">
                          <a:lumMod val="65000"/>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3EF028F3-775A-79AA-7762-1CA326999190}"/>
                  </a:ext>
                </a:extLst>
              </p:cNvPr>
              <p:cNvGrpSpPr/>
              <p:nvPr/>
            </p:nvGrpSpPr>
            <p:grpSpPr>
              <a:xfrm>
                <a:off x="6931681" y="5288283"/>
                <a:ext cx="3263998" cy="1464891"/>
                <a:chOff x="284597" y="362533"/>
                <a:chExt cx="6798048" cy="3050982"/>
              </a:xfrm>
            </p:grpSpPr>
            <p:sp>
              <p:nvSpPr>
                <p:cNvPr id="219" name="Freeform: Shape 218">
                  <a:extLst>
                    <a:ext uri="{FF2B5EF4-FFF2-40B4-BE49-F238E27FC236}">
                      <a16:creationId xmlns:a16="http://schemas.microsoft.com/office/drawing/2014/main" id="{719E2523-213A-3A63-60FC-D7CBB61F44DA}"/>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0" name="Freeform: Shape 219">
                  <a:extLst>
                    <a:ext uri="{FF2B5EF4-FFF2-40B4-BE49-F238E27FC236}">
                      <a16:creationId xmlns:a16="http://schemas.microsoft.com/office/drawing/2014/main" id="{BAF7DDE5-8D77-17B9-B5B9-6B417ACEF721}"/>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FC557883-044B-0D3B-6BA1-49BEED9C157F}"/>
                    </a:ext>
                  </a:extLst>
                </p:cNvPr>
                <p:cNvSpPr/>
                <p:nvPr/>
              </p:nvSpPr>
              <p:spPr>
                <a:xfrm>
                  <a:off x="284597" y="362533"/>
                  <a:ext cx="4704813"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22" name="Freeform: Shape 221">
                  <a:extLst>
                    <a:ext uri="{FF2B5EF4-FFF2-40B4-BE49-F238E27FC236}">
                      <a16:creationId xmlns:a16="http://schemas.microsoft.com/office/drawing/2014/main" id="{E627A89F-ECED-76E2-365F-D3A877757CEF}"/>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23" name="Freeform: Shape 222">
                  <a:extLst>
                    <a:ext uri="{FF2B5EF4-FFF2-40B4-BE49-F238E27FC236}">
                      <a16:creationId xmlns:a16="http://schemas.microsoft.com/office/drawing/2014/main" id="{BA009FAB-CA10-EDCD-6C92-F988DEF427EC}"/>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B18FAB23-FAAC-340F-711E-BDCC881EFAA9}"/>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14" name="Oval 213">
                <a:extLst>
                  <a:ext uri="{FF2B5EF4-FFF2-40B4-BE49-F238E27FC236}">
                    <a16:creationId xmlns:a16="http://schemas.microsoft.com/office/drawing/2014/main" id="{236EA55A-EC6B-1BAE-C465-D5697895EFFE}"/>
                  </a:ext>
                </a:extLst>
              </p:cNvPr>
              <p:cNvSpPr/>
              <p:nvPr/>
            </p:nvSpPr>
            <p:spPr>
              <a:xfrm rot="10800000">
                <a:off x="6939124" y="5586612"/>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Oval 214">
                <a:extLst>
                  <a:ext uri="{FF2B5EF4-FFF2-40B4-BE49-F238E27FC236}">
                    <a16:creationId xmlns:a16="http://schemas.microsoft.com/office/drawing/2014/main" id="{4CFD0FF7-5166-35A3-CED7-03C8D887A632}"/>
                  </a:ext>
                </a:extLst>
              </p:cNvPr>
              <p:cNvSpPr/>
              <p:nvPr/>
            </p:nvSpPr>
            <p:spPr>
              <a:xfrm rot="10800000">
                <a:off x="9107115" y="5571978"/>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 name="Picture 204">
                <a:extLst>
                  <a:ext uri="{FF2B5EF4-FFF2-40B4-BE49-F238E27FC236}">
                    <a16:creationId xmlns:a16="http://schemas.microsoft.com/office/drawing/2014/main" id="{36E3D4B1-9E72-CBF7-5E36-9494A422B8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407" y="5293786"/>
                <a:ext cx="510928" cy="510929"/>
              </a:xfrm>
              <a:prstGeom prst="rect">
                <a:avLst/>
              </a:prstGeom>
            </p:spPr>
          </p:pic>
          <p:grpSp>
            <p:nvGrpSpPr>
              <p:cNvPr id="206" name="Group 205">
                <a:extLst>
                  <a:ext uri="{FF2B5EF4-FFF2-40B4-BE49-F238E27FC236}">
                    <a16:creationId xmlns:a16="http://schemas.microsoft.com/office/drawing/2014/main" id="{9BD69532-6F99-C2AD-B65D-95E717435ED1}"/>
                  </a:ext>
                </a:extLst>
              </p:cNvPr>
              <p:cNvGrpSpPr/>
              <p:nvPr/>
            </p:nvGrpSpPr>
            <p:grpSpPr>
              <a:xfrm>
                <a:off x="6987903" y="5633988"/>
                <a:ext cx="1470391" cy="82733"/>
                <a:chOff x="2676525" y="918210"/>
                <a:chExt cx="4315669" cy="172310"/>
              </a:xfrm>
            </p:grpSpPr>
            <p:sp>
              <p:nvSpPr>
                <p:cNvPr id="211" name="Freeform: Shape 210">
                  <a:extLst>
                    <a:ext uri="{FF2B5EF4-FFF2-40B4-BE49-F238E27FC236}">
                      <a16:creationId xmlns:a16="http://schemas.microsoft.com/office/drawing/2014/main" id="{73CD35EA-92FB-5973-72FF-2E3004514F09}"/>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B014B5AB-5E50-9320-7990-D906B8EF876A}"/>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pic>
            <p:nvPicPr>
              <p:cNvPr id="207" name="Picture 206">
                <a:extLst>
                  <a:ext uri="{FF2B5EF4-FFF2-40B4-BE49-F238E27FC236}">
                    <a16:creationId xmlns:a16="http://schemas.microsoft.com/office/drawing/2014/main" id="{0243752F-DF60-0384-C313-3A5022BBBC76}"/>
                  </a:ext>
                </a:extLst>
              </p:cNvPr>
              <p:cNvPicPr>
                <a:picLocks noChangeAspect="1"/>
              </p:cNvPicPr>
              <p:nvPr/>
            </p:nvPicPr>
            <p:blipFill>
              <a:blip r:embed="rId2">
                <a:alphaModFix amt="43000"/>
                <a:extLst>
                  <a:ext uri="{28A0092B-C50C-407E-A947-70E740481C1C}">
                    <a14:useLocalDpi xmlns:a14="http://schemas.microsoft.com/office/drawing/2010/main" val="0"/>
                  </a:ext>
                </a:extLst>
              </a:blip>
              <a:stretch>
                <a:fillRect/>
              </a:stretch>
            </p:blipFill>
            <p:spPr>
              <a:xfrm>
                <a:off x="7593769" y="5294395"/>
                <a:ext cx="510928" cy="510929"/>
              </a:xfrm>
              <a:prstGeom prst="rect">
                <a:avLst/>
              </a:prstGeom>
            </p:spPr>
          </p:pic>
          <p:sp>
            <p:nvSpPr>
              <p:cNvPr id="208" name="Oval 207">
                <a:extLst>
                  <a:ext uri="{FF2B5EF4-FFF2-40B4-BE49-F238E27FC236}">
                    <a16:creationId xmlns:a16="http://schemas.microsoft.com/office/drawing/2014/main" id="{5A63C38B-3EA0-1F85-DCB4-14751874E540}"/>
                  </a:ext>
                </a:extLst>
              </p:cNvPr>
              <p:cNvSpPr/>
              <p:nvPr/>
            </p:nvSpPr>
            <p:spPr>
              <a:xfrm>
                <a:off x="7667322" y="5636421"/>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9" name="Straight Arrow Connector 208">
                <a:extLst>
                  <a:ext uri="{FF2B5EF4-FFF2-40B4-BE49-F238E27FC236}">
                    <a16:creationId xmlns:a16="http://schemas.microsoft.com/office/drawing/2014/main" id="{E755EC3E-EDA7-770E-5D0D-FEB62C5BBC14}"/>
                  </a:ext>
                </a:extLst>
              </p:cNvPr>
              <p:cNvCxnSpPr>
                <a:cxnSpLocks/>
              </p:cNvCxnSpPr>
              <p:nvPr/>
            </p:nvCxnSpPr>
            <p:spPr>
              <a:xfrm flipH="1">
                <a:off x="6987903" y="5878549"/>
                <a:ext cx="674236"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831D681-5241-9435-B427-0F1C3DE959A9}"/>
                  </a:ext>
                </a:extLst>
              </p:cNvPr>
              <p:cNvCxnSpPr>
                <a:cxnSpLocks/>
              </p:cNvCxnSpPr>
              <p:nvPr/>
            </p:nvCxnSpPr>
            <p:spPr>
              <a:xfrm>
                <a:off x="7761146" y="5878549"/>
                <a:ext cx="690189" cy="2821"/>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136A8A59-61FE-6BA9-E86E-A43F2C42DC14}"/>
                </a:ext>
              </a:extLst>
            </p:cNvPr>
            <p:cNvGrpSpPr/>
            <p:nvPr/>
          </p:nvGrpSpPr>
          <p:grpSpPr>
            <a:xfrm>
              <a:off x="2828092" y="468261"/>
              <a:ext cx="6425782" cy="2883908"/>
              <a:chOff x="3355231" y="1525565"/>
              <a:chExt cx="3263998" cy="1464891"/>
            </a:xfrm>
          </p:grpSpPr>
          <p:grpSp>
            <p:nvGrpSpPr>
              <p:cNvPr id="105" name="Group 104">
                <a:extLst>
                  <a:ext uri="{FF2B5EF4-FFF2-40B4-BE49-F238E27FC236}">
                    <a16:creationId xmlns:a16="http://schemas.microsoft.com/office/drawing/2014/main" id="{1A21A867-C249-CDEC-2CD2-46A44156CF16}"/>
                  </a:ext>
                </a:extLst>
              </p:cNvPr>
              <p:cNvGrpSpPr/>
              <p:nvPr/>
            </p:nvGrpSpPr>
            <p:grpSpPr>
              <a:xfrm>
                <a:off x="3355231" y="1525565"/>
                <a:ext cx="3263998" cy="1464891"/>
                <a:chOff x="1428895" y="3543555"/>
                <a:chExt cx="3263998" cy="1464891"/>
              </a:xfrm>
            </p:grpSpPr>
            <p:grpSp>
              <p:nvGrpSpPr>
                <p:cNvPr id="264" name="Group 263">
                  <a:extLst>
                    <a:ext uri="{FF2B5EF4-FFF2-40B4-BE49-F238E27FC236}">
                      <a16:creationId xmlns:a16="http://schemas.microsoft.com/office/drawing/2014/main" id="{FAD7A50B-12AF-D062-2583-B33DFCCB7557}"/>
                    </a:ext>
                  </a:extLst>
                </p:cNvPr>
                <p:cNvGrpSpPr/>
                <p:nvPr/>
              </p:nvGrpSpPr>
              <p:grpSpPr>
                <a:xfrm>
                  <a:off x="1428895" y="3543555"/>
                  <a:ext cx="3263998" cy="1464891"/>
                  <a:chOff x="284597" y="362533"/>
                  <a:chExt cx="6798048" cy="3050982"/>
                </a:xfrm>
              </p:grpSpPr>
              <p:sp>
                <p:nvSpPr>
                  <p:cNvPr id="265" name="Freeform: Shape 264">
                    <a:extLst>
                      <a:ext uri="{FF2B5EF4-FFF2-40B4-BE49-F238E27FC236}">
                        <a16:creationId xmlns:a16="http://schemas.microsoft.com/office/drawing/2014/main" id="{435818B5-CBF6-0C1D-9267-9D136711C333}"/>
                      </a:ext>
                    </a:extLst>
                  </p:cNvPr>
                  <p:cNvSpPr/>
                  <p:nvPr/>
                </p:nvSpPr>
                <p:spPr>
                  <a:xfrm>
                    <a:off x="867798" y="2490306"/>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6" name="Freeform: Shape 265">
                    <a:extLst>
                      <a:ext uri="{FF2B5EF4-FFF2-40B4-BE49-F238E27FC236}">
                        <a16:creationId xmlns:a16="http://schemas.microsoft.com/office/drawing/2014/main" id="{4A7A0C4E-FE35-5436-1C3B-E0313C0822EE}"/>
                      </a:ext>
                    </a:extLst>
                  </p:cNvPr>
                  <p:cNvSpPr/>
                  <p:nvPr/>
                </p:nvSpPr>
                <p:spPr>
                  <a:xfrm>
                    <a:off x="5636683" y="2479373"/>
                    <a:ext cx="923210" cy="923209"/>
                  </a:xfrm>
                  <a:custGeom>
                    <a:avLst/>
                    <a:gdLst>
                      <a:gd name="connsiteX0" fmla="*/ 857961 w 857960"/>
                      <a:gd name="connsiteY0" fmla="*/ 428981 h 857960"/>
                      <a:gd name="connsiteX1" fmla="*/ 428981 w 857960"/>
                      <a:gd name="connsiteY1" fmla="*/ 857961 h 857960"/>
                      <a:gd name="connsiteX2" fmla="*/ 0 w 857960"/>
                      <a:gd name="connsiteY2" fmla="*/ 428981 h 857960"/>
                      <a:gd name="connsiteX3" fmla="*/ 428981 w 857960"/>
                      <a:gd name="connsiteY3" fmla="*/ 0 h 857960"/>
                      <a:gd name="connsiteX4" fmla="*/ 857961 w 857960"/>
                      <a:gd name="connsiteY4" fmla="*/ 428981 h 857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960" h="857960">
                        <a:moveTo>
                          <a:pt x="857961" y="428981"/>
                        </a:moveTo>
                        <a:cubicBezTo>
                          <a:pt x="857961" y="665900"/>
                          <a:pt x="665900" y="857961"/>
                          <a:pt x="428981" y="857961"/>
                        </a:cubicBezTo>
                        <a:cubicBezTo>
                          <a:pt x="192061" y="857961"/>
                          <a:pt x="0" y="665900"/>
                          <a:pt x="0" y="428981"/>
                        </a:cubicBezTo>
                        <a:cubicBezTo>
                          <a:pt x="0" y="192061"/>
                          <a:pt x="192061" y="0"/>
                          <a:pt x="428981" y="0"/>
                        </a:cubicBezTo>
                        <a:cubicBezTo>
                          <a:pt x="665900" y="0"/>
                          <a:pt x="857961" y="192061"/>
                          <a:pt x="857961" y="428981"/>
                        </a:cubicBezTo>
                        <a:close/>
                      </a:path>
                    </a:pathLst>
                  </a:custGeom>
                  <a:solidFill>
                    <a:srgbClr val="000000"/>
                  </a:solidFill>
                  <a:ln w="61218" cap="flat">
                    <a:noFill/>
                    <a:prstDash val="solid"/>
                    <a:miter/>
                  </a:ln>
                </p:spPr>
                <p:txBody>
                  <a:bodyPr rtlCol="0" anchor="ctr"/>
                  <a:lstStyle/>
                  <a:p>
                    <a:endParaRPr lang="en-GB"/>
                  </a:p>
                </p:txBody>
              </p:sp>
              <p:sp>
                <p:nvSpPr>
                  <p:cNvPr id="267" name="Freeform: Shape 266">
                    <a:extLst>
                      <a:ext uri="{FF2B5EF4-FFF2-40B4-BE49-F238E27FC236}">
                        <a16:creationId xmlns:a16="http://schemas.microsoft.com/office/drawing/2014/main" id="{E64BAA9C-90C0-F87F-C721-6A479F37849B}"/>
                      </a:ext>
                    </a:extLst>
                  </p:cNvPr>
                  <p:cNvSpPr/>
                  <p:nvPr/>
                </p:nvSpPr>
                <p:spPr>
                  <a:xfrm>
                    <a:off x="284597" y="362533"/>
                    <a:ext cx="4704812" cy="1582646"/>
                  </a:xfrm>
                  <a:custGeom>
                    <a:avLst/>
                    <a:gdLst>
                      <a:gd name="connsiteX0" fmla="*/ 0 w 3431843"/>
                      <a:gd name="connsiteY0" fmla="*/ 0 h 1470790"/>
                      <a:gd name="connsiteX1" fmla="*/ 3431844 w 3431843"/>
                      <a:gd name="connsiteY1" fmla="*/ 0 h 1470790"/>
                      <a:gd name="connsiteX2" fmla="*/ 3431844 w 3431843"/>
                      <a:gd name="connsiteY2" fmla="*/ 1470790 h 1470790"/>
                      <a:gd name="connsiteX3" fmla="*/ 0 w 3431843"/>
                      <a:gd name="connsiteY3" fmla="*/ 1470790 h 1470790"/>
                    </a:gdLst>
                    <a:ahLst/>
                    <a:cxnLst>
                      <a:cxn ang="0">
                        <a:pos x="connsiteX0" y="connsiteY0"/>
                      </a:cxn>
                      <a:cxn ang="0">
                        <a:pos x="connsiteX1" y="connsiteY1"/>
                      </a:cxn>
                      <a:cxn ang="0">
                        <a:pos x="connsiteX2" y="connsiteY2"/>
                      </a:cxn>
                      <a:cxn ang="0">
                        <a:pos x="connsiteX3" y="connsiteY3"/>
                      </a:cxn>
                    </a:cxnLst>
                    <a:rect l="l" t="t" r="r" b="b"/>
                    <a:pathLst>
                      <a:path w="3431843" h="1470790">
                        <a:moveTo>
                          <a:pt x="0" y="0"/>
                        </a:moveTo>
                        <a:lnTo>
                          <a:pt x="3431844" y="0"/>
                        </a:lnTo>
                        <a:lnTo>
                          <a:pt x="3431844" y="1470790"/>
                        </a:lnTo>
                        <a:lnTo>
                          <a:pt x="0" y="1470790"/>
                        </a:lnTo>
                        <a:close/>
                      </a:path>
                    </a:pathLst>
                  </a:custGeom>
                  <a:solidFill>
                    <a:schemeClr val="bg1"/>
                  </a:solidFill>
                  <a:ln w="28575" cap="flat">
                    <a:solidFill>
                      <a:schemeClr val="tx1">
                        <a:lumMod val="95000"/>
                        <a:lumOff val="5000"/>
                      </a:schemeClr>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ED485C8E-0312-01A7-94C2-FDDCBD37ACA5}"/>
                      </a:ext>
                    </a:extLst>
                  </p:cNvPr>
                  <p:cNvSpPr/>
                  <p:nvPr/>
                </p:nvSpPr>
                <p:spPr>
                  <a:xfrm>
                    <a:off x="5113934" y="400934"/>
                    <a:ext cx="1968711" cy="2531196"/>
                  </a:xfrm>
                  <a:custGeom>
                    <a:avLst/>
                    <a:gdLst>
                      <a:gd name="connsiteX0" fmla="*/ 245132 w 1715921"/>
                      <a:gd name="connsiteY0" fmla="*/ 245132 h 2206185"/>
                      <a:gd name="connsiteX1" fmla="*/ 612829 w 1715921"/>
                      <a:gd name="connsiteY1" fmla="*/ 245132 h 2206185"/>
                      <a:gd name="connsiteX2" fmla="*/ 845705 w 1715921"/>
                      <a:gd name="connsiteY2" fmla="*/ 422852 h 2206185"/>
                      <a:gd name="connsiteX3" fmla="*/ 968270 w 1715921"/>
                      <a:gd name="connsiteY3" fmla="*/ 845704 h 2206185"/>
                      <a:gd name="connsiteX4" fmla="*/ 974399 w 1715921"/>
                      <a:gd name="connsiteY4" fmla="*/ 857961 h 2206185"/>
                      <a:gd name="connsiteX5" fmla="*/ 245132 w 1715921"/>
                      <a:gd name="connsiteY5" fmla="*/ 857961 h 2206185"/>
                      <a:gd name="connsiteX6" fmla="*/ 245132 w 1715921"/>
                      <a:gd name="connsiteY6" fmla="*/ 245132 h 2206185"/>
                      <a:gd name="connsiteX7" fmla="*/ 612829 w 1715921"/>
                      <a:gd name="connsiteY7" fmla="*/ 0 h 2206185"/>
                      <a:gd name="connsiteX8" fmla="*/ 0 w 1715921"/>
                      <a:gd name="connsiteY8" fmla="*/ 0 h 2206185"/>
                      <a:gd name="connsiteX9" fmla="*/ 0 w 1715921"/>
                      <a:gd name="connsiteY9" fmla="*/ 857961 h 2206185"/>
                      <a:gd name="connsiteX10" fmla="*/ 0 w 1715921"/>
                      <a:gd name="connsiteY10" fmla="*/ 1225659 h 2206185"/>
                      <a:gd name="connsiteX11" fmla="*/ 0 w 1715921"/>
                      <a:gd name="connsiteY11" fmla="*/ 2206186 h 2206185"/>
                      <a:gd name="connsiteX12" fmla="*/ 245132 w 1715921"/>
                      <a:gd name="connsiteY12" fmla="*/ 2206186 h 2206185"/>
                      <a:gd name="connsiteX13" fmla="*/ 857961 w 1715921"/>
                      <a:gd name="connsiteY13" fmla="*/ 1593356 h 2206185"/>
                      <a:gd name="connsiteX14" fmla="*/ 1470790 w 1715921"/>
                      <a:gd name="connsiteY14" fmla="*/ 2206186 h 2206185"/>
                      <a:gd name="connsiteX15" fmla="*/ 1715922 w 1715921"/>
                      <a:gd name="connsiteY15" fmla="*/ 1961054 h 2206185"/>
                      <a:gd name="connsiteX16" fmla="*/ 1715922 w 1715921"/>
                      <a:gd name="connsiteY16" fmla="*/ 1348224 h 2206185"/>
                      <a:gd name="connsiteX17" fmla="*/ 1617869 w 1715921"/>
                      <a:gd name="connsiteY17" fmla="*/ 1152119 h 2206185"/>
                      <a:gd name="connsiteX18" fmla="*/ 1293070 w 1715921"/>
                      <a:gd name="connsiteY18" fmla="*/ 906987 h 2206185"/>
                      <a:gd name="connsiteX19" fmla="*/ 1207274 w 1715921"/>
                      <a:gd name="connsiteY19" fmla="*/ 778293 h 2206185"/>
                      <a:gd name="connsiteX20" fmla="*/ 1084708 w 1715921"/>
                      <a:gd name="connsiteY20" fmla="*/ 355441 h 2206185"/>
                      <a:gd name="connsiteX21" fmla="*/ 612829 w 1715921"/>
                      <a:gd name="connsiteY21" fmla="*/ 0 h 2206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15921" h="2206185">
                        <a:moveTo>
                          <a:pt x="245132" y="245132"/>
                        </a:moveTo>
                        <a:lnTo>
                          <a:pt x="612829" y="245132"/>
                        </a:lnTo>
                        <a:cubicBezTo>
                          <a:pt x="723139" y="245132"/>
                          <a:pt x="821191" y="318671"/>
                          <a:pt x="845705" y="422852"/>
                        </a:cubicBezTo>
                        <a:lnTo>
                          <a:pt x="968270" y="845704"/>
                        </a:lnTo>
                        <a:cubicBezTo>
                          <a:pt x="968270" y="851833"/>
                          <a:pt x="974399" y="851833"/>
                          <a:pt x="974399" y="857961"/>
                        </a:cubicBezTo>
                        <a:lnTo>
                          <a:pt x="245132" y="857961"/>
                        </a:lnTo>
                        <a:lnTo>
                          <a:pt x="245132" y="245132"/>
                        </a:lnTo>
                        <a:close/>
                        <a:moveTo>
                          <a:pt x="612829" y="0"/>
                        </a:moveTo>
                        <a:lnTo>
                          <a:pt x="0" y="0"/>
                        </a:lnTo>
                        <a:lnTo>
                          <a:pt x="0" y="857961"/>
                        </a:lnTo>
                        <a:lnTo>
                          <a:pt x="0" y="1225659"/>
                        </a:lnTo>
                        <a:lnTo>
                          <a:pt x="0" y="2206186"/>
                        </a:lnTo>
                        <a:lnTo>
                          <a:pt x="245132" y="2206186"/>
                        </a:lnTo>
                        <a:cubicBezTo>
                          <a:pt x="245132" y="1869129"/>
                          <a:pt x="520905" y="1593356"/>
                          <a:pt x="857961" y="1593356"/>
                        </a:cubicBezTo>
                        <a:cubicBezTo>
                          <a:pt x="1195017" y="1593356"/>
                          <a:pt x="1470790" y="1869129"/>
                          <a:pt x="1470790" y="2206186"/>
                        </a:cubicBezTo>
                        <a:cubicBezTo>
                          <a:pt x="1605613" y="2206186"/>
                          <a:pt x="1715922" y="2095876"/>
                          <a:pt x="1715922" y="1961054"/>
                        </a:cubicBezTo>
                        <a:lnTo>
                          <a:pt x="1715922" y="1348224"/>
                        </a:lnTo>
                        <a:cubicBezTo>
                          <a:pt x="1715922" y="1268557"/>
                          <a:pt x="1679152" y="1201145"/>
                          <a:pt x="1617869" y="1152119"/>
                        </a:cubicBezTo>
                        <a:lnTo>
                          <a:pt x="1293070" y="906987"/>
                        </a:lnTo>
                        <a:cubicBezTo>
                          <a:pt x="1250172" y="876346"/>
                          <a:pt x="1219530" y="827320"/>
                          <a:pt x="1207274" y="778293"/>
                        </a:cubicBezTo>
                        <a:lnTo>
                          <a:pt x="1084708" y="355441"/>
                        </a:lnTo>
                        <a:cubicBezTo>
                          <a:pt x="1023425" y="147079"/>
                          <a:pt x="827320" y="0"/>
                          <a:pt x="612829" y="0"/>
                        </a:cubicBezTo>
                        <a:close/>
                      </a:path>
                    </a:pathLst>
                  </a:custGeom>
                  <a:solidFill>
                    <a:srgbClr val="000000"/>
                  </a:solidFill>
                  <a:ln w="61218" cap="flat">
                    <a:no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E672952F-A1CE-4F58-F513-4F8F940CEAE2}"/>
                      </a:ext>
                    </a:extLst>
                  </p:cNvPr>
                  <p:cNvSpPr/>
                  <p:nvPr/>
                </p:nvSpPr>
                <p:spPr>
                  <a:xfrm>
                    <a:off x="284597" y="2008921"/>
                    <a:ext cx="3692843"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sp>
                <p:nvSpPr>
                  <p:cNvPr id="270" name="Freeform: Shape 269">
                    <a:extLst>
                      <a:ext uri="{FF2B5EF4-FFF2-40B4-BE49-F238E27FC236}">
                        <a16:creationId xmlns:a16="http://schemas.microsoft.com/office/drawing/2014/main" id="{6135E1B0-FEA2-A920-2A2A-6CE9D616E7E2}"/>
                      </a:ext>
                    </a:extLst>
                  </p:cNvPr>
                  <p:cNvSpPr/>
                  <p:nvPr/>
                </p:nvSpPr>
                <p:spPr>
                  <a:xfrm>
                    <a:off x="2518904" y="2007853"/>
                    <a:ext cx="2493535" cy="923209"/>
                  </a:xfrm>
                  <a:custGeom>
                    <a:avLst/>
                    <a:gdLst>
                      <a:gd name="connsiteX0" fmla="*/ 3431844 w 3431843"/>
                      <a:gd name="connsiteY0" fmla="*/ 857961 h 857960"/>
                      <a:gd name="connsiteX1" fmla="*/ 1593356 w 3431843"/>
                      <a:gd name="connsiteY1" fmla="*/ 857961 h 857960"/>
                      <a:gd name="connsiteX2" fmla="*/ 980527 w 3431843"/>
                      <a:gd name="connsiteY2" fmla="*/ 245132 h 857960"/>
                      <a:gd name="connsiteX3" fmla="*/ 367698 w 3431843"/>
                      <a:gd name="connsiteY3" fmla="*/ 857961 h 857960"/>
                      <a:gd name="connsiteX4" fmla="*/ 0 w 3431843"/>
                      <a:gd name="connsiteY4" fmla="*/ 857961 h 857960"/>
                      <a:gd name="connsiteX5" fmla="*/ 0 w 3431843"/>
                      <a:gd name="connsiteY5" fmla="*/ 0 h 857960"/>
                      <a:gd name="connsiteX6" fmla="*/ 3431844 w 3431843"/>
                      <a:gd name="connsiteY6" fmla="*/ 0 h 857960"/>
                      <a:gd name="connsiteX7" fmla="*/ 3431844 w 3431843"/>
                      <a:gd name="connsiteY7" fmla="*/ 857961 h 85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1843" h="857960">
                        <a:moveTo>
                          <a:pt x="3431844" y="857961"/>
                        </a:moveTo>
                        <a:lnTo>
                          <a:pt x="1593356" y="857961"/>
                        </a:lnTo>
                        <a:cubicBezTo>
                          <a:pt x="1593356" y="520905"/>
                          <a:pt x="1317583" y="245132"/>
                          <a:pt x="980527" y="245132"/>
                        </a:cubicBezTo>
                        <a:cubicBezTo>
                          <a:pt x="643471" y="245132"/>
                          <a:pt x="367698" y="520905"/>
                          <a:pt x="367698" y="857961"/>
                        </a:cubicBezTo>
                        <a:lnTo>
                          <a:pt x="0" y="857961"/>
                        </a:lnTo>
                        <a:lnTo>
                          <a:pt x="0" y="0"/>
                        </a:lnTo>
                        <a:lnTo>
                          <a:pt x="3431844" y="0"/>
                        </a:lnTo>
                        <a:lnTo>
                          <a:pt x="3431844" y="857961"/>
                        </a:lnTo>
                        <a:close/>
                      </a:path>
                    </a:pathLst>
                  </a:custGeom>
                  <a:solidFill>
                    <a:srgbClr val="000000"/>
                  </a:solidFill>
                  <a:ln w="61218" cap="flat">
                    <a:noFill/>
                    <a:prstDash val="solid"/>
                    <a:miter/>
                  </a:ln>
                </p:spPr>
                <p:txBody>
                  <a:bodyPr rtlCol="0" anchor="ctr"/>
                  <a:lstStyle/>
                  <a:p>
                    <a:endParaRPr lang="en-GB"/>
                  </a:p>
                </p:txBody>
              </p:sp>
            </p:grpSp>
            <p:sp>
              <p:nvSpPr>
                <p:cNvPr id="260" name="Oval 259">
                  <a:extLst>
                    <a:ext uri="{FF2B5EF4-FFF2-40B4-BE49-F238E27FC236}">
                      <a16:creationId xmlns:a16="http://schemas.microsoft.com/office/drawing/2014/main" id="{F61F9A5B-B3CC-30E9-A300-5635A03C7E3F}"/>
                    </a:ext>
                  </a:extLst>
                </p:cNvPr>
                <p:cNvSpPr/>
                <p:nvPr/>
              </p:nvSpPr>
              <p:spPr>
                <a:xfrm rot="10800000">
                  <a:off x="1436338" y="3811404"/>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Oval 260">
                  <a:extLst>
                    <a:ext uri="{FF2B5EF4-FFF2-40B4-BE49-F238E27FC236}">
                      <a16:creationId xmlns:a16="http://schemas.microsoft.com/office/drawing/2014/main" id="{137EE47A-7C87-6A00-1F00-AE958205AB89}"/>
                    </a:ext>
                  </a:extLst>
                </p:cNvPr>
                <p:cNvSpPr/>
                <p:nvPr/>
              </p:nvSpPr>
              <p:spPr>
                <a:xfrm rot="10800000">
                  <a:off x="3604329" y="3804390"/>
                  <a:ext cx="83213" cy="2515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4" name="Picture 253">
                  <a:extLst>
                    <a:ext uri="{FF2B5EF4-FFF2-40B4-BE49-F238E27FC236}">
                      <a16:creationId xmlns:a16="http://schemas.microsoft.com/office/drawing/2014/main" id="{1BB6F9AD-D16C-1A4D-9B24-E6F8139B2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621" y="3552868"/>
                  <a:ext cx="510928" cy="510929"/>
                </a:xfrm>
                <a:prstGeom prst="rect">
                  <a:avLst/>
                </a:prstGeom>
              </p:spPr>
            </p:pic>
            <p:cxnSp>
              <p:nvCxnSpPr>
                <p:cNvPr id="258" name="Straight Arrow Connector 257">
                  <a:extLst>
                    <a:ext uri="{FF2B5EF4-FFF2-40B4-BE49-F238E27FC236}">
                      <a16:creationId xmlns:a16="http://schemas.microsoft.com/office/drawing/2014/main" id="{CF142E2D-2505-951A-8A63-2C801053611D}"/>
                    </a:ext>
                  </a:extLst>
                </p:cNvPr>
                <p:cNvCxnSpPr>
                  <a:cxnSpLocks/>
                </p:cNvCxnSpPr>
                <p:nvPr/>
              </p:nvCxnSpPr>
              <p:spPr>
                <a:xfrm>
                  <a:off x="2626614" y="4154263"/>
                  <a:ext cx="1060928" cy="1444"/>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32C4707-88FC-07BD-1788-62DBCF850650}"/>
                    </a:ext>
                  </a:extLst>
                </p:cNvPr>
                <p:cNvCxnSpPr>
                  <a:cxnSpLocks/>
                </p:cNvCxnSpPr>
                <p:nvPr/>
              </p:nvCxnSpPr>
              <p:spPr>
                <a:xfrm flipH="1">
                  <a:off x="1436338" y="4154263"/>
                  <a:ext cx="1042639" cy="8458"/>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sp>
            <p:nvSpPr>
              <p:cNvPr id="110" name="Oval 109">
                <a:extLst>
                  <a:ext uri="{FF2B5EF4-FFF2-40B4-BE49-F238E27FC236}">
                    <a16:creationId xmlns:a16="http://schemas.microsoft.com/office/drawing/2014/main" id="{17A7D926-EC8A-84DD-52E3-6E59F8BBCB68}"/>
                  </a:ext>
                </a:extLst>
              </p:cNvPr>
              <p:cNvSpPr/>
              <p:nvPr/>
            </p:nvSpPr>
            <p:spPr>
              <a:xfrm>
                <a:off x="4435766" y="1870437"/>
                <a:ext cx="97483" cy="97483"/>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1" name="Group 110">
                <a:extLst>
                  <a:ext uri="{FF2B5EF4-FFF2-40B4-BE49-F238E27FC236}">
                    <a16:creationId xmlns:a16="http://schemas.microsoft.com/office/drawing/2014/main" id="{430011D4-257B-EF28-AEEB-F4C2B5A94F37}"/>
                  </a:ext>
                </a:extLst>
              </p:cNvPr>
              <p:cNvGrpSpPr/>
              <p:nvPr/>
            </p:nvGrpSpPr>
            <p:grpSpPr>
              <a:xfrm>
                <a:off x="3394782" y="1843821"/>
                <a:ext cx="2182363" cy="114624"/>
                <a:chOff x="2676525" y="918210"/>
                <a:chExt cx="4315669" cy="172310"/>
              </a:xfrm>
            </p:grpSpPr>
            <p:sp>
              <p:nvSpPr>
                <p:cNvPr id="112" name="Freeform: Shape 111">
                  <a:extLst>
                    <a:ext uri="{FF2B5EF4-FFF2-40B4-BE49-F238E27FC236}">
                      <a16:creationId xmlns:a16="http://schemas.microsoft.com/office/drawing/2014/main" id="{300D18D0-0846-0C86-2872-15150CE2A402}"/>
                    </a:ext>
                  </a:extLst>
                </p:cNvPr>
                <p:cNvSpPr/>
                <p:nvPr/>
              </p:nvSpPr>
              <p:spPr>
                <a:xfrm rot="5400000" flipH="1">
                  <a:off x="5820949" y="-84535"/>
                  <a:ext cx="168500" cy="2173990"/>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sp>
              <p:nvSpPr>
                <p:cNvPr id="113" name="Freeform: Shape 112">
                  <a:extLst>
                    <a:ext uri="{FF2B5EF4-FFF2-40B4-BE49-F238E27FC236}">
                      <a16:creationId xmlns:a16="http://schemas.microsoft.com/office/drawing/2014/main" id="{83645B1E-75C9-70A3-6F12-00169AD14A0C}"/>
                    </a:ext>
                  </a:extLst>
                </p:cNvPr>
                <p:cNvSpPr/>
                <p:nvPr/>
              </p:nvSpPr>
              <p:spPr>
                <a:xfrm rot="5400000" flipV="1">
                  <a:off x="3679017" y="-49134"/>
                  <a:ext cx="137162" cy="214214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grpSp>
        <p:cxnSp>
          <p:nvCxnSpPr>
            <p:cNvPr id="140" name="Straight Connector 139">
              <a:extLst>
                <a:ext uri="{FF2B5EF4-FFF2-40B4-BE49-F238E27FC236}">
                  <a16:creationId xmlns:a16="http://schemas.microsoft.com/office/drawing/2014/main" id="{7E1A1288-9F6C-A447-49D3-122DC99F8B40}"/>
                </a:ext>
              </a:extLst>
            </p:cNvPr>
            <p:cNvCxnSpPr>
              <a:cxnSpLocks/>
            </p:cNvCxnSpPr>
            <p:nvPr/>
          </p:nvCxnSpPr>
          <p:spPr>
            <a:xfrm>
              <a:off x="5050421" y="-13331"/>
              <a:ext cx="0" cy="7042040"/>
            </a:xfrm>
            <a:prstGeom prst="line">
              <a:avLst/>
            </a:prstGeom>
            <a:ln w="28575">
              <a:solidFill>
                <a:schemeClr val="tx1"/>
              </a:solidFill>
              <a:prstDash val="sysDash"/>
            </a:ln>
            <a:effectLst>
              <a:glow rad="762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1890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4" name="Group 333">
            <a:extLst>
              <a:ext uri="{FF2B5EF4-FFF2-40B4-BE49-F238E27FC236}">
                <a16:creationId xmlns:a16="http://schemas.microsoft.com/office/drawing/2014/main" id="{0804CAFE-9303-A671-1A3E-7A48A19E707C}"/>
              </a:ext>
            </a:extLst>
          </p:cNvPr>
          <p:cNvGrpSpPr/>
          <p:nvPr/>
        </p:nvGrpSpPr>
        <p:grpSpPr>
          <a:xfrm>
            <a:off x="0" y="17529"/>
            <a:ext cx="12192000" cy="6840472"/>
            <a:chOff x="0" y="17529"/>
            <a:chExt cx="12192000" cy="6840472"/>
          </a:xfrm>
        </p:grpSpPr>
        <p:sp>
          <p:nvSpPr>
            <p:cNvPr id="2" name="Rectangle 1">
              <a:extLst>
                <a:ext uri="{FF2B5EF4-FFF2-40B4-BE49-F238E27FC236}">
                  <a16:creationId xmlns:a16="http://schemas.microsoft.com/office/drawing/2014/main" id="{B6BEA4C3-8167-004A-C23C-3B49D2F894D5}"/>
                </a:ext>
              </a:extLst>
            </p:cNvPr>
            <p:cNvSpPr/>
            <p:nvPr/>
          </p:nvSpPr>
          <p:spPr>
            <a:xfrm>
              <a:off x="0" y="17529"/>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7F6EDE4C-6D28-5842-6633-4FCF32969989}"/>
                </a:ext>
              </a:extLst>
            </p:cNvPr>
            <p:cNvSpPr/>
            <p:nvPr/>
          </p:nvSpPr>
          <p:spPr>
            <a:xfrm>
              <a:off x="0" y="1706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27D21F45-3633-A8CA-0148-A8C7C695E60F}"/>
                </a:ext>
              </a:extLst>
            </p:cNvPr>
            <p:cNvSpPr/>
            <p:nvPr/>
          </p:nvSpPr>
          <p:spPr>
            <a:xfrm>
              <a:off x="0" y="3429000"/>
              <a:ext cx="12192000" cy="1706881"/>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12D9CEA-1190-9773-18CD-6BEFAE5FB353}"/>
                </a:ext>
              </a:extLst>
            </p:cNvPr>
            <p:cNvSpPr/>
            <p:nvPr/>
          </p:nvSpPr>
          <p:spPr>
            <a:xfrm>
              <a:off x="0" y="5135881"/>
              <a:ext cx="12192000" cy="17221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7" name="Straight Connector 106">
              <a:extLst>
                <a:ext uri="{FF2B5EF4-FFF2-40B4-BE49-F238E27FC236}">
                  <a16:creationId xmlns:a16="http://schemas.microsoft.com/office/drawing/2014/main" id="{9A433E15-5607-24F1-A55F-9E9ECC97136C}"/>
                </a:ext>
              </a:extLst>
            </p:cNvPr>
            <p:cNvCxnSpPr>
              <a:cxnSpLocks/>
            </p:cNvCxnSpPr>
            <p:nvPr/>
          </p:nvCxnSpPr>
          <p:spPr>
            <a:xfrm>
              <a:off x="3669999" y="28111"/>
              <a:ext cx="0" cy="6801777"/>
            </a:xfrm>
            <a:prstGeom prst="line">
              <a:avLst/>
            </a:prstGeom>
            <a:ln w="28575">
              <a:solidFill>
                <a:schemeClr val="tx1"/>
              </a:solidFill>
              <a:prstDash val="sysDash"/>
            </a:ln>
            <a:effectLst>
              <a:glow rad="127000">
                <a:schemeClr val="bg1">
                  <a:alpha val="40000"/>
                </a:schemeClr>
              </a:glow>
            </a:effectLst>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BCBB6E25-EB46-5B24-1CA9-A3FFC3779B06}"/>
                </a:ext>
              </a:extLst>
            </p:cNvPr>
            <p:cNvGrpSpPr/>
            <p:nvPr/>
          </p:nvGrpSpPr>
          <p:grpSpPr>
            <a:xfrm>
              <a:off x="100888" y="941875"/>
              <a:ext cx="3629894" cy="669885"/>
              <a:chOff x="100888" y="941875"/>
              <a:chExt cx="3629894" cy="669885"/>
            </a:xfrm>
          </p:grpSpPr>
          <p:grpSp>
            <p:nvGrpSpPr>
              <p:cNvPr id="35" name="Group 34">
                <a:extLst>
                  <a:ext uri="{FF2B5EF4-FFF2-40B4-BE49-F238E27FC236}">
                    <a16:creationId xmlns:a16="http://schemas.microsoft.com/office/drawing/2014/main" id="{A078E0C1-E071-4B72-1653-C552D0DCB867}"/>
                  </a:ext>
                </a:extLst>
              </p:cNvPr>
              <p:cNvGrpSpPr/>
              <p:nvPr/>
            </p:nvGrpSpPr>
            <p:grpSpPr>
              <a:xfrm>
                <a:off x="100888" y="1192660"/>
                <a:ext cx="838200" cy="419100"/>
                <a:chOff x="2452202" y="4332171"/>
                <a:chExt cx="838200" cy="419100"/>
              </a:xfrm>
            </p:grpSpPr>
            <p:sp>
              <p:nvSpPr>
                <p:cNvPr id="32" name="Freeform: Shape 31">
                  <a:extLst>
                    <a:ext uri="{FF2B5EF4-FFF2-40B4-BE49-F238E27FC236}">
                      <a16:creationId xmlns:a16="http://schemas.microsoft.com/office/drawing/2014/main" id="{B13E23B8-1AC6-A3A5-05C4-8F1EDC8A39C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264DD95A-CEE6-97DA-B160-DC5A229BC85B}"/>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B5E486FF-E0AA-FAC1-B021-74B613E48AF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5" name="Group 44">
                <a:extLst>
                  <a:ext uri="{FF2B5EF4-FFF2-40B4-BE49-F238E27FC236}">
                    <a16:creationId xmlns:a16="http://schemas.microsoft.com/office/drawing/2014/main" id="{303CCEF6-A002-E291-4B1C-FA3B7963587B}"/>
                  </a:ext>
                </a:extLst>
              </p:cNvPr>
              <p:cNvGrpSpPr/>
              <p:nvPr/>
            </p:nvGrpSpPr>
            <p:grpSpPr>
              <a:xfrm>
                <a:off x="1496735" y="1192660"/>
                <a:ext cx="838200" cy="419100"/>
                <a:chOff x="3614365" y="4332171"/>
                <a:chExt cx="838200" cy="419100"/>
              </a:xfrm>
            </p:grpSpPr>
            <p:sp>
              <p:nvSpPr>
                <p:cNvPr id="37" name="Freeform: Shape 36">
                  <a:extLst>
                    <a:ext uri="{FF2B5EF4-FFF2-40B4-BE49-F238E27FC236}">
                      <a16:creationId xmlns:a16="http://schemas.microsoft.com/office/drawing/2014/main" id="{B64A9B54-E185-FE06-3FFE-C494781014EC}"/>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A883CA9E-76C5-480A-ED76-87A9E893FB90}"/>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C8FB7719-FAB0-A9A5-63E5-B2733AF57228}"/>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44" name="Group 43">
                <a:extLst>
                  <a:ext uri="{FF2B5EF4-FFF2-40B4-BE49-F238E27FC236}">
                    <a16:creationId xmlns:a16="http://schemas.microsoft.com/office/drawing/2014/main" id="{FD15FC6A-B71D-6577-2EF2-26AC98EDEE51}"/>
                  </a:ext>
                </a:extLst>
              </p:cNvPr>
              <p:cNvGrpSpPr/>
              <p:nvPr/>
            </p:nvGrpSpPr>
            <p:grpSpPr>
              <a:xfrm>
                <a:off x="2892582" y="1192660"/>
                <a:ext cx="838200" cy="419100"/>
                <a:chOff x="5243896" y="4332171"/>
                <a:chExt cx="838200" cy="419100"/>
              </a:xfrm>
            </p:grpSpPr>
            <p:sp>
              <p:nvSpPr>
                <p:cNvPr id="41" name="Freeform: Shape 40">
                  <a:extLst>
                    <a:ext uri="{FF2B5EF4-FFF2-40B4-BE49-F238E27FC236}">
                      <a16:creationId xmlns:a16="http://schemas.microsoft.com/office/drawing/2014/main" id="{AC539E83-C7B3-A785-3CF2-67B5E75966D3}"/>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9224789C-F4EF-1460-C191-621D27538570}"/>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FC5699B-13F6-0626-C47F-634DD5E057DE}"/>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29" name="Oval 28">
                <a:extLst>
                  <a:ext uri="{FF2B5EF4-FFF2-40B4-BE49-F238E27FC236}">
                    <a16:creationId xmlns:a16="http://schemas.microsoft.com/office/drawing/2014/main" id="{FDFDFF17-7D53-2F82-1975-CB26B4D0585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Arrow Connector 47">
                <a:extLst>
                  <a:ext uri="{FF2B5EF4-FFF2-40B4-BE49-F238E27FC236}">
                    <a16:creationId xmlns:a16="http://schemas.microsoft.com/office/drawing/2014/main" id="{091687AD-6074-735C-0403-A4A77E794A98}"/>
                  </a:ext>
                </a:extLst>
              </p:cNvPr>
              <p:cNvCxnSpPr>
                <a:cxnSpLocks/>
              </p:cNvCxnSpPr>
              <p:nvPr/>
            </p:nvCxnSpPr>
            <p:spPr>
              <a:xfrm>
                <a:off x="1817370" y="1070661"/>
                <a:ext cx="1381604" cy="4089"/>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82A560-48C1-EE76-3868-74E9513D2312}"/>
                  </a:ext>
                </a:extLst>
              </p:cNvPr>
              <p:cNvCxnSpPr>
                <a:cxnSpLocks/>
              </p:cNvCxnSpPr>
              <p:nvPr/>
            </p:nvCxnSpPr>
            <p:spPr>
              <a:xfrm flipH="1">
                <a:off x="409337" y="1070662"/>
                <a:ext cx="1393271" cy="8175"/>
              </a:xfrm>
              <a:prstGeom prst="straightConnector1">
                <a:avLst/>
              </a:prstGeom>
              <a:ln w="9525">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grpSp>
          <p:nvGrpSpPr>
            <p:cNvPr id="255" name="Group 254">
              <a:extLst>
                <a:ext uri="{FF2B5EF4-FFF2-40B4-BE49-F238E27FC236}">
                  <a16:creationId xmlns:a16="http://schemas.microsoft.com/office/drawing/2014/main" id="{C6369B38-4DDC-EC6B-AFD2-05C9E44E71D9}"/>
                </a:ext>
              </a:extLst>
            </p:cNvPr>
            <p:cNvGrpSpPr/>
            <p:nvPr/>
          </p:nvGrpSpPr>
          <p:grpSpPr>
            <a:xfrm>
              <a:off x="1507580" y="2665092"/>
              <a:ext cx="4082538" cy="669885"/>
              <a:chOff x="1507580" y="2665092"/>
              <a:chExt cx="4082538" cy="669885"/>
            </a:xfrm>
          </p:grpSpPr>
          <p:grpSp>
            <p:nvGrpSpPr>
              <p:cNvPr id="67" name="Group 66">
                <a:extLst>
                  <a:ext uri="{FF2B5EF4-FFF2-40B4-BE49-F238E27FC236}">
                    <a16:creationId xmlns:a16="http://schemas.microsoft.com/office/drawing/2014/main" id="{54060134-E5FA-D64B-0365-2AB79F4D9B82}"/>
                  </a:ext>
                </a:extLst>
              </p:cNvPr>
              <p:cNvGrpSpPr/>
              <p:nvPr/>
            </p:nvGrpSpPr>
            <p:grpSpPr>
              <a:xfrm>
                <a:off x="4289106" y="2939415"/>
                <a:ext cx="603678" cy="304894"/>
                <a:chOff x="2917754" y="3316314"/>
                <a:chExt cx="2400277" cy="1074801"/>
              </a:xfrm>
            </p:grpSpPr>
            <p:cxnSp>
              <p:nvCxnSpPr>
                <p:cNvPr id="85" name="Straight Arrow Connector 84">
                  <a:extLst>
                    <a:ext uri="{FF2B5EF4-FFF2-40B4-BE49-F238E27FC236}">
                      <a16:creationId xmlns:a16="http://schemas.microsoft.com/office/drawing/2014/main" id="{1C136049-5CC3-35B5-9ACE-6E4351A1A117}"/>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B587328-21D2-AC6F-8538-811C31E6688B}"/>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D54909B-EC60-8F86-D49E-E8D287BBDF67}"/>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763A6-6C46-3D1E-08CE-1C52A2EF2058}"/>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A965F2A-52AE-ADD5-5469-8CA99013615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C48BE79-7C9A-810C-C487-950D76FC98B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4539769-712F-38A4-9DE7-1CB403FD73FD}"/>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30E1001-7C16-8C63-69E2-B3160E12329C}"/>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D11EF893-34DC-CFDB-EFC8-1DAAC77CB977}"/>
                  </a:ext>
                </a:extLst>
              </p:cNvPr>
              <p:cNvGrpSpPr/>
              <p:nvPr/>
            </p:nvGrpSpPr>
            <p:grpSpPr>
              <a:xfrm>
                <a:off x="1960224" y="2665092"/>
                <a:ext cx="3629894" cy="669885"/>
                <a:chOff x="100888" y="941875"/>
                <a:chExt cx="3629894" cy="669885"/>
              </a:xfrm>
            </p:grpSpPr>
            <p:grpSp>
              <p:nvGrpSpPr>
                <p:cNvPr id="54" name="Group 53">
                  <a:extLst>
                    <a:ext uri="{FF2B5EF4-FFF2-40B4-BE49-F238E27FC236}">
                      <a16:creationId xmlns:a16="http://schemas.microsoft.com/office/drawing/2014/main" id="{887C7339-AF82-12DC-3BC1-3F46417788A3}"/>
                    </a:ext>
                  </a:extLst>
                </p:cNvPr>
                <p:cNvGrpSpPr/>
                <p:nvPr/>
              </p:nvGrpSpPr>
              <p:grpSpPr>
                <a:xfrm>
                  <a:off x="100888" y="1192660"/>
                  <a:ext cx="838200" cy="419100"/>
                  <a:chOff x="2452202" y="4332171"/>
                  <a:chExt cx="838200" cy="419100"/>
                </a:xfrm>
              </p:grpSpPr>
              <p:sp>
                <p:nvSpPr>
                  <p:cNvPr id="73" name="Freeform: Shape 72">
                    <a:extLst>
                      <a:ext uri="{FF2B5EF4-FFF2-40B4-BE49-F238E27FC236}">
                        <a16:creationId xmlns:a16="http://schemas.microsoft.com/office/drawing/2014/main" id="{32BB935B-B4D1-255F-604B-2559CAD4ED99}"/>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1CB708A9-484D-2F03-6942-3AE5CC63CBD7}"/>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61F8BD1E-FE3F-3493-BAAF-8C36E4D7684D}"/>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5" name="Group 54">
                  <a:extLst>
                    <a:ext uri="{FF2B5EF4-FFF2-40B4-BE49-F238E27FC236}">
                      <a16:creationId xmlns:a16="http://schemas.microsoft.com/office/drawing/2014/main" id="{7EA2F85F-A858-1E6B-6B0D-7F301B8B5F6D}"/>
                    </a:ext>
                  </a:extLst>
                </p:cNvPr>
                <p:cNvGrpSpPr/>
                <p:nvPr/>
              </p:nvGrpSpPr>
              <p:grpSpPr>
                <a:xfrm>
                  <a:off x="1496735" y="1192660"/>
                  <a:ext cx="838200" cy="419100"/>
                  <a:chOff x="3614365" y="4332171"/>
                  <a:chExt cx="838200" cy="419100"/>
                </a:xfrm>
              </p:grpSpPr>
              <p:sp>
                <p:nvSpPr>
                  <p:cNvPr id="68" name="Freeform: Shape 67">
                    <a:extLst>
                      <a:ext uri="{FF2B5EF4-FFF2-40B4-BE49-F238E27FC236}">
                        <a16:creationId xmlns:a16="http://schemas.microsoft.com/office/drawing/2014/main" id="{4F55212F-D116-A3BA-9CFA-9651B353F34B}"/>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B0E20E5A-DF58-EA56-3DE3-8F622E491F9A}"/>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79E97670-7715-2CB0-1CE7-E7B4C2FE29F6}"/>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56" name="Group 55">
                  <a:extLst>
                    <a:ext uri="{FF2B5EF4-FFF2-40B4-BE49-F238E27FC236}">
                      <a16:creationId xmlns:a16="http://schemas.microsoft.com/office/drawing/2014/main" id="{DE067C11-15C2-6D4F-1761-26E3421D070F}"/>
                    </a:ext>
                  </a:extLst>
                </p:cNvPr>
                <p:cNvGrpSpPr/>
                <p:nvPr/>
              </p:nvGrpSpPr>
              <p:grpSpPr>
                <a:xfrm>
                  <a:off x="2892582" y="1192660"/>
                  <a:ext cx="838200" cy="419100"/>
                  <a:chOff x="5243896" y="4332171"/>
                  <a:chExt cx="838200" cy="419100"/>
                </a:xfrm>
              </p:grpSpPr>
              <p:sp>
                <p:nvSpPr>
                  <p:cNvPr id="63" name="Freeform: Shape 62">
                    <a:extLst>
                      <a:ext uri="{FF2B5EF4-FFF2-40B4-BE49-F238E27FC236}">
                        <a16:creationId xmlns:a16="http://schemas.microsoft.com/office/drawing/2014/main" id="{9315B435-B054-04DC-5BFC-1A660E36CE0F}"/>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4E63D697-EC70-7728-4CB2-7F8A5CFFD6CC}"/>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BD1642C6-0315-5772-BFB7-5F6A775475E0}"/>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sp>
              <p:nvSpPr>
                <p:cNvPr id="57" name="Oval 56">
                  <a:extLst>
                    <a:ext uri="{FF2B5EF4-FFF2-40B4-BE49-F238E27FC236}">
                      <a16:creationId xmlns:a16="http://schemas.microsoft.com/office/drawing/2014/main" id="{2AC6DAB4-41DB-A783-2798-C5CC97B838E6}"/>
                    </a:ext>
                  </a:extLst>
                </p:cNvPr>
                <p:cNvSpPr/>
                <p:nvPr/>
              </p:nvSpPr>
              <p:spPr>
                <a:xfrm>
                  <a:off x="1678677" y="941875"/>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6" name="Group 75">
                <a:extLst>
                  <a:ext uri="{FF2B5EF4-FFF2-40B4-BE49-F238E27FC236}">
                    <a16:creationId xmlns:a16="http://schemas.microsoft.com/office/drawing/2014/main" id="{FD3B3A9F-0D00-B154-A0A2-8D02372E73B7}"/>
                  </a:ext>
                </a:extLst>
              </p:cNvPr>
              <p:cNvGrpSpPr/>
              <p:nvPr/>
            </p:nvGrpSpPr>
            <p:grpSpPr>
              <a:xfrm>
                <a:off x="2901832" y="2939415"/>
                <a:ext cx="603678" cy="304894"/>
                <a:chOff x="2917754" y="3316314"/>
                <a:chExt cx="2400277" cy="1074801"/>
              </a:xfrm>
            </p:grpSpPr>
            <p:cxnSp>
              <p:nvCxnSpPr>
                <p:cNvPr id="80" name="Straight Arrow Connector 79">
                  <a:extLst>
                    <a:ext uri="{FF2B5EF4-FFF2-40B4-BE49-F238E27FC236}">
                      <a16:creationId xmlns:a16="http://schemas.microsoft.com/office/drawing/2014/main" id="{FF112EF7-8550-E8D0-7752-A083BE8CD2D8}"/>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1D9466C-6C48-DFFA-68E3-923E8D583057}"/>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8037F54-8F92-F37B-C622-39A38902D32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1463A82-65EC-0ACE-B999-17B217AFB0B4}"/>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55F75B7-9FBC-6628-621E-BCC6BC8511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26BA76F-2873-3F16-2378-71B14526ABE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08A24BC-2F55-808A-5199-0C47A8D71AC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E5D2F82-023A-1007-31D8-A085D160B364}"/>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42F35F0B-9D52-6CDB-CAF1-C188FBBAFE88}"/>
                  </a:ext>
                </a:extLst>
              </p:cNvPr>
              <p:cNvGrpSpPr/>
              <p:nvPr/>
            </p:nvGrpSpPr>
            <p:grpSpPr>
              <a:xfrm>
                <a:off x="1507580" y="2941067"/>
                <a:ext cx="603678" cy="304894"/>
                <a:chOff x="2917754" y="3316314"/>
                <a:chExt cx="2400277" cy="1074801"/>
              </a:xfrm>
            </p:grpSpPr>
            <p:cxnSp>
              <p:nvCxnSpPr>
                <p:cNvPr id="110" name="Straight Arrow Connector 109">
                  <a:extLst>
                    <a:ext uri="{FF2B5EF4-FFF2-40B4-BE49-F238E27FC236}">
                      <a16:creationId xmlns:a16="http://schemas.microsoft.com/office/drawing/2014/main" id="{B3781837-1217-A8B6-66B2-CB0BDFD91159}"/>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5EE03D5-3D30-6D11-F560-686E3C3E6F54}"/>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8E0C9F2-A866-5A5D-E41F-0D300D00E862}"/>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ADBAF96-54AF-3279-2688-38A7DB8A74C6}"/>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A29B4B2-EB92-D227-0BF5-3E639230A262}"/>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24AD98F-18F7-580C-8CD2-EB8FF1E32488}"/>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1D7F264-A35F-F954-F478-426AB1B86399}"/>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90D7BD-BD69-6DB1-CB45-E927498545CE}"/>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56" name="Group 255">
              <a:extLst>
                <a:ext uri="{FF2B5EF4-FFF2-40B4-BE49-F238E27FC236}">
                  <a16:creationId xmlns:a16="http://schemas.microsoft.com/office/drawing/2014/main" id="{D5DA5E6C-43EF-7195-FD8C-F989BAEB29D3}"/>
                </a:ext>
              </a:extLst>
            </p:cNvPr>
            <p:cNvGrpSpPr/>
            <p:nvPr/>
          </p:nvGrpSpPr>
          <p:grpSpPr>
            <a:xfrm>
              <a:off x="2081805" y="4577510"/>
              <a:ext cx="4082538" cy="419100"/>
              <a:chOff x="1497552" y="4574404"/>
              <a:chExt cx="4082538" cy="419100"/>
            </a:xfrm>
          </p:grpSpPr>
          <p:grpSp>
            <p:nvGrpSpPr>
              <p:cNvPr id="162" name="Group 161">
                <a:extLst>
                  <a:ext uri="{FF2B5EF4-FFF2-40B4-BE49-F238E27FC236}">
                    <a16:creationId xmlns:a16="http://schemas.microsoft.com/office/drawing/2014/main" id="{C5D7EF3B-F405-E243-04F7-27DF037E3991}"/>
                  </a:ext>
                </a:extLst>
              </p:cNvPr>
              <p:cNvGrpSpPr/>
              <p:nvPr/>
            </p:nvGrpSpPr>
            <p:grpSpPr>
              <a:xfrm>
                <a:off x="4279078" y="4597942"/>
                <a:ext cx="603678" cy="304894"/>
                <a:chOff x="2917754" y="3316314"/>
                <a:chExt cx="2400277" cy="1074801"/>
              </a:xfrm>
            </p:grpSpPr>
            <p:cxnSp>
              <p:nvCxnSpPr>
                <p:cNvPr id="163" name="Straight Arrow Connector 162">
                  <a:extLst>
                    <a:ext uri="{FF2B5EF4-FFF2-40B4-BE49-F238E27FC236}">
                      <a16:creationId xmlns:a16="http://schemas.microsoft.com/office/drawing/2014/main" id="{0E55BB93-60D3-61F7-4AE3-D8D967AFD36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5CF5B3A3-14DC-4D52-3FB4-291A96A12B7D}"/>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0C09ED68-3487-6839-0DB6-601458C79A6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FA21C5BA-1E16-7F70-7812-AA41713C22B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6C4849B-5866-6125-4974-C01CA90ECA8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3025FDA-6E61-2CB1-2001-42D129E6C93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03B8BAD-2914-B7EA-C3D6-E308312C278B}"/>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FBAC2AA5-3C30-B260-F0D1-493739235962}"/>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9718A41B-092C-A023-9F01-AAC8D47373CB}"/>
                  </a:ext>
                </a:extLst>
              </p:cNvPr>
              <p:cNvGrpSpPr/>
              <p:nvPr/>
            </p:nvGrpSpPr>
            <p:grpSpPr>
              <a:xfrm>
                <a:off x="1950196" y="4574404"/>
                <a:ext cx="3629894" cy="419100"/>
                <a:chOff x="100888" y="1192660"/>
                <a:chExt cx="3629894" cy="419100"/>
              </a:xfrm>
            </p:grpSpPr>
            <p:grpSp>
              <p:nvGrpSpPr>
                <p:cNvPr id="172" name="Group 171">
                  <a:extLst>
                    <a:ext uri="{FF2B5EF4-FFF2-40B4-BE49-F238E27FC236}">
                      <a16:creationId xmlns:a16="http://schemas.microsoft.com/office/drawing/2014/main" id="{9E99A857-7101-A200-38D7-925426039E03}"/>
                    </a:ext>
                  </a:extLst>
                </p:cNvPr>
                <p:cNvGrpSpPr/>
                <p:nvPr/>
              </p:nvGrpSpPr>
              <p:grpSpPr>
                <a:xfrm>
                  <a:off x="100888" y="1192660"/>
                  <a:ext cx="838200" cy="419100"/>
                  <a:chOff x="2452202" y="4332171"/>
                  <a:chExt cx="838200" cy="419100"/>
                </a:xfrm>
              </p:grpSpPr>
              <p:sp>
                <p:nvSpPr>
                  <p:cNvPr id="182" name="Freeform: Shape 181">
                    <a:extLst>
                      <a:ext uri="{FF2B5EF4-FFF2-40B4-BE49-F238E27FC236}">
                        <a16:creationId xmlns:a16="http://schemas.microsoft.com/office/drawing/2014/main" id="{A23B1973-6A37-D3BD-0535-974E7D594C5F}"/>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3" name="Freeform: Shape 182">
                    <a:extLst>
                      <a:ext uri="{FF2B5EF4-FFF2-40B4-BE49-F238E27FC236}">
                        <a16:creationId xmlns:a16="http://schemas.microsoft.com/office/drawing/2014/main" id="{B0F052C4-E489-6127-0050-76293BE5D4DF}"/>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4" name="Freeform: Shape 183">
                    <a:extLst>
                      <a:ext uri="{FF2B5EF4-FFF2-40B4-BE49-F238E27FC236}">
                        <a16:creationId xmlns:a16="http://schemas.microsoft.com/office/drawing/2014/main" id="{07CBDCCD-F9CB-A90C-C8DA-592F614B9578}"/>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3" name="Group 172">
                  <a:extLst>
                    <a:ext uri="{FF2B5EF4-FFF2-40B4-BE49-F238E27FC236}">
                      <a16:creationId xmlns:a16="http://schemas.microsoft.com/office/drawing/2014/main" id="{1F02DDF4-7B54-5011-3688-B79975A985D8}"/>
                    </a:ext>
                  </a:extLst>
                </p:cNvPr>
                <p:cNvGrpSpPr/>
                <p:nvPr/>
              </p:nvGrpSpPr>
              <p:grpSpPr>
                <a:xfrm>
                  <a:off x="1496735" y="1192660"/>
                  <a:ext cx="838200" cy="419100"/>
                  <a:chOff x="3614365" y="4332171"/>
                  <a:chExt cx="838200" cy="419100"/>
                </a:xfrm>
              </p:grpSpPr>
              <p:sp>
                <p:nvSpPr>
                  <p:cNvPr id="179" name="Freeform: Shape 178">
                    <a:extLst>
                      <a:ext uri="{FF2B5EF4-FFF2-40B4-BE49-F238E27FC236}">
                        <a16:creationId xmlns:a16="http://schemas.microsoft.com/office/drawing/2014/main" id="{AB6145BE-F6F3-87AF-05C6-E7B334B23161}"/>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0" name="Freeform: Shape 179">
                    <a:extLst>
                      <a:ext uri="{FF2B5EF4-FFF2-40B4-BE49-F238E27FC236}">
                        <a16:creationId xmlns:a16="http://schemas.microsoft.com/office/drawing/2014/main" id="{5C507C09-408F-53F3-A0CA-1213FA7D1AE1}"/>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81" name="Freeform: Shape 180">
                    <a:extLst>
                      <a:ext uri="{FF2B5EF4-FFF2-40B4-BE49-F238E27FC236}">
                        <a16:creationId xmlns:a16="http://schemas.microsoft.com/office/drawing/2014/main" id="{ABD40DDF-251F-89E9-CA08-5C9342C7EB33}"/>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174" name="Group 173">
                  <a:extLst>
                    <a:ext uri="{FF2B5EF4-FFF2-40B4-BE49-F238E27FC236}">
                      <a16:creationId xmlns:a16="http://schemas.microsoft.com/office/drawing/2014/main" id="{B39B3AC0-ED10-68BE-5EC9-9C68A856F4C7}"/>
                    </a:ext>
                  </a:extLst>
                </p:cNvPr>
                <p:cNvGrpSpPr/>
                <p:nvPr/>
              </p:nvGrpSpPr>
              <p:grpSpPr>
                <a:xfrm>
                  <a:off x="2892582" y="1192660"/>
                  <a:ext cx="838200" cy="419100"/>
                  <a:chOff x="5243896" y="4332171"/>
                  <a:chExt cx="838200" cy="419100"/>
                </a:xfrm>
              </p:grpSpPr>
              <p:sp>
                <p:nvSpPr>
                  <p:cNvPr id="176" name="Freeform: Shape 175">
                    <a:extLst>
                      <a:ext uri="{FF2B5EF4-FFF2-40B4-BE49-F238E27FC236}">
                        <a16:creationId xmlns:a16="http://schemas.microsoft.com/office/drawing/2014/main" id="{0C80FE76-F3D1-72F8-B26C-A22A19FC0B20}"/>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7" name="Freeform: Shape 176">
                    <a:extLst>
                      <a:ext uri="{FF2B5EF4-FFF2-40B4-BE49-F238E27FC236}">
                        <a16:creationId xmlns:a16="http://schemas.microsoft.com/office/drawing/2014/main" id="{8EF83162-286B-D9D0-8FC3-AC3E3EB727D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178" name="Freeform: Shape 177">
                    <a:extLst>
                      <a:ext uri="{FF2B5EF4-FFF2-40B4-BE49-F238E27FC236}">
                        <a16:creationId xmlns:a16="http://schemas.microsoft.com/office/drawing/2014/main" id="{029EFCA7-A402-F6CD-807C-838CE556D9C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185" name="Group 184">
                <a:extLst>
                  <a:ext uri="{FF2B5EF4-FFF2-40B4-BE49-F238E27FC236}">
                    <a16:creationId xmlns:a16="http://schemas.microsoft.com/office/drawing/2014/main" id="{06023274-26C5-5D03-B196-74CDF48BA07A}"/>
                  </a:ext>
                </a:extLst>
              </p:cNvPr>
              <p:cNvGrpSpPr/>
              <p:nvPr/>
            </p:nvGrpSpPr>
            <p:grpSpPr>
              <a:xfrm>
                <a:off x="2891804" y="4597942"/>
                <a:ext cx="603678" cy="304894"/>
                <a:chOff x="2917754" y="3316314"/>
                <a:chExt cx="2400277" cy="1074801"/>
              </a:xfrm>
            </p:grpSpPr>
            <p:cxnSp>
              <p:nvCxnSpPr>
                <p:cNvPr id="186" name="Straight Arrow Connector 185">
                  <a:extLst>
                    <a:ext uri="{FF2B5EF4-FFF2-40B4-BE49-F238E27FC236}">
                      <a16:creationId xmlns:a16="http://schemas.microsoft.com/office/drawing/2014/main" id="{BC78ADEF-0E6C-D5C5-2566-B3C6B5D19382}"/>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392EFB60-2171-326E-C0DC-3AF83DFDEBDE}"/>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7F88856-5310-C45F-6FA9-E85F161C882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79BDC45B-7070-EB3F-7994-C1145B218F3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5175A677-691C-6C26-F413-33C3D5AEFF1A}"/>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EF5C5F32-6C77-4E96-619A-246CDE1C6767}"/>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AADB07E6-2C0A-718E-20A7-8FBC45992D6C}"/>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B427A4D-7C05-0FDC-F211-F8DD3367DAB5}"/>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id="{9A703A95-337B-6DC5-8D94-5044AC9F0E06}"/>
                  </a:ext>
                </a:extLst>
              </p:cNvPr>
              <p:cNvGrpSpPr/>
              <p:nvPr/>
            </p:nvGrpSpPr>
            <p:grpSpPr>
              <a:xfrm>
                <a:off x="1497552" y="4599594"/>
                <a:ext cx="603678" cy="304894"/>
                <a:chOff x="2917754" y="3316314"/>
                <a:chExt cx="2400277" cy="1074801"/>
              </a:xfrm>
            </p:grpSpPr>
            <p:cxnSp>
              <p:nvCxnSpPr>
                <p:cNvPr id="195" name="Straight Arrow Connector 194">
                  <a:extLst>
                    <a:ext uri="{FF2B5EF4-FFF2-40B4-BE49-F238E27FC236}">
                      <a16:creationId xmlns:a16="http://schemas.microsoft.com/office/drawing/2014/main" id="{6E7D79FE-7663-A729-4FBD-11172FAF7F5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AFF67E21-CE3D-C47A-3998-FF670E4A2D9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0B78520-732F-7DC1-CC6E-182C4F78FAB5}"/>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B61EE82C-C6C8-79C9-0EDB-480CF787F57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E35E59E6-88B1-0749-A9E3-81A3A7A28C35}"/>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0F9A13C8-229D-D0FF-1351-B50D7D594352}"/>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A65B55D-0408-6B58-96FF-BFD3BD20F772}"/>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E20BB9CF-0D2A-BDA6-D395-2ACEEB58AA4D}"/>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246" name="Straight Arrow Connector 245">
              <a:extLst>
                <a:ext uri="{FF2B5EF4-FFF2-40B4-BE49-F238E27FC236}">
                  <a16:creationId xmlns:a16="http://schemas.microsoft.com/office/drawing/2014/main" id="{B8A879AF-4F0F-254B-966E-C2DDB1CD6F05}"/>
                </a:ext>
              </a:extLst>
            </p:cNvPr>
            <p:cNvCxnSpPr>
              <a:cxnSpLocks/>
            </p:cNvCxnSpPr>
            <p:nvPr/>
          </p:nvCxnSpPr>
          <p:spPr>
            <a:xfrm flipV="1">
              <a:off x="3674733" y="4448736"/>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1894B7B-32AC-E815-0726-6B1E80B205EC}"/>
                </a:ext>
              </a:extLst>
            </p:cNvPr>
            <p:cNvCxnSpPr>
              <a:cxnSpLocks/>
            </p:cNvCxnSpPr>
            <p:nvPr/>
          </p:nvCxnSpPr>
          <p:spPr>
            <a:xfrm flipH="1" flipV="1">
              <a:off x="2846071" y="4448735"/>
              <a:ext cx="832656" cy="3659"/>
            </a:xfrm>
            <a:prstGeom prst="straightConnector1">
              <a:avLst/>
            </a:prstGeom>
            <a:ln w="9525" cap="flat">
              <a:solidFill>
                <a:srgbClr val="FF000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291" name="Oval 290">
              <a:extLst>
                <a:ext uri="{FF2B5EF4-FFF2-40B4-BE49-F238E27FC236}">
                  <a16:creationId xmlns:a16="http://schemas.microsoft.com/office/drawing/2014/main" id="{16F6269B-E04D-DD93-9700-01683C6E6E8C}"/>
                </a:ext>
              </a:extLst>
            </p:cNvPr>
            <p:cNvSpPr/>
            <p:nvPr/>
          </p:nvSpPr>
          <p:spPr>
            <a:xfrm>
              <a:off x="3535405" y="4323947"/>
              <a:ext cx="258335" cy="258335"/>
            </a:xfrm>
            <a:prstGeom prst="ellipse">
              <a:avLst/>
            </a:prstGeom>
            <a:gradFill flip="none" rotWithShape="1">
              <a:gsLst>
                <a:gs pos="100000">
                  <a:schemeClr val="bg1">
                    <a:lumMod val="85000"/>
                    <a:alpha val="0"/>
                  </a:schemeClr>
                </a:gs>
                <a:gs pos="18000">
                  <a:srgbClr val="C00000"/>
                </a:gs>
                <a:gs pos="0">
                  <a:srgbClr val="C00000"/>
                </a:gs>
              </a:gsLst>
              <a:path path="circle">
                <a:fillToRect l="50000" t="50000" r="50000" b="50000"/>
              </a:path>
              <a:tileRect/>
            </a:gradFill>
            <a:ln w="6350">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3" name="Group 292">
              <a:extLst>
                <a:ext uri="{FF2B5EF4-FFF2-40B4-BE49-F238E27FC236}">
                  <a16:creationId xmlns:a16="http://schemas.microsoft.com/office/drawing/2014/main" id="{10509700-C2E2-D3A9-3076-3AFDD03B9212}"/>
                </a:ext>
              </a:extLst>
            </p:cNvPr>
            <p:cNvGrpSpPr/>
            <p:nvPr/>
          </p:nvGrpSpPr>
          <p:grpSpPr>
            <a:xfrm>
              <a:off x="7114175" y="6335274"/>
              <a:ext cx="2815653" cy="419100"/>
              <a:chOff x="1497552" y="4574404"/>
              <a:chExt cx="4082538" cy="419100"/>
            </a:xfrm>
          </p:grpSpPr>
          <p:grpSp>
            <p:nvGrpSpPr>
              <p:cNvPr id="294" name="Group 293">
                <a:extLst>
                  <a:ext uri="{FF2B5EF4-FFF2-40B4-BE49-F238E27FC236}">
                    <a16:creationId xmlns:a16="http://schemas.microsoft.com/office/drawing/2014/main" id="{CA4447B3-89F8-6855-2CCC-921077370FAD}"/>
                  </a:ext>
                </a:extLst>
              </p:cNvPr>
              <p:cNvGrpSpPr/>
              <p:nvPr/>
            </p:nvGrpSpPr>
            <p:grpSpPr>
              <a:xfrm>
                <a:off x="4279078" y="4597942"/>
                <a:ext cx="603678" cy="304894"/>
                <a:chOff x="2917754" y="3316314"/>
                <a:chExt cx="2400277" cy="1074801"/>
              </a:xfrm>
            </p:grpSpPr>
            <p:cxnSp>
              <p:nvCxnSpPr>
                <p:cNvPr id="326" name="Straight Arrow Connector 325">
                  <a:extLst>
                    <a:ext uri="{FF2B5EF4-FFF2-40B4-BE49-F238E27FC236}">
                      <a16:creationId xmlns:a16="http://schemas.microsoft.com/office/drawing/2014/main" id="{21A8CE7D-5797-9278-F1DE-550D3956DE3B}"/>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408EFCD6-00F0-C8ED-15E0-46A02868E6AF}"/>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3E0AAFD9-5703-538C-FA60-A59A852470C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E7BEA156-B793-F632-7926-4852E8849F7A}"/>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8596606F-130C-B5B9-6EDC-36F5AFBF1681}"/>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72B5DC1-AFA3-9F3C-258E-026B8CF372E1}"/>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D49D261D-EE02-60FA-3758-6BAEA7877634}"/>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526F0792-532E-87C3-815E-41774698448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5ED7916C-5D99-3ABD-7081-C13A8F8B38AE}"/>
                  </a:ext>
                </a:extLst>
              </p:cNvPr>
              <p:cNvGrpSpPr/>
              <p:nvPr/>
            </p:nvGrpSpPr>
            <p:grpSpPr>
              <a:xfrm>
                <a:off x="1950196" y="4574404"/>
                <a:ext cx="3629894" cy="419100"/>
                <a:chOff x="100888" y="1192660"/>
                <a:chExt cx="3629894" cy="419100"/>
              </a:xfrm>
            </p:grpSpPr>
            <p:grpSp>
              <p:nvGrpSpPr>
                <p:cNvPr id="314" name="Group 313">
                  <a:extLst>
                    <a:ext uri="{FF2B5EF4-FFF2-40B4-BE49-F238E27FC236}">
                      <a16:creationId xmlns:a16="http://schemas.microsoft.com/office/drawing/2014/main" id="{B4674205-5A70-E04F-E768-B729995BF55C}"/>
                    </a:ext>
                  </a:extLst>
                </p:cNvPr>
                <p:cNvGrpSpPr/>
                <p:nvPr/>
              </p:nvGrpSpPr>
              <p:grpSpPr>
                <a:xfrm>
                  <a:off x="100888" y="1192660"/>
                  <a:ext cx="838200" cy="419100"/>
                  <a:chOff x="2452202" y="4332171"/>
                  <a:chExt cx="838200" cy="419100"/>
                </a:xfrm>
              </p:grpSpPr>
              <p:sp>
                <p:nvSpPr>
                  <p:cNvPr id="323" name="Freeform: Shape 322">
                    <a:extLst>
                      <a:ext uri="{FF2B5EF4-FFF2-40B4-BE49-F238E27FC236}">
                        <a16:creationId xmlns:a16="http://schemas.microsoft.com/office/drawing/2014/main" id="{5311342F-1F5B-F9F2-9CF0-65DF3B6ADE25}"/>
                      </a:ext>
                    </a:extLst>
                  </p:cNvPr>
                  <p:cNvSpPr/>
                  <p:nvPr/>
                </p:nvSpPr>
                <p:spPr>
                  <a:xfrm>
                    <a:off x="25665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4" name="Freeform: Shape 323">
                    <a:extLst>
                      <a:ext uri="{FF2B5EF4-FFF2-40B4-BE49-F238E27FC236}">
                        <a16:creationId xmlns:a16="http://schemas.microsoft.com/office/drawing/2014/main" id="{0040262F-BF89-554E-A3A6-A5FABBE1D4E6}"/>
                      </a:ext>
                    </a:extLst>
                  </p:cNvPr>
                  <p:cNvSpPr/>
                  <p:nvPr/>
                </p:nvSpPr>
                <p:spPr>
                  <a:xfrm>
                    <a:off x="3023702"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5" name="Freeform: Shape 324">
                    <a:extLst>
                      <a:ext uri="{FF2B5EF4-FFF2-40B4-BE49-F238E27FC236}">
                        <a16:creationId xmlns:a16="http://schemas.microsoft.com/office/drawing/2014/main" id="{6740CB65-2801-FE68-129E-E8190CCD898F}"/>
                      </a:ext>
                    </a:extLst>
                  </p:cNvPr>
                  <p:cNvSpPr/>
                  <p:nvPr/>
                </p:nvSpPr>
                <p:spPr>
                  <a:xfrm>
                    <a:off x="2452202"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5" name="Group 314">
                  <a:extLst>
                    <a:ext uri="{FF2B5EF4-FFF2-40B4-BE49-F238E27FC236}">
                      <a16:creationId xmlns:a16="http://schemas.microsoft.com/office/drawing/2014/main" id="{40D5CBDF-8A9C-9157-9174-9680EFF407E9}"/>
                    </a:ext>
                  </a:extLst>
                </p:cNvPr>
                <p:cNvGrpSpPr/>
                <p:nvPr/>
              </p:nvGrpSpPr>
              <p:grpSpPr>
                <a:xfrm>
                  <a:off x="1496735" y="1192660"/>
                  <a:ext cx="838200" cy="419100"/>
                  <a:chOff x="3614365" y="4332171"/>
                  <a:chExt cx="838200" cy="419100"/>
                </a:xfrm>
              </p:grpSpPr>
              <p:sp>
                <p:nvSpPr>
                  <p:cNvPr id="320" name="Freeform: Shape 319">
                    <a:extLst>
                      <a:ext uri="{FF2B5EF4-FFF2-40B4-BE49-F238E27FC236}">
                        <a16:creationId xmlns:a16="http://schemas.microsoft.com/office/drawing/2014/main" id="{2EB381D9-BE2F-DC05-5B0A-78DF6423E3C0}"/>
                      </a:ext>
                    </a:extLst>
                  </p:cNvPr>
                  <p:cNvSpPr/>
                  <p:nvPr/>
                </p:nvSpPr>
                <p:spPr>
                  <a:xfrm>
                    <a:off x="37286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1" name="Freeform: Shape 320">
                    <a:extLst>
                      <a:ext uri="{FF2B5EF4-FFF2-40B4-BE49-F238E27FC236}">
                        <a16:creationId xmlns:a16="http://schemas.microsoft.com/office/drawing/2014/main" id="{A393CF35-1EA6-A417-DBFA-B362C7364273}"/>
                      </a:ext>
                    </a:extLst>
                  </p:cNvPr>
                  <p:cNvSpPr/>
                  <p:nvPr/>
                </p:nvSpPr>
                <p:spPr>
                  <a:xfrm>
                    <a:off x="4185865"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22" name="Freeform: Shape 321">
                    <a:extLst>
                      <a:ext uri="{FF2B5EF4-FFF2-40B4-BE49-F238E27FC236}">
                        <a16:creationId xmlns:a16="http://schemas.microsoft.com/office/drawing/2014/main" id="{08B43753-8EB6-8678-9BAC-D032538AFB6B}"/>
                      </a:ext>
                    </a:extLst>
                  </p:cNvPr>
                  <p:cNvSpPr/>
                  <p:nvPr/>
                </p:nvSpPr>
                <p:spPr>
                  <a:xfrm>
                    <a:off x="3614365"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nvGrpSpPr>
                <p:cNvPr id="316" name="Group 315">
                  <a:extLst>
                    <a:ext uri="{FF2B5EF4-FFF2-40B4-BE49-F238E27FC236}">
                      <a16:creationId xmlns:a16="http://schemas.microsoft.com/office/drawing/2014/main" id="{E238C5C2-7640-F30A-0A47-9AAB4CB3441C}"/>
                    </a:ext>
                  </a:extLst>
                </p:cNvPr>
                <p:cNvGrpSpPr/>
                <p:nvPr/>
              </p:nvGrpSpPr>
              <p:grpSpPr>
                <a:xfrm>
                  <a:off x="2892582" y="1192660"/>
                  <a:ext cx="838200" cy="419100"/>
                  <a:chOff x="5243896" y="4332171"/>
                  <a:chExt cx="838200" cy="419100"/>
                </a:xfrm>
              </p:grpSpPr>
              <p:sp>
                <p:nvSpPr>
                  <p:cNvPr id="317" name="Freeform: Shape 316">
                    <a:extLst>
                      <a:ext uri="{FF2B5EF4-FFF2-40B4-BE49-F238E27FC236}">
                        <a16:creationId xmlns:a16="http://schemas.microsoft.com/office/drawing/2014/main" id="{2A2563F8-4084-4A57-3397-C0C7CEC7CB56}"/>
                      </a:ext>
                    </a:extLst>
                  </p:cNvPr>
                  <p:cNvSpPr/>
                  <p:nvPr/>
                </p:nvSpPr>
                <p:spPr>
                  <a:xfrm>
                    <a:off x="53581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8" name="Freeform: Shape 317">
                    <a:extLst>
                      <a:ext uri="{FF2B5EF4-FFF2-40B4-BE49-F238E27FC236}">
                        <a16:creationId xmlns:a16="http://schemas.microsoft.com/office/drawing/2014/main" id="{6DE5F900-5024-8992-B627-0E05332E399A}"/>
                      </a:ext>
                    </a:extLst>
                  </p:cNvPr>
                  <p:cNvSpPr/>
                  <p:nvPr/>
                </p:nvSpPr>
                <p:spPr>
                  <a:xfrm>
                    <a:off x="5815396" y="4598871"/>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000000"/>
                  </a:solidFill>
                  <a:ln w="9525" cap="flat">
                    <a:noFill/>
                    <a:prstDash val="solid"/>
                    <a:miter/>
                  </a:ln>
                </p:spPr>
                <p:txBody>
                  <a:bodyPr rtlCol="0" anchor="ctr"/>
                  <a:lstStyle/>
                  <a:p>
                    <a:endParaRPr lang="en-GB"/>
                  </a:p>
                </p:txBody>
              </p:sp>
              <p:sp>
                <p:nvSpPr>
                  <p:cNvPr id="319" name="Freeform: Shape 318">
                    <a:extLst>
                      <a:ext uri="{FF2B5EF4-FFF2-40B4-BE49-F238E27FC236}">
                        <a16:creationId xmlns:a16="http://schemas.microsoft.com/office/drawing/2014/main" id="{10F41A5F-C290-31F2-1683-0AEF3624AD7F}"/>
                      </a:ext>
                    </a:extLst>
                  </p:cNvPr>
                  <p:cNvSpPr/>
                  <p:nvPr/>
                </p:nvSpPr>
                <p:spPr>
                  <a:xfrm>
                    <a:off x="5243896" y="4332171"/>
                    <a:ext cx="838200" cy="342900"/>
                  </a:xfrm>
                  <a:custGeom>
                    <a:avLst/>
                    <a:gdLst>
                      <a:gd name="connsiteX0" fmla="*/ 333375 w 838200"/>
                      <a:gd name="connsiteY0" fmla="*/ 152400 h 342900"/>
                      <a:gd name="connsiteX1" fmla="*/ 333375 w 838200"/>
                      <a:gd name="connsiteY1" fmla="*/ 38100 h 342900"/>
                      <a:gd name="connsiteX2" fmla="*/ 463868 w 838200"/>
                      <a:gd name="connsiteY2" fmla="*/ 38100 h 342900"/>
                      <a:gd name="connsiteX3" fmla="*/ 490538 w 838200"/>
                      <a:gd name="connsiteY3" fmla="*/ 49530 h 342900"/>
                      <a:gd name="connsiteX4" fmla="*/ 593408 w 838200"/>
                      <a:gd name="connsiteY4" fmla="*/ 152400 h 342900"/>
                      <a:gd name="connsiteX5" fmla="*/ 333375 w 838200"/>
                      <a:gd name="connsiteY5" fmla="*/ 152400 h 342900"/>
                      <a:gd name="connsiteX6" fmla="*/ 295275 w 838200"/>
                      <a:gd name="connsiteY6" fmla="*/ 152400 h 342900"/>
                      <a:gd name="connsiteX7" fmla="*/ 54293 w 838200"/>
                      <a:gd name="connsiteY7" fmla="*/ 152400 h 342900"/>
                      <a:gd name="connsiteX8" fmla="*/ 157163 w 838200"/>
                      <a:gd name="connsiteY8" fmla="*/ 49530 h 342900"/>
                      <a:gd name="connsiteX9" fmla="*/ 183833 w 838200"/>
                      <a:gd name="connsiteY9" fmla="*/ 38100 h 342900"/>
                      <a:gd name="connsiteX10" fmla="*/ 295275 w 838200"/>
                      <a:gd name="connsiteY10" fmla="*/ 38100 h 342900"/>
                      <a:gd name="connsiteX11" fmla="*/ 295275 w 838200"/>
                      <a:gd name="connsiteY11" fmla="*/ 152400 h 342900"/>
                      <a:gd name="connsiteX12" fmla="*/ 742950 w 838200"/>
                      <a:gd name="connsiteY12" fmla="*/ 152400 h 342900"/>
                      <a:gd name="connsiteX13" fmla="*/ 663893 w 838200"/>
                      <a:gd name="connsiteY13" fmla="*/ 152400 h 342900"/>
                      <a:gd name="connsiteX14" fmla="*/ 637223 w 838200"/>
                      <a:gd name="connsiteY14" fmla="*/ 140970 h 342900"/>
                      <a:gd name="connsiteX15" fmla="*/ 517208 w 838200"/>
                      <a:gd name="connsiteY15" fmla="*/ 21907 h 342900"/>
                      <a:gd name="connsiteX16" fmla="*/ 462915 w 838200"/>
                      <a:gd name="connsiteY16" fmla="*/ 0 h 342900"/>
                      <a:gd name="connsiteX17" fmla="*/ 183833 w 838200"/>
                      <a:gd name="connsiteY17" fmla="*/ 0 h 342900"/>
                      <a:gd name="connsiteX18" fmla="*/ 129540 w 838200"/>
                      <a:gd name="connsiteY18" fmla="*/ 21907 h 342900"/>
                      <a:gd name="connsiteX19" fmla="*/ 11430 w 838200"/>
                      <a:gd name="connsiteY19" fmla="*/ 140970 h 342900"/>
                      <a:gd name="connsiteX20" fmla="*/ 0 w 838200"/>
                      <a:gd name="connsiteY20" fmla="*/ 168593 h 342900"/>
                      <a:gd name="connsiteX21" fmla="*/ 0 w 838200"/>
                      <a:gd name="connsiteY21" fmla="*/ 266700 h 342900"/>
                      <a:gd name="connsiteX22" fmla="*/ 76200 w 838200"/>
                      <a:gd name="connsiteY22" fmla="*/ 342900 h 342900"/>
                      <a:gd name="connsiteX23" fmla="*/ 85725 w 838200"/>
                      <a:gd name="connsiteY23" fmla="*/ 342900 h 342900"/>
                      <a:gd name="connsiteX24" fmla="*/ 190500 w 838200"/>
                      <a:gd name="connsiteY24" fmla="*/ 238125 h 342900"/>
                      <a:gd name="connsiteX25" fmla="*/ 295275 w 838200"/>
                      <a:gd name="connsiteY25" fmla="*/ 342900 h 342900"/>
                      <a:gd name="connsiteX26" fmla="*/ 542925 w 838200"/>
                      <a:gd name="connsiteY26" fmla="*/ 342900 h 342900"/>
                      <a:gd name="connsiteX27" fmla="*/ 647700 w 838200"/>
                      <a:gd name="connsiteY27" fmla="*/ 238125 h 342900"/>
                      <a:gd name="connsiteX28" fmla="*/ 752475 w 838200"/>
                      <a:gd name="connsiteY28" fmla="*/ 342900 h 342900"/>
                      <a:gd name="connsiteX29" fmla="*/ 800100 w 838200"/>
                      <a:gd name="connsiteY29" fmla="*/ 342900 h 342900"/>
                      <a:gd name="connsiteX30" fmla="*/ 838200 w 838200"/>
                      <a:gd name="connsiteY30" fmla="*/ 304800 h 342900"/>
                      <a:gd name="connsiteX31" fmla="*/ 838200 w 838200"/>
                      <a:gd name="connsiteY31" fmla="*/ 247650 h 342900"/>
                      <a:gd name="connsiteX32" fmla="*/ 742950 w 838200"/>
                      <a:gd name="connsiteY32" fmla="*/ 1524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38200" h="342900">
                        <a:moveTo>
                          <a:pt x="333375" y="152400"/>
                        </a:moveTo>
                        <a:lnTo>
                          <a:pt x="333375" y="38100"/>
                        </a:lnTo>
                        <a:lnTo>
                          <a:pt x="463868" y="38100"/>
                        </a:lnTo>
                        <a:cubicBezTo>
                          <a:pt x="474345" y="38100"/>
                          <a:pt x="483870" y="41910"/>
                          <a:pt x="490538" y="49530"/>
                        </a:cubicBezTo>
                        <a:lnTo>
                          <a:pt x="593408" y="152400"/>
                        </a:lnTo>
                        <a:lnTo>
                          <a:pt x="333375" y="152400"/>
                        </a:lnTo>
                        <a:close/>
                        <a:moveTo>
                          <a:pt x="295275" y="152400"/>
                        </a:moveTo>
                        <a:lnTo>
                          <a:pt x="54293" y="152400"/>
                        </a:lnTo>
                        <a:lnTo>
                          <a:pt x="157163" y="49530"/>
                        </a:lnTo>
                        <a:cubicBezTo>
                          <a:pt x="164783" y="41910"/>
                          <a:pt x="174308" y="38100"/>
                          <a:pt x="183833" y="38100"/>
                        </a:cubicBezTo>
                        <a:lnTo>
                          <a:pt x="295275" y="38100"/>
                        </a:lnTo>
                        <a:lnTo>
                          <a:pt x="295275" y="152400"/>
                        </a:lnTo>
                        <a:close/>
                        <a:moveTo>
                          <a:pt x="742950" y="152400"/>
                        </a:moveTo>
                        <a:lnTo>
                          <a:pt x="663893" y="152400"/>
                        </a:lnTo>
                        <a:cubicBezTo>
                          <a:pt x="653415" y="152400"/>
                          <a:pt x="643890" y="148590"/>
                          <a:pt x="637223" y="140970"/>
                        </a:cubicBezTo>
                        <a:lnTo>
                          <a:pt x="517208" y="21907"/>
                        </a:lnTo>
                        <a:cubicBezTo>
                          <a:pt x="502920" y="7620"/>
                          <a:pt x="483870" y="0"/>
                          <a:pt x="462915" y="0"/>
                        </a:cubicBezTo>
                        <a:lnTo>
                          <a:pt x="183833" y="0"/>
                        </a:lnTo>
                        <a:cubicBezTo>
                          <a:pt x="163830" y="0"/>
                          <a:pt x="143828" y="7620"/>
                          <a:pt x="129540" y="21907"/>
                        </a:cubicBezTo>
                        <a:lnTo>
                          <a:pt x="11430" y="140970"/>
                        </a:lnTo>
                        <a:cubicBezTo>
                          <a:pt x="3810" y="148590"/>
                          <a:pt x="0" y="158115"/>
                          <a:pt x="0" y="168593"/>
                        </a:cubicBezTo>
                        <a:lnTo>
                          <a:pt x="0" y="266700"/>
                        </a:lnTo>
                        <a:cubicBezTo>
                          <a:pt x="0" y="308610"/>
                          <a:pt x="34290" y="342900"/>
                          <a:pt x="76200" y="342900"/>
                        </a:cubicBezTo>
                        <a:lnTo>
                          <a:pt x="85725" y="342900"/>
                        </a:lnTo>
                        <a:cubicBezTo>
                          <a:pt x="85725" y="284798"/>
                          <a:pt x="132398" y="238125"/>
                          <a:pt x="190500" y="238125"/>
                        </a:cubicBezTo>
                        <a:cubicBezTo>
                          <a:pt x="248603" y="238125"/>
                          <a:pt x="295275" y="284798"/>
                          <a:pt x="295275" y="342900"/>
                        </a:cubicBezTo>
                        <a:lnTo>
                          <a:pt x="542925" y="342900"/>
                        </a:lnTo>
                        <a:cubicBezTo>
                          <a:pt x="542925" y="284798"/>
                          <a:pt x="589598" y="238125"/>
                          <a:pt x="647700" y="238125"/>
                        </a:cubicBezTo>
                        <a:cubicBezTo>
                          <a:pt x="705803" y="238125"/>
                          <a:pt x="752475" y="284798"/>
                          <a:pt x="752475" y="342900"/>
                        </a:cubicBezTo>
                        <a:lnTo>
                          <a:pt x="800100" y="342900"/>
                        </a:lnTo>
                        <a:cubicBezTo>
                          <a:pt x="821055" y="342900"/>
                          <a:pt x="838200" y="325755"/>
                          <a:pt x="838200" y="304800"/>
                        </a:cubicBezTo>
                        <a:lnTo>
                          <a:pt x="838200" y="247650"/>
                        </a:lnTo>
                        <a:cubicBezTo>
                          <a:pt x="838200" y="195263"/>
                          <a:pt x="795338" y="152400"/>
                          <a:pt x="742950" y="152400"/>
                        </a:cubicBezTo>
                        <a:close/>
                      </a:path>
                    </a:pathLst>
                  </a:custGeom>
                  <a:solidFill>
                    <a:srgbClr val="000000"/>
                  </a:solidFill>
                  <a:ln w="9525" cap="flat">
                    <a:noFill/>
                    <a:prstDash val="solid"/>
                    <a:miter/>
                  </a:ln>
                </p:spPr>
                <p:txBody>
                  <a:bodyPr rtlCol="0" anchor="ctr"/>
                  <a:lstStyle/>
                  <a:p>
                    <a:endParaRPr lang="en-GB"/>
                  </a:p>
                </p:txBody>
              </p:sp>
            </p:grpSp>
          </p:grpSp>
          <p:grpSp>
            <p:nvGrpSpPr>
              <p:cNvPr id="296" name="Group 295">
                <a:extLst>
                  <a:ext uri="{FF2B5EF4-FFF2-40B4-BE49-F238E27FC236}">
                    <a16:creationId xmlns:a16="http://schemas.microsoft.com/office/drawing/2014/main" id="{21E52AF2-3156-0016-ED15-8B79E0457404}"/>
                  </a:ext>
                </a:extLst>
              </p:cNvPr>
              <p:cNvGrpSpPr/>
              <p:nvPr/>
            </p:nvGrpSpPr>
            <p:grpSpPr>
              <a:xfrm>
                <a:off x="2891804" y="4597942"/>
                <a:ext cx="603678" cy="304894"/>
                <a:chOff x="2917754" y="3316314"/>
                <a:chExt cx="2400277" cy="1074801"/>
              </a:xfrm>
            </p:grpSpPr>
            <p:cxnSp>
              <p:nvCxnSpPr>
                <p:cNvPr id="306" name="Straight Arrow Connector 305">
                  <a:extLst>
                    <a:ext uri="{FF2B5EF4-FFF2-40B4-BE49-F238E27FC236}">
                      <a16:creationId xmlns:a16="http://schemas.microsoft.com/office/drawing/2014/main" id="{99D801F3-5E17-C398-80C3-C722A9314FD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376A99BF-B079-033D-BB3C-F4E5599E4E0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0C9FF8A0-B25E-667F-57DD-83D00B07146E}"/>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B11B8E0F-0A92-019D-370E-BEDD1FF8BCE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916C0834-D774-12FE-0424-44F81159A373}"/>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ED9C7769-C62C-18D3-CC27-6654E179B023}"/>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577CB5EC-B5A4-DBBA-E7D8-C58FA9917505}"/>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94D54389-BAE1-220E-C2BF-BFB58FB68D2F}"/>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7" name="Group 296">
                <a:extLst>
                  <a:ext uri="{FF2B5EF4-FFF2-40B4-BE49-F238E27FC236}">
                    <a16:creationId xmlns:a16="http://schemas.microsoft.com/office/drawing/2014/main" id="{1CCABDDE-7473-DADE-2C9C-3CB64D2FDB4C}"/>
                  </a:ext>
                </a:extLst>
              </p:cNvPr>
              <p:cNvGrpSpPr/>
              <p:nvPr/>
            </p:nvGrpSpPr>
            <p:grpSpPr>
              <a:xfrm>
                <a:off x="1497552" y="4599594"/>
                <a:ext cx="603678" cy="304894"/>
                <a:chOff x="2917754" y="3316314"/>
                <a:chExt cx="2400277" cy="1074801"/>
              </a:xfrm>
            </p:grpSpPr>
            <p:cxnSp>
              <p:nvCxnSpPr>
                <p:cNvPr id="298" name="Straight Arrow Connector 297">
                  <a:extLst>
                    <a:ext uri="{FF2B5EF4-FFF2-40B4-BE49-F238E27FC236}">
                      <a16:creationId xmlns:a16="http://schemas.microsoft.com/office/drawing/2014/main" id="{C8B84E6D-113F-4157-7861-02F13BB8F794}"/>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3D3BD576-0134-DE60-4551-EC17D455EF48}"/>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8E948132-8818-5C56-9EBB-067237E174EA}"/>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D5A201B-EA6F-D886-4F42-4DF65C199E90}"/>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76BCA9C9-77D4-87AD-3DAB-05C531EC2ED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9F7962BF-447D-772A-2B5D-BE741EE275D5}"/>
                    </a:ext>
                  </a:extLst>
                </p:cNvPr>
                <p:cNvCxnSpPr>
                  <a:cxnSpLocks/>
                </p:cNvCxnSpPr>
                <p:nvPr/>
              </p:nvCxnSpPr>
              <p:spPr>
                <a:xfrm rot="10800000" flipH="1">
                  <a:off x="3013053" y="36211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23BE405A-B4F4-EF3B-2425-820BBB17F771}"/>
                    </a:ext>
                  </a:extLst>
                </p:cNvPr>
                <p:cNvCxnSpPr>
                  <a:cxnSpLocks/>
                </p:cNvCxnSpPr>
                <p:nvPr/>
              </p:nvCxnSpPr>
              <p:spPr>
                <a:xfrm rot="10800000" flipH="1">
                  <a:off x="3186080" y="34687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C4BDD32C-C362-1E28-0824-AC19241D86C0}"/>
                    </a:ext>
                  </a:extLst>
                </p:cNvPr>
                <p:cNvCxnSpPr>
                  <a:cxnSpLocks/>
                </p:cNvCxnSpPr>
                <p:nvPr/>
              </p:nvCxnSpPr>
              <p:spPr>
                <a:xfrm rot="10800000" flipH="1">
                  <a:off x="3344834" y="3316314"/>
                  <a:ext cx="1973197"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4177690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diagram, plan, schematic&#10;&#10;Description automatically generated">
            <a:extLst>
              <a:ext uri="{FF2B5EF4-FFF2-40B4-BE49-F238E27FC236}">
                <a16:creationId xmlns:a16="http://schemas.microsoft.com/office/drawing/2014/main" id="{8BE8BEF0-4DFF-4708-E6C2-3C9003910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23" y="3888868"/>
            <a:ext cx="6973025" cy="2969132"/>
          </a:xfrm>
        </p:spPr>
      </p:pic>
      <p:pic>
        <p:nvPicPr>
          <p:cNvPr id="7" name="Picture 6" descr="A picture containing text, diagram, number, screenshot&#10;&#10;Description automatically generated">
            <a:extLst>
              <a:ext uri="{FF2B5EF4-FFF2-40B4-BE49-F238E27FC236}">
                <a16:creationId xmlns:a16="http://schemas.microsoft.com/office/drawing/2014/main" id="{E4D47D63-68D1-8623-F864-32ABD2976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432" y="0"/>
            <a:ext cx="4763008" cy="3816417"/>
          </a:xfrm>
          <a:prstGeom prst="rect">
            <a:avLst/>
          </a:prstGeom>
        </p:spPr>
      </p:pic>
    </p:spTree>
    <p:extLst>
      <p:ext uri="{BB962C8B-B14F-4D97-AF65-F5344CB8AC3E}">
        <p14:creationId xmlns:p14="http://schemas.microsoft.com/office/powerpoint/2010/main" val="85897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20BEB1A3-F8C1-ECA9-2F7A-9D4AE3E01EB5}"/>
              </a:ext>
            </a:extLst>
          </p:cNvPr>
          <p:cNvGrpSpPr/>
          <p:nvPr/>
        </p:nvGrpSpPr>
        <p:grpSpPr>
          <a:xfrm>
            <a:off x="3581644" y="-1615803"/>
            <a:ext cx="5258667" cy="1110264"/>
            <a:chOff x="980208" y="2014984"/>
            <a:chExt cx="5258667" cy="1110264"/>
          </a:xfrm>
        </p:grpSpPr>
        <p:grpSp>
          <p:nvGrpSpPr>
            <p:cNvPr id="53" name="Group 52">
              <a:extLst>
                <a:ext uri="{FF2B5EF4-FFF2-40B4-BE49-F238E27FC236}">
                  <a16:creationId xmlns:a16="http://schemas.microsoft.com/office/drawing/2014/main" id="{EB574058-EC2E-EF19-6124-CB6F80C2F951}"/>
                </a:ext>
              </a:extLst>
            </p:cNvPr>
            <p:cNvGrpSpPr/>
            <p:nvPr/>
          </p:nvGrpSpPr>
          <p:grpSpPr>
            <a:xfrm>
              <a:off x="980208" y="2014984"/>
              <a:ext cx="5258666" cy="1110264"/>
              <a:chOff x="980207" y="2106701"/>
              <a:chExt cx="4824260" cy="1018548"/>
            </a:xfrm>
          </p:grpSpPr>
          <p:sp>
            <p:nvSpPr>
              <p:cNvPr id="57" name="Rectangle 32">
                <a:extLst>
                  <a:ext uri="{FF2B5EF4-FFF2-40B4-BE49-F238E27FC236}">
                    <a16:creationId xmlns:a16="http://schemas.microsoft.com/office/drawing/2014/main" id="{2F87D70D-5C7C-3C2D-951F-46F3158FB4E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Freeform: Shape 76">
                <a:extLst>
                  <a:ext uri="{FF2B5EF4-FFF2-40B4-BE49-F238E27FC236}">
                    <a16:creationId xmlns:a16="http://schemas.microsoft.com/office/drawing/2014/main" id="{A418858A-0A6B-1C1D-8EEA-2281A629F60B}"/>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54" name="Group 53">
              <a:extLst>
                <a:ext uri="{FF2B5EF4-FFF2-40B4-BE49-F238E27FC236}">
                  <a16:creationId xmlns:a16="http://schemas.microsoft.com/office/drawing/2014/main" id="{008AE3EC-8968-4E0F-C4C6-419F0EEFAE19}"/>
                </a:ext>
              </a:extLst>
            </p:cNvPr>
            <p:cNvGrpSpPr/>
            <p:nvPr/>
          </p:nvGrpSpPr>
          <p:grpSpPr>
            <a:xfrm>
              <a:off x="1630579" y="2316367"/>
              <a:ext cx="4608296" cy="510740"/>
              <a:chOff x="1125534" y="2343201"/>
              <a:chExt cx="4608296" cy="510740"/>
            </a:xfrm>
          </p:grpSpPr>
          <p:sp>
            <p:nvSpPr>
              <p:cNvPr id="55" name="Rectangle 54">
                <a:extLst>
                  <a:ext uri="{FF2B5EF4-FFF2-40B4-BE49-F238E27FC236}">
                    <a16:creationId xmlns:a16="http://schemas.microsoft.com/office/drawing/2014/main" id="{2136F982-245F-EE43-3CF7-C8475B862A75}"/>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19">
                <a:extLst>
                  <a:ext uri="{FF2B5EF4-FFF2-40B4-BE49-F238E27FC236}">
                    <a16:creationId xmlns:a16="http://schemas.microsoft.com/office/drawing/2014/main" id="{5CA9DB95-D028-9A78-5B1E-2F3259B1AA0C}"/>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4" name="Group 3">
            <a:extLst>
              <a:ext uri="{FF2B5EF4-FFF2-40B4-BE49-F238E27FC236}">
                <a16:creationId xmlns:a16="http://schemas.microsoft.com/office/drawing/2014/main" id="{DA6C8222-5C5E-927B-1E95-DD087F42BD0B}"/>
              </a:ext>
            </a:extLst>
          </p:cNvPr>
          <p:cNvGrpSpPr/>
          <p:nvPr/>
        </p:nvGrpSpPr>
        <p:grpSpPr>
          <a:xfrm>
            <a:off x="4689884" y="-1315141"/>
            <a:ext cx="1536141" cy="509955"/>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AB2C120C-1240-4103-277C-F1C47CD5B8F5}"/>
              </a:ext>
            </a:extLst>
          </p:cNvPr>
          <p:cNvGrpSpPr/>
          <p:nvPr/>
        </p:nvGrpSpPr>
        <p:grpSpPr>
          <a:xfrm>
            <a:off x="131315" y="671071"/>
            <a:ext cx="10939897" cy="5517764"/>
            <a:chOff x="131315" y="671071"/>
            <a:chExt cx="10939897" cy="5517764"/>
          </a:xfrm>
        </p:grpSpPr>
        <p:grpSp>
          <p:nvGrpSpPr>
            <p:cNvPr id="91" name="Group 90">
              <a:extLst>
                <a:ext uri="{FF2B5EF4-FFF2-40B4-BE49-F238E27FC236}">
                  <a16:creationId xmlns:a16="http://schemas.microsoft.com/office/drawing/2014/main" id="{1178F13D-A222-1060-5BA5-259061E03D41}"/>
                </a:ext>
              </a:extLst>
            </p:cNvPr>
            <p:cNvGrpSpPr/>
            <p:nvPr/>
          </p:nvGrpSpPr>
          <p:grpSpPr>
            <a:xfrm>
              <a:off x="3001423" y="671071"/>
              <a:ext cx="5258667" cy="1110264"/>
              <a:chOff x="350055" y="1136658"/>
              <a:chExt cx="5258667" cy="1110264"/>
            </a:xfrm>
          </p:grpSpPr>
          <p:grpSp>
            <p:nvGrpSpPr>
              <p:cNvPr id="10" name="Group 9">
                <a:extLst>
                  <a:ext uri="{FF2B5EF4-FFF2-40B4-BE49-F238E27FC236}">
                    <a16:creationId xmlns:a16="http://schemas.microsoft.com/office/drawing/2014/main" id="{FECE419A-9A34-C25B-9371-5903599D624F}"/>
                  </a:ext>
                </a:extLst>
              </p:cNvPr>
              <p:cNvGrpSpPr/>
              <p:nvPr/>
            </p:nvGrpSpPr>
            <p:grpSpPr>
              <a:xfrm>
                <a:off x="350055" y="1136658"/>
                <a:ext cx="5258667" cy="1110264"/>
                <a:chOff x="980208" y="2014984"/>
                <a:chExt cx="5258667" cy="1110264"/>
              </a:xfrm>
            </p:grpSpPr>
            <p:grpSp>
              <p:nvGrpSpPr>
                <p:cNvPr id="11" name="Group 10">
                  <a:extLst>
                    <a:ext uri="{FF2B5EF4-FFF2-40B4-BE49-F238E27FC236}">
                      <a16:creationId xmlns:a16="http://schemas.microsoft.com/office/drawing/2014/main" id="{1149D9F8-40C7-F615-5C62-3C6C1865E84D}"/>
                    </a:ext>
                  </a:extLst>
                </p:cNvPr>
                <p:cNvGrpSpPr/>
                <p:nvPr/>
              </p:nvGrpSpPr>
              <p:grpSpPr>
                <a:xfrm>
                  <a:off x="980208" y="2014984"/>
                  <a:ext cx="5258666" cy="1110264"/>
                  <a:chOff x="980207" y="2106701"/>
                  <a:chExt cx="4824260" cy="1018548"/>
                </a:xfrm>
              </p:grpSpPr>
              <p:sp>
                <p:nvSpPr>
                  <p:cNvPr id="21" name="Rectangle 32">
                    <a:extLst>
                      <a:ext uri="{FF2B5EF4-FFF2-40B4-BE49-F238E27FC236}">
                        <a16:creationId xmlns:a16="http://schemas.microsoft.com/office/drawing/2014/main" id="{0B9F91F2-AF75-31F7-7C41-4C7462F80C5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A9EBF18A-9EE6-0822-3903-C81F75777DFA}"/>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12" name="Group 11">
                  <a:extLst>
                    <a:ext uri="{FF2B5EF4-FFF2-40B4-BE49-F238E27FC236}">
                      <a16:creationId xmlns:a16="http://schemas.microsoft.com/office/drawing/2014/main" id="{0981FAD7-BEEE-1AAD-C6C5-6D1A440979A8}"/>
                    </a:ext>
                  </a:extLst>
                </p:cNvPr>
                <p:cNvGrpSpPr/>
                <p:nvPr/>
              </p:nvGrpSpPr>
              <p:grpSpPr>
                <a:xfrm>
                  <a:off x="1630579" y="2316367"/>
                  <a:ext cx="4608296" cy="510740"/>
                  <a:chOff x="1125534" y="2343201"/>
                  <a:chExt cx="4608296" cy="510740"/>
                </a:xfrm>
              </p:grpSpPr>
              <p:sp>
                <p:nvSpPr>
                  <p:cNvPr id="14" name="Rectangle 13">
                    <a:extLst>
                      <a:ext uri="{FF2B5EF4-FFF2-40B4-BE49-F238E27FC236}">
                        <a16:creationId xmlns:a16="http://schemas.microsoft.com/office/drawing/2014/main" id="{29E068D6-4645-7E66-F785-6AE387D7F0DE}"/>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9">
                    <a:extLst>
                      <a:ext uri="{FF2B5EF4-FFF2-40B4-BE49-F238E27FC236}">
                        <a16:creationId xmlns:a16="http://schemas.microsoft.com/office/drawing/2014/main" id="{E67B8ECF-EA9C-5450-A5B0-B2450CB81A31}"/>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9" name="Oval 28">
                <a:extLst>
                  <a:ext uri="{FF2B5EF4-FFF2-40B4-BE49-F238E27FC236}">
                    <a16:creationId xmlns:a16="http://schemas.microsoft.com/office/drawing/2014/main" id="{D7D6B8A2-D9E3-69FA-8C25-047783840CC1}"/>
                  </a:ext>
                </a:extLst>
              </p:cNvPr>
              <p:cNvSpPr/>
              <p:nvPr/>
            </p:nvSpPr>
            <p:spPr>
              <a:xfrm>
                <a:off x="1023061" y="143929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up 38">
              <a:extLst>
                <a:ext uri="{FF2B5EF4-FFF2-40B4-BE49-F238E27FC236}">
                  <a16:creationId xmlns:a16="http://schemas.microsoft.com/office/drawing/2014/main" id="{F953D6C8-E301-AC12-EDF5-3F0379A97FF6}"/>
                </a:ext>
              </a:extLst>
            </p:cNvPr>
            <p:cNvGrpSpPr/>
            <p:nvPr/>
          </p:nvGrpSpPr>
          <p:grpSpPr>
            <a:xfrm>
              <a:off x="131315" y="4565673"/>
              <a:ext cx="5258667" cy="1110264"/>
              <a:chOff x="980208" y="2014984"/>
              <a:chExt cx="5258667" cy="1110264"/>
            </a:xfrm>
          </p:grpSpPr>
          <p:grpSp>
            <p:nvGrpSpPr>
              <p:cNvPr id="46" name="Group 45">
                <a:extLst>
                  <a:ext uri="{FF2B5EF4-FFF2-40B4-BE49-F238E27FC236}">
                    <a16:creationId xmlns:a16="http://schemas.microsoft.com/office/drawing/2014/main" id="{08ABCCFB-EA67-12F1-1C7B-4CB218D63E9F}"/>
                  </a:ext>
                </a:extLst>
              </p:cNvPr>
              <p:cNvGrpSpPr/>
              <p:nvPr/>
            </p:nvGrpSpPr>
            <p:grpSpPr>
              <a:xfrm>
                <a:off x="980208" y="2014984"/>
                <a:ext cx="5258666" cy="1110264"/>
                <a:chOff x="980207" y="2106701"/>
                <a:chExt cx="4824260" cy="1018548"/>
              </a:xfrm>
            </p:grpSpPr>
            <p:sp>
              <p:nvSpPr>
                <p:cNvPr id="50" name="Rectangle 32">
                  <a:extLst>
                    <a:ext uri="{FF2B5EF4-FFF2-40B4-BE49-F238E27FC236}">
                      <a16:creationId xmlns:a16="http://schemas.microsoft.com/office/drawing/2014/main" id="{21A2552E-807C-581F-1FD5-317188A00E8F}"/>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reeform: Shape 50">
                  <a:extLst>
                    <a:ext uri="{FF2B5EF4-FFF2-40B4-BE49-F238E27FC236}">
                      <a16:creationId xmlns:a16="http://schemas.microsoft.com/office/drawing/2014/main" id="{AACB7C95-391A-42DB-A0BA-96517B811E56}"/>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47" name="Group 46">
                <a:extLst>
                  <a:ext uri="{FF2B5EF4-FFF2-40B4-BE49-F238E27FC236}">
                    <a16:creationId xmlns:a16="http://schemas.microsoft.com/office/drawing/2014/main" id="{BDF68FAA-9E86-3D7E-AD91-4A412E2A01C6}"/>
                  </a:ext>
                </a:extLst>
              </p:cNvPr>
              <p:cNvGrpSpPr/>
              <p:nvPr/>
            </p:nvGrpSpPr>
            <p:grpSpPr>
              <a:xfrm>
                <a:off x="1630579" y="2316367"/>
                <a:ext cx="4608296" cy="510740"/>
                <a:chOff x="1125534" y="2343201"/>
                <a:chExt cx="4608296" cy="510740"/>
              </a:xfrm>
            </p:grpSpPr>
            <p:sp>
              <p:nvSpPr>
                <p:cNvPr id="48" name="Rectangle 47">
                  <a:extLst>
                    <a:ext uri="{FF2B5EF4-FFF2-40B4-BE49-F238E27FC236}">
                      <a16:creationId xmlns:a16="http://schemas.microsoft.com/office/drawing/2014/main" id="{E05F96D7-8D65-F0E5-3F61-932079420BA7}"/>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19">
                  <a:extLst>
                    <a:ext uri="{FF2B5EF4-FFF2-40B4-BE49-F238E27FC236}">
                      <a16:creationId xmlns:a16="http://schemas.microsoft.com/office/drawing/2014/main" id="{94A6728F-90C2-6609-8907-D9311204763A}"/>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grpSp>
          <p:nvGrpSpPr>
            <p:cNvPr id="70" name="Group 69">
              <a:extLst>
                <a:ext uri="{FF2B5EF4-FFF2-40B4-BE49-F238E27FC236}">
                  <a16:creationId xmlns:a16="http://schemas.microsoft.com/office/drawing/2014/main" id="{86D54332-A17E-46E8-4850-A3E1DC73566B}"/>
                </a:ext>
              </a:extLst>
            </p:cNvPr>
            <p:cNvGrpSpPr/>
            <p:nvPr/>
          </p:nvGrpSpPr>
          <p:grpSpPr>
            <a:xfrm>
              <a:off x="1136203" y="4934815"/>
              <a:ext cx="1909364" cy="388117"/>
              <a:chOff x="4990681" y="727023"/>
              <a:chExt cx="834412" cy="169611"/>
            </a:xfrm>
          </p:grpSpPr>
          <p:grpSp>
            <p:nvGrpSpPr>
              <p:cNvPr id="71" name="Group 70">
                <a:extLst>
                  <a:ext uri="{FF2B5EF4-FFF2-40B4-BE49-F238E27FC236}">
                    <a16:creationId xmlns:a16="http://schemas.microsoft.com/office/drawing/2014/main" id="{D9E4C731-3A60-DFCD-0240-978CA0978D93}"/>
                  </a:ext>
                </a:extLst>
              </p:cNvPr>
              <p:cNvGrpSpPr/>
              <p:nvPr/>
            </p:nvGrpSpPr>
            <p:grpSpPr>
              <a:xfrm>
                <a:off x="4990681" y="736820"/>
                <a:ext cx="750246" cy="147724"/>
                <a:chOff x="2917754" y="3439408"/>
                <a:chExt cx="2165469" cy="846727"/>
              </a:xfrm>
            </p:grpSpPr>
            <p:cxnSp>
              <p:nvCxnSpPr>
                <p:cNvPr id="73" name="Straight Arrow Connector 72">
                  <a:extLst>
                    <a:ext uri="{FF2B5EF4-FFF2-40B4-BE49-F238E27FC236}">
                      <a16:creationId xmlns:a16="http://schemas.microsoft.com/office/drawing/2014/main" id="{71E6C43C-7383-13D6-724B-BED0FB615B1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9164B14-2701-55F1-27CE-B084C64B36F1}"/>
                    </a:ext>
                  </a:extLst>
                </p:cNvPr>
                <p:cNvCxnSpPr>
                  <a:cxnSpLocks/>
                </p:cNvCxnSpPr>
                <p:nvPr/>
              </p:nvCxnSpPr>
              <p:spPr>
                <a:xfrm>
                  <a:off x="2938421" y="405768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43B6C6B-6151-D3E6-A81D-C7A6A1A139DB}"/>
                    </a:ext>
                  </a:extLst>
                </p:cNvPr>
                <p:cNvCxnSpPr>
                  <a:cxnSpLocks/>
                </p:cNvCxnSpPr>
                <p:nvPr/>
              </p:nvCxnSpPr>
              <p:spPr>
                <a:xfrm>
                  <a:off x="2997833" y="4186710"/>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CAB424F-D87D-2778-317F-F5F64873DADB}"/>
                    </a:ext>
                  </a:extLst>
                </p:cNvPr>
                <p:cNvCxnSpPr>
                  <a:cxnSpLocks/>
                </p:cNvCxnSpPr>
                <p:nvPr/>
              </p:nvCxnSpPr>
              <p:spPr>
                <a:xfrm>
                  <a:off x="3088241" y="42861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F1CC0CB-C251-D71A-7BAF-B6430D2AE252}"/>
                    </a:ext>
                  </a:extLst>
                </p:cNvPr>
                <p:cNvCxnSpPr>
                  <a:cxnSpLocks/>
                </p:cNvCxnSpPr>
                <p:nvPr/>
              </p:nvCxnSpPr>
              <p:spPr>
                <a:xfrm rot="10800000" flipH="1">
                  <a:off x="2924039" y="3802146"/>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54272329-7450-49A6-A143-B056498D0BC5}"/>
                    </a:ext>
                  </a:extLst>
                </p:cNvPr>
                <p:cNvCxnSpPr>
                  <a:cxnSpLocks/>
                </p:cNvCxnSpPr>
                <p:nvPr/>
              </p:nvCxnSpPr>
              <p:spPr>
                <a:xfrm rot="10800000" flipH="1">
                  <a:off x="2952457" y="3668832"/>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77E0E3-E70D-4652-5558-9DF3980325AA}"/>
                    </a:ext>
                  </a:extLst>
                </p:cNvPr>
                <p:cNvCxnSpPr>
                  <a:cxnSpLocks/>
                </p:cNvCxnSpPr>
                <p:nvPr/>
              </p:nvCxnSpPr>
              <p:spPr>
                <a:xfrm rot="10800000" flipH="1">
                  <a:off x="3011868" y="355363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A611E1FD-F957-E38C-88C7-91CA508BB4E0}"/>
                    </a:ext>
                  </a:extLst>
                </p:cNvPr>
                <p:cNvCxnSpPr>
                  <a:cxnSpLocks/>
                </p:cNvCxnSpPr>
                <p:nvPr/>
              </p:nvCxnSpPr>
              <p:spPr>
                <a:xfrm rot="10800000" flipH="1">
                  <a:off x="3110025" y="3439408"/>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8A8A8618-F78E-CE8E-7061-093E4B3B7587}"/>
                  </a:ext>
                </a:extLst>
              </p:cNvPr>
              <p:cNvSpPr/>
              <p:nvPr/>
            </p:nvSpPr>
            <p:spPr>
              <a:xfrm>
                <a:off x="5655481" y="727023"/>
                <a:ext cx="169612" cy="16961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a:extLst>
                <a:ext uri="{FF2B5EF4-FFF2-40B4-BE49-F238E27FC236}">
                  <a16:creationId xmlns:a16="http://schemas.microsoft.com/office/drawing/2014/main" id="{3DE24DBD-95E1-840D-1A34-ABC28C963868}"/>
                </a:ext>
              </a:extLst>
            </p:cNvPr>
            <p:cNvGrpSpPr/>
            <p:nvPr/>
          </p:nvGrpSpPr>
          <p:grpSpPr>
            <a:xfrm>
              <a:off x="8089107" y="4757714"/>
              <a:ext cx="2982105" cy="638992"/>
              <a:chOff x="980208" y="2014984"/>
              <a:chExt cx="5258667" cy="1110265"/>
            </a:xfrm>
          </p:grpSpPr>
          <p:grpSp>
            <p:nvGrpSpPr>
              <p:cNvPr id="83" name="Group 82">
                <a:extLst>
                  <a:ext uri="{FF2B5EF4-FFF2-40B4-BE49-F238E27FC236}">
                    <a16:creationId xmlns:a16="http://schemas.microsoft.com/office/drawing/2014/main" id="{DCFA5BB8-DEC4-0316-29F6-BE15D3F0D287}"/>
                  </a:ext>
                </a:extLst>
              </p:cNvPr>
              <p:cNvGrpSpPr/>
              <p:nvPr/>
            </p:nvGrpSpPr>
            <p:grpSpPr>
              <a:xfrm>
                <a:off x="980208" y="2014984"/>
                <a:ext cx="5258666" cy="1110265"/>
                <a:chOff x="980207" y="2106702"/>
                <a:chExt cx="4824260" cy="1018549"/>
              </a:xfrm>
            </p:grpSpPr>
            <p:sp>
              <p:nvSpPr>
                <p:cNvPr id="87" name="Rectangle 32">
                  <a:extLst>
                    <a:ext uri="{FF2B5EF4-FFF2-40B4-BE49-F238E27FC236}">
                      <a16:creationId xmlns:a16="http://schemas.microsoft.com/office/drawing/2014/main" id="{DDA952AE-4CB6-CD67-FFDD-CCB1005B031B}"/>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Freeform: Shape 87">
                  <a:extLst>
                    <a:ext uri="{FF2B5EF4-FFF2-40B4-BE49-F238E27FC236}">
                      <a16:creationId xmlns:a16="http://schemas.microsoft.com/office/drawing/2014/main" id="{20CCC0CC-1318-DC2F-0207-C47CE8D0BCE6}"/>
                    </a:ext>
                  </a:extLst>
                </p:cNvPr>
                <p:cNvSpPr/>
                <p:nvPr/>
              </p:nvSpPr>
              <p:spPr>
                <a:xfrm>
                  <a:off x="980207" y="2106702"/>
                  <a:ext cx="4735542" cy="1018549"/>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chemeClr val="bg2">
                    <a:lumMod val="50000"/>
                  </a:schemeClr>
                </a:solidFill>
                <a:ln w="36651" cap="flat">
                  <a:noFill/>
                  <a:prstDash val="solid"/>
                  <a:miter/>
                </a:ln>
              </p:spPr>
              <p:txBody>
                <a:bodyPr rtlCol="0" anchor="ctr"/>
                <a:lstStyle/>
                <a:p>
                  <a:endParaRPr lang="en-GB"/>
                </a:p>
              </p:txBody>
            </p:sp>
          </p:grpSp>
          <p:grpSp>
            <p:nvGrpSpPr>
              <p:cNvPr id="84" name="Group 83">
                <a:extLst>
                  <a:ext uri="{FF2B5EF4-FFF2-40B4-BE49-F238E27FC236}">
                    <a16:creationId xmlns:a16="http://schemas.microsoft.com/office/drawing/2014/main" id="{6C0F853F-C32E-BACE-BFEA-22C7FF236825}"/>
                  </a:ext>
                </a:extLst>
              </p:cNvPr>
              <p:cNvGrpSpPr/>
              <p:nvPr/>
            </p:nvGrpSpPr>
            <p:grpSpPr>
              <a:xfrm>
                <a:off x="1630579" y="2316367"/>
                <a:ext cx="4608296" cy="510740"/>
                <a:chOff x="1125534" y="2343201"/>
                <a:chExt cx="4608296" cy="510740"/>
              </a:xfrm>
            </p:grpSpPr>
            <p:sp>
              <p:nvSpPr>
                <p:cNvPr id="85" name="Rectangle 84">
                  <a:extLst>
                    <a:ext uri="{FF2B5EF4-FFF2-40B4-BE49-F238E27FC236}">
                      <a16:creationId xmlns:a16="http://schemas.microsoft.com/office/drawing/2014/main" id="{C0A25415-6D1D-F6CB-57A0-614D27324F94}"/>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Rectangle: Rounded Corners 19">
                  <a:extLst>
                    <a:ext uri="{FF2B5EF4-FFF2-40B4-BE49-F238E27FC236}">
                      <a16:creationId xmlns:a16="http://schemas.microsoft.com/office/drawing/2014/main" id="{0EA719AF-E191-3BA6-09E4-3D2430D10543}"/>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01" name="Oval 100">
              <a:extLst>
                <a:ext uri="{FF2B5EF4-FFF2-40B4-BE49-F238E27FC236}">
                  <a16:creationId xmlns:a16="http://schemas.microsoft.com/office/drawing/2014/main" id="{E4BEE477-0D0D-EE3A-1CDE-6E2D2412DFBF}"/>
                </a:ext>
              </a:extLst>
            </p:cNvPr>
            <p:cNvSpPr/>
            <p:nvPr/>
          </p:nvSpPr>
          <p:spPr>
            <a:xfrm>
              <a:off x="9298301" y="4822238"/>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8" name="Straight Arrow Connector 147">
              <a:extLst>
                <a:ext uri="{FF2B5EF4-FFF2-40B4-BE49-F238E27FC236}">
                  <a16:creationId xmlns:a16="http://schemas.microsoft.com/office/drawing/2014/main" id="{1BD3353E-C391-5D62-1A59-0458466864C2}"/>
                </a:ext>
              </a:extLst>
            </p:cNvPr>
            <p:cNvCxnSpPr/>
            <p:nvPr/>
          </p:nvCxnSpPr>
          <p:spPr>
            <a:xfrm flipH="1">
              <a:off x="8704198" y="6188835"/>
              <a:ext cx="1751925" cy="0"/>
            </a:xfrm>
            <a:prstGeom prst="straightConnector1">
              <a:avLst/>
            </a:prstGeom>
            <a:ln w="1238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0DDCE31-92E2-E221-75CB-32DF6ED788C9}"/>
                </a:ext>
              </a:extLst>
            </p:cNvPr>
            <p:cNvCxnSpPr>
              <a:cxnSpLocks/>
            </p:cNvCxnSpPr>
            <p:nvPr/>
          </p:nvCxnSpPr>
          <p:spPr>
            <a:xfrm>
              <a:off x="3369881" y="5128874"/>
              <a:ext cx="1751925" cy="0"/>
            </a:xfrm>
            <a:prstGeom prst="straightConnector1">
              <a:avLst/>
            </a:prstGeom>
            <a:ln w="1238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1407989-D848-4BD2-CF40-8D3850DD3EC2}"/>
                </a:ext>
              </a:extLst>
            </p:cNvPr>
            <p:cNvCxnSpPr>
              <a:cxnSpLocks/>
            </p:cNvCxnSpPr>
            <p:nvPr/>
          </p:nvCxnSpPr>
          <p:spPr>
            <a:xfrm flipH="1">
              <a:off x="3610991" y="2314328"/>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49C0F12-F5DE-125B-DF8F-B671B9B818A0}"/>
                </a:ext>
              </a:extLst>
            </p:cNvPr>
            <p:cNvCxnSpPr>
              <a:cxnSpLocks/>
            </p:cNvCxnSpPr>
            <p:nvPr/>
          </p:nvCxnSpPr>
          <p:spPr>
            <a:xfrm>
              <a:off x="7217909" y="2330160"/>
              <a:ext cx="1024064" cy="1126802"/>
            </a:xfrm>
            <a:prstGeom prst="straightConnector1">
              <a:avLst/>
            </a:prstGeom>
            <a:ln w="508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2351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A8A5AB8-26B3-A5A6-A7D2-AD71BC7C6285}"/>
              </a:ext>
            </a:extLst>
          </p:cNvPr>
          <p:cNvGrpSpPr/>
          <p:nvPr/>
        </p:nvGrpSpPr>
        <p:grpSpPr>
          <a:xfrm>
            <a:off x="290641" y="755883"/>
            <a:ext cx="11832037" cy="6112539"/>
            <a:chOff x="290641" y="755883"/>
            <a:chExt cx="11832037" cy="6112539"/>
          </a:xfrm>
        </p:grpSpPr>
        <p:grpSp>
          <p:nvGrpSpPr>
            <p:cNvPr id="38" name="Group 37">
              <a:extLst>
                <a:ext uri="{FF2B5EF4-FFF2-40B4-BE49-F238E27FC236}">
                  <a16:creationId xmlns:a16="http://schemas.microsoft.com/office/drawing/2014/main" id="{7D24B3B2-BF7D-C621-BCC3-120350990F3C}"/>
                </a:ext>
              </a:extLst>
            </p:cNvPr>
            <p:cNvGrpSpPr/>
            <p:nvPr/>
          </p:nvGrpSpPr>
          <p:grpSpPr>
            <a:xfrm>
              <a:off x="297409" y="755883"/>
              <a:ext cx="11825269" cy="6112539"/>
              <a:chOff x="297409" y="755883"/>
              <a:chExt cx="11825269" cy="6112539"/>
            </a:xfrm>
          </p:grpSpPr>
          <p:grpSp>
            <p:nvGrpSpPr>
              <p:cNvPr id="204" name="Group 203">
                <a:extLst>
                  <a:ext uri="{FF2B5EF4-FFF2-40B4-BE49-F238E27FC236}">
                    <a16:creationId xmlns:a16="http://schemas.microsoft.com/office/drawing/2014/main" id="{6472F8DB-9426-82F7-F593-FD708A411E5C}"/>
                  </a:ext>
                </a:extLst>
              </p:cNvPr>
              <p:cNvGrpSpPr/>
              <p:nvPr/>
            </p:nvGrpSpPr>
            <p:grpSpPr>
              <a:xfrm rot="5400000">
                <a:off x="6943972" y="3687747"/>
                <a:ext cx="1536141" cy="509955"/>
                <a:chOff x="4990682" y="643493"/>
                <a:chExt cx="1014158" cy="336671"/>
              </a:xfrm>
            </p:grpSpPr>
            <p:grpSp>
              <p:nvGrpSpPr>
                <p:cNvPr id="205" name="Group 204">
                  <a:extLst>
                    <a:ext uri="{FF2B5EF4-FFF2-40B4-BE49-F238E27FC236}">
                      <a16:creationId xmlns:a16="http://schemas.microsoft.com/office/drawing/2014/main" id="{22E7CF98-AB91-BF06-FC5B-A552531CCCDF}"/>
                    </a:ext>
                  </a:extLst>
                </p:cNvPr>
                <p:cNvGrpSpPr/>
                <p:nvPr/>
              </p:nvGrpSpPr>
              <p:grpSpPr>
                <a:xfrm>
                  <a:off x="4990682" y="662173"/>
                  <a:ext cx="885379" cy="293871"/>
                  <a:chOff x="2917754" y="3011514"/>
                  <a:chExt cx="2555508" cy="1684401"/>
                </a:xfrm>
              </p:grpSpPr>
              <p:cxnSp>
                <p:nvCxnSpPr>
                  <p:cNvPr id="207" name="Straight Arrow Connector 206">
                    <a:extLst>
                      <a:ext uri="{FF2B5EF4-FFF2-40B4-BE49-F238E27FC236}">
                        <a16:creationId xmlns:a16="http://schemas.microsoft.com/office/drawing/2014/main" id="{9D133634-5F8A-AF32-C512-AD49AB70EA8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DEC2BC83-867D-8584-B01C-EE6DA0E250D9}"/>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CAA76ED-FBDE-273A-D933-28047EAB102D}"/>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89D8909E-C72C-E47E-4882-A7439BAA9A69}"/>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885D7B05-E635-DF88-9857-FBFB890C08D4}"/>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3686067A-94BB-6034-802A-D46CF43B22F9}"/>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679C5BA-DDC1-A9FC-5A9E-2491425474BB}"/>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B417C670-F139-7385-610A-B67B81C25487}"/>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89B889B-E0A4-B71B-C8B7-259A4276BA98}"/>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D488A98-B978-8FEF-9F00-0A7D8C04201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AE3AA470-5B38-5B1B-8D1F-01879B9BDB4A}"/>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081BB7A1-22E5-748A-A80D-7C242639B813}"/>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6" name="Oval 205">
                  <a:extLst>
                    <a:ext uri="{FF2B5EF4-FFF2-40B4-BE49-F238E27FC236}">
                      <a16:creationId xmlns:a16="http://schemas.microsoft.com/office/drawing/2014/main" id="{94939E5A-9FB7-5ADD-94F4-5629EC3D9940}"/>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DA6C8222-5C5E-927B-1E95-DD087F42BD0B}"/>
                  </a:ext>
                </a:extLst>
              </p:cNvPr>
              <p:cNvGrpSpPr/>
              <p:nvPr/>
            </p:nvGrpSpPr>
            <p:grpSpPr>
              <a:xfrm rot="5400000">
                <a:off x="4003656" y="739522"/>
                <a:ext cx="404998" cy="437720"/>
                <a:chOff x="4990682" y="643493"/>
                <a:chExt cx="1014158" cy="336671"/>
              </a:xfrm>
            </p:grpSpPr>
            <p:grpSp>
              <p:nvGrpSpPr>
                <p:cNvPr id="5" name="Group 4">
                  <a:extLst>
                    <a:ext uri="{FF2B5EF4-FFF2-40B4-BE49-F238E27FC236}">
                      <a16:creationId xmlns:a16="http://schemas.microsoft.com/office/drawing/2014/main" id="{52C69640-B676-980B-749E-142D25BC230E}"/>
                    </a:ext>
                  </a:extLst>
                </p:cNvPr>
                <p:cNvGrpSpPr/>
                <p:nvPr/>
              </p:nvGrpSpPr>
              <p:grpSpPr>
                <a:xfrm>
                  <a:off x="4990682" y="662173"/>
                  <a:ext cx="885379" cy="293871"/>
                  <a:chOff x="2917754" y="3011514"/>
                  <a:chExt cx="2555508" cy="1684401"/>
                </a:xfrm>
              </p:grpSpPr>
              <p:cxnSp>
                <p:nvCxnSpPr>
                  <p:cNvPr id="7" name="Straight Arrow Connector 6">
                    <a:extLst>
                      <a:ext uri="{FF2B5EF4-FFF2-40B4-BE49-F238E27FC236}">
                        <a16:creationId xmlns:a16="http://schemas.microsoft.com/office/drawing/2014/main" id="{1E6E45DD-652E-C8E6-9709-E52363EB8DEA}"/>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EAE8CA-2111-57EA-4E2B-C10E7FA36B76}"/>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C99A45-887D-C4B8-230E-41327AC00634}"/>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365FD8E-949F-E283-326F-810B996EA94F}"/>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83D2D00-EF45-44AC-54A8-DCCCDFE22FC6}"/>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CFC24C1-953E-45CC-2DA4-5269E587BCF1}"/>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7167C9-644F-0388-DCAA-A0D66062A8A8}"/>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C678A7-ED91-B087-2CB6-71EC09B023CB}"/>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3A5B4BA-6A8B-AB07-0283-BF8B8D22A73B}"/>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D2A7ADC-6B6B-45BC-5635-EE4F7771154C}"/>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D5406C-1B6C-4610-1091-ACC79B64C9DF}"/>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0E3C2F-A790-8ECB-1078-7EBA73E9267B}"/>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FC1AF859-7EC2-AA84-0882-9C744EE7C83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31" name="Graphic 30" descr="Man with solid fill">
                <a:extLst>
                  <a:ext uri="{FF2B5EF4-FFF2-40B4-BE49-F238E27FC236}">
                    <a16:creationId xmlns:a16="http://schemas.microsoft.com/office/drawing/2014/main" id="{018A66DA-F441-4625-B4B8-947C4ED3CE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84752" y="5625195"/>
                <a:ext cx="914400" cy="914400"/>
              </a:xfrm>
              <a:prstGeom prst="rect">
                <a:avLst/>
              </a:prstGeom>
            </p:spPr>
          </p:pic>
          <p:pic>
            <p:nvPicPr>
              <p:cNvPr id="35" name="Graphic 34" descr="Man with solid fill">
                <a:extLst>
                  <a:ext uri="{FF2B5EF4-FFF2-40B4-BE49-F238E27FC236}">
                    <a16:creationId xmlns:a16="http://schemas.microsoft.com/office/drawing/2014/main" id="{B972BE62-E1C5-F3FD-48AC-61A581AC59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409" y="5625195"/>
                <a:ext cx="914400" cy="914400"/>
              </a:xfrm>
              <a:prstGeom prst="rect">
                <a:avLst/>
              </a:prstGeom>
            </p:spPr>
          </p:pic>
          <p:sp>
            <p:nvSpPr>
              <p:cNvPr id="29" name="Oval 28">
                <a:extLst>
                  <a:ext uri="{FF2B5EF4-FFF2-40B4-BE49-F238E27FC236}">
                    <a16:creationId xmlns:a16="http://schemas.microsoft.com/office/drawing/2014/main" id="{D7D6B8A2-D9E3-69FA-8C25-047783840CC1}"/>
                  </a:ext>
                </a:extLst>
              </p:cNvPr>
              <p:cNvSpPr/>
              <p:nvPr/>
            </p:nvSpPr>
            <p:spPr>
              <a:xfrm>
                <a:off x="583602" y="958382"/>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A26EF428-6A2B-6DCC-B72D-5798E0AA0353}"/>
                  </a:ext>
                </a:extLst>
              </p:cNvPr>
              <p:cNvSpPr/>
              <p:nvPr/>
            </p:nvSpPr>
            <p:spPr>
              <a:xfrm>
                <a:off x="3957464" y="959003"/>
                <a:ext cx="509945" cy="509945"/>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8E85E197-EFDF-07CD-D3EA-1352C60926CA}"/>
                  </a:ext>
                </a:extLst>
              </p:cNvPr>
              <p:cNvGrpSpPr/>
              <p:nvPr/>
            </p:nvGrpSpPr>
            <p:grpSpPr>
              <a:xfrm>
                <a:off x="7509697" y="5653770"/>
                <a:ext cx="419100" cy="857250"/>
                <a:chOff x="7509697" y="5653770"/>
                <a:chExt cx="419100" cy="857250"/>
              </a:xfrm>
            </p:grpSpPr>
            <p:sp>
              <p:nvSpPr>
                <p:cNvPr id="10" name="Freeform: Shape 9">
                  <a:extLst>
                    <a:ext uri="{FF2B5EF4-FFF2-40B4-BE49-F238E27FC236}">
                      <a16:creationId xmlns:a16="http://schemas.microsoft.com/office/drawing/2014/main" id="{86379D99-4FE1-7731-82A6-AB662DCCF144}"/>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67B4D512-7D09-1A2E-CCC1-E253A5E7A9BA}"/>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199" name="Straight Arrow Connector 198">
                <a:extLst>
                  <a:ext uri="{FF2B5EF4-FFF2-40B4-BE49-F238E27FC236}">
                    <a16:creationId xmlns:a16="http://schemas.microsoft.com/office/drawing/2014/main" id="{613E9908-FF05-E542-CF29-EA0489B52A19}"/>
                  </a:ext>
                </a:extLst>
              </p:cNvPr>
              <p:cNvCxnSpPr>
                <a:cxnSpLocks/>
              </p:cNvCxnSpPr>
              <p:nvPr/>
            </p:nvCxnSpPr>
            <p:spPr>
              <a:xfrm>
                <a:off x="4206155" y="1435701"/>
                <a:ext cx="0" cy="160766"/>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CEF6C3A-8204-33F4-F45D-21A0815067CB}"/>
                  </a:ext>
                </a:extLst>
              </p:cNvPr>
              <p:cNvCxnSpPr>
                <a:cxnSpLocks/>
              </p:cNvCxnSpPr>
              <p:nvPr/>
            </p:nvCxnSpPr>
            <p:spPr>
              <a:xfrm>
                <a:off x="7711713" y="1497806"/>
                <a:ext cx="0" cy="4127389"/>
              </a:xfrm>
              <a:prstGeom prst="straightConnector1">
                <a:avLst/>
              </a:prstGeom>
              <a:ln w="412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6502D5CB-DE0B-401E-CC2F-735C8F56B1D9}"/>
                  </a:ext>
                </a:extLst>
              </p:cNvPr>
              <p:cNvGrpSpPr/>
              <p:nvPr/>
            </p:nvGrpSpPr>
            <p:grpSpPr>
              <a:xfrm rot="5400000">
                <a:off x="10453285" y="4602147"/>
                <a:ext cx="1536141" cy="509955"/>
                <a:chOff x="4990682" y="643493"/>
                <a:chExt cx="1014158" cy="336671"/>
              </a:xfrm>
            </p:grpSpPr>
            <p:grpSp>
              <p:nvGrpSpPr>
                <p:cNvPr id="241" name="Group 240">
                  <a:extLst>
                    <a:ext uri="{FF2B5EF4-FFF2-40B4-BE49-F238E27FC236}">
                      <a16:creationId xmlns:a16="http://schemas.microsoft.com/office/drawing/2014/main" id="{305798FA-1218-EE4B-6421-2C0143A4B6D7}"/>
                    </a:ext>
                  </a:extLst>
                </p:cNvPr>
                <p:cNvGrpSpPr/>
                <p:nvPr/>
              </p:nvGrpSpPr>
              <p:grpSpPr>
                <a:xfrm>
                  <a:off x="4990682" y="662173"/>
                  <a:ext cx="885379" cy="293871"/>
                  <a:chOff x="2917754" y="3011514"/>
                  <a:chExt cx="2555508" cy="1684401"/>
                </a:xfrm>
              </p:grpSpPr>
              <p:cxnSp>
                <p:nvCxnSpPr>
                  <p:cNvPr id="243" name="Straight Arrow Connector 242">
                    <a:extLst>
                      <a:ext uri="{FF2B5EF4-FFF2-40B4-BE49-F238E27FC236}">
                        <a16:creationId xmlns:a16="http://schemas.microsoft.com/office/drawing/2014/main" id="{FA2D4EE9-121A-61D3-F705-AA60DDADD126}"/>
                      </a:ext>
                    </a:extLst>
                  </p:cNvPr>
                  <p:cNvCxnSpPr>
                    <a:cxnSpLocks/>
                  </p:cNvCxnSpPr>
                  <p:nvPr/>
                </p:nvCxnSpPr>
                <p:spPr>
                  <a:xfrm>
                    <a:off x="2917754" y="3933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DD01397D-8F45-16CF-D39B-65036658C643}"/>
                      </a:ext>
                    </a:extLst>
                  </p:cNvPr>
                  <p:cNvCxnSpPr>
                    <a:cxnSpLocks/>
                  </p:cNvCxnSpPr>
                  <p:nvPr/>
                </p:nvCxnSpPr>
                <p:spPr>
                  <a:xfrm>
                    <a:off x="2938421" y="40863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063481D-9AD8-8ED1-A6A0-D0B82B477BF8}"/>
                      </a:ext>
                    </a:extLst>
                  </p:cNvPr>
                  <p:cNvCxnSpPr>
                    <a:cxnSpLocks/>
                  </p:cNvCxnSpPr>
                  <p:nvPr/>
                </p:nvCxnSpPr>
                <p:spPr>
                  <a:xfrm>
                    <a:off x="2997833" y="42387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C002D7E-7B50-3E23-2613-BC1B6E674381}"/>
                      </a:ext>
                    </a:extLst>
                  </p:cNvPr>
                  <p:cNvCxnSpPr>
                    <a:cxnSpLocks/>
                  </p:cNvCxnSpPr>
                  <p:nvPr/>
                </p:nvCxnSpPr>
                <p:spPr>
                  <a:xfrm>
                    <a:off x="3088241" y="43911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17B4DB4-776A-09DF-2661-42C3F4907858}"/>
                      </a:ext>
                    </a:extLst>
                  </p:cNvPr>
                  <p:cNvCxnSpPr>
                    <a:cxnSpLocks/>
                  </p:cNvCxnSpPr>
                  <p:nvPr/>
                </p:nvCxnSpPr>
                <p:spPr>
                  <a:xfrm>
                    <a:off x="3232890" y="45435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69EBAE76-B8E8-2AE5-6D45-80DFBDCDB185}"/>
                      </a:ext>
                    </a:extLst>
                  </p:cNvPr>
                  <p:cNvCxnSpPr>
                    <a:cxnSpLocks/>
                  </p:cNvCxnSpPr>
                  <p:nvPr/>
                </p:nvCxnSpPr>
                <p:spPr>
                  <a:xfrm>
                    <a:off x="3470531" y="4695915"/>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D2C7DC67-3836-D758-0043-C58114215DFF}"/>
                      </a:ext>
                    </a:extLst>
                  </p:cNvPr>
                  <p:cNvCxnSpPr>
                    <a:cxnSpLocks/>
                  </p:cNvCxnSpPr>
                  <p:nvPr/>
                </p:nvCxnSpPr>
                <p:spPr>
                  <a:xfrm rot="10800000" flipH="1">
                    <a:off x="2924040" y="3773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553824C3-8026-E24D-8034-D221BB19C64C}"/>
                      </a:ext>
                    </a:extLst>
                  </p:cNvPr>
                  <p:cNvCxnSpPr>
                    <a:cxnSpLocks/>
                  </p:cNvCxnSpPr>
                  <p:nvPr/>
                </p:nvCxnSpPr>
                <p:spPr>
                  <a:xfrm rot="10800000" flipH="1">
                    <a:off x="2952456" y="36211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16480DC5-2AF2-CA39-0285-DFEB3B412B4F}"/>
                      </a:ext>
                    </a:extLst>
                  </p:cNvPr>
                  <p:cNvCxnSpPr>
                    <a:cxnSpLocks/>
                  </p:cNvCxnSpPr>
                  <p:nvPr/>
                </p:nvCxnSpPr>
                <p:spPr>
                  <a:xfrm rot="10800000" flipH="1">
                    <a:off x="3011868" y="34687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CD686CC-D722-C908-C84D-D3C58D5EB0E3}"/>
                      </a:ext>
                    </a:extLst>
                  </p:cNvPr>
                  <p:cNvCxnSpPr>
                    <a:cxnSpLocks/>
                  </p:cNvCxnSpPr>
                  <p:nvPr/>
                </p:nvCxnSpPr>
                <p:spPr>
                  <a:xfrm rot="10800000" flipH="1">
                    <a:off x="3110025" y="33163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1402CC-446C-7E8F-3A99-3ABF80BC03FB}"/>
                      </a:ext>
                    </a:extLst>
                  </p:cNvPr>
                  <p:cNvCxnSpPr>
                    <a:cxnSpLocks/>
                  </p:cNvCxnSpPr>
                  <p:nvPr/>
                </p:nvCxnSpPr>
                <p:spPr>
                  <a:xfrm rot="10800000" flipH="1">
                    <a:off x="3254673" y="31639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6D3B5A0B-A773-6CC4-FD7B-7CC5B29E571F}"/>
                      </a:ext>
                    </a:extLst>
                  </p:cNvPr>
                  <p:cNvCxnSpPr>
                    <a:cxnSpLocks/>
                  </p:cNvCxnSpPr>
                  <p:nvPr/>
                </p:nvCxnSpPr>
                <p:spPr>
                  <a:xfrm rot="10800000" flipH="1">
                    <a:off x="3500064" y="3011514"/>
                    <a:ext cx="1973198" cy="0"/>
                  </a:xfrm>
                  <a:prstGeom prst="straightConnector1">
                    <a:avLst/>
                  </a:prstGeom>
                  <a:ln w="28575">
                    <a:gradFill flip="none" rotWithShape="1">
                      <a:gsLst>
                        <a:gs pos="81000">
                          <a:schemeClr val="tx1">
                            <a:lumMod val="85000"/>
                            <a:lumOff val="15000"/>
                          </a:schemeClr>
                        </a:gs>
                        <a:gs pos="37000">
                          <a:schemeClr val="bg2">
                            <a:lumMod val="90000"/>
                          </a:schemeClr>
                        </a:gs>
                        <a:gs pos="0">
                          <a:schemeClr val="bg1"/>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2" name="Oval 241">
                  <a:extLst>
                    <a:ext uri="{FF2B5EF4-FFF2-40B4-BE49-F238E27FC236}">
                      <a16:creationId xmlns:a16="http://schemas.microsoft.com/office/drawing/2014/main" id="{F1FD38E5-738A-4513-4FAC-D483280A95FD}"/>
                    </a:ext>
                  </a:extLst>
                </p:cNvPr>
                <p:cNvSpPr/>
                <p:nvPr/>
              </p:nvSpPr>
              <p:spPr>
                <a:xfrm>
                  <a:off x="5668168" y="643493"/>
                  <a:ext cx="336672" cy="336671"/>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A337945A-2AD6-58C6-D3DE-5CBC0EF75375}"/>
                  </a:ext>
                </a:extLst>
              </p:cNvPr>
              <p:cNvGrpSpPr/>
              <p:nvPr/>
            </p:nvGrpSpPr>
            <p:grpSpPr>
              <a:xfrm>
                <a:off x="11004783" y="5646201"/>
                <a:ext cx="419100" cy="857250"/>
                <a:chOff x="7509697" y="5653770"/>
                <a:chExt cx="419100" cy="857250"/>
              </a:xfrm>
            </p:grpSpPr>
            <p:sp>
              <p:nvSpPr>
                <p:cNvPr id="21" name="Freeform: Shape 20">
                  <a:extLst>
                    <a:ext uri="{FF2B5EF4-FFF2-40B4-BE49-F238E27FC236}">
                      <a16:creationId xmlns:a16="http://schemas.microsoft.com/office/drawing/2014/main" id="{9F43DA85-7FE4-B658-4855-31A6DC473D0E}"/>
                    </a:ext>
                  </a:extLst>
                </p:cNvPr>
                <p:cNvSpPr/>
                <p:nvPr/>
              </p:nvSpPr>
              <p:spPr>
                <a:xfrm>
                  <a:off x="7643047" y="5653770"/>
                  <a:ext cx="152400" cy="152400"/>
                </a:xfrm>
                <a:custGeom>
                  <a:avLst/>
                  <a:gdLst>
                    <a:gd name="connsiteX0" fmla="*/ 152400 w 152400"/>
                    <a:gd name="connsiteY0" fmla="*/ 76200 h 152400"/>
                    <a:gd name="connsiteX1" fmla="*/ 76200 w 152400"/>
                    <a:gd name="connsiteY1" fmla="*/ 152400 h 152400"/>
                    <a:gd name="connsiteX2" fmla="*/ 0 w 152400"/>
                    <a:gd name="connsiteY2" fmla="*/ 76200 h 152400"/>
                    <a:gd name="connsiteX3" fmla="*/ 76200 w 152400"/>
                    <a:gd name="connsiteY3" fmla="*/ 0 h 152400"/>
                    <a:gd name="connsiteX4" fmla="*/ 152400 w 152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400">
                      <a:moveTo>
                        <a:pt x="152400" y="76200"/>
                      </a:moveTo>
                      <a:cubicBezTo>
                        <a:pt x="152400" y="118284"/>
                        <a:pt x="118284" y="152400"/>
                        <a:pt x="76200" y="152400"/>
                      </a:cubicBezTo>
                      <a:cubicBezTo>
                        <a:pt x="34116" y="152400"/>
                        <a:pt x="0" y="118284"/>
                        <a:pt x="0" y="76200"/>
                      </a:cubicBezTo>
                      <a:cubicBezTo>
                        <a:pt x="0" y="34116"/>
                        <a:pt x="34116" y="0"/>
                        <a:pt x="76200" y="0"/>
                      </a:cubicBezTo>
                      <a:cubicBezTo>
                        <a:pt x="118284" y="0"/>
                        <a:pt x="152400" y="34116"/>
                        <a:pt x="152400" y="76200"/>
                      </a:cubicBezTo>
                      <a:close/>
                    </a:path>
                  </a:pathLst>
                </a:custGeom>
                <a:solidFill>
                  <a:srgbClr val="FF0000"/>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67A6D3DE-3C3B-E75A-7AD3-3C5BE0F468CC}"/>
                    </a:ext>
                  </a:extLst>
                </p:cNvPr>
                <p:cNvSpPr/>
                <p:nvPr/>
              </p:nvSpPr>
              <p:spPr>
                <a:xfrm>
                  <a:off x="7509697" y="5825220"/>
                  <a:ext cx="419100" cy="685800"/>
                </a:xfrm>
                <a:custGeom>
                  <a:avLst/>
                  <a:gdLst>
                    <a:gd name="connsiteX0" fmla="*/ 417195 w 419100"/>
                    <a:gd name="connsiteY0" fmla="*/ 297180 h 685800"/>
                    <a:gd name="connsiteX1" fmla="*/ 363855 w 419100"/>
                    <a:gd name="connsiteY1" fmla="*/ 70485 h 685800"/>
                    <a:gd name="connsiteX2" fmla="*/ 352425 w 419100"/>
                    <a:gd name="connsiteY2" fmla="*/ 49530 h 685800"/>
                    <a:gd name="connsiteX3" fmla="*/ 272415 w 419100"/>
                    <a:gd name="connsiteY3" fmla="*/ 7620 h 685800"/>
                    <a:gd name="connsiteX4" fmla="*/ 209550 w 419100"/>
                    <a:gd name="connsiteY4" fmla="*/ 0 h 685800"/>
                    <a:gd name="connsiteX5" fmla="*/ 146685 w 419100"/>
                    <a:gd name="connsiteY5" fmla="*/ 9525 h 685800"/>
                    <a:gd name="connsiteX6" fmla="*/ 66675 w 419100"/>
                    <a:gd name="connsiteY6" fmla="*/ 51435 h 685800"/>
                    <a:gd name="connsiteX7" fmla="*/ 55245 w 419100"/>
                    <a:gd name="connsiteY7" fmla="*/ 72390 h 685800"/>
                    <a:gd name="connsiteX8" fmla="*/ 1905 w 419100"/>
                    <a:gd name="connsiteY8" fmla="*/ 299085 h 685800"/>
                    <a:gd name="connsiteX9" fmla="*/ 0 w 419100"/>
                    <a:gd name="connsiteY9" fmla="*/ 308610 h 685800"/>
                    <a:gd name="connsiteX10" fmla="*/ 38100 w 419100"/>
                    <a:gd name="connsiteY10" fmla="*/ 346710 h 685800"/>
                    <a:gd name="connsiteX11" fmla="*/ 74295 w 419100"/>
                    <a:gd name="connsiteY11" fmla="*/ 318135 h 685800"/>
                    <a:gd name="connsiteX12" fmla="*/ 114300 w 419100"/>
                    <a:gd name="connsiteY12" fmla="*/ 152400 h 685800"/>
                    <a:gd name="connsiteX13" fmla="*/ 114300 w 419100"/>
                    <a:gd name="connsiteY13" fmla="*/ 685800 h 685800"/>
                    <a:gd name="connsiteX14" fmla="*/ 190500 w 419100"/>
                    <a:gd name="connsiteY14" fmla="*/ 685800 h 685800"/>
                    <a:gd name="connsiteX15" fmla="*/ 190500 w 419100"/>
                    <a:gd name="connsiteY15" fmla="*/ 342900 h 685800"/>
                    <a:gd name="connsiteX16" fmla="*/ 228600 w 419100"/>
                    <a:gd name="connsiteY16" fmla="*/ 342900 h 685800"/>
                    <a:gd name="connsiteX17" fmla="*/ 228600 w 419100"/>
                    <a:gd name="connsiteY17" fmla="*/ 685800 h 685800"/>
                    <a:gd name="connsiteX18" fmla="*/ 304800 w 419100"/>
                    <a:gd name="connsiteY18" fmla="*/ 685800 h 685800"/>
                    <a:gd name="connsiteX19" fmla="*/ 304800 w 419100"/>
                    <a:gd name="connsiteY19" fmla="*/ 150495 h 685800"/>
                    <a:gd name="connsiteX20" fmla="*/ 344805 w 419100"/>
                    <a:gd name="connsiteY20" fmla="*/ 316230 h 685800"/>
                    <a:gd name="connsiteX21" fmla="*/ 381000 w 419100"/>
                    <a:gd name="connsiteY21" fmla="*/ 344805 h 685800"/>
                    <a:gd name="connsiteX22" fmla="*/ 419100 w 419100"/>
                    <a:gd name="connsiteY22" fmla="*/ 306705 h 685800"/>
                    <a:gd name="connsiteX23" fmla="*/ 417195 w 419100"/>
                    <a:gd name="connsiteY23" fmla="*/ 29718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9100" h="685800">
                      <a:moveTo>
                        <a:pt x="417195" y="297180"/>
                      </a:moveTo>
                      <a:lnTo>
                        <a:pt x="363855" y="70485"/>
                      </a:lnTo>
                      <a:cubicBezTo>
                        <a:pt x="361950" y="62865"/>
                        <a:pt x="358140" y="55245"/>
                        <a:pt x="352425" y="49530"/>
                      </a:cubicBezTo>
                      <a:cubicBezTo>
                        <a:pt x="329565" y="30480"/>
                        <a:pt x="302895" y="17145"/>
                        <a:pt x="272415" y="7620"/>
                      </a:cubicBezTo>
                      <a:cubicBezTo>
                        <a:pt x="251460" y="3810"/>
                        <a:pt x="230505" y="0"/>
                        <a:pt x="209550" y="0"/>
                      </a:cubicBezTo>
                      <a:cubicBezTo>
                        <a:pt x="188595" y="0"/>
                        <a:pt x="167640" y="3810"/>
                        <a:pt x="146685" y="9525"/>
                      </a:cubicBezTo>
                      <a:cubicBezTo>
                        <a:pt x="116205" y="17145"/>
                        <a:pt x="89535" y="32385"/>
                        <a:pt x="66675" y="51435"/>
                      </a:cubicBezTo>
                      <a:cubicBezTo>
                        <a:pt x="60960" y="57150"/>
                        <a:pt x="57150" y="64770"/>
                        <a:pt x="55245" y="72390"/>
                      </a:cubicBezTo>
                      <a:lnTo>
                        <a:pt x="1905" y="299085"/>
                      </a:lnTo>
                      <a:cubicBezTo>
                        <a:pt x="1905" y="300990"/>
                        <a:pt x="0" y="304800"/>
                        <a:pt x="0" y="308610"/>
                      </a:cubicBezTo>
                      <a:cubicBezTo>
                        <a:pt x="0" y="329565"/>
                        <a:pt x="17145" y="346710"/>
                        <a:pt x="38100" y="346710"/>
                      </a:cubicBezTo>
                      <a:cubicBezTo>
                        <a:pt x="55245" y="346710"/>
                        <a:pt x="70485" y="333375"/>
                        <a:pt x="74295" y="318135"/>
                      </a:cubicBezTo>
                      <a:lnTo>
                        <a:pt x="114300" y="152400"/>
                      </a:lnTo>
                      <a:lnTo>
                        <a:pt x="114300" y="685800"/>
                      </a:lnTo>
                      <a:lnTo>
                        <a:pt x="190500" y="685800"/>
                      </a:lnTo>
                      <a:lnTo>
                        <a:pt x="190500" y="342900"/>
                      </a:lnTo>
                      <a:lnTo>
                        <a:pt x="228600" y="342900"/>
                      </a:lnTo>
                      <a:lnTo>
                        <a:pt x="228600" y="685800"/>
                      </a:lnTo>
                      <a:lnTo>
                        <a:pt x="304800" y="685800"/>
                      </a:lnTo>
                      <a:lnTo>
                        <a:pt x="304800" y="150495"/>
                      </a:lnTo>
                      <a:lnTo>
                        <a:pt x="344805" y="316230"/>
                      </a:lnTo>
                      <a:cubicBezTo>
                        <a:pt x="348615" y="331470"/>
                        <a:pt x="363855" y="344805"/>
                        <a:pt x="381000" y="344805"/>
                      </a:cubicBezTo>
                      <a:cubicBezTo>
                        <a:pt x="401955" y="344805"/>
                        <a:pt x="419100" y="327660"/>
                        <a:pt x="419100" y="306705"/>
                      </a:cubicBezTo>
                      <a:cubicBezTo>
                        <a:pt x="419100" y="302895"/>
                        <a:pt x="417195" y="299085"/>
                        <a:pt x="417195" y="297180"/>
                      </a:cubicBezTo>
                      <a:close/>
                    </a:path>
                  </a:pathLst>
                </a:custGeom>
                <a:solidFill>
                  <a:srgbClr val="000000"/>
                </a:solidFill>
                <a:ln w="9525" cap="flat">
                  <a:noFill/>
                  <a:prstDash val="solid"/>
                  <a:miter/>
                </a:ln>
              </p:spPr>
              <p:txBody>
                <a:bodyPr rtlCol="0" anchor="ctr"/>
                <a:lstStyle/>
                <a:p>
                  <a:endParaRPr lang="en-GB"/>
                </a:p>
              </p:txBody>
            </p:sp>
          </p:grpSp>
          <p:cxnSp>
            <p:nvCxnSpPr>
              <p:cNvPr id="30" name="Straight Connector 29">
                <a:extLst>
                  <a:ext uri="{FF2B5EF4-FFF2-40B4-BE49-F238E27FC236}">
                    <a16:creationId xmlns:a16="http://schemas.microsoft.com/office/drawing/2014/main" id="{77CCF9A1-CF19-573D-F63F-E2BAA5F8BF6B}"/>
                  </a:ext>
                </a:extLst>
              </p:cNvPr>
              <p:cNvCxnSpPr/>
              <p:nvPr/>
            </p:nvCxnSpPr>
            <p:spPr>
              <a:xfrm>
                <a:off x="1211809" y="1468327"/>
                <a:ext cx="0" cy="4177874"/>
              </a:xfrm>
              <a:prstGeom prst="line">
                <a:avLst/>
              </a:prstGeom>
              <a:ln w="38100">
                <a:solidFill>
                  <a:schemeClr val="tx1"/>
                </a:solidFill>
                <a:prstDash val="sysDot"/>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9F0F4FE-5422-D5B7-5C12-E65082BCA9AC}"/>
                  </a:ext>
                </a:extLst>
              </p:cNvPr>
              <p:cNvCxnSpPr>
                <a:cxnSpLocks/>
                <a:endCxn id="206" idx="6"/>
              </p:cNvCxnSpPr>
              <p:nvPr/>
            </p:nvCxnSpPr>
            <p:spPr>
              <a:xfrm flipH="1">
                <a:off x="7712043" y="1462046"/>
                <a:ext cx="505" cy="3248750"/>
              </a:xfrm>
              <a:prstGeom prst="line">
                <a:avLst/>
              </a:prstGeom>
              <a:ln w="41275">
                <a:solidFill>
                  <a:schemeClr val="tx1"/>
                </a:solidFill>
                <a:prstDash val="sysDot"/>
                <a:headEnd type="none" w="med" len="sm"/>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EC9E9BD-A4DE-E4A3-A7B6-1E45B92F632C}"/>
                  </a:ext>
                </a:extLst>
              </p:cNvPr>
              <p:cNvSpPr txBox="1"/>
              <p:nvPr/>
            </p:nvSpPr>
            <p:spPr>
              <a:xfrm>
                <a:off x="10773395" y="6499090"/>
                <a:ext cx="1349283" cy="369332"/>
              </a:xfrm>
              <a:prstGeom prst="rect">
                <a:avLst/>
              </a:prstGeom>
              <a:noFill/>
            </p:spPr>
            <p:txBody>
              <a:bodyPr wrap="square" rtlCol="0">
                <a:spAutoFit/>
              </a:bodyPr>
              <a:lstStyle/>
              <a:p>
                <a:r>
                  <a:rPr lang="en-GB" dirty="0"/>
                  <a:t>t = 4/3 years</a:t>
                </a:r>
              </a:p>
            </p:txBody>
          </p:sp>
          <p:sp>
            <p:nvSpPr>
              <p:cNvPr id="42" name="TextBox 41">
                <a:extLst>
                  <a:ext uri="{FF2B5EF4-FFF2-40B4-BE49-F238E27FC236}">
                    <a16:creationId xmlns:a16="http://schemas.microsoft.com/office/drawing/2014/main" id="{EC815932-59E1-3832-93E8-315D19BACA94}"/>
                  </a:ext>
                </a:extLst>
              </p:cNvPr>
              <p:cNvSpPr txBox="1"/>
              <p:nvPr/>
            </p:nvSpPr>
            <p:spPr>
              <a:xfrm>
                <a:off x="3750121" y="6499090"/>
                <a:ext cx="1004835" cy="369332"/>
              </a:xfrm>
              <a:prstGeom prst="rect">
                <a:avLst/>
              </a:prstGeom>
              <a:noFill/>
            </p:spPr>
            <p:txBody>
              <a:bodyPr wrap="square" rtlCol="0">
                <a:spAutoFit/>
              </a:bodyPr>
              <a:lstStyle/>
              <a:p>
                <a:pPr algn="ctr"/>
                <a:r>
                  <a:rPr lang="en-GB" dirty="0"/>
                  <a:t>t = 0</a:t>
                </a:r>
              </a:p>
            </p:txBody>
          </p:sp>
          <p:sp>
            <p:nvSpPr>
              <p:cNvPr id="43" name="TextBox 42">
                <a:extLst>
                  <a:ext uri="{FF2B5EF4-FFF2-40B4-BE49-F238E27FC236}">
                    <a16:creationId xmlns:a16="http://schemas.microsoft.com/office/drawing/2014/main" id="{34A3C46F-8793-8C5C-7AD0-8A1FB22E91CB}"/>
                  </a:ext>
                </a:extLst>
              </p:cNvPr>
              <p:cNvSpPr txBox="1"/>
              <p:nvPr/>
            </p:nvSpPr>
            <p:spPr>
              <a:xfrm>
                <a:off x="7396033" y="6488668"/>
                <a:ext cx="1138367" cy="369332"/>
              </a:xfrm>
              <a:prstGeom prst="rect">
                <a:avLst/>
              </a:prstGeom>
              <a:noFill/>
            </p:spPr>
            <p:txBody>
              <a:bodyPr wrap="square" rtlCol="0">
                <a:spAutoFit/>
              </a:bodyPr>
              <a:lstStyle/>
              <a:p>
                <a:r>
                  <a:rPr lang="en-GB" dirty="0"/>
                  <a:t>t = 1 year</a:t>
                </a:r>
              </a:p>
            </p:txBody>
          </p:sp>
          <p:sp>
            <p:nvSpPr>
              <p:cNvPr id="49" name="TextBox 48">
                <a:extLst>
                  <a:ext uri="{FF2B5EF4-FFF2-40B4-BE49-F238E27FC236}">
                    <a16:creationId xmlns:a16="http://schemas.microsoft.com/office/drawing/2014/main" id="{925C8D28-19E9-5B78-3134-5BE1474B48D5}"/>
                  </a:ext>
                </a:extLst>
              </p:cNvPr>
              <p:cNvSpPr txBox="1"/>
              <p:nvPr/>
            </p:nvSpPr>
            <p:spPr>
              <a:xfrm>
                <a:off x="6123358" y="4338370"/>
                <a:ext cx="1004835" cy="369332"/>
              </a:xfrm>
              <a:prstGeom prst="rect">
                <a:avLst/>
              </a:prstGeom>
              <a:noFill/>
            </p:spPr>
            <p:txBody>
              <a:bodyPr wrap="square" rtlCol="0">
                <a:spAutoFit/>
              </a:bodyPr>
              <a:lstStyle/>
              <a:p>
                <a:pPr algn="ctr"/>
                <a:r>
                  <a:rPr lang="en-GB"/>
                  <a:t>3/4 c</a:t>
                </a:r>
              </a:p>
            </p:txBody>
          </p:sp>
          <p:cxnSp>
            <p:nvCxnSpPr>
              <p:cNvPr id="50" name="Straight Arrow Connector 49">
                <a:extLst>
                  <a:ext uri="{FF2B5EF4-FFF2-40B4-BE49-F238E27FC236}">
                    <a16:creationId xmlns:a16="http://schemas.microsoft.com/office/drawing/2014/main" id="{6ADF6794-756F-CABA-B722-BBCF06B3CD11}"/>
                  </a:ext>
                </a:extLst>
              </p:cNvPr>
              <p:cNvCxnSpPr/>
              <p:nvPr/>
            </p:nvCxnSpPr>
            <p:spPr>
              <a:xfrm>
                <a:off x="7073441" y="4460262"/>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C23517D-BD37-0831-30AE-3F8A21335258}"/>
                  </a:ext>
                </a:extLst>
              </p:cNvPr>
              <p:cNvCxnSpPr/>
              <p:nvPr/>
            </p:nvCxnSpPr>
            <p:spPr>
              <a:xfrm>
                <a:off x="7073441" y="4319585"/>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6F7C9C8-4D6F-00D3-E539-C363A6416BEE}"/>
                  </a:ext>
                </a:extLst>
              </p:cNvPr>
              <p:cNvSpPr txBox="1"/>
              <p:nvPr/>
            </p:nvSpPr>
            <p:spPr>
              <a:xfrm>
                <a:off x="1080388" y="3418056"/>
                <a:ext cx="1657976" cy="369332"/>
              </a:xfrm>
              <a:prstGeom prst="rect">
                <a:avLst/>
              </a:prstGeom>
              <a:noFill/>
            </p:spPr>
            <p:txBody>
              <a:bodyPr wrap="square" rtlCol="0">
                <a:spAutoFit/>
              </a:bodyPr>
              <a:lstStyle/>
              <a:p>
                <a:pPr algn="ctr"/>
                <a:r>
                  <a:rPr lang="en-GB" dirty="0"/>
                  <a:t>1 light year</a:t>
                </a:r>
              </a:p>
            </p:txBody>
          </p:sp>
          <p:sp>
            <p:nvSpPr>
              <p:cNvPr id="14" name="TextBox 13">
                <a:extLst>
                  <a:ext uri="{FF2B5EF4-FFF2-40B4-BE49-F238E27FC236}">
                    <a16:creationId xmlns:a16="http://schemas.microsoft.com/office/drawing/2014/main" id="{2BD83B7A-5488-C10D-FC76-0EF3ED369073}"/>
                  </a:ext>
                </a:extLst>
              </p:cNvPr>
              <p:cNvSpPr txBox="1"/>
              <p:nvPr/>
            </p:nvSpPr>
            <p:spPr>
              <a:xfrm>
                <a:off x="9657812" y="5255863"/>
                <a:ext cx="1004835" cy="369332"/>
              </a:xfrm>
              <a:prstGeom prst="rect">
                <a:avLst/>
              </a:prstGeom>
              <a:noFill/>
            </p:spPr>
            <p:txBody>
              <a:bodyPr wrap="square" rtlCol="0">
                <a:spAutoFit/>
              </a:bodyPr>
              <a:lstStyle/>
              <a:p>
                <a:pPr algn="ctr"/>
                <a:r>
                  <a:rPr lang="en-GB"/>
                  <a:t>3/4 c</a:t>
                </a:r>
              </a:p>
            </p:txBody>
          </p:sp>
          <p:cxnSp>
            <p:nvCxnSpPr>
              <p:cNvPr id="15" name="Straight Arrow Connector 14">
                <a:extLst>
                  <a:ext uri="{FF2B5EF4-FFF2-40B4-BE49-F238E27FC236}">
                    <a16:creationId xmlns:a16="http://schemas.microsoft.com/office/drawing/2014/main" id="{BAA5DCA6-FA45-14F0-B070-78E1DF569801}"/>
                  </a:ext>
                </a:extLst>
              </p:cNvPr>
              <p:cNvCxnSpPr/>
              <p:nvPr/>
            </p:nvCxnSpPr>
            <p:spPr>
              <a:xfrm>
                <a:off x="10607895" y="5377755"/>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C45B5DB-DF89-ED16-3570-9CEF7CE125A5}"/>
                  </a:ext>
                </a:extLst>
              </p:cNvPr>
              <p:cNvCxnSpPr/>
              <p:nvPr/>
            </p:nvCxnSpPr>
            <p:spPr>
              <a:xfrm>
                <a:off x="10607895" y="5237078"/>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2BD34DB-1CCE-061B-8AD1-BEFBA9F84A4E}"/>
                  </a:ext>
                </a:extLst>
              </p:cNvPr>
              <p:cNvSpPr txBox="1"/>
              <p:nvPr/>
            </p:nvSpPr>
            <p:spPr>
              <a:xfrm>
                <a:off x="2738364" y="1092714"/>
                <a:ext cx="1004835" cy="369332"/>
              </a:xfrm>
              <a:prstGeom prst="rect">
                <a:avLst/>
              </a:prstGeom>
              <a:noFill/>
            </p:spPr>
            <p:txBody>
              <a:bodyPr wrap="square" rtlCol="0">
                <a:spAutoFit/>
              </a:bodyPr>
              <a:lstStyle/>
              <a:p>
                <a:pPr algn="ctr"/>
                <a:r>
                  <a:rPr lang="en-GB" dirty="0"/>
                  <a:t>3/4 c</a:t>
                </a:r>
              </a:p>
            </p:txBody>
          </p:sp>
          <p:cxnSp>
            <p:nvCxnSpPr>
              <p:cNvPr id="32" name="Straight Arrow Connector 31">
                <a:extLst>
                  <a:ext uri="{FF2B5EF4-FFF2-40B4-BE49-F238E27FC236}">
                    <a16:creationId xmlns:a16="http://schemas.microsoft.com/office/drawing/2014/main" id="{E60BECEA-06E1-69F4-B7DF-AFCA397C4679}"/>
                  </a:ext>
                </a:extLst>
              </p:cNvPr>
              <p:cNvCxnSpPr/>
              <p:nvPr/>
            </p:nvCxnSpPr>
            <p:spPr>
              <a:xfrm>
                <a:off x="3688447" y="1214606"/>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33E82D8-A6F4-920F-96AD-41407BE74A01}"/>
                  </a:ext>
                </a:extLst>
              </p:cNvPr>
              <p:cNvCxnSpPr/>
              <p:nvPr/>
            </p:nvCxnSpPr>
            <p:spPr>
              <a:xfrm>
                <a:off x="3688447" y="1073929"/>
                <a:ext cx="0" cy="281354"/>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B4FFAD77-421B-1F0C-DD7C-F733CFA29904}"/>
                </a:ext>
              </a:extLst>
            </p:cNvPr>
            <p:cNvSpPr txBox="1"/>
            <p:nvPr/>
          </p:nvSpPr>
          <p:spPr>
            <a:xfrm>
              <a:off x="290641" y="6499090"/>
              <a:ext cx="1004835" cy="369332"/>
            </a:xfrm>
            <a:prstGeom prst="rect">
              <a:avLst/>
            </a:prstGeom>
            <a:noFill/>
          </p:spPr>
          <p:txBody>
            <a:bodyPr wrap="square" rtlCol="0">
              <a:spAutoFit/>
            </a:bodyPr>
            <a:lstStyle/>
            <a:p>
              <a:pPr algn="ctr"/>
              <a:r>
                <a:rPr lang="en-GB" dirty="0"/>
                <a:t>t = 0</a:t>
              </a:r>
            </a:p>
          </p:txBody>
        </p:sp>
      </p:grpSp>
    </p:spTree>
    <p:extLst>
      <p:ext uri="{BB962C8B-B14F-4D97-AF65-F5344CB8AC3E}">
        <p14:creationId xmlns:p14="http://schemas.microsoft.com/office/powerpoint/2010/main" val="196476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129329-4368-7602-8057-BB7DE5B33009}"/>
              </a:ext>
            </a:extLst>
          </p:cNvPr>
          <p:cNvSpPr/>
          <p:nvPr/>
        </p:nvSpPr>
        <p:spPr>
          <a:xfrm>
            <a:off x="-1" y="3429000"/>
            <a:ext cx="12192001" cy="3429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17B0E-7A50-5AF1-3B07-C418B5F22F99}"/>
              </a:ext>
            </a:extLst>
          </p:cNvPr>
          <p:cNvSpPr txBox="1"/>
          <p:nvPr/>
        </p:nvSpPr>
        <p:spPr>
          <a:xfrm>
            <a:off x="4498909" y="279918"/>
            <a:ext cx="2864498" cy="646331"/>
          </a:xfrm>
          <a:prstGeom prst="rect">
            <a:avLst/>
          </a:prstGeom>
          <a:noFill/>
        </p:spPr>
        <p:txBody>
          <a:bodyPr wrap="square" rtlCol="0">
            <a:spAutoFit/>
          </a:bodyPr>
          <a:lstStyle/>
          <a:p>
            <a:r>
              <a:rPr lang="en-GB"/>
              <a:t>Outline of two stacked sub-diagrams</a:t>
            </a:r>
          </a:p>
        </p:txBody>
      </p:sp>
      <p:sp>
        <p:nvSpPr>
          <p:cNvPr id="3" name="Rectangle 2">
            <a:extLst>
              <a:ext uri="{FF2B5EF4-FFF2-40B4-BE49-F238E27FC236}">
                <a16:creationId xmlns:a16="http://schemas.microsoft.com/office/drawing/2014/main" id="{96F1063F-8948-9E55-A77D-CE304B74A73C}"/>
              </a:ext>
            </a:extLst>
          </p:cNvPr>
          <p:cNvSpPr/>
          <p:nvPr/>
        </p:nvSpPr>
        <p:spPr>
          <a:xfrm>
            <a:off x="0" y="0"/>
            <a:ext cx="12192001" cy="3429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3315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solidFill>
            <a:schemeClr val="bg1">
              <a:alpha val="66000"/>
            </a:schemeClr>
          </a:solidFill>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a:grpFill/>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a:grpFill/>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a:grpFill/>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grp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grp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grp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2"/>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a:grpFill/>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a:grpFill/>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4423" y="420428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flipH="1">
            <a:off x="10633796" y="3068581"/>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Cloud 157">
            <a:extLst>
              <a:ext uri="{FF2B5EF4-FFF2-40B4-BE49-F238E27FC236}">
                <a16:creationId xmlns:a16="http://schemas.microsoft.com/office/drawing/2014/main" id="{40E5BFF6-0FA7-CD67-E078-4A772F807267}"/>
              </a:ext>
            </a:extLst>
          </p:cNvPr>
          <p:cNvSpPr/>
          <p:nvPr/>
        </p:nvSpPr>
        <p:spPr>
          <a:xfrm>
            <a:off x="1106081" y="3767188"/>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Cloud 158">
            <a:extLst>
              <a:ext uri="{FF2B5EF4-FFF2-40B4-BE49-F238E27FC236}">
                <a16:creationId xmlns:a16="http://schemas.microsoft.com/office/drawing/2014/main" id="{9F9433DA-FE35-9553-14F8-77CCC8322881}"/>
              </a:ext>
            </a:extLst>
          </p:cNvPr>
          <p:cNvSpPr/>
          <p:nvPr/>
        </p:nvSpPr>
        <p:spPr>
          <a:xfrm>
            <a:off x="10633805" y="368855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175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06F7672-1B78-465A-6C09-A0D845DBBC2C}"/>
              </a:ext>
            </a:extLst>
          </p:cNvPr>
          <p:cNvGrpSpPr/>
          <p:nvPr/>
        </p:nvGrpSpPr>
        <p:grpSpPr>
          <a:xfrm>
            <a:off x="0" y="-188763"/>
            <a:ext cx="12206430" cy="7304976"/>
            <a:chOff x="0" y="-188763"/>
            <a:chExt cx="12206430" cy="7304976"/>
          </a:xfrm>
        </p:grpSpPr>
        <p:grpSp>
          <p:nvGrpSpPr>
            <p:cNvPr id="155" name="Group 154">
              <a:extLst>
                <a:ext uri="{FF2B5EF4-FFF2-40B4-BE49-F238E27FC236}">
                  <a16:creationId xmlns:a16="http://schemas.microsoft.com/office/drawing/2014/main" id="{5195754D-6EB1-9672-5CD1-7D0E4960B8BC}"/>
                </a:ext>
              </a:extLst>
            </p:cNvPr>
            <p:cNvGrpSpPr/>
            <p:nvPr/>
          </p:nvGrpSpPr>
          <p:grpSpPr>
            <a:xfrm>
              <a:off x="0" y="-188763"/>
              <a:ext cx="12206430" cy="7304976"/>
              <a:chOff x="-14430" y="734104"/>
              <a:chExt cx="12206430" cy="7304976"/>
            </a:xfrm>
            <a:effectLst>
              <a:outerShdw blurRad="50800" dist="50800" dir="5400000" algn="ctr" rotWithShape="0">
                <a:srgbClr val="0070C0"/>
              </a:outerShdw>
            </a:effectLst>
          </p:grpSpPr>
          <p:grpSp>
            <p:nvGrpSpPr>
              <p:cNvPr id="151" name="Group 150">
                <a:extLst>
                  <a:ext uri="{FF2B5EF4-FFF2-40B4-BE49-F238E27FC236}">
                    <a16:creationId xmlns:a16="http://schemas.microsoft.com/office/drawing/2014/main" id="{6C0A3741-DAF7-DB29-DC52-661D66271D4C}"/>
                  </a:ext>
                </a:extLst>
              </p:cNvPr>
              <p:cNvGrpSpPr/>
              <p:nvPr/>
            </p:nvGrpSpPr>
            <p:grpSpPr>
              <a:xfrm>
                <a:off x="-14430" y="905355"/>
                <a:ext cx="12206430" cy="7133725"/>
                <a:chOff x="-14426" y="-432618"/>
                <a:chExt cx="12206430" cy="7133725"/>
              </a:xfrm>
            </p:grpSpPr>
            <p:grpSp>
              <p:nvGrpSpPr>
                <p:cNvPr id="111" name="Group 110">
                  <a:extLst>
                    <a:ext uri="{FF2B5EF4-FFF2-40B4-BE49-F238E27FC236}">
                      <a16:creationId xmlns:a16="http://schemas.microsoft.com/office/drawing/2014/main" id="{2C7DF787-6242-ABE1-4FA7-2BE5314A316A}"/>
                    </a:ext>
                  </a:extLst>
                </p:cNvPr>
                <p:cNvGrpSpPr/>
                <p:nvPr/>
              </p:nvGrpSpPr>
              <p:grpSpPr>
                <a:xfrm>
                  <a:off x="0" y="-432618"/>
                  <a:ext cx="12192004" cy="6442736"/>
                  <a:chOff x="152396" y="538470"/>
                  <a:chExt cx="12192004" cy="6442736"/>
                </a:xfrm>
              </p:grpSpPr>
              <p:grpSp>
                <p:nvGrpSpPr>
                  <p:cNvPr id="82" name="Group 81">
                    <a:extLst>
                      <a:ext uri="{FF2B5EF4-FFF2-40B4-BE49-F238E27FC236}">
                        <a16:creationId xmlns:a16="http://schemas.microsoft.com/office/drawing/2014/main" id="{5222460E-15D5-C1B5-5B03-6D27143B1442}"/>
                      </a:ext>
                    </a:extLst>
                  </p:cNvPr>
                  <p:cNvGrpSpPr/>
                  <p:nvPr/>
                </p:nvGrpSpPr>
                <p:grpSpPr>
                  <a:xfrm>
                    <a:off x="152398" y="2644208"/>
                    <a:ext cx="12192002" cy="4336998"/>
                    <a:chOff x="152398" y="2644208"/>
                    <a:chExt cx="12192002" cy="4336998"/>
                  </a:xfrm>
                </p:grpSpPr>
                <p:grpSp>
                  <p:nvGrpSpPr>
                    <p:cNvPr id="35" name="Group 34">
                      <a:extLst>
                        <a:ext uri="{FF2B5EF4-FFF2-40B4-BE49-F238E27FC236}">
                          <a16:creationId xmlns:a16="http://schemas.microsoft.com/office/drawing/2014/main" id="{E283E479-7989-106B-A84B-520332A64D0A}"/>
                        </a:ext>
                      </a:extLst>
                    </p:cNvPr>
                    <p:cNvGrpSpPr/>
                    <p:nvPr/>
                  </p:nvGrpSpPr>
                  <p:grpSpPr>
                    <a:xfrm>
                      <a:off x="152398" y="2644208"/>
                      <a:ext cx="12192000" cy="2236486"/>
                      <a:chOff x="1140434" y="1612499"/>
                      <a:chExt cx="10576200" cy="6393748"/>
                    </a:xfrm>
                    <a:solidFill>
                      <a:srgbClr val="0070C0">
                        <a:alpha val="50000"/>
                      </a:srgbClr>
                    </a:solidFill>
                  </p:grpSpPr>
                  <p:grpSp>
                    <p:nvGrpSpPr>
                      <p:cNvPr id="8" name="Graphic 6">
                        <a:extLst>
                          <a:ext uri="{FF2B5EF4-FFF2-40B4-BE49-F238E27FC236}">
                            <a16:creationId xmlns:a16="http://schemas.microsoft.com/office/drawing/2014/main" id="{A15D8652-D978-EFBF-9E0E-43226D868C06}"/>
                          </a:ext>
                        </a:extLst>
                      </p:cNvPr>
                      <p:cNvGrpSpPr/>
                      <p:nvPr/>
                    </p:nvGrpSpPr>
                    <p:grpSpPr>
                      <a:xfrm rot="16200000">
                        <a:off x="5236930" y="-478222"/>
                        <a:ext cx="2383211" cy="10576197"/>
                        <a:chOff x="2871459" y="-4737"/>
                        <a:chExt cx="2911933" cy="6878419"/>
                      </a:xfrm>
                      <a:grpFill/>
                    </p:grpSpPr>
                    <p:sp>
                      <p:nvSpPr>
                        <p:cNvPr id="9" name="Freeform: Shape 8">
                          <a:extLst>
                            <a:ext uri="{FF2B5EF4-FFF2-40B4-BE49-F238E27FC236}">
                              <a16:creationId xmlns:a16="http://schemas.microsoft.com/office/drawing/2014/main" id="{1082F4F5-C878-72D5-5D17-A3BFF6C0F34C}"/>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4B8C52C4-CC90-02F7-B557-6C0FFCB3EBE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C980E499-2C9B-C1F7-10BC-AFED0C53A69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4818156E-04C0-09ED-25D6-DC6F94BCAC28}"/>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9A1D91F1-BEE1-6423-9CA8-EC770CAF251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853D07BA-CBCF-FF4B-5EF0-149D2688ED25}"/>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14AADC-5B6B-32BB-D86D-8945E22E01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12609131-2D37-4F8E-FFE1-98C3454777A0}"/>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17" name="Graphic 6">
                        <a:extLst>
                          <a:ext uri="{FF2B5EF4-FFF2-40B4-BE49-F238E27FC236}">
                            <a16:creationId xmlns:a16="http://schemas.microsoft.com/office/drawing/2014/main" id="{8903FFF4-0962-3DD0-E590-5D2DDACCCCF7}"/>
                          </a:ext>
                        </a:extLst>
                      </p:cNvPr>
                      <p:cNvGrpSpPr/>
                      <p:nvPr/>
                    </p:nvGrpSpPr>
                    <p:grpSpPr>
                      <a:xfrm rot="16200000">
                        <a:off x="5236928" y="-2483994"/>
                        <a:ext cx="2383211" cy="10576197"/>
                        <a:chOff x="2871459" y="-4737"/>
                        <a:chExt cx="2911933" cy="6878419"/>
                      </a:xfrm>
                      <a:grpFill/>
                    </p:grpSpPr>
                    <p:sp>
                      <p:nvSpPr>
                        <p:cNvPr id="18" name="Freeform: Shape 17">
                          <a:extLst>
                            <a:ext uri="{FF2B5EF4-FFF2-40B4-BE49-F238E27FC236}">
                              <a16:creationId xmlns:a16="http://schemas.microsoft.com/office/drawing/2014/main" id="{4C8F1185-4B47-0A39-F0E7-D4701001C642}"/>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0E274C8C-CEF0-3B0E-DC00-27A75234CF93}"/>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CF2D811-2D96-676A-2B3C-D5F92A8B8BA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31780198-5431-C171-D508-A712AB6639E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ABABB727-7896-4DB0-F398-2C4CE112BC1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AA8698AB-20D5-03FF-1A82-B0CFAFAB4F5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33503F2B-1722-E6B4-2D95-9B1F1583031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E1182078-D8FD-C4B8-1E9F-CA1A2D97EB9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26" name="Graphic 6">
                        <a:extLst>
                          <a:ext uri="{FF2B5EF4-FFF2-40B4-BE49-F238E27FC236}">
                            <a16:creationId xmlns:a16="http://schemas.microsoft.com/office/drawing/2014/main" id="{209A2614-98AE-CAEE-4873-31EC1C2CB3C6}"/>
                          </a:ext>
                        </a:extLst>
                      </p:cNvPr>
                      <p:cNvGrpSpPr/>
                      <p:nvPr/>
                    </p:nvGrpSpPr>
                    <p:grpSpPr>
                      <a:xfrm rot="16200000">
                        <a:off x="5236927" y="1526543"/>
                        <a:ext cx="2383211" cy="10576197"/>
                        <a:chOff x="2871459" y="-4737"/>
                        <a:chExt cx="2911933" cy="6878419"/>
                      </a:xfrm>
                      <a:grpFill/>
                    </p:grpSpPr>
                    <p:sp>
                      <p:nvSpPr>
                        <p:cNvPr id="27" name="Freeform: Shape 26">
                          <a:extLst>
                            <a:ext uri="{FF2B5EF4-FFF2-40B4-BE49-F238E27FC236}">
                              <a16:creationId xmlns:a16="http://schemas.microsoft.com/office/drawing/2014/main" id="{84181FE1-507D-DB4A-BC75-3E1F0D9CC01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E83D77FA-E8C8-2788-4DF4-08A3AFA5D0EB}"/>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28FFA522-BFFF-4A72-E721-1CD5209966B9}"/>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39ACB3D-372E-2CB0-F638-F1CE20F9CF75}"/>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002859EF-1D56-05E6-9DDD-F4DD9BD96AFA}"/>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03C6961C-E2AB-A94C-0C2F-BC6DD95282E3}"/>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B16E0084-3A38-810F-8770-426E7D3A0474}"/>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792AC998-9768-94DC-3EB6-2B4640F57FD3}"/>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nvGrpSpPr>
                    <p:cNvPr id="54" name="Group 53">
                      <a:extLst>
                        <a:ext uri="{FF2B5EF4-FFF2-40B4-BE49-F238E27FC236}">
                          <a16:creationId xmlns:a16="http://schemas.microsoft.com/office/drawing/2014/main" id="{5616A086-72B4-7541-40FE-1AB0FDC1BADE}"/>
                        </a:ext>
                      </a:extLst>
                    </p:cNvPr>
                    <p:cNvGrpSpPr/>
                    <p:nvPr/>
                  </p:nvGrpSpPr>
                  <p:grpSpPr>
                    <a:xfrm>
                      <a:off x="152400" y="4744720"/>
                      <a:ext cx="12192000" cy="2236486"/>
                      <a:chOff x="1140434" y="1612499"/>
                      <a:chExt cx="10576200" cy="6393748"/>
                    </a:xfrm>
                    <a:solidFill>
                      <a:srgbClr val="0070C0">
                        <a:alpha val="50000"/>
                      </a:srgbClr>
                    </a:solidFill>
                  </p:grpSpPr>
                  <p:grpSp>
                    <p:nvGrpSpPr>
                      <p:cNvPr id="55" name="Graphic 6">
                        <a:extLst>
                          <a:ext uri="{FF2B5EF4-FFF2-40B4-BE49-F238E27FC236}">
                            <a16:creationId xmlns:a16="http://schemas.microsoft.com/office/drawing/2014/main" id="{E2547AFB-A4C6-742A-B0D0-97EDA683390D}"/>
                          </a:ext>
                        </a:extLst>
                      </p:cNvPr>
                      <p:cNvGrpSpPr/>
                      <p:nvPr/>
                    </p:nvGrpSpPr>
                    <p:grpSpPr>
                      <a:xfrm rot="16200000">
                        <a:off x="5236930" y="-478222"/>
                        <a:ext cx="2383211" cy="10576197"/>
                        <a:chOff x="2871459" y="-4737"/>
                        <a:chExt cx="2911933" cy="6878419"/>
                      </a:xfrm>
                      <a:grpFill/>
                    </p:grpSpPr>
                    <p:sp>
                      <p:nvSpPr>
                        <p:cNvPr id="74" name="Freeform: Shape 73">
                          <a:extLst>
                            <a:ext uri="{FF2B5EF4-FFF2-40B4-BE49-F238E27FC236}">
                              <a16:creationId xmlns:a16="http://schemas.microsoft.com/office/drawing/2014/main" id="{23F92E09-ACDA-E3C4-65F0-661504CF5B28}"/>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15B75B4C-C151-9A74-17DB-99F876E0C966}"/>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56B273AC-A436-09EC-4AEF-2714AB511E54}"/>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6BE9A4C9-E05E-AA23-BC6E-B2C877972A1C}"/>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15668360-6CD5-213B-5531-44234E7606F2}"/>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95455AE3-B36D-86C1-C93B-49784D7ED76B}"/>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471CDFDC-CCF2-17FA-37FE-3AA7432B9F79}"/>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5F2185E9-F99D-F8F9-622F-F58C414ED3F9}"/>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6" name="Graphic 6">
                        <a:extLst>
                          <a:ext uri="{FF2B5EF4-FFF2-40B4-BE49-F238E27FC236}">
                            <a16:creationId xmlns:a16="http://schemas.microsoft.com/office/drawing/2014/main" id="{4A901DEF-36B0-775B-3A7C-4B23568E64BB}"/>
                          </a:ext>
                        </a:extLst>
                      </p:cNvPr>
                      <p:cNvGrpSpPr/>
                      <p:nvPr/>
                    </p:nvGrpSpPr>
                    <p:grpSpPr>
                      <a:xfrm rot="16200000">
                        <a:off x="5236928" y="-2483994"/>
                        <a:ext cx="2383211" cy="10576197"/>
                        <a:chOff x="2871459" y="-4737"/>
                        <a:chExt cx="2911933" cy="6878419"/>
                      </a:xfrm>
                      <a:grpFill/>
                    </p:grpSpPr>
                    <p:sp>
                      <p:nvSpPr>
                        <p:cNvPr id="66" name="Freeform: Shape 65">
                          <a:extLst>
                            <a:ext uri="{FF2B5EF4-FFF2-40B4-BE49-F238E27FC236}">
                              <a16:creationId xmlns:a16="http://schemas.microsoft.com/office/drawing/2014/main" id="{2D987441-9778-66BD-AC17-4C3E631F9520}"/>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2A134F3C-B522-491A-3DC0-BC77BA60CF4A}"/>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85FEDAB5-C1C8-5624-39CA-CB1471C1738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B23979C8-38AE-0D25-B731-2CAF466F3926}"/>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CA2900A2-8EA9-4285-232D-41E868C3EC0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BDC94560-4993-A81E-9D32-2C6B87932980}"/>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1C076843-5090-E909-E87F-E005B425520F}"/>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7008EA70-08F2-D235-FD5A-E71FE395BC07}"/>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57" name="Graphic 6">
                        <a:extLst>
                          <a:ext uri="{FF2B5EF4-FFF2-40B4-BE49-F238E27FC236}">
                            <a16:creationId xmlns:a16="http://schemas.microsoft.com/office/drawing/2014/main" id="{068831DF-69BC-4EAA-D41A-18FD6A29C0DD}"/>
                          </a:ext>
                        </a:extLst>
                      </p:cNvPr>
                      <p:cNvGrpSpPr/>
                      <p:nvPr/>
                    </p:nvGrpSpPr>
                    <p:grpSpPr>
                      <a:xfrm rot="16200000">
                        <a:off x="5236927" y="1526543"/>
                        <a:ext cx="2383211" cy="10576197"/>
                        <a:chOff x="2871459" y="-4737"/>
                        <a:chExt cx="2911933" cy="6878419"/>
                      </a:xfrm>
                      <a:grpFill/>
                    </p:grpSpPr>
                    <p:sp>
                      <p:nvSpPr>
                        <p:cNvPr id="58" name="Freeform: Shape 57">
                          <a:extLst>
                            <a:ext uri="{FF2B5EF4-FFF2-40B4-BE49-F238E27FC236}">
                              <a16:creationId xmlns:a16="http://schemas.microsoft.com/office/drawing/2014/main" id="{9C1C8ACA-2404-E1DD-B8A8-E3E301B0D08E}"/>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B06AFCF-0829-CE28-6AFC-9FE7DB38FD07}"/>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9CABC4A1-6435-7B8A-740D-CD25A3647F56}"/>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717E84DF-F943-4290-93D8-2FF37B73083F}"/>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A80623A8-3419-DEB3-5EF8-866688FC7D9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030E46A6-7753-BA6C-8268-153D3B76310A}"/>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2652F7CB-6764-2A81-A7E0-D439EFA03F36}"/>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164BA7D-DA46-E67F-53B1-1CAA8D7ED35F}"/>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83" name="Group 82">
                    <a:extLst>
                      <a:ext uri="{FF2B5EF4-FFF2-40B4-BE49-F238E27FC236}">
                        <a16:creationId xmlns:a16="http://schemas.microsoft.com/office/drawing/2014/main" id="{D4102445-3920-096F-EEC1-7EEA86591117}"/>
                      </a:ext>
                    </a:extLst>
                  </p:cNvPr>
                  <p:cNvGrpSpPr/>
                  <p:nvPr/>
                </p:nvGrpSpPr>
                <p:grpSpPr>
                  <a:xfrm>
                    <a:off x="152396" y="538470"/>
                    <a:ext cx="12192000" cy="2236486"/>
                    <a:chOff x="1140434" y="1612499"/>
                    <a:chExt cx="10576200" cy="6393748"/>
                  </a:xfrm>
                  <a:solidFill>
                    <a:srgbClr val="0070C0">
                      <a:alpha val="50000"/>
                    </a:srgbClr>
                  </a:solidFill>
                </p:grpSpPr>
                <p:grpSp>
                  <p:nvGrpSpPr>
                    <p:cNvPr id="84" name="Graphic 6">
                      <a:extLst>
                        <a:ext uri="{FF2B5EF4-FFF2-40B4-BE49-F238E27FC236}">
                          <a16:creationId xmlns:a16="http://schemas.microsoft.com/office/drawing/2014/main" id="{0DEE3F22-A97F-6E28-CDFB-98CE2F8C608A}"/>
                        </a:ext>
                      </a:extLst>
                    </p:cNvPr>
                    <p:cNvGrpSpPr/>
                    <p:nvPr/>
                  </p:nvGrpSpPr>
                  <p:grpSpPr>
                    <a:xfrm rot="16200000">
                      <a:off x="5236930" y="-478223"/>
                      <a:ext cx="2383211" cy="10576197"/>
                      <a:chOff x="2871459" y="-4737"/>
                      <a:chExt cx="2911933" cy="6878419"/>
                    </a:xfrm>
                    <a:grpFill/>
                  </p:grpSpPr>
                  <p:sp>
                    <p:nvSpPr>
                      <p:cNvPr id="103" name="Freeform: Shape 102">
                        <a:extLst>
                          <a:ext uri="{FF2B5EF4-FFF2-40B4-BE49-F238E27FC236}">
                            <a16:creationId xmlns:a16="http://schemas.microsoft.com/office/drawing/2014/main" id="{BD7E306C-E7E0-BFF5-C033-8EAA1D40BF6F}"/>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4CE460F-6243-0DFC-4C8C-AE1571ACC7EF}"/>
                          </a:ext>
                        </a:extLst>
                      </p:cNvPr>
                      <p:cNvSpPr/>
                      <p:nvPr/>
                    </p:nvSpPr>
                    <p:spPr>
                      <a:xfrm flipV="1">
                        <a:off x="3170545"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BA6BCC3F-ADF2-64BE-666C-8331A61C3210}"/>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67F3EDB-82F5-918C-4A4A-83DFF7C48274}"/>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E997975C-5750-045D-FAFF-1EA2FD7325CB}"/>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3CAB472B-113E-5C99-8714-D6A057E36749}"/>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3F7DE35F-15D8-4DD3-B3C9-1638B9AAD6F0}"/>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440E505B-B115-7276-31F2-17C271E898D6}"/>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5" name="Graphic 6">
                      <a:extLst>
                        <a:ext uri="{FF2B5EF4-FFF2-40B4-BE49-F238E27FC236}">
                          <a16:creationId xmlns:a16="http://schemas.microsoft.com/office/drawing/2014/main" id="{F3F38B2D-4451-CE82-F5C1-20A2EFEBDD75}"/>
                        </a:ext>
                      </a:extLst>
                    </p:cNvPr>
                    <p:cNvGrpSpPr/>
                    <p:nvPr/>
                  </p:nvGrpSpPr>
                  <p:grpSpPr>
                    <a:xfrm rot="16200000">
                      <a:off x="5236928" y="-2483994"/>
                      <a:ext cx="2383211" cy="10576197"/>
                      <a:chOff x="2871459" y="-4737"/>
                      <a:chExt cx="2911933" cy="6878419"/>
                    </a:xfrm>
                    <a:grpFill/>
                  </p:grpSpPr>
                  <p:sp>
                    <p:nvSpPr>
                      <p:cNvPr id="95" name="Freeform: Shape 94">
                        <a:extLst>
                          <a:ext uri="{FF2B5EF4-FFF2-40B4-BE49-F238E27FC236}">
                            <a16:creationId xmlns:a16="http://schemas.microsoft.com/office/drawing/2014/main" id="{650CFE8F-A62F-FA56-4EBB-EEB237834D4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AE7E8560-044E-04E7-2932-C4FDC0E22A19}"/>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C7CE7E6E-BA89-3A62-DEDE-B4ED4116329D}"/>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F26E58A4-8803-CA06-B4BF-1954D3F0637E}"/>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ED43ECB1-3269-CC7C-2373-88D78181E2D4}"/>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A95ED7D0-7A51-E662-F139-52DC92AFD0F2}"/>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8833DEE5-A758-ABB0-7FA0-5035AAECED6B}"/>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59EF44CC-ADA1-107A-9857-A41C5774B8AD}"/>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nvGrpSpPr>
                    <p:cNvPr id="86" name="Graphic 6">
                      <a:extLst>
                        <a:ext uri="{FF2B5EF4-FFF2-40B4-BE49-F238E27FC236}">
                          <a16:creationId xmlns:a16="http://schemas.microsoft.com/office/drawing/2014/main" id="{47E11C60-F9DB-4F8F-0202-B0E8FB845D22}"/>
                        </a:ext>
                      </a:extLst>
                    </p:cNvPr>
                    <p:cNvGrpSpPr/>
                    <p:nvPr/>
                  </p:nvGrpSpPr>
                  <p:grpSpPr>
                    <a:xfrm rot="16200000">
                      <a:off x="5236927" y="1526543"/>
                      <a:ext cx="2383211" cy="10576197"/>
                      <a:chOff x="2871459" y="-4737"/>
                      <a:chExt cx="2911933" cy="6878419"/>
                    </a:xfrm>
                    <a:grpFill/>
                  </p:grpSpPr>
                  <p:sp>
                    <p:nvSpPr>
                      <p:cNvPr id="87" name="Freeform: Shape 86">
                        <a:extLst>
                          <a:ext uri="{FF2B5EF4-FFF2-40B4-BE49-F238E27FC236}">
                            <a16:creationId xmlns:a16="http://schemas.microsoft.com/office/drawing/2014/main" id="{80FD8008-F0F0-5E85-6184-5EF134B0C315}"/>
                          </a:ext>
                        </a:extLst>
                      </p:cNvPr>
                      <p:cNvSpPr/>
                      <p:nvPr/>
                    </p:nvSpPr>
                    <p:spPr>
                      <a:xfrm flipV="1">
                        <a:off x="2871459" y="-4737"/>
                        <a:ext cx="799732" cy="6878419"/>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grpFill/>
                      <a:ln w="11429"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CA51B5E8-4D0D-D211-FA45-8E55D8A4F16F}"/>
                          </a:ext>
                        </a:extLst>
                      </p:cNvPr>
                      <p:cNvSpPr/>
                      <p:nvPr/>
                    </p:nvSpPr>
                    <p:spPr>
                      <a:xfrm flipV="1">
                        <a:off x="3170547" y="-4737"/>
                        <a:ext cx="799743" cy="6878419"/>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grpFill/>
                      <a:ln w="11429"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FA54F467-2081-5F24-7BEA-75C5F89CEDCF}"/>
                          </a:ext>
                        </a:extLst>
                      </p:cNvPr>
                      <p:cNvSpPr/>
                      <p:nvPr/>
                    </p:nvSpPr>
                    <p:spPr>
                      <a:xfrm flipV="1">
                        <a:off x="4072646" y="-4737"/>
                        <a:ext cx="799743" cy="6878419"/>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grpFill/>
                      <a:ln w="11429"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2C6DA2BC-14EF-359D-2D01-62E55A90CBF3}"/>
                          </a:ext>
                        </a:extLst>
                      </p:cNvPr>
                      <p:cNvSpPr/>
                      <p:nvPr/>
                    </p:nvSpPr>
                    <p:spPr>
                      <a:xfrm flipV="1">
                        <a:off x="4380638" y="-4737"/>
                        <a:ext cx="799743" cy="6878419"/>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grpFill/>
                      <a:ln w="11429"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5054A3B5-AED9-55B6-3D9F-BAF5667C8AE9}"/>
                          </a:ext>
                        </a:extLst>
                      </p:cNvPr>
                      <p:cNvSpPr/>
                      <p:nvPr/>
                    </p:nvSpPr>
                    <p:spPr>
                      <a:xfrm flipV="1">
                        <a:off x="3771123" y="-4737"/>
                        <a:ext cx="799732" cy="6878419"/>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grpFill/>
                      <a:ln w="11429"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F95868CC-84EE-5033-8E86-2BBA57A4983F}"/>
                          </a:ext>
                        </a:extLst>
                      </p:cNvPr>
                      <p:cNvSpPr/>
                      <p:nvPr/>
                    </p:nvSpPr>
                    <p:spPr>
                      <a:xfrm flipV="1">
                        <a:off x="4682115" y="-4737"/>
                        <a:ext cx="799800" cy="6878419"/>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grpFill/>
                      <a:ln w="11429"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38C20F6-20CA-49E2-6540-7B66E2EDF1AC}"/>
                          </a:ext>
                        </a:extLst>
                      </p:cNvPr>
                      <p:cNvSpPr/>
                      <p:nvPr/>
                    </p:nvSpPr>
                    <p:spPr>
                      <a:xfrm flipV="1">
                        <a:off x="3469578" y="-4737"/>
                        <a:ext cx="799743" cy="6878419"/>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grpFill/>
                      <a:ln w="11429"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04E77D9E-99CE-7D23-6DBB-738AAF2CBD3A}"/>
                          </a:ext>
                        </a:extLst>
                      </p:cNvPr>
                      <p:cNvSpPr/>
                      <p:nvPr/>
                    </p:nvSpPr>
                    <p:spPr>
                      <a:xfrm flipV="1">
                        <a:off x="4983660" y="-4737"/>
                        <a:ext cx="799732" cy="6878419"/>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grpFill/>
                      <a:ln w="11429" cap="flat">
                        <a:noFill/>
                        <a:prstDash val="solid"/>
                        <a:miter/>
                      </a:ln>
                    </p:spPr>
                    <p:txBody>
                      <a:bodyPr rtlCol="0" anchor="ctr"/>
                      <a:lstStyle/>
                      <a:p>
                        <a:endParaRPr lang="en-GB"/>
                      </a:p>
                    </p:txBody>
                  </p:sp>
                </p:grpSp>
              </p:grpSp>
            </p:grpSp>
            <p:grpSp>
              <p:nvGrpSpPr>
                <p:cNvPr id="150" name="Group 149">
                  <a:extLst>
                    <a:ext uri="{FF2B5EF4-FFF2-40B4-BE49-F238E27FC236}">
                      <a16:creationId xmlns:a16="http://schemas.microsoft.com/office/drawing/2014/main" id="{7C6F7202-357B-DFE9-99DE-B4DB48E86EC5}"/>
                    </a:ext>
                  </a:extLst>
                </p:cNvPr>
                <p:cNvGrpSpPr/>
                <p:nvPr/>
              </p:nvGrpSpPr>
              <p:grpSpPr>
                <a:xfrm>
                  <a:off x="-14426" y="5867477"/>
                  <a:ext cx="12191998" cy="833630"/>
                  <a:chOff x="152403" y="5969139"/>
                  <a:chExt cx="12191998" cy="833630"/>
                </a:xfrm>
              </p:grpSpPr>
              <p:sp>
                <p:nvSpPr>
                  <p:cNvPr id="142" name="Freeform: Shape 141">
                    <a:extLst>
                      <a:ext uri="{FF2B5EF4-FFF2-40B4-BE49-F238E27FC236}">
                        <a16:creationId xmlns:a16="http://schemas.microsoft.com/office/drawing/2014/main" id="{2113ECBB-96B9-802C-CBBE-536D980C57E8}"/>
                      </a:ext>
                    </a:extLst>
                  </p:cNvPr>
                  <p:cNvSpPr/>
                  <p:nvPr/>
                </p:nvSpPr>
                <p:spPr>
                  <a:xfrm rot="16200000" flipV="1">
                    <a:off x="6133928" y="592296"/>
                    <a:ext cx="228948" cy="12191997"/>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B71F889C-E240-6F7B-6B0D-DE08D57361C7}"/>
                      </a:ext>
                    </a:extLst>
                  </p:cNvPr>
                  <p:cNvSpPr/>
                  <p:nvPr/>
                </p:nvSpPr>
                <p:spPr>
                  <a:xfrm rot="16200000" flipV="1">
                    <a:off x="6133927" y="506671"/>
                    <a:ext cx="228951" cy="12191997"/>
                  </a:xfrm>
                  <a:custGeom>
                    <a:avLst/>
                    <a:gdLst>
                      <a:gd name="connsiteX0" fmla="*/ 570759 w 799743"/>
                      <a:gd name="connsiteY0" fmla="*/ 101 h 6878419"/>
                      <a:gd name="connsiteX1" fmla="*/ 694009 w 799743"/>
                      <a:gd name="connsiteY1" fmla="*/ 242771 h 6878419"/>
                      <a:gd name="connsiteX2" fmla="*/ 26 w 799743"/>
                      <a:gd name="connsiteY2" fmla="*/ 1132480 h 6878419"/>
                      <a:gd name="connsiteX3" fmla="*/ 694009 w 799743"/>
                      <a:gd name="connsiteY3" fmla="*/ 2022075 h 6878419"/>
                      <a:gd name="connsiteX4" fmla="*/ 26 w 799743"/>
                      <a:gd name="connsiteY4" fmla="*/ 2911818 h 6878419"/>
                      <a:gd name="connsiteX5" fmla="*/ 694009 w 799743"/>
                      <a:gd name="connsiteY5" fmla="*/ 3801550 h 6878419"/>
                      <a:gd name="connsiteX6" fmla="*/ 26 w 799743"/>
                      <a:gd name="connsiteY6" fmla="*/ 4691236 h 6878419"/>
                      <a:gd name="connsiteX7" fmla="*/ 694009 w 799743"/>
                      <a:gd name="connsiteY7" fmla="*/ 5580911 h 6878419"/>
                      <a:gd name="connsiteX8" fmla="*/ 26 w 799743"/>
                      <a:gd name="connsiteY8" fmla="*/ 6470757 h 6878419"/>
                      <a:gd name="connsiteX9" fmla="*/ 303103 w 799743"/>
                      <a:gd name="connsiteY9" fmla="*/ 6878521 h 6878419"/>
                      <a:gd name="connsiteX10" fmla="*/ 408351 w 799743"/>
                      <a:gd name="connsiteY10" fmla="*/ 6878521 h 6878419"/>
                      <a:gd name="connsiteX11" fmla="*/ 105788 w 799743"/>
                      <a:gd name="connsiteY11" fmla="*/ 6471317 h 6878419"/>
                      <a:gd name="connsiteX12" fmla="*/ 799770 w 799743"/>
                      <a:gd name="connsiteY12" fmla="*/ 5581414 h 6878419"/>
                      <a:gd name="connsiteX13" fmla="*/ 105788 w 799743"/>
                      <a:gd name="connsiteY13" fmla="*/ 4691625 h 6878419"/>
                      <a:gd name="connsiteX14" fmla="*/ 799770 w 799743"/>
                      <a:gd name="connsiteY14" fmla="*/ 3801767 h 6878419"/>
                      <a:gd name="connsiteX15" fmla="*/ 105788 w 799743"/>
                      <a:gd name="connsiteY15" fmla="*/ 2912012 h 6878419"/>
                      <a:gd name="connsiteX16" fmla="*/ 799770 w 799743"/>
                      <a:gd name="connsiteY16" fmla="*/ 2022246 h 6878419"/>
                      <a:gd name="connsiteX17" fmla="*/ 105788 w 799743"/>
                      <a:gd name="connsiteY17" fmla="*/ 1132514 h 6878419"/>
                      <a:gd name="connsiteX18" fmla="*/ 799770 w 799743"/>
                      <a:gd name="connsiteY18" fmla="*/ 242737 h 6878419"/>
                      <a:gd name="connsiteX19" fmla="*/ 676566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759" y="101"/>
                        </a:moveTo>
                        <a:cubicBezTo>
                          <a:pt x="643968" y="80545"/>
                          <a:pt x="694009" y="161447"/>
                          <a:pt x="694009" y="242771"/>
                        </a:cubicBezTo>
                        <a:cubicBezTo>
                          <a:pt x="694009" y="534087"/>
                          <a:pt x="26" y="830946"/>
                          <a:pt x="26" y="1132480"/>
                        </a:cubicBezTo>
                        <a:cubicBezTo>
                          <a:pt x="26" y="1424893"/>
                          <a:pt x="694009" y="1721706"/>
                          <a:pt x="694009" y="2022075"/>
                        </a:cubicBezTo>
                        <a:cubicBezTo>
                          <a:pt x="694009" y="2315493"/>
                          <a:pt x="26" y="2612341"/>
                          <a:pt x="26" y="2911818"/>
                        </a:cubicBezTo>
                        <a:cubicBezTo>
                          <a:pt x="26" y="3206060"/>
                          <a:pt x="694009" y="3502873"/>
                          <a:pt x="694009" y="3801550"/>
                        </a:cubicBezTo>
                        <a:cubicBezTo>
                          <a:pt x="694009" y="4096523"/>
                          <a:pt x="26" y="4393302"/>
                          <a:pt x="26" y="4691236"/>
                        </a:cubicBezTo>
                        <a:cubicBezTo>
                          <a:pt x="26" y="4986929"/>
                          <a:pt x="694009" y="5283708"/>
                          <a:pt x="694009" y="5580911"/>
                        </a:cubicBezTo>
                        <a:cubicBezTo>
                          <a:pt x="694009" y="5877324"/>
                          <a:pt x="26" y="6174172"/>
                          <a:pt x="26" y="6470757"/>
                        </a:cubicBezTo>
                        <a:cubicBezTo>
                          <a:pt x="26" y="6606750"/>
                          <a:pt x="145416" y="6742699"/>
                          <a:pt x="303103" y="6878521"/>
                        </a:cubicBezTo>
                        <a:lnTo>
                          <a:pt x="408351" y="6878521"/>
                        </a:lnTo>
                        <a:cubicBezTo>
                          <a:pt x="250857" y="6742882"/>
                          <a:pt x="105788" y="6607117"/>
                          <a:pt x="105788" y="6471317"/>
                        </a:cubicBezTo>
                        <a:cubicBezTo>
                          <a:pt x="105788" y="6174698"/>
                          <a:pt x="799770" y="5877827"/>
                          <a:pt x="799770" y="5581414"/>
                        </a:cubicBezTo>
                        <a:cubicBezTo>
                          <a:pt x="799770" y="5284154"/>
                          <a:pt x="105788" y="4987341"/>
                          <a:pt x="105788" y="4691625"/>
                        </a:cubicBezTo>
                        <a:cubicBezTo>
                          <a:pt x="105788" y="4393645"/>
                          <a:pt x="799770" y="4096809"/>
                          <a:pt x="799770" y="3801767"/>
                        </a:cubicBezTo>
                        <a:cubicBezTo>
                          <a:pt x="799770" y="3503102"/>
                          <a:pt x="105788" y="3206265"/>
                          <a:pt x="105788" y="2912012"/>
                        </a:cubicBezTo>
                        <a:cubicBezTo>
                          <a:pt x="105788" y="2612501"/>
                          <a:pt x="799770" y="2315665"/>
                          <a:pt x="799770" y="2022246"/>
                        </a:cubicBezTo>
                        <a:cubicBezTo>
                          <a:pt x="799770" y="1721821"/>
                          <a:pt x="105788" y="1424984"/>
                          <a:pt x="105788" y="1132514"/>
                        </a:cubicBezTo>
                        <a:cubicBezTo>
                          <a:pt x="105788" y="830969"/>
                          <a:pt x="799770" y="534087"/>
                          <a:pt x="799770" y="242737"/>
                        </a:cubicBezTo>
                        <a:cubicBezTo>
                          <a:pt x="799770" y="161424"/>
                          <a:pt x="749741" y="80534"/>
                          <a:pt x="67656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8DB2BAC2-7145-7296-E629-EE2FD485E9C6}"/>
                      </a:ext>
                    </a:extLst>
                  </p:cNvPr>
                  <p:cNvSpPr/>
                  <p:nvPr/>
                </p:nvSpPr>
                <p:spPr>
                  <a:xfrm rot="16200000" flipV="1">
                    <a:off x="6133927" y="248418"/>
                    <a:ext cx="228951" cy="12191997"/>
                  </a:xfrm>
                  <a:custGeom>
                    <a:avLst/>
                    <a:gdLst>
                      <a:gd name="connsiteX0" fmla="*/ 573917 w 799743"/>
                      <a:gd name="connsiteY0" fmla="*/ 101 h 6878419"/>
                      <a:gd name="connsiteX1" fmla="*/ 694046 w 799743"/>
                      <a:gd name="connsiteY1" fmla="*/ 242691 h 6878419"/>
                      <a:gd name="connsiteX2" fmla="*/ 53 w 799743"/>
                      <a:gd name="connsiteY2" fmla="*/ 1132366 h 6878419"/>
                      <a:gd name="connsiteX3" fmla="*/ 694046 w 799743"/>
                      <a:gd name="connsiteY3" fmla="*/ 2022075 h 6878419"/>
                      <a:gd name="connsiteX4" fmla="*/ 53 w 799743"/>
                      <a:gd name="connsiteY4" fmla="*/ 2911875 h 6878419"/>
                      <a:gd name="connsiteX5" fmla="*/ 694046 w 799743"/>
                      <a:gd name="connsiteY5" fmla="*/ 3801493 h 6878419"/>
                      <a:gd name="connsiteX6" fmla="*/ 53 w 799743"/>
                      <a:gd name="connsiteY6" fmla="*/ 4691293 h 6878419"/>
                      <a:gd name="connsiteX7" fmla="*/ 694046 w 799743"/>
                      <a:gd name="connsiteY7" fmla="*/ 5581128 h 6878419"/>
                      <a:gd name="connsiteX8" fmla="*/ 53 w 799743"/>
                      <a:gd name="connsiteY8" fmla="*/ 6471008 h 6878419"/>
                      <a:gd name="connsiteX9" fmla="*/ 299964 w 799743"/>
                      <a:gd name="connsiteY9" fmla="*/ 6878521 h 6878419"/>
                      <a:gd name="connsiteX10" fmla="*/ 405531 w 799743"/>
                      <a:gd name="connsiteY10" fmla="*/ 6878521 h 6878419"/>
                      <a:gd name="connsiteX11" fmla="*/ 105814 w 799743"/>
                      <a:gd name="connsiteY11" fmla="*/ 6471225 h 6878419"/>
                      <a:gd name="connsiteX12" fmla="*/ 799796 w 799743"/>
                      <a:gd name="connsiteY12" fmla="*/ 5581573 h 6878419"/>
                      <a:gd name="connsiteX13" fmla="*/ 105814 w 799743"/>
                      <a:gd name="connsiteY13" fmla="*/ 4691842 h 6878419"/>
                      <a:gd name="connsiteX14" fmla="*/ 799796 w 799743"/>
                      <a:gd name="connsiteY14" fmla="*/ 3801973 h 6878419"/>
                      <a:gd name="connsiteX15" fmla="*/ 105814 w 799743"/>
                      <a:gd name="connsiteY15" fmla="*/ 2912172 h 6878419"/>
                      <a:gd name="connsiteX16" fmla="*/ 799796 w 799743"/>
                      <a:gd name="connsiteY16" fmla="*/ 2022269 h 6878419"/>
                      <a:gd name="connsiteX17" fmla="*/ 105814 w 799743"/>
                      <a:gd name="connsiteY17" fmla="*/ 1132400 h 6878419"/>
                      <a:gd name="connsiteX18" fmla="*/ 799796 w 799743"/>
                      <a:gd name="connsiteY18" fmla="*/ 242668 h 6878419"/>
                      <a:gd name="connsiteX19" fmla="*/ 679724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3917" y="101"/>
                        </a:moveTo>
                        <a:cubicBezTo>
                          <a:pt x="645412" y="80157"/>
                          <a:pt x="694046" y="161024"/>
                          <a:pt x="694046" y="242691"/>
                        </a:cubicBezTo>
                        <a:cubicBezTo>
                          <a:pt x="694046" y="530303"/>
                          <a:pt x="53" y="827551"/>
                          <a:pt x="53" y="1132366"/>
                        </a:cubicBezTo>
                        <a:cubicBezTo>
                          <a:pt x="53" y="1422675"/>
                          <a:pt x="694046" y="1719843"/>
                          <a:pt x="694046" y="2022075"/>
                        </a:cubicBezTo>
                        <a:cubicBezTo>
                          <a:pt x="694046" y="2314465"/>
                          <a:pt x="53" y="2611610"/>
                          <a:pt x="53" y="2911875"/>
                        </a:cubicBezTo>
                        <a:cubicBezTo>
                          <a:pt x="53" y="3205900"/>
                          <a:pt x="694046" y="3502965"/>
                          <a:pt x="694046" y="3801493"/>
                        </a:cubicBezTo>
                        <a:cubicBezTo>
                          <a:pt x="694046" y="4097140"/>
                          <a:pt x="53" y="4394217"/>
                          <a:pt x="53" y="4691293"/>
                        </a:cubicBezTo>
                        <a:cubicBezTo>
                          <a:pt x="53" y="4988438"/>
                          <a:pt x="694046" y="5285515"/>
                          <a:pt x="694046" y="5581128"/>
                        </a:cubicBezTo>
                        <a:cubicBezTo>
                          <a:pt x="694046" y="5879804"/>
                          <a:pt x="53" y="6176949"/>
                          <a:pt x="53" y="6471008"/>
                        </a:cubicBezTo>
                        <a:cubicBezTo>
                          <a:pt x="53" y="6607550"/>
                          <a:pt x="143499" y="6743442"/>
                          <a:pt x="299964" y="6878521"/>
                        </a:cubicBezTo>
                        <a:lnTo>
                          <a:pt x="405531" y="6878521"/>
                        </a:lnTo>
                        <a:cubicBezTo>
                          <a:pt x="249146" y="6743521"/>
                          <a:pt x="105814" y="6607711"/>
                          <a:pt x="105814" y="6471225"/>
                        </a:cubicBezTo>
                        <a:cubicBezTo>
                          <a:pt x="105814" y="6177235"/>
                          <a:pt x="799796" y="5880159"/>
                          <a:pt x="799796" y="5581573"/>
                        </a:cubicBezTo>
                        <a:cubicBezTo>
                          <a:pt x="799796" y="5285995"/>
                          <a:pt x="105814" y="4988929"/>
                          <a:pt x="105814" y="4691842"/>
                        </a:cubicBezTo>
                        <a:cubicBezTo>
                          <a:pt x="105814" y="4394754"/>
                          <a:pt x="799796" y="4097632"/>
                          <a:pt x="799796" y="3801973"/>
                        </a:cubicBezTo>
                        <a:cubicBezTo>
                          <a:pt x="799796" y="3503376"/>
                          <a:pt x="105814" y="3206288"/>
                          <a:pt x="105814" y="2912172"/>
                        </a:cubicBezTo>
                        <a:cubicBezTo>
                          <a:pt x="105814" y="2611861"/>
                          <a:pt x="799796" y="2314693"/>
                          <a:pt x="799796" y="2022269"/>
                        </a:cubicBezTo>
                        <a:cubicBezTo>
                          <a:pt x="799796" y="1719958"/>
                          <a:pt x="105814" y="1422733"/>
                          <a:pt x="105814" y="1132400"/>
                        </a:cubicBezTo>
                        <a:cubicBezTo>
                          <a:pt x="105814" y="827551"/>
                          <a:pt x="799796" y="530280"/>
                          <a:pt x="799796" y="242668"/>
                        </a:cubicBezTo>
                        <a:cubicBezTo>
                          <a:pt x="799796" y="161012"/>
                          <a:pt x="751196" y="80145"/>
                          <a:pt x="679724"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F70970D5-3B5A-C245-45C8-7D42EE88A32F}"/>
                      </a:ext>
                    </a:extLst>
                  </p:cNvPr>
                  <p:cNvSpPr/>
                  <p:nvPr/>
                </p:nvSpPr>
                <p:spPr>
                  <a:xfrm rot="16200000" flipV="1">
                    <a:off x="6133927" y="160246"/>
                    <a:ext cx="228951" cy="12191997"/>
                  </a:xfrm>
                  <a:custGeom>
                    <a:avLst/>
                    <a:gdLst>
                      <a:gd name="connsiteX0" fmla="*/ 679676 w 799743"/>
                      <a:gd name="connsiteY0" fmla="*/ 101 h 6878419"/>
                      <a:gd name="connsiteX1" fmla="*/ 799805 w 799743"/>
                      <a:gd name="connsiteY1" fmla="*/ 242691 h 6878419"/>
                      <a:gd name="connsiteX2" fmla="*/ 105823 w 799743"/>
                      <a:gd name="connsiteY2" fmla="*/ 1132366 h 6878419"/>
                      <a:gd name="connsiteX3" fmla="*/ 799805 w 799743"/>
                      <a:gd name="connsiteY3" fmla="*/ 2022075 h 6878419"/>
                      <a:gd name="connsiteX4" fmla="*/ 105823 w 799743"/>
                      <a:gd name="connsiteY4" fmla="*/ 2911875 h 6878419"/>
                      <a:gd name="connsiteX5" fmla="*/ 799805 w 799743"/>
                      <a:gd name="connsiteY5" fmla="*/ 3801493 h 6878419"/>
                      <a:gd name="connsiteX6" fmla="*/ 105823 w 799743"/>
                      <a:gd name="connsiteY6" fmla="*/ 4691293 h 6878419"/>
                      <a:gd name="connsiteX7" fmla="*/ 799805 w 799743"/>
                      <a:gd name="connsiteY7" fmla="*/ 5581128 h 6878419"/>
                      <a:gd name="connsiteX8" fmla="*/ 105823 w 799743"/>
                      <a:gd name="connsiteY8" fmla="*/ 6471008 h 6878419"/>
                      <a:gd name="connsiteX9" fmla="*/ 405723 w 799743"/>
                      <a:gd name="connsiteY9" fmla="*/ 6878521 h 6878419"/>
                      <a:gd name="connsiteX10" fmla="*/ 299778 w 799743"/>
                      <a:gd name="connsiteY10" fmla="*/ 6878521 h 6878419"/>
                      <a:gd name="connsiteX11" fmla="*/ 62 w 799743"/>
                      <a:gd name="connsiteY11" fmla="*/ 6471225 h 6878419"/>
                      <a:gd name="connsiteX12" fmla="*/ 694044 w 799743"/>
                      <a:gd name="connsiteY12" fmla="*/ 5581573 h 6878419"/>
                      <a:gd name="connsiteX13" fmla="*/ 62 w 799743"/>
                      <a:gd name="connsiteY13" fmla="*/ 4691842 h 6878419"/>
                      <a:gd name="connsiteX14" fmla="*/ 694044 w 799743"/>
                      <a:gd name="connsiteY14" fmla="*/ 3801973 h 6878419"/>
                      <a:gd name="connsiteX15" fmla="*/ 62 w 799743"/>
                      <a:gd name="connsiteY15" fmla="*/ 2912172 h 6878419"/>
                      <a:gd name="connsiteX16" fmla="*/ 694044 w 799743"/>
                      <a:gd name="connsiteY16" fmla="*/ 2022269 h 6878419"/>
                      <a:gd name="connsiteX17" fmla="*/ 62 w 799743"/>
                      <a:gd name="connsiteY17" fmla="*/ 1132400 h 6878419"/>
                      <a:gd name="connsiteX18" fmla="*/ 694044 w 799743"/>
                      <a:gd name="connsiteY18" fmla="*/ 242668 h 6878419"/>
                      <a:gd name="connsiteX19" fmla="*/ 573972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679676" y="101"/>
                        </a:moveTo>
                        <a:cubicBezTo>
                          <a:pt x="751182" y="80157"/>
                          <a:pt x="799805" y="161024"/>
                          <a:pt x="799805" y="242691"/>
                        </a:cubicBezTo>
                        <a:cubicBezTo>
                          <a:pt x="799805" y="530303"/>
                          <a:pt x="105823" y="827551"/>
                          <a:pt x="105823" y="1132366"/>
                        </a:cubicBezTo>
                        <a:cubicBezTo>
                          <a:pt x="105823" y="1422675"/>
                          <a:pt x="799805" y="1719843"/>
                          <a:pt x="799805" y="2022075"/>
                        </a:cubicBezTo>
                        <a:cubicBezTo>
                          <a:pt x="799805" y="2314465"/>
                          <a:pt x="105823" y="2611610"/>
                          <a:pt x="105823" y="2911875"/>
                        </a:cubicBezTo>
                        <a:cubicBezTo>
                          <a:pt x="105823" y="3205900"/>
                          <a:pt x="799805" y="3502965"/>
                          <a:pt x="799805" y="3801493"/>
                        </a:cubicBezTo>
                        <a:cubicBezTo>
                          <a:pt x="799805" y="4097140"/>
                          <a:pt x="105823" y="4394217"/>
                          <a:pt x="105823" y="4691293"/>
                        </a:cubicBezTo>
                        <a:cubicBezTo>
                          <a:pt x="105823" y="4988438"/>
                          <a:pt x="799805" y="5285515"/>
                          <a:pt x="799805" y="5581128"/>
                        </a:cubicBezTo>
                        <a:cubicBezTo>
                          <a:pt x="799805" y="5879804"/>
                          <a:pt x="105823" y="6176949"/>
                          <a:pt x="105823" y="6471008"/>
                        </a:cubicBezTo>
                        <a:cubicBezTo>
                          <a:pt x="105823" y="6607550"/>
                          <a:pt x="249269" y="6743442"/>
                          <a:pt x="405723" y="6878521"/>
                        </a:cubicBezTo>
                        <a:lnTo>
                          <a:pt x="299778" y="6878521"/>
                        </a:lnTo>
                        <a:cubicBezTo>
                          <a:pt x="143393" y="6743521"/>
                          <a:pt x="62" y="6607711"/>
                          <a:pt x="62" y="6471225"/>
                        </a:cubicBezTo>
                        <a:cubicBezTo>
                          <a:pt x="62" y="6177235"/>
                          <a:pt x="694044" y="5880159"/>
                          <a:pt x="694044" y="5581573"/>
                        </a:cubicBezTo>
                        <a:cubicBezTo>
                          <a:pt x="694044" y="5285995"/>
                          <a:pt x="62" y="4988929"/>
                          <a:pt x="62" y="4691842"/>
                        </a:cubicBezTo>
                        <a:cubicBezTo>
                          <a:pt x="62" y="4394754"/>
                          <a:pt x="694044" y="4097632"/>
                          <a:pt x="694044" y="3801973"/>
                        </a:cubicBezTo>
                        <a:cubicBezTo>
                          <a:pt x="694044" y="3503376"/>
                          <a:pt x="62" y="3206288"/>
                          <a:pt x="62" y="2912172"/>
                        </a:cubicBezTo>
                        <a:cubicBezTo>
                          <a:pt x="62" y="2611861"/>
                          <a:pt x="694044" y="2314693"/>
                          <a:pt x="694044" y="2022269"/>
                        </a:cubicBezTo>
                        <a:cubicBezTo>
                          <a:pt x="694044" y="1719958"/>
                          <a:pt x="62" y="1422733"/>
                          <a:pt x="62" y="1132400"/>
                        </a:cubicBezTo>
                        <a:cubicBezTo>
                          <a:pt x="62" y="827551"/>
                          <a:pt x="694044" y="530280"/>
                          <a:pt x="694044" y="242668"/>
                        </a:cubicBezTo>
                        <a:cubicBezTo>
                          <a:pt x="694044" y="161012"/>
                          <a:pt x="645444" y="80145"/>
                          <a:pt x="573972"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6" name="Freeform: Shape 145">
                    <a:extLst>
                      <a:ext uri="{FF2B5EF4-FFF2-40B4-BE49-F238E27FC236}">
                        <a16:creationId xmlns:a16="http://schemas.microsoft.com/office/drawing/2014/main" id="{7220E19E-DBE2-9BD1-8CFF-F8F84F40346D}"/>
                      </a:ext>
                    </a:extLst>
                  </p:cNvPr>
                  <p:cNvSpPr/>
                  <p:nvPr/>
                </p:nvSpPr>
                <p:spPr>
                  <a:xfrm rot="16200000" flipV="1">
                    <a:off x="6133928" y="334740"/>
                    <a:ext cx="228948" cy="12191997"/>
                  </a:xfrm>
                  <a:custGeom>
                    <a:avLst/>
                    <a:gdLst>
                      <a:gd name="connsiteX0" fmla="*/ 571280 w 799732"/>
                      <a:gd name="connsiteY0" fmla="*/ 101 h 6878419"/>
                      <a:gd name="connsiteX1" fmla="*/ 694015 w 799732"/>
                      <a:gd name="connsiteY1" fmla="*/ 242771 h 6878419"/>
                      <a:gd name="connsiteX2" fmla="*/ 44 w 799732"/>
                      <a:gd name="connsiteY2" fmla="*/ 1132480 h 6878419"/>
                      <a:gd name="connsiteX3" fmla="*/ 694015 w 799732"/>
                      <a:gd name="connsiteY3" fmla="*/ 2022052 h 6878419"/>
                      <a:gd name="connsiteX4" fmla="*/ 44 w 799732"/>
                      <a:gd name="connsiteY4" fmla="*/ 2911818 h 6878419"/>
                      <a:gd name="connsiteX5" fmla="*/ 694015 w 799732"/>
                      <a:gd name="connsiteY5" fmla="*/ 3801436 h 6878419"/>
                      <a:gd name="connsiteX6" fmla="*/ 44 w 799732"/>
                      <a:gd name="connsiteY6" fmla="*/ 4691087 h 6878419"/>
                      <a:gd name="connsiteX7" fmla="*/ 694015 w 799732"/>
                      <a:gd name="connsiteY7" fmla="*/ 5581048 h 6878419"/>
                      <a:gd name="connsiteX8" fmla="*/ 44 w 799732"/>
                      <a:gd name="connsiteY8" fmla="*/ 6470871 h 6878419"/>
                      <a:gd name="connsiteX9" fmla="*/ 301944 w 799732"/>
                      <a:gd name="connsiteY9" fmla="*/ 6878521 h 6878419"/>
                      <a:gd name="connsiteX10" fmla="*/ 407340 w 799732"/>
                      <a:gd name="connsiteY10" fmla="*/ 6878521 h 6878419"/>
                      <a:gd name="connsiteX11" fmla="*/ 105794 w 799732"/>
                      <a:gd name="connsiteY11" fmla="*/ 6471282 h 6878419"/>
                      <a:gd name="connsiteX12" fmla="*/ 799776 w 799732"/>
                      <a:gd name="connsiteY12" fmla="*/ 5581688 h 6878419"/>
                      <a:gd name="connsiteX13" fmla="*/ 105794 w 799732"/>
                      <a:gd name="connsiteY13" fmla="*/ 4691796 h 6878419"/>
                      <a:gd name="connsiteX14" fmla="*/ 799776 w 799732"/>
                      <a:gd name="connsiteY14" fmla="*/ 3801973 h 6878419"/>
                      <a:gd name="connsiteX15" fmla="*/ 105794 w 799732"/>
                      <a:gd name="connsiteY15" fmla="*/ 2912172 h 6878419"/>
                      <a:gd name="connsiteX16" fmla="*/ 799776 w 799732"/>
                      <a:gd name="connsiteY16" fmla="*/ 2022360 h 6878419"/>
                      <a:gd name="connsiteX17" fmla="*/ 105794 w 799732"/>
                      <a:gd name="connsiteY17" fmla="*/ 1132594 h 6878419"/>
                      <a:gd name="connsiteX18" fmla="*/ 799776 w 799732"/>
                      <a:gd name="connsiteY18" fmla="*/ 242794 h 6878419"/>
                      <a:gd name="connsiteX19" fmla="*/ 67703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1280" y="101"/>
                        </a:moveTo>
                        <a:cubicBezTo>
                          <a:pt x="644214" y="80488"/>
                          <a:pt x="694015" y="161389"/>
                          <a:pt x="694015" y="242771"/>
                        </a:cubicBezTo>
                        <a:cubicBezTo>
                          <a:pt x="694015" y="533492"/>
                          <a:pt x="44" y="830466"/>
                          <a:pt x="44" y="1132480"/>
                        </a:cubicBezTo>
                        <a:cubicBezTo>
                          <a:pt x="44" y="1424630"/>
                          <a:pt x="694015" y="1721512"/>
                          <a:pt x="694015" y="2022052"/>
                        </a:cubicBezTo>
                        <a:cubicBezTo>
                          <a:pt x="694015" y="2315493"/>
                          <a:pt x="44" y="2612421"/>
                          <a:pt x="44" y="2911818"/>
                        </a:cubicBezTo>
                        <a:cubicBezTo>
                          <a:pt x="44" y="3206265"/>
                          <a:pt x="694015" y="3503125"/>
                          <a:pt x="694015" y="3801436"/>
                        </a:cubicBezTo>
                        <a:cubicBezTo>
                          <a:pt x="694015" y="4096866"/>
                          <a:pt x="44" y="4393725"/>
                          <a:pt x="44" y="4691087"/>
                        </a:cubicBezTo>
                        <a:cubicBezTo>
                          <a:pt x="44" y="4987547"/>
                          <a:pt x="694015" y="5284520"/>
                          <a:pt x="694015" y="5581048"/>
                        </a:cubicBezTo>
                        <a:cubicBezTo>
                          <a:pt x="694015" y="5878387"/>
                          <a:pt x="44" y="6175315"/>
                          <a:pt x="44" y="6470871"/>
                        </a:cubicBezTo>
                        <a:cubicBezTo>
                          <a:pt x="44" y="6607071"/>
                          <a:pt x="144713" y="6742984"/>
                          <a:pt x="301944" y="6878521"/>
                        </a:cubicBezTo>
                        <a:lnTo>
                          <a:pt x="407340" y="6878521"/>
                        </a:lnTo>
                        <a:cubicBezTo>
                          <a:pt x="250246" y="6743122"/>
                          <a:pt x="105794" y="6607345"/>
                          <a:pt x="105794" y="6471282"/>
                        </a:cubicBezTo>
                        <a:cubicBezTo>
                          <a:pt x="105794" y="6175784"/>
                          <a:pt x="799776" y="5878947"/>
                          <a:pt x="799776" y="5581688"/>
                        </a:cubicBezTo>
                        <a:cubicBezTo>
                          <a:pt x="799776" y="5285160"/>
                          <a:pt x="105794" y="4988232"/>
                          <a:pt x="105794" y="4691796"/>
                        </a:cubicBezTo>
                        <a:cubicBezTo>
                          <a:pt x="105794" y="4394365"/>
                          <a:pt x="799776" y="4097449"/>
                          <a:pt x="799776" y="3801973"/>
                        </a:cubicBezTo>
                        <a:cubicBezTo>
                          <a:pt x="799776" y="3503593"/>
                          <a:pt x="105794" y="3206677"/>
                          <a:pt x="105794" y="2912172"/>
                        </a:cubicBezTo>
                        <a:cubicBezTo>
                          <a:pt x="105794" y="2612753"/>
                          <a:pt x="799776" y="2315825"/>
                          <a:pt x="799776" y="2022360"/>
                        </a:cubicBezTo>
                        <a:cubicBezTo>
                          <a:pt x="799776" y="1721764"/>
                          <a:pt x="105794" y="1424813"/>
                          <a:pt x="105794" y="1132594"/>
                        </a:cubicBezTo>
                        <a:cubicBezTo>
                          <a:pt x="105794" y="830557"/>
                          <a:pt x="799776" y="533549"/>
                          <a:pt x="799776" y="242794"/>
                        </a:cubicBezTo>
                        <a:cubicBezTo>
                          <a:pt x="799776" y="161401"/>
                          <a:pt x="749964" y="80488"/>
                          <a:pt x="677030"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7" name="Freeform: Shape 146">
                    <a:extLst>
                      <a:ext uri="{FF2B5EF4-FFF2-40B4-BE49-F238E27FC236}">
                        <a16:creationId xmlns:a16="http://schemas.microsoft.com/office/drawing/2014/main" id="{B22BABA6-43D3-288B-74B1-AE271B395025}"/>
                      </a:ext>
                    </a:extLst>
                  </p:cNvPr>
                  <p:cNvSpPr/>
                  <p:nvPr/>
                </p:nvSpPr>
                <p:spPr>
                  <a:xfrm rot="16200000" flipV="1">
                    <a:off x="6133918" y="73931"/>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8" name="Freeform: Shape 147">
                    <a:extLst>
                      <a:ext uri="{FF2B5EF4-FFF2-40B4-BE49-F238E27FC236}">
                        <a16:creationId xmlns:a16="http://schemas.microsoft.com/office/drawing/2014/main" id="{8BC9B994-6F51-C584-5E65-01692B84CFBC}"/>
                      </a:ext>
                    </a:extLst>
                  </p:cNvPr>
                  <p:cNvSpPr/>
                  <p:nvPr/>
                </p:nvSpPr>
                <p:spPr>
                  <a:xfrm rot="16200000" flipV="1">
                    <a:off x="6133927" y="421065"/>
                    <a:ext cx="228951" cy="12191997"/>
                  </a:xfrm>
                  <a:custGeom>
                    <a:avLst/>
                    <a:gdLst>
                      <a:gd name="connsiteX0" fmla="*/ 570151 w 799743"/>
                      <a:gd name="connsiteY0" fmla="*/ 101 h 6878419"/>
                      <a:gd name="connsiteX1" fmla="*/ 694029 w 799743"/>
                      <a:gd name="connsiteY1" fmla="*/ 242714 h 6878419"/>
                      <a:gd name="connsiteX2" fmla="*/ 35 w 799743"/>
                      <a:gd name="connsiteY2" fmla="*/ 1132423 h 6878419"/>
                      <a:gd name="connsiteX3" fmla="*/ 694029 w 799743"/>
                      <a:gd name="connsiteY3" fmla="*/ 2022052 h 6878419"/>
                      <a:gd name="connsiteX4" fmla="*/ 35 w 799743"/>
                      <a:gd name="connsiteY4" fmla="*/ 2911818 h 6878419"/>
                      <a:gd name="connsiteX5" fmla="*/ 694029 w 799743"/>
                      <a:gd name="connsiteY5" fmla="*/ 3801436 h 6878419"/>
                      <a:gd name="connsiteX6" fmla="*/ 35 w 799743"/>
                      <a:gd name="connsiteY6" fmla="*/ 4691179 h 6878419"/>
                      <a:gd name="connsiteX7" fmla="*/ 694029 w 799743"/>
                      <a:gd name="connsiteY7" fmla="*/ 5580968 h 6878419"/>
                      <a:gd name="connsiteX8" fmla="*/ 35 w 799743"/>
                      <a:gd name="connsiteY8" fmla="*/ 6470814 h 6878419"/>
                      <a:gd name="connsiteX9" fmla="*/ 302792 w 799743"/>
                      <a:gd name="connsiteY9" fmla="*/ 6878521 h 6878419"/>
                      <a:gd name="connsiteX10" fmla="*/ 408108 w 799743"/>
                      <a:gd name="connsiteY10" fmla="*/ 6878521 h 6878419"/>
                      <a:gd name="connsiteX11" fmla="*/ 105797 w 799743"/>
                      <a:gd name="connsiteY11" fmla="*/ 6471317 h 6878419"/>
                      <a:gd name="connsiteX12" fmla="*/ 799779 w 799743"/>
                      <a:gd name="connsiteY12" fmla="*/ 5581516 h 6878419"/>
                      <a:gd name="connsiteX13" fmla="*/ 105797 w 799743"/>
                      <a:gd name="connsiteY13" fmla="*/ 4691625 h 6878419"/>
                      <a:gd name="connsiteX14" fmla="*/ 799779 w 799743"/>
                      <a:gd name="connsiteY14" fmla="*/ 3801824 h 6878419"/>
                      <a:gd name="connsiteX15" fmla="*/ 105797 w 799743"/>
                      <a:gd name="connsiteY15" fmla="*/ 2912046 h 6878419"/>
                      <a:gd name="connsiteX16" fmla="*/ 799779 w 799743"/>
                      <a:gd name="connsiteY16" fmla="*/ 2022337 h 6878419"/>
                      <a:gd name="connsiteX17" fmla="*/ 105797 w 799743"/>
                      <a:gd name="connsiteY17" fmla="*/ 1132594 h 6878419"/>
                      <a:gd name="connsiteX18" fmla="*/ 799779 w 799743"/>
                      <a:gd name="connsiteY18" fmla="*/ 242828 h 6878419"/>
                      <a:gd name="connsiteX19" fmla="*/ 675821 w 799743"/>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43" h="6878419">
                        <a:moveTo>
                          <a:pt x="570151" y="101"/>
                        </a:moveTo>
                        <a:cubicBezTo>
                          <a:pt x="643691" y="80614"/>
                          <a:pt x="694029" y="161492"/>
                          <a:pt x="694029" y="242714"/>
                        </a:cubicBezTo>
                        <a:cubicBezTo>
                          <a:pt x="694029" y="535058"/>
                          <a:pt x="35" y="831860"/>
                          <a:pt x="35" y="1132423"/>
                        </a:cubicBezTo>
                        <a:cubicBezTo>
                          <a:pt x="35" y="1425659"/>
                          <a:pt x="694029" y="1722426"/>
                          <a:pt x="694029" y="2022052"/>
                        </a:cubicBezTo>
                        <a:cubicBezTo>
                          <a:pt x="694029" y="2316133"/>
                          <a:pt x="35" y="2612947"/>
                          <a:pt x="35" y="2911818"/>
                        </a:cubicBezTo>
                        <a:cubicBezTo>
                          <a:pt x="35" y="3206563"/>
                          <a:pt x="694029" y="3503319"/>
                          <a:pt x="694029" y="3801436"/>
                        </a:cubicBezTo>
                        <a:cubicBezTo>
                          <a:pt x="694029" y="4096923"/>
                          <a:pt x="35" y="4393702"/>
                          <a:pt x="35" y="4691179"/>
                        </a:cubicBezTo>
                        <a:cubicBezTo>
                          <a:pt x="35" y="4987284"/>
                          <a:pt x="694029" y="5284097"/>
                          <a:pt x="694029" y="5580968"/>
                        </a:cubicBezTo>
                        <a:cubicBezTo>
                          <a:pt x="694029" y="5877713"/>
                          <a:pt x="35" y="6174561"/>
                          <a:pt x="35" y="6470814"/>
                        </a:cubicBezTo>
                        <a:cubicBezTo>
                          <a:pt x="35" y="6606854"/>
                          <a:pt x="145230" y="6742778"/>
                          <a:pt x="302792" y="6878521"/>
                        </a:cubicBezTo>
                        <a:lnTo>
                          <a:pt x="408108" y="6878521"/>
                        </a:lnTo>
                        <a:cubicBezTo>
                          <a:pt x="250717" y="6742950"/>
                          <a:pt x="105797" y="6607185"/>
                          <a:pt x="105797" y="6471317"/>
                        </a:cubicBezTo>
                        <a:cubicBezTo>
                          <a:pt x="105797" y="6175052"/>
                          <a:pt x="799779" y="5878250"/>
                          <a:pt x="799779" y="5581516"/>
                        </a:cubicBezTo>
                        <a:cubicBezTo>
                          <a:pt x="799779" y="5284634"/>
                          <a:pt x="105797" y="4987764"/>
                          <a:pt x="105797" y="4691625"/>
                        </a:cubicBezTo>
                        <a:cubicBezTo>
                          <a:pt x="105797" y="4394114"/>
                          <a:pt x="799779" y="4097300"/>
                          <a:pt x="799779" y="3801824"/>
                        </a:cubicBezTo>
                        <a:cubicBezTo>
                          <a:pt x="799779" y="3503650"/>
                          <a:pt x="105797" y="3206848"/>
                          <a:pt x="105797" y="2912046"/>
                        </a:cubicBezTo>
                        <a:cubicBezTo>
                          <a:pt x="105797" y="2613198"/>
                          <a:pt x="799779" y="2316385"/>
                          <a:pt x="799779" y="2022337"/>
                        </a:cubicBezTo>
                        <a:cubicBezTo>
                          <a:pt x="799779" y="1722678"/>
                          <a:pt x="105797" y="1425876"/>
                          <a:pt x="105797" y="1132594"/>
                        </a:cubicBezTo>
                        <a:cubicBezTo>
                          <a:pt x="105797" y="832032"/>
                          <a:pt x="799779" y="535184"/>
                          <a:pt x="799779" y="242828"/>
                        </a:cubicBezTo>
                        <a:cubicBezTo>
                          <a:pt x="799779" y="161572"/>
                          <a:pt x="749407" y="80660"/>
                          <a:pt x="675821"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49" name="Freeform: Shape 148">
                    <a:extLst>
                      <a:ext uri="{FF2B5EF4-FFF2-40B4-BE49-F238E27FC236}">
                        <a16:creationId xmlns:a16="http://schemas.microsoft.com/office/drawing/2014/main" id="{168F2C1A-9ED7-CF3B-FD61-8E9FF50E787D}"/>
                      </a:ext>
                    </a:extLst>
                  </p:cNvPr>
                  <p:cNvSpPr/>
                  <p:nvPr/>
                </p:nvSpPr>
                <p:spPr>
                  <a:xfrm rot="16200000" flipV="1">
                    <a:off x="6133928" y="-12386"/>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grpSp>
            <p:nvGrpSpPr>
              <p:cNvPr id="154" name="Group 153">
                <a:extLst>
                  <a:ext uri="{FF2B5EF4-FFF2-40B4-BE49-F238E27FC236}">
                    <a16:creationId xmlns:a16="http://schemas.microsoft.com/office/drawing/2014/main" id="{BD970D0F-6A33-68E6-9CE1-3D9DF54947C1}"/>
                  </a:ext>
                </a:extLst>
              </p:cNvPr>
              <p:cNvGrpSpPr/>
              <p:nvPr/>
            </p:nvGrpSpPr>
            <p:grpSpPr>
              <a:xfrm>
                <a:off x="3" y="734104"/>
                <a:ext cx="12191997" cy="315274"/>
                <a:chOff x="166827" y="133524"/>
                <a:chExt cx="12191997" cy="315274"/>
              </a:xfrm>
            </p:grpSpPr>
            <p:sp>
              <p:nvSpPr>
                <p:cNvPr id="152" name="Freeform: Shape 151">
                  <a:extLst>
                    <a:ext uri="{FF2B5EF4-FFF2-40B4-BE49-F238E27FC236}">
                      <a16:creationId xmlns:a16="http://schemas.microsoft.com/office/drawing/2014/main" id="{976B5151-DD16-37EF-8954-47105E0B54F0}"/>
                    </a:ext>
                  </a:extLst>
                </p:cNvPr>
                <p:cNvSpPr/>
                <p:nvPr/>
              </p:nvSpPr>
              <p:spPr>
                <a:xfrm rot="16200000" flipV="1">
                  <a:off x="6148342" y="-5761684"/>
                  <a:ext cx="228967" cy="12191997"/>
                </a:xfrm>
                <a:custGeom>
                  <a:avLst/>
                  <a:gdLst>
                    <a:gd name="connsiteX0" fmla="*/ 677136 w 799800"/>
                    <a:gd name="connsiteY0" fmla="*/ 101 h 6878419"/>
                    <a:gd name="connsiteX1" fmla="*/ 799871 w 799800"/>
                    <a:gd name="connsiteY1" fmla="*/ 242771 h 6878419"/>
                    <a:gd name="connsiteX2" fmla="*/ 105889 w 799800"/>
                    <a:gd name="connsiteY2" fmla="*/ 1132480 h 6878419"/>
                    <a:gd name="connsiteX3" fmla="*/ 799871 w 799800"/>
                    <a:gd name="connsiteY3" fmla="*/ 2022052 h 6878419"/>
                    <a:gd name="connsiteX4" fmla="*/ 105889 w 799800"/>
                    <a:gd name="connsiteY4" fmla="*/ 2911818 h 6878419"/>
                    <a:gd name="connsiteX5" fmla="*/ 799871 w 799800"/>
                    <a:gd name="connsiteY5" fmla="*/ 3801436 h 6878419"/>
                    <a:gd name="connsiteX6" fmla="*/ 105889 w 799800"/>
                    <a:gd name="connsiteY6" fmla="*/ 4691087 h 6878419"/>
                    <a:gd name="connsiteX7" fmla="*/ 799871 w 799800"/>
                    <a:gd name="connsiteY7" fmla="*/ 5581048 h 6878419"/>
                    <a:gd name="connsiteX8" fmla="*/ 105889 w 799800"/>
                    <a:gd name="connsiteY8" fmla="*/ 6470871 h 6878419"/>
                    <a:gd name="connsiteX9" fmla="*/ 407801 w 799800"/>
                    <a:gd name="connsiteY9" fmla="*/ 6878521 h 6878419"/>
                    <a:gd name="connsiteX10" fmla="*/ 301616 w 799800"/>
                    <a:gd name="connsiteY10" fmla="*/ 6878521 h 6878419"/>
                    <a:gd name="connsiteX11" fmla="*/ 70 w 799800"/>
                    <a:gd name="connsiteY11" fmla="*/ 6471282 h 6878419"/>
                    <a:gd name="connsiteX12" fmla="*/ 694064 w 799800"/>
                    <a:gd name="connsiteY12" fmla="*/ 5581688 h 6878419"/>
                    <a:gd name="connsiteX13" fmla="*/ 70 w 799800"/>
                    <a:gd name="connsiteY13" fmla="*/ 4691796 h 6878419"/>
                    <a:gd name="connsiteX14" fmla="*/ 694064 w 799800"/>
                    <a:gd name="connsiteY14" fmla="*/ 3801973 h 6878419"/>
                    <a:gd name="connsiteX15" fmla="*/ 70 w 799800"/>
                    <a:gd name="connsiteY15" fmla="*/ 2912172 h 6878419"/>
                    <a:gd name="connsiteX16" fmla="*/ 694064 w 799800"/>
                    <a:gd name="connsiteY16" fmla="*/ 2022360 h 6878419"/>
                    <a:gd name="connsiteX17" fmla="*/ 70 w 799800"/>
                    <a:gd name="connsiteY17" fmla="*/ 1132594 h 6878419"/>
                    <a:gd name="connsiteX18" fmla="*/ 694064 w 799800"/>
                    <a:gd name="connsiteY18" fmla="*/ 242794 h 6878419"/>
                    <a:gd name="connsiteX19" fmla="*/ 571306 w 799800"/>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800" h="6878419">
                      <a:moveTo>
                        <a:pt x="677136" y="101"/>
                      </a:moveTo>
                      <a:cubicBezTo>
                        <a:pt x="750060" y="80488"/>
                        <a:pt x="799871" y="161389"/>
                        <a:pt x="799871" y="242771"/>
                      </a:cubicBezTo>
                      <a:cubicBezTo>
                        <a:pt x="799871" y="533492"/>
                        <a:pt x="105889" y="830466"/>
                        <a:pt x="105889" y="1132480"/>
                      </a:cubicBezTo>
                      <a:cubicBezTo>
                        <a:pt x="105889" y="1424630"/>
                        <a:pt x="799871" y="1721512"/>
                        <a:pt x="799871" y="2022052"/>
                      </a:cubicBezTo>
                      <a:cubicBezTo>
                        <a:pt x="799871" y="2315493"/>
                        <a:pt x="105889" y="2612421"/>
                        <a:pt x="105889" y="2911818"/>
                      </a:cubicBezTo>
                      <a:cubicBezTo>
                        <a:pt x="105889" y="3206265"/>
                        <a:pt x="799871" y="3503125"/>
                        <a:pt x="799871" y="3801436"/>
                      </a:cubicBezTo>
                      <a:cubicBezTo>
                        <a:pt x="799871" y="4096866"/>
                        <a:pt x="105889" y="4393725"/>
                        <a:pt x="105889" y="4691087"/>
                      </a:cubicBezTo>
                      <a:cubicBezTo>
                        <a:pt x="105889" y="4987547"/>
                        <a:pt x="799871" y="5284520"/>
                        <a:pt x="799871" y="5581048"/>
                      </a:cubicBezTo>
                      <a:cubicBezTo>
                        <a:pt x="799871" y="5878387"/>
                        <a:pt x="105889" y="6175315"/>
                        <a:pt x="105889" y="6470871"/>
                      </a:cubicBezTo>
                      <a:cubicBezTo>
                        <a:pt x="105889" y="6607071"/>
                        <a:pt x="250558" y="6742984"/>
                        <a:pt x="407801" y="6878521"/>
                      </a:cubicBezTo>
                      <a:lnTo>
                        <a:pt x="301616" y="6878521"/>
                      </a:lnTo>
                      <a:cubicBezTo>
                        <a:pt x="144522" y="6743122"/>
                        <a:pt x="70" y="6607345"/>
                        <a:pt x="70" y="6471282"/>
                      </a:cubicBezTo>
                      <a:cubicBezTo>
                        <a:pt x="70" y="6175784"/>
                        <a:pt x="694064" y="5878947"/>
                        <a:pt x="694064" y="5581688"/>
                      </a:cubicBezTo>
                      <a:cubicBezTo>
                        <a:pt x="694064" y="5285160"/>
                        <a:pt x="70" y="4988232"/>
                        <a:pt x="70" y="4691796"/>
                      </a:cubicBezTo>
                      <a:cubicBezTo>
                        <a:pt x="70" y="4394365"/>
                        <a:pt x="694064" y="4097449"/>
                        <a:pt x="694064" y="3801973"/>
                      </a:cubicBezTo>
                      <a:cubicBezTo>
                        <a:pt x="694064" y="3503593"/>
                        <a:pt x="70" y="3206677"/>
                        <a:pt x="70" y="2912172"/>
                      </a:cubicBezTo>
                      <a:cubicBezTo>
                        <a:pt x="70" y="2612753"/>
                        <a:pt x="694064" y="2315825"/>
                        <a:pt x="694064" y="2022360"/>
                      </a:cubicBezTo>
                      <a:cubicBezTo>
                        <a:pt x="694064" y="1721764"/>
                        <a:pt x="70" y="1424813"/>
                        <a:pt x="70" y="1132594"/>
                      </a:cubicBezTo>
                      <a:cubicBezTo>
                        <a:pt x="70" y="830557"/>
                        <a:pt x="694064" y="533549"/>
                        <a:pt x="694064" y="242794"/>
                      </a:cubicBezTo>
                      <a:cubicBezTo>
                        <a:pt x="694064" y="161401"/>
                        <a:pt x="644241" y="80488"/>
                        <a:pt x="571306" y="101"/>
                      </a:cubicBezTo>
                      <a:close/>
                    </a:path>
                  </a:pathLst>
                </a:custGeom>
                <a:solidFill>
                  <a:srgbClr val="0070C0">
                    <a:alpha val="50000"/>
                  </a:srgbClr>
                </a:solidFill>
                <a:ln w="11429" cap="flat">
                  <a:noFill/>
                  <a:prstDash val="solid"/>
                  <a:miter/>
                </a:ln>
              </p:spPr>
              <p:txBody>
                <a:bodyPr rtlCol="0" anchor="ctr"/>
                <a:lstStyle/>
                <a:p>
                  <a:endParaRPr lang="en-GB"/>
                </a:p>
              </p:txBody>
            </p:sp>
            <p:sp>
              <p:nvSpPr>
                <p:cNvPr id="153" name="Freeform: Shape 152">
                  <a:extLst>
                    <a:ext uri="{FF2B5EF4-FFF2-40B4-BE49-F238E27FC236}">
                      <a16:creationId xmlns:a16="http://schemas.microsoft.com/office/drawing/2014/main" id="{AA73A38A-F185-ABF0-E5F3-4C6A28722A93}"/>
                    </a:ext>
                  </a:extLst>
                </p:cNvPr>
                <p:cNvSpPr/>
                <p:nvPr/>
              </p:nvSpPr>
              <p:spPr>
                <a:xfrm rot="16200000" flipV="1">
                  <a:off x="6148352" y="-5848001"/>
                  <a:ext cx="228948" cy="12191997"/>
                </a:xfrm>
                <a:custGeom>
                  <a:avLst/>
                  <a:gdLst>
                    <a:gd name="connsiteX0" fmla="*/ 675933 w 799732"/>
                    <a:gd name="connsiteY0" fmla="*/ 101 h 6878419"/>
                    <a:gd name="connsiteX1" fmla="*/ 799812 w 799732"/>
                    <a:gd name="connsiteY1" fmla="*/ 242714 h 6878419"/>
                    <a:gd name="connsiteX2" fmla="*/ 105841 w 799732"/>
                    <a:gd name="connsiteY2" fmla="*/ 1132423 h 6878419"/>
                    <a:gd name="connsiteX3" fmla="*/ 799812 w 799732"/>
                    <a:gd name="connsiteY3" fmla="*/ 2022052 h 6878419"/>
                    <a:gd name="connsiteX4" fmla="*/ 105841 w 799732"/>
                    <a:gd name="connsiteY4" fmla="*/ 2911818 h 6878419"/>
                    <a:gd name="connsiteX5" fmla="*/ 799812 w 799732"/>
                    <a:gd name="connsiteY5" fmla="*/ 3801436 h 6878419"/>
                    <a:gd name="connsiteX6" fmla="*/ 105841 w 799732"/>
                    <a:gd name="connsiteY6" fmla="*/ 4691179 h 6878419"/>
                    <a:gd name="connsiteX7" fmla="*/ 799812 w 799732"/>
                    <a:gd name="connsiteY7" fmla="*/ 5580968 h 6878419"/>
                    <a:gd name="connsiteX8" fmla="*/ 105841 w 799732"/>
                    <a:gd name="connsiteY8" fmla="*/ 6470814 h 6878419"/>
                    <a:gd name="connsiteX9" fmla="*/ 408586 w 799732"/>
                    <a:gd name="connsiteY9" fmla="*/ 6878521 h 6878419"/>
                    <a:gd name="connsiteX10" fmla="*/ 302391 w 799732"/>
                    <a:gd name="connsiteY10" fmla="*/ 6878521 h 6878419"/>
                    <a:gd name="connsiteX11" fmla="*/ 79 w 799732"/>
                    <a:gd name="connsiteY11" fmla="*/ 6471317 h 6878419"/>
                    <a:gd name="connsiteX12" fmla="*/ 694050 w 799732"/>
                    <a:gd name="connsiteY12" fmla="*/ 5581516 h 6878419"/>
                    <a:gd name="connsiteX13" fmla="*/ 79 w 799732"/>
                    <a:gd name="connsiteY13" fmla="*/ 4691625 h 6878419"/>
                    <a:gd name="connsiteX14" fmla="*/ 694050 w 799732"/>
                    <a:gd name="connsiteY14" fmla="*/ 3801824 h 6878419"/>
                    <a:gd name="connsiteX15" fmla="*/ 79 w 799732"/>
                    <a:gd name="connsiteY15" fmla="*/ 2912046 h 6878419"/>
                    <a:gd name="connsiteX16" fmla="*/ 694050 w 799732"/>
                    <a:gd name="connsiteY16" fmla="*/ 2022337 h 6878419"/>
                    <a:gd name="connsiteX17" fmla="*/ 79 w 799732"/>
                    <a:gd name="connsiteY17" fmla="*/ 1132594 h 6878419"/>
                    <a:gd name="connsiteX18" fmla="*/ 694050 w 799732"/>
                    <a:gd name="connsiteY18" fmla="*/ 242828 h 6878419"/>
                    <a:gd name="connsiteX19" fmla="*/ 570092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675933" y="101"/>
                      </a:moveTo>
                      <a:cubicBezTo>
                        <a:pt x="749485" y="80614"/>
                        <a:pt x="799812" y="161492"/>
                        <a:pt x="799812" y="242714"/>
                      </a:cubicBezTo>
                      <a:cubicBezTo>
                        <a:pt x="799812" y="535058"/>
                        <a:pt x="105841" y="831860"/>
                        <a:pt x="105841" y="1132423"/>
                      </a:cubicBezTo>
                      <a:cubicBezTo>
                        <a:pt x="105841" y="1425659"/>
                        <a:pt x="799812" y="1722426"/>
                        <a:pt x="799812" y="2022052"/>
                      </a:cubicBezTo>
                      <a:cubicBezTo>
                        <a:pt x="799812" y="2316133"/>
                        <a:pt x="105841" y="2612947"/>
                        <a:pt x="105841" y="2911818"/>
                      </a:cubicBezTo>
                      <a:cubicBezTo>
                        <a:pt x="105841" y="3206563"/>
                        <a:pt x="799812" y="3503319"/>
                        <a:pt x="799812" y="3801436"/>
                      </a:cubicBezTo>
                      <a:cubicBezTo>
                        <a:pt x="799812" y="4096923"/>
                        <a:pt x="105841" y="4393702"/>
                        <a:pt x="105841" y="4691179"/>
                      </a:cubicBezTo>
                      <a:cubicBezTo>
                        <a:pt x="105841" y="4987284"/>
                        <a:pt x="799812" y="5284097"/>
                        <a:pt x="799812" y="5580968"/>
                      </a:cubicBezTo>
                      <a:cubicBezTo>
                        <a:pt x="799812" y="5877713"/>
                        <a:pt x="105841" y="6174561"/>
                        <a:pt x="105841" y="6470814"/>
                      </a:cubicBezTo>
                      <a:cubicBezTo>
                        <a:pt x="105841" y="6606854"/>
                        <a:pt x="251024" y="6742778"/>
                        <a:pt x="408586" y="6878521"/>
                      </a:cubicBezTo>
                      <a:lnTo>
                        <a:pt x="302391" y="6878521"/>
                      </a:lnTo>
                      <a:cubicBezTo>
                        <a:pt x="145000" y="6742950"/>
                        <a:pt x="79" y="6607185"/>
                        <a:pt x="79" y="6471317"/>
                      </a:cubicBezTo>
                      <a:cubicBezTo>
                        <a:pt x="79" y="6175052"/>
                        <a:pt x="694050" y="5878250"/>
                        <a:pt x="694050" y="5581516"/>
                      </a:cubicBezTo>
                      <a:cubicBezTo>
                        <a:pt x="694050" y="5284634"/>
                        <a:pt x="79" y="4987764"/>
                        <a:pt x="79" y="4691625"/>
                      </a:cubicBezTo>
                      <a:cubicBezTo>
                        <a:pt x="79" y="4394114"/>
                        <a:pt x="694050" y="4097300"/>
                        <a:pt x="694050" y="3801824"/>
                      </a:cubicBezTo>
                      <a:cubicBezTo>
                        <a:pt x="694050" y="3503650"/>
                        <a:pt x="79" y="3206848"/>
                        <a:pt x="79" y="2912046"/>
                      </a:cubicBezTo>
                      <a:cubicBezTo>
                        <a:pt x="79" y="2613198"/>
                        <a:pt x="694050" y="2316385"/>
                        <a:pt x="694050" y="2022337"/>
                      </a:cubicBezTo>
                      <a:cubicBezTo>
                        <a:pt x="694050" y="1722678"/>
                        <a:pt x="79" y="1425876"/>
                        <a:pt x="79" y="1132594"/>
                      </a:cubicBezTo>
                      <a:cubicBezTo>
                        <a:pt x="79" y="832032"/>
                        <a:pt x="694050" y="535184"/>
                        <a:pt x="694050" y="242828"/>
                      </a:cubicBezTo>
                      <a:cubicBezTo>
                        <a:pt x="694050" y="161572"/>
                        <a:pt x="643690" y="80660"/>
                        <a:pt x="570092" y="101"/>
                      </a:cubicBezTo>
                      <a:close/>
                    </a:path>
                  </a:pathLst>
                </a:custGeom>
                <a:solidFill>
                  <a:srgbClr val="0070C0">
                    <a:alpha val="50000"/>
                  </a:srgbClr>
                </a:solidFill>
                <a:ln w="11429" cap="flat">
                  <a:noFill/>
                  <a:prstDash val="solid"/>
                  <a:miter/>
                </a:ln>
              </p:spPr>
              <p:txBody>
                <a:bodyPr rtlCol="0" anchor="ctr"/>
                <a:lstStyle/>
                <a:p>
                  <a:endParaRPr lang="en-GB"/>
                </a:p>
              </p:txBody>
            </p:sp>
          </p:grp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5908364" y="3817822"/>
              <a:ext cx="173210" cy="2513941"/>
              <a:chOff x="5918197" y="3646847"/>
              <a:chExt cx="173210"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A9131239-55F7-D048-207A-B402B9EF981D}"/>
                </a:ext>
              </a:extLst>
            </p:cNvPr>
            <p:cNvSpPr/>
            <p:nvPr/>
          </p:nvSpPr>
          <p:spPr>
            <a:xfrm>
              <a:off x="5768912" y="6397572"/>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376058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0B6FC70-8903-65DD-21B4-A18C2C5B4AE6}"/>
              </a:ext>
            </a:extLst>
          </p:cNvPr>
          <p:cNvGrpSpPr/>
          <p:nvPr/>
        </p:nvGrpSpPr>
        <p:grpSpPr>
          <a:xfrm>
            <a:off x="-6495" y="0"/>
            <a:ext cx="12233461" cy="4557015"/>
            <a:chOff x="-6495"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62345"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472403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9" name="Group 778">
            <a:extLst>
              <a:ext uri="{FF2B5EF4-FFF2-40B4-BE49-F238E27FC236}">
                <a16:creationId xmlns:a16="http://schemas.microsoft.com/office/drawing/2014/main" id="{08F66000-0F24-D523-5F25-3966E446EC46}"/>
              </a:ext>
            </a:extLst>
          </p:cNvPr>
          <p:cNvGrpSpPr/>
          <p:nvPr/>
        </p:nvGrpSpPr>
        <p:grpSpPr>
          <a:xfrm>
            <a:off x="-6495" y="0"/>
            <a:ext cx="12233461" cy="4550779"/>
            <a:chOff x="-6495"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6495" y="0"/>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0"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accent5"/>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accent5"/>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3" name="Graphic 20">
              <a:extLst>
                <a:ext uri="{FF2B5EF4-FFF2-40B4-BE49-F238E27FC236}">
                  <a16:creationId xmlns:a16="http://schemas.microsoft.com/office/drawing/2014/main" id="{7FEB2D5C-3C50-5CC7-8909-D528177CA14B}"/>
                </a:ext>
              </a:extLst>
            </p:cNvPr>
            <p:cNvSpPr/>
            <p:nvPr/>
          </p:nvSpPr>
          <p:spPr>
            <a:xfrm>
              <a:off x="1140436" y="3544750"/>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a:off x="1140436" y="29062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4392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id="{487789DB-27F0-81D1-1048-37A2A42E81CB}"/>
                </a:ext>
              </a:extLst>
            </p:cNvPr>
            <p:cNvGrpSpPr/>
            <p:nvPr/>
          </p:nvGrpSpPr>
          <p:grpSpPr>
            <a:xfrm>
              <a:off x="5918201"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7622957"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6185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5768912" y="3329127"/>
              <a:ext cx="452114" cy="4235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BF15771F-5DB5-66F7-C243-7C2D50A71F15}"/>
                </a:ext>
              </a:extLst>
            </p:cNvPr>
            <p:cNvSpPr/>
            <p:nvPr/>
          </p:nvSpPr>
          <p:spPr>
            <a:xfrm>
              <a:off x="5768635" y="38866"/>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Oval 140">
              <a:extLst>
                <a:ext uri="{FF2B5EF4-FFF2-40B4-BE49-F238E27FC236}">
                  <a16:creationId xmlns:a16="http://schemas.microsoft.com/office/drawing/2014/main" id="{12B73549-6309-1D85-D507-9609D96F759F}"/>
                </a:ext>
              </a:extLst>
            </p:cNvPr>
            <p:cNvSpPr/>
            <p:nvPr/>
          </p:nvSpPr>
          <p:spPr>
            <a:xfrm>
              <a:off x="9170285" y="3327874"/>
              <a:ext cx="452114" cy="423584"/>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168406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3" name="Group 452">
            <a:extLst>
              <a:ext uri="{FF2B5EF4-FFF2-40B4-BE49-F238E27FC236}">
                <a16:creationId xmlns:a16="http://schemas.microsoft.com/office/drawing/2014/main" id="{873E4041-63E3-3567-7E00-040B948CF7CF}"/>
              </a:ext>
            </a:extLst>
          </p:cNvPr>
          <p:cNvGrpSpPr/>
          <p:nvPr/>
        </p:nvGrpSpPr>
        <p:grpSpPr>
          <a:xfrm>
            <a:off x="-46877" y="-74029"/>
            <a:ext cx="12243618" cy="4550779"/>
            <a:chOff x="-46877" y="-74029"/>
            <a:chExt cx="12243618" cy="4550779"/>
          </a:xfrm>
        </p:grpSpPr>
        <p:grpSp>
          <p:nvGrpSpPr>
            <p:cNvPr id="452" name="Group 451">
              <a:extLst>
                <a:ext uri="{FF2B5EF4-FFF2-40B4-BE49-F238E27FC236}">
                  <a16:creationId xmlns:a16="http://schemas.microsoft.com/office/drawing/2014/main" id="{418F5175-F271-1D71-5F2A-D68A0BF177F0}"/>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51" name="Group 450">
                <a:extLst>
                  <a:ext uri="{FF2B5EF4-FFF2-40B4-BE49-F238E27FC236}">
                    <a16:creationId xmlns:a16="http://schemas.microsoft.com/office/drawing/2014/main" id="{1DB35B60-564D-FF4B-CECB-27111C8623AB}"/>
                  </a:ext>
                </a:extLst>
              </p:cNvPr>
              <p:cNvGrpSpPr/>
              <p:nvPr/>
            </p:nvGrpSpPr>
            <p:grpSpPr>
              <a:xfrm>
                <a:off x="-46877" y="56918"/>
                <a:ext cx="12238877" cy="4313093"/>
                <a:chOff x="-46877" y="56918"/>
                <a:chExt cx="12238877" cy="4313093"/>
              </a:xfrm>
            </p:grpSpPr>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450" name="Group 449">
                <a:extLst>
                  <a:ext uri="{FF2B5EF4-FFF2-40B4-BE49-F238E27FC236}">
                    <a16:creationId xmlns:a16="http://schemas.microsoft.com/office/drawing/2014/main" id="{B46E75DF-075D-781A-90E6-22B14F917371}"/>
                  </a:ext>
                </a:extLst>
              </p:cNvPr>
              <p:cNvGrpSpPr/>
              <p:nvPr/>
            </p:nvGrpSpPr>
            <p:grpSpPr>
              <a:xfrm>
                <a:off x="129702" y="-74028"/>
                <a:ext cx="11932584" cy="4550778"/>
                <a:chOff x="129702" y="-74028"/>
                <a:chExt cx="11932584" cy="4550778"/>
              </a:xfrm>
            </p:grpSpPr>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accent5"/>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grpSp>
          <p:nvGrpSpPr>
            <p:cNvPr id="447" name="Group 446">
              <a:extLst>
                <a:ext uri="{FF2B5EF4-FFF2-40B4-BE49-F238E27FC236}">
                  <a16:creationId xmlns:a16="http://schemas.microsoft.com/office/drawing/2014/main" id="{FC15EF54-AEC2-4C0A-FCFC-80E4C6B8109D}"/>
                </a:ext>
              </a:extLst>
            </p:cNvPr>
            <p:cNvGrpSpPr/>
            <p:nvPr/>
          </p:nvGrpSpPr>
          <p:grpSpPr>
            <a:xfrm>
              <a:off x="360974" y="59957"/>
              <a:ext cx="11444127" cy="4320517"/>
              <a:chOff x="135960" y="17533"/>
              <a:chExt cx="11444127" cy="4320517"/>
            </a:xfrm>
          </p:grpSpPr>
          <p:sp>
            <p:nvSpPr>
              <p:cNvPr id="3" name="Graphic 20">
                <a:extLst>
                  <a:ext uri="{FF2B5EF4-FFF2-40B4-BE49-F238E27FC236}">
                    <a16:creationId xmlns:a16="http://schemas.microsoft.com/office/drawing/2014/main" id="{7FEB2D5C-3C50-5CC7-8909-D528177CA14B}"/>
                  </a:ext>
                </a:extLst>
              </p:cNvPr>
              <p:cNvSpPr/>
              <p:nvPr/>
            </p:nvSpPr>
            <p:spPr>
              <a:xfrm>
                <a:off x="228339" y="3699507"/>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10000"/>
                </a:schemeClr>
              </a:solidFill>
              <a:ln w="28480" cap="flat">
                <a:noFill/>
                <a:prstDash val="solid"/>
                <a:miter/>
              </a:ln>
            </p:spPr>
            <p:txBody>
              <a:bodyPr rtlCol="0" anchor="ctr"/>
              <a:lstStyle/>
              <a:p>
                <a:endParaRPr lang="en-GB"/>
              </a:p>
            </p:txBody>
          </p:sp>
          <p:sp>
            <p:nvSpPr>
              <p:cNvPr id="4" name="Graphic 20">
                <a:extLst>
                  <a:ext uri="{FF2B5EF4-FFF2-40B4-BE49-F238E27FC236}">
                    <a16:creationId xmlns:a16="http://schemas.microsoft.com/office/drawing/2014/main" id="{C0A94594-0DC0-E495-7753-641D6CBCEA4D}"/>
                  </a:ext>
                </a:extLst>
              </p:cNvPr>
              <p:cNvSpPr/>
              <p:nvPr/>
            </p:nvSpPr>
            <p:spPr>
              <a:xfrm rot="19178626">
                <a:off x="135960" y="2123508"/>
                <a:ext cx="1543772" cy="638543"/>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accent2">
                  <a:lumMod val="75000"/>
                </a:schemeClr>
              </a:solidFill>
              <a:ln w="28480" cap="flat">
                <a:noFill/>
                <a:prstDash val="solid"/>
                <a:miter/>
              </a:ln>
            </p:spPr>
            <p:txBody>
              <a:bodyPr rtlCol="0" anchor="ctr"/>
              <a:lstStyle/>
              <a:p>
                <a:endParaRPr lang="en-GB"/>
              </a:p>
            </p:txBody>
          </p: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662913" y="491319"/>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85" name="Group 384">
                <a:extLst>
                  <a:ext uri="{FF2B5EF4-FFF2-40B4-BE49-F238E27FC236}">
                    <a16:creationId xmlns:a16="http://schemas.microsoft.com/office/drawing/2014/main" id="{774AC97A-D07E-436E-7630-53E61C157AF9}"/>
                  </a:ext>
                </a:extLst>
              </p:cNvPr>
              <p:cNvGrpSpPr/>
              <p:nvPr/>
            </p:nvGrpSpPr>
            <p:grpSpPr>
              <a:xfrm>
                <a:off x="5638824" y="3238005"/>
                <a:ext cx="1320399" cy="434492"/>
                <a:chOff x="11671613" y="7071237"/>
                <a:chExt cx="1320399" cy="434492"/>
              </a:xfrm>
            </p:grpSpPr>
            <p:grpSp>
              <p:nvGrpSpPr>
                <p:cNvPr id="386" name="Group 385">
                  <a:extLst>
                    <a:ext uri="{FF2B5EF4-FFF2-40B4-BE49-F238E27FC236}">
                      <a16:creationId xmlns:a16="http://schemas.microsoft.com/office/drawing/2014/main" id="{B8EB150F-4E96-26F7-9FF4-95D29BAFA38F}"/>
                    </a:ext>
                  </a:extLst>
                </p:cNvPr>
                <p:cNvGrpSpPr/>
                <p:nvPr/>
              </p:nvGrpSpPr>
              <p:grpSpPr>
                <a:xfrm>
                  <a:off x="11671613" y="7095345"/>
                  <a:ext cx="1009278" cy="379256"/>
                  <a:chOff x="2917754" y="3011514"/>
                  <a:chExt cx="2257268" cy="1684401"/>
                </a:xfrm>
              </p:grpSpPr>
              <p:cxnSp>
                <p:nvCxnSpPr>
                  <p:cNvPr id="388" name="Straight Arrow Connector 387">
                    <a:extLst>
                      <a:ext uri="{FF2B5EF4-FFF2-40B4-BE49-F238E27FC236}">
                        <a16:creationId xmlns:a16="http://schemas.microsoft.com/office/drawing/2014/main" id="{4C192CB8-38E9-47E5-F828-893AFE27F7ED}"/>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9E305DA-ACD4-B452-9F13-18D01A6ACD1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EA32D52C-9933-1706-87F8-876A42CAA6F5}"/>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E418EC9A-3249-2BCE-4545-5402F94F257D}"/>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E3AC0B89-0AA1-1C18-B13C-4B2581853D26}"/>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76EA43A4-B407-A5B7-6F0B-7F9BD9F6BF02}"/>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0157C35B-0C01-D515-B795-2ADBA552D3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7C0BBE4-56FF-0920-38B3-37E3EDC47788}"/>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88C8B55F-2627-8434-C1FD-D79FF75BF5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563447D4-62CA-5D85-0C88-158EFF71F336}"/>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148D82C8-BC0A-F7C2-6000-35F7BF961B74}"/>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1AE7E930-2BC2-81E6-E7F0-0D90AD81DCE3}"/>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7" name="Oval 386">
                  <a:extLst>
                    <a:ext uri="{FF2B5EF4-FFF2-40B4-BE49-F238E27FC236}">
                      <a16:creationId xmlns:a16="http://schemas.microsoft.com/office/drawing/2014/main" id="{CD36CE13-7CCD-039A-ABF1-B16295624246}"/>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5799653" y="3533159"/>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a:off x="859996" y="3396286"/>
                <a:ext cx="5581162" cy="1292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7829940" y="3886884"/>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3F1B3D37-8E80-4F96-2E65-FBEF1B076845}"/>
                  </a:ext>
                </a:extLst>
              </p:cNvPr>
              <p:cNvSpPr/>
              <p:nvPr/>
            </p:nvSpPr>
            <p:spPr>
              <a:xfrm>
                <a:off x="304140" y="3289008"/>
                <a:ext cx="452114" cy="423584"/>
              </a:xfrm>
              <a:prstGeom prst="ellipse">
                <a:avLst/>
              </a:prstGeom>
              <a:solidFill>
                <a:schemeClr val="bg1">
                  <a:lumMod val="50000"/>
                  <a:alpha val="55000"/>
                </a:schemeClr>
              </a:solidFill>
              <a:ln w="25400">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7829940" y="742929"/>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027138" y="3896664"/>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06" name="Group 305">
                <a:extLst>
                  <a:ext uri="{FF2B5EF4-FFF2-40B4-BE49-F238E27FC236}">
                    <a16:creationId xmlns:a16="http://schemas.microsoft.com/office/drawing/2014/main" id="{5DCDB2FF-5E33-3487-0318-5A89B4B4655A}"/>
                  </a:ext>
                </a:extLst>
              </p:cNvPr>
              <p:cNvGrpSpPr/>
              <p:nvPr/>
            </p:nvGrpSpPr>
            <p:grpSpPr>
              <a:xfrm>
                <a:off x="4459235" y="3232551"/>
                <a:ext cx="1308823" cy="434492"/>
                <a:chOff x="3896021" y="7039363"/>
                <a:chExt cx="1536141" cy="509955"/>
              </a:xfrm>
            </p:grpSpPr>
            <p:grpSp>
              <p:nvGrpSpPr>
                <p:cNvPr id="292" name="Group 291">
                  <a:extLst>
                    <a:ext uri="{FF2B5EF4-FFF2-40B4-BE49-F238E27FC236}">
                      <a16:creationId xmlns:a16="http://schemas.microsoft.com/office/drawing/2014/main" id="{E9C14B17-338D-F16A-299D-547C0B813440}"/>
                    </a:ext>
                  </a:extLst>
                </p:cNvPr>
                <p:cNvGrpSpPr/>
                <p:nvPr/>
              </p:nvGrpSpPr>
              <p:grpSpPr>
                <a:xfrm>
                  <a:off x="3896021" y="7067658"/>
                  <a:ext cx="1341080" cy="445126"/>
                  <a:chOff x="2917754" y="3011514"/>
                  <a:chExt cx="2555508" cy="1684401"/>
                </a:xfrm>
              </p:grpSpPr>
              <p:cxnSp>
                <p:nvCxnSpPr>
                  <p:cNvPr id="294" name="Straight Arrow Connector 293">
                    <a:extLst>
                      <a:ext uri="{FF2B5EF4-FFF2-40B4-BE49-F238E27FC236}">
                        <a16:creationId xmlns:a16="http://schemas.microsoft.com/office/drawing/2014/main" id="{15A8D5C1-655D-8D08-A25B-0C2B5EF9DEB6}"/>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66F7A51-7CDC-3547-F980-30B231567E73}"/>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B819162F-3113-DA1C-FCC5-21D570170AF8}"/>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BA9D5F7D-F517-A431-4824-6D5C01D0216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6E951843-3086-692B-8BA8-0CAE16D27064}"/>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CB7DB13D-BC67-8D5E-2C3F-B5AB61AE3176}"/>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76775A0C-874A-88AE-81BC-A5A34EEE1DE9}"/>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A4658492-F872-C703-C65B-A7D897013E3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6F9CE773-FC0D-BE61-BDFA-835845A36887}"/>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14D92ED0-9B55-4DA8-A8A1-7232D56447AD}"/>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3102D3E6-11D2-D494-2552-EA7B29EF7220}"/>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B1985CED-9729-0AC2-659E-E51B3DA29CDD}"/>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Oval 292">
                  <a:extLst>
                    <a:ext uri="{FF2B5EF4-FFF2-40B4-BE49-F238E27FC236}">
                      <a16:creationId xmlns:a16="http://schemas.microsoft.com/office/drawing/2014/main" id="{B1F8FD23-4CE2-6EA1-056E-6BB99D9E68F8}"/>
                    </a:ext>
                  </a:extLst>
                </p:cNvPr>
                <p:cNvSpPr/>
                <p:nvPr/>
              </p:nvSpPr>
              <p:spPr>
                <a:xfrm>
                  <a:off x="4922206" y="7039363"/>
                  <a:ext cx="509956" cy="509955"/>
                </a:xfrm>
                <a:prstGeom prst="ellipse">
                  <a:avLst/>
                </a:prstGeom>
                <a:solidFill>
                  <a:schemeClr val="bg2">
                    <a:lumMod val="25000"/>
                    <a:alpha val="85000"/>
                  </a:schemeClr>
                </a:solidFill>
                <a:ln w="254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24" name="Group 323">
                <a:extLst>
                  <a:ext uri="{FF2B5EF4-FFF2-40B4-BE49-F238E27FC236}">
                    <a16:creationId xmlns:a16="http://schemas.microsoft.com/office/drawing/2014/main" id="{CE5027BE-E4E0-F40C-14F2-27A91F7346EE}"/>
                  </a:ext>
                </a:extLst>
              </p:cNvPr>
              <p:cNvGrpSpPr/>
              <p:nvPr/>
            </p:nvGrpSpPr>
            <p:grpSpPr>
              <a:xfrm>
                <a:off x="6959150" y="3235147"/>
                <a:ext cx="1308823" cy="434492"/>
                <a:chOff x="3896021" y="7039363"/>
                <a:chExt cx="1536141" cy="509955"/>
              </a:xfrm>
            </p:grpSpPr>
            <p:grpSp>
              <p:nvGrpSpPr>
                <p:cNvPr id="325" name="Group 324">
                  <a:extLst>
                    <a:ext uri="{FF2B5EF4-FFF2-40B4-BE49-F238E27FC236}">
                      <a16:creationId xmlns:a16="http://schemas.microsoft.com/office/drawing/2014/main" id="{B3E30FEB-4D66-2F50-7F5E-B8A2003AAF88}"/>
                    </a:ext>
                  </a:extLst>
                </p:cNvPr>
                <p:cNvGrpSpPr/>
                <p:nvPr/>
              </p:nvGrpSpPr>
              <p:grpSpPr>
                <a:xfrm>
                  <a:off x="3896021" y="7067658"/>
                  <a:ext cx="1341080" cy="445126"/>
                  <a:chOff x="2917754" y="3011514"/>
                  <a:chExt cx="2555508" cy="1684401"/>
                </a:xfrm>
              </p:grpSpPr>
              <p:cxnSp>
                <p:nvCxnSpPr>
                  <p:cNvPr id="327" name="Straight Arrow Connector 326">
                    <a:extLst>
                      <a:ext uri="{FF2B5EF4-FFF2-40B4-BE49-F238E27FC236}">
                        <a16:creationId xmlns:a16="http://schemas.microsoft.com/office/drawing/2014/main" id="{AA9A69BF-9089-E05E-B133-3095C6F4EA01}"/>
                      </a:ext>
                    </a:extLst>
                  </p:cNvPr>
                  <p:cNvCxnSpPr>
                    <a:cxnSpLocks/>
                  </p:cNvCxnSpPr>
                  <p:nvPr/>
                </p:nvCxnSpPr>
                <p:spPr>
                  <a:xfrm>
                    <a:off x="2917754" y="3933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6F66C7F9-EE40-CB43-002B-CDE21C51EBD2}"/>
                      </a:ext>
                    </a:extLst>
                  </p:cNvPr>
                  <p:cNvCxnSpPr>
                    <a:cxnSpLocks/>
                  </p:cNvCxnSpPr>
                  <p:nvPr/>
                </p:nvCxnSpPr>
                <p:spPr>
                  <a:xfrm>
                    <a:off x="2938421" y="40863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F3947A5-B1FA-36FB-FD13-388FE8BA0682}"/>
                      </a:ext>
                    </a:extLst>
                  </p:cNvPr>
                  <p:cNvCxnSpPr>
                    <a:cxnSpLocks/>
                  </p:cNvCxnSpPr>
                  <p:nvPr/>
                </p:nvCxnSpPr>
                <p:spPr>
                  <a:xfrm>
                    <a:off x="2997833" y="42387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D06D6708-5DC8-4D79-7088-B099371A5D80}"/>
                      </a:ext>
                    </a:extLst>
                  </p:cNvPr>
                  <p:cNvCxnSpPr>
                    <a:cxnSpLocks/>
                  </p:cNvCxnSpPr>
                  <p:nvPr/>
                </p:nvCxnSpPr>
                <p:spPr>
                  <a:xfrm>
                    <a:off x="3088241" y="43911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436BDE32-6A03-E80F-73C3-ADCBDDF5B24D}"/>
                      </a:ext>
                    </a:extLst>
                  </p:cNvPr>
                  <p:cNvCxnSpPr>
                    <a:cxnSpLocks/>
                  </p:cNvCxnSpPr>
                  <p:nvPr/>
                </p:nvCxnSpPr>
                <p:spPr>
                  <a:xfrm>
                    <a:off x="3232890" y="45435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BAE09E0-E0F7-686A-B26E-4B2DEE3AB52F}"/>
                      </a:ext>
                    </a:extLst>
                  </p:cNvPr>
                  <p:cNvCxnSpPr>
                    <a:cxnSpLocks/>
                  </p:cNvCxnSpPr>
                  <p:nvPr/>
                </p:nvCxnSpPr>
                <p:spPr>
                  <a:xfrm>
                    <a:off x="3470531" y="4695915"/>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7D782A6C-D98F-640B-0A8B-90526F6C9CCA}"/>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19F1054B-7961-19B5-EA0A-2EA5B2878E6B}"/>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1460D59-D09D-15E5-11FE-59C79C76BD02}"/>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53CE5B18-A127-522F-3283-C2A4E50FBE45}"/>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4207422-94DD-9ADE-21D5-EF582620BA91}"/>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57D5B3F7-B081-7A9C-0BC3-1993E033DB06}"/>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85000"/>
                            <a:lumOff val="15000"/>
                            <a:alpha val="52000"/>
                          </a:schemeClr>
                        </a:gs>
                        <a:gs pos="28000">
                          <a:schemeClr val="tx1">
                            <a:alpha val="15000"/>
                          </a:schemeClr>
                        </a:gs>
                        <a:gs pos="0">
                          <a:schemeClr val="tx1">
                            <a:alpha val="0"/>
                          </a:schemeClr>
                        </a:gs>
                        <a:gs pos="100000">
                          <a:schemeClr val="tx1"/>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6" name="Oval 325">
                  <a:extLst>
                    <a:ext uri="{FF2B5EF4-FFF2-40B4-BE49-F238E27FC236}">
                      <a16:creationId xmlns:a16="http://schemas.microsoft.com/office/drawing/2014/main" id="{64A2C65C-B6DC-CCD9-1FD7-067285B1C0C9}"/>
                    </a:ext>
                  </a:extLst>
                </p:cNvPr>
                <p:cNvSpPr/>
                <p:nvPr/>
              </p:nvSpPr>
              <p:spPr>
                <a:xfrm>
                  <a:off x="4922206" y="7039363"/>
                  <a:ext cx="509956" cy="5099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55" name="Group 354">
                <a:extLst>
                  <a:ext uri="{FF2B5EF4-FFF2-40B4-BE49-F238E27FC236}">
                    <a16:creationId xmlns:a16="http://schemas.microsoft.com/office/drawing/2014/main" id="{7EE27246-94AC-A92D-EC32-0599BCD1E7A7}"/>
                  </a:ext>
                </a:extLst>
              </p:cNvPr>
              <p:cNvGrpSpPr/>
              <p:nvPr/>
            </p:nvGrpSpPr>
            <p:grpSpPr>
              <a:xfrm>
                <a:off x="6955610" y="42174"/>
                <a:ext cx="1308823" cy="434492"/>
                <a:chOff x="11671614" y="7071237"/>
                <a:chExt cx="1308823" cy="434492"/>
              </a:xfrm>
            </p:grpSpPr>
            <p:grpSp>
              <p:nvGrpSpPr>
                <p:cNvPr id="356" name="Group 355">
                  <a:extLst>
                    <a:ext uri="{FF2B5EF4-FFF2-40B4-BE49-F238E27FC236}">
                      <a16:creationId xmlns:a16="http://schemas.microsoft.com/office/drawing/2014/main" id="{DB7310DB-A7A3-F4D2-6882-CA68D55FE3F2}"/>
                    </a:ext>
                  </a:extLst>
                </p:cNvPr>
                <p:cNvGrpSpPr/>
                <p:nvPr/>
              </p:nvGrpSpPr>
              <p:grpSpPr>
                <a:xfrm>
                  <a:off x="11671614" y="7095345"/>
                  <a:ext cx="1142627" cy="379256"/>
                  <a:chOff x="2917754" y="3011514"/>
                  <a:chExt cx="2555508" cy="1684401"/>
                </a:xfrm>
              </p:grpSpPr>
              <p:cxnSp>
                <p:nvCxnSpPr>
                  <p:cNvPr id="358" name="Straight Arrow Connector 357">
                    <a:extLst>
                      <a:ext uri="{FF2B5EF4-FFF2-40B4-BE49-F238E27FC236}">
                        <a16:creationId xmlns:a16="http://schemas.microsoft.com/office/drawing/2014/main" id="{D54332FC-9785-352F-A9F0-677451321F61}"/>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530F0805-F1F2-3A27-1CE5-C1226010C796}"/>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1787E435-5B05-CE7A-9666-AA202784455B}"/>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227F1391-7220-6CA9-D8AD-CC0EEB54E71C}"/>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C156D7D6-1C6E-7A3B-8806-0DA99A40CFB2}"/>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764C2E02-D2F2-955B-DE3B-A037ABDDDE45}"/>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BE2EF3ED-1220-257E-50F4-EA6182CD6DF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293E1AC0-8B5A-FF07-D310-3EFB1C58E004}"/>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B9FB04BE-48BD-3BEB-822B-FD0BFE912896}"/>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D22D0C7-1BE9-3EC6-632F-425A62BF9753}"/>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F12AAB95-29B2-072D-C490-D091DE4AC379}"/>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FB9BBC7-DA77-910C-5D57-E657B4AEED87}"/>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57" name="Oval 356">
                  <a:extLst>
                    <a:ext uri="{FF2B5EF4-FFF2-40B4-BE49-F238E27FC236}">
                      <a16:creationId xmlns:a16="http://schemas.microsoft.com/office/drawing/2014/main" id="{5D66F162-EB26-EB86-BA19-73E7CCBFACD9}"/>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70" name="Group 369">
                <a:extLst>
                  <a:ext uri="{FF2B5EF4-FFF2-40B4-BE49-F238E27FC236}">
                    <a16:creationId xmlns:a16="http://schemas.microsoft.com/office/drawing/2014/main" id="{1B083C1D-BF23-1CEC-541E-C37752EA53D4}"/>
                  </a:ext>
                </a:extLst>
              </p:cNvPr>
              <p:cNvGrpSpPr/>
              <p:nvPr/>
            </p:nvGrpSpPr>
            <p:grpSpPr>
              <a:xfrm>
                <a:off x="3171409" y="17533"/>
                <a:ext cx="1320399" cy="434492"/>
                <a:chOff x="11671613" y="7071237"/>
                <a:chExt cx="1320399" cy="434492"/>
              </a:xfrm>
            </p:grpSpPr>
            <p:grpSp>
              <p:nvGrpSpPr>
                <p:cNvPr id="371" name="Group 370">
                  <a:extLst>
                    <a:ext uri="{FF2B5EF4-FFF2-40B4-BE49-F238E27FC236}">
                      <a16:creationId xmlns:a16="http://schemas.microsoft.com/office/drawing/2014/main" id="{B48EABCE-3660-8BF4-DAE0-AA92B9ACDDB4}"/>
                    </a:ext>
                  </a:extLst>
                </p:cNvPr>
                <p:cNvGrpSpPr/>
                <p:nvPr/>
              </p:nvGrpSpPr>
              <p:grpSpPr>
                <a:xfrm>
                  <a:off x="11671613" y="7095345"/>
                  <a:ext cx="1009278" cy="379256"/>
                  <a:chOff x="2917754" y="3011514"/>
                  <a:chExt cx="2257268" cy="1684401"/>
                </a:xfrm>
              </p:grpSpPr>
              <p:cxnSp>
                <p:nvCxnSpPr>
                  <p:cNvPr id="373" name="Straight Arrow Connector 372">
                    <a:extLst>
                      <a:ext uri="{FF2B5EF4-FFF2-40B4-BE49-F238E27FC236}">
                        <a16:creationId xmlns:a16="http://schemas.microsoft.com/office/drawing/2014/main" id="{1F282342-FF3C-5D57-B12E-DEDBB11486BF}"/>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AAAF8050-A888-25BA-0B78-E2653E321054}"/>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24932F4-91BF-5D73-4A9A-89F50A544889}"/>
                      </a:ext>
                    </a:extLst>
                  </p:cNvPr>
                  <p:cNvCxnSpPr>
                    <a:cxnSpLocks/>
                  </p:cNvCxnSpPr>
                  <p:nvPr/>
                </p:nvCxnSpPr>
                <p:spPr>
                  <a:xfrm>
                    <a:off x="2972269" y="4238716"/>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121AC6EF-6DF6-B413-876C-9A73727E317E}"/>
                      </a:ext>
                    </a:extLst>
                  </p:cNvPr>
                  <p:cNvCxnSpPr>
                    <a:cxnSpLocks/>
                  </p:cNvCxnSpPr>
                  <p:nvPr/>
                </p:nvCxnSpPr>
                <p:spPr>
                  <a:xfrm>
                    <a:off x="3003032" y="43911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7CBE785F-C222-AC1F-C540-2E7980359781}"/>
                      </a:ext>
                    </a:extLst>
                  </p:cNvPr>
                  <p:cNvCxnSpPr>
                    <a:cxnSpLocks/>
                  </p:cNvCxnSpPr>
                  <p:nvPr/>
                </p:nvCxnSpPr>
                <p:spPr>
                  <a:xfrm>
                    <a:off x="3066728" y="4543515"/>
                    <a:ext cx="1973197"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D19D3282-94DA-2C3E-109F-DF983FE9D498}"/>
                      </a:ext>
                    </a:extLst>
                  </p:cNvPr>
                  <p:cNvCxnSpPr>
                    <a:cxnSpLocks/>
                  </p:cNvCxnSpPr>
                  <p:nvPr/>
                </p:nvCxnSpPr>
                <p:spPr>
                  <a:xfrm>
                    <a:off x="3159508" y="4695915"/>
                    <a:ext cx="1973200"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67526CF8-8096-95EC-5070-494361A5D812}"/>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0752FD59-6336-141E-AC71-D949E276A4A3}"/>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C577FAF-8003-7B8D-A0CB-9FABEA85D19D}"/>
                      </a:ext>
                    </a:extLst>
                  </p:cNvPr>
                  <p:cNvCxnSpPr>
                    <a:cxnSpLocks/>
                  </p:cNvCxnSpPr>
                  <p:nvPr/>
                </p:nvCxnSpPr>
                <p:spPr>
                  <a:xfrm rot="10800000" flipH="1">
                    <a:off x="2973524" y="3468713"/>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C51DF5E-9ECA-F6FB-F501-147F07AF2A5A}"/>
                      </a:ext>
                    </a:extLst>
                  </p:cNvPr>
                  <p:cNvCxnSpPr>
                    <a:cxnSpLocks/>
                  </p:cNvCxnSpPr>
                  <p:nvPr/>
                </p:nvCxnSpPr>
                <p:spPr>
                  <a:xfrm rot="10800000" flipH="1">
                    <a:off x="3016293" y="33163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0314A896-9C32-08B6-3854-7156DE4E34B7}"/>
                      </a:ext>
                    </a:extLst>
                  </p:cNvPr>
                  <p:cNvCxnSpPr>
                    <a:cxnSpLocks/>
                  </p:cNvCxnSpPr>
                  <p:nvPr/>
                </p:nvCxnSpPr>
                <p:spPr>
                  <a:xfrm rot="10800000" flipH="1">
                    <a:off x="3084250" y="31639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72C5BAAD-39FD-99E0-1B53-301EDBF31FF6}"/>
                      </a:ext>
                    </a:extLst>
                  </p:cNvPr>
                  <p:cNvCxnSpPr>
                    <a:cxnSpLocks/>
                  </p:cNvCxnSpPr>
                  <p:nvPr/>
                </p:nvCxnSpPr>
                <p:spPr>
                  <a:xfrm rot="10800000" flipH="1">
                    <a:off x="3201823" y="3011514"/>
                    <a:ext cx="1973199"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2" name="Oval 371">
                  <a:extLst>
                    <a:ext uri="{FF2B5EF4-FFF2-40B4-BE49-F238E27FC236}">
                      <a16:creationId xmlns:a16="http://schemas.microsoft.com/office/drawing/2014/main" id="{6284196F-01F4-6724-B47C-7DB474FA5131}"/>
                    </a:ext>
                  </a:extLst>
                </p:cNvPr>
                <p:cNvSpPr/>
                <p:nvPr/>
              </p:nvSpPr>
              <p:spPr>
                <a:xfrm>
                  <a:off x="12557519" y="7071237"/>
                  <a:ext cx="434493" cy="434492"/>
                </a:xfrm>
                <a:prstGeom prst="ellipse">
                  <a:avLst/>
                </a:prstGeom>
                <a:solidFill>
                  <a:schemeClr val="bg1">
                    <a:lumMod val="50000"/>
                    <a:alpha val="56000"/>
                  </a:schemeClr>
                </a:solidFill>
                <a:ln w="25400">
                  <a:solidFill>
                    <a:schemeClr val="bg1">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2" name="Group 421">
                <a:extLst>
                  <a:ext uri="{FF2B5EF4-FFF2-40B4-BE49-F238E27FC236}">
                    <a16:creationId xmlns:a16="http://schemas.microsoft.com/office/drawing/2014/main" id="{E1CC7AD6-9514-D36C-A32F-EC3358B54CA3}"/>
                  </a:ext>
                </a:extLst>
              </p:cNvPr>
              <p:cNvGrpSpPr/>
              <p:nvPr/>
            </p:nvGrpSpPr>
            <p:grpSpPr>
              <a:xfrm>
                <a:off x="10188704" y="3242330"/>
                <a:ext cx="1308823" cy="434492"/>
                <a:chOff x="11671614" y="7071237"/>
                <a:chExt cx="1308823" cy="434492"/>
              </a:xfrm>
            </p:grpSpPr>
            <p:grpSp>
              <p:nvGrpSpPr>
                <p:cNvPr id="423" name="Group 422">
                  <a:extLst>
                    <a:ext uri="{FF2B5EF4-FFF2-40B4-BE49-F238E27FC236}">
                      <a16:creationId xmlns:a16="http://schemas.microsoft.com/office/drawing/2014/main" id="{998CD656-52FB-E320-6521-23735AB9DB6E}"/>
                    </a:ext>
                  </a:extLst>
                </p:cNvPr>
                <p:cNvGrpSpPr/>
                <p:nvPr/>
              </p:nvGrpSpPr>
              <p:grpSpPr>
                <a:xfrm>
                  <a:off x="11671614" y="7095345"/>
                  <a:ext cx="1142627" cy="379256"/>
                  <a:chOff x="2917754" y="3011514"/>
                  <a:chExt cx="2555508" cy="1684401"/>
                </a:xfrm>
              </p:grpSpPr>
              <p:cxnSp>
                <p:nvCxnSpPr>
                  <p:cNvPr id="425" name="Straight Arrow Connector 424">
                    <a:extLst>
                      <a:ext uri="{FF2B5EF4-FFF2-40B4-BE49-F238E27FC236}">
                        <a16:creationId xmlns:a16="http://schemas.microsoft.com/office/drawing/2014/main" id="{6BE0F85D-5D04-1FEB-76EC-61BB2A500208}"/>
                      </a:ext>
                    </a:extLst>
                  </p:cNvPr>
                  <p:cNvCxnSpPr>
                    <a:cxnSpLocks/>
                  </p:cNvCxnSpPr>
                  <p:nvPr/>
                </p:nvCxnSpPr>
                <p:spPr>
                  <a:xfrm>
                    <a:off x="2917754" y="3933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FBE54FD0-6490-E0D5-5B3B-D036DC30F3DF}"/>
                      </a:ext>
                    </a:extLst>
                  </p:cNvPr>
                  <p:cNvCxnSpPr>
                    <a:cxnSpLocks/>
                  </p:cNvCxnSpPr>
                  <p:nvPr/>
                </p:nvCxnSpPr>
                <p:spPr>
                  <a:xfrm>
                    <a:off x="2938421" y="40863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D1A86341-DCAE-C32D-896A-0A277A10261E}"/>
                      </a:ext>
                    </a:extLst>
                  </p:cNvPr>
                  <p:cNvCxnSpPr>
                    <a:cxnSpLocks/>
                  </p:cNvCxnSpPr>
                  <p:nvPr/>
                </p:nvCxnSpPr>
                <p:spPr>
                  <a:xfrm>
                    <a:off x="2997833" y="42387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A4357BF1-8E74-ACE8-077E-3BFD65026A96}"/>
                      </a:ext>
                    </a:extLst>
                  </p:cNvPr>
                  <p:cNvCxnSpPr>
                    <a:cxnSpLocks/>
                  </p:cNvCxnSpPr>
                  <p:nvPr/>
                </p:nvCxnSpPr>
                <p:spPr>
                  <a:xfrm>
                    <a:off x="3088241" y="43911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CD6DE004-3EA9-AEAB-7C17-B6BF9BB5619D}"/>
                      </a:ext>
                    </a:extLst>
                  </p:cNvPr>
                  <p:cNvCxnSpPr>
                    <a:cxnSpLocks/>
                  </p:cNvCxnSpPr>
                  <p:nvPr/>
                </p:nvCxnSpPr>
                <p:spPr>
                  <a:xfrm>
                    <a:off x="3232890" y="45435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E8EAC32E-2755-13F2-9561-C490268B83CF}"/>
                      </a:ext>
                    </a:extLst>
                  </p:cNvPr>
                  <p:cNvCxnSpPr>
                    <a:cxnSpLocks/>
                  </p:cNvCxnSpPr>
                  <p:nvPr/>
                </p:nvCxnSpPr>
                <p:spPr>
                  <a:xfrm>
                    <a:off x="3470531" y="4695915"/>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A30CC7D3-E4F0-1D35-5ABE-54D82FAD302C}"/>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AA607A9B-9103-1AA0-B2AC-93AF6EB84421}"/>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0EAF006C-594F-A26A-3C37-114DF61D402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1D60F04C-5CF8-2FB8-06F3-543FA04BB5E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507F4731-528D-877A-6761-F85E22D45CFA}"/>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Straight Arrow Connector 435">
                    <a:extLst>
                      <a:ext uri="{FF2B5EF4-FFF2-40B4-BE49-F238E27FC236}">
                        <a16:creationId xmlns:a16="http://schemas.microsoft.com/office/drawing/2014/main" id="{FF5EF2CE-CD1C-6987-B080-EA179707634E}"/>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bg1">
                            <a:lumMod val="50000"/>
                            <a:alpha val="50000"/>
                          </a:schemeClr>
                        </a:gs>
                        <a:gs pos="28000">
                          <a:schemeClr val="bg1">
                            <a:lumMod val="50000"/>
                            <a:alpha val="15000"/>
                          </a:schemeClr>
                        </a:gs>
                        <a:gs pos="0">
                          <a:schemeClr val="bg1">
                            <a:lumMod val="50000"/>
                            <a:alpha val="0"/>
                          </a:schemeClr>
                        </a:gs>
                        <a:gs pos="100000">
                          <a:schemeClr val="bg1">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4" name="Oval 423">
                  <a:extLst>
                    <a:ext uri="{FF2B5EF4-FFF2-40B4-BE49-F238E27FC236}">
                      <a16:creationId xmlns:a16="http://schemas.microsoft.com/office/drawing/2014/main" id="{6C3D6E19-951B-75B7-0B48-F7911B09B92A}"/>
                    </a:ext>
                  </a:extLst>
                </p:cNvPr>
                <p:cNvSpPr/>
                <p:nvPr/>
              </p:nvSpPr>
              <p:spPr>
                <a:xfrm>
                  <a:off x="12545944" y="7071237"/>
                  <a:ext cx="434493" cy="434492"/>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525641" y="494040"/>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8117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Graphic 187" descr="Ladybug with solid fill">
            <a:extLst>
              <a:ext uri="{FF2B5EF4-FFF2-40B4-BE49-F238E27FC236}">
                <a16:creationId xmlns:a16="http://schemas.microsoft.com/office/drawing/2014/main" id="{4460BD15-3874-4AF6-DADB-7CEBCBEC62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136383" y="5226354"/>
            <a:ext cx="914400" cy="914400"/>
          </a:xfrm>
          <a:prstGeom prst="rect">
            <a:avLst/>
          </a:prstGeom>
        </p:spPr>
      </p:pic>
      <p:pic>
        <p:nvPicPr>
          <p:cNvPr id="189" name="Graphic 188" descr="Ladybug with solid fill">
            <a:extLst>
              <a:ext uri="{FF2B5EF4-FFF2-40B4-BE49-F238E27FC236}">
                <a16:creationId xmlns:a16="http://schemas.microsoft.com/office/drawing/2014/main" id="{4FE42FE0-9371-7B15-F637-05F767EAF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5114" y="5226354"/>
            <a:ext cx="914400" cy="914400"/>
          </a:xfrm>
          <a:prstGeom prst="rect">
            <a:avLst/>
          </a:prstGeom>
        </p:spPr>
      </p:pic>
      <p:grpSp>
        <p:nvGrpSpPr>
          <p:cNvPr id="23" name="Group 22">
            <a:extLst>
              <a:ext uri="{FF2B5EF4-FFF2-40B4-BE49-F238E27FC236}">
                <a16:creationId xmlns:a16="http://schemas.microsoft.com/office/drawing/2014/main" id="{CE9A2354-A588-10D9-42FF-DEBAC0A9EB88}"/>
              </a:ext>
            </a:extLst>
          </p:cNvPr>
          <p:cNvGrpSpPr/>
          <p:nvPr/>
        </p:nvGrpSpPr>
        <p:grpSpPr>
          <a:xfrm>
            <a:off x="2713398" y="5290714"/>
            <a:ext cx="647614" cy="722035"/>
            <a:chOff x="2648099" y="5191590"/>
            <a:chExt cx="647614" cy="722035"/>
          </a:xfrm>
        </p:grpSpPr>
        <p:sp>
          <p:nvSpPr>
            <p:cNvPr id="22" name="Oval 21">
              <a:extLst>
                <a:ext uri="{FF2B5EF4-FFF2-40B4-BE49-F238E27FC236}">
                  <a16:creationId xmlns:a16="http://schemas.microsoft.com/office/drawing/2014/main" id="{79486C2B-4652-9080-3BCD-70E6D414514C}"/>
                </a:ext>
              </a:extLst>
            </p:cNvPr>
            <p:cNvSpPr/>
            <p:nvPr/>
          </p:nvSpPr>
          <p:spPr>
            <a:xfrm>
              <a:off x="2769194" y="5391391"/>
              <a:ext cx="431206" cy="46076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Graphic 3" descr="Ladybug with solid fill">
              <a:extLst>
                <a:ext uri="{FF2B5EF4-FFF2-40B4-BE49-F238E27FC236}">
                  <a16:creationId xmlns:a16="http://schemas.microsoft.com/office/drawing/2014/main" id="{5AD43E94-5358-91CF-26E9-1631EDE53FCB}"/>
                </a:ext>
              </a:extLst>
            </p:cNvPr>
            <p:cNvSpPr/>
            <p:nvPr/>
          </p:nvSpPr>
          <p:spPr>
            <a:xfrm>
              <a:off x="2648099" y="5191590"/>
              <a:ext cx="647614" cy="722035"/>
            </a:xfrm>
            <a:custGeom>
              <a:avLst/>
              <a:gdLst>
                <a:gd name="connsiteX0" fmla="*/ 636705 w 647615"/>
                <a:gd name="connsiteY0" fmla="*/ 288837 h 722034"/>
                <a:gd name="connsiteX1" fmla="*/ 542503 w 647615"/>
                <a:gd name="connsiteY1" fmla="*/ 279312 h 722034"/>
                <a:gd name="connsiteX2" fmla="*/ 508022 w 647615"/>
                <a:gd name="connsiteY2" fmla="*/ 223877 h 722034"/>
                <a:gd name="connsiteX3" fmla="*/ 599176 w 647615"/>
                <a:gd name="connsiteY3" fmla="*/ 182062 h 722034"/>
                <a:gd name="connsiteX4" fmla="*/ 619036 w 647615"/>
                <a:gd name="connsiteY4" fmla="*/ 163822 h 722034"/>
                <a:gd name="connsiteX5" fmla="*/ 600796 w 647615"/>
                <a:gd name="connsiteY5" fmla="*/ 143962 h 722034"/>
                <a:gd name="connsiteX6" fmla="*/ 596414 w 647615"/>
                <a:gd name="connsiteY6" fmla="*/ 143962 h 722034"/>
                <a:gd name="connsiteX7" fmla="*/ 482114 w 647615"/>
                <a:gd name="connsiteY7" fmla="*/ 195683 h 722034"/>
                <a:gd name="connsiteX8" fmla="*/ 464398 w 647615"/>
                <a:gd name="connsiteY8" fmla="*/ 180062 h 722034"/>
                <a:gd name="connsiteX9" fmla="*/ 465350 w 647615"/>
                <a:gd name="connsiteY9" fmla="*/ 168632 h 722034"/>
                <a:gd name="connsiteX10" fmla="*/ 374577 w 647615"/>
                <a:gd name="connsiteY10" fmla="*/ 64714 h 722034"/>
                <a:gd name="connsiteX11" fmla="*/ 380197 w 647615"/>
                <a:gd name="connsiteY11" fmla="*/ 55189 h 722034"/>
                <a:gd name="connsiteX12" fmla="*/ 440204 w 647615"/>
                <a:gd name="connsiteY12" fmla="*/ 38616 h 722034"/>
                <a:gd name="connsiteX13" fmla="*/ 460588 w 647615"/>
                <a:gd name="connsiteY13" fmla="*/ 20899 h 722034"/>
                <a:gd name="connsiteX14" fmla="*/ 442871 w 647615"/>
                <a:gd name="connsiteY14" fmla="*/ 516 h 722034"/>
                <a:gd name="connsiteX15" fmla="*/ 350288 w 647615"/>
                <a:gd name="connsiteY15" fmla="*/ 31567 h 722034"/>
                <a:gd name="connsiteX16" fmla="*/ 336667 w 647615"/>
                <a:gd name="connsiteY16" fmla="*/ 58142 h 722034"/>
                <a:gd name="connsiteX17" fmla="*/ 323904 w 647615"/>
                <a:gd name="connsiteY17" fmla="*/ 57666 h 722034"/>
                <a:gd name="connsiteX18" fmla="*/ 302092 w 647615"/>
                <a:gd name="connsiteY18" fmla="*/ 59094 h 722034"/>
                <a:gd name="connsiteX19" fmla="*/ 288185 w 647615"/>
                <a:gd name="connsiteY19" fmla="*/ 31567 h 722034"/>
                <a:gd name="connsiteX20" fmla="*/ 195602 w 647615"/>
                <a:gd name="connsiteY20" fmla="*/ 516 h 722034"/>
                <a:gd name="connsiteX21" fmla="*/ 177933 w 647615"/>
                <a:gd name="connsiteY21" fmla="*/ 20947 h 722034"/>
                <a:gd name="connsiteX22" fmla="*/ 198364 w 647615"/>
                <a:gd name="connsiteY22" fmla="*/ 38616 h 722034"/>
                <a:gd name="connsiteX23" fmla="*/ 258277 w 647615"/>
                <a:gd name="connsiteY23" fmla="*/ 55189 h 722034"/>
                <a:gd name="connsiteX24" fmla="*/ 264849 w 647615"/>
                <a:gd name="connsiteY24" fmla="*/ 67953 h 722034"/>
                <a:gd name="connsiteX25" fmla="*/ 182458 w 647615"/>
                <a:gd name="connsiteY25" fmla="*/ 169108 h 722034"/>
                <a:gd name="connsiteX26" fmla="*/ 184172 w 647615"/>
                <a:gd name="connsiteY26" fmla="*/ 185396 h 722034"/>
                <a:gd name="connsiteX27" fmla="*/ 168075 w 647615"/>
                <a:gd name="connsiteY27" fmla="*/ 200445 h 722034"/>
                <a:gd name="connsiteX28" fmla="*/ 46917 w 647615"/>
                <a:gd name="connsiteY28" fmla="*/ 146439 h 722034"/>
                <a:gd name="connsiteX29" fmla="*/ 28677 w 647615"/>
                <a:gd name="connsiteY29" fmla="*/ 166298 h 722034"/>
                <a:gd name="connsiteX30" fmla="*/ 48536 w 647615"/>
                <a:gd name="connsiteY30" fmla="*/ 184539 h 722034"/>
                <a:gd name="connsiteX31" fmla="*/ 143024 w 647615"/>
                <a:gd name="connsiteY31" fmla="*/ 229401 h 722034"/>
                <a:gd name="connsiteX32" fmla="*/ 110925 w 647615"/>
                <a:gd name="connsiteY32" fmla="*/ 282932 h 722034"/>
                <a:gd name="connsiteX33" fmla="*/ 11103 w 647615"/>
                <a:gd name="connsiteY33" fmla="*/ 291314 h 722034"/>
                <a:gd name="connsiteX34" fmla="*/ 1744 w 647615"/>
                <a:gd name="connsiteY34" fmla="*/ 316577 h 722034"/>
                <a:gd name="connsiteX35" fmla="*/ 27006 w 647615"/>
                <a:gd name="connsiteY35" fmla="*/ 325936 h 722034"/>
                <a:gd name="connsiteX36" fmla="*/ 28057 w 647615"/>
                <a:gd name="connsiteY36" fmla="*/ 325413 h 722034"/>
                <a:gd name="connsiteX37" fmla="*/ 96923 w 647615"/>
                <a:gd name="connsiteY37" fmla="*/ 319127 h 722034"/>
                <a:gd name="connsiteX38" fmla="*/ 80445 w 647615"/>
                <a:gd name="connsiteY38" fmla="*/ 426283 h 722034"/>
                <a:gd name="connsiteX39" fmla="*/ 115973 w 647615"/>
                <a:gd name="connsiteY39" fmla="*/ 578683 h 722034"/>
                <a:gd name="connsiteX40" fmla="*/ 53775 w 647615"/>
                <a:gd name="connsiteY40" fmla="*/ 653454 h 722034"/>
                <a:gd name="connsiteX41" fmla="*/ 65729 w 647615"/>
                <a:gd name="connsiteY41" fmla="*/ 677696 h 722034"/>
                <a:gd name="connsiteX42" fmla="*/ 89970 w 647615"/>
                <a:gd name="connsiteY42" fmla="*/ 665742 h 722034"/>
                <a:gd name="connsiteX43" fmla="*/ 135404 w 647615"/>
                <a:gd name="connsiteY43" fmla="*/ 611925 h 722034"/>
                <a:gd name="connsiteX44" fmla="*/ 328095 w 647615"/>
                <a:gd name="connsiteY44" fmla="*/ 722035 h 722034"/>
                <a:gd name="connsiteX45" fmla="*/ 518595 w 647615"/>
                <a:gd name="connsiteY45" fmla="*/ 614402 h 722034"/>
                <a:gd name="connsiteX46" fmla="*/ 558314 w 647615"/>
                <a:gd name="connsiteY46" fmla="*/ 664027 h 722034"/>
                <a:gd name="connsiteX47" fmla="*/ 582698 w 647615"/>
                <a:gd name="connsiteY47" fmla="*/ 676124 h 722034"/>
                <a:gd name="connsiteX48" fmla="*/ 594795 w 647615"/>
                <a:gd name="connsiteY48" fmla="*/ 651740 h 722034"/>
                <a:gd name="connsiteX49" fmla="*/ 538502 w 647615"/>
                <a:gd name="connsiteY49" fmla="*/ 581255 h 722034"/>
                <a:gd name="connsiteX50" fmla="*/ 575745 w 647615"/>
                <a:gd name="connsiteY50" fmla="*/ 426283 h 722034"/>
                <a:gd name="connsiteX51" fmla="*/ 557838 w 647615"/>
                <a:gd name="connsiteY51" fmla="*/ 315888 h 722034"/>
                <a:gd name="connsiteX52" fmla="*/ 620131 w 647615"/>
                <a:gd name="connsiteY52" fmla="*/ 322937 h 722034"/>
                <a:gd name="connsiteX53" fmla="*/ 645658 w 647615"/>
                <a:gd name="connsiteY53" fmla="*/ 314460 h 722034"/>
                <a:gd name="connsiteX54" fmla="*/ 636962 w 647615"/>
                <a:gd name="connsiteY54" fmla="*/ 288961 h 722034"/>
                <a:gd name="connsiteX55" fmla="*/ 636705 w 647615"/>
                <a:gd name="connsiteY55" fmla="*/ 288837 h 722034"/>
                <a:gd name="connsiteX56" fmla="*/ 164741 w 647615"/>
                <a:gd name="connsiteY56" fmla="*/ 461049 h 722034"/>
                <a:gd name="connsiteX57" fmla="*/ 130451 w 647615"/>
                <a:gd name="connsiteY57" fmla="*/ 418187 h 722034"/>
                <a:gd name="connsiteX58" fmla="*/ 164741 w 647615"/>
                <a:gd name="connsiteY58" fmla="*/ 375324 h 722034"/>
                <a:gd name="connsiteX59" fmla="*/ 199031 w 647615"/>
                <a:gd name="connsiteY59" fmla="*/ 418187 h 722034"/>
                <a:gd name="connsiteX60" fmla="*/ 164741 w 647615"/>
                <a:gd name="connsiteY60" fmla="*/ 461049 h 722034"/>
                <a:gd name="connsiteX61" fmla="*/ 248656 w 647615"/>
                <a:gd name="connsiteY61" fmla="*/ 584874 h 722034"/>
                <a:gd name="connsiteX62" fmla="*/ 205794 w 647615"/>
                <a:gd name="connsiteY62" fmla="*/ 584874 h 722034"/>
                <a:gd name="connsiteX63" fmla="*/ 217986 w 647615"/>
                <a:gd name="connsiteY63" fmla="*/ 543822 h 722034"/>
                <a:gd name="connsiteX64" fmla="*/ 260848 w 647615"/>
                <a:gd name="connsiteY64" fmla="*/ 543822 h 722034"/>
                <a:gd name="connsiteX65" fmla="*/ 248656 w 647615"/>
                <a:gd name="connsiteY65" fmla="*/ 584589 h 722034"/>
                <a:gd name="connsiteX66" fmla="*/ 242370 w 647615"/>
                <a:gd name="connsiteY66" fmla="*/ 319127 h 722034"/>
                <a:gd name="connsiteX67" fmla="*/ 209032 w 647615"/>
                <a:gd name="connsiteY67" fmla="*/ 285789 h 722034"/>
                <a:gd name="connsiteX68" fmla="*/ 242370 w 647615"/>
                <a:gd name="connsiteY68" fmla="*/ 252452 h 722034"/>
                <a:gd name="connsiteX69" fmla="*/ 275707 w 647615"/>
                <a:gd name="connsiteY69" fmla="*/ 285789 h 722034"/>
                <a:gd name="connsiteX70" fmla="*/ 242370 w 647615"/>
                <a:gd name="connsiteY70" fmla="*/ 319127 h 722034"/>
                <a:gd name="connsiteX71" fmla="*/ 347145 w 647615"/>
                <a:gd name="connsiteY71" fmla="*/ 682791 h 722034"/>
                <a:gd name="connsiteX72" fmla="*/ 309045 w 647615"/>
                <a:gd name="connsiteY72" fmla="*/ 682791 h 722034"/>
                <a:gd name="connsiteX73" fmla="*/ 309045 w 647615"/>
                <a:gd name="connsiteY73" fmla="*/ 185777 h 722034"/>
                <a:gd name="connsiteX74" fmla="*/ 347145 w 647615"/>
                <a:gd name="connsiteY74" fmla="*/ 185777 h 722034"/>
                <a:gd name="connsiteX75" fmla="*/ 388102 w 647615"/>
                <a:gd name="connsiteY75" fmla="*/ 285789 h 722034"/>
                <a:gd name="connsiteX76" fmla="*/ 421440 w 647615"/>
                <a:gd name="connsiteY76" fmla="*/ 252452 h 722034"/>
                <a:gd name="connsiteX77" fmla="*/ 454777 w 647615"/>
                <a:gd name="connsiteY77" fmla="*/ 285789 h 722034"/>
                <a:gd name="connsiteX78" fmla="*/ 421440 w 647615"/>
                <a:gd name="connsiteY78" fmla="*/ 319127 h 722034"/>
                <a:gd name="connsiteX79" fmla="*/ 387630 w 647615"/>
                <a:gd name="connsiteY79" fmla="*/ 286270 h 722034"/>
                <a:gd name="connsiteX80" fmla="*/ 387626 w 647615"/>
                <a:gd name="connsiteY80" fmla="*/ 285789 h 722034"/>
                <a:gd name="connsiteX81" fmla="*/ 457540 w 647615"/>
                <a:gd name="connsiteY81" fmla="*/ 584303 h 722034"/>
                <a:gd name="connsiteX82" fmla="*/ 414677 w 647615"/>
                <a:gd name="connsiteY82" fmla="*/ 584303 h 722034"/>
                <a:gd name="connsiteX83" fmla="*/ 402485 w 647615"/>
                <a:gd name="connsiteY83" fmla="*/ 543250 h 722034"/>
                <a:gd name="connsiteX84" fmla="*/ 445348 w 647615"/>
                <a:gd name="connsiteY84" fmla="*/ 543250 h 722034"/>
                <a:gd name="connsiteX85" fmla="*/ 457063 w 647615"/>
                <a:gd name="connsiteY85" fmla="*/ 584303 h 722034"/>
                <a:gd name="connsiteX86" fmla="*/ 498116 w 647615"/>
                <a:gd name="connsiteY86" fmla="*/ 461049 h 722034"/>
                <a:gd name="connsiteX87" fmla="*/ 463826 w 647615"/>
                <a:gd name="connsiteY87" fmla="*/ 418187 h 722034"/>
                <a:gd name="connsiteX88" fmla="*/ 498116 w 647615"/>
                <a:gd name="connsiteY88" fmla="*/ 375324 h 722034"/>
                <a:gd name="connsiteX89" fmla="*/ 532406 w 647615"/>
                <a:gd name="connsiteY89" fmla="*/ 418187 h 722034"/>
                <a:gd name="connsiteX90" fmla="*/ 498116 w 647615"/>
                <a:gd name="connsiteY90" fmla="*/ 461049 h 722034"/>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185777 h 722035"/>
                <a:gd name="connsiteX75" fmla="*/ 347145 w 647614"/>
                <a:gd name="connsiteY75" fmla="*/ 682791 h 722035"/>
                <a:gd name="connsiteX76" fmla="*/ 388102 w 647614"/>
                <a:gd name="connsiteY76" fmla="*/ 285789 h 722035"/>
                <a:gd name="connsiteX77" fmla="*/ 421440 w 647614"/>
                <a:gd name="connsiteY77" fmla="*/ 252452 h 722035"/>
                <a:gd name="connsiteX78" fmla="*/ 454777 w 647614"/>
                <a:gd name="connsiteY78" fmla="*/ 285789 h 722035"/>
                <a:gd name="connsiteX79" fmla="*/ 421440 w 647614"/>
                <a:gd name="connsiteY79" fmla="*/ 319127 h 722035"/>
                <a:gd name="connsiteX80" fmla="*/ 387630 w 647614"/>
                <a:gd name="connsiteY80" fmla="*/ 286270 h 722035"/>
                <a:gd name="connsiteX81" fmla="*/ 387626 w 647614"/>
                <a:gd name="connsiteY81" fmla="*/ 285789 h 722035"/>
                <a:gd name="connsiteX82" fmla="*/ 388102 w 647614"/>
                <a:gd name="connsiteY82" fmla="*/ 285789 h 722035"/>
                <a:gd name="connsiteX83" fmla="*/ 457540 w 647614"/>
                <a:gd name="connsiteY83" fmla="*/ 584303 h 722035"/>
                <a:gd name="connsiteX84" fmla="*/ 414677 w 647614"/>
                <a:gd name="connsiteY84" fmla="*/ 584303 h 722035"/>
                <a:gd name="connsiteX85" fmla="*/ 402485 w 647614"/>
                <a:gd name="connsiteY85" fmla="*/ 543250 h 722035"/>
                <a:gd name="connsiteX86" fmla="*/ 445348 w 647614"/>
                <a:gd name="connsiteY86" fmla="*/ 543250 h 722035"/>
                <a:gd name="connsiteX87" fmla="*/ 457063 w 647614"/>
                <a:gd name="connsiteY87" fmla="*/ 584303 h 722035"/>
                <a:gd name="connsiteX88" fmla="*/ 457540 w 647614"/>
                <a:gd name="connsiteY88" fmla="*/ 584303 h 722035"/>
                <a:gd name="connsiteX89" fmla="*/ 498116 w 647614"/>
                <a:gd name="connsiteY89" fmla="*/ 461049 h 722035"/>
                <a:gd name="connsiteX90" fmla="*/ 463826 w 647614"/>
                <a:gd name="connsiteY90" fmla="*/ 418187 h 722035"/>
                <a:gd name="connsiteX91" fmla="*/ 498116 w 647614"/>
                <a:gd name="connsiteY91" fmla="*/ 375324 h 722035"/>
                <a:gd name="connsiteX92" fmla="*/ 532406 w 647614"/>
                <a:gd name="connsiteY92" fmla="*/ 418187 h 722035"/>
                <a:gd name="connsiteX93" fmla="*/ 498116 w 647614"/>
                <a:gd name="connsiteY93"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47145 w 647614"/>
                <a:gd name="connsiteY72" fmla="*/ 682791 h 722035"/>
                <a:gd name="connsiteX73" fmla="*/ 309045 w 647614"/>
                <a:gd name="connsiteY73" fmla="*/ 682791 h 722035"/>
                <a:gd name="connsiteX74" fmla="*/ 347145 w 647614"/>
                <a:gd name="connsiteY74" fmla="*/ 682791 h 722035"/>
                <a:gd name="connsiteX75" fmla="*/ 388102 w 647614"/>
                <a:gd name="connsiteY75" fmla="*/ 285789 h 722035"/>
                <a:gd name="connsiteX76" fmla="*/ 421440 w 647614"/>
                <a:gd name="connsiteY76" fmla="*/ 252452 h 722035"/>
                <a:gd name="connsiteX77" fmla="*/ 454777 w 647614"/>
                <a:gd name="connsiteY77" fmla="*/ 285789 h 722035"/>
                <a:gd name="connsiteX78" fmla="*/ 421440 w 647614"/>
                <a:gd name="connsiteY78" fmla="*/ 319127 h 722035"/>
                <a:gd name="connsiteX79" fmla="*/ 387630 w 647614"/>
                <a:gd name="connsiteY79" fmla="*/ 286270 h 722035"/>
                <a:gd name="connsiteX80" fmla="*/ 387626 w 647614"/>
                <a:gd name="connsiteY80" fmla="*/ 285789 h 722035"/>
                <a:gd name="connsiteX81" fmla="*/ 388102 w 647614"/>
                <a:gd name="connsiteY81" fmla="*/ 285789 h 722035"/>
                <a:gd name="connsiteX82" fmla="*/ 457540 w 647614"/>
                <a:gd name="connsiteY82" fmla="*/ 584303 h 722035"/>
                <a:gd name="connsiteX83" fmla="*/ 414677 w 647614"/>
                <a:gd name="connsiteY83" fmla="*/ 584303 h 722035"/>
                <a:gd name="connsiteX84" fmla="*/ 402485 w 647614"/>
                <a:gd name="connsiteY84" fmla="*/ 543250 h 722035"/>
                <a:gd name="connsiteX85" fmla="*/ 445348 w 647614"/>
                <a:gd name="connsiteY85" fmla="*/ 543250 h 722035"/>
                <a:gd name="connsiteX86" fmla="*/ 457063 w 647614"/>
                <a:gd name="connsiteY86" fmla="*/ 584303 h 722035"/>
                <a:gd name="connsiteX87" fmla="*/ 457540 w 647614"/>
                <a:gd name="connsiteY87" fmla="*/ 584303 h 722035"/>
                <a:gd name="connsiteX88" fmla="*/ 498116 w 647614"/>
                <a:gd name="connsiteY88" fmla="*/ 461049 h 722035"/>
                <a:gd name="connsiteX89" fmla="*/ 463826 w 647614"/>
                <a:gd name="connsiteY89" fmla="*/ 418187 h 722035"/>
                <a:gd name="connsiteX90" fmla="*/ 498116 w 647614"/>
                <a:gd name="connsiteY90" fmla="*/ 375324 h 722035"/>
                <a:gd name="connsiteX91" fmla="*/ 532406 w 647614"/>
                <a:gd name="connsiteY91" fmla="*/ 418187 h 722035"/>
                <a:gd name="connsiteX92" fmla="*/ 498116 w 647614"/>
                <a:gd name="connsiteY92" fmla="*/ 461049 h 722035"/>
                <a:gd name="connsiteX0" fmla="*/ 636705 w 647614"/>
                <a:gd name="connsiteY0" fmla="*/ 288837 h 722035"/>
                <a:gd name="connsiteX1" fmla="*/ 542503 w 647614"/>
                <a:gd name="connsiteY1" fmla="*/ 279312 h 722035"/>
                <a:gd name="connsiteX2" fmla="*/ 508022 w 647614"/>
                <a:gd name="connsiteY2" fmla="*/ 223877 h 722035"/>
                <a:gd name="connsiteX3" fmla="*/ 599176 w 647614"/>
                <a:gd name="connsiteY3" fmla="*/ 182062 h 722035"/>
                <a:gd name="connsiteX4" fmla="*/ 619036 w 647614"/>
                <a:gd name="connsiteY4" fmla="*/ 163822 h 722035"/>
                <a:gd name="connsiteX5" fmla="*/ 600796 w 647614"/>
                <a:gd name="connsiteY5" fmla="*/ 143962 h 722035"/>
                <a:gd name="connsiteX6" fmla="*/ 596414 w 647614"/>
                <a:gd name="connsiteY6" fmla="*/ 143962 h 722035"/>
                <a:gd name="connsiteX7" fmla="*/ 482114 w 647614"/>
                <a:gd name="connsiteY7" fmla="*/ 195683 h 722035"/>
                <a:gd name="connsiteX8" fmla="*/ 464398 w 647614"/>
                <a:gd name="connsiteY8" fmla="*/ 180062 h 722035"/>
                <a:gd name="connsiteX9" fmla="*/ 465350 w 647614"/>
                <a:gd name="connsiteY9" fmla="*/ 168632 h 722035"/>
                <a:gd name="connsiteX10" fmla="*/ 374577 w 647614"/>
                <a:gd name="connsiteY10" fmla="*/ 64714 h 722035"/>
                <a:gd name="connsiteX11" fmla="*/ 380197 w 647614"/>
                <a:gd name="connsiteY11" fmla="*/ 55189 h 722035"/>
                <a:gd name="connsiteX12" fmla="*/ 440204 w 647614"/>
                <a:gd name="connsiteY12" fmla="*/ 38616 h 722035"/>
                <a:gd name="connsiteX13" fmla="*/ 460588 w 647614"/>
                <a:gd name="connsiteY13" fmla="*/ 20899 h 722035"/>
                <a:gd name="connsiteX14" fmla="*/ 442871 w 647614"/>
                <a:gd name="connsiteY14" fmla="*/ 516 h 722035"/>
                <a:gd name="connsiteX15" fmla="*/ 350288 w 647614"/>
                <a:gd name="connsiteY15" fmla="*/ 31567 h 722035"/>
                <a:gd name="connsiteX16" fmla="*/ 336667 w 647614"/>
                <a:gd name="connsiteY16" fmla="*/ 58142 h 722035"/>
                <a:gd name="connsiteX17" fmla="*/ 323904 w 647614"/>
                <a:gd name="connsiteY17" fmla="*/ 57666 h 722035"/>
                <a:gd name="connsiteX18" fmla="*/ 302092 w 647614"/>
                <a:gd name="connsiteY18" fmla="*/ 59094 h 722035"/>
                <a:gd name="connsiteX19" fmla="*/ 288185 w 647614"/>
                <a:gd name="connsiteY19" fmla="*/ 31567 h 722035"/>
                <a:gd name="connsiteX20" fmla="*/ 195602 w 647614"/>
                <a:gd name="connsiteY20" fmla="*/ 516 h 722035"/>
                <a:gd name="connsiteX21" fmla="*/ 177933 w 647614"/>
                <a:gd name="connsiteY21" fmla="*/ 20947 h 722035"/>
                <a:gd name="connsiteX22" fmla="*/ 198364 w 647614"/>
                <a:gd name="connsiteY22" fmla="*/ 38616 h 722035"/>
                <a:gd name="connsiteX23" fmla="*/ 258277 w 647614"/>
                <a:gd name="connsiteY23" fmla="*/ 55189 h 722035"/>
                <a:gd name="connsiteX24" fmla="*/ 264849 w 647614"/>
                <a:gd name="connsiteY24" fmla="*/ 67953 h 722035"/>
                <a:gd name="connsiteX25" fmla="*/ 182458 w 647614"/>
                <a:gd name="connsiteY25" fmla="*/ 169108 h 722035"/>
                <a:gd name="connsiteX26" fmla="*/ 184172 w 647614"/>
                <a:gd name="connsiteY26" fmla="*/ 185396 h 722035"/>
                <a:gd name="connsiteX27" fmla="*/ 168075 w 647614"/>
                <a:gd name="connsiteY27" fmla="*/ 200445 h 722035"/>
                <a:gd name="connsiteX28" fmla="*/ 46917 w 647614"/>
                <a:gd name="connsiteY28" fmla="*/ 146439 h 722035"/>
                <a:gd name="connsiteX29" fmla="*/ 28677 w 647614"/>
                <a:gd name="connsiteY29" fmla="*/ 166298 h 722035"/>
                <a:gd name="connsiteX30" fmla="*/ 48536 w 647614"/>
                <a:gd name="connsiteY30" fmla="*/ 184539 h 722035"/>
                <a:gd name="connsiteX31" fmla="*/ 143024 w 647614"/>
                <a:gd name="connsiteY31" fmla="*/ 229401 h 722035"/>
                <a:gd name="connsiteX32" fmla="*/ 110925 w 647614"/>
                <a:gd name="connsiteY32" fmla="*/ 282932 h 722035"/>
                <a:gd name="connsiteX33" fmla="*/ 11103 w 647614"/>
                <a:gd name="connsiteY33" fmla="*/ 291314 h 722035"/>
                <a:gd name="connsiteX34" fmla="*/ 1744 w 647614"/>
                <a:gd name="connsiteY34" fmla="*/ 316577 h 722035"/>
                <a:gd name="connsiteX35" fmla="*/ 27006 w 647614"/>
                <a:gd name="connsiteY35" fmla="*/ 325936 h 722035"/>
                <a:gd name="connsiteX36" fmla="*/ 28057 w 647614"/>
                <a:gd name="connsiteY36" fmla="*/ 325413 h 722035"/>
                <a:gd name="connsiteX37" fmla="*/ 96923 w 647614"/>
                <a:gd name="connsiteY37" fmla="*/ 319127 h 722035"/>
                <a:gd name="connsiteX38" fmla="*/ 80445 w 647614"/>
                <a:gd name="connsiteY38" fmla="*/ 426283 h 722035"/>
                <a:gd name="connsiteX39" fmla="*/ 115973 w 647614"/>
                <a:gd name="connsiteY39" fmla="*/ 578683 h 722035"/>
                <a:gd name="connsiteX40" fmla="*/ 53775 w 647614"/>
                <a:gd name="connsiteY40" fmla="*/ 653454 h 722035"/>
                <a:gd name="connsiteX41" fmla="*/ 65729 w 647614"/>
                <a:gd name="connsiteY41" fmla="*/ 677696 h 722035"/>
                <a:gd name="connsiteX42" fmla="*/ 89970 w 647614"/>
                <a:gd name="connsiteY42" fmla="*/ 665742 h 722035"/>
                <a:gd name="connsiteX43" fmla="*/ 135404 w 647614"/>
                <a:gd name="connsiteY43" fmla="*/ 611925 h 722035"/>
                <a:gd name="connsiteX44" fmla="*/ 328095 w 647614"/>
                <a:gd name="connsiteY44" fmla="*/ 722035 h 722035"/>
                <a:gd name="connsiteX45" fmla="*/ 518595 w 647614"/>
                <a:gd name="connsiteY45" fmla="*/ 614402 h 722035"/>
                <a:gd name="connsiteX46" fmla="*/ 558314 w 647614"/>
                <a:gd name="connsiteY46" fmla="*/ 664027 h 722035"/>
                <a:gd name="connsiteX47" fmla="*/ 582698 w 647614"/>
                <a:gd name="connsiteY47" fmla="*/ 676124 h 722035"/>
                <a:gd name="connsiteX48" fmla="*/ 594795 w 647614"/>
                <a:gd name="connsiteY48" fmla="*/ 651740 h 722035"/>
                <a:gd name="connsiteX49" fmla="*/ 538502 w 647614"/>
                <a:gd name="connsiteY49" fmla="*/ 581255 h 722035"/>
                <a:gd name="connsiteX50" fmla="*/ 575745 w 647614"/>
                <a:gd name="connsiteY50" fmla="*/ 426283 h 722035"/>
                <a:gd name="connsiteX51" fmla="*/ 557838 w 647614"/>
                <a:gd name="connsiteY51" fmla="*/ 315888 h 722035"/>
                <a:gd name="connsiteX52" fmla="*/ 620131 w 647614"/>
                <a:gd name="connsiteY52" fmla="*/ 322937 h 722035"/>
                <a:gd name="connsiteX53" fmla="*/ 645658 w 647614"/>
                <a:gd name="connsiteY53" fmla="*/ 314460 h 722035"/>
                <a:gd name="connsiteX54" fmla="*/ 636962 w 647614"/>
                <a:gd name="connsiteY54" fmla="*/ 288961 h 722035"/>
                <a:gd name="connsiteX55" fmla="*/ 636705 w 647614"/>
                <a:gd name="connsiteY55" fmla="*/ 288837 h 722035"/>
                <a:gd name="connsiteX56" fmla="*/ 164741 w 647614"/>
                <a:gd name="connsiteY56" fmla="*/ 461049 h 722035"/>
                <a:gd name="connsiteX57" fmla="*/ 130451 w 647614"/>
                <a:gd name="connsiteY57" fmla="*/ 418187 h 722035"/>
                <a:gd name="connsiteX58" fmla="*/ 164741 w 647614"/>
                <a:gd name="connsiteY58" fmla="*/ 375324 h 722035"/>
                <a:gd name="connsiteX59" fmla="*/ 199031 w 647614"/>
                <a:gd name="connsiteY59" fmla="*/ 418187 h 722035"/>
                <a:gd name="connsiteX60" fmla="*/ 164741 w 647614"/>
                <a:gd name="connsiteY60" fmla="*/ 461049 h 722035"/>
                <a:gd name="connsiteX61" fmla="*/ 248656 w 647614"/>
                <a:gd name="connsiteY61" fmla="*/ 584874 h 722035"/>
                <a:gd name="connsiteX62" fmla="*/ 205794 w 647614"/>
                <a:gd name="connsiteY62" fmla="*/ 584874 h 722035"/>
                <a:gd name="connsiteX63" fmla="*/ 217986 w 647614"/>
                <a:gd name="connsiteY63" fmla="*/ 543822 h 722035"/>
                <a:gd name="connsiteX64" fmla="*/ 260848 w 647614"/>
                <a:gd name="connsiteY64" fmla="*/ 543822 h 722035"/>
                <a:gd name="connsiteX65" fmla="*/ 248656 w 647614"/>
                <a:gd name="connsiteY65" fmla="*/ 584589 h 722035"/>
                <a:gd name="connsiteX66" fmla="*/ 248656 w 647614"/>
                <a:gd name="connsiteY66" fmla="*/ 584874 h 722035"/>
                <a:gd name="connsiteX67" fmla="*/ 242370 w 647614"/>
                <a:gd name="connsiteY67" fmla="*/ 319127 h 722035"/>
                <a:gd name="connsiteX68" fmla="*/ 209032 w 647614"/>
                <a:gd name="connsiteY68" fmla="*/ 285789 h 722035"/>
                <a:gd name="connsiteX69" fmla="*/ 242370 w 647614"/>
                <a:gd name="connsiteY69" fmla="*/ 252452 h 722035"/>
                <a:gd name="connsiteX70" fmla="*/ 275707 w 647614"/>
                <a:gd name="connsiteY70" fmla="*/ 285789 h 722035"/>
                <a:gd name="connsiteX71" fmla="*/ 242370 w 647614"/>
                <a:gd name="connsiteY71" fmla="*/ 319127 h 722035"/>
                <a:gd name="connsiteX72" fmla="*/ 388102 w 647614"/>
                <a:gd name="connsiteY72" fmla="*/ 285789 h 722035"/>
                <a:gd name="connsiteX73" fmla="*/ 421440 w 647614"/>
                <a:gd name="connsiteY73" fmla="*/ 252452 h 722035"/>
                <a:gd name="connsiteX74" fmla="*/ 454777 w 647614"/>
                <a:gd name="connsiteY74" fmla="*/ 285789 h 722035"/>
                <a:gd name="connsiteX75" fmla="*/ 421440 w 647614"/>
                <a:gd name="connsiteY75" fmla="*/ 319127 h 722035"/>
                <a:gd name="connsiteX76" fmla="*/ 387630 w 647614"/>
                <a:gd name="connsiteY76" fmla="*/ 286270 h 722035"/>
                <a:gd name="connsiteX77" fmla="*/ 387626 w 647614"/>
                <a:gd name="connsiteY77" fmla="*/ 285789 h 722035"/>
                <a:gd name="connsiteX78" fmla="*/ 388102 w 647614"/>
                <a:gd name="connsiteY78" fmla="*/ 285789 h 722035"/>
                <a:gd name="connsiteX79" fmla="*/ 457540 w 647614"/>
                <a:gd name="connsiteY79" fmla="*/ 584303 h 722035"/>
                <a:gd name="connsiteX80" fmla="*/ 414677 w 647614"/>
                <a:gd name="connsiteY80" fmla="*/ 584303 h 722035"/>
                <a:gd name="connsiteX81" fmla="*/ 402485 w 647614"/>
                <a:gd name="connsiteY81" fmla="*/ 543250 h 722035"/>
                <a:gd name="connsiteX82" fmla="*/ 445348 w 647614"/>
                <a:gd name="connsiteY82" fmla="*/ 543250 h 722035"/>
                <a:gd name="connsiteX83" fmla="*/ 457063 w 647614"/>
                <a:gd name="connsiteY83" fmla="*/ 584303 h 722035"/>
                <a:gd name="connsiteX84" fmla="*/ 457540 w 647614"/>
                <a:gd name="connsiteY84" fmla="*/ 584303 h 722035"/>
                <a:gd name="connsiteX85" fmla="*/ 498116 w 647614"/>
                <a:gd name="connsiteY85" fmla="*/ 461049 h 722035"/>
                <a:gd name="connsiteX86" fmla="*/ 463826 w 647614"/>
                <a:gd name="connsiteY86" fmla="*/ 418187 h 722035"/>
                <a:gd name="connsiteX87" fmla="*/ 498116 w 647614"/>
                <a:gd name="connsiteY87" fmla="*/ 375324 h 722035"/>
                <a:gd name="connsiteX88" fmla="*/ 532406 w 647614"/>
                <a:gd name="connsiteY88" fmla="*/ 418187 h 722035"/>
                <a:gd name="connsiteX89" fmla="*/ 498116 w 647614"/>
                <a:gd name="connsiteY89" fmla="*/ 461049 h 72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647614" h="722035">
                  <a:moveTo>
                    <a:pt x="636705" y="288837"/>
                  </a:moveTo>
                  <a:cubicBezTo>
                    <a:pt x="608130" y="274645"/>
                    <a:pt x="574221" y="274264"/>
                    <a:pt x="542503" y="279312"/>
                  </a:cubicBezTo>
                  <a:cubicBezTo>
                    <a:pt x="533108" y="259608"/>
                    <a:pt x="521543" y="241014"/>
                    <a:pt x="508022" y="223877"/>
                  </a:cubicBezTo>
                  <a:cubicBezTo>
                    <a:pt x="534978" y="201112"/>
                    <a:pt x="568506" y="180633"/>
                    <a:pt x="599176" y="182062"/>
                  </a:cubicBezTo>
                  <a:cubicBezTo>
                    <a:pt x="609698" y="182509"/>
                    <a:pt x="618589" y="174343"/>
                    <a:pt x="619036" y="163822"/>
                  </a:cubicBezTo>
                  <a:cubicBezTo>
                    <a:pt x="619483" y="153301"/>
                    <a:pt x="611317" y="144409"/>
                    <a:pt x="600796" y="143962"/>
                  </a:cubicBezTo>
                  <a:lnTo>
                    <a:pt x="596414" y="143962"/>
                  </a:lnTo>
                  <a:cubicBezTo>
                    <a:pt x="553933" y="143962"/>
                    <a:pt x="512975" y="169680"/>
                    <a:pt x="482114" y="195683"/>
                  </a:cubicBezTo>
                  <a:cubicBezTo>
                    <a:pt x="476399" y="190158"/>
                    <a:pt x="470494" y="184920"/>
                    <a:pt x="464398" y="180062"/>
                  </a:cubicBezTo>
                  <a:cubicBezTo>
                    <a:pt x="465002" y="176281"/>
                    <a:pt x="465321" y="172460"/>
                    <a:pt x="465350" y="168632"/>
                  </a:cubicBezTo>
                  <a:cubicBezTo>
                    <a:pt x="465350" y="121007"/>
                    <a:pt x="427250" y="80811"/>
                    <a:pt x="374577" y="64714"/>
                  </a:cubicBezTo>
                  <a:cubicBezTo>
                    <a:pt x="375943" y="61266"/>
                    <a:pt x="377839" y="58052"/>
                    <a:pt x="380197" y="55189"/>
                  </a:cubicBezTo>
                  <a:cubicBezTo>
                    <a:pt x="390674" y="42045"/>
                    <a:pt x="410867" y="36139"/>
                    <a:pt x="440204" y="38616"/>
                  </a:cubicBezTo>
                  <a:cubicBezTo>
                    <a:pt x="450726" y="39352"/>
                    <a:pt x="459851" y="31421"/>
                    <a:pt x="460588" y="20899"/>
                  </a:cubicBezTo>
                  <a:cubicBezTo>
                    <a:pt x="461324" y="10378"/>
                    <a:pt x="453392" y="1252"/>
                    <a:pt x="442871" y="516"/>
                  </a:cubicBezTo>
                  <a:cubicBezTo>
                    <a:pt x="400199" y="-2437"/>
                    <a:pt x="369052" y="7945"/>
                    <a:pt x="350288" y="31567"/>
                  </a:cubicBezTo>
                  <a:cubicBezTo>
                    <a:pt x="344069" y="39460"/>
                    <a:pt x="339443" y="48485"/>
                    <a:pt x="336667" y="58142"/>
                  </a:cubicBezTo>
                  <a:cubicBezTo>
                    <a:pt x="332476" y="58142"/>
                    <a:pt x="328190" y="57666"/>
                    <a:pt x="323904" y="57666"/>
                  </a:cubicBezTo>
                  <a:cubicBezTo>
                    <a:pt x="316612" y="57706"/>
                    <a:pt x="309327" y="58183"/>
                    <a:pt x="302092" y="59094"/>
                  </a:cubicBezTo>
                  <a:cubicBezTo>
                    <a:pt x="299347" y="49080"/>
                    <a:pt x="294617" y="39719"/>
                    <a:pt x="288185" y="31567"/>
                  </a:cubicBezTo>
                  <a:cubicBezTo>
                    <a:pt x="269135" y="7945"/>
                    <a:pt x="238274" y="-2532"/>
                    <a:pt x="195602" y="516"/>
                  </a:cubicBezTo>
                  <a:cubicBezTo>
                    <a:pt x="185081" y="1278"/>
                    <a:pt x="177170" y="10426"/>
                    <a:pt x="177933" y="20947"/>
                  </a:cubicBezTo>
                  <a:cubicBezTo>
                    <a:pt x="178696" y="31468"/>
                    <a:pt x="187843" y="39379"/>
                    <a:pt x="198364" y="38616"/>
                  </a:cubicBezTo>
                  <a:cubicBezTo>
                    <a:pt x="227511" y="36425"/>
                    <a:pt x="247799" y="42045"/>
                    <a:pt x="258277" y="55189"/>
                  </a:cubicBezTo>
                  <a:cubicBezTo>
                    <a:pt x="261245" y="58996"/>
                    <a:pt x="263474" y="63325"/>
                    <a:pt x="264849" y="67953"/>
                  </a:cubicBezTo>
                  <a:cubicBezTo>
                    <a:pt x="216271" y="85574"/>
                    <a:pt x="182458" y="124150"/>
                    <a:pt x="182458" y="169108"/>
                  </a:cubicBezTo>
                  <a:cubicBezTo>
                    <a:pt x="182500" y="174580"/>
                    <a:pt x="183074" y="180035"/>
                    <a:pt x="184172" y="185396"/>
                  </a:cubicBezTo>
                  <a:cubicBezTo>
                    <a:pt x="178648" y="190158"/>
                    <a:pt x="173314" y="194921"/>
                    <a:pt x="168075" y="200445"/>
                  </a:cubicBezTo>
                  <a:cubicBezTo>
                    <a:pt x="136166" y="172823"/>
                    <a:pt x="91875" y="144438"/>
                    <a:pt x="46917" y="146439"/>
                  </a:cubicBezTo>
                  <a:cubicBezTo>
                    <a:pt x="36396" y="146885"/>
                    <a:pt x="28230" y="155777"/>
                    <a:pt x="28677" y="166298"/>
                  </a:cubicBezTo>
                  <a:cubicBezTo>
                    <a:pt x="29123" y="176820"/>
                    <a:pt x="38015" y="184985"/>
                    <a:pt x="48536" y="184539"/>
                  </a:cubicBezTo>
                  <a:cubicBezTo>
                    <a:pt x="80254" y="183205"/>
                    <a:pt x="115211" y="205494"/>
                    <a:pt x="143024" y="229401"/>
                  </a:cubicBezTo>
                  <a:cubicBezTo>
                    <a:pt x="130511" y="246093"/>
                    <a:pt x="119754" y="264031"/>
                    <a:pt x="110925" y="282932"/>
                  </a:cubicBezTo>
                  <a:cubicBezTo>
                    <a:pt x="77683" y="276741"/>
                    <a:pt x="41297" y="276264"/>
                    <a:pt x="11103" y="291314"/>
                  </a:cubicBezTo>
                  <a:cubicBezTo>
                    <a:pt x="1543" y="295705"/>
                    <a:pt x="-2648" y="307016"/>
                    <a:pt x="1744" y="316577"/>
                  </a:cubicBezTo>
                  <a:cubicBezTo>
                    <a:pt x="6135" y="326137"/>
                    <a:pt x="17446" y="330327"/>
                    <a:pt x="27006" y="325936"/>
                  </a:cubicBezTo>
                  <a:cubicBezTo>
                    <a:pt x="27362" y="325773"/>
                    <a:pt x="27713" y="325598"/>
                    <a:pt x="28057" y="325413"/>
                  </a:cubicBezTo>
                  <a:cubicBezTo>
                    <a:pt x="49852" y="316413"/>
                    <a:pt x="73859" y="314222"/>
                    <a:pt x="96923" y="319127"/>
                  </a:cubicBezTo>
                  <a:cubicBezTo>
                    <a:pt x="85814" y="353753"/>
                    <a:pt x="80253" y="389919"/>
                    <a:pt x="80445" y="426283"/>
                  </a:cubicBezTo>
                  <a:cubicBezTo>
                    <a:pt x="80187" y="479165"/>
                    <a:pt x="92357" y="531368"/>
                    <a:pt x="115973" y="578683"/>
                  </a:cubicBezTo>
                  <a:cubicBezTo>
                    <a:pt x="89017" y="597733"/>
                    <a:pt x="64157" y="622403"/>
                    <a:pt x="53775" y="653454"/>
                  </a:cubicBezTo>
                  <a:cubicBezTo>
                    <a:pt x="50382" y="663449"/>
                    <a:pt x="55734" y="674303"/>
                    <a:pt x="65729" y="677696"/>
                  </a:cubicBezTo>
                  <a:cubicBezTo>
                    <a:pt x="75723" y="681088"/>
                    <a:pt x="86577" y="675736"/>
                    <a:pt x="89970" y="665742"/>
                  </a:cubicBezTo>
                  <a:cubicBezTo>
                    <a:pt x="96828" y="644977"/>
                    <a:pt x="114640" y="626880"/>
                    <a:pt x="135404" y="611925"/>
                  </a:cubicBezTo>
                  <a:cubicBezTo>
                    <a:pt x="180267" y="679077"/>
                    <a:pt x="249704" y="722035"/>
                    <a:pt x="328095" y="722035"/>
                  </a:cubicBezTo>
                  <a:cubicBezTo>
                    <a:pt x="406486" y="722035"/>
                    <a:pt x="473446" y="680029"/>
                    <a:pt x="518595" y="614402"/>
                  </a:cubicBezTo>
                  <a:cubicBezTo>
                    <a:pt x="536383" y="626724"/>
                    <a:pt x="550188" y="643972"/>
                    <a:pt x="558314" y="664027"/>
                  </a:cubicBezTo>
                  <a:cubicBezTo>
                    <a:pt x="561707" y="674101"/>
                    <a:pt x="572625" y="679517"/>
                    <a:pt x="582698" y="676124"/>
                  </a:cubicBezTo>
                  <a:cubicBezTo>
                    <a:pt x="592772" y="672731"/>
                    <a:pt x="598188" y="661814"/>
                    <a:pt x="594795" y="651740"/>
                  </a:cubicBezTo>
                  <a:cubicBezTo>
                    <a:pt x="583574" y="623103"/>
                    <a:pt x="563949" y="598531"/>
                    <a:pt x="538502" y="581255"/>
                  </a:cubicBezTo>
                  <a:cubicBezTo>
                    <a:pt x="563129" y="533318"/>
                    <a:pt x="575901" y="480176"/>
                    <a:pt x="575745" y="426283"/>
                  </a:cubicBezTo>
                  <a:cubicBezTo>
                    <a:pt x="575825" y="388756"/>
                    <a:pt x="569777" y="351466"/>
                    <a:pt x="557838" y="315888"/>
                  </a:cubicBezTo>
                  <a:cubicBezTo>
                    <a:pt x="578847" y="312158"/>
                    <a:pt x="600487" y="314606"/>
                    <a:pt x="620131" y="322937"/>
                  </a:cubicBezTo>
                  <a:cubicBezTo>
                    <a:pt x="629523" y="327627"/>
                    <a:pt x="640939" y="323836"/>
                    <a:pt x="645658" y="314460"/>
                  </a:cubicBezTo>
                  <a:cubicBezTo>
                    <a:pt x="650298" y="305017"/>
                    <a:pt x="646404" y="293601"/>
                    <a:pt x="636962" y="288961"/>
                  </a:cubicBezTo>
                  <a:lnTo>
                    <a:pt x="636705" y="288837"/>
                  </a:lnTo>
                  <a:close/>
                  <a:moveTo>
                    <a:pt x="164741" y="461049"/>
                  </a:moveTo>
                  <a:cubicBezTo>
                    <a:pt x="145691" y="461049"/>
                    <a:pt x="130451" y="441999"/>
                    <a:pt x="130451" y="418187"/>
                  </a:cubicBezTo>
                  <a:cubicBezTo>
                    <a:pt x="130451" y="394374"/>
                    <a:pt x="145786" y="375324"/>
                    <a:pt x="164741" y="375324"/>
                  </a:cubicBezTo>
                  <a:cubicBezTo>
                    <a:pt x="183696" y="375324"/>
                    <a:pt x="199031" y="394374"/>
                    <a:pt x="199031" y="418187"/>
                  </a:cubicBezTo>
                  <a:cubicBezTo>
                    <a:pt x="199031" y="441999"/>
                    <a:pt x="183696" y="461049"/>
                    <a:pt x="164741" y="461049"/>
                  </a:cubicBezTo>
                  <a:close/>
                  <a:moveTo>
                    <a:pt x="248656" y="584874"/>
                  </a:moveTo>
                  <a:cubicBezTo>
                    <a:pt x="233416" y="596114"/>
                    <a:pt x="214271" y="596019"/>
                    <a:pt x="205794" y="584874"/>
                  </a:cubicBezTo>
                  <a:cubicBezTo>
                    <a:pt x="197317" y="573730"/>
                    <a:pt x="202841" y="555061"/>
                    <a:pt x="217986" y="543822"/>
                  </a:cubicBezTo>
                  <a:cubicBezTo>
                    <a:pt x="233131" y="532582"/>
                    <a:pt x="252371" y="532677"/>
                    <a:pt x="260848" y="543822"/>
                  </a:cubicBezTo>
                  <a:cubicBezTo>
                    <a:pt x="269326" y="554966"/>
                    <a:pt x="263896" y="573349"/>
                    <a:pt x="248656" y="584589"/>
                  </a:cubicBezTo>
                  <a:lnTo>
                    <a:pt x="248656" y="584874"/>
                  </a:lnTo>
                  <a:close/>
                  <a:moveTo>
                    <a:pt x="242370" y="319127"/>
                  </a:moveTo>
                  <a:cubicBezTo>
                    <a:pt x="223958" y="319127"/>
                    <a:pt x="209032" y="304201"/>
                    <a:pt x="209032" y="285789"/>
                  </a:cubicBezTo>
                  <a:cubicBezTo>
                    <a:pt x="209032" y="267378"/>
                    <a:pt x="223958" y="252452"/>
                    <a:pt x="242370" y="252452"/>
                  </a:cubicBezTo>
                  <a:cubicBezTo>
                    <a:pt x="260782" y="252452"/>
                    <a:pt x="275707" y="267378"/>
                    <a:pt x="275707" y="285789"/>
                  </a:cubicBezTo>
                  <a:cubicBezTo>
                    <a:pt x="275707" y="304201"/>
                    <a:pt x="260782" y="319127"/>
                    <a:pt x="242370" y="319127"/>
                  </a:cubicBezTo>
                  <a:close/>
                  <a:moveTo>
                    <a:pt x="388102" y="285789"/>
                  </a:moveTo>
                  <a:cubicBezTo>
                    <a:pt x="388102" y="267378"/>
                    <a:pt x="403028" y="252452"/>
                    <a:pt x="421440" y="252452"/>
                  </a:cubicBezTo>
                  <a:cubicBezTo>
                    <a:pt x="439852" y="252452"/>
                    <a:pt x="454777" y="267378"/>
                    <a:pt x="454777" y="285789"/>
                  </a:cubicBezTo>
                  <a:cubicBezTo>
                    <a:pt x="454777" y="304201"/>
                    <a:pt x="439852" y="319127"/>
                    <a:pt x="421440" y="319127"/>
                  </a:cubicBezTo>
                  <a:cubicBezTo>
                    <a:pt x="403030" y="319390"/>
                    <a:pt x="387893" y="304679"/>
                    <a:pt x="387630" y="286270"/>
                  </a:cubicBezTo>
                  <a:cubicBezTo>
                    <a:pt x="387627" y="286110"/>
                    <a:pt x="387626" y="285949"/>
                    <a:pt x="387626" y="285789"/>
                  </a:cubicBezTo>
                  <a:lnTo>
                    <a:pt x="388102" y="285789"/>
                  </a:lnTo>
                  <a:close/>
                  <a:moveTo>
                    <a:pt x="457540" y="584303"/>
                  </a:moveTo>
                  <a:cubicBezTo>
                    <a:pt x="449158" y="595733"/>
                    <a:pt x="429917" y="595828"/>
                    <a:pt x="414677" y="584303"/>
                  </a:cubicBezTo>
                  <a:cubicBezTo>
                    <a:pt x="399437" y="572778"/>
                    <a:pt x="394008" y="554585"/>
                    <a:pt x="402485" y="543250"/>
                  </a:cubicBezTo>
                  <a:cubicBezTo>
                    <a:pt x="410962" y="531915"/>
                    <a:pt x="430108" y="531725"/>
                    <a:pt x="445348" y="543250"/>
                  </a:cubicBezTo>
                  <a:cubicBezTo>
                    <a:pt x="460588" y="554775"/>
                    <a:pt x="465541" y="572968"/>
                    <a:pt x="457063" y="584303"/>
                  </a:cubicBezTo>
                  <a:lnTo>
                    <a:pt x="457540" y="584303"/>
                  </a:lnTo>
                  <a:close/>
                  <a:moveTo>
                    <a:pt x="498116" y="461049"/>
                  </a:moveTo>
                  <a:cubicBezTo>
                    <a:pt x="479066" y="461049"/>
                    <a:pt x="463826" y="441999"/>
                    <a:pt x="463826" y="418187"/>
                  </a:cubicBezTo>
                  <a:cubicBezTo>
                    <a:pt x="463826" y="394374"/>
                    <a:pt x="479161" y="375324"/>
                    <a:pt x="498116" y="375324"/>
                  </a:cubicBezTo>
                  <a:cubicBezTo>
                    <a:pt x="517071" y="375324"/>
                    <a:pt x="532406" y="394374"/>
                    <a:pt x="532406" y="418187"/>
                  </a:cubicBezTo>
                  <a:cubicBezTo>
                    <a:pt x="532406" y="441999"/>
                    <a:pt x="517071" y="461049"/>
                    <a:pt x="498116" y="461049"/>
                  </a:cubicBezTo>
                  <a:close/>
                </a:path>
              </a:pathLst>
            </a:custGeom>
            <a:solidFill>
              <a:srgbClr val="000000"/>
            </a:solidFill>
            <a:ln w="9525" cap="flat">
              <a:noFill/>
              <a:prstDash val="solid"/>
              <a:miter/>
            </a:ln>
          </p:spPr>
          <p:txBody>
            <a:bodyPr rtlCol="0" anchor="ctr"/>
            <a:lstStyle/>
            <a:p>
              <a:endParaRPr lang="en-GB"/>
            </a:p>
          </p:txBody>
        </p:sp>
      </p:grpSp>
      <p:grpSp>
        <p:nvGrpSpPr>
          <p:cNvPr id="16" name="Graphic 9" descr="Bug with solid fill">
            <a:extLst>
              <a:ext uri="{FF2B5EF4-FFF2-40B4-BE49-F238E27FC236}">
                <a16:creationId xmlns:a16="http://schemas.microsoft.com/office/drawing/2014/main" id="{44631FAF-BDA5-2F87-8F55-DF85DC860F52}"/>
              </a:ext>
            </a:extLst>
          </p:cNvPr>
          <p:cNvGrpSpPr/>
          <p:nvPr/>
        </p:nvGrpSpPr>
        <p:grpSpPr>
          <a:xfrm>
            <a:off x="3926338" y="5255894"/>
            <a:ext cx="800585" cy="791673"/>
            <a:chOff x="6462009" y="5338715"/>
            <a:chExt cx="800585" cy="791673"/>
          </a:xfrm>
          <a:solidFill>
            <a:srgbClr val="000000"/>
          </a:solidFill>
        </p:grpSpPr>
        <p:sp>
          <p:nvSpPr>
            <p:cNvPr id="17" name="Freeform: Shape 16">
              <a:extLst>
                <a:ext uri="{FF2B5EF4-FFF2-40B4-BE49-F238E27FC236}">
                  <a16:creationId xmlns:a16="http://schemas.microsoft.com/office/drawing/2014/main" id="{D48F987D-7C55-C0FD-0096-AD971DE09B8C}"/>
                </a:ext>
              </a:extLst>
            </p:cNvPr>
            <p:cNvSpPr/>
            <p:nvPr/>
          </p:nvSpPr>
          <p:spPr>
            <a:xfrm>
              <a:off x="6702983" y="5338715"/>
              <a:ext cx="318243" cy="297325"/>
            </a:xfrm>
            <a:custGeom>
              <a:avLst/>
              <a:gdLst>
                <a:gd name="connsiteX0" fmla="*/ 11393 w 318243"/>
                <a:gd name="connsiteY0" fmla="*/ 37293 h 297325"/>
                <a:gd name="connsiteX1" fmla="*/ 55208 w 318243"/>
                <a:gd name="connsiteY1" fmla="*/ 77298 h 297325"/>
                <a:gd name="connsiteX2" fmla="*/ 79021 w 318243"/>
                <a:gd name="connsiteY2" fmla="*/ 134448 h 297325"/>
                <a:gd name="connsiteX3" fmla="*/ 16156 w 318243"/>
                <a:gd name="connsiteY3" fmla="*/ 250653 h 297325"/>
                <a:gd name="connsiteX4" fmla="*/ 23776 w 318243"/>
                <a:gd name="connsiteY4" fmla="*/ 297325 h 297325"/>
                <a:gd name="connsiteX5" fmla="*/ 286666 w 318243"/>
                <a:gd name="connsiteY5" fmla="*/ 297325 h 297325"/>
                <a:gd name="connsiteX6" fmla="*/ 268568 w 318243"/>
                <a:gd name="connsiteY6" fmla="*/ 167785 h 297325"/>
                <a:gd name="connsiteX7" fmla="*/ 239041 w 318243"/>
                <a:gd name="connsiteY7" fmla="*/ 136353 h 297325"/>
                <a:gd name="connsiteX8" fmla="*/ 263806 w 318243"/>
                <a:gd name="connsiteY8" fmla="*/ 76345 h 297325"/>
                <a:gd name="connsiteX9" fmla="*/ 307621 w 318243"/>
                <a:gd name="connsiteY9" fmla="*/ 36340 h 297325"/>
                <a:gd name="connsiteX10" fmla="*/ 316193 w 318243"/>
                <a:gd name="connsiteY10" fmla="*/ 10623 h 297325"/>
                <a:gd name="connsiteX11" fmla="*/ 290476 w 318243"/>
                <a:gd name="connsiteY11" fmla="*/ 2050 h 297325"/>
                <a:gd name="connsiteX12" fmla="*/ 231421 w 318243"/>
                <a:gd name="connsiteY12" fmla="*/ 55390 h 297325"/>
                <a:gd name="connsiteX13" fmla="*/ 203798 w 318243"/>
                <a:gd name="connsiteY13" fmla="*/ 118255 h 297325"/>
                <a:gd name="connsiteX14" fmla="*/ 114263 w 318243"/>
                <a:gd name="connsiteY14" fmla="*/ 116350 h 297325"/>
                <a:gd name="connsiteX15" fmla="*/ 86641 w 318243"/>
                <a:gd name="connsiteY15" fmla="*/ 55390 h 297325"/>
                <a:gd name="connsiteX16" fmla="*/ 27586 w 318243"/>
                <a:gd name="connsiteY16" fmla="*/ 2050 h 297325"/>
                <a:gd name="connsiteX17" fmla="*/ 1868 w 318243"/>
                <a:gd name="connsiteY17" fmla="*/ 10623 h 297325"/>
                <a:gd name="connsiteX18" fmla="*/ 11393 w 318243"/>
                <a:gd name="connsiteY18" fmla="*/ 37293 h 29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8243" h="297325">
                  <a:moveTo>
                    <a:pt x="11393" y="37293"/>
                  </a:moveTo>
                  <a:cubicBezTo>
                    <a:pt x="29491" y="45865"/>
                    <a:pt x="44731" y="60153"/>
                    <a:pt x="55208" y="77298"/>
                  </a:cubicBezTo>
                  <a:cubicBezTo>
                    <a:pt x="67591" y="96348"/>
                    <a:pt x="75211" y="115398"/>
                    <a:pt x="79021" y="134448"/>
                  </a:cubicBezTo>
                  <a:cubicBezTo>
                    <a:pt x="40921" y="159213"/>
                    <a:pt x="16156" y="202075"/>
                    <a:pt x="16156" y="250653"/>
                  </a:cubicBezTo>
                  <a:cubicBezTo>
                    <a:pt x="16156" y="266845"/>
                    <a:pt x="19013" y="282085"/>
                    <a:pt x="23776" y="297325"/>
                  </a:cubicBezTo>
                  <a:lnTo>
                    <a:pt x="286666" y="297325"/>
                  </a:lnTo>
                  <a:cubicBezTo>
                    <a:pt x="300001" y="259225"/>
                    <a:pt x="298096" y="214458"/>
                    <a:pt x="268568" y="167785"/>
                  </a:cubicBezTo>
                  <a:cubicBezTo>
                    <a:pt x="260948" y="155403"/>
                    <a:pt x="250471" y="144925"/>
                    <a:pt x="239041" y="136353"/>
                  </a:cubicBezTo>
                  <a:cubicBezTo>
                    <a:pt x="242851" y="116350"/>
                    <a:pt x="251423" y="96348"/>
                    <a:pt x="263806" y="76345"/>
                  </a:cubicBezTo>
                  <a:cubicBezTo>
                    <a:pt x="275236" y="59200"/>
                    <a:pt x="290476" y="44913"/>
                    <a:pt x="307621" y="36340"/>
                  </a:cubicBezTo>
                  <a:cubicBezTo>
                    <a:pt x="317146" y="31578"/>
                    <a:pt x="320956" y="20148"/>
                    <a:pt x="316193" y="10623"/>
                  </a:cubicBezTo>
                  <a:cubicBezTo>
                    <a:pt x="311431" y="1098"/>
                    <a:pt x="300001" y="-2712"/>
                    <a:pt x="290476" y="2050"/>
                  </a:cubicBezTo>
                  <a:cubicBezTo>
                    <a:pt x="266663" y="14433"/>
                    <a:pt x="245708" y="32530"/>
                    <a:pt x="231421" y="55390"/>
                  </a:cubicBezTo>
                  <a:cubicBezTo>
                    <a:pt x="217133" y="77298"/>
                    <a:pt x="208561" y="98253"/>
                    <a:pt x="203798" y="118255"/>
                  </a:cubicBezTo>
                  <a:cubicBezTo>
                    <a:pt x="172366" y="107778"/>
                    <a:pt x="141886" y="107778"/>
                    <a:pt x="114263" y="116350"/>
                  </a:cubicBezTo>
                  <a:cubicBezTo>
                    <a:pt x="109501" y="97300"/>
                    <a:pt x="99976" y="76345"/>
                    <a:pt x="86641" y="55390"/>
                  </a:cubicBezTo>
                  <a:cubicBezTo>
                    <a:pt x="72353" y="32530"/>
                    <a:pt x="51398" y="13480"/>
                    <a:pt x="27586" y="2050"/>
                  </a:cubicBezTo>
                  <a:cubicBezTo>
                    <a:pt x="18061" y="-2712"/>
                    <a:pt x="6631" y="1098"/>
                    <a:pt x="1868" y="10623"/>
                  </a:cubicBezTo>
                  <a:cubicBezTo>
                    <a:pt x="-2894" y="20148"/>
                    <a:pt x="1868" y="33483"/>
                    <a:pt x="11393" y="37293"/>
                  </a:cubicBezTo>
                  <a:close/>
                </a:path>
              </a:pathLst>
            </a:custGeom>
            <a:solidFill>
              <a:srgbClr val="000000"/>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2A5CBAD3-4052-0BC3-3160-A7D7ED90F7D3}"/>
                </a:ext>
              </a:extLst>
            </p:cNvPr>
            <p:cNvSpPr/>
            <p:nvPr/>
          </p:nvSpPr>
          <p:spPr>
            <a:xfrm>
              <a:off x="6462009" y="5475515"/>
              <a:ext cx="800585" cy="654873"/>
            </a:xfrm>
            <a:custGeom>
              <a:avLst/>
              <a:gdLst>
                <a:gd name="connsiteX0" fmla="*/ 789577 w 800585"/>
                <a:gd name="connsiteY0" fmla="*/ 411985 h 654872"/>
                <a:gd name="connsiteX1" fmla="*/ 675277 w 800585"/>
                <a:gd name="connsiteY1" fmla="*/ 298638 h 654872"/>
                <a:gd name="connsiteX2" fmla="*/ 660990 w 800585"/>
                <a:gd name="connsiteY2" fmla="*/ 292923 h 654872"/>
                <a:gd name="connsiteX3" fmla="*/ 583837 w 800585"/>
                <a:gd name="connsiteY3" fmla="*/ 292923 h 654872"/>
                <a:gd name="connsiteX4" fmla="*/ 575265 w 800585"/>
                <a:gd name="connsiteY4" fmla="*/ 246250 h 654872"/>
                <a:gd name="connsiteX5" fmla="*/ 654322 w 800585"/>
                <a:gd name="connsiteY5" fmla="*/ 230058 h 654872"/>
                <a:gd name="connsiteX6" fmla="*/ 676230 w 800585"/>
                <a:gd name="connsiteY6" fmla="*/ 210055 h 654872"/>
                <a:gd name="connsiteX7" fmla="*/ 723855 w 800585"/>
                <a:gd name="connsiteY7" fmla="*/ 36700 h 654872"/>
                <a:gd name="connsiteX8" fmla="*/ 703852 w 800585"/>
                <a:gd name="connsiteY8" fmla="*/ 1458 h 654872"/>
                <a:gd name="connsiteX9" fmla="*/ 668610 w 800585"/>
                <a:gd name="connsiteY9" fmla="*/ 21460 h 654872"/>
                <a:gd name="connsiteX10" fmla="*/ 625747 w 800585"/>
                <a:gd name="connsiteY10" fmla="*/ 177670 h 654872"/>
                <a:gd name="connsiteX11" fmla="*/ 560025 w 800585"/>
                <a:gd name="connsiteY11" fmla="*/ 191005 h 654872"/>
                <a:gd name="connsiteX12" fmla="*/ 541927 w 800585"/>
                <a:gd name="connsiteY12" fmla="*/ 157668 h 654872"/>
                <a:gd name="connsiteX13" fmla="*/ 254272 w 800585"/>
                <a:gd name="connsiteY13" fmla="*/ 157668 h 654872"/>
                <a:gd name="connsiteX14" fmla="*/ 236175 w 800585"/>
                <a:gd name="connsiteY14" fmla="*/ 191958 h 654872"/>
                <a:gd name="connsiteX15" fmla="*/ 158070 w 800585"/>
                <a:gd name="connsiteY15" fmla="*/ 176718 h 654872"/>
                <a:gd name="connsiteX16" fmla="*/ 123780 w 800585"/>
                <a:gd name="connsiteY16" fmla="*/ 22413 h 654872"/>
                <a:gd name="connsiteX17" fmla="*/ 89490 w 800585"/>
                <a:gd name="connsiteY17" fmla="*/ 505 h 654872"/>
                <a:gd name="connsiteX18" fmla="*/ 67582 w 800585"/>
                <a:gd name="connsiteY18" fmla="*/ 34795 h 654872"/>
                <a:gd name="connsiteX19" fmla="*/ 105682 w 800585"/>
                <a:gd name="connsiteY19" fmla="*/ 208150 h 654872"/>
                <a:gd name="connsiteX20" fmla="*/ 128542 w 800585"/>
                <a:gd name="connsiteY20" fmla="*/ 230058 h 654872"/>
                <a:gd name="connsiteX21" fmla="*/ 219982 w 800585"/>
                <a:gd name="connsiteY21" fmla="*/ 247203 h 654872"/>
                <a:gd name="connsiteX22" fmla="*/ 211410 w 800585"/>
                <a:gd name="connsiteY22" fmla="*/ 291970 h 654872"/>
                <a:gd name="connsiteX23" fmla="*/ 139972 w 800585"/>
                <a:gd name="connsiteY23" fmla="*/ 291970 h 654872"/>
                <a:gd name="connsiteX24" fmla="*/ 125685 w 800585"/>
                <a:gd name="connsiteY24" fmla="*/ 297685 h 654872"/>
                <a:gd name="connsiteX25" fmla="*/ 11385 w 800585"/>
                <a:gd name="connsiteY25" fmla="*/ 411033 h 654872"/>
                <a:gd name="connsiteX26" fmla="*/ 5670 w 800585"/>
                <a:gd name="connsiteY26" fmla="*/ 451038 h 654872"/>
                <a:gd name="connsiteX27" fmla="*/ 45675 w 800585"/>
                <a:gd name="connsiteY27" fmla="*/ 456753 h 654872"/>
                <a:gd name="connsiteX28" fmla="*/ 154260 w 800585"/>
                <a:gd name="connsiteY28" fmla="*/ 349120 h 654872"/>
                <a:gd name="connsiteX29" fmla="*/ 204742 w 800585"/>
                <a:gd name="connsiteY29" fmla="*/ 349120 h 654872"/>
                <a:gd name="connsiteX30" fmla="*/ 203790 w 800585"/>
                <a:gd name="connsiteY30" fmla="*/ 371028 h 654872"/>
                <a:gd name="connsiteX31" fmla="*/ 209505 w 800585"/>
                <a:gd name="connsiteY31" fmla="*/ 415795 h 654872"/>
                <a:gd name="connsiteX32" fmla="*/ 137115 w 800585"/>
                <a:gd name="connsiteY32" fmla="*/ 434845 h 654872"/>
                <a:gd name="connsiteX33" fmla="*/ 117112 w 800585"/>
                <a:gd name="connsiteY33" fmla="*/ 452943 h 654872"/>
                <a:gd name="connsiteX34" fmla="*/ 57105 w 800585"/>
                <a:gd name="connsiteY34" fmla="*/ 615820 h 654872"/>
                <a:gd name="connsiteX35" fmla="*/ 74250 w 800585"/>
                <a:gd name="connsiteY35" fmla="*/ 652015 h 654872"/>
                <a:gd name="connsiteX36" fmla="*/ 83775 w 800585"/>
                <a:gd name="connsiteY36" fmla="*/ 653920 h 654872"/>
                <a:gd name="connsiteX37" fmla="*/ 110445 w 800585"/>
                <a:gd name="connsiteY37" fmla="*/ 634870 h 654872"/>
                <a:gd name="connsiteX38" fmla="*/ 164737 w 800585"/>
                <a:gd name="connsiteY38" fmla="*/ 485328 h 654872"/>
                <a:gd name="connsiteX39" fmla="*/ 230460 w 800585"/>
                <a:gd name="connsiteY39" fmla="*/ 469135 h 654872"/>
                <a:gd name="connsiteX40" fmla="*/ 365715 w 800585"/>
                <a:gd name="connsiteY40" fmla="*/ 561528 h 654872"/>
                <a:gd name="connsiteX41" fmla="*/ 380002 w 800585"/>
                <a:gd name="connsiteY41" fmla="*/ 532953 h 654872"/>
                <a:gd name="connsiteX42" fmla="*/ 380002 w 800585"/>
                <a:gd name="connsiteY42" fmla="*/ 350073 h 654872"/>
                <a:gd name="connsiteX43" fmla="*/ 398100 w 800585"/>
                <a:gd name="connsiteY43" fmla="*/ 331975 h 654872"/>
                <a:gd name="connsiteX44" fmla="*/ 416197 w 800585"/>
                <a:gd name="connsiteY44" fmla="*/ 350073 h 654872"/>
                <a:gd name="connsiteX45" fmla="*/ 416197 w 800585"/>
                <a:gd name="connsiteY45" fmla="*/ 533905 h 654872"/>
                <a:gd name="connsiteX46" fmla="*/ 429532 w 800585"/>
                <a:gd name="connsiteY46" fmla="*/ 562480 h 654872"/>
                <a:gd name="connsiteX47" fmla="*/ 563835 w 800585"/>
                <a:gd name="connsiteY47" fmla="*/ 468183 h 654872"/>
                <a:gd name="connsiteX48" fmla="*/ 635272 w 800585"/>
                <a:gd name="connsiteY48" fmla="*/ 486280 h 654872"/>
                <a:gd name="connsiteX49" fmla="*/ 689565 w 800585"/>
                <a:gd name="connsiteY49" fmla="*/ 635823 h 654872"/>
                <a:gd name="connsiteX50" fmla="*/ 716235 w 800585"/>
                <a:gd name="connsiteY50" fmla="*/ 654873 h 654872"/>
                <a:gd name="connsiteX51" fmla="*/ 725760 w 800585"/>
                <a:gd name="connsiteY51" fmla="*/ 652968 h 654872"/>
                <a:gd name="connsiteX52" fmla="*/ 742905 w 800585"/>
                <a:gd name="connsiteY52" fmla="*/ 616773 h 654872"/>
                <a:gd name="connsiteX53" fmla="*/ 682897 w 800585"/>
                <a:gd name="connsiteY53" fmla="*/ 452943 h 654872"/>
                <a:gd name="connsiteX54" fmla="*/ 662895 w 800585"/>
                <a:gd name="connsiteY54" fmla="*/ 434845 h 654872"/>
                <a:gd name="connsiteX55" fmla="*/ 584790 w 800585"/>
                <a:gd name="connsiteY55" fmla="*/ 414843 h 654872"/>
                <a:gd name="connsiteX56" fmla="*/ 589552 w 800585"/>
                <a:gd name="connsiteY56" fmla="*/ 371980 h 654872"/>
                <a:gd name="connsiteX57" fmla="*/ 588600 w 800585"/>
                <a:gd name="connsiteY57" fmla="*/ 350073 h 654872"/>
                <a:gd name="connsiteX58" fmla="*/ 645750 w 800585"/>
                <a:gd name="connsiteY58" fmla="*/ 350073 h 654872"/>
                <a:gd name="connsiteX59" fmla="*/ 753382 w 800585"/>
                <a:gd name="connsiteY59" fmla="*/ 458658 h 654872"/>
                <a:gd name="connsiteX60" fmla="*/ 793387 w 800585"/>
                <a:gd name="connsiteY60" fmla="*/ 452943 h 654872"/>
                <a:gd name="connsiteX61" fmla="*/ 789577 w 800585"/>
                <a:gd name="connsiteY61" fmla="*/ 411985 h 654872"/>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350073 h 654873"/>
                <a:gd name="connsiteX44" fmla="*/ 416197 w 800585"/>
                <a:gd name="connsiteY44" fmla="*/ 533905 h 654873"/>
                <a:gd name="connsiteX45" fmla="*/ 429532 w 800585"/>
                <a:gd name="connsiteY45" fmla="*/ 562480 h 654873"/>
                <a:gd name="connsiteX46" fmla="*/ 563835 w 800585"/>
                <a:gd name="connsiteY46" fmla="*/ 468183 h 654873"/>
                <a:gd name="connsiteX47" fmla="*/ 635272 w 800585"/>
                <a:gd name="connsiteY47" fmla="*/ 486280 h 654873"/>
                <a:gd name="connsiteX48" fmla="*/ 689565 w 800585"/>
                <a:gd name="connsiteY48" fmla="*/ 635823 h 654873"/>
                <a:gd name="connsiteX49" fmla="*/ 716235 w 800585"/>
                <a:gd name="connsiteY49" fmla="*/ 654873 h 654873"/>
                <a:gd name="connsiteX50" fmla="*/ 725760 w 800585"/>
                <a:gd name="connsiteY50" fmla="*/ 652968 h 654873"/>
                <a:gd name="connsiteX51" fmla="*/ 742905 w 800585"/>
                <a:gd name="connsiteY51" fmla="*/ 616773 h 654873"/>
                <a:gd name="connsiteX52" fmla="*/ 682897 w 800585"/>
                <a:gd name="connsiteY52" fmla="*/ 452943 h 654873"/>
                <a:gd name="connsiteX53" fmla="*/ 662895 w 800585"/>
                <a:gd name="connsiteY53" fmla="*/ 434845 h 654873"/>
                <a:gd name="connsiteX54" fmla="*/ 584790 w 800585"/>
                <a:gd name="connsiteY54" fmla="*/ 414843 h 654873"/>
                <a:gd name="connsiteX55" fmla="*/ 589552 w 800585"/>
                <a:gd name="connsiteY55" fmla="*/ 371980 h 654873"/>
                <a:gd name="connsiteX56" fmla="*/ 588600 w 800585"/>
                <a:gd name="connsiteY56" fmla="*/ 350073 h 654873"/>
                <a:gd name="connsiteX57" fmla="*/ 645750 w 800585"/>
                <a:gd name="connsiteY57" fmla="*/ 350073 h 654873"/>
                <a:gd name="connsiteX58" fmla="*/ 753382 w 800585"/>
                <a:gd name="connsiteY58" fmla="*/ 458658 h 654873"/>
                <a:gd name="connsiteX59" fmla="*/ 793387 w 800585"/>
                <a:gd name="connsiteY59" fmla="*/ 452943 h 654873"/>
                <a:gd name="connsiteX60" fmla="*/ 789577 w 800585"/>
                <a:gd name="connsiteY60"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380002 w 800585"/>
                <a:gd name="connsiteY42" fmla="*/ 350073 h 654873"/>
                <a:gd name="connsiteX43" fmla="*/ 416197 w 800585"/>
                <a:gd name="connsiteY43" fmla="*/ 533905 h 654873"/>
                <a:gd name="connsiteX44" fmla="*/ 429532 w 800585"/>
                <a:gd name="connsiteY44" fmla="*/ 562480 h 654873"/>
                <a:gd name="connsiteX45" fmla="*/ 563835 w 800585"/>
                <a:gd name="connsiteY45" fmla="*/ 468183 h 654873"/>
                <a:gd name="connsiteX46" fmla="*/ 635272 w 800585"/>
                <a:gd name="connsiteY46" fmla="*/ 486280 h 654873"/>
                <a:gd name="connsiteX47" fmla="*/ 689565 w 800585"/>
                <a:gd name="connsiteY47" fmla="*/ 635823 h 654873"/>
                <a:gd name="connsiteX48" fmla="*/ 716235 w 800585"/>
                <a:gd name="connsiteY48" fmla="*/ 654873 h 654873"/>
                <a:gd name="connsiteX49" fmla="*/ 725760 w 800585"/>
                <a:gd name="connsiteY49" fmla="*/ 652968 h 654873"/>
                <a:gd name="connsiteX50" fmla="*/ 742905 w 800585"/>
                <a:gd name="connsiteY50" fmla="*/ 616773 h 654873"/>
                <a:gd name="connsiteX51" fmla="*/ 682897 w 800585"/>
                <a:gd name="connsiteY51" fmla="*/ 452943 h 654873"/>
                <a:gd name="connsiteX52" fmla="*/ 662895 w 800585"/>
                <a:gd name="connsiteY52" fmla="*/ 434845 h 654873"/>
                <a:gd name="connsiteX53" fmla="*/ 584790 w 800585"/>
                <a:gd name="connsiteY53" fmla="*/ 414843 h 654873"/>
                <a:gd name="connsiteX54" fmla="*/ 589552 w 800585"/>
                <a:gd name="connsiteY54" fmla="*/ 371980 h 654873"/>
                <a:gd name="connsiteX55" fmla="*/ 588600 w 800585"/>
                <a:gd name="connsiteY55" fmla="*/ 350073 h 654873"/>
                <a:gd name="connsiteX56" fmla="*/ 645750 w 800585"/>
                <a:gd name="connsiteY56" fmla="*/ 350073 h 654873"/>
                <a:gd name="connsiteX57" fmla="*/ 753382 w 800585"/>
                <a:gd name="connsiteY57" fmla="*/ 458658 h 654873"/>
                <a:gd name="connsiteX58" fmla="*/ 793387 w 800585"/>
                <a:gd name="connsiteY58" fmla="*/ 452943 h 654873"/>
                <a:gd name="connsiteX59" fmla="*/ 789577 w 800585"/>
                <a:gd name="connsiteY59" fmla="*/ 411985 h 654873"/>
                <a:gd name="connsiteX0" fmla="*/ 789577 w 800585"/>
                <a:gd name="connsiteY0" fmla="*/ 411985 h 654873"/>
                <a:gd name="connsiteX1" fmla="*/ 675277 w 800585"/>
                <a:gd name="connsiteY1" fmla="*/ 298638 h 654873"/>
                <a:gd name="connsiteX2" fmla="*/ 660990 w 800585"/>
                <a:gd name="connsiteY2" fmla="*/ 292923 h 654873"/>
                <a:gd name="connsiteX3" fmla="*/ 583837 w 800585"/>
                <a:gd name="connsiteY3" fmla="*/ 292923 h 654873"/>
                <a:gd name="connsiteX4" fmla="*/ 575265 w 800585"/>
                <a:gd name="connsiteY4" fmla="*/ 246250 h 654873"/>
                <a:gd name="connsiteX5" fmla="*/ 654322 w 800585"/>
                <a:gd name="connsiteY5" fmla="*/ 230058 h 654873"/>
                <a:gd name="connsiteX6" fmla="*/ 676230 w 800585"/>
                <a:gd name="connsiteY6" fmla="*/ 210055 h 654873"/>
                <a:gd name="connsiteX7" fmla="*/ 723855 w 800585"/>
                <a:gd name="connsiteY7" fmla="*/ 36700 h 654873"/>
                <a:gd name="connsiteX8" fmla="*/ 703852 w 800585"/>
                <a:gd name="connsiteY8" fmla="*/ 1458 h 654873"/>
                <a:gd name="connsiteX9" fmla="*/ 668610 w 800585"/>
                <a:gd name="connsiteY9" fmla="*/ 21460 h 654873"/>
                <a:gd name="connsiteX10" fmla="*/ 625747 w 800585"/>
                <a:gd name="connsiteY10" fmla="*/ 177670 h 654873"/>
                <a:gd name="connsiteX11" fmla="*/ 560025 w 800585"/>
                <a:gd name="connsiteY11" fmla="*/ 191005 h 654873"/>
                <a:gd name="connsiteX12" fmla="*/ 541927 w 800585"/>
                <a:gd name="connsiteY12" fmla="*/ 157668 h 654873"/>
                <a:gd name="connsiteX13" fmla="*/ 254272 w 800585"/>
                <a:gd name="connsiteY13" fmla="*/ 157668 h 654873"/>
                <a:gd name="connsiteX14" fmla="*/ 236175 w 800585"/>
                <a:gd name="connsiteY14" fmla="*/ 191958 h 654873"/>
                <a:gd name="connsiteX15" fmla="*/ 158070 w 800585"/>
                <a:gd name="connsiteY15" fmla="*/ 176718 h 654873"/>
                <a:gd name="connsiteX16" fmla="*/ 123780 w 800585"/>
                <a:gd name="connsiteY16" fmla="*/ 22413 h 654873"/>
                <a:gd name="connsiteX17" fmla="*/ 89490 w 800585"/>
                <a:gd name="connsiteY17" fmla="*/ 505 h 654873"/>
                <a:gd name="connsiteX18" fmla="*/ 67582 w 800585"/>
                <a:gd name="connsiteY18" fmla="*/ 34795 h 654873"/>
                <a:gd name="connsiteX19" fmla="*/ 105682 w 800585"/>
                <a:gd name="connsiteY19" fmla="*/ 208150 h 654873"/>
                <a:gd name="connsiteX20" fmla="*/ 128542 w 800585"/>
                <a:gd name="connsiteY20" fmla="*/ 230058 h 654873"/>
                <a:gd name="connsiteX21" fmla="*/ 219982 w 800585"/>
                <a:gd name="connsiteY21" fmla="*/ 247203 h 654873"/>
                <a:gd name="connsiteX22" fmla="*/ 211410 w 800585"/>
                <a:gd name="connsiteY22" fmla="*/ 291970 h 654873"/>
                <a:gd name="connsiteX23" fmla="*/ 139972 w 800585"/>
                <a:gd name="connsiteY23" fmla="*/ 291970 h 654873"/>
                <a:gd name="connsiteX24" fmla="*/ 125685 w 800585"/>
                <a:gd name="connsiteY24" fmla="*/ 297685 h 654873"/>
                <a:gd name="connsiteX25" fmla="*/ 11385 w 800585"/>
                <a:gd name="connsiteY25" fmla="*/ 411033 h 654873"/>
                <a:gd name="connsiteX26" fmla="*/ 5670 w 800585"/>
                <a:gd name="connsiteY26" fmla="*/ 451038 h 654873"/>
                <a:gd name="connsiteX27" fmla="*/ 45675 w 800585"/>
                <a:gd name="connsiteY27" fmla="*/ 456753 h 654873"/>
                <a:gd name="connsiteX28" fmla="*/ 154260 w 800585"/>
                <a:gd name="connsiteY28" fmla="*/ 349120 h 654873"/>
                <a:gd name="connsiteX29" fmla="*/ 204742 w 800585"/>
                <a:gd name="connsiteY29" fmla="*/ 349120 h 654873"/>
                <a:gd name="connsiteX30" fmla="*/ 203790 w 800585"/>
                <a:gd name="connsiteY30" fmla="*/ 371028 h 654873"/>
                <a:gd name="connsiteX31" fmla="*/ 209505 w 800585"/>
                <a:gd name="connsiteY31" fmla="*/ 415795 h 654873"/>
                <a:gd name="connsiteX32" fmla="*/ 137115 w 800585"/>
                <a:gd name="connsiteY32" fmla="*/ 434845 h 654873"/>
                <a:gd name="connsiteX33" fmla="*/ 117112 w 800585"/>
                <a:gd name="connsiteY33" fmla="*/ 452943 h 654873"/>
                <a:gd name="connsiteX34" fmla="*/ 57105 w 800585"/>
                <a:gd name="connsiteY34" fmla="*/ 615820 h 654873"/>
                <a:gd name="connsiteX35" fmla="*/ 74250 w 800585"/>
                <a:gd name="connsiteY35" fmla="*/ 652015 h 654873"/>
                <a:gd name="connsiteX36" fmla="*/ 83775 w 800585"/>
                <a:gd name="connsiteY36" fmla="*/ 653920 h 654873"/>
                <a:gd name="connsiteX37" fmla="*/ 110445 w 800585"/>
                <a:gd name="connsiteY37" fmla="*/ 634870 h 654873"/>
                <a:gd name="connsiteX38" fmla="*/ 164737 w 800585"/>
                <a:gd name="connsiteY38" fmla="*/ 485328 h 654873"/>
                <a:gd name="connsiteX39" fmla="*/ 230460 w 800585"/>
                <a:gd name="connsiteY39" fmla="*/ 469135 h 654873"/>
                <a:gd name="connsiteX40" fmla="*/ 365715 w 800585"/>
                <a:gd name="connsiteY40" fmla="*/ 561528 h 654873"/>
                <a:gd name="connsiteX41" fmla="*/ 380002 w 800585"/>
                <a:gd name="connsiteY41" fmla="*/ 532953 h 654873"/>
                <a:gd name="connsiteX42" fmla="*/ 416197 w 800585"/>
                <a:gd name="connsiteY42" fmla="*/ 533905 h 654873"/>
                <a:gd name="connsiteX43" fmla="*/ 429532 w 800585"/>
                <a:gd name="connsiteY43" fmla="*/ 562480 h 654873"/>
                <a:gd name="connsiteX44" fmla="*/ 563835 w 800585"/>
                <a:gd name="connsiteY44" fmla="*/ 468183 h 654873"/>
                <a:gd name="connsiteX45" fmla="*/ 635272 w 800585"/>
                <a:gd name="connsiteY45" fmla="*/ 486280 h 654873"/>
                <a:gd name="connsiteX46" fmla="*/ 689565 w 800585"/>
                <a:gd name="connsiteY46" fmla="*/ 635823 h 654873"/>
                <a:gd name="connsiteX47" fmla="*/ 716235 w 800585"/>
                <a:gd name="connsiteY47" fmla="*/ 654873 h 654873"/>
                <a:gd name="connsiteX48" fmla="*/ 725760 w 800585"/>
                <a:gd name="connsiteY48" fmla="*/ 652968 h 654873"/>
                <a:gd name="connsiteX49" fmla="*/ 742905 w 800585"/>
                <a:gd name="connsiteY49" fmla="*/ 616773 h 654873"/>
                <a:gd name="connsiteX50" fmla="*/ 682897 w 800585"/>
                <a:gd name="connsiteY50" fmla="*/ 452943 h 654873"/>
                <a:gd name="connsiteX51" fmla="*/ 662895 w 800585"/>
                <a:gd name="connsiteY51" fmla="*/ 434845 h 654873"/>
                <a:gd name="connsiteX52" fmla="*/ 584790 w 800585"/>
                <a:gd name="connsiteY52" fmla="*/ 414843 h 654873"/>
                <a:gd name="connsiteX53" fmla="*/ 589552 w 800585"/>
                <a:gd name="connsiteY53" fmla="*/ 371980 h 654873"/>
                <a:gd name="connsiteX54" fmla="*/ 588600 w 800585"/>
                <a:gd name="connsiteY54" fmla="*/ 350073 h 654873"/>
                <a:gd name="connsiteX55" fmla="*/ 645750 w 800585"/>
                <a:gd name="connsiteY55" fmla="*/ 350073 h 654873"/>
                <a:gd name="connsiteX56" fmla="*/ 753382 w 800585"/>
                <a:gd name="connsiteY56" fmla="*/ 458658 h 654873"/>
                <a:gd name="connsiteX57" fmla="*/ 793387 w 800585"/>
                <a:gd name="connsiteY57" fmla="*/ 452943 h 654873"/>
                <a:gd name="connsiteX58" fmla="*/ 789577 w 800585"/>
                <a:gd name="connsiteY58" fmla="*/ 411985 h 65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00585" h="654873">
                  <a:moveTo>
                    <a:pt x="789577" y="411985"/>
                  </a:moveTo>
                  <a:lnTo>
                    <a:pt x="675277" y="298638"/>
                  </a:lnTo>
                  <a:cubicBezTo>
                    <a:pt x="671467" y="295780"/>
                    <a:pt x="666705" y="293875"/>
                    <a:pt x="660990" y="292923"/>
                  </a:cubicBezTo>
                  <a:lnTo>
                    <a:pt x="583837" y="292923"/>
                  </a:lnTo>
                  <a:cubicBezTo>
                    <a:pt x="581932" y="277683"/>
                    <a:pt x="579075" y="261490"/>
                    <a:pt x="575265" y="246250"/>
                  </a:cubicBezTo>
                  <a:lnTo>
                    <a:pt x="654322" y="230058"/>
                  </a:lnTo>
                  <a:cubicBezTo>
                    <a:pt x="664800" y="228153"/>
                    <a:pt x="673372" y="219580"/>
                    <a:pt x="676230" y="210055"/>
                  </a:cubicBezTo>
                  <a:lnTo>
                    <a:pt x="723855" y="36700"/>
                  </a:lnTo>
                  <a:cubicBezTo>
                    <a:pt x="727665" y="21460"/>
                    <a:pt x="719092" y="6220"/>
                    <a:pt x="703852" y="1458"/>
                  </a:cubicBezTo>
                  <a:cubicBezTo>
                    <a:pt x="688612" y="-2352"/>
                    <a:pt x="673372" y="6220"/>
                    <a:pt x="668610" y="21460"/>
                  </a:cubicBezTo>
                  <a:lnTo>
                    <a:pt x="625747" y="177670"/>
                  </a:lnTo>
                  <a:lnTo>
                    <a:pt x="560025" y="191005"/>
                  </a:lnTo>
                  <a:cubicBezTo>
                    <a:pt x="554310" y="176718"/>
                    <a:pt x="548595" y="165288"/>
                    <a:pt x="541927" y="157668"/>
                  </a:cubicBezTo>
                  <a:lnTo>
                    <a:pt x="254272" y="157668"/>
                  </a:lnTo>
                  <a:cubicBezTo>
                    <a:pt x="247605" y="165288"/>
                    <a:pt x="240937" y="176718"/>
                    <a:pt x="236175" y="191958"/>
                  </a:cubicBezTo>
                  <a:lnTo>
                    <a:pt x="158070" y="176718"/>
                  </a:lnTo>
                  <a:lnTo>
                    <a:pt x="123780" y="22413"/>
                  </a:lnTo>
                  <a:cubicBezTo>
                    <a:pt x="119970" y="7173"/>
                    <a:pt x="104730" y="-2352"/>
                    <a:pt x="89490" y="505"/>
                  </a:cubicBezTo>
                  <a:cubicBezTo>
                    <a:pt x="74250" y="4315"/>
                    <a:pt x="64725" y="19555"/>
                    <a:pt x="67582" y="34795"/>
                  </a:cubicBezTo>
                  <a:lnTo>
                    <a:pt x="105682" y="208150"/>
                  </a:lnTo>
                  <a:cubicBezTo>
                    <a:pt x="108540" y="219580"/>
                    <a:pt x="117112" y="228153"/>
                    <a:pt x="128542" y="230058"/>
                  </a:cubicBezTo>
                  <a:lnTo>
                    <a:pt x="219982" y="247203"/>
                  </a:lnTo>
                  <a:cubicBezTo>
                    <a:pt x="217125" y="262443"/>
                    <a:pt x="214267" y="277683"/>
                    <a:pt x="211410" y="291970"/>
                  </a:cubicBezTo>
                  <a:lnTo>
                    <a:pt x="139972" y="291970"/>
                  </a:lnTo>
                  <a:cubicBezTo>
                    <a:pt x="135210" y="292923"/>
                    <a:pt x="130447" y="294828"/>
                    <a:pt x="125685" y="297685"/>
                  </a:cubicBezTo>
                  <a:lnTo>
                    <a:pt x="11385" y="411033"/>
                  </a:lnTo>
                  <a:cubicBezTo>
                    <a:pt x="-998" y="420558"/>
                    <a:pt x="-3855" y="438655"/>
                    <a:pt x="5670" y="451038"/>
                  </a:cubicBezTo>
                  <a:cubicBezTo>
                    <a:pt x="15195" y="463420"/>
                    <a:pt x="33292" y="466278"/>
                    <a:pt x="45675" y="456753"/>
                  </a:cubicBezTo>
                  <a:lnTo>
                    <a:pt x="154260" y="349120"/>
                  </a:lnTo>
                  <a:lnTo>
                    <a:pt x="204742" y="349120"/>
                  </a:lnTo>
                  <a:cubicBezTo>
                    <a:pt x="203790" y="357693"/>
                    <a:pt x="203790" y="365313"/>
                    <a:pt x="203790" y="371028"/>
                  </a:cubicBezTo>
                  <a:cubicBezTo>
                    <a:pt x="203790" y="386268"/>
                    <a:pt x="205695" y="401508"/>
                    <a:pt x="209505" y="415795"/>
                  </a:cubicBezTo>
                  <a:lnTo>
                    <a:pt x="137115" y="434845"/>
                  </a:lnTo>
                  <a:cubicBezTo>
                    <a:pt x="127590" y="436750"/>
                    <a:pt x="120922" y="443418"/>
                    <a:pt x="117112" y="452943"/>
                  </a:cubicBezTo>
                  <a:lnTo>
                    <a:pt x="57105" y="615820"/>
                  </a:lnTo>
                  <a:cubicBezTo>
                    <a:pt x="51390" y="631060"/>
                    <a:pt x="59010" y="647253"/>
                    <a:pt x="74250" y="652015"/>
                  </a:cubicBezTo>
                  <a:cubicBezTo>
                    <a:pt x="77107" y="652968"/>
                    <a:pt x="80917" y="653920"/>
                    <a:pt x="83775" y="653920"/>
                  </a:cubicBezTo>
                  <a:cubicBezTo>
                    <a:pt x="95205" y="653920"/>
                    <a:pt x="106635" y="646300"/>
                    <a:pt x="110445" y="634870"/>
                  </a:cubicBezTo>
                  <a:lnTo>
                    <a:pt x="164737" y="485328"/>
                  </a:lnTo>
                  <a:lnTo>
                    <a:pt x="230460" y="469135"/>
                  </a:lnTo>
                  <a:cubicBezTo>
                    <a:pt x="259035" y="517713"/>
                    <a:pt x="307612" y="552955"/>
                    <a:pt x="365715" y="561528"/>
                  </a:cubicBezTo>
                  <a:cubicBezTo>
                    <a:pt x="374287" y="554860"/>
                    <a:pt x="380002" y="544383"/>
                    <a:pt x="380002" y="532953"/>
                  </a:cubicBezTo>
                  <a:lnTo>
                    <a:pt x="416197" y="533905"/>
                  </a:lnTo>
                  <a:cubicBezTo>
                    <a:pt x="416197" y="545335"/>
                    <a:pt x="421912" y="555813"/>
                    <a:pt x="429532" y="562480"/>
                  </a:cubicBezTo>
                  <a:cubicBezTo>
                    <a:pt x="486682" y="552955"/>
                    <a:pt x="535260" y="517713"/>
                    <a:pt x="563835" y="468183"/>
                  </a:cubicBezTo>
                  <a:lnTo>
                    <a:pt x="635272" y="486280"/>
                  </a:lnTo>
                  <a:lnTo>
                    <a:pt x="689565" y="635823"/>
                  </a:lnTo>
                  <a:cubicBezTo>
                    <a:pt x="693375" y="647253"/>
                    <a:pt x="704805" y="654873"/>
                    <a:pt x="716235" y="654873"/>
                  </a:cubicBezTo>
                  <a:cubicBezTo>
                    <a:pt x="719092" y="654873"/>
                    <a:pt x="722902" y="653920"/>
                    <a:pt x="725760" y="652968"/>
                  </a:cubicBezTo>
                  <a:cubicBezTo>
                    <a:pt x="741000" y="647253"/>
                    <a:pt x="748620" y="631060"/>
                    <a:pt x="742905" y="616773"/>
                  </a:cubicBezTo>
                  <a:lnTo>
                    <a:pt x="682897" y="452943"/>
                  </a:lnTo>
                  <a:cubicBezTo>
                    <a:pt x="680040" y="444370"/>
                    <a:pt x="672420" y="437703"/>
                    <a:pt x="662895" y="434845"/>
                  </a:cubicBezTo>
                  <a:lnTo>
                    <a:pt x="584790" y="414843"/>
                  </a:lnTo>
                  <a:cubicBezTo>
                    <a:pt x="587647" y="400555"/>
                    <a:pt x="589552" y="386268"/>
                    <a:pt x="589552" y="371980"/>
                  </a:cubicBezTo>
                  <a:cubicBezTo>
                    <a:pt x="589552" y="365313"/>
                    <a:pt x="589552" y="357693"/>
                    <a:pt x="588600" y="350073"/>
                  </a:cubicBezTo>
                  <a:lnTo>
                    <a:pt x="645750" y="350073"/>
                  </a:lnTo>
                  <a:lnTo>
                    <a:pt x="753382" y="458658"/>
                  </a:lnTo>
                  <a:cubicBezTo>
                    <a:pt x="765765" y="468183"/>
                    <a:pt x="783862" y="465325"/>
                    <a:pt x="793387" y="452943"/>
                  </a:cubicBezTo>
                  <a:cubicBezTo>
                    <a:pt x="804817" y="439608"/>
                    <a:pt x="801960" y="421510"/>
                    <a:pt x="789577" y="411985"/>
                  </a:cubicBezTo>
                  <a:close/>
                </a:path>
              </a:pathLst>
            </a:custGeom>
            <a:solidFill>
              <a:srgbClr val="000000"/>
            </a:solidFill>
            <a:ln w="9525" cap="flat">
              <a:noFill/>
              <a:prstDash val="solid"/>
              <a:miter/>
            </a:ln>
          </p:spPr>
          <p:txBody>
            <a:bodyPr rtlCol="0" anchor="ctr"/>
            <a:lstStyle/>
            <a:p>
              <a:endParaRPr lang="en-GB"/>
            </a:p>
          </p:txBody>
        </p:sp>
      </p:grpSp>
      <p:grpSp>
        <p:nvGrpSpPr>
          <p:cNvPr id="26" name="Group 25">
            <a:extLst>
              <a:ext uri="{FF2B5EF4-FFF2-40B4-BE49-F238E27FC236}">
                <a16:creationId xmlns:a16="http://schemas.microsoft.com/office/drawing/2014/main" id="{D9B1CE9D-82FF-07A1-8B17-440B0B8F4C16}"/>
              </a:ext>
            </a:extLst>
          </p:cNvPr>
          <p:cNvGrpSpPr/>
          <p:nvPr/>
        </p:nvGrpSpPr>
        <p:grpSpPr>
          <a:xfrm>
            <a:off x="-41461" y="0"/>
            <a:ext cx="12233461" cy="4557015"/>
            <a:chOff x="-41461" y="0"/>
            <a:chExt cx="12233461" cy="4557015"/>
          </a:xfrm>
        </p:grpSpPr>
        <p:sp>
          <p:nvSpPr>
            <p:cNvPr id="274" name="Rectangle 273">
              <a:extLst>
                <a:ext uri="{FF2B5EF4-FFF2-40B4-BE49-F238E27FC236}">
                  <a16:creationId xmlns:a16="http://schemas.microsoft.com/office/drawing/2014/main" id="{33CD1E37-FE10-2900-5FEE-8089E37921EE}"/>
                </a:ext>
              </a:extLst>
            </p:cNvPr>
            <p:cNvSpPr/>
            <p:nvPr/>
          </p:nvSpPr>
          <p:spPr>
            <a:xfrm>
              <a:off x="-41461"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34966"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none" w="med" len="lg"/>
              </a:ln>
              <a:effectLst/>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877F16-E795-6D4F-7FCF-8FCB206DF6ED}"/>
                </a:ext>
              </a:extLst>
            </p:cNvPr>
            <p:cNvGrpSpPr/>
            <p:nvPr/>
          </p:nvGrpSpPr>
          <p:grpSpPr>
            <a:xfrm>
              <a:off x="127379" y="1"/>
              <a:ext cx="11923668" cy="4557014"/>
              <a:chOff x="162345" y="1"/>
              <a:chExt cx="11923668" cy="4557014"/>
            </a:xfrm>
          </p:grpSpPr>
          <p:grpSp>
            <p:nvGrpSpPr>
              <p:cNvPr id="276" name="Group 275">
                <a:extLst>
                  <a:ext uri="{FF2B5EF4-FFF2-40B4-BE49-F238E27FC236}">
                    <a16:creationId xmlns:a16="http://schemas.microsoft.com/office/drawing/2014/main" id="{15B2AED5-62A4-6965-3F0B-1649C7D31C9B}"/>
                  </a:ext>
                </a:extLst>
              </p:cNvPr>
              <p:cNvGrpSpPr/>
              <p:nvPr/>
            </p:nvGrpSpPr>
            <p:grpSpPr>
              <a:xfrm>
                <a:off x="801939"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12A0CFC4-36BE-5578-E859-035B3673093D}"/>
                  </a:ext>
                </a:extLst>
              </p:cNvPr>
              <p:cNvCxnSpPr>
                <a:cxnSpLocks/>
              </p:cNvCxnSpPr>
              <p:nvPr/>
            </p:nvCxnSpPr>
            <p:spPr>
              <a:xfrm rot="16200000" flipH="1">
                <a:off x="-2101924"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43024E0-9079-B2D0-E5C6-12E2B5925B5D}"/>
                  </a:ext>
                </a:extLst>
              </p:cNvPr>
              <p:cNvCxnSpPr>
                <a:cxnSpLocks/>
              </p:cNvCxnSpPr>
              <p:nvPr/>
            </p:nvCxnSpPr>
            <p:spPr>
              <a:xfrm rot="16200000" flipH="1">
                <a:off x="-1972222"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F88671A-4D49-3022-5C15-7AC689FB088B}"/>
                  </a:ext>
                </a:extLst>
              </p:cNvPr>
              <p:cNvCxnSpPr>
                <a:cxnSpLocks/>
              </p:cNvCxnSpPr>
              <p:nvPr/>
            </p:nvCxnSpPr>
            <p:spPr>
              <a:xfrm rot="16200000" flipH="1">
                <a:off x="-1842520" y="2284533"/>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B2041B1-2717-5E3D-47F5-83F00336CE47}"/>
                  </a:ext>
                </a:extLst>
              </p:cNvPr>
              <p:cNvCxnSpPr>
                <a:cxnSpLocks/>
              </p:cNvCxnSpPr>
              <p:nvPr/>
            </p:nvCxnSpPr>
            <p:spPr>
              <a:xfrm rot="16200000" flipH="1">
                <a:off x="-1717353" y="2284532"/>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9918159-997A-65C4-F898-261BD6A31696}"/>
                  </a:ext>
                </a:extLst>
              </p:cNvPr>
              <p:cNvCxnSpPr>
                <a:cxnSpLocks/>
              </p:cNvCxnSpPr>
              <p:nvPr/>
            </p:nvCxnSpPr>
            <p:spPr>
              <a:xfrm rot="16200000" flipH="1">
                <a:off x="-1591331" y="2284532"/>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5604F07D-D8BD-BBDE-4564-5DD5D2C612CE}"/>
                </a:ext>
              </a:extLst>
            </p:cNvPr>
            <p:cNvGrpSpPr/>
            <p:nvPr/>
          </p:nvGrpSpPr>
          <p:grpSpPr>
            <a:xfrm>
              <a:off x="1060173" y="101320"/>
              <a:ext cx="4236209" cy="4192702"/>
              <a:chOff x="216111" y="10888"/>
              <a:chExt cx="4236209" cy="4192702"/>
            </a:xfrm>
          </p:grpSpPr>
          <p:grpSp>
            <p:nvGrpSpPr>
              <p:cNvPr id="128" name="Group 127">
                <a:extLst>
                  <a:ext uri="{FF2B5EF4-FFF2-40B4-BE49-F238E27FC236}">
                    <a16:creationId xmlns:a16="http://schemas.microsoft.com/office/drawing/2014/main" id="{487789DB-27F0-81D1-1048-37A2A42E81CB}"/>
                  </a:ext>
                </a:extLst>
              </p:cNvPr>
              <p:cNvGrpSpPr/>
              <p:nvPr/>
            </p:nvGrpSpPr>
            <p:grpSpPr>
              <a:xfrm>
                <a:off x="826042" y="532951"/>
                <a:ext cx="147317" cy="2718361"/>
                <a:chOff x="5918201" y="433384"/>
                <a:chExt cx="147317"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2530798" y="2183510"/>
                <a:ext cx="176777" cy="2720561"/>
                <a:chOff x="6111814" y="453876"/>
                <a:chExt cx="176777" cy="2891513"/>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Graphic 19" descr="Rat with solid fill">
                <a:extLst>
                  <a:ext uri="{FF2B5EF4-FFF2-40B4-BE49-F238E27FC236}">
                    <a16:creationId xmlns:a16="http://schemas.microsoft.com/office/drawing/2014/main" id="{6C894273-7C0A-C173-A9FC-6E4A3A4CBF88}"/>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3" name="Graphic 19" descr="Rat with solid fill">
                <a:extLst>
                  <a:ext uri="{FF2B5EF4-FFF2-40B4-BE49-F238E27FC236}">
                    <a16:creationId xmlns:a16="http://schemas.microsoft.com/office/drawing/2014/main" id="{58BFD2A1-A497-5DF1-871C-F3D98CDD9261}"/>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83C9DB62-B62F-8C97-E0E7-E8473A04F6D9}"/>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66BE82AD-1D93-3DCF-5596-E568FBEEF3EE}"/>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9CACF8BD-9965-E685-263E-14421FCC8862}"/>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132985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B6A55F9B-7193-91F2-7011-369BED81D220}"/>
              </a:ext>
            </a:extLst>
          </p:cNvPr>
          <p:cNvGrpSpPr/>
          <p:nvPr/>
        </p:nvGrpSpPr>
        <p:grpSpPr>
          <a:xfrm>
            <a:off x="0" y="0"/>
            <a:ext cx="12233461" cy="4550779"/>
            <a:chOff x="0" y="0"/>
            <a:chExt cx="12233461" cy="4550779"/>
          </a:xfrm>
        </p:grpSpPr>
        <p:sp>
          <p:nvSpPr>
            <p:cNvPr id="274" name="Rectangle 273">
              <a:extLst>
                <a:ext uri="{FF2B5EF4-FFF2-40B4-BE49-F238E27FC236}">
                  <a16:creationId xmlns:a16="http://schemas.microsoft.com/office/drawing/2014/main" id="{33CD1E37-FE10-2900-5FEE-8089E37921EE}"/>
                </a:ext>
              </a:extLst>
            </p:cNvPr>
            <p:cNvSpPr/>
            <p:nvPr/>
          </p:nvSpPr>
          <p:spPr>
            <a:xfrm>
              <a:off x="0" y="0"/>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78" name="Group 777">
              <a:extLst>
                <a:ext uri="{FF2B5EF4-FFF2-40B4-BE49-F238E27FC236}">
                  <a16:creationId xmlns:a16="http://schemas.microsoft.com/office/drawing/2014/main" id="{B8C07A41-8E0D-C33C-031B-5F8B753468F2}"/>
                </a:ext>
              </a:extLst>
            </p:cNvPr>
            <p:cNvGrpSpPr/>
            <p:nvPr/>
          </p:nvGrpSpPr>
          <p:grpSpPr>
            <a:xfrm>
              <a:off x="6495" y="130947"/>
              <a:ext cx="12226966" cy="4313093"/>
              <a:chOff x="0" y="130947"/>
              <a:chExt cx="12226966" cy="4313093"/>
            </a:xfrm>
          </p:grpSpPr>
          <p:cxnSp>
            <p:nvCxnSpPr>
              <p:cNvPr id="370" name="Straight Arrow Connector 369">
                <a:extLst>
                  <a:ext uri="{FF2B5EF4-FFF2-40B4-BE49-F238E27FC236}">
                    <a16:creationId xmlns:a16="http://schemas.microsoft.com/office/drawing/2014/main" id="{6B6C798E-8B13-6BC4-C437-D4CDFE8A3F52}"/>
                  </a:ext>
                </a:extLst>
              </p:cNvPr>
              <p:cNvCxnSpPr>
                <a:cxnSpLocks/>
              </p:cNvCxnSpPr>
              <p:nvPr/>
            </p:nvCxnSpPr>
            <p:spPr>
              <a:xfrm flipH="1">
                <a:off x="0" y="4313094"/>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BE461ECA-E012-9AE8-75A8-046A962EE291}"/>
                  </a:ext>
                </a:extLst>
              </p:cNvPr>
              <p:cNvCxnSpPr>
                <a:cxnSpLocks/>
              </p:cNvCxnSpPr>
              <p:nvPr/>
            </p:nvCxnSpPr>
            <p:spPr>
              <a:xfrm flipH="1">
                <a:off x="0" y="4444040"/>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4F669B4F-1F51-284F-9229-199A2B314D83}"/>
                  </a:ext>
                </a:extLst>
              </p:cNvPr>
              <p:cNvCxnSpPr>
                <a:cxnSpLocks/>
              </p:cNvCxnSpPr>
              <p:nvPr/>
            </p:nvCxnSpPr>
            <p:spPr>
              <a:xfrm flipH="1">
                <a:off x="0" y="3930433"/>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644715DE-3348-0604-FF66-781B46C59465}"/>
                  </a:ext>
                </a:extLst>
              </p:cNvPr>
              <p:cNvCxnSpPr>
                <a:cxnSpLocks/>
              </p:cNvCxnSpPr>
              <p:nvPr/>
            </p:nvCxnSpPr>
            <p:spPr>
              <a:xfrm flipH="1">
                <a:off x="0" y="4061380"/>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9450FBE1-A052-1E49-9BBF-D6DF0504CAFD}"/>
                  </a:ext>
                </a:extLst>
              </p:cNvPr>
              <p:cNvCxnSpPr>
                <a:cxnSpLocks/>
              </p:cNvCxnSpPr>
              <p:nvPr/>
            </p:nvCxnSpPr>
            <p:spPr>
              <a:xfrm flipH="1">
                <a:off x="0" y="419232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FC864E13-1455-023F-90CD-252D9061E733}"/>
                  </a:ext>
                </a:extLst>
              </p:cNvPr>
              <p:cNvCxnSpPr>
                <a:cxnSpLocks/>
              </p:cNvCxnSpPr>
              <p:nvPr/>
            </p:nvCxnSpPr>
            <p:spPr>
              <a:xfrm flipH="1" flipV="1">
                <a:off x="0" y="1174446"/>
                <a:ext cx="12220468" cy="5328"/>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6EB33BB2-C6F1-CB8B-2972-3A7AC49EF409}"/>
                  </a:ext>
                </a:extLst>
              </p:cNvPr>
              <p:cNvCxnSpPr>
                <a:cxnSpLocks/>
              </p:cNvCxnSpPr>
              <p:nvPr/>
            </p:nvCxnSpPr>
            <p:spPr>
              <a:xfrm flipH="1">
                <a:off x="0" y="1305392"/>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FCE991ED-F19E-EF8B-CAA9-ECFD73F7DB34}"/>
                  </a:ext>
                </a:extLst>
              </p:cNvPr>
              <p:cNvCxnSpPr>
                <a:cxnSpLocks/>
              </p:cNvCxnSpPr>
              <p:nvPr/>
            </p:nvCxnSpPr>
            <p:spPr>
              <a:xfrm flipH="1">
                <a:off x="0" y="1436339"/>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CBB52A38-F597-FBF6-3C4D-F6E5E6E1FCD4}"/>
                  </a:ext>
                </a:extLst>
              </p:cNvPr>
              <p:cNvCxnSpPr>
                <a:cxnSpLocks/>
              </p:cNvCxnSpPr>
              <p:nvPr/>
            </p:nvCxnSpPr>
            <p:spPr>
              <a:xfrm flipH="1">
                <a:off x="0" y="1567286"/>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511A697-BDE8-C493-D7E6-38AB66E6BC92}"/>
                  </a:ext>
                </a:extLst>
              </p:cNvPr>
              <p:cNvCxnSpPr>
                <a:cxnSpLocks/>
              </p:cNvCxnSpPr>
              <p:nvPr/>
            </p:nvCxnSpPr>
            <p:spPr>
              <a:xfrm flipH="1">
                <a:off x="0" y="169823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5D15911E-A1B0-7F26-DBFB-B5AD8CE9DB78}"/>
                  </a:ext>
                </a:extLst>
              </p:cNvPr>
              <p:cNvCxnSpPr>
                <a:cxnSpLocks/>
              </p:cNvCxnSpPr>
              <p:nvPr/>
            </p:nvCxnSpPr>
            <p:spPr>
              <a:xfrm flipH="1">
                <a:off x="0" y="18291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AAF7CDFF-5800-1C24-E640-C982C6F4A133}"/>
                  </a:ext>
                </a:extLst>
              </p:cNvPr>
              <p:cNvCxnSpPr>
                <a:cxnSpLocks/>
              </p:cNvCxnSpPr>
              <p:nvPr/>
            </p:nvCxnSpPr>
            <p:spPr>
              <a:xfrm flipH="1">
                <a:off x="0" y="196012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8DDD5453-0274-7ABA-D55A-DE590AC90DDA}"/>
                  </a:ext>
                </a:extLst>
              </p:cNvPr>
              <p:cNvCxnSpPr>
                <a:cxnSpLocks/>
              </p:cNvCxnSpPr>
              <p:nvPr/>
            </p:nvCxnSpPr>
            <p:spPr>
              <a:xfrm flipH="1">
                <a:off x="0" y="209107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4DBC4571-8ADF-4B81-22B8-FA0CC246D909}"/>
                  </a:ext>
                </a:extLst>
              </p:cNvPr>
              <p:cNvCxnSpPr>
                <a:cxnSpLocks/>
              </p:cNvCxnSpPr>
              <p:nvPr/>
            </p:nvCxnSpPr>
            <p:spPr>
              <a:xfrm flipH="1">
                <a:off x="0" y="222202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3B523B46-823F-C6CA-68F7-AED46A41EFFE}"/>
                  </a:ext>
                </a:extLst>
              </p:cNvPr>
              <p:cNvCxnSpPr>
                <a:cxnSpLocks/>
              </p:cNvCxnSpPr>
              <p:nvPr/>
            </p:nvCxnSpPr>
            <p:spPr>
              <a:xfrm flipH="1">
                <a:off x="0" y="2352966"/>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D9C2C6EE-D437-94B5-79B9-CB36A9336D41}"/>
                  </a:ext>
                </a:extLst>
              </p:cNvPr>
              <p:cNvCxnSpPr>
                <a:cxnSpLocks/>
              </p:cNvCxnSpPr>
              <p:nvPr/>
            </p:nvCxnSpPr>
            <p:spPr>
              <a:xfrm flipH="1">
                <a:off x="0" y="248391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5DF385CB-D620-4048-60DE-CF2BF71655C3}"/>
                  </a:ext>
                </a:extLst>
              </p:cNvPr>
              <p:cNvCxnSpPr>
                <a:cxnSpLocks/>
              </p:cNvCxnSpPr>
              <p:nvPr/>
            </p:nvCxnSpPr>
            <p:spPr>
              <a:xfrm flipH="1">
                <a:off x="0" y="261486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726BB97F-6A2D-597F-6C97-E2F1F64FDEAD}"/>
                  </a:ext>
                </a:extLst>
              </p:cNvPr>
              <p:cNvCxnSpPr>
                <a:cxnSpLocks/>
              </p:cNvCxnSpPr>
              <p:nvPr/>
            </p:nvCxnSpPr>
            <p:spPr>
              <a:xfrm flipH="1">
                <a:off x="0" y="274580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C99ACC4-5C5B-BDEA-A9A8-F9B5667292C8}"/>
                  </a:ext>
                </a:extLst>
              </p:cNvPr>
              <p:cNvCxnSpPr>
                <a:cxnSpLocks/>
              </p:cNvCxnSpPr>
              <p:nvPr/>
            </p:nvCxnSpPr>
            <p:spPr>
              <a:xfrm flipH="1">
                <a:off x="0" y="2876753"/>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7810D56F-4D8D-6826-E5F3-CA9145E4C888}"/>
                  </a:ext>
                </a:extLst>
              </p:cNvPr>
              <p:cNvCxnSpPr>
                <a:cxnSpLocks/>
              </p:cNvCxnSpPr>
              <p:nvPr/>
            </p:nvCxnSpPr>
            <p:spPr>
              <a:xfrm flipH="1">
                <a:off x="0" y="300770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3C08901-5A3B-70B1-5E13-AFC08ED2AFEB}"/>
                  </a:ext>
                </a:extLst>
              </p:cNvPr>
              <p:cNvCxnSpPr>
                <a:cxnSpLocks/>
              </p:cNvCxnSpPr>
              <p:nvPr/>
            </p:nvCxnSpPr>
            <p:spPr>
              <a:xfrm flipH="1">
                <a:off x="0" y="31386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ACCA24D-C257-3068-F702-2CF788D86866}"/>
                  </a:ext>
                </a:extLst>
              </p:cNvPr>
              <p:cNvCxnSpPr>
                <a:cxnSpLocks/>
              </p:cNvCxnSpPr>
              <p:nvPr/>
            </p:nvCxnSpPr>
            <p:spPr>
              <a:xfrm flipH="1">
                <a:off x="0" y="3269594"/>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A2ADAC14-C3A6-FFFE-2E19-95891F1749A5}"/>
                  </a:ext>
                </a:extLst>
              </p:cNvPr>
              <p:cNvCxnSpPr>
                <a:cxnSpLocks/>
              </p:cNvCxnSpPr>
              <p:nvPr/>
            </p:nvCxnSpPr>
            <p:spPr>
              <a:xfrm flipH="1">
                <a:off x="0" y="3400540"/>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0F2049AC-0C9C-136E-1FB2-CF5D4B543269}"/>
                  </a:ext>
                </a:extLst>
              </p:cNvPr>
              <p:cNvCxnSpPr>
                <a:cxnSpLocks/>
              </p:cNvCxnSpPr>
              <p:nvPr/>
            </p:nvCxnSpPr>
            <p:spPr>
              <a:xfrm flipH="1">
                <a:off x="0" y="353148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4" name="Straight Arrow Connector 393">
                <a:extLst>
                  <a:ext uri="{FF2B5EF4-FFF2-40B4-BE49-F238E27FC236}">
                    <a16:creationId xmlns:a16="http://schemas.microsoft.com/office/drawing/2014/main" id="{C5CED569-A4D2-5618-F32C-DF6EAA6AE918}"/>
                  </a:ext>
                </a:extLst>
              </p:cNvPr>
              <p:cNvCxnSpPr>
                <a:cxnSpLocks/>
              </p:cNvCxnSpPr>
              <p:nvPr/>
            </p:nvCxnSpPr>
            <p:spPr>
              <a:xfrm flipH="1">
                <a:off x="0" y="36624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5" name="Straight Arrow Connector 394">
                <a:extLst>
                  <a:ext uri="{FF2B5EF4-FFF2-40B4-BE49-F238E27FC236}">
                    <a16:creationId xmlns:a16="http://schemas.microsoft.com/office/drawing/2014/main" id="{CA45E53B-C738-6838-62A0-A3484A549D55}"/>
                  </a:ext>
                </a:extLst>
              </p:cNvPr>
              <p:cNvCxnSpPr>
                <a:cxnSpLocks/>
              </p:cNvCxnSpPr>
              <p:nvPr/>
            </p:nvCxnSpPr>
            <p:spPr>
              <a:xfrm flipH="1">
                <a:off x="0" y="3793381"/>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6" name="Straight Arrow Connector 395">
                <a:extLst>
                  <a:ext uri="{FF2B5EF4-FFF2-40B4-BE49-F238E27FC236}">
                    <a16:creationId xmlns:a16="http://schemas.microsoft.com/office/drawing/2014/main" id="{3393DE09-4863-CFCD-27DF-F5729218004D}"/>
                  </a:ext>
                </a:extLst>
              </p:cNvPr>
              <p:cNvCxnSpPr>
                <a:cxnSpLocks/>
              </p:cNvCxnSpPr>
              <p:nvPr/>
            </p:nvCxnSpPr>
            <p:spPr>
              <a:xfrm flipH="1">
                <a:off x="0" y="791785"/>
                <a:ext cx="12220468"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7" name="Straight Arrow Connector 396">
                <a:extLst>
                  <a:ext uri="{FF2B5EF4-FFF2-40B4-BE49-F238E27FC236}">
                    <a16:creationId xmlns:a16="http://schemas.microsoft.com/office/drawing/2014/main" id="{7DBD6BB3-3450-495A-5DA2-E6C08E4B9FD0}"/>
                  </a:ext>
                </a:extLst>
              </p:cNvPr>
              <p:cNvCxnSpPr>
                <a:cxnSpLocks/>
              </p:cNvCxnSpPr>
              <p:nvPr/>
            </p:nvCxnSpPr>
            <p:spPr>
              <a:xfrm flipH="1">
                <a:off x="0" y="922732"/>
                <a:ext cx="12207169"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8" name="Straight Arrow Connector 397">
                <a:extLst>
                  <a:ext uri="{FF2B5EF4-FFF2-40B4-BE49-F238E27FC236}">
                    <a16:creationId xmlns:a16="http://schemas.microsoft.com/office/drawing/2014/main" id="{35973628-2988-62DC-EFA4-92E1B99E5550}"/>
                  </a:ext>
                </a:extLst>
              </p:cNvPr>
              <p:cNvCxnSpPr>
                <a:cxnSpLocks/>
              </p:cNvCxnSpPr>
              <p:nvPr/>
            </p:nvCxnSpPr>
            <p:spPr>
              <a:xfrm flipH="1">
                <a:off x="0" y="1053679"/>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A0A1CC29-F40E-6819-69B3-94BF84B9641A}"/>
                  </a:ext>
                </a:extLst>
              </p:cNvPr>
              <p:cNvCxnSpPr>
                <a:cxnSpLocks/>
              </p:cNvCxnSpPr>
              <p:nvPr/>
            </p:nvCxnSpPr>
            <p:spPr>
              <a:xfrm flipH="1">
                <a:off x="0" y="130947"/>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0" name="Straight Arrow Connector 399">
                <a:extLst>
                  <a:ext uri="{FF2B5EF4-FFF2-40B4-BE49-F238E27FC236}">
                    <a16:creationId xmlns:a16="http://schemas.microsoft.com/office/drawing/2014/main" id="{3AA0C51A-39AD-AED2-81F9-C5B86B972B5B}"/>
                  </a:ext>
                </a:extLst>
              </p:cNvPr>
              <p:cNvCxnSpPr>
                <a:cxnSpLocks/>
              </p:cNvCxnSpPr>
              <p:nvPr/>
            </p:nvCxnSpPr>
            <p:spPr>
              <a:xfrm flipH="1">
                <a:off x="0" y="261893"/>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1" name="Straight Arrow Connector 400">
                <a:extLst>
                  <a:ext uri="{FF2B5EF4-FFF2-40B4-BE49-F238E27FC236}">
                    <a16:creationId xmlns:a16="http://schemas.microsoft.com/office/drawing/2014/main" id="{46A0814D-E0CC-309B-6D2B-380242066529}"/>
                  </a:ext>
                </a:extLst>
              </p:cNvPr>
              <p:cNvCxnSpPr>
                <a:cxnSpLocks/>
              </p:cNvCxnSpPr>
              <p:nvPr/>
            </p:nvCxnSpPr>
            <p:spPr>
              <a:xfrm flipH="1">
                <a:off x="0" y="392840"/>
                <a:ext cx="12226966"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2" name="Straight Arrow Connector 401">
                <a:extLst>
                  <a:ext uri="{FF2B5EF4-FFF2-40B4-BE49-F238E27FC236}">
                    <a16:creationId xmlns:a16="http://schemas.microsoft.com/office/drawing/2014/main" id="{1813FA46-1846-24E9-0117-A0DCF768467E}"/>
                  </a:ext>
                </a:extLst>
              </p:cNvPr>
              <p:cNvCxnSpPr>
                <a:cxnSpLocks/>
              </p:cNvCxnSpPr>
              <p:nvPr/>
            </p:nvCxnSpPr>
            <p:spPr>
              <a:xfrm flipH="1">
                <a:off x="0" y="523787"/>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cxnSp>
            <p:nvCxnSpPr>
              <p:cNvPr id="403" name="Straight Arrow Connector 402">
                <a:extLst>
                  <a:ext uri="{FF2B5EF4-FFF2-40B4-BE49-F238E27FC236}">
                    <a16:creationId xmlns:a16="http://schemas.microsoft.com/office/drawing/2014/main" id="{2E8E58B3-F4CC-6122-8D27-9ED6FA3B28A7}"/>
                  </a:ext>
                </a:extLst>
              </p:cNvPr>
              <p:cNvCxnSpPr>
                <a:cxnSpLocks/>
              </p:cNvCxnSpPr>
              <p:nvPr/>
            </p:nvCxnSpPr>
            <p:spPr>
              <a:xfrm flipH="1">
                <a:off x="0" y="654734"/>
                <a:ext cx="12226963" cy="0"/>
              </a:xfrm>
              <a:prstGeom prst="straightConnector1">
                <a:avLst/>
              </a:prstGeom>
              <a:ln w="31750">
                <a:solidFill>
                  <a:schemeClr val="bg1">
                    <a:lumMod val="50000"/>
                  </a:schemeClr>
                </a:solidFill>
                <a:prstDash val="solid"/>
                <a:headEnd type="none" w="med" len="med"/>
                <a:tailEnd type="triangle" w="med" len="lg"/>
              </a:ln>
              <a:effectLst/>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15B2AED5-62A4-6965-3F0B-1649C7D31C9B}"/>
                </a:ext>
              </a:extLst>
            </p:cNvPr>
            <p:cNvGrpSpPr/>
            <p:nvPr/>
          </p:nvGrpSpPr>
          <p:grpSpPr>
            <a:xfrm>
              <a:off x="808434" y="1"/>
              <a:ext cx="11284074" cy="4550778"/>
              <a:chOff x="778212" y="-74028"/>
              <a:chExt cx="11284074" cy="4550778"/>
            </a:xfrm>
          </p:grpSpPr>
          <p:cxnSp>
            <p:nvCxnSpPr>
              <p:cNvPr id="277" name="Straight Arrow Connector 276">
                <a:extLst>
                  <a:ext uri="{FF2B5EF4-FFF2-40B4-BE49-F238E27FC236}">
                    <a16:creationId xmlns:a16="http://schemas.microsoft.com/office/drawing/2014/main" id="{DE5AEF99-3EAA-9B4B-C59D-69F0EEE78680}"/>
                  </a:ext>
                </a:extLst>
              </p:cNvPr>
              <p:cNvCxnSpPr>
                <a:cxnSpLocks/>
              </p:cNvCxnSpPr>
              <p:nvPr/>
            </p:nvCxnSpPr>
            <p:spPr>
              <a:xfrm rot="16200000" flipH="1">
                <a:off x="2015897"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771088A-81D0-A681-F983-4828BFFE1351}"/>
                  </a:ext>
                </a:extLst>
              </p:cNvPr>
              <p:cNvCxnSpPr>
                <a:cxnSpLocks/>
              </p:cNvCxnSpPr>
              <p:nvPr/>
            </p:nvCxnSpPr>
            <p:spPr>
              <a:xfrm rot="16200000" flipH="1">
                <a:off x="2145599"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361EC24F-4B5D-50CE-2686-C321D357848A}"/>
                  </a:ext>
                </a:extLst>
              </p:cNvPr>
              <p:cNvCxnSpPr>
                <a:cxnSpLocks/>
              </p:cNvCxnSpPr>
              <p:nvPr/>
            </p:nvCxnSpPr>
            <p:spPr>
              <a:xfrm rot="16200000" flipH="1">
                <a:off x="227530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F6BC832-6558-6A51-9487-B5E408B70E9A}"/>
                  </a:ext>
                </a:extLst>
              </p:cNvPr>
              <p:cNvCxnSpPr>
                <a:cxnSpLocks/>
              </p:cNvCxnSpPr>
              <p:nvPr/>
            </p:nvCxnSpPr>
            <p:spPr>
              <a:xfrm rot="16200000" flipH="1">
                <a:off x="2400468" y="219845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803F5DFC-7094-F805-7AA7-C38681390ADC}"/>
                  </a:ext>
                </a:extLst>
              </p:cNvPr>
              <p:cNvCxnSpPr>
                <a:cxnSpLocks/>
              </p:cNvCxnSpPr>
              <p:nvPr/>
            </p:nvCxnSpPr>
            <p:spPr>
              <a:xfrm rot="16200000" flipH="1">
                <a:off x="252649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C237544A-315B-45E0-5046-10DDC923F346}"/>
                  </a:ext>
                </a:extLst>
              </p:cNvPr>
              <p:cNvCxnSpPr>
                <a:cxnSpLocks/>
              </p:cNvCxnSpPr>
              <p:nvPr/>
            </p:nvCxnSpPr>
            <p:spPr>
              <a:xfrm rot="16200000" flipH="1">
                <a:off x="265619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36E59FD-E787-021D-6336-3516877FB396}"/>
                  </a:ext>
                </a:extLst>
              </p:cNvPr>
              <p:cNvCxnSpPr>
                <a:cxnSpLocks/>
              </p:cNvCxnSpPr>
              <p:nvPr/>
            </p:nvCxnSpPr>
            <p:spPr>
              <a:xfrm rot="16200000" flipH="1">
                <a:off x="278589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A1DB52A-FDE3-48DE-CBBC-7ECAAE218D82}"/>
                  </a:ext>
                </a:extLst>
              </p:cNvPr>
              <p:cNvCxnSpPr>
                <a:cxnSpLocks/>
              </p:cNvCxnSpPr>
              <p:nvPr/>
            </p:nvCxnSpPr>
            <p:spPr>
              <a:xfrm rot="16200000" flipH="1">
                <a:off x="291559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60FDC8C2-A3DE-8EE1-263B-E897050D2886}"/>
                  </a:ext>
                </a:extLst>
              </p:cNvPr>
              <p:cNvCxnSpPr>
                <a:cxnSpLocks/>
              </p:cNvCxnSpPr>
              <p:nvPr/>
            </p:nvCxnSpPr>
            <p:spPr>
              <a:xfrm rot="16200000" flipH="1">
                <a:off x="304529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2DB7DCDD-9E12-A9F5-5DE1-4A65E6EAB659}"/>
                  </a:ext>
                </a:extLst>
              </p:cNvPr>
              <p:cNvCxnSpPr>
                <a:cxnSpLocks/>
              </p:cNvCxnSpPr>
              <p:nvPr/>
            </p:nvCxnSpPr>
            <p:spPr>
              <a:xfrm rot="16200000" flipH="1">
                <a:off x="317500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384D6CAF-41CE-31DB-496B-6E5140C6BDA9}"/>
                  </a:ext>
                </a:extLst>
              </p:cNvPr>
              <p:cNvCxnSpPr>
                <a:cxnSpLocks/>
              </p:cNvCxnSpPr>
              <p:nvPr/>
            </p:nvCxnSpPr>
            <p:spPr>
              <a:xfrm rot="16200000" flipH="1">
                <a:off x="330470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26A28A14-A961-6C8D-202C-34EFD6FA49F2}"/>
                  </a:ext>
                </a:extLst>
              </p:cNvPr>
              <p:cNvCxnSpPr>
                <a:cxnSpLocks/>
              </p:cNvCxnSpPr>
              <p:nvPr/>
            </p:nvCxnSpPr>
            <p:spPr>
              <a:xfrm rot="16200000" flipH="1">
                <a:off x="343440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2E8DE684-A346-E74D-9FF3-256FBC7076CA}"/>
                  </a:ext>
                </a:extLst>
              </p:cNvPr>
              <p:cNvCxnSpPr>
                <a:cxnSpLocks/>
              </p:cNvCxnSpPr>
              <p:nvPr/>
            </p:nvCxnSpPr>
            <p:spPr>
              <a:xfrm rot="16200000" flipH="1">
                <a:off x="3564106"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BE2BA9C8-D56E-9E7C-706D-8F39B3AE906C}"/>
                  </a:ext>
                </a:extLst>
              </p:cNvPr>
              <p:cNvCxnSpPr>
                <a:cxnSpLocks/>
              </p:cNvCxnSpPr>
              <p:nvPr/>
            </p:nvCxnSpPr>
            <p:spPr>
              <a:xfrm rot="16200000" flipH="1">
                <a:off x="369380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A1C73145-6558-D366-C113-237A7B3D8A80}"/>
                  </a:ext>
                </a:extLst>
              </p:cNvPr>
              <p:cNvCxnSpPr>
                <a:cxnSpLocks/>
              </p:cNvCxnSpPr>
              <p:nvPr/>
            </p:nvCxnSpPr>
            <p:spPr>
              <a:xfrm rot="16200000" flipH="1">
                <a:off x="382351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ADE72391-F320-79FF-B3DC-D9C69F18D0A4}"/>
                  </a:ext>
                </a:extLst>
              </p:cNvPr>
              <p:cNvCxnSpPr>
                <a:cxnSpLocks/>
              </p:cNvCxnSpPr>
              <p:nvPr/>
            </p:nvCxnSpPr>
            <p:spPr>
              <a:xfrm rot="16200000" flipH="1">
                <a:off x="3953212"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EAE522E2-1450-7B1A-96FB-2C1FF4CF12AC}"/>
                  </a:ext>
                </a:extLst>
              </p:cNvPr>
              <p:cNvCxnSpPr>
                <a:cxnSpLocks/>
              </p:cNvCxnSpPr>
              <p:nvPr/>
            </p:nvCxnSpPr>
            <p:spPr>
              <a:xfrm rot="16200000" flipH="1">
                <a:off x="4082914"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31092D04-B0EE-3AB4-52FE-6AF9F570B8EF}"/>
                  </a:ext>
                </a:extLst>
              </p:cNvPr>
              <p:cNvCxnSpPr>
                <a:cxnSpLocks/>
              </p:cNvCxnSpPr>
              <p:nvPr/>
            </p:nvCxnSpPr>
            <p:spPr>
              <a:xfrm rot="16200000" flipH="1">
                <a:off x="4212617"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DBC6907-B91D-BEA1-E68F-A51A2305DF23}"/>
                  </a:ext>
                </a:extLst>
              </p:cNvPr>
              <p:cNvCxnSpPr>
                <a:cxnSpLocks/>
              </p:cNvCxnSpPr>
              <p:nvPr/>
            </p:nvCxnSpPr>
            <p:spPr>
              <a:xfrm rot="16200000" flipH="1">
                <a:off x="4342318"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8E1DFFFA-CEAC-063B-79B9-7C8F305BC726}"/>
                  </a:ext>
                </a:extLst>
              </p:cNvPr>
              <p:cNvCxnSpPr>
                <a:cxnSpLocks/>
              </p:cNvCxnSpPr>
              <p:nvPr/>
            </p:nvCxnSpPr>
            <p:spPr>
              <a:xfrm rot="16200000" flipH="1">
                <a:off x="4472021"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18E299B7-4645-E860-880E-221EB0EFD036}"/>
                  </a:ext>
                </a:extLst>
              </p:cNvPr>
              <p:cNvCxnSpPr>
                <a:cxnSpLocks/>
              </p:cNvCxnSpPr>
              <p:nvPr/>
            </p:nvCxnSpPr>
            <p:spPr>
              <a:xfrm rot="16200000" flipH="1">
                <a:off x="4601723" y="2198455"/>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97A19074-22BF-89EE-DA0D-88720138DEB0}"/>
                  </a:ext>
                </a:extLst>
              </p:cNvPr>
              <p:cNvCxnSpPr>
                <a:cxnSpLocks/>
              </p:cNvCxnSpPr>
              <p:nvPr/>
            </p:nvCxnSpPr>
            <p:spPr>
              <a:xfrm rot="16200000" flipH="1">
                <a:off x="1626791" y="219845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73207C44-EBD4-A1D0-C68A-DDBDF2205050}"/>
                  </a:ext>
                </a:extLst>
              </p:cNvPr>
              <p:cNvCxnSpPr>
                <a:cxnSpLocks/>
              </p:cNvCxnSpPr>
              <p:nvPr/>
            </p:nvCxnSpPr>
            <p:spPr>
              <a:xfrm rot="16200000" flipH="1">
                <a:off x="1751958" y="2198456"/>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C71D96A0-AAB5-FDDE-CF83-62497B6E9CA8}"/>
                  </a:ext>
                </a:extLst>
              </p:cNvPr>
              <p:cNvCxnSpPr>
                <a:cxnSpLocks/>
              </p:cNvCxnSpPr>
              <p:nvPr/>
            </p:nvCxnSpPr>
            <p:spPr>
              <a:xfrm rot="16200000" flipH="1">
                <a:off x="1877980" y="219845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3207E9AD-5095-1D3A-9265-767C25C39DF4}"/>
                  </a:ext>
                </a:extLst>
              </p:cNvPr>
              <p:cNvCxnSpPr>
                <a:cxnSpLocks/>
              </p:cNvCxnSpPr>
              <p:nvPr/>
            </p:nvCxnSpPr>
            <p:spPr>
              <a:xfrm rot="16200000" flipH="1">
                <a:off x="-1096951"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3F7D919E-4188-A5F5-E0C7-5D6D81C10128}"/>
                  </a:ext>
                </a:extLst>
              </p:cNvPr>
              <p:cNvCxnSpPr>
                <a:cxnSpLocks/>
              </p:cNvCxnSpPr>
              <p:nvPr/>
            </p:nvCxnSpPr>
            <p:spPr>
              <a:xfrm rot="16200000" flipH="1">
                <a:off x="-967249"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51424E76-2F7A-975B-AE84-03295D05876F}"/>
                  </a:ext>
                </a:extLst>
              </p:cNvPr>
              <p:cNvCxnSpPr>
                <a:cxnSpLocks/>
              </p:cNvCxnSpPr>
              <p:nvPr/>
            </p:nvCxnSpPr>
            <p:spPr>
              <a:xfrm rot="16200000" flipH="1">
                <a:off x="-83754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78B78A-E71A-E331-CC0A-B542F4251E41}"/>
                  </a:ext>
                </a:extLst>
              </p:cNvPr>
              <p:cNvCxnSpPr>
                <a:cxnSpLocks/>
              </p:cNvCxnSpPr>
              <p:nvPr/>
            </p:nvCxnSpPr>
            <p:spPr>
              <a:xfrm rot="16200000" flipH="1">
                <a:off x="-71238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0172836B-5248-6673-BBA8-52EBC6341293}"/>
                  </a:ext>
                </a:extLst>
              </p:cNvPr>
              <p:cNvCxnSpPr>
                <a:cxnSpLocks/>
              </p:cNvCxnSpPr>
              <p:nvPr/>
            </p:nvCxnSpPr>
            <p:spPr>
              <a:xfrm rot="16200000" flipH="1">
                <a:off x="-5863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39908D68-FA11-6604-7C2C-F6C12194F419}"/>
                  </a:ext>
                </a:extLst>
              </p:cNvPr>
              <p:cNvCxnSpPr>
                <a:cxnSpLocks/>
              </p:cNvCxnSpPr>
              <p:nvPr/>
            </p:nvCxnSpPr>
            <p:spPr>
              <a:xfrm rot="16200000" flipH="1">
                <a:off x="-4566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8C74A3E6-29AA-EDA5-C272-93E1DEC554B3}"/>
                  </a:ext>
                </a:extLst>
              </p:cNvPr>
              <p:cNvCxnSpPr>
                <a:cxnSpLocks/>
              </p:cNvCxnSpPr>
              <p:nvPr/>
            </p:nvCxnSpPr>
            <p:spPr>
              <a:xfrm rot="16200000" flipH="1">
                <a:off x="-3269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E11E34C0-5B31-6C82-43D1-D89FE6563623}"/>
                  </a:ext>
                </a:extLst>
              </p:cNvPr>
              <p:cNvCxnSpPr>
                <a:cxnSpLocks/>
              </p:cNvCxnSpPr>
              <p:nvPr/>
            </p:nvCxnSpPr>
            <p:spPr>
              <a:xfrm rot="16200000" flipH="1">
                <a:off x="-1972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CB927C3A-742E-25E3-DFF7-D098478541C5}"/>
                  </a:ext>
                </a:extLst>
              </p:cNvPr>
              <p:cNvCxnSpPr>
                <a:cxnSpLocks/>
              </p:cNvCxnSpPr>
              <p:nvPr/>
            </p:nvCxnSpPr>
            <p:spPr>
              <a:xfrm rot="16200000" flipH="1">
                <a:off x="-6755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214633E6-53B0-B651-B908-8FE9CC853160}"/>
                  </a:ext>
                </a:extLst>
              </p:cNvPr>
              <p:cNvCxnSpPr>
                <a:cxnSpLocks/>
              </p:cNvCxnSpPr>
              <p:nvPr/>
            </p:nvCxnSpPr>
            <p:spPr>
              <a:xfrm rot="16200000" flipH="1">
                <a:off x="6215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B31506C9-EA0B-7531-4716-0007769CCCD9}"/>
                  </a:ext>
                </a:extLst>
              </p:cNvPr>
              <p:cNvCxnSpPr>
                <a:cxnSpLocks/>
              </p:cNvCxnSpPr>
              <p:nvPr/>
            </p:nvCxnSpPr>
            <p:spPr>
              <a:xfrm rot="16200000" flipH="1">
                <a:off x="19185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84FE7C44-E615-90D2-9268-B228C2961499}"/>
                  </a:ext>
                </a:extLst>
              </p:cNvPr>
              <p:cNvCxnSpPr>
                <a:cxnSpLocks/>
              </p:cNvCxnSpPr>
              <p:nvPr/>
            </p:nvCxnSpPr>
            <p:spPr>
              <a:xfrm rot="16200000" flipH="1">
                <a:off x="32155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508318B-5E7A-314D-C7C1-E1588336EB5C}"/>
                  </a:ext>
                </a:extLst>
              </p:cNvPr>
              <p:cNvCxnSpPr>
                <a:cxnSpLocks/>
              </p:cNvCxnSpPr>
              <p:nvPr/>
            </p:nvCxnSpPr>
            <p:spPr>
              <a:xfrm rot="16200000" flipH="1">
                <a:off x="451258"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47FF0A34-B1C0-0730-278D-EA2990C284DA}"/>
                  </a:ext>
                </a:extLst>
              </p:cNvPr>
              <p:cNvCxnSpPr>
                <a:cxnSpLocks/>
              </p:cNvCxnSpPr>
              <p:nvPr/>
            </p:nvCxnSpPr>
            <p:spPr>
              <a:xfrm rot="16200000" flipH="1">
                <a:off x="58096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7AA78A8-91CF-C1E1-585F-C4CF79F84F9C}"/>
                  </a:ext>
                </a:extLst>
              </p:cNvPr>
              <p:cNvCxnSpPr>
                <a:cxnSpLocks/>
              </p:cNvCxnSpPr>
              <p:nvPr/>
            </p:nvCxnSpPr>
            <p:spPr>
              <a:xfrm rot="16200000" flipH="1">
                <a:off x="710662"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9A748B62-1266-2F39-B914-7ADB515E4B16}"/>
                  </a:ext>
                </a:extLst>
              </p:cNvPr>
              <p:cNvCxnSpPr>
                <a:cxnSpLocks/>
              </p:cNvCxnSpPr>
              <p:nvPr/>
            </p:nvCxnSpPr>
            <p:spPr>
              <a:xfrm rot="16200000" flipH="1">
                <a:off x="840364"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0B1BC0C1-C2BC-64D6-FB7E-626AC7812210}"/>
                  </a:ext>
                </a:extLst>
              </p:cNvPr>
              <p:cNvCxnSpPr>
                <a:cxnSpLocks/>
              </p:cNvCxnSpPr>
              <p:nvPr/>
            </p:nvCxnSpPr>
            <p:spPr>
              <a:xfrm rot="16200000" flipH="1">
                <a:off x="970066"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66555F13-F843-9EE4-33CB-164AAEC75535}"/>
                  </a:ext>
                </a:extLst>
              </p:cNvPr>
              <p:cNvCxnSpPr>
                <a:cxnSpLocks/>
              </p:cNvCxnSpPr>
              <p:nvPr/>
            </p:nvCxnSpPr>
            <p:spPr>
              <a:xfrm rot="16200000" flipH="1">
                <a:off x="1099769"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E1C8EB10-2D32-B67E-637D-92CBE6381068}"/>
                  </a:ext>
                </a:extLst>
              </p:cNvPr>
              <p:cNvCxnSpPr>
                <a:cxnSpLocks/>
              </p:cNvCxnSpPr>
              <p:nvPr/>
            </p:nvCxnSpPr>
            <p:spPr>
              <a:xfrm rot="16200000" flipH="1">
                <a:off x="1229470" y="2202883"/>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AEAD6F56-E1C2-F12E-2002-0ED0134AAC22}"/>
                  </a:ext>
                </a:extLst>
              </p:cNvPr>
              <p:cNvCxnSpPr>
                <a:cxnSpLocks/>
              </p:cNvCxnSpPr>
              <p:nvPr/>
            </p:nvCxnSpPr>
            <p:spPr>
              <a:xfrm rot="16200000" flipH="1">
                <a:off x="1359173"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717693E-C136-F157-FAAC-2B9C2BCB8B49}"/>
                  </a:ext>
                </a:extLst>
              </p:cNvPr>
              <p:cNvCxnSpPr>
                <a:cxnSpLocks/>
              </p:cNvCxnSpPr>
              <p:nvPr/>
            </p:nvCxnSpPr>
            <p:spPr>
              <a:xfrm rot="16200000" flipH="1">
                <a:off x="1488875" y="2202882"/>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25AD2D2-2AA7-2C32-3D92-DE8382EB8545}"/>
                  </a:ext>
                </a:extLst>
              </p:cNvPr>
              <p:cNvCxnSpPr>
                <a:cxnSpLocks/>
              </p:cNvCxnSpPr>
              <p:nvPr/>
            </p:nvCxnSpPr>
            <p:spPr>
              <a:xfrm rot="16200000" flipH="1">
                <a:off x="-1486057" y="2202884"/>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99BCE80D-C9F4-09C2-7FDD-C131227ADED7}"/>
                  </a:ext>
                </a:extLst>
              </p:cNvPr>
              <p:cNvCxnSpPr>
                <a:cxnSpLocks/>
              </p:cNvCxnSpPr>
              <p:nvPr/>
            </p:nvCxnSpPr>
            <p:spPr>
              <a:xfrm rot="16200000" flipH="1">
                <a:off x="-1360890" y="2202883"/>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D1C76D7-7249-1923-8B97-72F5C1A3FD66}"/>
                  </a:ext>
                </a:extLst>
              </p:cNvPr>
              <p:cNvCxnSpPr>
                <a:cxnSpLocks/>
              </p:cNvCxnSpPr>
              <p:nvPr/>
            </p:nvCxnSpPr>
            <p:spPr>
              <a:xfrm rot="16200000" flipH="1">
                <a:off x="-1234868" y="2202884"/>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986A0555-C992-1B18-C745-824539CC9C0E}"/>
                  </a:ext>
                </a:extLst>
              </p:cNvPr>
              <p:cNvCxnSpPr>
                <a:cxnSpLocks/>
              </p:cNvCxnSpPr>
              <p:nvPr/>
            </p:nvCxnSpPr>
            <p:spPr>
              <a:xfrm rot="16200000" flipH="1">
                <a:off x="9019805"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5A35E17A-1690-DC59-CDF5-58A9228C9C53}"/>
                  </a:ext>
                </a:extLst>
              </p:cNvPr>
              <p:cNvCxnSpPr>
                <a:cxnSpLocks/>
              </p:cNvCxnSpPr>
              <p:nvPr/>
            </p:nvCxnSpPr>
            <p:spPr>
              <a:xfrm rot="16200000" flipH="1">
                <a:off x="9149507"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CF87161-0EA3-FFC1-6226-72BD36E2BC20}"/>
                  </a:ext>
                </a:extLst>
              </p:cNvPr>
              <p:cNvCxnSpPr>
                <a:cxnSpLocks/>
              </p:cNvCxnSpPr>
              <p:nvPr/>
            </p:nvCxnSpPr>
            <p:spPr>
              <a:xfrm rot="16200000" flipH="1">
                <a:off x="927920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60891DF6-0A69-130A-B817-0427B467407C}"/>
                  </a:ext>
                </a:extLst>
              </p:cNvPr>
              <p:cNvCxnSpPr>
                <a:cxnSpLocks/>
              </p:cNvCxnSpPr>
              <p:nvPr/>
            </p:nvCxnSpPr>
            <p:spPr>
              <a:xfrm rot="16200000" flipH="1">
                <a:off x="9404376" y="2199837"/>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2B49266-39FC-C746-24F1-F647543B1D94}"/>
                  </a:ext>
                </a:extLst>
              </p:cNvPr>
              <p:cNvCxnSpPr>
                <a:cxnSpLocks/>
              </p:cNvCxnSpPr>
              <p:nvPr/>
            </p:nvCxnSpPr>
            <p:spPr>
              <a:xfrm rot="16200000" flipH="1">
                <a:off x="953039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7A0EF041-0398-B15C-82C3-FE3A2076CF63}"/>
                  </a:ext>
                </a:extLst>
              </p:cNvPr>
              <p:cNvCxnSpPr>
                <a:cxnSpLocks/>
              </p:cNvCxnSpPr>
              <p:nvPr/>
            </p:nvCxnSpPr>
            <p:spPr>
              <a:xfrm rot="16200000" flipH="1">
                <a:off x="9660100"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3BF1ACB-847B-E964-4DE2-48B7AE5EBE72}"/>
                  </a:ext>
                </a:extLst>
              </p:cNvPr>
              <p:cNvCxnSpPr>
                <a:cxnSpLocks/>
              </p:cNvCxnSpPr>
              <p:nvPr/>
            </p:nvCxnSpPr>
            <p:spPr>
              <a:xfrm rot="16200000" flipH="1">
                <a:off x="9789802"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D43E29D-3DA6-F49F-0FD1-90CE00A3741F}"/>
                  </a:ext>
                </a:extLst>
              </p:cNvPr>
              <p:cNvCxnSpPr>
                <a:cxnSpLocks/>
              </p:cNvCxnSpPr>
              <p:nvPr/>
            </p:nvCxnSpPr>
            <p:spPr>
              <a:xfrm rot="16200000" flipH="1">
                <a:off x="8630699" y="2199838"/>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DAF54F46-EC06-F693-E0AA-D8BF1DE30101}"/>
                  </a:ext>
                </a:extLst>
              </p:cNvPr>
              <p:cNvCxnSpPr>
                <a:cxnSpLocks/>
              </p:cNvCxnSpPr>
              <p:nvPr/>
            </p:nvCxnSpPr>
            <p:spPr>
              <a:xfrm rot="16200000" flipH="1">
                <a:off x="8755866" y="2199838"/>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76AE92C1-2B6A-7798-1BAC-106E9547E288}"/>
                  </a:ext>
                </a:extLst>
              </p:cNvPr>
              <p:cNvCxnSpPr>
                <a:cxnSpLocks/>
              </p:cNvCxnSpPr>
              <p:nvPr/>
            </p:nvCxnSpPr>
            <p:spPr>
              <a:xfrm rot="16200000" flipH="1">
                <a:off x="8881888" y="2199838"/>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8A5F5798-3086-787A-A48E-E99396D72CB9}"/>
                  </a:ext>
                </a:extLst>
              </p:cNvPr>
              <p:cNvCxnSpPr>
                <a:cxnSpLocks/>
              </p:cNvCxnSpPr>
              <p:nvPr/>
            </p:nvCxnSpPr>
            <p:spPr>
              <a:xfrm rot="16200000" flipH="1">
                <a:off x="5906957"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6148674D-B509-C258-86AA-BBC9AEEF3F59}"/>
                  </a:ext>
                </a:extLst>
              </p:cNvPr>
              <p:cNvCxnSpPr>
                <a:cxnSpLocks/>
              </p:cNvCxnSpPr>
              <p:nvPr/>
            </p:nvCxnSpPr>
            <p:spPr>
              <a:xfrm rot="16200000" flipH="1">
                <a:off x="6036659"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A7EEBDB1-B7EF-7C9C-5AAC-49A2D737ED14}"/>
                  </a:ext>
                </a:extLst>
              </p:cNvPr>
              <p:cNvCxnSpPr>
                <a:cxnSpLocks/>
              </p:cNvCxnSpPr>
              <p:nvPr/>
            </p:nvCxnSpPr>
            <p:spPr>
              <a:xfrm rot="16200000" flipH="1">
                <a:off x="616636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5658DB77-3973-B62D-7C5D-41DDD0776128}"/>
                  </a:ext>
                </a:extLst>
              </p:cNvPr>
              <p:cNvCxnSpPr>
                <a:cxnSpLocks/>
              </p:cNvCxnSpPr>
              <p:nvPr/>
            </p:nvCxnSpPr>
            <p:spPr>
              <a:xfrm rot="16200000" flipH="1">
                <a:off x="629152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49668880-A8FF-C713-C36D-2AC23D4D9486}"/>
                  </a:ext>
                </a:extLst>
              </p:cNvPr>
              <p:cNvCxnSpPr>
                <a:cxnSpLocks/>
              </p:cNvCxnSpPr>
              <p:nvPr/>
            </p:nvCxnSpPr>
            <p:spPr>
              <a:xfrm rot="16200000" flipH="1">
                <a:off x="641755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5" name="Straight Arrow Connector 344">
                <a:extLst>
                  <a:ext uri="{FF2B5EF4-FFF2-40B4-BE49-F238E27FC236}">
                    <a16:creationId xmlns:a16="http://schemas.microsoft.com/office/drawing/2014/main" id="{B37E39C7-9CE1-8AC3-9C9F-AE8F433337D7}"/>
                  </a:ext>
                </a:extLst>
              </p:cNvPr>
              <p:cNvCxnSpPr>
                <a:cxnSpLocks/>
              </p:cNvCxnSpPr>
              <p:nvPr/>
            </p:nvCxnSpPr>
            <p:spPr>
              <a:xfrm rot="16200000" flipH="1">
                <a:off x="654725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6" name="Straight Arrow Connector 345">
                <a:extLst>
                  <a:ext uri="{FF2B5EF4-FFF2-40B4-BE49-F238E27FC236}">
                    <a16:creationId xmlns:a16="http://schemas.microsoft.com/office/drawing/2014/main" id="{23CC92B8-7168-9782-7A08-233BA1175440}"/>
                  </a:ext>
                </a:extLst>
              </p:cNvPr>
              <p:cNvCxnSpPr>
                <a:cxnSpLocks/>
              </p:cNvCxnSpPr>
              <p:nvPr/>
            </p:nvCxnSpPr>
            <p:spPr>
              <a:xfrm rot="16200000" flipH="1">
                <a:off x="667695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7" name="Straight Arrow Connector 346">
                <a:extLst>
                  <a:ext uri="{FF2B5EF4-FFF2-40B4-BE49-F238E27FC236}">
                    <a16:creationId xmlns:a16="http://schemas.microsoft.com/office/drawing/2014/main" id="{B61C8922-0D7D-9704-F07D-DF5FA9C637CB}"/>
                  </a:ext>
                </a:extLst>
              </p:cNvPr>
              <p:cNvCxnSpPr>
                <a:cxnSpLocks/>
              </p:cNvCxnSpPr>
              <p:nvPr/>
            </p:nvCxnSpPr>
            <p:spPr>
              <a:xfrm rot="16200000" flipH="1">
                <a:off x="680665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D269DEA8-25C1-EF9E-F12F-2D499CB21487}"/>
                  </a:ext>
                </a:extLst>
              </p:cNvPr>
              <p:cNvCxnSpPr>
                <a:cxnSpLocks/>
              </p:cNvCxnSpPr>
              <p:nvPr/>
            </p:nvCxnSpPr>
            <p:spPr>
              <a:xfrm rot="16200000" flipH="1">
                <a:off x="693635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9" name="Straight Arrow Connector 348">
                <a:extLst>
                  <a:ext uri="{FF2B5EF4-FFF2-40B4-BE49-F238E27FC236}">
                    <a16:creationId xmlns:a16="http://schemas.microsoft.com/office/drawing/2014/main" id="{B1511DB4-005A-F4E7-6C1C-656A4D246112}"/>
                  </a:ext>
                </a:extLst>
              </p:cNvPr>
              <p:cNvCxnSpPr>
                <a:cxnSpLocks/>
              </p:cNvCxnSpPr>
              <p:nvPr/>
            </p:nvCxnSpPr>
            <p:spPr>
              <a:xfrm rot="16200000" flipH="1">
                <a:off x="706606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0" name="Straight Arrow Connector 349">
                <a:extLst>
                  <a:ext uri="{FF2B5EF4-FFF2-40B4-BE49-F238E27FC236}">
                    <a16:creationId xmlns:a16="http://schemas.microsoft.com/office/drawing/2014/main" id="{9BFBD28A-1378-0CBF-4284-715FCB16E858}"/>
                  </a:ext>
                </a:extLst>
              </p:cNvPr>
              <p:cNvCxnSpPr>
                <a:cxnSpLocks/>
              </p:cNvCxnSpPr>
              <p:nvPr/>
            </p:nvCxnSpPr>
            <p:spPr>
              <a:xfrm rot="16200000" flipH="1">
                <a:off x="719576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D2C9E012-FB8A-FE8D-DBAE-E06AC1C9F310}"/>
                  </a:ext>
                </a:extLst>
              </p:cNvPr>
              <p:cNvCxnSpPr>
                <a:cxnSpLocks/>
              </p:cNvCxnSpPr>
              <p:nvPr/>
            </p:nvCxnSpPr>
            <p:spPr>
              <a:xfrm rot="16200000" flipH="1">
                <a:off x="732546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2" name="Straight Arrow Connector 351">
                <a:extLst>
                  <a:ext uri="{FF2B5EF4-FFF2-40B4-BE49-F238E27FC236}">
                    <a16:creationId xmlns:a16="http://schemas.microsoft.com/office/drawing/2014/main" id="{C36B7825-1817-4302-160B-D13FA67E6039}"/>
                  </a:ext>
                </a:extLst>
              </p:cNvPr>
              <p:cNvCxnSpPr>
                <a:cxnSpLocks/>
              </p:cNvCxnSpPr>
              <p:nvPr/>
            </p:nvCxnSpPr>
            <p:spPr>
              <a:xfrm rot="16200000" flipH="1">
                <a:off x="7455166"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A25ED79B-8B71-6B52-6308-BCF6828F7853}"/>
                  </a:ext>
                </a:extLst>
              </p:cNvPr>
              <p:cNvCxnSpPr>
                <a:cxnSpLocks/>
              </p:cNvCxnSpPr>
              <p:nvPr/>
            </p:nvCxnSpPr>
            <p:spPr>
              <a:xfrm rot="16200000" flipH="1">
                <a:off x="758486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DA3EAB4C-B254-F6FF-F436-4814375BD9A7}"/>
                  </a:ext>
                </a:extLst>
              </p:cNvPr>
              <p:cNvCxnSpPr>
                <a:cxnSpLocks/>
              </p:cNvCxnSpPr>
              <p:nvPr/>
            </p:nvCxnSpPr>
            <p:spPr>
              <a:xfrm rot="16200000" flipH="1">
                <a:off x="7714570"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305497A5-85F6-F826-331B-337DE387E653}"/>
                  </a:ext>
                </a:extLst>
              </p:cNvPr>
              <p:cNvCxnSpPr>
                <a:cxnSpLocks/>
              </p:cNvCxnSpPr>
              <p:nvPr/>
            </p:nvCxnSpPr>
            <p:spPr>
              <a:xfrm rot="16200000" flipH="1">
                <a:off x="7844272"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859412D9-E600-389A-224F-D0D473B32AD6}"/>
                  </a:ext>
                </a:extLst>
              </p:cNvPr>
              <p:cNvCxnSpPr>
                <a:cxnSpLocks/>
              </p:cNvCxnSpPr>
              <p:nvPr/>
            </p:nvCxnSpPr>
            <p:spPr>
              <a:xfrm rot="16200000" flipH="1">
                <a:off x="7973974"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4C9E001E-0A14-753E-4B41-C9EF3D0C740C}"/>
                  </a:ext>
                </a:extLst>
              </p:cNvPr>
              <p:cNvCxnSpPr>
                <a:cxnSpLocks/>
              </p:cNvCxnSpPr>
              <p:nvPr/>
            </p:nvCxnSpPr>
            <p:spPr>
              <a:xfrm rot="16200000" flipH="1">
                <a:off x="8103677"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9C3A3B37-8FB8-1FFE-683C-450B29CDB8A3}"/>
                  </a:ext>
                </a:extLst>
              </p:cNvPr>
              <p:cNvCxnSpPr>
                <a:cxnSpLocks/>
              </p:cNvCxnSpPr>
              <p:nvPr/>
            </p:nvCxnSpPr>
            <p:spPr>
              <a:xfrm rot="16200000" flipH="1">
                <a:off x="8233378" y="2204265"/>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B6DFDB67-8C19-1FA6-8749-37D1D4096A83}"/>
                  </a:ext>
                </a:extLst>
              </p:cNvPr>
              <p:cNvCxnSpPr>
                <a:cxnSpLocks/>
              </p:cNvCxnSpPr>
              <p:nvPr/>
            </p:nvCxnSpPr>
            <p:spPr>
              <a:xfrm rot="16200000" flipH="1">
                <a:off x="8363081"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D3AB5B87-36CD-B03A-49AF-0B5CD3DC72B6}"/>
                  </a:ext>
                </a:extLst>
              </p:cNvPr>
              <p:cNvCxnSpPr>
                <a:cxnSpLocks/>
              </p:cNvCxnSpPr>
              <p:nvPr/>
            </p:nvCxnSpPr>
            <p:spPr>
              <a:xfrm rot="16200000" flipH="1">
                <a:off x="8492783" y="2204264"/>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CECF7AF-3595-84F6-11CE-159D91D2E6B3}"/>
                  </a:ext>
                </a:extLst>
              </p:cNvPr>
              <p:cNvCxnSpPr>
                <a:cxnSpLocks/>
              </p:cNvCxnSpPr>
              <p:nvPr/>
            </p:nvCxnSpPr>
            <p:spPr>
              <a:xfrm rot="16200000" flipH="1">
                <a:off x="5517851" y="2204266"/>
                <a:ext cx="452853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6BEBC9DD-F5FF-2021-067F-8ADE4C947FF4}"/>
                  </a:ext>
                </a:extLst>
              </p:cNvPr>
              <p:cNvCxnSpPr>
                <a:cxnSpLocks/>
              </p:cNvCxnSpPr>
              <p:nvPr/>
            </p:nvCxnSpPr>
            <p:spPr>
              <a:xfrm rot="16200000" flipH="1">
                <a:off x="5643018" y="2204265"/>
                <a:ext cx="4537608"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AEBB7FCB-B6A3-8ED1-3F7D-1A8880250D40}"/>
                  </a:ext>
                </a:extLst>
              </p:cNvPr>
              <p:cNvCxnSpPr>
                <a:cxnSpLocks/>
              </p:cNvCxnSpPr>
              <p:nvPr/>
            </p:nvCxnSpPr>
            <p:spPr>
              <a:xfrm rot="16200000" flipH="1">
                <a:off x="5769040"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254DFB45-36F1-EC84-AC22-F61C174AA5D5}"/>
                  </a:ext>
                </a:extLst>
              </p:cNvPr>
              <p:cNvCxnSpPr>
                <a:cxnSpLocks/>
              </p:cNvCxnSpPr>
              <p:nvPr/>
            </p:nvCxnSpPr>
            <p:spPr>
              <a:xfrm rot="16200000" flipH="1">
                <a:off x="4731424"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17939547-A41A-DBCB-DE95-4F71A24F002E}"/>
                  </a:ext>
                </a:extLst>
              </p:cNvPr>
              <p:cNvCxnSpPr>
                <a:cxnSpLocks/>
              </p:cNvCxnSpPr>
              <p:nvPr/>
            </p:nvCxnSpPr>
            <p:spPr>
              <a:xfrm rot="16200000" flipH="1">
                <a:off x="4861126" y="2204266"/>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6B78464D-ACE1-A231-225A-2909A39989E1}"/>
                  </a:ext>
                </a:extLst>
              </p:cNvPr>
              <p:cNvCxnSpPr>
                <a:cxnSpLocks/>
              </p:cNvCxnSpPr>
              <p:nvPr/>
            </p:nvCxnSpPr>
            <p:spPr>
              <a:xfrm rot="16200000" flipH="1">
                <a:off x="4990829" y="2204266"/>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E73FDF09-A4A8-4F9C-EC96-910B8231C3D7}"/>
                  </a:ext>
                </a:extLst>
              </p:cNvPr>
              <p:cNvCxnSpPr>
                <a:cxnSpLocks/>
              </p:cNvCxnSpPr>
              <p:nvPr/>
            </p:nvCxnSpPr>
            <p:spPr>
              <a:xfrm rot="16200000" flipH="1">
                <a:off x="5120530" y="2204267"/>
                <a:ext cx="4544967"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6FF15CB3-CFEA-4883-57A8-EC85128214A0}"/>
                  </a:ext>
                </a:extLst>
              </p:cNvPr>
              <p:cNvCxnSpPr>
                <a:cxnSpLocks/>
              </p:cNvCxnSpPr>
              <p:nvPr/>
            </p:nvCxnSpPr>
            <p:spPr>
              <a:xfrm rot="16200000" flipH="1">
                <a:off x="5250233"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E20A07F-A7D7-7D23-88CB-8A8522F24443}"/>
                  </a:ext>
                </a:extLst>
              </p:cNvPr>
              <p:cNvCxnSpPr>
                <a:cxnSpLocks/>
              </p:cNvCxnSpPr>
              <p:nvPr/>
            </p:nvCxnSpPr>
            <p:spPr>
              <a:xfrm rot="16200000" flipH="1">
                <a:off x="5379935" y="2204267"/>
                <a:ext cx="4544966" cy="0"/>
              </a:xfrm>
              <a:prstGeom prst="straightConnector1">
                <a:avLst/>
              </a:prstGeom>
              <a:ln w="19050">
                <a:solidFill>
                  <a:schemeClr val="bg1">
                    <a:lumMod val="50000"/>
                  </a:schemeClr>
                </a:solidFill>
                <a:prstDash val="soli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57" name="Arrow: Left 156">
              <a:extLst>
                <a:ext uri="{FF2B5EF4-FFF2-40B4-BE49-F238E27FC236}">
                  <a16:creationId xmlns:a16="http://schemas.microsoft.com/office/drawing/2014/main" id="{EA5A06C0-B2CF-9BFC-339A-1231F4426CE0}"/>
                </a:ext>
              </a:extLst>
            </p:cNvPr>
            <p:cNvSpPr/>
            <p:nvPr/>
          </p:nvSpPr>
          <p:spPr>
            <a:xfrm>
              <a:off x="7784510" y="1728488"/>
              <a:ext cx="2916817" cy="873862"/>
            </a:xfrm>
            <a:prstGeom prst="lef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0876692A-FA29-41A6-31AB-5626910866CB}"/>
                </a:ext>
              </a:extLst>
            </p:cNvPr>
            <p:cNvGrpSpPr/>
            <p:nvPr/>
          </p:nvGrpSpPr>
          <p:grpSpPr>
            <a:xfrm>
              <a:off x="1060173" y="131468"/>
              <a:ext cx="4236209" cy="4192702"/>
              <a:chOff x="216111" y="10888"/>
              <a:chExt cx="4236209" cy="4192702"/>
            </a:xfrm>
          </p:grpSpPr>
          <p:grpSp>
            <p:nvGrpSpPr>
              <p:cNvPr id="15" name="Group 14">
                <a:extLst>
                  <a:ext uri="{FF2B5EF4-FFF2-40B4-BE49-F238E27FC236}">
                    <a16:creationId xmlns:a16="http://schemas.microsoft.com/office/drawing/2014/main" id="{055AE835-6209-D3AC-E4A9-6BC06A2A1415}"/>
                  </a:ext>
                </a:extLst>
              </p:cNvPr>
              <p:cNvGrpSpPr/>
              <p:nvPr/>
            </p:nvGrpSpPr>
            <p:grpSpPr>
              <a:xfrm>
                <a:off x="826042" y="532951"/>
                <a:ext cx="147317" cy="2718361"/>
                <a:chOff x="5918201" y="433384"/>
                <a:chExt cx="147317" cy="2875280"/>
              </a:xfrm>
            </p:grpSpPr>
            <p:cxnSp>
              <p:nvCxnSpPr>
                <p:cNvPr id="24" name="Straight Arrow Connector 23">
                  <a:extLst>
                    <a:ext uri="{FF2B5EF4-FFF2-40B4-BE49-F238E27FC236}">
                      <a16:creationId xmlns:a16="http://schemas.microsoft.com/office/drawing/2014/main" id="{F737CC03-7D22-6A37-EA58-94AEAE4EF314}"/>
                    </a:ext>
                  </a:extLst>
                </p:cNvPr>
                <p:cNvCxnSpPr>
                  <a:cxnSpLocks/>
                </p:cNvCxnSpPr>
                <p:nvPr/>
              </p:nvCxnSpPr>
              <p:spPr>
                <a:xfrm rot="5400000">
                  <a:off x="4627878"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2D1E84F-A15E-9FC8-7769-75099011BC9F}"/>
                    </a:ext>
                  </a:extLst>
                </p:cNvPr>
                <p:cNvCxnSpPr>
                  <a:cxnSpLocks/>
                </p:cNvCxnSpPr>
                <p:nvPr/>
              </p:nvCxnSpPr>
              <p:spPr>
                <a:xfrm rot="16200000">
                  <a:off x="4480561" y="187102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256A0A9-EF6A-1D2E-6D85-41D8AF59A13F}"/>
                  </a:ext>
                </a:extLst>
              </p:cNvPr>
              <p:cNvGrpSpPr/>
              <p:nvPr/>
            </p:nvGrpSpPr>
            <p:grpSpPr>
              <a:xfrm rot="5400000">
                <a:off x="2530798" y="2183510"/>
                <a:ext cx="176777" cy="2720561"/>
                <a:chOff x="6111814" y="453876"/>
                <a:chExt cx="176777" cy="2891513"/>
              </a:xfrm>
            </p:grpSpPr>
            <p:cxnSp>
              <p:nvCxnSpPr>
                <p:cNvPr id="22" name="Straight Arrow Connector 21">
                  <a:extLst>
                    <a:ext uri="{FF2B5EF4-FFF2-40B4-BE49-F238E27FC236}">
                      <a16:creationId xmlns:a16="http://schemas.microsoft.com/office/drawing/2014/main" id="{AEB8084A-68CF-3962-1302-4909A370D4C4}"/>
                    </a:ext>
                  </a:extLst>
                </p:cNvPr>
                <p:cNvCxnSpPr>
                  <a:cxnSpLocks/>
                </p:cNvCxnSpPr>
                <p:nvPr/>
              </p:nvCxnSpPr>
              <p:spPr>
                <a:xfrm rot="5400000">
                  <a:off x="4674174" y="1907749"/>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C747D5F-C35B-DC5D-1FB3-C135271267A8}"/>
                    </a:ext>
                  </a:extLst>
                </p:cNvPr>
                <p:cNvCxnSpPr>
                  <a:cxnSpLocks/>
                </p:cNvCxnSpPr>
                <p:nvPr/>
              </p:nvCxnSpPr>
              <p:spPr>
                <a:xfrm rot="16200000">
                  <a:off x="4850951" y="1891516"/>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Graphic 19" descr="Rat with solid fill">
                <a:extLst>
                  <a:ext uri="{FF2B5EF4-FFF2-40B4-BE49-F238E27FC236}">
                    <a16:creationId xmlns:a16="http://schemas.microsoft.com/office/drawing/2014/main" id="{25D8C7D9-853D-FD96-AE3E-A9F2CC84661B}"/>
                  </a:ext>
                </a:extLst>
              </p:cNvPr>
              <p:cNvSpPr/>
              <p:nvPr/>
            </p:nvSpPr>
            <p:spPr>
              <a:xfrm>
                <a:off x="568898" y="3886057"/>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18" name="Graphic 19" descr="Rat with solid fill">
                <a:extLst>
                  <a:ext uri="{FF2B5EF4-FFF2-40B4-BE49-F238E27FC236}">
                    <a16:creationId xmlns:a16="http://schemas.microsoft.com/office/drawing/2014/main" id="{509C37C1-84E8-4184-85FA-BDB6044A2667}"/>
                  </a:ext>
                </a:extLst>
              </p:cNvPr>
              <p:cNvSpPr/>
              <p:nvPr/>
            </p:nvSpPr>
            <p:spPr>
              <a:xfrm rot="16200000">
                <a:off x="-6611" y="3391428"/>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2CF41A2A-F3CC-DB40-F216-76C824E95F5C}"/>
                  </a:ext>
                </a:extLst>
              </p:cNvPr>
              <p:cNvSpPr/>
              <p:nvPr/>
            </p:nvSpPr>
            <p:spPr>
              <a:xfrm>
                <a:off x="696958" y="3360817"/>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332CF407-7330-BEF4-A998-8AAE7E23E95F}"/>
                  </a:ext>
                </a:extLst>
              </p:cNvPr>
              <p:cNvSpPr/>
              <p:nvPr/>
            </p:nvSpPr>
            <p:spPr>
              <a:xfrm rot="5400000">
                <a:off x="4058674" y="339036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C797C0C2-241B-4EFA-9440-038A4CAF23FE}"/>
                  </a:ext>
                </a:extLst>
              </p:cNvPr>
              <p:cNvSpPr/>
              <p:nvPr/>
            </p:nvSpPr>
            <p:spPr>
              <a:xfrm rot="5400000">
                <a:off x="665242" y="1064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spTree>
    <p:extLst>
      <p:ext uri="{BB962C8B-B14F-4D97-AF65-F5344CB8AC3E}">
        <p14:creationId xmlns:p14="http://schemas.microsoft.com/office/powerpoint/2010/main" val="2344093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78A1D16-DF93-76D4-6F9D-B4CCBD85756C}"/>
              </a:ext>
            </a:extLst>
          </p:cNvPr>
          <p:cNvGrpSpPr/>
          <p:nvPr/>
        </p:nvGrpSpPr>
        <p:grpSpPr>
          <a:xfrm>
            <a:off x="-46877" y="-74029"/>
            <a:ext cx="12243618" cy="4550779"/>
            <a:chOff x="-46877" y="-74029"/>
            <a:chExt cx="12243618" cy="4550779"/>
          </a:xfrm>
        </p:grpSpPr>
        <p:sp>
          <p:nvSpPr>
            <p:cNvPr id="41" name="Rectangle 40">
              <a:extLst>
                <a:ext uri="{FF2B5EF4-FFF2-40B4-BE49-F238E27FC236}">
                  <a16:creationId xmlns:a16="http://schemas.microsoft.com/office/drawing/2014/main" id="{42BAD173-D587-88C9-9295-BE24CA818014}"/>
                </a:ext>
              </a:extLst>
            </p:cNvPr>
            <p:cNvSpPr/>
            <p:nvPr/>
          </p:nvSpPr>
          <p:spPr>
            <a:xfrm>
              <a:off x="-30222" y="-74029"/>
              <a:ext cx="12226963" cy="4544965"/>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Arrow Connector 42">
              <a:extLst>
                <a:ext uri="{FF2B5EF4-FFF2-40B4-BE49-F238E27FC236}">
                  <a16:creationId xmlns:a16="http://schemas.microsoft.com/office/drawing/2014/main" id="{9A806D8B-596F-9BA7-2B66-EF3BF08E013E}"/>
                </a:ext>
              </a:extLst>
            </p:cNvPr>
            <p:cNvCxnSpPr>
              <a:cxnSpLocks/>
            </p:cNvCxnSpPr>
            <p:nvPr/>
          </p:nvCxnSpPr>
          <p:spPr>
            <a:xfrm flipH="1">
              <a:off x="-12868" y="4239065"/>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051171B-9F57-0413-442A-ACB70FFF48F7}"/>
                </a:ext>
              </a:extLst>
            </p:cNvPr>
            <p:cNvCxnSpPr>
              <a:cxnSpLocks/>
            </p:cNvCxnSpPr>
            <p:nvPr/>
          </p:nvCxnSpPr>
          <p:spPr>
            <a:xfrm flipH="1">
              <a:off x="-12868" y="4370011"/>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512EE8-3F20-3860-8B3C-5A823C50B65C}"/>
                </a:ext>
              </a:extLst>
            </p:cNvPr>
            <p:cNvCxnSpPr>
              <a:cxnSpLocks/>
            </p:cNvCxnSpPr>
            <p:nvPr/>
          </p:nvCxnSpPr>
          <p:spPr>
            <a:xfrm flipH="1">
              <a:off x="-12868" y="3856404"/>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3028A6D9-3C3E-2E9F-048B-CA8A24708EE2}"/>
                </a:ext>
              </a:extLst>
            </p:cNvPr>
            <p:cNvCxnSpPr>
              <a:cxnSpLocks/>
            </p:cNvCxnSpPr>
            <p:nvPr/>
          </p:nvCxnSpPr>
          <p:spPr>
            <a:xfrm flipH="1">
              <a:off x="-25067" y="3987351"/>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6B90AD18-A952-CD90-3760-AC1AF297FE52}"/>
                </a:ext>
              </a:extLst>
            </p:cNvPr>
            <p:cNvCxnSpPr>
              <a:cxnSpLocks/>
            </p:cNvCxnSpPr>
            <p:nvPr/>
          </p:nvCxnSpPr>
          <p:spPr>
            <a:xfrm flipH="1">
              <a:off x="-34966" y="411829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F7084A4E-331A-88DD-DFE5-5EDD0932FC6F}"/>
                </a:ext>
              </a:extLst>
            </p:cNvPr>
            <p:cNvCxnSpPr>
              <a:cxnSpLocks/>
            </p:cNvCxnSpPr>
            <p:nvPr/>
          </p:nvCxnSpPr>
          <p:spPr>
            <a:xfrm flipH="1">
              <a:off x="-24778" y="1100417"/>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2E7130C-0C3C-9C0C-63B1-63894D48C711}"/>
                </a:ext>
              </a:extLst>
            </p:cNvPr>
            <p:cNvCxnSpPr>
              <a:cxnSpLocks/>
            </p:cNvCxnSpPr>
            <p:nvPr/>
          </p:nvCxnSpPr>
          <p:spPr>
            <a:xfrm flipH="1">
              <a:off x="-24778" y="1231363"/>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A7B863FE-B777-B5F9-4DDF-C71EA9B3D840}"/>
                </a:ext>
              </a:extLst>
            </p:cNvPr>
            <p:cNvCxnSpPr>
              <a:cxnSpLocks/>
            </p:cNvCxnSpPr>
            <p:nvPr/>
          </p:nvCxnSpPr>
          <p:spPr>
            <a:xfrm flipH="1">
              <a:off x="-24778" y="1362310"/>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FB8AB36-425A-1D4A-6DD3-D5FA493B6413}"/>
                </a:ext>
              </a:extLst>
            </p:cNvPr>
            <p:cNvCxnSpPr>
              <a:cxnSpLocks/>
            </p:cNvCxnSpPr>
            <p:nvPr/>
          </p:nvCxnSpPr>
          <p:spPr>
            <a:xfrm flipH="1">
              <a:off x="-36977" y="1493257"/>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5BF4064-362B-F942-B351-A6E141E71129}"/>
                </a:ext>
              </a:extLst>
            </p:cNvPr>
            <p:cNvCxnSpPr>
              <a:cxnSpLocks/>
            </p:cNvCxnSpPr>
            <p:nvPr/>
          </p:nvCxnSpPr>
          <p:spPr>
            <a:xfrm flipH="1">
              <a:off x="-46876" y="162420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1100851-12A9-7C50-ED62-7A4D3F8223FE}"/>
                </a:ext>
              </a:extLst>
            </p:cNvPr>
            <p:cNvCxnSpPr>
              <a:cxnSpLocks/>
            </p:cNvCxnSpPr>
            <p:nvPr/>
          </p:nvCxnSpPr>
          <p:spPr>
            <a:xfrm flipH="1">
              <a:off x="-46876" y="17551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1E12AD-91F8-66D8-583E-9B2BC3D52AE3}"/>
                </a:ext>
              </a:extLst>
            </p:cNvPr>
            <p:cNvCxnSpPr>
              <a:cxnSpLocks/>
            </p:cNvCxnSpPr>
            <p:nvPr/>
          </p:nvCxnSpPr>
          <p:spPr>
            <a:xfrm flipH="1">
              <a:off x="-46876" y="188609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92D14D3-11CD-2C9E-D3E4-0E209DF1304C}"/>
                </a:ext>
              </a:extLst>
            </p:cNvPr>
            <p:cNvCxnSpPr>
              <a:cxnSpLocks/>
            </p:cNvCxnSpPr>
            <p:nvPr/>
          </p:nvCxnSpPr>
          <p:spPr>
            <a:xfrm flipH="1">
              <a:off x="-46876" y="201704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8AA87C9-EDF8-29AA-006D-DF34D0870BEA}"/>
                </a:ext>
              </a:extLst>
            </p:cNvPr>
            <p:cNvCxnSpPr>
              <a:cxnSpLocks/>
            </p:cNvCxnSpPr>
            <p:nvPr/>
          </p:nvCxnSpPr>
          <p:spPr>
            <a:xfrm flipH="1">
              <a:off x="-46876" y="214799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ACE0EBB-5FF7-FC0F-370E-72BBFE6FCFF8}"/>
                </a:ext>
              </a:extLst>
            </p:cNvPr>
            <p:cNvCxnSpPr>
              <a:cxnSpLocks/>
            </p:cNvCxnSpPr>
            <p:nvPr/>
          </p:nvCxnSpPr>
          <p:spPr>
            <a:xfrm flipH="1">
              <a:off x="-46876" y="2278937"/>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1CB04CDD-5A44-B305-877E-016ACBE7241A}"/>
                </a:ext>
              </a:extLst>
            </p:cNvPr>
            <p:cNvCxnSpPr>
              <a:cxnSpLocks/>
            </p:cNvCxnSpPr>
            <p:nvPr/>
          </p:nvCxnSpPr>
          <p:spPr>
            <a:xfrm flipH="1">
              <a:off x="-46876" y="240988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C8181FE-EFA2-161B-4D07-C070D0708BAA}"/>
                </a:ext>
              </a:extLst>
            </p:cNvPr>
            <p:cNvCxnSpPr>
              <a:cxnSpLocks/>
            </p:cNvCxnSpPr>
            <p:nvPr/>
          </p:nvCxnSpPr>
          <p:spPr>
            <a:xfrm flipH="1">
              <a:off x="-46876" y="254083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452195D8-73EB-921C-B411-B241A3B348DA}"/>
                </a:ext>
              </a:extLst>
            </p:cNvPr>
            <p:cNvCxnSpPr>
              <a:cxnSpLocks/>
            </p:cNvCxnSpPr>
            <p:nvPr/>
          </p:nvCxnSpPr>
          <p:spPr>
            <a:xfrm flipH="1">
              <a:off x="-46876" y="267177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38DAF12D-23DC-EF0E-1955-25A194183CA7}"/>
                </a:ext>
              </a:extLst>
            </p:cNvPr>
            <p:cNvCxnSpPr>
              <a:cxnSpLocks/>
            </p:cNvCxnSpPr>
            <p:nvPr/>
          </p:nvCxnSpPr>
          <p:spPr>
            <a:xfrm flipH="1">
              <a:off x="-46876" y="2802724"/>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581AEA2E-211C-4C10-7604-B9B04449C797}"/>
                </a:ext>
              </a:extLst>
            </p:cNvPr>
            <p:cNvCxnSpPr>
              <a:cxnSpLocks/>
            </p:cNvCxnSpPr>
            <p:nvPr/>
          </p:nvCxnSpPr>
          <p:spPr>
            <a:xfrm flipH="1">
              <a:off x="-46876" y="293367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B2A96911-5B5A-9F54-3BB3-B035AB608F34}"/>
                </a:ext>
              </a:extLst>
            </p:cNvPr>
            <p:cNvCxnSpPr>
              <a:cxnSpLocks/>
            </p:cNvCxnSpPr>
            <p:nvPr/>
          </p:nvCxnSpPr>
          <p:spPr>
            <a:xfrm flipH="1">
              <a:off x="-46876" y="30646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015315BC-D705-6831-0F34-5273CFDF34BD}"/>
                </a:ext>
              </a:extLst>
            </p:cNvPr>
            <p:cNvCxnSpPr>
              <a:cxnSpLocks/>
            </p:cNvCxnSpPr>
            <p:nvPr/>
          </p:nvCxnSpPr>
          <p:spPr>
            <a:xfrm flipH="1">
              <a:off x="-46876" y="3195565"/>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ACFFD31B-9040-3874-DD71-98A9BD6123BC}"/>
                </a:ext>
              </a:extLst>
            </p:cNvPr>
            <p:cNvCxnSpPr>
              <a:cxnSpLocks/>
            </p:cNvCxnSpPr>
            <p:nvPr/>
          </p:nvCxnSpPr>
          <p:spPr>
            <a:xfrm flipH="1">
              <a:off x="-46873" y="3326511"/>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22C17078-58D2-8309-4D8B-76C3AFAD6C87}"/>
                </a:ext>
              </a:extLst>
            </p:cNvPr>
            <p:cNvCxnSpPr>
              <a:cxnSpLocks/>
            </p:cNvCxnSpPr>
            <p:nvPr/>
          </p:nvCxnSpPr>
          <p:spPr>
            <a:xfrm flipH="1">
              <a:off x="-46876" y="345745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2E74A735-F5E2-2298-C35C-CE6C1C5EC760}"/>
                </a:ext>
              </a:extLst>
            </p:cNvPr>
            <p:cNvCxnSpPr>
              <a:cxnSpLocks/>
            </p:cNvCxnSpPr>
            <p:nvPr/>
          </p:nvCxnSpPr>
          <p:spPr>
            <a:xfrm flipH="1">
              <a:off x="-46873" y="35884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2EB13BBC-2B28-9047-F452-CE65EFF14996}"/>
                </a:ext>
              </a:extLst>
            </p:cNvPr>
            <p:cNvCxnSpPr>
              <a:cxnSpLocks/>
            </p:cNvCxnSpPr>
            <p:nvPr/>
          </p:nvCxnSpPr>
          <p:spPr>
            <a:xfrm flipH="1">
              <a:off x="-46873" y="3719352"/>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EABAA7FB-6246-78E0-40B5-CF2F592EAF4A}"/>
                </a:ext>
              </a:extLst>
            </p:cNvPr>
            <p:cNvCxnSpPr>
              <a:cxnSpLocks/>
            </p:cNvCxnSpPr>
            <p:nvPr/>
          </p:nvCxnSpPr>
          <p:spPr>
            <a:xfrm flipH="1">
              <a:off x="-24778" y="717756"/>
              <a:ext cx="121827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9668A207-4330-DFCA-F6C6-29F65D604EC3}"/>
                </a:ext>
              </a:extLst>
            </p:cNvPr>
            <p:cNvCxnSpPr>
              <a:cxnSpLocks/>
            </p:cNvCxnSpPr>
            <p:nvPr/>
          </p:nvCxnSpPr>
          <p:spPr>
            <a:xfrm flipH="1">
              <a:off x="-36977" y="848703"/>
              <a:ext cx="12207169"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FC07C0D-B746-0334-36C6-65D2C605211C}"/>
                </a:ext>
              </a:extLst>
            </p:cNvPr>
            <p:cNvCxnSpPr>
              <a:cxnSpLocks/>
            </p:cNvCxnSpPr>
            <p:nvPr/>
          </p:nvCxnSpPr>
          <p:spPr>
            <a:xfrm flipH="1">
              <a:off x="-46876" y="979650"/>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A673814-1F20-5788-D768-5CE73ACE3B21}"/>
                </a:ext>
              </a:extLst>
            </p:cNvPr>
            <p:cNvCxnSpPr>
              <a:cxnSpLocks/>
            </p:cNvCxnSpPr>
            <p:nvPr/>
          </p:nvCxnSpPr>
          <p:spPr>
            <a:xfrm flipH="1">
              <a:off x="-46877" y="56918"/>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627C4BE6-6EF0-9204-89C6-C8D5FB6E85F0}"/>
                </a:ext>
              </a:extLst>
            </p:cNvPr>
            <p:cNvCxnSpPr>
              <a:cxnSpLocks/>
            </p:cNvCxnSpPr>
            <p:nvPr/>
          </p:nvCxnSpPr>
          <p:spPr>
            <a:xfrm flipH="1">
              <a:off x="-46874" y="187864"/>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5240F7-8CBF-F3EC-C251-2B5839B4155C}"/>
                </a:ext>
              </a:extLst>
            </p:cNvPr>
            <p:cNvCxnSpPr>
              <a:cxnSpLocks/>
            </p:cNvCxnSpPr>
            <p:nvPr/>
          </p:nvCxnSpPr>
          <p:spPr>
            <a:xfrm flipH="1">
              <a:off x="-46877" y="318811"/>
              <a:ext cx="12226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8483950-AF74-D0C3-FD48-854E2DEF7A34}"/>
                </a:ext>
              </a:extLst>
            </p:cNvPr>
            <p:cNvCxnSpPr>
              <a:cxnSpLocks/>
            </p:cNvCxnSpPr>
            <p:nvPr/>
          </p:nvCxnSpPr>
          <p:spPr>
            <a:xfrm flipH="1">
              <a:off x="-46874" y="449758"/>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2FFCEDDA-6F96-679A-6F77-0D5D2B0AB394}"/>
                </a:ext>
              </a:extLst>
            </p:cNvPr>
            <p:cNvCxnSpPr>
              <a:cxnSpLocks/>
            </p:cNvCxnSpPr>
            <p:nvPr/>
          </p:nvCxnSpPr>
          <p:spPr>
            <a:xfrm flipH="1">
              <a:off x="-46874" y="580705"/>
              <a:ext cx="12226963"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D68CBD05-C6B6-2152-7C51-E0487E1B9161}"/>
                </a:ext>
              </a:extLst>
            </p:cNvPr>
            <p:cNvCxnSpPr>
              <a:cxnSpLocks/>
            </p:cNvCxnSpPr>
            <p:nvPr/>
          </p:nvCxnSpPr>
          <p:spPr>
            <a:xfrm rot="16200000" flipH="1">
              <a:off x="2015897"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B4953B96-2A67-78C9-B56E-9E9EBBDEE730}"/>
                </a:ext>
              </a:extLst>
            </p:cNvPr>
            <p:cNvCxnSpPr>
              <a:cxnSpLocks/>
            </p:cNvCxnSpPr>
            <p:nvPr/>
          </p:nvCxnSpPr>
          <p:spPr>
            <a:xfrm rot="16200000" flipH="1">
              <a:off x="2145599"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9404C97F-1AA7-658C-B001-6A3C2EDCFA2B}"/>
                </a:ext>
              </a:extLst>
            </p:cNvPr>
            <p:cNvCxnSpPr>
              <a:cxnSpLocks/>
            </p:cNvCxnSpPr>
            <p:nvPr/>
          </p:nvCxnSpPr>
          <p:spPr>
            <a:xfrm rot="16200000" flipH="1">
              <a:off x="227530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E53B16C1-5308-AE34-AD70-2C8188B6DC21}"/>
                </a:ext>
              </a:extLst>
            </p:cNvPr>
            <p:cNvCxnSpPr>
              <a:cxnSpLocks/>
            </p:cNvCxnSpPr>
            <p:nvPr/>
          </p:nvCxnSpPr>
          <p:spPr>
            <a:xfrm rot="16200000" flipH="1">
              <a:off x="2400468" y="219845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A4524D60-5E1D-E78D-8AFA-50EFCBBD26E0}"/>
                </a:ext>
              </a:extLst>
            </p:cNvPr>
            <p:cNvCxnSpPr>
              <a:cxnSpLocks/>
            </p:cNvCxnSpPr>
            <p:nvPr/>
          </p:nvCxnSpPr>
          <p:spPr>
            <a:xfrm rot="16200000" flipH="1">
              <a:off x="252649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2768CE82-8D3E-A937-2226-DBB30E9A0165}"/>
                </a:ext>
              </a:extLst>
            </p:cNvPr>
            <p:cNvCxnSpPr>
              <a:cxnSpLocks/>
            </p:cNvCxnSpPr>
            <p:nvPr/>
          </p:nvCxnSpPr>
          <p:spPr>
            <a:xfrm rot="16200000" flipH="1">
              <a:off x="265619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DD9A8BC8-528F-E22E-9475-878E7BC66DDB}"/>
                </a:ext>
              </a:extLst>
            </p:cNvPr>
            <p:cNvCxnSpPr>
              <a:cxnSpLocks/>
            </p:cNvCxnSpPr>
            <p:nvPr/>
          </p:nvCxnSpPr>
          <p:spPr>
            <a:xfrm rot="16200000" flipH="1">
              <a:off x="278589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1370E5D1-68A3-E592-7D80-07E49049B6C8}"/>
                </a:ext>
              </a:extLst>
            </p:cNvPr>
            <p:cNvCxnSpPr>
              <a:cxnSpLocks/>
            </p:cNvCxnSpPr>
            <p:nvPr/>
          </p:nvCxnSpPr>
          <p:spPr>
            <a:xfrm rot="16200000" flipH="1">
              <a:off x="291559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9F05DF9-A1C8-5A61-9E7F-C6067E4B6A03}"/>
                </a:ext>
              </a:extLst>
            </p:cNvPr>
            <p:cNvCxnSpPr>
              <a:cxnSpLocks/>
            </p:cNvCxnSpPr>
            <p:nvPr/>
          </p:nvCxnSpPr>
          <p:spPr>
            <a:xfrm rot="16200000" flipH="1">
              <a:off x="304529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753FB340-54BA-D2A0-7F20-7F7B03121299}"/>
                </a:ext>
              </a:extLst>
            </p:cNvPr>
            <p:cNvCxnSpPr>
              <a:cxnSpLocks/>
            </p:cNvCxnSpPr>
            <p:nvPr/>
          </p:nvCxnSpPr>
          <p:spPr>
            <a:xfrm rot="16200000" flipH="1">
              <a:off x="317500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366F2FE8-596A-CB88-61CA-E7199D5821BB}"/>
                </a:ext>
              </a:extLst>
            </p:cNvPr>
            <p:cNvCxnSpPr>
              <a:cxnSpLocks/>
            </p:cNvCxnSpPr>
            <p:nvPr/>
          </p:nvCxnSpPr>
          <p:spPr>
            <a:xfrm rot="16200000" flipH="1">
              <a:off x="330470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8CDCE35D-775F-1786-533C-7A0CFBE5DCC3}"/>
                </a:ext>
              </a:extLst>
            </p:cNvPr>
            <p:cNvCxnSpPr>
              <a:cxnSpLocks/>
            </p:cNvCxnSpPr>
            <p:nvPr/>
          </p:nvCxnSpPr>
          <p:spPr>
            <a:xfrm rot="16200000" flipH="1">
              <a:off x="343440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3AB4EE4-3F86-6205-CD4A-3342CD8A0DF6}"/>
                </a:ext>
              </a:extLst>
            </p:cNvPr>
            <p:cNvCxnSpPr>
              <a:cxnSpLocks/>
            </p:cNvCxnSpPr>
            <p:nvPr/>
          </p:nvCxnSpPr>
          <p:spPr>
            <a:xfrm rot="16200000" flipH="1">
              <a:off x="3564106"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1269441C-2A52-4B6D-E5B6-A799188E4BD2}"/>
                </a:ext>
              </a:extLst>
            </p:cNvPr>
            <p:cNvCxnSpPr>
              <a:cxnSpLocks/>
            </p:cNvCxnSpPr>
            <p:nvPr/>
          </p:nvCxnSpPr>
          <p:spPr>
            <a:xfrm rot="16200000" flipH="1">
              <a:off x="369380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DB71F65-B4B2-D7B4-7698-6BAC52986360}"/>
                </a:ext>
              </a:extLst>
            </p:cNvPr>
            <p:cNvCxnSpPr>
              <a:cxnSpLocks/>
            </p:cNvCxnSpPr>
            <p:nvPr/>
          </p:nvCxnSpPr>
          <p:spPr>
            <a:xfrm rot="16200000" flipH="1">
              <a:off x="382351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5CC4891-61D4-24FB-438B-212C34F0CF2F}"/>
                </a:ext>
              </a:extLst>
            </p:cNvPr>
            <p:cNvCxnSpPr>
              <a:cxnSpLocks/>
            </p:cNvCxnSpPr>
            <p:nvPr/>
          </p:nvCxnSpPr>
          <p:spPr>
            <a:xfrm rot="16200000" flipH="1">
              <a:off x="3953212"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63A09D5-2314-1B1B-8C5E-BCCFDDD42A90}"/>
                </a:ext>
              </a:extLst>
            </p:cNvPr>
            <p:cNvCxnSpPr>
              <a:cxnSpLocks/>
            </p:cNvCxnSpPr>
            <p:nvPr/>
          </p:nvCxnSpPr>
          <p:spPr>
            <a:xfrm rot="16200000" flipH="1">
              <a:off x="4082914"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D4947E09-B1FE-7852-7000-BF108FBBD0AE}"/>
                </a:ext>
              </a:extLst>
            </p:cNvPr>
            <p:cNvCxnSpPr>
              <a:cxnSpLocks/>
            </p:cNvCxnSpPr>
            <p:nvPr/>
          </p:nvCxnSpPr>
          <p:spPr>
            <a:xfrm rot="16200000" flipH="1">
              <a:off x="4212617"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1E83E1D7-C3F1-8366-9E26-FA7AA208E722}"/>
                </a:ext>
              </a:extLst>
            </p:cNvPr>
            <p:cNvCxnSpPr>
              <a:cxnSpLocks/>
            </p:cNvCxnSpPr>
            <p:nvPr/>
          </p:nvCxnSpPr>
          <p:spPr>
            <a:xfrm rot="16200000" flipH="1">
              <a:off x="4342318"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A6C67A6F-0200-D779-D100-10E1DF87E19F}"/>
                </a:ext>
              </a:extLst>
            </p:cNvPr>
            <p:cNvCxnSpPr>
              <a:cxnSpLocks/>
            </p:cNvCxnSpPr>
            <p:nvPr/>
          </p:nvCxnSpPr>
          <p:spPr>
            <a:xfrm rot="16200000" flipH="1">
              <a:off x="4472021"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AF76B101-0AF3-C78F-CB4A-34721B21076D}"/>
                </a:ext>
              </a:extLst>
            </p:cNvPr>
            <p:cNvCxnSpPr>
              <a:cxnSpLocks/>
            </p:cNvCxnSpPr>
            <p:nvPr/>
          </p:nvCxnSpPr>
          <p:spPr>
            <a:xfrm rot="16200000" flipH="1">
              <a:off x="4601723" y="219845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A1BC6A82-8FBC-CC9B-328A-5230313A3E1F}"/>
                </a:ext>
              </a:extLst>
            </p:cNvPr>
            <p:cNvCxnSpPr>
              <a:cxnSpLocks/>
            </p:cNvCxnSpPr>
            <p:nvPr/>
          </p:nvCxnSpPr>
          <p:spPr>
            <a:xfrm rot="16200000" flipH="1">
              <a:off x="1626791" y="219845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2AF73A4A-14BC-AB61-0C99-F9217BE6A4CD}"/>
                </a:ext>
              </a:extLst>
            </p:cNvPr>
            <p:cNvCxnSpPr>
              <a:cxnSpLocks/>
            </p:cNvCxnSpPr>
            <p:nvPr/>
          </p:nvCxnSpPr>
          <p:spPr>
            <a:xfrm rot="16200000" flipH="1">
              <a:off x="1751958" y="2198456"/>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53E91EE2-983F-DF84-7AC2-201FEEE19FCC}"/>
                </a:ext>
              </a:extLst>
            </p:cNvPr>
            <p:cNvCxnSpPr>
              <a:cxnSpLocks/>
            </p:cNvCxnSpPr>
            <p:nvPr/>
          </p:nvCxnSpPr>
          <p:spPr>
            <a:xfrm rot="16200000" flipH="1">
              <a:off x="1877980" y="219845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0DD3735-8708-27B2-F83B-3F815D329F1C}"/>
                </a:ext>
              </a:extLst>
            </p:cNvPr>
            <p:cNvCxnSpPr>
              <a:cxnSpLocks/>
            </p:cNvCxnSpPr>
            <p:nvPr/>
          </p:nvCxnSpPr>
          <p:spPr>
            <a:xfrm rot="16200000" flipH="1">
              <a:off x="-1096951"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629C1E24-DC84-7AA2-CFC9-3257C7E32FE1}"/>
                </a:ext>
              </a:extLst>
            </p:cNvPr>
            <p:cNvCxnSpPr>
              <a:cxnSpLocks/>
            </p:cNvCxnSpPr>
            <p:nvPr/>
          </p:nvCxnSpPr>
          <p:spPr>
            <a:xfrm rot="16200000" flipH="1">
              <a:off x="-967249"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714CAB94-27FE-A913-02F8-285238B9F276}"/>
                </a:ext>
              </a:extLst>
            </p:cNvPr>
            <p:cNvCxnSpPr>
              <a:cxnSpLocks/>
            </p:cNvCxnSpPr>
            <p:nvPr/>
          </p:nvCxnSpPr>
          <p:spPr>
            <a:xfrm rot="16200000" flipH="1">
              <a:off x="-83754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0C335545-9EFC-DF01-95E7-EB8630BB2D3C}"/>
                </a:ext>
              </a:extLst>
            </p:cNvPr>
            <p:cNvCxnSpPr>
              <a:cxnSpLocks/>
            </p:cNvCxnSpPr>
            <p:nvPr/>
          </p:nvCxnSpPr>
          <p:spPr>
            <a:xfrm rot="16200000" flipH="1">
              <a:off x="-71238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805E35E-D9E5-AB98-6B84-79E07A45CD1D}"/>
                </a:ext>
              </a:extLst>
            </p:cNvPr>
            <p:cNvCxnSpPr>
              <a:cxnSpLocks/>
            </p:cNvCxnSpPr>
            <p:nvPr/>
          </p:nvCxnSpPr>
          <p:spPr>
            <a:xfrm rot="16200000" flipH="1">
              <a:off x="-5863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284A47-ED93-7ED4-9B2A-45E803893BF3}"/>
                </a:ext>
              </a:extLst>
            </p:cNvPr>
            <p:cNvCxnSpPr>
              <a:cxnSpLocks/>
            </p:cNvCxnSpPr>
            <p:nvPr/>
          </p:nvCxnSpPr>
          <p:spPr>
            <a:xfrm rot="16200000" flipH="1">
              <a:off x="-4566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059FF816-2DC9-22E8-8E87-FA6854B7CE0A}"/>
                </a:ext>
              </a:extLst>
            </p:cNvPr>
            <p:cNvCxnSpPr>
              <a:cxnSpLocks/>
            </p:cNvCxnSpPr>
            <p:nvPr/>
          </p:nvCxnSpPr>
          <p:spPr>
            <a:xfrm rot="16200000" flipH="1">
              <a:off x="-3269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86E8D745-CF73-56AE-0C22-68275264085F}"/>
                </a:ext>
              </a:extLst>
            </p:cNvPr>
            <p:cNvCxnSpPr>
              <a:cxnSpLocks/>
            </p:cNvCxnSpPr>
            <p:nvPr/>
          </p:nvCxnSpPr>
          <p:spPr>
            <a:xfrm rot="16200000" flipH="1">
              <a:off x="-1972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97FFB051-E752-5C2B-884B-6DAA777CE3DC}"/>
                </a:ext>
              </a:extLst>
            </p:cNvPr>
            <p:cNvCxnSpPr>
              <a:cxnSpLocks/>
            </p:cNvCxnSpPr>
            <p:nvPr/>
          </p:nvCxnSpPr>
          <p:spPr>
            <a:xfrm rot="16200000" flipH="1">
              <a:off x="-6755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10355E6-780E-6F7E-E0C1-AC554DB6F6DC}"/>
                </a:ext>
              </a:extLst>
            </p:cNvPr>
            <p:cNvCxnSpPr>
              <a:cxnSpLocks/>
            </p:cNvCxnSpPr>
            <p:nvPr/>
          </p:nvCxnSpPr>
          <p:spPr>
            <a:xfrm rot="16200000" flipH="1">
              <a:off x="6215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C1513186-25E7-B6F8-6F97-908656055D3E}"/>
                </a:ext>
              </a:extLst>
            </p:cNvPr>
            <p:cNvCxnSpPr>
              <a:cxnSpLocks/>
            </p:cNvCxnSpPr>
            <p:nvPr/>
          </p:nvCxnSpPr>
          <p:spPr>
            <a:xfrm rot="16200000" flipH="1">
              <a:off x="19185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5302CFA4-5F65-2938-D832-3CAB16105F6C}"/>
                </a:ext>
              </a:extLst>
            </p:cNvPr>
            <p:cNvCxnSpPr>
              <a:cxnSpLocks/>
            </p:cNvCxnSpPr>
            <p:nvPr/>
          </p:nvCxnSpPr>
          <p:spPr>
            <a:xfrm rot="16200000" flipH="1">
              <a:off x="32155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02969F54-79C8-DF5E-5D4E-D46BC4CA6DFE}"/>
                </a:ext>
              </a:extLst>
            </p:cNvPr>
            <p:cNvCxnSpPr>
              <a:cxnSpLocks/>
            </p:cNvCxnSpPr>
            <p:nvPr/>
          </p:nvCxnSpPr>
          <p:spPr>
            <a:xfrm rot="16200000" flipH="1">
              <a:off x="451258"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8E5A1D22-7C39-1E7F-7008-C1E8366C7BA7}"/>
                </a:ext>
              </a:extLst>
            </p:cNvPr>
            <p:cNvCxnSpPr>
              <a:cxnSpLocks/>
            </p:cNvCxnSpPr>
            <p:nvPr/>
          </p:nvCxnSpPr>
          <p:spPr>
            <a:xfrm rot="16200000" flipH="1">
              <a:off x="58096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7CA845C6-20CD-2DAB-86C5-2085847B706F}"/>
                </a:ext>
              </a:extLst>
            </p:cNvPr>
            <p:cNvCxnSpPr>
              <a:cxnSpLocks/>
            </p:cNvCxnSpPr>
            <p:nvPr/>
          </p:nvCxnSpPr>
          <p:spPr>
            <a:xfrm rot="16200000" flipH="1">
              <a:off x="710662"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EDFBD58B-0B09-294E-2C6E-C6935E65ADEC}"/>
                </a:ext>
              </a:extLst>
            </p:cNvPr>
            <p:cNvCxnSpPr>
              <a:cxnSpLocks/>
            </p:cNvCxnSpPr>
            <p:nvPr/>
          </p:nvCxnSpPr>
          <p:spPr>
            <a:xfrm rot="16200000" flipH="1">
              <a:off x="840364"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C3623EC4-C7C9-3725-FE48-EA8C115C378B}"/>
                </a:ext>
              </a:extLst>
            </p:cNvPr>
            <p:cNvCxnSpPr>
              <a:cxnSpLocks/>
            </p:cNvCxnSpPr>
            <p:nvPr/>
          </p:nvCxnSpPr>
          <p:spPr>
            <a:xfrm rot="16200000" flipH="1">
              <a:off x="970066"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1BE33858-1CA8-5260-0449-AA0FA810995E}"/>
                </a:ext>
              </a:extLst>
            </p:cNvPr>
            <p:cNvCxnSpPr>
              <a:cxnSpLocks/>
            </p:cNvCxnSpPr>
            <p:nvPr/>
          </p:nvCxnSpPr>
          <p:spPr>
            <a:xfrm rot="16200000" flipH="1">
              <a:off x="1099769"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C4F537CE-EC3E-CB75-FE22-0F1CCCD19D58}"/>
                </a:ext>
              </a:extLst>
            </p:cNvPr>
            <p:cNvCxnSpPr>
              <a:cxnSpLocks/>
            </p:cNvCxnSpPr>
            <p:nvPr/>
          </p:nvCxnSpPr>
          <p:spPr>
            <a:xfrm rot="16200000" flipH="1">
              <a:off x="1229470" y="2202883"/>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BE10E63-49DF-A413-5E0C-5127AF39B41F}"/>
                </a:ext>
              </a:extLst>
            </p:cNvPr>
            <p:cNvCxnSpPr>
              <a:cxnSpLocks/>
            </p:cNvCxnSpPr>
            <p:nvPr/>
          </p:nvCxnSpPr>
          <p:spPr>
            <a:xfrm rot="16200000" flipH="1">
              <a:off x="1359173"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41839D8-2C24-E740-517B-58928024C8E7}"/>
                </a:ext>
              </a:extLst>
            </p:cNvPr>
            <p:cNvCxnSpPr>
              <a:cxnSpLocks/>
            </p:cNvCxnSpPr>
            <p:nvPr/>
          </p:nvCxnSpPr>
          <p:spPr>
            <a:xfrm rot="16200000" flipH="1">
              <a:off x="1488875" y="2202882"/>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F1CA432-CAE9-0428-2723-E962BE2E7CA4}"/>
                </a:ext>
              </a:extLst>
            </p:cNvPr>
            <p:cNvCxnSpPr>
              <a:cxnSpLocks/>
            </p:cNvCxnSpPr>
            <p:nvPr/>
          </p:nvCxnSpPr>
          <p:spPr>
            <a:xfrm rot="16200000" flipH="1">
              <a:off x="-1486057" y="2202884"/>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12A11AB-AF72-4AF5-168B-8A081B3E5833}"/>
                </a:ext>
              </a:extLst>
            </p:cNvPr>
            <p:cNvCxnSpPr>
              <a:cxnSpLocks/>
            </p:cNvCxnSpPr>
            <p:nvPr/>
          </p:nvCxnSpPr>
          <p:spPr>
            <a:xfrm rot="16200000" flipH="1">
              <a:off x="-1360890" y="2202883"/>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344B574-38FB-B8BF-C340-4F684949FEEB}"/>
                </a:ext>
              </a:extLst>
            </p:cNvPr>
            <p:cNvCxnSpPr>
              <a:cxnSpLocks/>
            </p:cNvCxnSpPr>
            <p:nvPr/>
          </p:nvCxnSpPr>
          <p:spPr>
            <a:xfrm rot="16200000" flipH="1">
              <a:off x="-1234868"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D58698A3-7073-22DC-0BAB-8D7AD2FBB0D3}"/>
                </a:ext>
              </a:extLst>
            </p:cNvPr>
            <p:cNvCxnSpPr>
              <a:cxnSpLocks/>
            </p:cNvCxnSpPr>
            <p:nvPr/>
          </p:nvCxnSpPr>
          <p:spPr>
            <a:xfrm rot="16200000" flipH="1">
              <a:off x="-2142782" y="2202884"/>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76FD6C9-CDFA-1F8A-5771-A018C56BF103}"/>
                </a:ext>
              </a:extLst>
            </p:cNvPr>
            <p:cNvCxnSpPr>
              <a:cxnSpLocks/>
            </p:cNvCxnSpPr>
            <p:nvPr/>
          </p:nvCxnSpPr>
          <p:spPr>
            <a:xfrm rot="16200000" flipH="1">
              <a:off x="-2013079" y="220288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8EC3CE30-7591-99B4-0C66-0BC41A67AA20}"/>
                </a:ext>
              </a:extLst>
            </p:cNvPr>
            <p:cNvCxnSpPr>
              <a:cxnSpLocks/>
            </p:cNvCxnSpPr>
            <p:nvPr/>
          </p:nvCxnSpPr>
          <p:spPr>
            <a:xfrm rot="16200000" flipH="1">
              <a:off x="-1883378" y="220288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C036695-90E2-F14F-485D-EA5A1BF1E468}"/>
                </a:ext>
              </a:extLst>
            </p:cNvPr>
            <p:cNvCxnSpPr>
              <a:cxnSpLocks/>
            </p:cNvCxnSpPr>
            <p:nvPr/>
          </p:nvCxnSpPr>
          <p:spPr>
            <a:xfrm rot="16200000" flipH="1">
              <a:off x="-1753675"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B43509DD-427F-3F6C-2B03-4BF734D73C07}"/>
                </a:ext>
              </a:extLst>
            </p:cNvPr>
            <p:cNvCxnSpPr>
              <a:cxnSpLocks/>
            </p:cNvCxnSpPr>
            <p:nvPr/>
          </p:nvCxnSpPr>
          <p:spPr>
            <a:xfrm rot="16200000" flipH="1">
              <a:off x="-1623973" y="2202885"/>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9CAEBCB-53ED-B39A-0E5F-4353C8880E63}"/>
                </a:ext>
              </a:extLst>
            </p:cNvPr>
            <p:cNvCxnSpPr>
              <a:cxnSpLocks/>
            </p:cNvCxnSpPr>
            <p:nvPr/>
          </p:nvCxnSpPr>
          <p:spPr>
            <a:xfrm rot="16200000" flipH="1">
              <a:off x="9019805"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6C99325E-EC05-17F5-831E-B922E6170669}"/>
                </a:ext>
              </a:extLst>
            </p:cNvPr>
            <p:cNvCxnSpPr>
              <a:cxnSpLocks/>
            </p:cNvCxnSpPr>
            <p:nvPr/>
          </p:nvCxnSpPr>
          <p:spPr>
            <a:xfrm rot="16200000" flipH="1">
              <a:off x="9149507"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E10BCCD9-FBF8-44F6-C443-277D417FA62C}"/>
                </a:ext>
              </a:extLst>
            </p:cNvPr>
            <p:cNvCxnSpPr>
              <a:cxnSpLocks/>
            </p:cNvCxnSpPr>
            <p:nvPr/>
          </p:nvCxnSpPr>
          <p:spPr>
            <a:xfrm rot="16200000" flipH="1">
              <a:off x="927920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3D053A3-503F-64D6-7A70-2A7CEC8BE181}"/>
                </a:ext>
              </a:extLst>
            </p:cNvPr>
            <p:cNvCxnSpPr>
              <a:cxnSpLocks/>
            </p:cNvCxnSpPr>
            <p:nvPr/>
          </p:nvCxnSpPr>
          <p:spPr>
            <a:xfrm rot="16200000" flipH="1">
              <a:off x="9404376" y="2199837"/>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F71472E0-B1A5-EA94-AD8A-0A33D7069215}"/>
                </a:ext>
              </a:extLst>
            </p:cNvPr>
            <p:cNvCxnSpPr>
              <a:cxnSpLocks/>
            </p:cNvCxnSpPr>
            <p:nvPr/>
          </p:nvCxnSpPr>
          <p:spPr>
            <a:xfrm rot="16200000" flipH="1">
              <a:off x="953039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C919BB17-D8E2-E742-28AF-56B7D88A77D0}"/>
                </a:ext>
              </a:extLst>
            </p:cNvPr>
            <p:cNvCxnSpPr>
              <a:cxnSpLocks/>
            </p:cNvCxnSpPr>
            <p:nvPr/>
          </p:nvCxnSpPr>
          <p:spPr>
            <a:xfrm rot="16200000" flipH="1">
              <a:off x="9660100"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805AB489-751A-B5D8-6F4B-D42126333CDE}"/>
                </a:ext>
              </a:extLst>
            </p:cNvPr>
            <p:cNvCxnSpPr>
              <a:cxnSpLocks/>
            </p:cNvCxnSpPr>
            <p:nvPr/>
          </p:nvCxnSpPr>
          <p:spPr>
            <a:xfrm rot="16200000" flipH="1">
              <a:off x="9789802"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B17B1A13-59AE-F536-A636-3BC440B5ED5C}"/>
                </a:ext>
              </a:extLst>
            </p:cNvPr>
            <p:cNvCxnSpPr>
              <a:cxnSpLocks/>
            </p:cNvCxnSpPr>
            <p:nvPr/>
          </p:nvCxnSpPr>
          <p:spPr>
            <a:xfrm rot="16200000" flipH="1">
              <a:off x="8630699" y="2199838"/>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90EE33FC-B7F5-7A48-7503-95A8FFED9DDA}"/>
                </a:ext>
              </a:extLst>
            </p:cNvPr>
            <p:cNvCxnSpPr>
              <a:cxnSpLocks/>
            </p:cNvCxnSpPr>
            <p:nvPr/>
          </p:nvCxnSpPr>
          <p:spPr>
            <a:xfrm rot="16200000" flipH="1">
              <a:off x="8755866" y="2199838"/>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49BAB19-AFD8-30E5-7C66-298EA266CA23}"/>
                </a:ext>
              </a:extLst>
            </p:cNvPr>
            <p:cNvCxnSpPr>
              <a:cxnSpLocks/>
            </p:cNvCxnSpPr>
            <p:nvPr/>
          </p:nvCxnSpPr>
          <p:spPr>
            <a:xfrm rot="16200000" flipH="1">
              <a:off x="8881888" y="2199838"/>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104448E0-0593-A9A9-8D6C-3850466C685E}"/>
                </a:ext>
              </a:extLst>
            </p:cNvPr>
            <p:cNvCxnSpPr>
              <a:cxnSpLocks/>
            </p:cNvCxnSpPr>
            <p:nvPr/>
          </p:nvCxnSpPr>
          <p:spPr>
            <a:xfrm rot="16200000" flipH="1">
              <a:off x="5906957"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328F51DA-3259-3C57-D07B-6B2DFDA116F7}"/>
                </a:ext>
              </a:extLst>
            </p:cNvPr>
            <p:cNvCxnSpPr>
              <a:cxnSpLocks/>
            </p:cNvCxnSpPr>
            <p:nvPr/>
          </p:nvCxnSpPr>
          <p:spPr>
            <a:xfrm rot="16200000" flipH="1">
              <a:off x="6036659"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BB2D9E55-52C1-DBDB-4C7A-D4F2C72A4108}"/>
                </a:ext>
              </a:extLst>
            </p:cNvPr>
            <p:cNvCxnSpPr>
              <a:cxnSpLocks/>
            </p:cNvCxnSpPr>
            <p:nvPr/>
          </p:nvCxnSpPr>
          <p:spPr>
            <a:xfrm rot="16200000" flipH="1">
              <a:off x="616636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EA8C916F-EF34-3F90-183F-8C7240623479}"/>
                </a:ext>
              </a:extLst>
            </p:cNvPr>
            <p:cNvCxnSpPr>
              <a:cxnSpLocks/>
            </p:cNvCxnSpPr>
            <p:nvPr/>
          </p:nvCxnSpPr>
          <p:spPr>
            <a:xfrm rot="16200000" flipH="1">
              <a:off x="629152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302487F0-AD53-DFC2-7F45-8D635116324D}"/>
                </a:ext>
              </a:extLst>
            </p:cNvPr>
            <p:cNvCxnSpPr>
              <a:cxnSpLocks/>
            </p:cNvCxnSpPr>
            <p:nvPr/>
          </p:nvCxnSpPr>
          <p:spPr>
            <a:xfrm rot="16200000" flipH="1">
              <a:off x="641755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F9EF82A-016E-06C6-5A2F-2261CA82CADD}"/>
                </a:ext>
              </a:extLst>
            </p:cNvPr>
            <p:cNvCxnSpPr>
              <a:cxnSpLocks/>
            </p:cNvCxnSpPr>
            <p:nvPr/>
          </p:nvCxnSpPr>
          <p:spPr>
            <a:xfrm rot="16200000" flipH="1">
              <a:off x="654725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04073210-A2CB-0D79-1BA4-4D50DE599AA1}"/>
                </a:ext>
              </a:extLst>
            </p:cNvPr>
            <p:cNvCxnSpPr>
              <a:cxnSpLocks/>
            </p:cNvCxnSpPr>
            <p:nvPr/>
          </p:nvCxnSpPr>
          <p:spPr>
            <a:xfrm rot="16200000" flipH="1">
              <a:off x="667695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4BF3A87-D55C-7451-4093-1BC655E617F3}"/>
                </a:ext>
              </a:extLst>
            </p:cNvPr>
            <p:cNvCxnSpPr>
              <a:cxnSpLocks/>
            </p:cNvCxnSpPr>
            <p:nvPr/>
          </p:nvCxnSpPr>
          <p:spPr>
            <a:xfrm rot="16200000" flipH="1">
              <a:off x="680665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498B7934-E774-C98C-58AF-B286113DA0CB}"/>
                </a:ext>
              </a:extLst>
            </p:cNvPr>
            <p:cNvCxnSpPr>
              <a:cxnSpLocks/>
            </p:cNvCxnSpPr>
            <p:nvPr/>
          </p:nvCxnSpPr>
          <p:spPr>
            <a:xfrm rot="16200000" flipH="1">
              <a:off x="693635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C9F9A737-33F5-2321-0806-7CC79EE8CCCB}"/>
                </a:ext>
              </a:extLst>
            </p:cNvPr>
            <p:cNvCxnSpPr>
              <a:cxnSpLocks/>
            </p:cNvCxnSpPr>
            <p:nvPr/>
          </p:nvCxnSpPr>
          <p:spPr>
            <a:xfrm rot="16200000" flipH="1">
              <a:off x="706606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A182DFCF-E0DC-EEB9-49B0-EA33AD4689A9}"/>
                </a:ext>
              </a:extLst>
            </p:cNvPr>
            <p:cNvCxnSpPr>
              <a:cxnSpLocks/>
            </p:cNvCxnSpPr>
            <p:nvPr/>
          </p:nvCxnSpPr>
          <p:spPr>
            <a:xfrm rot="16200000" flipH="1">
              <a:off x="719576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E223B5B-3901-A2DE-6D1E-0A8322464C43}"/>
                </a:ext>
              </a:extLst>
            </p:cNvPr>
            <p:cNvCxnSpPr>
              <a:cxnSpLocks/>
            </p:cNvCxnSpPr>
            <p:nvPr/>
          </p:nvCxnSpPr>
          <p:spPr>
            <a:xfrm rot="16200000" flipH="1">
              <a:off x="732546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6C51B296-4F64-03DD-6516-3392B5A1B9D1}"/>
                </a:ext>
              </a:extLst>
            </p:cNvPr>
            <p:cNvCxnSpPr>
              <a:cxnSpLocks/>
            </p:cNvCxnSpPr>
            <p:nvPr/>
          </p:nvCxnSpPr>
          <p:spPr>
            <a:xfrm rot="16200000" flipH="1">
              <a:off x="7455166"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0AED1C68-6190-EF64-717C-5C7FDB9A6927}"/>
                </a:ext>
              </a:extLst>
            </p:cNvPr>
            <p:cNvCxnSpPr>
              <a:cxnSpLocks/>
            </p:cNvCxnSpPr>
            <p:nvPr/>
          </p:nvCxnSpPr>
          <p:spPr>
            <a:xfrm rot="16200000" flipH="1">
              <a:off x="758486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1AAC399-8DA9-8246-B872-8038B99BADF1}"/>
                </a:ext>
              </a:extLst>
            </p:cNvPr>
            <p:cNvCxnSpPr>
              <a:cxnSpLocks/>
            </p:cNvCxnSpPr>
            <p:nvPr/>
          </p:nvCxnSpPr>
          <p:spPr>
            <a:xfrm rot="16200000" flipH="1">
              <a:off x="7714570"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AD40D92-772C-D5C1-2527-0A95ACCABE02}"/>
                </a:ext>
              </a:extLst>
            </p:cNvPr>
            <p:cNvCxnSpPr>
              <a:cxnSpLocks/>
            </p:cNvCxnSpPr>
            <p:nvPr/>
          </p:nvCxnSpPr>
          <p:spPr>
            <a:xfrm rot="16200000" flipH="1">
              <a:off x="7844272"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234BF703-1FBB-AA0F-04EB-0E548F6F9C9D}"/>
                </a:ext>
              </a:extLst>
            </p:cNvPr>
            <p:cNvCxnSpPr>
              <a:cxnSpLocks/>
            </p:cNvCxnSpPr>
            <p:nvPr/>
          </p:nvCxnSpPr>
          <p:spPr>
            <a:xfrm rot="16200000" flipH="1">
              <a:off x="7973974"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14EBA46-9513-3137-A5E9-8675D62CC580}"/>
                </a:ext>
              </a:extLst>
            </p:cNvPr>
            <p:cNvCxnSpPr>
              <a:cxnSpLocks/>
            </p:cNvCxnSpPr>
            <p:nvPr/>
          </p:nvCxnSpPr>
          <p:spPr>
            <a:xfrm rot="16200000" flipH="1">
              <a:off x="8103677"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1F4CCC46-CD24-8C8D-1215-E56D28AD9906}"/>
                </a:ext>
              </a:extLst>
            </p:cNvPr>
            <p:cNvCxnSpPr>
              <a:cxnSpLocks/>
            </p:cNvCxnSpPr>
            <p:nvPr/>
          </p:nvCxnSpPr>
          <p:spPr>
            <a:xfrm rot="16200000" flipH="1">
              <a:off x="8233378" y="2204265"/>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8E5C060-1F20-84DB-935E-BE66231FBE71}"/>
                </a:ext>
              </a:extLst>
            </p:cNvPr>
            <p:cNvCxnSpPr>
              <a:cxnSpLocks/>
            </p:cNvCxnSpPr>
            <p:nvPr/>
          </p:nvCxnSpPr>
          <p:spPr>
            <a:xfrm rot="16200000" flipH="1">
              <a:off x="8363081"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ADB15A4-C9AD-1249-B528-CB22941330ED}"/>
                </a:ext>
              </a:extLst>
            </p:cNvPr>
            <p:cNvCxnSpPr>
              <a:cxnSpLocks/>
            </p:cNvCxnSpPr>
            <p:nvPr/>
          </p:nvCxnSpPr>
          <p:spPr>
            <a:xfrm rot="16200000" flipH="1">
              <a:off x="8492783" y="2204264"/>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E2768CEB-B5FF-643D-94A9-7C8069B480B1}"/>
                </a:ext>
              </a:extLst>
            </p:cNvPr>
            <p:cNvCxnSpPr>
              <a:cxnSpLocks/>
            </p:cNvCxnSpPr>
            <p:nvPr/>
          </p:nvCxnSpPr>
          <p:spPr>
            <a:xfrm rot="16200000" flipH="1">
              <a:off x="5517851" y="2204266"/>
              <a:ext cx="452853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D8086C38-65BC-F84F-12C8-E599930AF49D}"/>
                </a:ext>
              </a:extLst>
            </p:cNvPr>
            <p:cNvCxnSpPr>
              <a:cxnSpLocks/>
            </p:cNvCxnSpPr>
            <p:nvPr/>
          </p:nvCxnSpPr>
          <p:spPr>
            <a:xfrm rot="16200000" flipH="1">
              <a:off x="5643018" y="2204265"/>
              <a:ext cx="4537608"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6072871D-5B29-391B-62FA-657D97E33E9D}"/>
                </a:ext>
              </a:extLst>
            </p:cNvPr>
            <p:cNvCxnSpPr>
              <a:cxnSpLocks/>
            </p:cNvCxnSpPr>
            <p:nvPr/>
          </p:nvCxnSpPr>
          <p:spPr>
            <a:xfrm rot="16200000" flipH="1">
              <a:off x="5769040"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6F690D5E-EA31-0617-C93B-055434880A09}"/>
                </a:ext>
              </a:extLst>
            </p:cNvPr>
            <p:cNvCxnSpPr>
              <a:cxnSpLocks/>
            </p:cNvCxnSpPr>
            <p:nvPr/>
          </p:nvCxnSpPr>
          <p:spPr>
            <a:xfrm rot="16200000" flipH="1">
              <a:off x="4731424"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BAC739F8-26B5-6222-2A09-77B631A13296}"/>
                </a:ext>
              </a:extLst>
            </p:cNvPr>
            <p:cNvCxnSpPr>
              <a:cxnSpLocks/>
            </p:cNvCxnSpPr>
            <p:nvPr/>
          </p:nvCxnSpPr>
          <p:spPr>
            <a:xfrm rot="16200000" flipH="1">
              <a:off x="4861126" y="2204266"/>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4944C571-510B-A3B5-4114-026FED564009}"/>
                </a:ext>
              </a:extLst>
            </p:cNvPr>
            <p:cNvCxnSpPr>
              <a:cxnSpLocks/>
            </p:cNvCxnSpPr>
            <p:nvPr/>
          </p:nvCxnSpPr>
          <p:spPr>
            <a:xfrm rot="16200000" flipH="1">
              <a:off x="4990829" y="2204266"/>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BDF5988B-E237-BB2F-E835-4323B8844672}"/>
                </a:ext>
              </a:extLst>
            </p:cNvPr>
            <p:cNvCxnSpPr>
              <a:cxnSpLocks/>
            </p:cNvCxnSpPr>
            <p:nvPr/>
          </p:nvCxnSpPr>
          <p:spPr>
            <a:xfrm rot="16200000" flipH="1">
              <a:off x="5120530" y="2204267"/>
              <a:ext cx="4544967"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45D58477-95CC-45A4-8A7A-DFE61B7BA598}"/>
                </a:ext>
              </a:extLst>
            </p:cNvPr>
            <p:cNvCxnSpPr>
              <a:cxnSpLocks/>
            </p:cNvCxnSpPr>
            <p:nvPr/>
          </p:nvCxnSpPr>
          <p:spPr>
            <a:xfrm rot="16200000" flipH="1">
              <a:off x="5250233"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CC9B5FBD-A354-B604-7177-DDF25C8D6499}"/>
                </a:ext>
              </a:extLst>
            </p:cNvPr>
            <p:cNvCxnSpPr>
              <a:cxnSpLocks/>
            </p:cNvCxnSpPr>
            <p:nvPr/>
          </p:nvCxnSpPr>
          <p:spPr>
            <a:xfrm rot="16200000" flipH="1">
              <a:off x="5379935" y="2204267"/>
              <a:ext cx="4544966" cy="0"/>
            </a:xfrm>
            <a:prstGeom prst="straightConnector1">
              <a:avLst/>
            </a:prstGeom>
            <a:ln w="15875">
              <a:solidFill>
                <a:schemeClr val="bg2">
                  <a:lumMod val="50000"/>
                </a:schemeClr>
              </a:solidFill>
              <a:prstDash val="sysDot"/>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flipV="1">
              <a:off x="831757" y="533743"/>
              <a:ext cx="3476380" cy="2785859"/>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9" name="Group 468">
              <a:extLst>
                <a:ext uri="{FF2B5EF4-FFF2-40B4-BE49-F238E27FC236}">
                  <a16:creationId xmlns:a16="http://schemas.microsoft.com/office/drawing/2014/main" id="{8CCEDF50-10C4-0053-F2C8-BA4DC43D4F11}"/>
                </a:ext>
              </a:extLst>
            </p:cNvPr>
            <p:cNvGrpSpPr/>
            <p:nvPr/>
          </p:nvGrpSpPr>
          <p:grpSpPr>
            <a:xfrm>
              <a:off x="6120554" y="3261119"/>
              <a:ext cx="987824" cy="489178"/>
              <a:chOff x="5559362" y="103657"/>
              <a:chExt cx="987824" cy="489178"/>
            </a:xfrm>
          </p:grpSpPr>
          <p:grpSp>
            <p:nvGrpSpPr>
              <p:cNvPr id="470" name="Group 469">
                <a:extLst>
                  <a:ext uri="{FF2B5EF4-FFF2-40B4-BE49-F238E27FC236}">
                    <a16:creationId xmlns:a16="http://schemas.microsoft.com/office/drawing/2014/main" id="{0177206E-8445-B294-7E96-E43456FEF7B4}"/>
                  </a:ext>
                </a:extLst>
              </p:cNvPr>
              <p:cNvGrpSpPr/>
              <p:nvPr/>
            </p:nvGrpSpPr>
            <p:grpSpPr>
              <a:xfrm>
                <a:off x="5559362" y="126251"/>
                <a:ext cx="774009" cy="435660"/>
                <a:chOff x="2909523" y="3011514"/>
                <a:chExt cx="2208316" cy="1684401"/>
              </a:xfrm>
            </p:grpSpPr>
            <p:cxnSp>
              <p:nvCxnSpPr>
                <p:cNvPr id="472" name="Straight Arrow Connector 471">
                  <a:extLst>
                    <a:ext uri="{FF2B5EF4-FFF2-40B4-BE49-F238E27FC236}">
                      <a16:creationId xmlns:a16="http://schemas.microsoft.com/office/drawing/2014/main" id="{623EDABF-287E-0C1D-C2B0-4A34AEBFCA3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3" name="Straight Arrow Connector 472">
                  <a:extLst>
                    <a:ext uri="{FF2B5EF4-FFF2-40B4-BE49-F238E27FC236}">
                      <a16:creationId xmlns:a16="http://schemas.microsoft.com/office/drawing/2014/main" id="{80FECE42-DB81-B1A0-BF84-42596B05F057}"/>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4" name="Straight Arrow Connector 473">
                  <a:extLst>
                    <a:ext uri="{FF2B5EF4-FFF2-40B4-BE49-F238E27FC236}">
                      <a16:creationId xmlns:a16="http://schemas.microsoft.com/office/drawing/2014/main" id="{0FFD1D6F-666B-7BFC-E01F-56CC6CC5C804}"/>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5" name="Straight Arrow Connector 474">
                  <a:extLst>
                    <a:ext uri="{FF2B5EF4-FFF2-40B4-BE49-F238E27FC236}">
                      <a16:creationId xmlns:a16="http://schemas.microsoft.com/office/drawing/2014/main" id="{6C1625DC-BE40-D67B-5BFF-0A7DAAF9732F}"/>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6" name="Straight Arrow Connector 475">
                  <a:extLst>
                    <a:ext uri="{FF2B5EF4-FFF2-40B4-BE49-F238E27FC236}">
                      <a16:creationId xmlns:a16="http://schemas.microsoft.com/office/drawing/2014/main" id="{188374BD-2430-001D-EFB1-780B34254929}"/>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7" name="Straight Arrow Connector 476">
                  <a:extLst>
                    <a:ext uri="{FF2B5EF4-FFF2-40B4-BE49-F238E27FC236}">
                      <a16:creationId xmlns:a16="http://schemas.microsoft.com/office/drawing/2014/main" id="{D0D0A0ED-9158-0410-DC03-3657F1730585}"/>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8" name="Straight Arrow Connector 477">
                  <a:extLst>
                    <a:ext uri="{FF2B5EF4-FFF2-40B4-BE49-F238E27FC236}">
                      <a16:creationId xmlns:a16="http://schemas.microsoft.com/office/drawing/2014/main" id="{98E8B23B-236B-E52D-C680-B4F3D0BD6F88}"/>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9" name="Straight Arrow Connector 478">
                  <a:extLst>
                    <a:ext uri="{FF2B5EF4-FFF2-40B4-BE49-F238E27FC236}">
                      <a16:creationId xmlns:a16="http://schemas.microsoft.com/office/drawing/2014/main" id="{88037AA0-6899-AF06-397D-11EFE222AE2E}"/>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0" name="Straight Arrow Connector 479">
                  <a:extLst>
                    <a:ext uri="{FF2B5EF4-FFF2-40B4-BE49-F238E27FC236}">
                      <a16:creationId xmlns:a16="http://schemas.microsoft.com/office/drawing/2014/main" id="{B9D0C3E4-6B92-5859-F161-FAD082BA6316}"/>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1" name="Straight Arrow Connector 480">
                  <a:extLst>
                    <a:ext uri="{FF2B5EF4-FFF2-40B4-BE49-F238E27FC236}">
                      <a16:creationId xmlns:a16="http://schemas.microsoft.com/office/drawing/2014/main" id="{497E6E34-DBEA-9383-4536-63E63AC4BBDB}"/>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2" name="Straight Arrow Connector 481">
                  <a:extLst>
                    <a:ext uri="{FF2B5EF4-FFF2-40B4-BE49-F238E27FC236}">
                      <a16:creationId xmlns:a16="http://schemas.microsoft.com/office/drawing/2014/main" id="{73C98742-47D1-A751-3520-5FD055C7A994}"/>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3" name="Straight Arrow Connector 482">
                  <a:extLst>
                    <a:ext uri="{FF2B5EF4-FFF2-40B4-BE49-F238E27FC236}">
                      <a16:creationId xmlns:a16="http://schemas.microsoft.com/office/drawing/2014/main" id="{F09610A3-43AA-3B5D-2559-C9F76D0FC410}"/>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71" name="Freeform: Shape 470">
                <a:extLst>
                  <a:ext uri="{FF2B5EF4-FFF2-40B4-BE49-F238E27FC236}">
                    <a16:creationId xmlns:a16="http://schemas.microsoft.com/office/drawing/2014/main" id="{0EC011E2-A184-1572-127B-2BF2C0007055}"/>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flipH="1">
              <a:off x="6024667" y="3575583"/>
              <a:ext cx="642311" cy="556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flipV="1">
              <a:off x="848120" y="3451630"/>
              <a:ext cx="5818052" cy="20373"/>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8054954" y="3929308"/>
              <a:ext cx="55294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91164619-27F7-F240-8A7B-B0D93DF28657}"/>
                </a:ext>
              </a:extLst>
            </p:cNvPr>
            <p:cNvCxnSpPr>
              <a:cxnSpLocks/>
            </p:cNvCxnSpPr>
            <p:nvPr/>
          </p:nvCxnSpPr>
          <p:spPr>
            <a:xfrm>
              <a:off x="8054954" y="785353"/>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9C738024-5E16-0B4B-6278-E6288BBC02C0}"/>
                </a:ext>
              </a:extLst>
            </p:cNvPr>
            <p:cNvCxnSpPr>
              <a:cxnSpLocks/>
            </p:cNvCxnSpPr>
            <p:nvPr/>
          </p:nvCxnSpPr>
          <p:spPr>
            <a:xfrm>
              <a:off x="11252152" y="3939088"/>
              <a:ext cx="552949" cy="0"/>
            </a:xfrm>
            <a:prstGeom prst="straightConnector1">
              <a:avLst/>
            </a:prstGeom>
            <a:ln w="762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1" name="Straight Arrow Connector 440">
              <a:extLst>
                <a:ext uri="{FF2B5EF4-FFF2-40B4-BE49-F238E27FC236}">
                  <a16:creationId xmlns:a16="http://schemas.microsoft.com/office/drawing/2014/main" id="{79BE6D47-D6F7-8E16-4471-A86AD061AF8D}"/>
                </a:ext>
              </a:extLst>
            </p:cNvPr>
            <p:cNvCxnSpPr>
              <a:cxnSpLocks/>
            </p:cNvCxnSpPr>
            <p:nvPr/>
          </p:nvCxnSpPr>
          <p:spPr>
            <a:xfrm>
              <a:off x="4750655" y="536464"/>
              <a:ext cx="3420210" cy="2721128"/>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AEF106E4-05D4-F70F-9EF3-21473C48A750}"/>
                </a:ext>
              </a:extLst>
            </p:cNvPr>
            <p:cNvGrpSpPr/>
            <p:nvPr/>
          </p:nvGrpSpPr>
          <p:grpSpPr>
            <a:xfrm>
              <a:off x="10658365" y="3255754"/>
              <a:ext cx="984940" cy="489178"/>
              <a:chOff x="10663552" y="3207685"/>
              <a:chExt cx="984940" cy="489178"/>
            </a:xfrm>
          </p:grpSpPr>
          <p:grpSp>
            <p:nvGrpSpPr>
              <p:cNvPr id="18" name="Group 17">
                <a:extLst>
                  <a:ext uri="{FF2B5EF4-FFF2-40B4-BE49-F238E27FC236}">
                    <a16:creationId xmlns:a16="http://schemas.microsoft.com/office/drawing/2014/main" id="{475E4B04-DA93-E4F4-FE0C-E940B6787E3C}"/>
                  </a:ext>
                </a:extLst>
              </p:cNvPr>
              <p:cNvGrpSpPr/>
              <p:nvPr/>
            </p:nvGrpSpPr>
            <p:grpSpPr>
              <a:xfrm>
                <a:off x="10663552" y="3230279"/>
                <a:ext cx="895700" cy="435660"/>
                <a:chOff x="2917754" y="3011514"/>
                <a:chExt cx="2555508" cy="1684401"/>
              </a:xfrm>
            </p:grpSpPr>
            <p:cxnSp>
              <p:nvCxnSpPr>
                <p:cNvPr id="19" name="Straight Arrow Connector 18">
                  <a:extLst>
                    <a:ext uri="{FF2B5EF4-FFF2-40B4-BE49-F238E27FC236}">
                      <a16:creationId xmlns:a16="http://schemas.microsoft.com/office/drawing/2014/main" id="{2B73D77B-E30D-B61D-F198-EA65F72EAFCB}"/>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A7FACE-DD88-E712-EF13-8F66B879ACE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AF23F03-974D-C8FC-E7B9-5E5325A54176}"/>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7D915B3-8E57-D8DB-999A-A65E1F8C7882}"/>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3F4A3D-2A41-3F7B-E07A-B7D4D0BFFDDB}"/>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A8143ED-C062-91AB-D2C1-A0B25E7ECA61}"/>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1A3992F-8030-69B8-A808-B2969A9B309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D4FB5-9B66-5585-394E-0B44989168ED}"/>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97814D3-6493-B167-199B-FD7BF0E9A803}"/>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544EAF8-E2E8-8645-9CDC-FADB627553E1}"/>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C928471-BC99-A934-67EE-0CFE8017313D}"/>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85C43A2-5AF8-A329-6D72-9D2BF1D9E10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 name="Freeform: Shape 30">
                <a:extLst>
                  <a:ext uri="{FF2B5EF4-FFF2-40B4-BE49-F238E27FC236}">
                    <a16:creationId xmlns:a16="http://schemas.microsoft.com/office/drawing/2014/main" id="{5A86F909-1DB4-9C47-1A00-06D9E317F4FC}"/>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9" name="Group 48">
              <a:extLst>
                <a:ext uri="{FF2B5EF4-FFF2-40B4-BE49-F238E27FC236}">
                  <a16:creationId xmlns:a16="http://schemas.microsoft.com/office/drawing/2014/main" id="{D52B96AD-26FB-8C7B-D0DF-0087F4652B01}"/>
                </a:ext>
              </a:extLst>
            </p:cNvPr>
            <p:cNvGrpSpPr/>
            <p:nvPr/>
          </p:nvGrpSpPr>
          <p:grpSpPr>
            <a:xfrm>
              <a:off x="7465751" y="3267738"/>
              <a:ext cx="984940" cy="489178"/>
              <a:chOff x="7276986" y="5156754"/>
              <a:chExt cx="984940" cy="489178"/>
            </a:xfrm>
          </p:grpSpPr>
          <p:grpSp>
            <p:nvGrpSpPr>
              <p:cNvPr id="32" name="Group 31">
                <a:extLst>
                  <a:ext uri="{FF2B5EF4-FFF2-40B4-BE49-F238E27FC236}">
                    <a16:creationId xmlns:a16="http://schemas.microsoft.com/office/drawing/2014/main" id="{25056340-31B3-8722-9002-3ED05EE8D4D3}"/>
                  </a:ext>
                </a:extLst>
              </p:cNvPr>
              <p:cNvGrpSpPr/>
              <p:nvPr/>
            </p:nvGrpSpPr>
            <p:grpSpPr>
              <a:xfrm>
                <a:off x="7276986" y="5179348"/>
                <a:ext cx="895700" cy="435660"/>
                <a:chOff x="2917754" y="3011514"/>
                <a:chExt cx="2555508" cy="1684401"/>
              </a:xfrm>
            </p:grpSpPr>
            <p:cxnSp>
              <p:nvCxnSpPr>
                <p:cNvPr id="33" name="Straight Arrow Connector 32">
                  <a:extLst>
                    <a:ext uri="{FF2B5EF4-FFF2-40B4-BE49-F238E27FC236}">
                      <a16:creationId xmlns:a16="http://schemas.microsoft.com/office/drawing/2014/main" id="{931CC962-82ED-3AEF-5911-6C90DBE8C185}"/>
                    </a:ext>
                  </a:extLst>
                </p:cNvPr>
                <p:cNvCxnSpPr>
                  <a:cxnSpLocks/>
                </p:cNvCxnSpPr>
                <p:nvPr/>
              </p:nvCxnSpPr>
              <p:spPr>
                <a:xfrm>
                  <a:off x="2917754" y="3933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CFC229B-1AC2-A53C-7039-78BC3F256F39}"/>
                    </a:ext>
                  </a:extLst>
                </p:cNvPr>
                <p:cNvCxnSpPr>
                  <a:cxnSpLocks/>
                </p:cNvCxnSpPr>
                <p:nvPr/>
              </p:nvCxnSpPr>
              <p:spPr>
                <a:xfrm>
                  <a:off x="2938421" y="40863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24CE6A7-00C8-FC1E-4F00-653551111864}"/>
                    </a:ext>
                  </a:extLst>
                </p:cNvPr>
                <p:cNvCxnSpPr>
                  <a:cxnSpLocks/>
                </p:cNvCxnSpPr>
                <p:nvPr/>
              </p:nvCxnSpPr>
              <p:spPr>
                <a:xfrm>
                  <a:off x="2997833" y="42387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BC69CC2-DF6B-4FDF-08B8-50F91855C062}"/>
                    </a:ext>
                  </a:extLst>
                </p:cNvPr>
                <p:cNvCxnSpPr>
                  <a:cxnSpLocks/>
                </p:cNvCxnSpPr>
                <p:nvPr/>
              </p:nvCxnSpPr>
              <p:spPr>
                <a:xfrm>
                  <a:off x="3088241" y="43911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2E0939E-EE15-A373-B5E7-DDD292866B93}"/>
                    </a:ext>
                  </a:extLst>
                </p:cNvPr>
                <p:cNvCxnSpPr>
                  <a:cxnSpLocks/>
                </p:cNvCxnSpPr>
                <p:nvPr/>
              </p:nvCxnSpPr>
              <p:spPr>
                <a:xfrm>
                  <a:off x="3232890" y="45435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D7D6A28-BF11-9131-19CB-F26FBB35156A}"/>
                    </a:ext>
                  </a:extLst>
                </p:cNvPr>
                <p:cNvCxnSpPr>
                  <a:cxnSpLocks/>
                </p:cNvCxnSpPr>
                <p:nvPr/>
              </p:nvCxnSpPr>
              <p:spPr>
                <a:xfrm>
                  <a:off x="3470531" y="4695915"/>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3C0605E-4E85-AC55-E47C-F53A2A4430E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C5B1D8D-692D-288D-199D-F47204DC66B0}"/>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50924A9-CF36-DE09-F615-6163F0F0378D}"/>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7D3CFA5-B72B-0D3C-F85D-2322E026BFF6}"/>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15EB84D-5D80-6BAE-ADAE-93C6E6C4612E}"/>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3247907-BE5A-2843-44C0-1BEDF2578A42}"/>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65000"/>
                          <a:lumOff val="35000"/>
                        </a:schemeClr>
                      </a:gs>
                      <a:gs pos="28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 name="Freeform: Shape 47">
                <a:extLst>
                  <a:ext uri="{FF2B5EF4-FFF2-40B4-BE49-F238E27FC236}">
                    <a16:creationId xmlns:a16="http://schemas.microsoft.com/office/drawing/2014/main" id="{E99874CC-C73D-6F10-9765-90073D309DF1}"/>
                  </a:ext>
                </a:extLst>
              </p:cNvPr>
              <p:cNvSpPr/>
              <p:nvPr/>
            </p:nvSpPr>
            <p:spPr>
              <a:xfrm rot="5400000">
                <a:off x="7868280" y="5252286"/>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52" name="Group 51">
              <a:extLst>
                <a:ext uri="{FF2B5EF4-FFF2-40B4-BE49-F238E27FC236}">
                  <a16:creationId xmlns:a16="http://schemas.microsoft.com/office/drawing/2014/main" id="{6B2C5D99-F6A1-3241-376C-1FEBFB17F517}"/>
                </a:ext>
              </a:extLst>
            </p:cNvPr>
            <p:cNvGrpSpPr/>
            <p:nvPr/>
          </p:nvGrpSpPr>
          <p:grpSpPr>
            <a:xfrm>
              <a:off x="7499627" y="44372"/>
              <a:ext cx="984940" cy="489178"/>
              <a:chOff x="10663552" y="3207685"/>
              <a:chExt cx="984940" cy="489178"/>
            </a:xfrm>
          </p:grpSpPr>
          <p:grpSp>
            <p:nvGrpSpPr>
              <p:cNvPr id="53" name="Group 52">
                <a:extLst>
                  <a:ext uri="{FF2B5EF4-FFF2-40B4-BE49-F238E27FC236}">
                    <a16:creationId xmlns:a16="http://schemas.microsoft.com/office/drawing/2014/main" id="{22357A1E-7D9A-6E09-883F-3A8E80354529}"/>
                  </a:ext>
                </a:extLst>
              </p:cNvPr>
              <p:cNvGrpSpPr/>
              <p:nvPr/>
            </p:nvGrpSpPr>
            <p:grpSpPr>
              <a:xfrm>
                <a:off x="10663552" y="3230279"/>
                <a:ext cx="895700" cy="435660"/>
                <a:chOff x="2917754" y="3011514"/>
                <a:chExt cx="2555508" cy="1684401"/>
              </a:xfrm>
            </p:grpSpPr>
            <p:cxnSp>
              <p:nvCxnSpPr>
                <p:cNvPr id="55" name="Straight Arrow Connector 54">
                  <a:extLst>
                    <a:ext uri="{FF2B5EF4-FFF2-40B4-BE49-F238E27FC236}">
                      <a16:creationId xmlns:a16="http://schemas.microsoft.com/office/drawing/2014/main" id="{3EC3C1B2-9BFD-100D-5C71-2AFA72E9607A}"/>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A06283D-E98F-CA8A-D2A2-AA227340ACAD}"/>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E5FE917-0476-A046-F07C-A4AEF0D1B3F5}"/>
                    </a:ext>
                  </a:extLst>
                </p:cNvPr>
                <p:cNvCxnSpPr>
                  <a:cxnSpLocks/>
                </p:cNvCxnSpPr>
                <p:nvPr/>
              </p:nvCxnSpPr>
              <p:spPr>
                <a:xfrm>
                  <a:off x="2997833" y="42387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6B8C361-B845-2EDD-8B68-FF8EC138D924}"/>
                    </a:ext>
                  </a:extLst>
                </p:cNvPr>
                <p:cNvCxnSpPr>
                  <a:cxnSpLocks/>
                </p:cNvCxnSpPr>
                <p:nvPr/>
              </p:nvCxnSpPr>
              <p:spPr>
                <a:xfrm>
                  <a:off x="3088241" y="43911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8931C7A-35E0-1727-D78F-8588958D4E12}"/>
                    </a:ext>
                  </a:extLst>
                </p:cNvPr>
                <p:cNvCxnSpPr>
                  <a:cxnSpLocks/>
                </p:cNvCxnSpPr>
                <p:nvPr/>
              </p:nvCxnSpPr>
              <p:spPr>
                <a:xfrm>
                  <a:off x="3232890" y="45435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952BED8-6384-0C38-B97B-C15F3E5F82C3}"/>
                    </a:ext>
                  </a:extLst>
                </p:cNvPr>
                <p:cNvCxnSpPr>
                  <a:cxnSpLocks/>
                </p:cNvCxnSpPr>
                <p:nvPr/>
              </p:nvCxnSpPr>
              <p:spPr>
                <a:xfrm>
                  <a:off x="3470531" y="4695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0567FC0-68B3-9578-2F8D-F53A802BE8A1}"/>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3C1F72-C851-5A55-2248-70C153CDF675}"/>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40FFCC-69E3-4716-F0EE-92F58FCD9299}"/>
                    </a:ext>
                  </a:extLst>
                </p:cNvPr>
                <p:cNvCxnSpPr>
                  <a:cxnSpLocks/>
                </p:cNvCxnSpPr>
                <p:nvPr/>
              </p:nvCxnSpPr>
              <p:spPr>
                <a:xfrm rot="10800000" flipH="1">
                  <a:off x="3011868" y="34687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8" name="Straight Arrow Connector 447">
                  <a:extLst>
                    <a:ext uri="{FF2B5EF4-FFF2-40B4-BE49-F238E27FC236}">
                      <a16:creationId xmlns:a16="http://schemas.microsoft.com/office/drawing/2014/main" id="{CB43CE23-3E03-29BD-CA2A-11FB91437348}"/>
                    </a:ext>
                  </a:extLst>
                </p:cNvPr>
                <p:cNvCxnSpPr>
                  <a:cxnSpLocks/>
                </p:cNvCxnSpPr>
                <p:nvPr/>
              </p:nvCxnSpPr>
              <p:spPr>
                <a:xfrm rot="10800000" flipH="1">
                  <a:off x="3110025" y="33163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9" name="Straight Arrow Connector 448">
                  <a:extLst>
                    <a:ext uri="{FF2B5EF4-FFF2-40B4-BE49-F238E27FC236}">
                      <a16:creationId xmlns:a16="http://schemas.microsoft.com/office/drawing/2014/main" id="{07553A1B-58A7-0904-247F-E35A2016FE77}"/>
                    </a:ext>
                  </a:extLst>
                </p:cNvPr>
                <p:cNvCxnSpPr>
                  <a:cxnSpLocks/>
                </p:cNvCxnSpPr>
                <p:nvPr/>
              </p:nvCxnSpPr>
              <p:spPr>
                <a:xfrm rot="10800000" flipH="1">
                  <a:off x="3254673" y="31639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2" name="Straight Arrow Connector 451">
                  <a:extLst>
                    <a:ext uri="{FF2B5EF4-FFF2-40B4-BE49-F238E27FC236}">
                      <a16:creationId xmlns:a16="http://schemas.microsoft.com/office/drawing/2014/main" id="{40AA9EC0-A5A8-7A91-E72A-A60180F10861}"/>
                    </a:ext>
                  </a:extLst>
                </p:cNvPr>
                <p:cNvCxnSpPr>
                  <a:cxnSpLocks/>
                </p:cNvCxnSpPr>
                <p:nvPr/>
              </p:nvCxnSpPr>
              <p:spPr>
                <a:xfrm rot="10800000" flipH="1">
                  <a:off x="3500064" y="3011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4" name="Freeform: Shape 53">
                <a:extLst>
                  <a:ext uri="{FF2B5EF4-FFF2-40B4-BE49-F238E27FC236}">
                    <a16:creationId xmlns:a16="http://schemas.microsoft.com/office/drawing/2014/main" id="{55B8DE07-558A-9448-012E-B220EB787255}"/>
                  </a:ext>
                </a:extLst>
              </p:cNvPr>
              <p:cNvSpPr/>
              <p:nvPr/>
            </p:nvSpPr>
            <p:spPr>
              <a:xfrm rot="5400000">
                <a:off x="11254846" y="3303217"/>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grpSp>
          <p:nvGrpSpPr>
            <p:cNvPr id="468" name="Group 467">
              <a:extLst>
                <a:ext uri="{FF2B5EF4-FFF2-40B4-BE49-F238E27FC236}">
                  <a16:creationId xmlns:a16="http://schemas.microsoft.com/office/drawing/2014/main" id="{C5E57540-2735-BEDF-A757-DF39950CF3D9}"/>
                </a:ext>
              </a:extLst>
            </p:cNvPr>
            <p:cNvGrpSpPr/>
            <p:nvPr/>
          </p:nvGrpSpPr>
          <p:grpSpPr>
            <a:xfrm>
              <a:off x="3715444" y="27706"/>
              <a:ext cx="987824" cy="489178"/>
              <a:chOff x="5559362" y="103657"/>
              <a:chExt cx="987824" cy="489178"/>
            </a:xfrm>
          </p:grpSpPr>
          <p:grpSp>
            <p:nvGrpSpPr>
              <p:cNvPr id="454" name="Group 453">
                <a:extLst>
                  <a:ext uri="{FF2B5EF4-FFF2-40B4-BE49-F238E27FC236}">
                    <a16:creationId xmlns:a16="http://schemas.microsoft.com/office/drawing/2014/main" id="{B11EDD9A-499E-C0E4-8400-F031AF5376B1}"/>
                  </a:ext>
                </a:extLst>
              </p:cNvPr>
              <p:cNvGrpSpPr/>
              <p:nvPr/>
            </p:nvGrpSpPr>
            <p:grpSpPr>
              <a:xfrm>
                <a:off x="5559362" y="126251"/>
                <a:ext cx="774009" cy="435660"/>
                <a:chOff x="2909523" y="3011514"/>
                <a:chExt cx="2208316" cy="1684401"/>
              </a:xfrm>
            </p:grpSpPr>
            <p:cxnSp>
              <p:nvCxnSpPr>
                <p:cNvPr id="456" name="Straight Arrow Connector 455">
                  <a:extLst>
                    <a:ext uri="{FF2B5EF4-FFF2-40B4-BE49-F238E27FC236}">
                      <a16:creationId xmlns:a16="http://schemas.microsoft.com/office/drawing/2014/main" id="{2918F717-2F3A-BB42-30B3-EABFE7FE0AD7}"/>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7" name="Straight Arrow Connector 456">
                  <a:extLst>
                    <a:ext uri="{FF2B5EF4-FFF2-40B4-BE49-F238E27FC236}">
                      <a16:creationId xmlns:a16="http://schemas.microsoft.com/office/drawing/2014/main" id="{BED1A162-6456-2843-2F9F-38135712E4FA}"/>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8" name="Straight Arrow Connector 457">
                  <a:extLst>
                    <a:ext uri="{FF2B5EF4-FFF2-40B4-BE49-F238E27FC236}">
                      <a16:creationId xmlns:a16="http://schemas.microsoft.com/office/drawing/2014/main" id="{5FEB45BC-BDDE-3FB9-3CCD-073CFAE5698D}"/>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9" name="Straight Arrow Connector 458">
                  <a:extLst>
                    <a:ext uri="{FF2B5EF4-FFF2-40B4-BE49-F238E27FC236}">
                      <a16:creationId xmlns:a16="http://schemas.microsoft.com/office/drawing/2014/main" id="{7C5DA956-7990-F682-144B-C4DF957CB5E5}"/>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0" name="Straight Arrow Connector 459">
                  <a:extLst>
                    <a:ext uri="{FF2B5EF4-FFF2-40B4-BE49-F238E27FC236}">
                      <a16:creationId xmlns:a16="http://schemas.microsoft.com/office/drawing/2014/main" id="{BFD8AD8B-B8F6-58E0-167C-B7102D253E3E}"/>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1" name="Straight Arrow Connector 460">
                  <a:extLst>
                    <a:ext uri="{FF2B5EF4-FFF2-40B4-BE49-F238E27FC236}">
                      <a16:creationId xmlns:a16="http://schemas.microsoft.com/office/drawing/2014/main" id="{4195DC17-9D87-417E-39E9-F868F8094C5A}"/>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2" name="Straight Arrow Connector 461">
                  <a:extLst>
                    <a:ext uri="{FF2B5EF4-FFF2-40B4-BE49-F238E27FC236}">
                      <a16:creationId xmlns:a16="http://schemas.microsoft.com/office/drawing/2014/main" id="{C5FC887E-CA7F-851F-009D-E9432D8B0F77}"/>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3" name="Straight Arrow Connector 462">
                  <a:extLst>
                    <a:ext uri="{FF2B5EF4-FFF2-40B4-BE49-F238E27FC236}">
                      <a16:creationId xmlns:a16="http://schemas.microsoft.com/office/drawing/2014/main" id="{6D449B20-D00A-9CBD-C4FC-7AD4FB11A257}"/>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4" name="Straight Arrow Connector 463">
                  <a:extLst>
                    <a:ext uri="{FF2B5EF4-FFF2-40B4-BE49-F238E27FC236}">
                      <a16:creationId xmlns:a16="http://schemas.microsoft.com/office/drawing/2014/main" id="{837E6EC1-3CF9-2D8C-0303-24556D7F700C}"/>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5" name="Straight Arrow Connector 464">
                  <a:extLst>
                    <a:ext uri="{FF2B5EF4-FFF2-40B4-BE49-F238E27FC236}">
                      <a16:creationId xmlns:a16="http://schemas.microsoft.com/office/drawing/2014/main" id="{A5A285E2-2A81-8546-3434-933D076E0975}"/>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6" name="Straight Arrow Connector 465">
                  <a:extLst>
                    <a:ext uri="{FF2B5EF4-FFF2-40B4-BE49-F238E27FC236}">
                      <a16:creationId xmlns:a16="http://schemas.microsoft.com/office/drawing/2014/main" id="{544B6CB2-1B29-E97D-A46B-C059ED76E32F}"/>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7" name="Straight Arrow Connector 466">
                  <a:extLst>
                    <a:ext uri="{FF2B5EF4-FFF2-40B4-BE49-F238E27FC236}">
                      <a16:creationId xmlns:a16="http://schemas.microsoft.com/office/drawing/2014/main" id="{326A6817-5E02-7414-12B4-0879542DA4E3}"/>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5" name="Freeform: Shape 454">
                <a:extLst>
                  <a:ext uri="{FF2B5EF4-FFF2-40B4-BE49-F238E27FC236}">
                    <a16:creationId xmlns:a16="http://schemas.microsoft.com/office/drawing/2014/main" id="{B7CA0C30-50EC-39C4-9BEF-2AA9788041FA}"/>
                  </a:ext>
                </a:extLst>
              </p:cNvPr>
              <p:cNvSpPr/>
              <p:nvPr/>
            </p:nvSpPr>
            <p:spPr>
              <a:xfrm rot="5400000">
                <a:off x="6153540" y="199189"/>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alpha val="0"/>
                </a:schemeClr>
              </a:solidFill>
              <a:ln w="19050" cap="flat">
                <a:solidFill>
                  <a:schemeClr val="tx1">
                    <a:lumMod val="95000"/>
                    <a:lumOff val="5000"/>
                  </a:schemeClr>
                </a:solidFill>
                <a:prstDash val="sysDash"/>
                <a:miter/>
              </a:ln>
            </p:spPr>
            <p:txBody>
              <a:bodyPr rtlCol="0" anchor="ctr"/>
              <a:lstStyle/>
              <a:p>
                <a:endParaRPr lang="en-GB"/>
              </a:p>
            </p:txBody>
          </p:sp>
        </p:grpSp>
        <p:grpSp>
          <p:nvGrpSpPr>
            <p:cNvPr id="499" name="Group 498">
              <a:extLst>
                <a:ext uri="{FF2B5EF4-FFF2-40B4-BE49-F238E27FC236}">
                  <a16:creationId xmlns:a16="http://schemas.microsoft.com/office/drawing/2014/main" id="{66116776-0B0D-905E-323A-043873B3E971}"/>
                </a:ext>
              </a:extLst>
            </p:cNvPr>
            <p:cNvGrpSpPr/>
            <p:nvPr/>
          </p:nvGrpSpPr>
          <p:grpSpPr>
            <a:xfrm>
              <a:off x="4988399" y="3236279"/>
              <a:ext cx="987824" cy="489178"/>
              <a:chOff x="4967519" y="2621266"/>
              <a:chExt cx="987824" cy="489178"/>
            </a:xfrm>
          </p:grpSpPr>
          <p:grpSp>
            <p:nvGrpSpPr>
              <p:cNvPr id="485" name="Group 484">
                <a:extLst>
                  <a:ext uri="{FF2B5EF4-FFF2-40B4-BE49-F238E27FC236}">
                    <a16:creationId xmlns:a16="http://schemas.microsoft.com/office/drawing/2014/main" id="{76AEB784-C369-D89B-0F57-CAEE50776BB2}"/>
                  </a:ext>
                </a:extLst>
              </p:cNvPr>
              <p:cNvGrpSpPr/>
              <p:nvPr/>
            </p:nvGrpSpPr>
            <p:grpSpPr>
              <a:xfrm>
                <a:off x="4967519" y="2643860"/>
                <a:ext cx="774009" cy="435660"/>
                <a:chOff x="2909523" y="3011514"/>
                <a:chExt cx="2208316" cy="1684401"/>
              </a:xfrm>
            </p:grpSpPr>
            <p:cxnSp>
              <p:nvCxnSpPr>
                <p:cNvPr id="487" name="Straight Arrow Connector 486">
                  <a:extLst>
                    <a:ext uri="{FF2B5EF4-FFF2-40B4-BE49-F238E27FC236}">
                      <a16:creationId xmlns:a16="http://schemas.microsoft.com/office/drawing/2014/main" id="{D3424B74-F79F-83DE-65AF-157647F05E30}"/>
                    </a:ext>
                  </a:extLst>
                </p:cNvPr>
                <p:cNvCxnSpPr>
                  <a:cxnSpLocks/>
                </p:cNvCxnSpPr>
                <p:nvPr/>
              </p:nvCxnSpPr>
              <p:spPr>
                <a:xfrm>
                  <a:off x="2917754" y="39339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5C9155EE-C9BA-8DE6-0F07-EC5E1C0B92C5}"/>
                    </a:ext>
                  </a:extLst>
                </p:cNvPr>
                <p:cNvCxnSpPr>
                  <a:cxnSpLocks/>
                </p:cNvCxnSpPr>
                <p:nvPr/>
              </p:nvCxnSpPr>
              <p:spPr>
                <a:xfrm>
                  <a:off x="2938421" y="4086315"/>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9" name="Straight Arrow Connector 488">
                  <a:extLst>
                    <a:ext uri="{FF2B5EF4-FFF2-40B4-BE49-F238E27FC236}">
                      <a16:creationId xmlns:a16="http://schemas.microsoft.com/office/drawing/2014/main" id="{C15B29BB-30BD-DC41-1429-80C52A6E859A}"/>
                    </a:ext>
                  </a:extLst>
                </p:cNvPr>
                <p:cNvCxnSpPr>
                  <a:cxnSpLocks/>
                </p:cNvCxnSpPr>
                <p:nvPr/>
              </p:nvCxnSpPr>
              <p:spPr>
                <a:xfrm>
                  <a:off x="2909523" y="42387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0" name="Straight Arrow Connector 489">
                  <a:extLst>
                    <a:ext uri="{FF2B5EF4-FFF2-40B4-BE49-F238E27FC236}">
                      <a16:creationId xmlns:a16="http://schemas.microsoft.com/office/drawing/2014/main" id="{543F6420-1D7E-BFC4-2BFF-F7A9F38EEF60}"/>
                    </a:ext>
                  </a:extLst>
                </p:cNvPr>
                <p:cNvCxnSpPr>
                  <a:cxnSpLocks/>
                </p:cNvCxnSpPr>
                <p:nvPr/>
              </p:nvCxnSpPr>
              <p:spPr>
                <a:xfrm>
                  <a:off x="2938767" y="4391114"/>
                  <a:ext cx="1973202"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1" name="Straight Arrow Connector 490">
                  <a:extLst>
                    <a:ext uri="{FF2B5EF4-FFF2-40B4-BE49-F238E27FC236}">
                      <a16:creationId xmlns:a16="http://schemas.microsoft.com/office/drawing/2014/main" id="{3FDBA2AE-07F6-7256-BECE-E9383F92A881}"/>
                    </a:ext>
                  </a:extLst>
                </p:cNvPr>
                <p:cNvCxnSpPr>
                  <a:cxnSpLocks/>
                </p:cNvCxnSpPr>
                <p:nvPr/>
              </p:nvCxnSpPr>
              <p:spPr>
                <a:xfrm>
                  <a:off x="2979786" y="4543516"/>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2" name="Straight Arrow Connector 491">
                  <a:extLst>
                    <a:ext uri="{FF2B5EF4-FFF2-40B4-BE49-F238E27FC236}">
                      <a16:creationId xmlns:a16="http://schemas.microsoft.com/office/drawing/2014/main" id="{6456B493-81D8-751A-6C62-70516C2A6BA2}"/>
                    </a:ext>
                  </a:extLst>
                </p:cNvPr>
                <p:cNvCxnSpPr>
                  <a:cxnSpLocks/>
                </p:cNvCxnSpPr>
                <p:nvPr/>
              </p:nvCxnSpPr>
              <p:spPr>
                <a:xfrm>
                  <a:off x="3026796" y="46959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3" name="Straight Arrow Connector 492">
                  <a:extLst>
                    <a:ext uri="{FF2B5EF4-FFF2-40B4-BE49-F238E27FC236}">
                      <a16:creationId xmlns:a16="http://schemas.microsoft.com/office/drawing/2014/main" id="{2F5F6AC2-85DE-ACA3-67FA-41458E654E54}"/>
                    </a:ext>
                  </a:extLst>
                </p:cNvPr>
                <p:cNvCxnSpPr>
                  <a:cxnSpLocks/>
                </p:cNvCxnSpPr>
                <p:nvPr/>
              </p:nvCxnSpPr>
              <p:spPr>
                <a:xfrm rot="10800000" flipH="1">
                  <a:off x="2924040" y="37735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4" name="Straight Arrow Connector 493">
                  <a:extLst>
                    <a:ext uri="{FF2B5EF4-FFF2-40B4-BE49-F238E27FC236}">
                      <a16:creationId xmlns:a16="http://schemas.microsoft.com/office/drawing/2014/main" id="{BB236A1B-0A1C-6D27-C8F2-BA0DEA22B1DC}"/>
                    </a:ext>
                  </a:extLst>
                </p:cNvPr>
                <p:cNvCxnSpPr>
                  <a:cxnSpLocks/>
                </p:cNvCxnSpPr>
                <p:nvPr/>
              </p:nvCxnSpPr>
              <p:spPr>
                <a:xfrm rot="10800000" flipH="1">
                  <a:off x="2952456" y="3621114"/>
                  <a:ext cx="1973198"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D70D2D5A-E6C0-8477-4541-C6028C89794E}"/>
                    </a:ext>
                  </a:extLst>
                </p:cNvPr>
                <p:cNvCxnSpPr>
                  <a:cxnSpLocks/>
                </p:cNvCxnSpPr>
                <p:nvPr/>
              </p:nvCxnSpPr>
              <p:spPr>
                <a:xfrm rot="10800000" flipH="1">
                  <a:off x="2957523" y="34687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6" name="Straight Arrow Connector 495">
                  <a:extLst>
                    <a:ext uri="{FF2B5EF4-FFF2-40B4-BE49-F238E27FC236}">
                      <a16:creationId xmlns:a16="http://schemas.microsoft.com/office/drawing/2014/main" id="{48F54B59-9BF8-2F32-06E9-111A4717EE5F}"/>
                    </a:ext>
                  </a:extLst>
                </p:cNvPr>
                <p:cNvCxnSpPr>
                  <a:cxnSpLocks/>
                </p:cNvCxnSpPr>
                <p:nvPr/>
              </p:nvCxnSpPr>
              <p:spPr>
                <a:xfrm rot="10800000" flipH="1">
                  <a:off x="3001327" y="3316315"/>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7" name="Straight Arrow Connector 496">
                  <a:extLst>
                    <a:ext uri="{FF2B5EF4-FFF2-40B4-BE49-F238E27FC236}">
                      <a16:creationId xmlns:a16="http://schemas.microsoft.com/office/drawing/2014/main" id="{957B9D25-DC7D-00B5-4586-B8BDA86869B7}"/>
                    </a:ext>
                  </a:extLst>
                </p:cNvPr>
                <p:cNvCxnSpPr>
                  <a:cxnSpLocks/>
                </p:cNvCxnSpPr>
                <p:nvPr/>
              </p:nvCxnSpPr>
              <p:spPr>
                <a:xfrm rot="10800000" flipH="1">
                  <a:off x="3030477" y="3163913"/>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8" name="Straight Arrow Connector 497">
                  <a:extLst>
                    <a:ext uri="{FF2B5EF4-FFF2-40B4-BE49-F238E27FC236}">
                      <a16:creationId xmlns:a16="http://schemas.microsoft.com/office/drawing/2014/main" id="{5BE1F3CC-D67E-6880-47D2-9055FDFA4F27}"/>
                    </a:ext>
                  </a:extLst>
                </p:cNvPr>
                <p:cNvCxnSpPr>
                  <a:cxnSpLocks/>
                </p:cNvCxnSpPr>
                <p:nvPr/>
              </p:nvCxnSpPr>
              <p:spPr>
                <a:xfrm rot="10800000" flipH="1">
                  <a:off x="3144640" y="3011514"/>
                  <a:ext cx="1973199" cy="0"/>
                </a:xfrm>
                <a:prstGeom prst="straightConnector1">
                  <a:avLst/>
                </a:prstGeom>
                <a:ln w="28575">
                  <a:gradFill flip="none" rotWithShape="1">
                    <a:gsLst>
                      <a:gs pos="68000">
                        <a:schemeClr val="tx1">
                          <a:lumMod val="50000"/>
                          <a:lumOff val="50000"/>
                        </a:schemeClr>
                      </a:gs>
                      <a:gs pos="28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86" name="Freeform: Shape 485">
                <a:extLst>
                  <a:ext uri="{FF2B5EF4-FFF2-40B4-BE49-F238E27FC236}">
                    <a16:creationId xmlns:a16="http://schemas.microsoft.com/office/drawing/2014/main" id="{731CBAEF-09AF-FFBC-6BFB-3DCFB620E0EB}"/>
                  </a:ext>
                </a:extLst>
              </p:cNvPr>
              <p:cNvSpPr/>
              <p:nvPr/>
            </p:nvSpPr>
            <p:spPr>
              <a:xfrm rot="5400000">
                <a:off x="5561697" y="271679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sp>
          <p:nvSpPr>
            <p:cNvPr id="500" name="Graphic 19" descr="Rat with solid fill">
              <a:extLst>
                <a:ext uri="{FF2B5EF4-FFF2-40B4-BE49-F238E27FC236}">
                  <a16:creationId xmlns:a16="http://schemas.microsoft.com/office/drawing/2014/main" id="{4B41FF97-0519-EF9C-D9B6-7D45F3FD6BE5}"/>
                </a:ext>
              </a:extLst>
            </p:cNvPr>
            <p:cNvSpPr/>
            <p:nvPr/>
          </p:nvSpPr>
          <p:spPr>
            <a:xfrm>
              <a:off x="872335" y="359080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501" name="Graphic 19" descr="Rat with solid fill">
              <a:extLst>
                <a:ext uri="{FF2B5EF4-FFF2-40B4-BE49-F238E27FC236}">
                  <a16:creationId xmlns:a16="http://schemas.microsoft.com/office/drawing/2014/main" id="{2506C9A1-AA01-B3FC-596C-39AFE8FEF043}"/>
                </a:ext>
              </a:extLst>
            </p:cNvPr>
            <p:cNvSpPr/>
            <p:nvPr/>
          </p:nvSpPr>
          <p:spPr>
            <a:xfrm rot="19096368">
              <a:off x="583886" y="2671614"/>
              <a:ext cx="762977" cy="317533"/>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grpSp>
          <p:nvGrpSpPr>
            <p:cNvPr id="70" name="Group 69">
              <a:extLst>
                <a:ext uri="{FF2B5EF4-FFF2-40B4-BE49-F238E27FC236}">
                  <a16:creationId xmlns:a16="http://schemas.microsoft.com/office/drawing/2014/main" id="{B1F07047-5028-C90E-CBD1-BD78A756D2C7}"/>
                </a:ext>
              </a:extLst>
            </p:cNvPr>
            <p:cNvGrpSpPr/>
            <p:nvPr/>
          </p:nvGrpSpPr>
          <p:grpSpPr>
            <a:xfrm>
              <a:off x="94498" y="3228659"/>
              <a:ext cx="662025" cy="489178"/>
              <a:chOff x="94498" y="3228659"/>
              <a:chExt cx="662025" cy="489178"/>
            </a:xfrm>
          </p:grpSpPr>
          <p:grpSp>
            <p:nvGrpSpPr>
              <p:cNvPr id="504" name="Group 503">
                <a:extLst>
                  <a:ext uri="{FF2B5EF4-FFF2-40B4-BE49-F238E27FC236}">
                    <a16:creationId xmlns:a16="http://schemas.microsoft.com/office/drawing/2014/main" id="{180EAB6F-27E0-9CA4-5D67-12EAD03F90C1}"/>
                  </a:ext>
                </a:extLst>
              </p:cNvPr>
              <p:cNvGrpSpPr/>
              <p:nvPr/>
            </p:nvGrpSpPr>
            <p:grpSpPr>
              <a:xfrm>
                <a:off x="94498" y="3251253"/>
                <a:ext cx="463449" cy="435660"/>
                <a:chOff x="2909523" y="3011514"/>
                <a:chExt cx="2322895" cy="1684401"/>
              </a:xfrm>
            </p:grpSpPr>
            <p:cxnSp>
              <p:nvCxnSpPr>
                <p:cNvPr id="506" name="Straight Arrow Connector 505">
                  <a:extLst>
                    <a:ext uri="{FF2B5EF4-FFF2-40B4-BE49-F238E27FC236}">
                      <a16:creationId xmlns:a16="http://schemas.microsoft.com/office/drawing/2014/main" id="{CB52E9B0-FD8C-A411-0681-0B9EE64C6A8C}"/>
                    </a:ext>
                  </a:extLst>
                </p:cNvPr>
                <p:cNvCxnSpPr>
                  <a:cxnSpLocks/>
                </p:cNvCxnSpPr>
                <p:nvPr/>
              </p:nvCxnSpPr>
              <p:spPr>
                <a:xfrm>
                  <a:off x="2917754" y="39339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2F043435-821B-C439-DADD-9627FAAFAD07}"/>
                    </a:ext>
                  </a:extLst>
                </p:cNvPr>
                <p:cNvCxnSpPr>
                  <a:cxnSpLocks/>
                </p:cNvCxnSpPr>
                <p:nvPr/>
              </p:nvCxnSpPr>
              <p:spPr>
                <a:xfrm>
                  <a:off x="2938421" y="4086315"/>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8" name="Straight Arrow Connector 507">
                  <a:extLst>
                    <a:ext uri="{FF2B5EF4-FFF2-40B4-BE49-F238E27FC236}">
                      <a16:creationId xmlns:a16="http://schemas.microsoft.com/office/drawing/2014/main" id="{1F69C71D-7531-FE3D-CA70-5DAA36A4EC65}"/>
                    </a:ext>
                  </a:extLst>
                </p:cNvPr>
                <p:cNvCxnSpPr>
                  <a:cxnSpLocks/>
                </p:cNvCxnSpPr>
                <p:nvPr/>
              </p:nvCxnSpPr>
              <p:spPr>
                <a:xfrm>
                  <a:off x="2909523" y="42387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9" name="Straight Arrow Connector 508">
                  <a:extLst>
                    <a:ext uri="{FF2B5EF4-FFF2-40B4-BE49-F238E27FC236}">
                      <a16:creationId xmlns:a16="http://schemas.microsoft.com/office/drawing/2014/main" id="{434F49F1-394D-C881-E175-69BCE234C7D9}"/>
                    </a:ext>
                  </a:extLst>
                </p:cNvPr>
                <p:cNvCxnSpPr>
                  <a:cxnSpLocks/>
                </p:cNvCxnSpPr>
                <p:nvPr/>
              </p:nvCxnSpPr>
              <p:spPr>
                <a:xfrm>
                  <a:off x="2938767" y="4391114"/>
                  <a:ext cx="1973202"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0" name="Straight Arrow Connector 509">
                  <a:extLst>
                    <a:ext uri="{FF2B5EF4-FFF2-40B4-BE49-F238E27FC236}">
                      <a16:creationId xmlns:a16="http://schemas.microsoft.com/office/drawing/2014/main" id="{838568BC-8682-1273-DD0F-35524B4E6F12}"/>
                    </a:ext>
                  </a:extLst>
                </p:cNvPr>
                <p:cNvCxnSpPr>
                  <a:cxnSpLocks/>
                </p:cNvCxnSpPr>
                <p:nvPr/>
              </p:nvCxnSpPr>
              <p:spPr>
                <a:xfrm>
                  <a:off x="2979786" y="4543516"/>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1" name="Straight Arrow Connector 510">
                  <a:extLst>
                    <a:ext uri="{FF2B5EF4-FFF2-40B4-BE49-F238E27FC236}">
                      <a16:creationId xmlns:a16="http://schemas.microsoft.com/office/drawing/2014/main" id="{2C483BE6-1053-9A9C-47B0-EF06E0C98CD1}"/>
                    </a:ext>
                  </a:extLst>
                </p:cNvPr>
                <p:cNvCxnSpPr>
                  <a:cxnSpLocks/>
                </p:cNvCxnSpPr>
                <p:nvPr/>
              </p:nvCxnSpPr>
              <p:spPr>
                <a:xfrm>
                  <a:off x="3026796" y="46959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2586E99-7555-5414-495D-C5891B22EECE}"/>
                    </a:ext>
                  </a:extLst>
                </p:cNvPr>
                <p:cNvCxnSpPr>
                  <a:cxnSpLocks/>
                </p:cNvCxnSpPr>
                <p:nvPr/>
              </p:nvCxnSpPr>
              <p:spPr>
                <a:xfrm rot="10800000" flipH="1">
                  <a:off x="2924040" y="37735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ADBB347-06E9-07C9-E532-6EF24E133B51}"/>
                    </a:ext>
                  </a:extLst>
                </p:cNvPr>
                <p:cNvCxnSpPr>
                  <a:cxnSpLocks/>
                </p:cNvCxnSpPr>
                <p:nvPr/>
              </p:nvCxnSpPr>
              <p:spPr>
                <a:xfrm rot="10800000" flipH="1">
                  <a:off x="2952456" y="3621114"/>
                  <a:ext cx="1973198"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3EA39F5-54C6-7A81-6E51-03C535D1D396}"/>
                    </a:ext>
                  </a:extLst>
                </p:cNvPr>
                <p:cNvCxnSpPr>
                  <a:cxnSpLocks/>
                </p:cNvCxnSpPr>
                <p:nvPr/>
              </p:nvCxnSpPr>
              <p:spPr>
                <a:xfrm rot="10800000" flipH="1">
                  <a:off x="2957523" y="34687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B713BFA-FDDF-E4F8-07A2-8524C319E818}"/>
                    </a:ext>
                  </a:extLst>
                </p:cNvPr>
                <p:cNvCxnSpPr>
                  <a:cxnSpLocks/>
                </p:cNvCxnSpPr>
                <p:nvPr/>
              </p:nvCxnSpPr>
              <p:spPr>
                <a:xfrm rot="10800000" flipH="1">
                  <a:off x="3001327" y="3316315"/>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6B00DB3-CFB1-C4B1-F347-7AAA7E5FDA72}"/>
                    </a:ext>
                  </a:extLst>
                </p:cNvPr>
                <p:cNvCxnSpPr>
                  <a:cxnSpLocks/>
                </p:cNvCxnSpPr>
                <p:nvPr/>
              </p:nvCxnSpPr>
              <p:spPr>
                <a:xfrm rot="10800000" flipH="1">
                  <a:off x="3030477" y="3163913"/>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3523F25-4F71-2660-BB40-9D2F83D1BA9A}"/>
                    </a:ext>
                  </a:extLst>
                </p:cNvPr>
                <p:cNvCxnSpPr>
                  <a:cxnSpLocks/>
                </p:cNvCxnSpPr>
                <p:nvPr/>
              </p:nvCxnSpPr>
              <p:spPr>
                <a:xfrm rot="10800000" flipH="1">
                  <a:off x="3259219" y="3011514"/>
                  <a:ext cx="1973199" cy="0"/>
                </a:xfrm>
                <a:prstGeom prst="straightConnector1">
                  <a:avLst/>
                </a:prstGeom>
                <a:ln w="28575">
                  <a:gradFill flip="none" rotWithShape="1">
                    <a:gsLst>
                      <a:gs pos="51000">
                        <a:schemeClr val="tx1">
                          <a:lumMod val="50000"/>
                          <a:lumOff val="50000"/>
                        </a:schemeClr>
                      </a:gs>
                      <a:gs pos="14000">
                        <a:schemeClr val="bg1">
                          <a:lumMod val="50000"/>
                          <a:alpha val="15000"/>
                        </a:schemeClr>
                      </a:gs>
                      <a:gs pos="0">
                        <a:schemeClr val="bg1">
                          <a:lumMod val="50000"/>
                          <a:alpha val="0"/>
                        </a:schemeClr>
                      </a:gs>
                      <a:gs pos="100000">
                        <a:schemeClr val="tx1">
                          <a:lumMod val="85000"/>
                          <a:lumOff val="1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05" name="Freeform: Shape 504">
                <a:extLst>
                  <a:ext uri="{FF2B5EF4-FFF2-40B4-BE49-F238E27FC236}">
                    <a16:creationId xmlns:a16="http://schemas.microsoft.com/office/drawing/2014/main" id="{45E0B44C-00AE-1462-31F8-C4C6A50F1E7A}"/>
                  </a:ext>
                </a:extLst>
              </p:cNvPr>
              <p:cNvSpPr/>
              <p:nvPr/>
            </p:nvSpPr>
            <p:spPr>
              <a:xfrm rot="5400000">
                <a:off x="362877" y="3324191"/>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tx1">
                  <a:lumMod val="95000"/>
                  <a:lumOff val="5000"/>
                  <a:alpha val="60000"/>
                </a:schemeClr>
              </a:solidFill>
              <a:ln w="19050" cap="flat">
                <a:solidFill>
                  <a:schemeClr val="tx1">
                    <a:lumMod val="95000"/>
                    <a:lumOff val="5000"/>
                  </a:schemeClr>
                </a:solidFill>
                <a:prstDash val="sysDash"/>
                <a:miter/>
              </a:ln>
            </p:spPr>
            <p:txBody>
              <a:bodyPr rtlCol="0" anchor="ctr"/>
              <a:lstStyle/>
              <a:p>
                <a:endParaRPr lang="en-GB"/>
              </a:p>
            </p:txBody>
          </p:sp>
        </p:grpSp>
      </p:grpSp>
    </p:spTree>
    <p:extLst>
      <p:ext uri="{BB962C8B-B14F-4D97-AF65-F5344CB8AC3E}">
        <p14:creationId xmlns:p14="http://schemas.microsoft.com/office/powerpoint/2010/main" val="1044984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B4A7480-0326-6F02-CEE5-B564EC19ABEA}"/>
              </a:ext>
            </a:extLst>
          </p:cNvPr>
          <p:cNvGrpSpPr/>
          <p:nvPr/>
        </p:nvGrpSpPr>
        <p:grpSpPr>
          <a:xfrm>
            <a:off x="85978" y="0"/>
            <a:ext cx="12005453" cy="6780220"/>
            <a:chOff x="85978" y="0"/>
            <a:chExt cx="12005453" cy="6780220"/>
          </a:xfrm>
        </p:grpSpPr>
        <p:grpSp>
          <p:nvGrpSpPr>
            <p:cNvPr id="361" name="Group 360">
              <a:extLst>
                <a:ext uri="{FF2B5EF4-FFF2-40B4-BE49-F238E27FC236}">
                  <a16:creationId xmlns:a16="http://schemas.microsoft.com/office/drawing/2014/main" id="{DC0670BA-869A-8336-817C-1291D8EC4EE5}"/>
                </a:ext>
              </a:extLst>
            </p:cNvPr>
            <p:cNvGrpSpPr/>
            <p:nvPr/>
          </p:nvGrpSpPr>
          <p:grpSpPr>
            <a:xfrm>
              <a:off x="85978" y="0"/>
              <a:ext cx="12005453" cy="6780220"/>
              <a:chOff x="75818" y="824587"/>
              <a:chExt cx="10707301" cy="6047074"/>
            </a:xfrm>
          </p:grpSpPr>
          <p:grpSp>
            <p:nvGrpSpPr>
              <p:cNvPr id="210" name="Graphic 6">
                <a:extLst>
                  <a:ext uri="{FF2B5EF4-FFF2-40B4-BE49-F238E27FC236}">
                    <a16:creationId xmlns:a16="http://schemas.microsoft.com/office/drawing/2014/main" id="{658D1735-EB7C-1867-D1A5-F91B43059D5E}"/>
                  </a:ext>
                </a:extLst>
              </p:cNvPr>
              <p:cNvGrpSpPr/>
              <p:nvPr/>
            </p:nvGrpSpPr>
            <p:grpSpPr>
              <a:xfrm flipH="1">
                <a:off x="8222130" y="4274944"/>
                <a:ext cx="2497126" cy="2067727"/>
                <a:chOff x="1542688" y="4255894"/>
                <a:chExt cx="2497126" cy="2067727"/>
              </a:xfrm>
            </p:grpSpPr>
            <p:sp>
              <p:nvSpPr>
                <p:cNvPr id="211" name="Freeform: Shape 210">
                  <a:extLst>
                    <a:ext uri="{FF2B5EF4-FFF2-40B4-BE49-F238E27FC236}">
                      <a16:creationId xmlns:a16="http://schemas.microsoft.com/office/drawing/2014/main" id="{D56357B0-498A-7190-5013-AA503A23C1F8}"/>
                    </a:ext>
                  </a:extLst>
                </p:cNvPr>
                <p:cNvSpPr/>
                <p:nvPr/>
              </p:nvSpPr>
              <p:spPr>
                <a:xfrm>
                  <a:off x="1542688" y="6133820"/>
                  <a:ext cx="563377" cy="189802"/>
                </a:xfrm>
                <a:custGeom>
                  <a:avLst/>
                  <a:gdLst>
                    <a:gd name="connsiteX0" fmla="*/ -335 w 563377"/>
                    <a:gd name="connsiteY0" fmla="*/ -177 h 189802"/>
                    <a:gd name="connsiteX1" fmla="*/ 562149 w 563377"/>
                    <a:gd name="connsiteY1" fmla="*/ 40462 h 189802"/>
                    <a:gd name="connsiteX2" fmla="*/ 563043 w 563377"/>
                    <a:gd name="connsiteY2" fmla="*/ 189625 h 189802"/>
                    <a:gd name="connsiteX3" fmla="*/ 558 w 563377"/>
                    <a:gd name="connsiteY3" fmla="*/ 149208 h 189802"/>
                    <a:gd name="connsiteX4" fmla="*/ -335 w 563377"/>
                    <a:gd name="connsiteY4" fmla="*/ -17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5" y="-177"/>
                      </a:moveTo>
                      <a:lnTo>
                        <a:pt x="562149" y="40462"/>
                      </a:lnTo>
                      <a:lnTo>
                        <a:pt x="563043" y="189625"/>
                      </a:lnTo>
                      <a:lnTo>
                        <a:pt x="558" y="149208"/>
                      </a:lnTo>
                      <a:lnTo>
                        <a:pt x="-335" y="-17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2" name="Freeform: Shape 211">
                  <a:extLst>
                    <a:ext uri="{FF2B5EF4-FFF2-40B4-BE49-F238E27FC236}">
                      <a16:creationId xmlns:a16="http://schemas.microsoft.com/office/drawing/2014/main" id="{E0DDFAE7-352E-AA27-0A65-68C51BA49E00}"/>
                    </a:ext>
                  </a:extLst>
                </p:cNvPr>
                <p:cNvSpPr/>
                <p:nvPr/>
              </p:nvSpPr>
              <p:spPr>
                <a:xfrm>
                  <a:off x="1544251" y="4255894"/>
                  <a:ext cx="2495563" cy="1915661"/>
                </a:xfrm>
                <a:custGeom>
                  <a:avLst/>
                  <a:gdLst>
                    <a:gd name="connsiteX0" fmla="*/ 1932745 w 2495563"/>
                    <a:gd name="connsiteY0" fmla="*/ -177 h 1915661"/>
                    <a:gd name="connsiteX1" fmla="*/ 2495228 w 2495563"/>
                    <a:gd name="connsiteY1" fmla="*/ 40240 h 1915661"/>
                    <a:gd name="connsiteX2" fmla="*/ 562149 w 2495563"/>
                    <a:gd name="connsiteY2" fmla="*/ 1915485 h 1915661"/>
                    <a:gd name="connsiteX3" fmla="*/ -335 w 2495563"/>
                    <a:gd name="connsiteY3" fmla="*/ 1875068 h 1915661"/>
                    <a:gd name="connsiteX4" fmla="*/ 1932745 w 2495563"/>
                    <a:gd name="connsiteY4" fmla="*/ -17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5" y="-177"/>
                      </a:moveTo>
                      <a:lnTo>
                        <a:pt x="2495228" y="40240"/>
                      </a:lnTo>
                      <a:lnTo>
                        <a:pt x="562149" y="1915485"/>
                      </a:lnTo>
                      <a:lnTo>
                        <a:pt x="-335" y="1875068"/>
                      </a:lnTo>
                      <a:lnTo>
                        <a:pt x="1932745" y="-17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3" name="Graphic 6">
                <a:extLst>
                  <a:ext uri="{FF2B5EF4-FFF2-40B4-BE49-F238E27FC236}">
                    <a16:creationId xmlns:a16="http://schemas.microsoft.com/office/drawing/2014/main" id="{493EAF13-8AC1-5E25-9DED-3EEAEA037A58}"/>
                  </a:ext>
                </a:extLst>
              </p:cNvPr>
              <p:cNvGrpSpPr/>
              <p:nvPr/>
            </p:nvGrpSpPr>
            <p:grpSpPr>
              <a:xfrm flipH="1">
                <a:off x="7659645" y="4315361"/>
                <a:ext cx="2497126" cy="2067727"/>
                <a:chOff x="2105173" y="4296311"/>
                <a:chExt cx="2497126" cy="2067727"/>
              </a:xfrm>
            </p:grpSpPr>
            <p:sp>
              <p:nvSpPr>
                <p:cNvPr id="214" name="Freeform: Shape 213">
                  <a:extLst>
                    <a:ext uri="{FF2B5EF4-FFF2-40B4-BE49-F238E27FC236}">
                      <a16:creationId xmlns:a16="http://schemas.microsoft.com/office/drawing/2014/main" id="{ADD03340-66BB-B095-9272-AF441202B5C6}"/>
                    </a:ext>
                  </a:extLst>
                </p:cNvPr>
                <p:cNvSpPr/>
                <p:nvPr/>
              </p:nvSpPr>
              <p:spPr>
                <a:xfrm>
                  <a:off x="2105173" y="6174236"/>
                  <a:ext cx="563377" cy="189802"/>
                </a:xfrm>
                <a:custGeom>
                  <a:avLst/>
                  <a:gdLst>
                    <a:gd name="connsiteX0" fmla="*/ -310 w 563377"/>
                    <a:gd name="connsiteY0" fmla="*/ -175 h 189802"/>
                    <a:gd name="connsiteX1" fmla="*/ 562174 w 563377"/>
                    <a:gd name="connsiteY1" fmla="*/ 40464 h 189802"/>
                    <a:gd name="connsiteX2" fmla="*/ 563068 w 563377"/>
                    <a:gd name="connsiteY2" fmla="*/ 189627 h 189802"/>
                    <a:gd name="connsiteX3" fmla="*/ 583 w 563377"/>
                    <a:gd name="connsiteY3" fmla="*/ 149210 h 189802"/>
                    <a:gd name="connsiteX4" fmla="*/ -310 w 563377"/>
                    <a:gd name="connsiteY4" fmla="*/ -17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0" y="-175"/>
                      </a:moveTo>
                      <a:lnTo>
                        <a:pt x="562174" y="40464"/>
                      </a:lnTo>
                      <a:lnTo>
                        <a:pt x="563068" y="189627"/>
                      </a:lnTo>
                      <a:lnTo>
                        <a:pt x="583" y="149210"/>
                      </a:lnTo>
                      <a:lnTo>
                        <a:pt x="-310" y="-17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5" name="Freeform: Shape 214">
                  <a:extLst>
                    <a:ext uri="{FF2B5EF4-FFF2-40B4-BE49-F238E27FC236}">
                      <a16:creationId xmlns:a16="http://schemas.microsoft.com/office/drawing/2014/main" id="{C00C4158-F9E3-3FD3-11BB-FC9FB8B8BE13}"/>
                    </a:ext>
                  </a:extLst>
                </p:cNvPr>
                <p:cNvSpPr/>
                <p:nvPr/>
              </p:nvSpPr>
              <p:spPr>
                <a:xfrm>
                  <a:off x="2106736" y="4296311"/>
                  <a:ext cx="2495563" cy="1915661"/>
                </a:xfrm>
                <a:custGeom>
                  <a:avLst/>
                  <a:gdLst>
                    <a:gd name="connsiteX0" fmla="*/ 1932770 w 2495563"/>
                    <a:gd name="connsiteY0" fmla="*/ -175 h 1915661"/>
                    <a:gd name="connsiteX1" fmla="*/ 2495254 w 2495563"/>
                    <a:gd name="connsiteY1" fmla="*/ 40241 h 1915661"/>
                    <a:gd name="connsiteX2" fmla="*/ 562174 w 2495563"/>
                    <a:gd name="connsiteY2" fmla="*/ 1915487 h 1915661"/>
                    <a:gd name="connsiteX3" fmla="*/ -310 w 2495563"/>
                    <a:gd name="connsiteY3" fmla="*/ 1875070 h 1915661"/>
                    <a:gd name="connsiteX4" fmla="*/ 1932770 w 2495563"/>
                    <a:gd name="connsiteY4" fmla="*/ -17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70" y="-175"/>
                      </a:moveTo>
                      <a:lnTo>
                        <a:pt x="2495254" y="40241"/>
                      </a:lnTo>
                      <a:lnTo>
                        <a:pt x="562174" y="1915487"/>
                      </a:lnTo>
                      <a:lnTo>
                        <a:pt x="-310" y="1875070"/>
                      </a:lnTo>
                      <a:lnTo>
                        <a:pt x="1932770" y="-17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6" name="Graphic 6">
                <a:extLst>
                  <a:ext uri="{FF2B5EF4-FFF2-40B4-BE49-F238E27FC236}">
                    <a16:creationId xmlns:a16="http://schemas.microsoft.com/office/drawing/2014/main" id="{C3779A99-8DAA-A594-87DD-2F8F4BF6D3F6}"/>
                  </a:ext>
                </a:extLst>
              </p:cNvPr>
              <p:cNvGrpSpPr/>
              <p:nvPr/>
            </p:nvGrpSpPr>
            <p:grpSpPr>
              <a:xfrm flipH="1">
                <a:off x="7097384" y="4356447"/>
                <a:ext cx="2497126" cy="2067727"/>
                <a:chOff x="2667434" y="4337397"/>
                <a:chExt cx="2497126" cy="2067727"/>
              </a:xfrm>
            </p:grpSpPr>
            <p:sp>
              <p:nvSpPr>
                <p:cNvPr id="217" name="Freeform: Shape 216">
                  <a:extLst>
                    <a:ext uri="{FF2B5EF4-FFF2-40B4-BE49-F238E27FC236}">
                      <a16:creationId xmlns:a16="http://schemas.microsoft.com/office/drawing/2014/main" id="{DEE4E00C-D6F3-BB2A-420D-1565F405608A}"/>
                    </a:ext>
                  </a:extLst>
                </p:cNvPr>
                <p:cNvSpPr/>
                <p:nvPr/>
              </p:nvSpPr>
              <p:spPr>
                <a:xfrm>
                  <a:off x="2667434" y="6215323"/>
                  <a:ext cx="563377" cy="189802"/>
                </a:xfrm>
                <a:custGeom>
                  <a:avLst/>
                  <a:gdLst>
                    <a:gd name="connsiteX0" fmla="*/ -285 w 563377"/>
                    <a:gd name="connsiteY0" fmla="*/ -173 h 189802"/>
                    <a:gd name="connsiteX1" fmla="*/ 562200 w 563377"/>
                    <a:gd name="connsiteY1" fmla="*/ 40466 h 189802"/>
                    <a:gd name="connsiteX2" fmla="*/ 563093 w 563377"/>
                    <a:gd name="connsiteY2" fmla="*/ 189629 h 189802"/>
                    <a:gd name="connsiteX3" fmla="*/ 609 w 563377"/>
                    <a:gd name="connsiteY3" fmla="*/ 149211 h 189802"/>
                    <a:gd name="connsiteX4" fmla="*/ -285 w 563377"/>
                    <a:gd name="connsiteY4" fmla="*/ -17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5" y="-173"/>
                      </a:moveTo>
                      <a:lnTo>
                        <a:pt x="562200" y="40466"/>
                      </a:lnTo>
                      <a:lnTo>
                        <a:pt x="563093" y="189629"/>
                      </a:lnTo>
                      <a:lnTo>
                        <a:pt x="609" y="149211"/>
                      </a:lnTo>
                      <a:lnTo>
                        <a:pt x="-285" y="-17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18" name="Freeform: Shape 217">
                  <a:extLst>
                    <a:ext uri="{FF2B5EF4-FFF2-40B4-BE49-F238E27FC236}">
                      <a16:creationId xmlns:a16="http://schemas.microsoft.com/office/drawing/2014/main" id="{4D3D6248-276D-FF5B-D1B0-F91B786F0602}"/>
                    </a:ext>
                  </a:extLst>
                </p:cNvPr>
                <p:cNvSpPr/>
                <p:nvPr/>
              </p:nvSpPr>
              <p:spPr>
                <a:xfrm>
                  <a:off x="2668997" y="4337397"/>
                  <a:ext cx="2495563" cy="1915661"/>
                </a:xfrm>
                <a:custGeom>
                  <a:avLst/>
                  <a:gdLst>
                    <a:gd name="connsiteX0" fmla="*/ 1932795 w 2495563"/>
                    <a:gd name="connsiteY0" fmla="*/ -173 h 1915661"/>
                    <a:gd name="connsiteX1" fmla="*/ 2495279 w 2495563"/>
                    <a:gd name="connsiteY1" fmla="*/ 40243 h 1915661"/>
                    <a:gd name="connsiteX2" fmla="*/ 562200 w 2495563"/>
                    <a:gd name="connsiteY2" fmla="*/ 1915489 h 1915661"/>
                    <a:gd name="connsiteX3" fmla="*/ -285 w 2495563"/>
                    <a:gd name="connsiteY3" fmla="*/ 1875072 h 1915661"/>
                    <a:gd name="connsiteX4" fmla="*/ 1932795 w 2495563"/>
                    <a:gd name="connsiteY4" fmla="*/ -17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5" y="-173"/>
                      </a:moveTo>
                      <a:lnTo>
                        <a:pt x="2495279" y="40243"/>
                      </a:lnTo>
                      <a:lnTo>
                        <a:pt x="562200" y="1915489"/>
                      </a:lnTo>
                      <a:lnTo>
                        <a:pt x="-285" y="1875072"/>
                      </a:lnTo>
                      <a:lnTo>
                        <a:pt x="1932795" y="-17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19" name="Graphic 6">
                <a:extLst>
                  <a:ext uri="{FF2B5EF4-FFF2-40B4-BE49-F238E27FC236}">
                    <a16:creationId xmlns:a16="http://schemas.microsoft.com/office/drawing/2014/main" id="{876DC57D-FC38-39F0-ED32-C4716B702FA8}"/>
                  </a:ext>
                </a:extLst>
              </p:cNvPr>
              <p:cNvGrpSpPr/>
              <p:nvPr/>
            </p:nvGrpSpPr>
            <p:grpSpPr>
              <a:xfrm flipH="1">
                <a:off x="6534453" y="4396864"/>
                <a:ext cx="2497126" cy="2067727"/>
                <a:chOff x="3230365" y="4377814"/>
                <a:chExt cx="2497126" cy="2067727"/>
              </a:xfrm>
            </p:grpSpPr>
            <p:sp>
              <p:nvSpPr>
                <p:cNvPr id="220" name="Freeform: Shape 219">
                  <a:extLst>
                    <a:ext uri="{FF2B5EF4-FFF2-40B4-BE49-F238E27FC236}">
                      <a16:creationId xmlns:a16="http://schemas.microsoft.com/office/drawing/2014/main" id="{D5B123D4-224D-4D9B-C880-F97C87AFF498}"/>
                    </a:ext>
                  </a:extLst>
                </p:cNvPr>
                <p:cNvSpPr/>
                <p:nvPr/>
              </p:nvSpPr>
              <p:spPr>
                <a:xfrm>
                  <a:off x="3230365" y="6255740"/>
                  <a:ext cx="563377" cy="189802"/>
                </a:xfrm>
                <a:custGeom>
                  <a:avLst/>
                  <a:gdLst>
                    <a:gd name="connsiteX0" fmla="*/ -260 w 563377"/>
                    <a:gd name="connsiteY0" fmla="*/ -172 h 189802"/>
                    <a:gd name="connsiteX1" fmla="*/ 562225 w 563377"/>
                    <a:gd name="connsiteY1" fmla="*/ 40468 h 189802"/>
                    <a:gd name="connsiteX2" fmla="*/ 563118 w 563377"/>
                    <a:gd name="connsiteY2" fmla="*/ 189631 h 189802"/>
                    <a:gd name="connsiteX3" fmla="*/ 634 w 563377"/>
                    <a:gd name="connsiteY3" fmla="*/ 149213 h 189802"/>
                    <a:gd name="connsiteX4" fmla="*/ -260 w 563377"/>
                    <a:gd name="connsiteY4" fmla="*/ -1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0" y="-172"/>
                      </a:moveTo>
                      <a:lnTo>
                        <a:pt x="562225" y="40468"/>
                      </a:lnTo>
                      <a:lnTo>
                        <a:pt x="563118" y="189631"/>
                      </a:lnTo>
                      <a:lnTo>
                        <a:pt x="634" y="149213"/>
                      </a:lnTo>
                      <a:lnTo>
                        <a:pt x="-260" y="-1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1" name="Freeform: Shape 220">
                  <a:extLst>
                    <a:ext uri="{FF2B5EF4-FFF2-40B4-BE49-F238E27FC236}">
                      <a16:creationId xmlns:a16="http://schemas.microsoft.com/office/drawing/2014/main" id="{1C9DB195-A61C-C687-CA99-46AA05A6F829}"/>
                    </a:ext>
                  </a:extLst>
                </p:cNvPr>
                <p:cNvSpPr/>
                <p:nvPr/>
              </p:nvSpPr>
              <p:spPr>
                <a:xfrm>
                  <a:off x="3231928" y="4377814"/>
                  <a:ext cx="2495563" cy="1915661"/>
                </a:xfrm>
                <a:custGeom>
                  <a:avLst/>
                  <a:gdLst>
                    <a:gd name="connsiteX0" fmla="*/ 1932820 w 2495563"/>
                    <a:gd name="connsiteY0" fmla="*/ -172 h 1915661"/>
                    <a:gd name="connsiteX1" fmla="*/ 2495304 w 2495563"/>
                    <a:gd name="connsiteY1" fmla="*/ 40245 h 1915661"/>
                    <a:gd name="connsiteX2" fmla="*/ 562225 w 2495563"/>
                    <a:gd name="connsiteY2" fmla="*/ 1915490 h 1915661"/>
                    <a:gd name="connsiteX3" fmla="*/ -260 w 2495563"/>
                    <a:gd name="connsiteY3" fmla="*/ 1875074 h 1915661"/>
                    <a:gd name="connsiteX4" fmla="*/ 1932820 w 2495563"/>
                    <a:gd name="connsiteY4" fmla="*/ -1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20" y="-172"/>
                      </a:moveTo>
                      <a:lnTo>
                        <a:pt x="2495304" y="40245"/>
                      </a:lnTo>
                      <a:lnTo>
                        <a:pt x="562225" y="1915490"/>
                      </a:lnTo>
                      <a:lnTo>
                        <a:pt x="-260" y="1875074"/>
                      </a:lnTo>
                      <a:lnTo>
                        <a:pt x="1932820" y="-1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2" name="Graphic 6">
                <a:extLst>
                  <a:ext uri="{FF2B5EF4-FFF2-40B4-BE49-F238E27FC236}">
                    <a16:creationId xmlns:a16="http://schemas.microsoft.com/office/drawing/2014/main" id="{7E76A4D0-3C85-928D-3508-48891F4F3EA5}"/>
                  </a:ext>
                </a:extLst>
              </p:cNvPr>
              <p:cNvGrpSpPr/>
              <p:nvPr/>
            </p:nvGrpSpPr>
            <p:grpSpPr>
              <a:xfrm flipH="1">
                <a:off x="5972192" y="4437727"/>
                <a:ext cx="2497126" cy="2067727"/>
                <a:chOff x="3792626" y="4418677"/>
                <a:chExt cx="2497126" cy="2067727"/>
              </a:xfrm>
            </p:grpSpPr>
            <p:sp>
              <p:nvSpPr>
                <p:cNvPr id="223" name="Freeform: Shape 222">
                  <a:extLst>
                    <a:ext uri="{FF2B5EF4-FFF2-40B4-BE49-F238E27FC236}">
                      <a16:creationId xmlns:a16="http://schemas.microsoft.com/office/drawing/2014/main" id="{5C5BB874-EFCB-C40F-2985-6FCD653C70E9}"/>
                    </a:ext>
                  </a:extLst>
                </p:cNvPr>
                <p:cNvSpPr/>
                <p:nvPr/>
              </p:nvSpPr>
              <p:spPr>
                <a:xfrm>
                  <a:off x="3792626" y="6296603"/>
                  <a:ext cx="563377" cy="189802"/>
                </a:xfrm>
                <a:custGeom>
                  <a:avLst/>
                  <a:gdLst>
                    <a:gd name="connsiteX0" fmla="*/ -234 w 563377"/>
                    <a:gd name="connsiteY0" fmla="*/ -170 h 189802"/>
                    <a:gd name="connsiteX1" fmla="*/ 562250 w 563377"/>
                    <a:gd name="connsiteY1" fmla="*/ 40470 h 189802"/>
                    <a:gd name="connsiteX2" fmla="*/ 563143 w 563377"/>
                    <a:gd name="connsiteY2" fmla="*/ 189632 h 189802"/>
                    <a:gd name="connsiteX3" fmla="*/ 659 w 563377"/>
                    <a:gd name="connsiteY3" fmla="*/ 149215 h 189802"/>
                    <a:gd name="connsiteX4" fmla="*/ -234 w 563377"/>
                    <a:gd name="connsiteY4" fmla="*/ -1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4" y="-170"/>
                      </a:moveTo>
                      <a:lnTo>
                        <a:pt x="562250" y="40470"/>
                      </a:lnTo>
                      <a:lnTo>
                        <a:pt x="563143" y="189632"/>
                      </a:lnTo>
                      <a:lnTo>
                        <a:pt x="659" y="149215"/>
                      </a:lnTo>
                      <a:lnTo>
                        <a:pt x="-234" y="-1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4" name="Freeform: Shape 223">
                  <a:extLst>
                    <a:ext uri="{FF2B5EF4-FFF2-40B4-BE49-F238E27FC236}">
                      <a16:creationId xmlns:a16="http://schemas.microsoft.com/office/drawing/2014/main" id="{F1EB740C-DF70-CD7E-E19D-FCA2A5BBBD3C}"/>
                    </a:ext>
                  </a:extLst>
                </p:cNvPr>
                <p:cNvSpPr/>
                <p:nvPr/>
              </p:nvSpPr>
              <p:spPr>
                <a:xfrm>
                  <a:off x="3794189" y="4418677"/>
                  <a:ext cx="2495563" cy="1915661"/>
                </a:xfrm>
                <a:custGeom>
                  <a:avLst/>
                  <a:gdLst>
                    <a:gd name="connsiteX0" fmla="*/ 1932845 w 2495563"/>
                    <a:gd name="connsiteY0" fmla="*/ -170 h 1915661"/>
                    <a:gd name="connsiteX1" fmla="*/ 2495329 w 2495563"/>
                    <a:gd name="connsiteY1" fmla="*/ 40247 h 1915661"/>
                    <a:gd name="connsiteX2" fmla="*/ 562250 w 2495563"/>
                    <a:gd name="connsiteY2" fmla="*/ 1915492 h 1915661"/>
                    <a:gd name="connsiteX3" fmla="*/ -234 w 2495563"/>
                    <a:gd name="connsiteY3" fmla="*/ 1875076 h 1915661"/>
                    <a:gd name="connsiteX4" fmla="*/ 1932845 w 2495563"/>
                    <a:gd name="connsiteY4" fmla="*/ -1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5" y="-170"/>
                      </a:moveTo>
                      <a:lnTo>
                        <a:pt x="2495329" y="40247"/>
                      </a:lnTo>
                      <a:lnTo>
                        <a:pt x="562250" y="1915492"/>
                      </a:lnTo>
                      <a:lnTo>
                        <a:pt x="-234" y="1875076"/>
                      </a:lnTo>
                      <a:lnTo>
                        <a:pt x="1932845" y="-1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5" name="Graphic 6">
                <a:extLst>
                  <a:ext uri="{FF2B5EF4-FFF2-40B4-BE49-F238E27FC236}">
                    <a16:creationId xmlns:a16="http://schemas.microsoft.com/office/drawing/2014/main" id="{8C860E19-3FD1-1AEE-41B9-63210BEEEF9F}"/>
                  </a:ext>
                </a:extLst>
              </p:cNvPr>
              <p:cNvGrpSpPr/>
              <p:nvPr/>
            </p:nvGrpSpPr>
            <p:grpSpPr>
              <a:xfrm flipH="1">
                <a:off x="5409708" y="4478367"/>
                <a:ext cx="2497126" cy="2067727"/>
                <a:chOff x="4355110" y="4459317"/>
                <a:chExt cx="2497126" cy="2067727"/>
              </a:xfrm>
            </p:grpSpPr>
            <p:sp>
              <p:nvSpPr>
                <p:cNvPr id="226" name="Freeform: Shape 225">
                  <a:extLst>
                    <a:ext uri="{FF2B5EF4-FFF2-40B4-BE49-F238E27FC236}">
                      <a16:creationId xmlns:a16="http://schemas.microsoft.com/office/drawing/2014/main" id="{DF01BEE7-61A7-D699-F94D-7D4058055CD5}"/>
                    </a:ext>
                  </a:extLst>
                </p:cNvPr>
                <p:cNvSpPr/>
                <p:nvPr/>
              </p:nvSpPr>
              <p:spPr>
                <a:xfrm>
                  <a:off x="4355110" y="6337243"/>
                  <a:ext cx="563377" cy="189802"/>
                </a:xfrm>
                <a:custGeom>
                  <a:avLst/>
                  <a:gdLst>
                    <a:gd name="connsiteX0" fmla="*/ -209 w 563377"/>
                    <a:gd name="connsiteY0" fmla="*/ -168 h 189802"/>
                    <a:gd name="connsiteX1" fmla="*/ 562275 w 563377"/>
                    <a:gd name="connsiteY1" fmla="*/ 40471 h 189802"/>
                    <a:gd name="connsiteX2" fmla="*/ 563169 w 563377"/>
                    <a:gd name="connsiteY2" fmla="*/ 189634 h 189802"/>
                    <a:gd name="connsiteX3" fmla="*/ 684 w 563377"/>
                    <a:gd name="connsiteY3" fmla="*/ 149217 h 189802"/>
                    <a:gd name="connsiteX4" fmla="*/ -209 w 563377"/>
                    <a:gd name="connsiteY4" fmla="*/ -16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09" y="-168"/>
                      </a:moveTo>
                      <a:lnTo>
                        <a:pt x="562275" y="40471"/>
                      </a:lnTo>
                      <a:lnTo>
                        <a:pt x="563169" y="189634"/>
                      </a:lnTo>
                      <a:lnTo>
                        <a:pt x="684" y="149217"/>
                      </a:lnTo>
                      <a:lnTo>
                        <a:pt x="-209" y="-16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27" name="Freeform: Shape 226">
                  <a:extLst>
                    <a:ext uri="{FF2B5EF4-FFF2-40B4-BE49-F238E27FC236}">
                      <a16:creationId xmlns:a16="http://schemas.microsoft.com/office/drawing/2014/main" id="{AEECD376-438A-C91E-4CCC-D27685EFC6AC}"/>
                    </a:ext>
                  </a:extLst>
                </p:cNvPr>
                <p:cNvSpPr/>
                <p:nvPr/>
              </p:nvSpPr>
              <p:spPr>
                <a:xfrm>
                  <a:off x="4356673" y="4459317"/>
                  <a:ext cx="2495563" cy="1915661"/>
                </a:xfrm>
                <a:custGeom>
                  <a:avLst/>
                  <a:gdLst>
                    <a:gd name="connsiteX0" fmla="*/ 1932871 w 2495563"/>
                    <a:gd name="connsiteY0" fmla="*/ -168 h 1915661"/>
                    <a:gd name="connsiteX1" fmla="*/ 2495354 w 2495563"/>
                    <a:gd name="connsiteY1" fmla="*/ 40249 h 1915661"/>
                    <a:gd name="connsiteX2" fmla="*/ 562275 w 2495563"/>
                    <a:gd name="connsiteY2" fmla="*/ 1915494 h 1915661"/>
                    <a:gd name="connsiteX3" fmla="*/ -209 w 2495563"/>
                    <a:gd name="connsiteY3" fmla="*/ 1875077 h 1915661"/>
                    <a:gd name="connsiteX4" fmla="*/ 1932871 w 2495563"/>
                    <a:gd name="connsiteY4" fmla="*/ -16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71" y="-168"/>
                      </a:moveTo>
                      <a:lnTo>
                        <a:pt x="2495354" y="40249"/>
                      </a:lnTo>
                      <a:lnTo>
                        <a:pt x="562275" y="1915494"/>
                      </a:lnTo>
                      <a:lnTo>
                        <a:pt x="-209" y="1875077"/>
                      </a:lnTo>
                      <a:lnTo>
                        <a:pt x="1932871" y="-16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28" name="Graphic 6">
                <a:extLst>
                  <a:ext uri="{FF2B5EF4-FFF2-40B4-BE49-F238E27FC236}">
                    <a16:creationId xmlns:a16="http://schemas.microsoft.com/office/drawing/2014/main" id="{ED867578-3C57-EC28-76D3-1E83EAF1C44C}"/>
                  </a:ext>
                </a:extLst>
              </p:cNvPr>
              <p:cNvGrpSpPr/>
              <p:nvPr/>
            </p:nvGrpSpPr>
            <p:grpSpPr>
              <a:xfrm flipH="1">
                <a:off x="4847447" y="4519231"/>
                <a:ext cx="2497126" cy="2067727"/>
                <a:chOff x="4917371" y="4500181"/>
                <a:chExt cx="2497126" cy="2067727"/>
              </a:xfrm>
            </p:grpSpPr>
            <p:sp>
              <p:nvSpPr>
                <p:cNvPr id="229" name="Freeform: Shape 228">
                  <a:extLst>
                    <a:ext uri="{FF2B5EF4-FFF2-40B4-BE49-F238E27FC236}">
                      <a16:creationId xmlns:a16="http://schemas.microsoft.com/office/drawing/2014/main" id="{9DB6CA3B-BFFE-AF8B-CF8E-EBB85BDD0568}"/>
                    </a:ext>
                  </a:extLst>
                </p:cNvPr>
                <p:cNvSpPr/>
                <p:nvPr/>
              </p:nvSpPr>
              <p:spPr>
                <a:xfrm>
                  <a:off x="4917371" y="6378106"/>
                  <a:ext cx="563377" cy="189802"/>
                </a:xfrm>
                <a:custGeom>
                  <a:avLst/>
                  <a:gdLst>
                    <a:gd name="connsiteX0" fmla="*/ -184 w 563377"/>
                    <a:gd name="connsiteY0" fmla="*/ -166 h 189802"/>
                    <a:gd name="connsiteX1" fmla="*/ 562300 w 563377"/>
                    <a:gd name="connsiteY1" fmla="*/ 40473 h 189802"/>
                    <a:gd name="connsiteX2" fmla="*/ 563194 w 563377"/>
                    <a:gd name="connsiteY2" fmla="*/ 189636 h 189802"/>
                    <a:gd name="connsiteX3" fmla="*/ 709 w 563377"/>
                    <a:gd name="connsiteY3" fmla="*/ 149219 h 189802"/>
                    <a:gd name="connsiteX4" fmla="*/ -184 w 563377"/>
                    <a:gd name="connsiteY4" fmla="*/ -16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4" y="-166"/>
                      </a:moveTo>
                      <a:lnTo>
                        <a:pt x="562300" y="40473"/>
                      </a:lnTo>
                      <a:lnTo>
                        <a:pt x="563194" y="189636"/>
                      </a:lnTo>
                      <a:lnTo>
                        <a:pt x="709" y="149219"/>
                      </a:lnTo>
                      <a:lnTo>
                        <a:pt x="-184" y="-16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0" name="Freeform: Shape 229">
                  <a:extLst>
                    <a:ext uri="{FF2B5EF4-FFF2-40B4-BE49-F238E27FC236}">
                      <a16:creationId xmlns:a16="http://schemas.microsoft.com/office/drawing/2014/main" id="{9DFF5D84-EBF3-8777-DC6D-06280AC27EF3}"/>
                    </a:ext>
                  </a:extLst>
                </p:cNvPr>
                <p:cNvSpPr/>
                <p:nvPr/>
              </p:nvSpPr>
              <p:spPr>
                <a:xfrm>
                  <a:off x="4918935" y="4500181"/>
                  <a:ext cx="2495563" cy="1915661"/>
                </a:xfrm>
                <a:custGeom>
                  <a:avLst/>
                  <a:gdLst>
                    <a:gd name="connsiteX0" fmla="*/ 1932896 w 2495563"/>
                    <a:gd name="connsiteY0" fmla="*/ -166 h 1915661"/>
                    <a:gd name="connsiteX1" fmla="*/ 2495380 w 2495563"/>
                    <a:gd name="connsiteY1" fmla="*/ 40250 h 1915661"/>
                    <a:gd name="connsiteX2" fmla="*/ 562300 w 2495563"/>
                    <a:gd name="connsiteY2" fmla="*/ 1915496 h 1915661"/>
                    <a:gd name="connsiteX3" fmla="*/ -184 w 2495563"/>
                    <a:gd name="connsiteY3" fmla="*/ 1875079 h 1915661"/>
                    <a:gd name="connsiteX4" fmla="*/ 1932896 w 2495563"/>
                    <a:gd name="connsiteY4" fmla="*/ -16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6" y="-166"/>
                      </a:moveTo>
                      <a:lnTo>
                        <a:pt x="2495380" y="40250"/>
                      </a:lnTo>
                      <a:lnTo>
                        <a:pt x="562300" y="1915496"/>
                      </a:lnTo>
                      <a:lnTo>
                        <a:pt x="-184" y="1875079"/>
                      </a:lnTo>
                      <a:lnTo>
                        <a:pt x="1932896" y="-16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1" name="Graphic 6">
                <a:extLst>
                  <a:ext uri="{FF2B5EF4-FFF2-40B4-BE49-F238E27FC236}">
                    <a16:creationId xmlns:a16="http://schemas.microsoft.com/office/drawing/2014/main" id="{C5A93E14-E1A6-AE47-FC90-E594596AEE41}"/>
                  </a:ext>
                </a:extLst>
              </p:cNvPr>
              <p:cNvGrpSpPr/>
              <p:nvPr/>
            </p:nvGrpSpPr>
            <p:grpSpPr>
              <a:xfrm flipH="1">
                <a:off x="4284739" y="4559871"/>
                <a:ext cx="2497126" cy="2067727"/>
                <a:chOff x="5480079" y="4540821"/>
                <a:chExt cx="2497126" cy="2067727"/>
              </a:xfrm>
            </p:grpSpPr>
            <p:sp>
              <p:nvSpPr>
                <p:cNvPr id="232" name="Freeform: Shape 231">
                  <a:extLst>
                    <a:ext uri="{FF2B5EF4-FFF2-40B4-BE49-F238E27FC236}">
                      <a16:creationId xmlns:a16="http://schemas.microsoft.com/office/drawing/2014/main" id="{766148DD-C540-DFA6-EC8B-D2F5AFC00C59}"/>
                    </a:ext>
                  </a:extLst>
                </p:cNvPr>
                <p:cNvSpPr/>
                <p:nvPr/>
              </p:nvSpPr>
              <p:spPr>
                <a:xfrm>
                  <a:off x="5480079" y="6418746"/>
                  <a:ext cx="563377" cy="189802"/>
                </a:xfrm>
                <a:custGeom>
                  <a:avLst/>
                  <a:gdLst>
                    <a:gd name="connsiteX0" fmla="*/ -159 w 563377"/>
                    <a:gd name="connsiteY0" fmla="*/ -164 h 189802"/>
                    <a:gd name="connsiteX1" fmla="*/ 562326 w 563377"/>
                    <a:gd name="connsiteY1" fmla="*/ 40475 h 189802"/>
                    <a:gd name="connsiteX2" fmla="*/ 563219 w 563377"/>
                    <a:gd name="connsiteY2" fmla="*/ 189638 h 189802"/>
                    <a:gd name="connsiteX3" fmla="*/ 735 w 563377"/>
                    <a:gd name="connsiteY3" fmla="*/ 149221 h 189802"/>
                    <a:gd name="connsiteX4" fmla="*/ -159 w 563377"/>
                    <a:gd name="connsiteY4" fmla="*/ -16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59" y="-164"/>
                      </a:moveTo>
                      <a:lnTo>
                        <a:pt x="562326" y="40475"/>
                      </a:lnTo>
                      <a:lnTo>
                        <a:pt x="563219" y="189638"/>
                      </a:lnTo>
                      <a:lnTo>
                        <a:pt x="735" y="149221"/>
                      </a:lnTo>
                      <a:lnTo>
                        <a:pt x="-159" y="-16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3" name="Freeform: Shape 232">
                  <a:extLst>
                    <a:ext uri="{FF2B5EF4-FFF2-40B4-BE49-F238E27FC236}">
                      <a16:creationId xmlns:a16="http://schemas.microsoft.com/office/drawing/2014/main" id="{65E23C28-E227-6D2D-2E9D-1F91DC0FA397}"/>
                    </a:ext>
                  </a:extLst>
                </p:cNvPr>
                <p:cNvSpPr/>
                <p:nvPr/>
              </p:nvSpPr>
              <p:spPr>
                <a:xfrm>
                  <a:off x="5481642" y="4540821"/>
                  <a:ext cx="2495563" cy="1915661"/>
                </a:xfrm>
                <a:custGeom>
                  <a:avLst/>
                  <a:gdLst>
                    <a:gd name="connsiteX0" fmla="*/ 1932921 w 2495563"/>
                    <a:gd name="connsiteY0" fmla="*/ -164 h 1915661"/>
                    <a:gd name="connsiteX1" fmla="*/ 2495405 w 2495563"/>
                    <a:gd name="connsiteY1" fmla="*/ 40252 h 1915661"/>
                    <a:gd name="connsiteX2" fmla="*/ 562326 w 2495563"/>
                    <a:gd name="connsiteY2" fmla="*/ 1915498 h 1915661"/>
                    <a:gd name="connsiteX3" fmla="*/ -159 w 2495563"/>
                    <a:gd name="connsiteY3" fmla="*/ 1875081 h 1915661"/>
                    <a:gd name="connsiteX4" fmla="*/ 1932921 w 2495563"/>
                    <a:gd name="connsiteY4" fmla="*/ -16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21" y="-164"/>
                      </a:moveTo>
                      <a:lnTo>
                        <a:pt x="2495405" y="40252"/>
                      </a:lnTo>
                      <a:lnTo>
                        <a:pt x="562326" y="1915498"/>
                      </a:lnTo>
                      <a:lnTo>
                        <a:pt x="-159" y="1875081"/>
                      </a:lnTo>
                      <a:lnTo>
                        <a:pt x="1932921" y="-16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4" name="Graphic 6">
                <a:extLst>
                  <a:ext uri="{FF2B5EF4-FFF2-40B4-BE49-F238E27FC236}">
                    <a16:creationId xmlns:a16="http://schemas.microsoft.com/office/drawing/2014/main" id="{B25BC8B2-E527-15F2-B9D4-3D2848B31D2A}"/>
                  </a:ext>
                </a:extLst>
              </p:cNvPr>
              <p:cNvGrpSpPr/>
              <p:nvPr/>
            </p:nvGrpSpPr>
            <p:grpSpPr>
              <a:xfrm flipH="1">
                <a:off x="3722478" y="4600734"/>
                <a:ext cx="2497126" cy="2067727"/>
                <a:chOff x="6042340" y="4581684"/>
                <a:chExt cx="2497126" cy="2067727"/>
              </a:xfrm>
            </p:grpSpPr>
            <p:sp>
              <p:nvSpPr>
                <p:cNvPr id="235" name="Freeform: Shape 234">
                  <a:extLst>
                    <a:ext uri="{FF2B5EF4-FFF2-40B4-BE49-F238E27FC236}">
                      <a16:creationId xmlns:a16="http://schemas.microsoft.com/office/drawing/2014/main" id="{D4AFCFA2-3925-EC8E-9FF7-1B82B237C074}"/>
                    </a:ext>
                  </a:extLst>
                </p:cNvPr>
                <p:cNvSpPr/>
                <p:nvPr/>
              </p:nvSpPr>
              <p:spPr>
                <a:xfrm>
                  <a:off x="6042340" y="6459609"/>
                  <a:ext cx="563377" cy="189802"/>
                </a:xfrm>
                <a:custGeom>
                  <a:avLst/>
                  <a:gdLst>
                    <a:gd name="connsiteX0" fmla="*/ -134 w 563377"/>
                    <a:gd name="connsiteY0" fmla="*/ -163 h 189802"/>
                    <a:gd name="connsiteX1" fmla="*/ 562351 w 563377"/>
                    <a:gd name="connsiteY1" fmla="*/ 40477 h 189802"/>
                    <a:gd name="connsiteX2" fmla="*/ 563244 w 563377"/>
                    <a:gd name="connsiteY2" fmla="*/ 189640 h 189802"/>
                    <a:gd name="connsiteX3" fmla="*/ 760 w 563377"/>
                    <a:gd name="connsiteY3" fmla="*/ 149222 h 189802"/>
                    <a:gd name="connsiteX4" fmla="*/ -134 w 563377"/>
                    <a:gd name="connsiteY4" fmla="*/ -1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4" y="-163"/>
                      </a:moveTo>
                      <a:lnTo>
                        <a:pt x="562351" y="40477"/>
                      </a:lnTo>
                      <a:lnTo>
                        <a:pt x="563244" y="189640"/>
                      </a:lnTo>
                      <a:lnTo>
                        <a:pt x="760" y="149222"/>
                      </a:lnTo>
                      <a:lnTo>
                        <a:pt x="-134" y="-1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6" name="Freeform: Shape 235">
                  <a:extLst>
                    <a:ext uri="{FF2B5EF4-FFF2-40B4-BE49-F238E27FC236}">
                      <a16:creationId xmlns:a16="http://schemas.microsoft.com/office/drawing/2014/main" id="{658DE0C0-F2B2-DE33-C083-E53772102584}"/>
                    </a:ext>
                  </a:extLst>
                </p:cNvPr>
                <p:cNvSpPr/>
                <p:nvPr/>
              </p:nvSpPr>
              <p:spPr>
                <a:xfrm>
                  <a:off x="6043903" y="4581684"/>
                  <a:ext cx="2495563" cy="1915661"/>
                </a:xfrm>
                <a:custGeom>
                  <a:avLst/>
                  <a:gdLst>
                    <a:gd name="connsiteX0" fmla="*/ 1932946 w 2495563"/>
                    <a:gd name="connsiteY0" fmla="*/ -163 h 1915661"/>
                    <a:gd name="connsiteX1" fmla="*/ 2495430 w 2495563"/>
                    <a:gd name="connsiteY1" fmla="*/ 40254 h 1915661"/>
                    <a:gd name="connsiteX2" fmla="*/ 562351 w 2495563"/>
                    <a:gd name="connsiteY2" fmla="*/ 1915500 h 1915661"/>
                    <a:gd name="connsiteX3" fmla="*/ -134 w 2495563"/>
                    <a:gd name="connsiteY3" fmla="*/ 1875083 h 1915661"/>
                    <a:gd name="connsiteX4" fmla="*/ 1932946 w 2495563"/>
                    <a:gd name="connsiteY4" fmla="*/ -1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6" y="-163"/>
                      </a:moveTo>
                      <a:lnTo>
                        <a:pt x="2495430" y="40254"/>
                      </a:lnTo>
                      <a:lnTo>
                        <a:pt x="562351" y="1915500"/>
                      </a:lnTo>
                      <a:lnTo>
                        <a:pt x="-134" y="1875083"/>
                      </a:lnTo>
                      <a:lnTo>
                        <a:pt x="1932946" y="-1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37" name="Graphic 6">
                <a:extLst>
                  <a:ext uri="{FF2B5EF4-FFF2-40B4-BE49-F238E27FC236}">
                    <a16:creationId xmlns:a16="http://schemas.microsoft.com/office/drawing/2014/main" id="{C7228A0D-F030-1DE5-BD7F-064D4172AD85}"/>
                  </a:ext>
                </a:extLst>
              </p:cNvPr>
              <p:cNvGrpSpPr/>
              <p:nvPr/>
            </p:nvGrpSpPr>
            <p:grpSpPr>
              <a:xfrm flipH="1">
                <a:off x="3159994" y="4641151"/>
                <a:ext cx="2497126" cy="2067727"/>
                <a:chOff x="6604824" y="4622101"/>
                <a:chExt cx="2497126" cy="2067727"/>
              </a:xfrm>
            </p:grpSpPr>
            <p:sp>
              <p:nvSpPr>
                <p:cNvPr id="238" name="Freeform: Shape 237">
                  <a:extLst>
                    <a:ext uri="{FF2B5EF4-FFF2-40B4-BE49-F238E27FC236}">
                      <a16:creationId xmlns:a16="http://schemas.microsoft.com/office/drawing/2014/main" id="{89454840-FD7F-D921-E753-F72ED92E2654}"/>
                    </a:ext>
                  </a:extLst>
                </p:cNvPr>
                <p:cNvSpPr/>
                <p:nvPr/>
              </p:nvSpPr>
              <p:spPr>
                <a:xfrm>
                  <a:off x="6604824" y="6500026"/>
                  <a:ext cx="563377" cy="189802"/>
                </a:xfrm>
                <a:custGeom>
                  <a:avLst/>
                  <a:gdLst>
                    <a:gd name="connsiteX0" fmla="*/ -108 w 563377"/>
                    <a:gd name="connsiteY0" fmla="*/ -161 h 189802"/>
                    <a:gd name="connsiteX1" fmla="*/ 562376 w 563377"/>
                    <a:gd name="connsiteY1" fmla="*/ 40479 h 189802"/>
                    <a:gd name="connsiteX2" fmla="*/ 563269 w 563377"/>
                    <a:gd name="connsiteY2" fmla="*/ 189642 h 189802"/>
                    <a:gd name="connsiteX3" fmla="*/ 785 w 563377"/>
                    <a:gd name="connsiteY3" fmla="*/ 149224 h 189802"/>
                    <a:gd name="connsiteX4" fmla="*/ -108 w 563377"/>
                    <a:gd name="connsiteY4" fmla="*/ -1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08" y="-161"/>
                      </a:moveTo>
                      <a:lnTo>
                        <a:pt x="562376" y="40479"/>
                      </a:lnTo>
                      <a:lnTo>
                        <a:pt x="563269" y="189642"/>
                      </a:lnTo>
                      <a:lnTo>
                        <a:pt x="785" y="149224"/>
                      </a:lnTo>
                      <a:lnTo>
                        <a:pt x="-108" y="-1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39" name="Freeform: Shape 238">
                  <a:extLst>
                    <a:ext uri="{FF2B5EF4-FFF2-40B4-BE49-F238E27FC236}">
                      <a16:creationId xmlns:a16="http://schemas.microsoft.com/office/drawing/2014/main" id="{A2D1F7E1-A7BB-7701-B2A6-5C054710383B}"/>
                    </a:ext>
                  </a:extLst>
                </p:cNvPr>
                <p:cNvSpPr/>
                <p:nvPr/>
              </p:nvSpPr>
              <p:spPr>
                <a:xfrm>
                  <a:off x="6606388" y="4622101"/>
                  <a:ext cx="2495563" cy="1915661"/>
                </a:xfrm>
                <a:custGeom>
                  <a:avLst/>
                  <a:gdLst>
                    <a:gd name="connsiteX0" fmla="*/ 1932971 w 2495563"/>
                    <a:gd name="connsiteY0" fmla="*/ -161 h 1915661"/>
                    <a:gd name="connsiteX1" fmla="*/ 2495455 w 2495563"/>
                    <a:gd name="connsiteY1" fmla="*/ 40256 h 1915661"/>
                    <a:gd name="connsiteX2" fmla="*/ 562376 w 2495563"/>
                    <a:gd name="connsiteY2" fmla="*/ 1915501 h 1915661"/>
                    <a:gd name="connsiteX3" fmla="*/ -108 w 2495563"/>
                    <a:gd name="connsiteY3" fmla="*/ 1875085 h 1915661"/>
                    <a:gd name="connsiteX4" fmla="*/ 1932971 w 2495563"/>
                    <a:gd name="connsiteY4" fmla="*/ -1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71" y="-161"/>
                      </a:moveTo>
                      <a:lnTo>
                        <a:pt x="2495455" y="40256"/>
                      </a:lnTo>
                      <a:lnTo>
                        <a:pt x="562376" y="1915501"/>
                      </a:lnTo>
                      <a:lnTo>
                        <a:pt x="-108" y="1875085"/>
                      </a:lnTo>
                      <a:lnTo>
                        <a:pt x="1932971" y="-1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0" name="Graphic 6">
                <a:extLst>
                  <a:ext uri="{FF2B5EF4-FFF2-40B4-BE49-F238E27FC236}">
                    <a16:creationId xmlns:a16="http://schemas.microsoft.com/office/drawing/2014/main" id="{AA3F2F8F-E4D6-E852-0A25-B2A19F780F80}"/>
                  </a:ext>
                </a:extLst>
              </p:cNvPr>
              <p:cNvGrpSpPr/>
              <p:nvPr/>
            </p:nvGrpSpPr>
            <p:grpSpPr>
              <a:xfrm flipH="1">
                <a:off x="2597732" y="4682014"/>
                <a:ext cx="2497126" cy="2067727"/>
                <a:chOff x="7167086" y="4662964"/>
                <a:chExt cx="2497126" cy="2067727"/>
              </a:xfrm>
            </p:grpSpPr>
            <p:sp>
              <p:nvSpPr>
                <p:cNvPr id="241" name="Freeform: Shape 240">
                  <a:extLst>
                    <a:ext uri="{FF2B5EF4-FFF2-40B4-BE49-F238E27FC236}">
                      <a16:creationId xmlns:a16="http://schemas.microsoft.com/office/drawing/2014/main" id="{A6629975-4779-F6F4-ECC6-CC21ECDA6E41}"/>
                    </a:ext>
                  </a:extLst>
                </p:cNvPr>
                <p:cNvSpPr/>
                <p:nvPr/>
              </p:nvSpPr>
              <p:spPr>
                <a:xfrm>
                  <a:off x="7167086" y="6540889"/>
                  <a:ext cx="563377" cy="189802"/>
                </a:xfrm>
                <a:custGeom>
                  <a:avLst/>
                  <a:gdLst>
                    <a:gd name="connsiteX0" fmla="*/ -83 w 563377"/>
                    <a:gd name="connsiteY0" fmla="*/ -159 h 189802"/>
                    <a:gd name="connsiteX1" fmla="*/ 562401 w 563377"/>
                    <a:gd name="connsiteY1" fmla="*/ 40481 h 189802"/>
                    <a:gd name="connsiteX2" fmla="*/ 563295 w 563377"/>
                    <a:gd name="connsiteY2" fmla="*/ 189643 h 189802"/>
                    <a:gd name="connsiteX3" fmla="*/ 810 w 563377"/>
                    <a:gd name="connsiteY3" fmla="*/ 149226 h 189802"/>
                    <a:gd name="connsiteX4" fmla="*/ -83 w 563377"/>
                    <a:gd name="connsiteY4" fmla="*/ -1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3" y="-159"/>
                      </a:moveTo>
                      <a:lnTo>
                        <a:pt x="562401" y="40481"/>
                      </a:lnTo>
                      <a:lnTo>
                        <a:pt x="563295" y="189643"/>
                      </a:lnTo>
                      <a:lnTo>
                        <a:pt x="810" y="149226"/>
                      </a:lnTo>
                      <a:lnTo>
                        <a:pt x="-83" y="-1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2" name="Freeform: Shape 241">
                  <a:extLst>
                    <a:ext uri="{FF2B5EF4-FFF2-40B4-BE49-F238E27FC236}">
                      <a16:creationId xmlns:a16="http://schemas.microsoft.com/office/drawing/2014/main" id="{66D0E671-9F69-408E-EB49-B20157D8BD2D}"/>
                    </a:ext>
                  </a:extLst>
                </p:cNvPr>
                <p:cNvSpPr/>
                <p:nvPr/>
              </p:nvSpPr>
              <p:spPr>
                <a:xfrm>
                  <a:off x="7168649" y="4662964"/>
                  <a:ext cx="2495563" cy="1915661"/>
                </a:xfrm>
                <a:custGeom>
                  <a:avLst/>
                  <a:gdLst>
                    <a:gd name="connsiteX0" fmla="*/ 1932996 w 2495563"/>
                    <a:gd name="connsiteY0" fmla="*/ -159 h 1915661"/>
                    <a:gd name="connsiteX1" fmla="*/ 2495480 w 2495563"/>
                    <a:gd name="connsiteY1" fmla="*/ 40258 h 1915661"/>
                    <a:gd name="connsiteX2" fmla="*/ 562401 w 2495563"/>
                    <a:gd name="connsiteY2" fmla="*/ 1915503 h 1915661"/>
                    <a:gd name="connsiteX3" fmla="*/ -83 w 2495563"/>
                    <a:gd name="connsiteY3" fmla="*/ 1875087 h 1915661"/>
                    <a:gd name="connsiteX4" fmla="*/ 1932996 w 2495563"/>
                    <a:gd name="connsiteY4" fmla="*/ -1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6" y="-159"/>
                      </a:moveTo>
                      <a:lnTo>
                        <a:pt x="2495480" y="40258"/>
                      </a:lnTo>
                      <a:lnTo>
                        <a:pt x="562401" y="1915503"/>
                      </a:lnTo>
                      <a:lnTo>
                        <a:pt x="-83" y="1875087"/>
                      </a:lnTo>
                      <a:lnTo>
                        <a:pt x="1932996" y="-1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43" name="Graphic 6">
                <a:extLst>
                  <a:ext uri="{FF2B5EF4-FFF2-40B4-BE49-F238E27FC236}">
                    <a16:creationId xmlns:a16="http://schemas.microsoft.com/office/drawing/2014/main" id="{100161A2-DB58-4F55-A39C-520A3A20FB4D}"/>
                  </a:ext>
                </a:extLst>
              </p:cNvPr>
              <p:cNvGrpSpPr/>
              <p:nvPr/>
            </p:nvGrpSpPr>
            <p:grpSpPr>
              <a:xfrm flipH="1">
                <a:off x="2034958" y="4722654"/>
                <a:ext cx="2497126" cy="2067727"/>
                <a:chOff x="7729860" y="4703604"/>
                <a:chExt cx="2497126" cy="2067727"/>
              </a:xfrm>
            </p:grpSpPr>
            <p:sp>
              <p:nvSpPr>
                <p:cNvPr id="244" name="Freeform: Shape 243">
                  <a:extLst>
                    <a:ext uri="{FF2B5EF4-FFF2-40B4-BE49-F238E27FC236}">
                      <a16:creationId xmlns:a16="http://schemas.microsoft.com/office/drawing/2014/main" id="{3AE7D358-2C56-D89E-73E8-2A04426D445D}"/>
                    </a:ext>
                  </a:extLst>
                </p:cNvPr>
                <p:cNvSpPr/>
                <p:nvPr/>
              </p:nvSpPr>
              <p:spPr>
                <a:xfrm>
                  <a:off x="7729860" y="6581529"/>
                  <a:ext cx="563377" cy="189802"/>
                </a:xfrm>
                <a:custGeom>
                  <a:avLst/>
                  <a:gdLst>
                    <a:gd name="connsiteX0" fmla="*/ -58 w 563377"/>
                    <a:gd name="connsiteY0" fmla="*/ -157 h 189802"/>
                    <a:gd name="connsiteX1" fmla="*/ 562426 w 563377"/>
                    <a:gd name="connsiteY1" fmla="*/ 40482 h 189802"/>
                    <a:gd name="connsiteX2" fmla="*/ 563320 w 563377"/>
                    <a:gd name="connsiteY2" fmla="*/ 189645 h 189802"/>
                    <a:gd name="connsiteX3" fmla="*/ 835 w 563377"/>
                    <a:gd name="connsiteY3" fmla="*/ 149228 h 189802"/>
                    <a:gd name="connsiteX4" fmla="*/ -58 w 563377"/>
                    <a:gd name="connsiteY4" fmla="*/ -15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58" y="-157"/>
                      </a:moveTo>
                      <a:lnTo>
                        <a:pt x="562426" y="40482"/>
                      </a:lnTo>
                      <a:lnTo>
                        <a:pt x="563320" y="189645"/>
                      </a:lnTo>
                      <a:lnTo>
                        <a:pt x="835" y="149228"/>
                      </a:lnTo>
                      <a:lnTo>
                        <a:pt x="-58" y="-15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45" name="Freeform: Shape 244">
                  <a:extLst>
                    <a:ext uri="{FF2B5EF4-FFF2-40B4-BE49-F238E27FC236}">
                      <a16:creationId xmlns:a16="http://schemas.microsoft.com/office/drawing/2014/main" id="{848C52BE-49CF-F9A1-60C1-55E7A48D9C0F}"/>
                    </a:ext>
                  </a:extLst>
                </p:cNvPr>
                <p:cNvSpPr/>
                <p:nvPr/>
              </p:nvSpPr>
              <p:spPr>
                <a:xfrm>
                  <a:off x="7731423" y="4703604"/>
                  <a:ext cx="2495563" cy="1915661"/>
                </a:xfrm>
                <a:custGeom>
                  <a:avLst/>
                  <a:gdLst>
                    <a:gd name="connsiteX0" fmla="*/ 1933022 w 2495563"/>
                    <a:gd name="connsiteY0" fmla="*/ -157 h 1915661"/>
                    <a:gd name="connsiteX1" fmla="*/ 2495506 w 2495563"/>
                    <a:gd name="connsiteY1" fmla="*/ 40260 h 1915661"/>
                    <a:gd name="connsiteX2" fmla="*/ 562426 w 2495563"/>
                    <a:gd name="connsiteY2" fmla="*/ 1915505 h 1915661"/>
                    <a:gd name="connsiteX3" fmla="*/ -58 w 2495563"/>
                    <a:gd name="connsiteY3" fmla="*/ 1875088 h 1915661"/>
                    <a:gd name="connsiteX4" fmla="*/ 1933022 w 2495563"/>
                    <a:gd name="connsiteY4" fmla="*/ -15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22" y="-157"/>
                      </a:moveTo>
                      <a:lnTo>
                        <a:pt x="2495506" y="40260"/>
                      </a:lnTo>
                      <a:lnTo>
                        <a:pt x="562426" y="1915505"/>
                      </a:lnTo>
                      <a:lnTo>
                        <a:pt x="-58" y="1875088"/>
                      </a:lnTo>
                      <a:lnTo>
                        <a:pt x="1933022" y="-157"/>
                      </a:lnTo>
                      <a:close/>
                    </a:path>
                  </a:pathLst>
                </a:custGeom>
                <a:solidFill>
                  <a:srgbClr val="3E546A"/>
                </a:solidFill>
                <a:ln w="4466" cap="flat">
                  <a:solidFill>
                    <a:srgbClr val="000000"/>
                  </a:solidFill>
                  <a:prstDash val="solid"/>
                  <a:miter/>
                </a:ln>
              </p:spPr>
              <p:txBody>
                <a:bodyPr rtlCol="0" anchor="ctr"/>
                <a:lstStyle/>
                <a:p>
                  <a:endParaRPr lang="en-GB"/>
                </a:p>
              </p:txBody>
            </p:sp>
          </p:grpSp>
          <p:sp>
            <p:nvSpPr>
              <p:cNvPr id="247" name="Freeform: Shape 246">
                <a:extLst>
                  <a:ext uri="{FF2B5EF4-FFF2-40B4-BE49-F238E27FC236}">
                    <a16:creationId xmlns:a16="http://schemas.microsoft.com/office/drawing/2014/main" id="{916CC769-1AE8-42FA-3AD3-956535B6A029}"/>
                  </a:ext>
                </a:extLst>
              </p:cNvPr>
              <p:cNvSpPr/>
              <p:nvPr/>
            </p:nvSpPr>
            <p:spPr>
              <a:xfrm flipH="1">
                <a:off x="5220597" y="2169256"/>
                <a:ext cx="5208842" cy="3709271"/>
              </a:xfrm>
              <a:custGeom>
                <a:avLst/>
                <a:gdLst>
                  <a:gd name="connsiteX0" fmla="*/ 1570492 w 5208842"/>
                  <a:gd name="connsiteY0" fmla="*/ 3709180 h 3709271"/>
                  <a:gd name="connsiteX1" fmla="*/ 24 w 5208842"/>
                  <a:gd name="connsiteY1" fmla="*/ 2278294 h 3709271"/>
                  <a:gd name="connsiteX2" fmla="*/ 2435967 w 5208842"/>
                  <a:gd name="connsiteY2" fmla="*/ -2 h 3709271"/>
                  <a:gd name="connsiteX3" fmla="*/ 5208866 w 5208842"/>
                  <a:gd name="connsiteY3" fmla="*/ 197035 h 3709271"/>
                  <a:gd name="connsiteX4" fmla="*/ 1570470 w 5208842"/>
                  <a:gd name="connsiteY4" fmla="*/ 3709269 h 3709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8842" h="3709271">
                    <a:moveTo>
                      <a:pt x="1570492" y="3709180"/>
                    </a:moveTo>
                    <a:lnTo>
                      <a:pt x="24" y="2278294"/>
                    </a:lnTo>
                    <a:lnTo>
                      <a:pt x="2435967" y="-2"/>
                    </a:lnTo>
                    <a:lnTo>
                      <a:pt x="5208866" y="197035"/>
                    </a:lnTo>
                    <a:lnTo>
                      <a:pt x="1570470" y="3709269"/>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8" name="Freeform: Shape 247">
                <a:extLst>
                  <a:ext uri="{FF2B5EF4-FFF2-40B4-BE49-F238E27FC236}">
                    <a16:creationId xmlns:a16="http://schemas.microsoft.com/office/drawing/2014/main" id="{0415EAC4-13BF-913A-385E-BC6E3C0E70EB}"/>
                  </a:ext>
                </a:extLst>
              </p:cNvPr>
              <p:cNvSpPr/>
              <p:nvPr/>
            </p:nvSpPr>
            <p:spPr>
              <a:xfrm flipH="1">
                <a:off x="3032490" y="2304574"/>
                <a:ext cx="5248365" cy="3740778"/>
              </a:xfrm>
              <a:custGeom>
                <a:avLst/>
                <a:gdLst>
                  <a:gd name="connsiteX0" fmla="*/ 1578285 w 5248365"/>
                  <a:gd name="connsiteY0" fmla="*/ 3740664 h 3740778"/>
                  <a:gd name="connsiteX1" fmla="*/ 24 w 5248365"/>
                  <a:gd name="connsiteY1" fmla="*/ 2309779 h 3740778"/>
                  <a:gd name="connsiteX2" fmla="*/ 2475491 w 5248365"/>
                  <a:gd name="connsiteY2" fmla="*/ -2 h 3740778"/>
                  <a:gd name="connsiteX3" fmla="*/ 5248390 w 5248365"/>
                  <a:gd name="connsiteY3" fmla="*/ 197057 h 3740778"/>
                  <a:gd name="connsiteX4" fmla="*/ 1578285 w 5248365"/>
                  <a:gd name="connsiteY4" fmla="*/ 3740776 h 3740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365" h="3740778">
                    <a:moveTo>
                      <a:pt x="1578285" y="3740664"/>
                    </a:moveTo>
                    <a:lnTo>
                      <a:pt x="24" y="2309779"/>
                    </a:lnTo>
                    <a:lnTo>
                      <a:pt x="2475491" y="-2"/>
                    </a:lnTo>
                    <a:lnTo>
                      <a:pt x="5248390" y="197057"/>
                    </a:lnTo>
                    <a:lnTo>
                      <a:pt x="1578285" y="3740776"/>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sp>
            <p:nvSpPr>
              <p:cNvPr id="249" name="Freeform: Shape 248">
                <a:extLst>
                  <a:ext uri="{FF2B5EF4-FFF2-40B4-BE49-F238E27FC236}">
                    <a16:creationId xmlns:a16="http://schemas.microsoft.com/office/drawing/2014/main" id="{61BA02BA-6A70-8F4F-DF31-A615FCC85778}"/>
                  </a:ext>
                </a:extLst>
              </p:cNvPr>
              <p:cNvSpPr/>
              <p:nvPr/>
            </p:nvSpPr>
            <p:spPr>
              <a:xfrm flipH="1">
                <a:off x="867183" y="2439892"/>
                <a:ext cx="5303519" cy="3725147"/>
              </a:xfrm>
              <a:custGeom>
                <a:avLst/>
                <a:gdLst>
                  <a:gd name="connsiteX0" fmla="*/ 1657332 w 5303519"/>
                  <a:gd name="connsiteY0" fmla="*/ 3725034 h 3725147"/>
                  <a:gd name="connsiteX1" fmla="*/ 24 w 5303519"/>
                  <a:gd name="connsiteY1" fmla="*/ 2388826 h 3725147"/>
                  <a:gd name="connsiteX2" fmla="*/ 2530646 w 5303519"/>
                  <a:gd name="connsiteY2" fmla="*/ -2 h 3725147"/>
                  <a:gd name="connsiteX3" fmla="*/ 5303544 w 5303519"/>
                  <a:gd name="connsiteY3" fmla="*/ 197057 h 3725147"/>
                  <a:gd name="connsiteX4" fmla="*/ 1657332 w 5303519"/>
                  <a:gd name="connsiteY4" fmla="*/ 3725145 h 3725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3519" h="3725147">
                    <a:moveTo>
                      <a:pt x="1657332" y="3725034"/>
                    </a:moveTo>
                    <a:lnTo>
                      <a:pt x="24" y="2388826"/>
                    </a:lnTo>
                    <a:lnTo>
                      <a:pt x="2530646" y="-2"/>
                    </a:lnTo>
                    <a:lnTo>
                      <a:pt x="5303544" y="197057"/>
                    </a:lnTo>
                    <a:lnTo>
                      <a:pt x="1657332" y="3725145"/>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50" name="Graphic 6">
                <a:extLst>
                  <a:ext uri="{FF2B5EF4-FFF2-40B4-BE49-F238E27FC236}">
                    <a16:creationId xmlns:a16="http://schemas.microsoft.com/office/drawing/2014/main" id="{4F4CE6E1-0960-FFE0-46F1-BCA3CDA2FBE1}"/>
                  </a:ext>
                </a:extLst>
              </p:cNvPr>
              <p:cNvGrpSpPr/>
              <p:nvPr/>
            </p:nvGrpSpPr>
            <p:grpSpPr>
              <a:xfrm flipH="1">
                <a:off x="1472697" y="4763517"/>
                <a:ext cx="2497126" cy="2067727"/>
                <a:chOff x="8292121" y="4744467"/>
                <a:chExt cx="2497126" cy="2067727"/>
              </a:xfrm>
            </p:grpSpPr>
            <p:sp>
              <p:nvSpPr>
                <p:cNvPr id="251" name="Freeform: Shape 250">
                  <a:extLst>
                    <a:ext uri="{FF2B5EF4-FFF2-40B4-BE49-F238E27FC236}">
                      <a16:creationId xmlns:a16="http://schemas.microsoft.com/office/drawing/2014/main" id="{900E456F-6CE3-4B6E-081D-7C6A421E085E}"/>
                    </a:ext>
                  </a:extLst>
                </p:cNvPr>
                <p:cNvSpPr/>
                <p:nvPr/>
              </p:nvSpPr>
              <p:spPr>
                <a:xfrm>
                  <a:off x="8292121" y="6622393"/>
                  <a:ext cx="563377" cy="189802"/>
                </a:xfrm>
                <a:custGeom>
                  <a:avLst/>
                  <a:gdLst>
                    <a:gd name="connsiteX0" fmla="*/ -33 w 563377"/>
                    <a:gd name="connsiteY0" fmla="*/ -155 h 189802"/>
                    <a:gd name="connsiteX1" fmla="*/ 562452 w 563377"/>
                    <a:gd name="connsiteY1" fmla="*/ 40484 h 189802"/>
                    <a:gd name="connsiteX2" fmla="*/ 563345 w 563377"/>
                    <a:gd name="connsiteY2" fmla="*/ 189647 h 189802"/>
                    <a:gd name="connsiteX3" fmla="*/ 860 w 563377"/>
                    <a:gd name="connsiteY3" fmla="*/ 149230 h 189802"/>
                    <a:gd name="connsiteX4" fmla="*/ -33 w 563377"/>
                    <a:gd name="connsiteY4" fmla="*/ -15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 y="-155"/>
                      </a:moveTo>
                      <a:lnTo>
                        <a:pt x="562452" y="40484"/>
                      </a:lnTo>
                      <a:lnTo>
                        <a:pt x="563345" y="189647"/>
                      </a:lnTo>
                      <a:lnTo>
                        <a:pt x="860" y="149230"/>
                      </a:lnTo>
                      <a:lnTo>
                        <a:pt x="-33" y="-15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52" name="Freeform: Shape 251">
                  <a:extLst>
                    <a:ext uri="{FF2B5EF4-FFF2-40B4-BE49-F238E27FC236}">
                      <a16:creationId xmlns:a16="http://schemas.microsoft.com/office/drawing/2014/main" id="{E51D2CD1-907A-E2A2-97B0-F12E5661F456}"/>
                    </a:ext>
                  </a:extLst>
                </p:cNvPr>
                <p:cNvSpPr/>
                <p:nvPr/>
              </p:nvSpPr>
              <p:spPr>
                <a:xfrm>
                  <a:off x="8293685" y="4744467"/>
                  <a:ext cx="2495563" cy="1915661"/>
                </a:xfrm>
                <a:custGeom>
                  <a:avLst/>
                  <a:gdLst>
                    <a:gd name="connsiteX0" fmla="*/ 1933047 w 2495563"/>
                    <a:gd name="connsiteY0" fmla="*/ -155 h 1915661"/>
                    <a:gd name="connsiteX1" fmla="*/ 2495531 w 2495563"/>
                    <a:gd name="connsiteY1" fmla="*/ 40261 h 1915661"/>
                    <a:gd name="connsiteX2" fmla="*/ 562452 w 2495563"/>
                    <a:gd name="connsiteY2" fmla="*/ 1915507 h 1915661"/>
                    <a:gd name="connsiteX3" fmla="*/ -33 w 2495563"/>
                    <a:gd name="connsiteY3" fmla="*/ 1875090 h 1915661"/>
                    <a:gd name="connsiteX4" fmla="*/ 1933047 w 2495563"/>
                    <a:gd name="connsiteY4" fmla="*/ -15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7" y="-155"/>
                      </a:moveTo>
                      <a:lnTo>
                        <a:pt x="2495531" y="40261"/>
                      </a:lnTo>
                      <a:lnTo>
                        <a:pt x="562452" y="1915507"/>
                      </a:lnTo>
                      <a:lnTo>
                        <a:pt x="-33" y="1875090"/>
                      </a:lnTo>
                      <a:lnTo>
                        <a:pt x="1933047" y="-15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53" name="Graphic 6">
                <a:extLst>
                  <a:ext uri="{FF2B5EF4-FFF2-40B4-BE49-F238E27FC236}">
                    <a16:creationId xmlns:a16="http://schemas.microsoft.com/office/drawing/2014/main" id="{C55E399A-DD3E-BB9B-0957-A0B7061E0836}"/>
                  </a:ext>
                </a:extLst>
              </p:cNvPr>
              <p:cNvGrpSpPr/>
              <p:nvPr/>
            </p:nvGrpSpPr>
            <p:grpSpPr>
              <a:xfrm flipH="1">
                <a:off x="6460838" y="4231555"/>
                <a:ext cx="2054221" cy="2189392"/>
                <a:chOff x="3746885" y="4212505"/>
                <a:chExt cx="2054221" cy="2189392"/>
              </a:xfrm>
            </p:grpSpPr>
            <p:sp>
              <p:nvSpPr>
                <p:cNvPr id="254" name="Freeform: Shape 253">
                  <a:extLst>
                    <a:ext uri="{FF2B5EF4-FFF2-40B4-BE49-F238E27FC236}">
                      <a16:creationId xmlns:a16="http://schemas.microsoft.com/office/drawing/2014/main" id="{41F0C915-10F6-1FC4-AB81-44C8B76B72CD}"/>
                    </a:ext>
                  </a:extLst>
                </p:cNvPr>
                <p:cNvSpPr/>
                <p:nvPr/>
              </p:nvSpPr>
              <p:spPr>
                <a:xfrm>
                  <a:off x="3746885" y="4212505"/>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5" name="Freeform: Shape 254">
                  <a:extLst>
                    <a:ext uri="{FF2B5EF4-FFF2-40B4-BE49-F238E27FC236}">
                      <a16:creationId xmlns:a16="http://schemas.microsoft.com/office/drawing/2014/main" id="{60AEF109-8A7D-0E24-805A-B7C741DB6886}"/>
                    </a:ext>
                  </a:extLst>
                </p:cNvPr>
                <p:cNvSpPr/>
                <p:nvPr/>
              </p:nvSpPr>
              <p:spPr>
                <a:xfrm>
                  <a:off x="3950286" y="4420629"/>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56" name="Freeform: Shape 255">
                  <a:extLst>
                    <a:ext uri="{FF2B5EF4-FFF2-40B4-BE49-F238E27FC236}">
                      <a16:creationId xmlns:a16="http://schemas.microsoft.com/office/drawing/2014/main" id="{721944D4-AFBD-66DD-5E3E-BCA5F1BA838D}"/>
                    </a:ext>
                  </a:extLst>
                </p:cNvPr>
                <p:cNvSpPr/>
                <p:nvPr/>
              </p:nvSpPr>
              <p:spPr>
                <a:xfrm>
                  <a:off x="4172155" y="4657722"/>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57" name="Graphic 6">
                <a:extLst>
                  <a:ext uri="{FF2B5EF4-FFF2-40B4-BE49-F238E27FC236}">
                    <a16:creationId xmlns:a16="http://schemas.microsoft.com/office/drawing/2014/main" id="{9E8AED8C-6088-AC09-8E42-95275E704CFB}"/>
                  </a:ext>
                </a:extLst>
              </p:cNvPr>
              <p:cNvGrpSpPr/>
              <p:nvPr/>
            </p:nvGrpSpPr>
            <p:grpSpPr>
              <a:xfrm flipH="1">
                <a:off x="4306025" y="4387104"/>
                <a:ext cx="2054221" cy="2189392"/>
                <a:chOff x="5901698" y="4368054"/>
                <a:chExt cx="2054221" cy="2189392"/>
              </a:xfrm>
            </p:grpSpPr>
            <p:sp>
              <p:nvSpPr>
                <p:cNvPr id="258" name="Freeform: Shape 257">
                  <a:extLst>
                    <a:ext uri="{FF2B5EF4-FFF2-40B4-BE49-F238E27FC236}">
                      <a16:creationId xmlns:a16="http://schemas.microsoft.com/office/drawing/2014/main" id="{42715BDA-29B5-815A-E8B2-E1FE54E2C576}"/>
                    </a:ext>
                  </a:extLst>
                </p:cNvPr>
                <p:cNvSpPr/>
                <p:nvPr/>
              </p:nvSpPr>
              <p:spPr>
                <a:xfrm>
                  <a:off x="5901698" y="4368054"/>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59" name="Freeform: Shape 258">
                  <a:extLst>
                    <a:ext uri="{FF2B5EF4-FFF2-40B4-BE49-F238E27FC236}">
                      <a16:creationId xmlns:a16="http://schemas.microsoft.com/office/drawing/2014/main" id="{72321989-350D-7D7B-9380-2DEDE19466FF}"/>
                    </a:ext>
                  </a:extLst>
                </p:cNvPr>
                <p:cNvSpPr/>
                <p:nvPr/>
              </p:nvSpPr>
              <p:spPr>
                <a:xfrm>
                  <a:off x="6105099" y="4576177"/>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0" name="Freeform: Shape 259">
                  <a:extLst>
                    <a:ext uri="{FF2B5EF4-FFF2-40B4-BE49-F238E27FC236}">
                      <a16:creationId xmlns:a16="http://schemas.microsoft.com/office/drawing/2014/main" id="{1E081CA4-BC3E-1632-D5D8-6D0E8FBF33DB}"/>
                    </a:ext>
                  </a:extLst>
                </p:cNvPr>
                <p:cNvSpPr/>
                <p:nvPr/>
              </p:nvSpPr>
              <p:spPr>
                <a:xfrm>
                  <a:off x="6326968" y="4813271"/>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61" name="Graphic 6">
                <a:extLst>
                  <a:ext uri="{FF2B5EF4-FFF2-40B4-BE49-F238E27FC236}">
                    <a16:creationId xmlns:a16="http://schemas.microsoft.com/office/drawing/2014/main" id="{234BBE54-9EB6-9F8E-6DB3-84920AA38A6C}"/>
                  </a:ext>
                </a:extLst>
              </p:cNvPr>
              <p:cNvGrpSpPr/>
              <p:nvPr/>
            </p:nvGrpSpPr>
            <p:grpSpPr>
              <a:xfrm flipH="1">
                <a:off x="908268" y="4803934"/>
                <a:ext cx="2499137" cy="2067727"/>
                <a:chOff x="8854539" y="4784884"/>
                <a:chExt cx="2499137" cy="2067727"/>
              </a:xfrm>
            </p:grpSpPr>
            <p:sp>
              <p:nvSpPr>
                <p:cNvPr id="262" name="Freeform: Shape 261">
                  <a:extLst>
                    <a:ext uri="{FF2B5EF4-FFF2-40B4-BE49-F238E27FC236}">
                      <a16:creationId xmlns:a16="http://schemas.microsoft.com/office/drawing/2014/main" id="{DF612082-BBBC-D3BD-59CE-27B3CE1BF141}"/>
                    </a:ext>
                  </a:extLst>
                </p:cNvPr>
                <p:cNvSpPr/>
                <p:nvPr/>
              </p:nvSpPr>
              <p:spPr>
                <a:xfrm>
                  <a:off x="8854539" y="6662809"/>
                  <a:ext cx="563377" cy="189802"/>
                </a:xfrm>
                <a:custGeom>
                  <a:avLst/>
                  <a:gdLst>
                    <a:gd name="connsiteX0" fmla="*/ -8 w 563377"/>
                    <a:gd name="connsiteY0" fmla="*/ -153 h 189802"/>
                    <a:gd name="connsiteX1" fmla="*/ 562477 w 563377"/>
                    <a:gd name="connsiteY1" fmla="*/ 40486 h 189802"/>
                    <a:gd name="connsiteX2" fmla="*/ 563370 w 563377"/>
                    <a:gd name="connsiteY2" fmla="*/ 189649 h 189802"/>
                    <a:gd name="connsiteX3" fmla="*/ 886 w 563377"/>
                    <a:gd name="connsiteY3" fmla="*/ 149231 h 189802"/>
                    <a:gd name="connsiteX4" fmla="*/ -8 w 563377"/>
                    <a:gd name="connsiteY4" fmla="*/ -15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 y="-153"/>
                      </a:moveTo>
                      <a:lnTo>
                        <a:pt x="562477" y="40486"/>
                      </a:lnTo>
                      <a:lnTo>
                        <a:pt x="563370" y="189649"/>
                      </a:lnTo>
                      <a:lnTo>
                        <a:pt x="886" y="149231"/>
                      </a:lnTo>
                      <a:lnTo>
                        <a:pt x="-8" y="-15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63" name="Freeform: Shape 262">
                  <a:extLst>
                    <a:ext uri="{FF2B5EF4-FFF2-40B4-BE49-F238E27FC236}">
                      <a16:creationId xmlns:a16="http://schemas.microsoft.com/office/drawing/2014/main" id="{9797E622-A4FF-4776-15D0-192EF13D7C33}"/>
                    </a:ext>
                  </a:extLst>
                </p:cNvPr>
                <p:cNvSpPr/>
                <p:nvPr/>
              </p:nvSpPr>
              <p:spPr>
                <a:xfrm>
                  <a:off x="8856102" y="4784884"/>
                  <a:ext cx="2495563" cy="1915661"/>
                </a:xfrm>
                <a:custGeom>
                  <a:avLst/>
                  <a:gdLst>
                    <a:gd name="connsiteX0" fmla="*/ 1933072 w 2495563"/>
                    <a:gd name="connsiteY0" fmla="*/ -153 h 1915661"/>
                    <a:gd name="connsiteX1" fmla="*/ 2495556 w 2495563"/>
                    <a:gd name="connsiteY1" fmla="*/ 40263 h 1915661"/>
                    <a:gd name="connsiteX2" fmla="*/ 562477 w 2495563"/>
                    <a:gd name="connsiteY2" fmla="*/ 1915509 h 1915661"/>
                    <a:gd name="connsiteX3" fmla="*/ -8 w 2495563"/>
                    <a:gd name="connsiteY3" fmla="*/ 1875092 h 1915661"/>
                    <a:gd name="connsiteX4" fmla="*/ 1933072 w 2495563"/>
                    <a:gd name="connsiteY4" fmla="*/ -15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72" y="-153"/>
                      </a:moveTo>
                      <a:lnTo>
                        <a:pt x="2495556" y="40263"/>
                      </a:lnTo>
                      <a:lnTo>
                        <a:pt x="562477" y="1915509"/>
                      </a:lnTo>
                      <a:lnTo>
                        <a:pt x="-8" y="1875092"/>
                      </a:lnTo>
                      <a:lnTo>
                        <a:pt x="1933072" y="-153"/>
                      </a:lnTo>
                      <a:close/>
                    </a:path>
                  </a:pathLst>
                </a:custGeom>
                <a:solidFill>
                  <a:srgbClr val="3E546A"/>
                </a:solidFill>
                <a:ln w="4466" cap="flat">
                  <a:solidFill>
                    <a:srgbClr val="000000"/>
                  </a:solidFill>
                  <a:prstDash val="solid"/>
                  <a:miter/>
                </a:ln>
              </p:spPr>
              <p:txBody>
                <a:bodyPr rtlCol="0" anchor="ctr"/>
                <a:lstStyle/>
                <a:p>
                  <a:endParaRPr lang="en-GB"/>
                </a:p>
              </p:txBody>
            </p:sp>
            <p:sp>
              <p:nvSpPr>
                <p:cNvPr id="264" name="Freeform: Shape 263">
                  <a:extLst>
                    <a:ext uri="{FF2B5EF4-FFF2-40B4-BE49-F238E27FC236}">
                      <a16:creationId xmlns:a16="http://schemas.microsoft.com/office/drawing/2014/main" id="{00906256-8949-FF15-A674-DC1B36708BB2}"/>
                    </a:ext>
                  </a:extLst>
                </p:cNvPr>
                <p:cNvSpPr/>
                <p:nvPr/>
              </p:nvSpPr>
              <p:spPr>
                <a:xfrm>
                  <a:off x="9417023" y="4828426"/>
                  <a:ext cx="1936652" cy="2021058"/>
                </a:xfrm>
                <a:custGeom>
                  <a:avLst/>
                  <a:gdLst>
                    <a:gd name="connsiteX0" fmla="*/ 216 w 1936652"/>
                    <a:gd name="connsiteY0" fmla="*/ 1872860 h 2021058"/>
                    <a:gd name="connsiteX1" fmla="*/ 1936645 w 1936652"/>
                    <a:gd name="connsiteY1" fmla="*/ -153 h 2021058"/>
                    <a:gd name="connsiteX2" fmla="*/ 1932626 w 1936652"/>
                    <a:gd name="connsiteY2" fmla="*/ 109932 h 2021058"/>
                    <a:gd name="connsiteX3" fmla="*/ -8 w 1936652"/>
                    <a:gd name="connsiteY3" fmla="*/ 2020905 h 2021058"/>
                    <a:gd name="connsiteX4" fmla="*/ 216 w 1936652"/>
                    <a:gd name="connsiteY4" fmla="*/ 1872860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6" y="1872860"/>
                      </a:moveTo>
                      <a:lnTo>
                        <a:pt x="1936645" y="-153"/>
                      </a:lnTo>
                      <a:lnTo>
                        <a:pt x="1932626" y="109932"/>
                      </a:lnTo>
                      <a:lnTo>
                        <a:pt x="-8" y="2020905"/>
                      </a:lnTo>
                      <a:lnTo>
                        <a:pt x="216" y="1872860"/>
                      </a:lnTo>
                      <a:close/>
                    </a:path>
                  </a:pathLst>
                </a:custGeom>
                <a:solidFill>
                  <a:srgbClr val="19222B"/>
                </a:solidFill>
                <a:ln w="4466" cap="flat">
                  <a:solidFill>
                    <a:srgbClr val="000000"/>
                  </a:solidFill>
                  <a:prstDash val="solid"/>
                  <a:miter/>
                </a:ln>
              </p:spPr>
              <p:txBody>
                <a:bodyPr rtlCol="0" anchor="ctr"/>
                <a:lstStyle/>
                <a:p>
                  <a:endParaRPr lang="en-GB"/>
                </a:p>
              </p:txBody>
            </p:sp>
          </p:grpSp>
          <p:sp>
            <p:nvSpPr>
              <p:cNvPr id="265" name="Freeform: Shape 264">
                <a:extLst>
                  <a:ext uri="{FF2B5EF4-FFF2-40B4-BE49-F238E27FC236}">
                    <a16:creationId xmlns:a16="http://schemas.microsoft.com/office/drawing/2014/main" id="{5C7F20C6-FD20-204B-A397-CBAFE22242C2}"/>
                  </a:ext>
                </a:extLst>
              </p:cNvPr>
              <p:cNvSpPr/>
              <p:nvPr/>
            </p:nvSpPr>
            <p:spPr>
              <a:xfrm flipH="1">
                <a:off x="274999" y="2637286"/>
                <a:ext cx="3708958" cy="3606465"/>
              </a:xfrm>
              <a:custGeom>
                <a:avLst/>
                <a:gdLst>
                  <a:gd name="connsiteX0" fmla="*/ 1649516 w 3708958"/>
                  <a:gd name="connsiteY0" fmla="*/ 3606463 h 3606465"/>
                  <a:gd name="connsiteX1" fmla="*/ 24 w 3708958"/>
                  <a:gd name="connsiteY1" fmla="*/ 2301964 h 3606465"/>
                  <a:gd name="connsiteX2" fmla="*/ 2404483 w 3708958"/>
                  <a:gd name="connsiteY2" fmla="*/ -2 h 3606465"/>
                  <a:gd name="connsiteX3" fmla="*/ 3708982 w 3708958"/>
                  <a:gd name="connsiteY3" fmla="*/ 1555036 h 3606465"/>
                  <a:gd name="connsiteX4" fmla="*/ 1649516 w 3708958"/>
                  <a:gd name="connsiteY4" fmla="*/ 3606463 h 3606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8958" h="3606465">
                    <a:moveTo>
                      <a:pt x="1649516" y="3606463"/>
                    </a:moveTo>
                    <a:lnTo>
                      <a:pt x="24" y="2301964"/>
                    </a:lnTo>
                    <a:lnTo>
                      <a:pt x="2404483" y="-2"/>
                    </a:lnTo>
                    <a:lnTo>
                      <a:pt x="3708982" y="1555036"/>
                    </a:lnTo>
                    <a:lnTo>
                      <a:pt x="1649516" y="3606463"/>
                    </a:lnTo>
                    <a:close/>
                  </a:path>
                </a:pathLst>
              </a:custGeom>
              <a:gradFill>
                <a:gsLst>
                  <a:gs pos="0">
                    <a:srgbClr val="909090"/>
                  </a:gs>
                  <a:gs pos="50000">
                    <a:srgbClr val="DDDDDD"/>
                  </a:gs>
                  <a:gs pos="100000">
                    <a:srgbClr val="000000"/>
                  </a:gs>
                </a:gsLst>
                <a:lin ang="2819257" scaled="1"/>
              </a:gradFill>
              <a:ln w="804" cap="flat">
                <a:solidFill>
                  <a:srgbClr val="000000"/>
                </a:solidFill>
                <a:prstDash val="solid"/>
                <a:miter/>
              </a:ln>
            </p:spPr>
            <p:txBody>
              <a:bodyPr rtlCol="0" anchor="ctr"/>
              <a:lstStyle/>
              <a:p>
                <a:endParaRPr lang="en-GB"/>
              </a:p>
            </p:txBody>
          </p:sp>
          <p:grpSp>
            <p:nvGrpSpPr>
              <p:cNvPr id="266" name="Graphic 6">
                <a:extLst>
                  <a:ext uri="{FF2B5EF4-FFF2-40B4-BE49-F238E27FC236}">
                    <a16:creationId xmlns:a16="http://schemas.microsoft.com/office/drawing/2014/main" id="{A7F90F13-26F8-BCBC-7EC3-A362447ED63E}"/>
                  </a:ext>
                </a:extLst>
              </p:cNvPr>
              <p:cNvGrpSpPr/>
              <p:nvPr/>
            </p:nvGrpSpPr>
            <p:grpSpPr>
              <a:xfrm flipH="1">
                <a:off x="2167065" y="4541022"/>
                <a:ext cx="2054221" cy="2189392"/>
                <a:chOff x="8040658" y="4521972"/>
                <a:chExt cx="2054221" cy="2189392"/>
              </a:xfrm>
            </p:grpSpPr>
            <p:sp>
              <p:nvSpPr>
                <p:cNvPr id="267" name="Freeform: Shape 266">
                  <a:extLst>
                    <a:ext uri="{FF2B5EF4-FFF2-40B4-BE49-F238E27FC236}">
                      <a16:creationId xmlns:a16="http://schemas.microsoft.com/office/drawing/2014/main" id="{874DC56D-CF55-BBE1-67B8-252E557EA2C9}"/>
                    </a:ext>
                  </a:extLst>
                </p:cNvPr>
                <p:cNvSpPr/>
                <p:nvPr/>
              </p:nvSpPr>
              <p:spPr>
                <a:xfrm>
                  <a:off x="8040658" y="45219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68" name="Freeform: Shape 267">
                  <a:extLst>
                    <a:ext uri="{FF2B5EF4-FFF2-40B4-BE49-F238E27FC236}">
                      <a16:creationId xmlns:a16="http://schemas.microsoft.com/office/drawing/2014/main" id="{274907AE-6F5F-F773-685E-F914B8A39399}"/>
                    </a:ext>
                  </a:extLst>
                </p:cNvPr>
                <p:cNvSpPr/>
                <p:nvPr/>
              </p:nvSpPr>
              <p:spPr>
                <a:xfrm>
                  <a:off x="8244058" y="47300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69" name="Freeform: Shape 268">
                  <a:extLst>
                    <a:ext uri="{FF2B5EF4-FFF2-40B4-BE49-F238E27FC236}">
                      <a16:creationId xmlns:a16="http://schemas.microsoft.com/office/drawing/2014/main" id="{08B7DB8E-38D3-E82C-F853-7A7863910DA5}"/>
                    </a:ext>
                  </a:extLst>
                </p:cNvPr>
                <p:cNvSpPr/>
                <p:nvPr/>
              </p:nvSpPr>
              <p:spPr>
                <a:xfrm>
                  <a:off x="8465927" y="49671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0" name="Graphic 6">
                <a:extLst>
                  <a:ext uri="{FF2B5EF4-FFF2-40B4-BE49-F238E27FC236}">
                    <a16:creationId xmlns:a16="http://schemas.microsoft.com/office/drawing/2014/main" id="{8DFD5044-6C9A-8D64-9FAB-81F56A73EDE8}"/>
                  </a:ext>
                </a:extLst>
              </p:cNvPr>
              <p:cNvGrpSpPr/>
              <p:nvPr/>
            </p:nvGrpSpPr>
            <p:grpSpPr>
              <a:xfrm flipH="1">
                <a:off x="8618330" y="4076922"/>
                <a:ext cx="2054221" cy="2189392"/>
                <a:chOff x="1589393" y="4057872"/>
                <a:chExt cx="2054221" cy="2189392"/>
              </a:xfrm>
            </p:grpSpPr>
            <p:sp>
              <p:nvSpPr>
                <p:cNvPr id="271" name="Freeform: Shape 270">
                  <a:extLst>
                    <a:ext uri="{FF2B5EF4-FFF2-40B4-BE49-F238E27FC236}">
                      <a16:creationId xmlns:a16="http://schemas.microsoft.com/office/drawing/2014/main" id="{6E21548C-766B-ADB3-C22E-3E931674A525}"/>
                    </a:ext>
                  </a:extLst>
                </p:cNvPr>
                <p:cNvSpPr/>
                <p:nvPr/>
              </p:nvSpPr>
              <p:spPr>
                <a:xfrm>
                  <a:off x="1589393" y="4057872"/>
                  <a:ext cx="2054221" cy="2189392"/>
                </a:xfrm>
                <a:custGeom>
                  <a:avLst/>
                  <a:gdLst>
                    <a:gd name="connsiteX0" fmla="*/ 2054222 w 2054221"/>
                    <a:gd name="connsiteY0" fmla="*/ 1165188 h 2189392"/>
                    <a:gd name="connsiteX1" fmla="*/ 1024192 w 2054221"/>
                    <a:gd name="connsiteY1" fmla="*/ 2121619 h 2189392"/>
                    <a:gd name="connsiteX2" fmla="*/ 4 w 2054221"/>
                    <a:gd name="connsiteY2" fmla="*/ 1024205 h 2189392"/>
                    <a:gd name="connsiteX3" fmla="*/ 1030021 w 2054221"/>
                    <a:gd name="connsiteY3" fmla="*/ 67773 h 2189392"/>
                    <a:gd name="connsiteX4" fmla="*/ 2054222 w 2054221"/>
                    <a:gd name="connsiteY4" fmla="*/ 1159359 h 2189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221" h="2189392">
                      <a:moveTo>
                        <a:pt x="2054222" y="1165188"/>
                      </a:moveTo>
                      <a:cubicBezTo>
                        <a:pt x="2052615" y="1732337"/>
                        <a:pt x="1591459" y="2160549"/>
                        <a:pt x="1024192" y="2121619"/>
                      </a:cubicBezTo>
                      <a:cubicBezTo>
                        <a:pt x="456938" y="2082679"/>
                        <a:pt x="-1615" y="1591353"/>
                        <a:pt x="4" y="1024205"/>
                      </a:cubicBezTo>
                      <a:cubicBezTo>
                        <a:pt x="1611" y="457056"/>
                        <a:pt x="462767" y="28845"/>
                        <a:pt x="1030021" y="67773"/>
                      </a:cubicBezTo>
                      <a:cubicBezTo>
                        <a:pt x="1595008" y="106552"/>
                        <a:pt x="2052615" y="594266"/>
                        <a:pt x="2054222" y="1159359"/>
                      </a:cubicBezTo>
                    </a:path>
                  </a:pathLst>
                </a:custGeom>
                <a:solidFill>
                  <a:srgbClr val="E6E6E6"/>
                </a:solidFill>
                <a:ln w="467" cap="flat">
                  <a:solidFill>
                    <a:srgbClr val="000000"/>
                  </a:solidFill>
                  <a:prstDash val="solid"/>
                  <a:miter/>
                </a:ln>
              </p:spPr>
              <p:txBody>
                <a:bodyPr rtlCol="0" anchor="ctr"/>
                <a:lstStyle/>
                <a:p>
                  <a:endParaRPr lang="en-GB"/>
                </a:p>
              </p:txBody>
            </p:sp>
            <p:sp>
              <p:nvSpPr>
                <p:cNvPr id="272" name="Freeform: Shape 271">
                  <a:extLst>
                    <a:ext uri="{FF2B5EF4-FFF2-40B4-BE49-F238E27FC236}">
                      <a16:creationId xmlns:a16="http://schemas.microsoft.com/office/drawing/2014/main" id="{63297C8F-0EA3-FA69-62E9-91AF202C46A4}"/>
                    </a:ext>
                  </a:extLst>
                </p:cNvPr>
                <p:cNvSpPr/>
                <p:nvPr/>
              </p:nvSpPr>
              <p:spPr>
                <a:xfrm>
                  <a:off x="1792793" y="4265996"/>
                  <a:ext cx="1647403" cy="1755805"/>
                </a:xfrm>
                <a:custGeom>
                  <a:avLst/>
                  <a:gdLst>
                    <a:gd name="connsiteX0" fmla="*/ 1647404 w 1647403"/>
                    <a:gd name="connsiteY0" fmla="*/ 934434 h 1755805"/>
                    <a:gd name="connsiteX1" fmla="*/ 821361 w 1647403"/>
                    <a:gd name="connsiteY1" fmla="*/ 1701454 h 1755805"/>
                    <a:gd name="connsiteX2" fmla="*/ 3 w 1647403"/>
                    <a:gd name="connsiteY2" fmla="*/ 821371 h 1755805"/>
                    <a:gd name="connsiteX3" fmla="*/ 826036 w 1647403"/>
                    <a:gd name="connsiteY3" fmla="*/ 54351 h 1755805"/>
                    <a:gd name="connsiteX4" fmla="*/ 1647404 w 1647403"/>
                    <a:gd name="connsiteY4" fmla="*/ 929759 h 175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7403" h="1755805">
                      <a:moveTo>
                        <a:pt x="1647404" y="934434"/>
                      </a:moveTo>
                      <a:cubicBezTo>
                        <a:pt x="1646115" y="1389265"/>
                        <a:pt x="1276286" y="1732673"/>
                        <a:pt x="821361" y="1701454"/>
                      </a:cubicBezTo>
                      <a:cubicBezTo>
                        <a:pt x="366446" y="1670225"/>
                        <a:pt x="-1295" y="1276201"/>
                        <a:pt x="3" y="821371"/>
                      </a:cubicBezTo>
                      <a:cubicBezTo>
                        <a:pt x="1292" y="366541"/>
                        <a:pt x="371120" y="23132"/>
                        <a:pt x="826036" y="54351"/>
                      </a:cubicBezTo>
                      <a:cubicBezTo>
                        <a:pt x="1279133" y="85450"/>
                        <a:pt x="1646115" y="476577"/>
                        <a:pt x="1647404" y="929759"/>
                      </a:cubicBezTo>
                    </a:path>
                  </a:pathLst>
                </a:custGeom>
                <a:solidFill>
                  <a:srgbClr val="999999"/>
                </a:solidFill>
                <a:ln w="374" cap="flat">
                  <a:solidFill>
                    <a:srgbClr val="000000"/>
                  </a:solidFill>
                  <a:prstDash val="solid"/>
                  <a:miter/>
                </a:ln>
              </p:spPr>
              <p:txBody>
                <a:bodyPr rtlCol="0" anchor="ctr"/>
                <a:lstStyle/>
                <a:p>
                  <a:endParaRPr lang="en-GB"/>
                </a:p>
              </p:txBody>
            </p:sp>
            <p:sp>
              <p:nvSpPr>
                <p:cNvPr id="273" name="Freeform: Shape 272">
                  <a:extLst>
                    <a:ext uri="{FF2B5EF4-FFF2-40B4-BE49-F238E27FC236}">
                      <a16:creationId xmlns:a16="http://schemas.microsoft.com/office/drawing/2014/main" id="{2634F8AB-BD05-8F59-6F26-C21C80FFDFBD}"/>
                    </a:ext>
                  </a:extLst>
                </p:cNvPr>
                <p:cNvSpPr/>
                <p:nvPr/>
              </p:nvSpPr>
              <p:spPr>
                <a:xfrm>
                  <a:off x="2014662" y="4503089"/>
                  <a:ext cx="1203671" cy="1282874"/>
                </a:xfrm>
                <a:custGeom>
                  <a:avLst/>
                  <a:gdLst>
                    <a:gd name="connsiteX0" fmla="*/ 1203671 w 1203671"/>
                    <a:gd name="connsiteY0" fmla="*/ 682742 h 1282874"/>
                    <a:gd name="connsiteX1" fmla="*/ 600125 w 1203671"/>
                    <a:gd name="connsiteY1" fmla="*/ 1243163 h 1282874"/>
                    <a:gd name="connsiteX2" fmla="*/ 3 w 1203671"/>
                    <a:gd name="connsiteY2" fmla="*/ 600133 h 1282874"/>
                    <a:gd name="connsiteX3" fmla="*/ 603541 w 1203671"/>
                    <a:gd name="connsiteY3" fmla="*/ 39711 h 1282874"/>
                    <a:gd name="connsiteX4" fmla="*/ 1203671 w 1203671"/>
                    <a:gd name="connsiteY4" fmla="*/ 679326 h 1282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3671" h="1282874">
                      <a:moveTo>
                        <a:pt x="1203671" y="682742"/>
                      </a:moveTo>
                      <a:cubicBezTo>
                        <a:pt x="1202730" y="1015063"/>
                        <a:pt x="932515" y="1265973"/>
                        <a:pt x="600125" y="1243163"/>
                      </a:cubicBezTo>
                      <a:cubicBezTo>
                        <a:pt x="267743" y="1220346"/>
                        <a:pt x="-946" y="932453"/>
                        <a:pt x="3" y="600133"/>
                      </a:cubicBezTo>
                      <a:cubicBezTo>
                        <a:pt x="944" y="267812"/>
                        <a:pt x="271158" y="16902"/>
                        <a:pt x="603541" y="39711"/>
                      </a:cubicBezTo>
                      <a:cubicBezTo>
                        <a:pt x="934595" y="62434"/>
                        <a:pt x="1202730" y="348210"/>
                        <a:pt x="1203671" y="679326"/>
                      </a:cubicBezTo>
                    </a:path>
                  </a:pathLst>
                </a:custGeom>
                <a:solidFill>
                  <a:srgbClr val="1A1A1A"/>
                </a:solidFill>
                <a:ln w="274" cap="flat">
                  <a:solidFill>
                    <a:srgbClr val="000000"/>
                  </a:solidFill>
                  <a:prstDash val="solid"/>
                  <a:miter/>
                </a:ln>
              </p:spPr>
              <p:txBody>
                <a:bodyPr rtlCol="0" anchor="ctr"/>
                <a:lstStyle/>
                <a:p>
                  <a:endParaRPr lang="en-GB"/>
                </a:p>
              </p:txBody>
            </p:sp>
          </p:grpSp>
          <p:grpSp>
            <p:nvGrpSpPr>
              <p:cNvPr id="278" name="Graphic 6">
                <a:extLst>
                  <a:ext uri="{FF2B5EF4-FFF2-40B4-BE49-F238E27FC236}">
                    <a16:creationId xmlns:a16="http://schemas.microsoft.com/office/drawing/2014/main" id="{7D006E05-20DC-2E6A-25A3-0B5AC0318695}"/>
                  </a:ext>
                </a:extLst>
              </p:cNvPr>
              <p:cNvGrpSpPr/>
              <p:nvPr/>
            </p:nvGrpSpPr>
            <p:grpSpPr>
              <a:xfrm flipH="1">
                <a:off x="1536894" y="2516706"/>
                <a:ext cx="2497126" cy="2067727"/>
                <a:chOff x="8227924" y="2497656"/>
                <a:chExt cx="2497126" cy="2067727"/>
              </a:xfrm>
            </p:grpSpPr>
            <p:sp>
              <p:nvSpPr>
                <p:cNvPr id="279" name="Freeform: Shape 278">
                  <a:extLst>
                    <a:ext uri="{FF2B5EF4-FFF2-40B4-BE49-F238E27FC236}">
                      <a16:creationId xmlns:a16="http://schemas.microsoft.com/office/drawing/2014/main" id="{9DCD2D7B-7E12-F807-947D-901014A569EB}"/>
                    </a:ext>
                  </a:extLst>
                </p:cNvPr>
                <p:cNvSpPr/>
                <p:nvPr/>
              </p:nvSpPr>
              <p:spPr>
                <a:xfrm>
                  <a:off x="8227924" y="4375581"/>
                  <a:ext cx="563377" cy="189802"/>
                </a:xfrm>
                <a:custGeom>
                  <a:avLst/>
                  <a:gdLst>
                    <a:gd name="connsiteX0" fmla="*/ -36 w 563377"/>
                    <a:gd name="connsiteY0" fmla="*/ -256 h 189802"/>
                    <a:gd name="connsiteX1" fmla="*/ 562449 w 563377"/>
                    <a:gd name="connsiteY1" fmla="*/ 40384 h 189802"/>
                    <a:gd name="connsiteX2" fmla="*/ 563342 w 563377"/>
                    <a:gd name="connsiteY2" fmla="*/ 189546 h 189802"/>
                    <a:gd name="connsiteX3" fmla="*/ 858 w 563377"/>
                    <a:gd name="connsiteY3" fmla="*/ 149129 h 189802"/>
                    <a:gd name="connsiteX4" fmla="*/ -36 w 563377"/>
                    <a:gd name="connsiteY4" fmla="*/ -25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6" y="-256"/>
                      </a:moveTo>
                      <a:lnTo>
                        <a:pt x="562449" y="40384"/>
                      </a:lnTo>
                      <a:lnTo>
                        <a:pt x="563342" y="189546"/>
                      </a:lnTo>
                      <a:lnTo>
                        <a:pt x="858" y="149129"/>
                      </a:lnTo>
                      <a:lnTo>
                        <a:pt x="-36" y="-25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0" name="Freeform: Shape 279">
                  <a:extLst>
                    <a:ext uri="{FF2B5EF4-FFF2-40B4-BE49-F238E27FC236}">
                      <a16:creationId xmlns:a16="http://schemas.microsoft.com/office/drawing/2014/main" id="{C6012353-27F5-113D-96C0-8E0C39E1EF43}"/>
                    </a:ext>
                  </a:extLst>
                </p:cNvPr>
                <p:cNvSpPr/>
                <p:nvPr/>
              </p:nvSpPr>
              <p:spPr>
                <a:xfrm>
                  <a:off x="8229487" y="2497656"/>
                  <a:ext cx="2495563" cy="1915661"/>
                </a:xfrm>
                <a:custGeom>
                  <a:avLst/>
                  <a:gdLst>
                    <a:gd name="connsiteX0" fmla="*/ 1933044 w 2495563"/>
                    <a:gd name="connsiteY0" fmla="*/ -256 h 1915661"/>
                    <a:gd name="connsiteX1" fmla="*/ 2495528 w 2495563"/>
                    <a:gd name="connsiteY1" fmla="*/ 40161 h 1915661"/>
                    <a:gd name="connsiteX2" fmla="*/ 562449 w 2495563"/>
                    <a:gd name="connsiteY2" fmla="*/ 1915406 h 1915661"/>
                    <a:gd name="connsiteX3" fmla="*/ -36 w 2495563"/>
                    <a:gd name="connsiteY3" fmla="*/ 1874990 h 1915661"/>
                    <a:gd name="connsiteX4" fmla="*/ 1933044 w 2495563"/>
                    <a:gd name="connsiteY4" fmla="*/ -25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44" y="-256"/>
                      </a:moveTo>
                      <a:lnTo>
                        <a:pt x="2495528" y="40161"/>
                      </a:lnTo>
                      <a:lnTo>
                        <a:pt x="562449" y="1915406"/>
                      </a:lnTo>
                      <a:lnTo>
                        <a:pt x="-36" y="1874990"/>
                      </a:lnTo>
                      <a:lnTo>
                        <a:pt x="1933044" y="-25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1" name="Graphic 6">
                <a:extLst>
                  <a:ext uri="{FF2B5EF4-FFF2-40B4-BE49-F238E27FC236}">
                    <a16:creationId xmlns:a16="http://schemas.microsoft.com/office/drawing/2014/main" id="{9ED0CDE3-35CA-E0DF-5D85-619EBF9738C4}"/>
                  </a:ext>
                </a:extLst>
              </p:cNvPr>
              <p:cNvGrpSpPr/>
              <p:nvPr/>
            </p:nvGrpSpPr>
            <p:grpSpPr>
              <a:xfrm flipH="1">
                <a:off x="2099334" y="2476066"/>
                <a:ext cx="2497126" cy="2067727"/>
                <a:chOff x="7665484" y="2457016"/>
                <a:chExt cx="2497126" cy="2067727"/>
              </a:xfrm>
            </p:grpSpPr>
            <p:sp>
              <p:nvSpPr>
                <p:cNvPr id="282" name="Freeform: Shape 281">
                  <a:extLst>
                    <a:ext uri="{FF2B5EF4-FFF2-40B4-BE49-F238E27FC236}">
                      <a16:creationId xmlns:a16="http://schemas.microsoft.com/office/drawing/2014/main" id="{06EF91BA-1C2D-E87F-1761-00564197A184}"/>
                    </a:ext>
                  </a:extLst>
                </p:cNvPr>
                <p:cNvSpPr/>
                <p:nvPr/>
              </p:nvSpPr>
              <p:spPr>
                <a:xfrm>
                  <a:off x="7665484" y="4334941"/>
                  <a:ext cx="563377" cy="189802"/>
                </a:xfrm>
                <a:custGeom>
                  <a:avLst/>
                  <a:gdLst>
                    <a:gd name="connsiteX0" fmla="*/ -61 w 563377"/>
                    <a:gd name="connsiteY0" fmla="*/ -258 h 189802"/>
                    <a:gd name="connsiteX1" fmla="*/ 562423 w 563377"/>
                    <a:gd name="connsiteY1" fmla="*/ 40382 h 189802"/>
                    <a:gd name="connsiteX2" fmla="*/ 563317 w 563377"/>
                    <a:gd name="connsiteY2" fmla="*/ 189545 h 189802"/>
                    <a:gd name="connsiteX3" fmla="*/ 832 w 563377"/>
                    <a:gd name="connsiteY3" fmla="*/ 149127 h 189802"/>
                    <a:gd name="connsiteX4" fmla="*/ -61 w 563377"/>
                    <a:gd name="connsiteY4" fmla="*/ -25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61" y="-258"/>
                      </a:moveTo>
                      <a:lnTo>
                        <a:pt x="562423" y="40382"/>
                      </a:lnTo>
                      <a:lnTo>
                        <a:pt x="563317" y="189545"/>
                      </a:lnTo>
                      <a:lnTo>
                        <a:pt x="832" y="149127"/>
                      </a:lnTo>
                      <a:lnTo>
                        <a:pt x="-61" y="-25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3" name="Freeform: Shape 282">
                  <a:extLst>
                    <a:ext uri="{FF2B5EF4-FFF2-40B4-BE49-F238E27FC236}">
                      <a16:creationId xmlns:a16="http://schemas.microsoft.com/office/drawing/2014/main" id="{649965C9-9B1D-AE7D-3CCD-0A6B96F5427C}"/>
                    </a:ext>
                  </a:extLst>
                </p:cNvPr>
                <p:cNvSpPr/>
                <p:nvPr/>
              </p:nvSpPr>
              <p:spPr>
                <a:xfrm>
                  <a:off x="7667047" y="2457016"/>
                  <a:ext cx="2495563" cy="1915661"/>
                </a:xfrm>
                <a:custGeom>
                  <a:avLst/>
                  <a:gdLst>
                    <a:gd name="connsiteX0" fmla="*/ 1933019 w 2495563"/>
                    <a:gd name="connsiteY0" fmla="*/ -258 h 1915661"/>
                    <a:gd name="connsiteX1" fmla="*/ 2495503 w 2495563"/>
                    <a:gd name="connsiteY1" fmla="*/ 40159 h 1915661"/>
                    <a:gd name="connsiteX2" fmla="*/ 562423 w 2495563"/>
                    <a:gd name="connsiteY2" fmla="*/ 1915404 h 1915661"/>
                    <a:gd name="connsiteX3" fmla="*/ -61 w 2495563"/>
                    <a:gd name="connsiteY3" fmla="*/ 1874988 h 1915661"/>
                    <a:gd name="connsiteX4" fmla="*/ 1933019 w 2495563"/>
                    <a:gd name="connsiteY4" fmla="*/ -25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19" y="-258"/>
                      </a:moveTo>
                      <a:lnTo>
                        <a:pt x="2495503" y="40159"/>
                      </a:lnTo>
                      <a:lnTo>
                        <a:pt x="562423" y="1915404"/>
                      </a:lnTo>
                      <a:lnTo>
                        <a:pt x="-61" y="1874988"/>
                      </a:lnTo>
                      <a:lnTo>
                        <a:pt x="1933019" y="-25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4" name="Graphic 6">
                <a:extLst>
                  <a:ext uri="{FF2B5EF4-FFF2-40B4-BE49-F238E27FC236}">
                    <a16:creationId xmlns:a16="http://schemas.microsoft.com/office/drawing/2014/main" id="{E97B0500-CFE5-D96F-482E-6FB957A07E44}"/>
                  </a:ext>
                </a:extLst>
              </p:cNvPr>
              <p:cNvGrpSpPr/>
              <p:nvPr/>
            </p:nvGrpSpPr>
            <p:grpSpPr>
              <a:xfrm flipH="1">
                <a:off x="2661819" y="2435649"/>
                <a:ext cx="2497126" cy="2067727"/>
                <a:chOff x="7102999" y="2416599"/>
                <a:chExt cx="2497126" cy="2067727"/>
              </a:xfrm>
            </p:grpSpPr>
            <p:sp>
              <p:nvSpPr>
                <p:cNvPr id="285" name="Freeform: Shape 284">
                  <a:extLst>
                    <a:ext uri="{FF2B5EF4-FFF2-40B4-BE49-F238E27FC236}">
                      <a16:creationId xmlns:a16="http://schemas.microsoft.com/office/drawing/2014/main" id="{8FB33B93-0308-753D-460A-70C135713404}"/>
                    </a:ext>
                  </a:extLst>
                </p:cNvPr>
                <p:cNvSpPr/>
                <p:nvPr/>
              </p:nvSpPr>
              <p:spPr>
                <a:xfrm>
                  <a:off x="7102999" y="4294525"/>
                  <a:ext cx="563377" cy="189802"/>
                </a:xfrm>
                <a:custGeom>
                  <a:avLst/>
                  <a:gdLst>
                    <a:gd name="connsiteX0" fmla="*/ -86 w 563377"/>
                    <a:gd name="connsiteY0" fmla="*/ -259 h 189802"/>
                    <a:gd name="connsiteX1" fmla="*/ 562398 w 563377"/>
                    <a:gd name="connsiteY1" fmla="*/ 40380 h 189802"/>
                    <a:gd name="connsiteX2" fmla="*/ 563292 w 563377"/>
                    <a:gd name="connsiteY2" fmla="*/ 189543 h 189802"/>
                    <a:gd name="connsiteX3" fmla="*/ 807 w 563377"/>
                    <a:gd name="connsiteY3" fmla="*/ 149125 h 189802"/>
                    <a:gd name="connsiteX4" fmla="*/ -86 w 563377"/>
                    <a:gd name="connsiteY4" fmla="*/ -25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86" y="-259"/>
                      </a:moveTo>
                      <a:lnTo>
                        <a:pt x="562398" y="40380"/>
                      </a:lnTo>
                      <a:lnTo>
                        <a:pt x="563292" y="189543"/>
                      </a:lnTo>
                      <a:lnTo>
                        <a:pt x="807" y="149125"/>
                      </a:lnTo>
                      <a:lnTo>
                        <a:pt x="-86" y="-25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6" name="Freeform: Shape 285">
                  <a:extLst>
                    <a:ext uri="{FF2B5EF4-FFF2-40B4-BE49-F238E27FC236}">
                      <a16:creationId xmlns:a16="http://schemas.microsoft.com/office/drawing/2014/main" id="{E3B2039B-C523-B852-8086-12868D309B49}"/>
                    </a:ext>
                  </a:extLst>
                </p:cNvPr>
                <p:cNvSpPr/>
                <p:nvPr/>
              </p:nvSpPr>
              <p:spPr>
                <a:xfrm>
                  <a:off x="7104563" y="2416599"/>
                  <a:ext cx="2495563" cy="1915661"/>
                </a:xfrm>
                <a:custGeom>
                  <a:avLst/>
                  <a:gdLst>
                    <a:gd name="connsiteX0" fmla="*/ 1932994 w 2495563"/>
                    <a:gd name="connsiteY0" fmla="*/ -259 h 1915661"/>
                    <a:gd name="connsiteX1" fmla="*/ 2495477 w 2495563"/>
                    <a:gd name="connsiteY1" fmla="*/ 40157 h 1915661"/>
                    <a:gd name="connsiteX2" fmla="*/ 562398 w 2495563"/>
                    <a:gd name="connsiteY2" fmla="*/ 1915403 h 1915661"/>
                    <a:gd name="connsiteX3" fmla="*/ -86 w 2495563"/>
                    <a:gd name="connsiteY3" fmla="*/ 1874986 h 1915661"/>
                    <a:gd name="connsiteX4" fmla="*/ 1932994 w 2495563"/>
                    <a:gd name="connsiteY4" fmla="*/ -25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94" y="-259"/>
                      </a:moveTo>
                      <a:lnTo>
                        <a:pt x="2495477" y="40157"/>
                      </a:lnTo>
                      <a:lnTo>
                        <a:pt x="562398" y="1915403"/>
                      </a:lnTo>
                      <a:lnTo>
                        <a:pt x="-86" y="1874986"/>
                      </a:lnTo>
                      <a:lnTo>
                        <a:pt x="1932994" y="-25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87" name="Graphic 6">
                <a:extLst>
                  <a:ext uri="{FF2B5EF4-FFF2-40B4-BE49-F238E27FC236}">
                    <a16:creationId xmlns:a16="http://schemas.microsoft.com/office/drawing/2014/main" id="{02CECEB6-FBBD-5D53-D391-F28A8DFFEA37}"/>
                  </a:ext>
                </a:extLst>
              </p:cNvPr>
              <p:cNvGrpSpPr/>
              <p:nvPr/>
            </p:nvGrpSpPr>
            <p:grpSpPr>
              <a:xfrm flipH="1">
                <a:off x="3224080" y="2395456"/>
                <a:ext cx="2497126" cy="2067727"/>
                <a:chOff x="6540738" y="2376406"/>
                <a:chExt cx="2497126" cy="2067727"/>
              </a:xfrm>
            </p:grpSpPr>
            <p:sp>
              <p:nvSpPr>
                <p:cNvPr id="288" name="Freeform: Shape 287">
                  <a:extLst>
                    <a:ext uri="{FF2B5EF4-FFF2-40B4-BE49-F238E27FC236}">
                      <a16:creationId xmlns:a16="http://schemas.microsoft.com/office/drawing/2014/main" id="{98EE11B7-4C7B-7EF4-78B0-DAD9CED38118}"/>
                    </a:ext>
                  </a:extLst>
                </p:cNvPr>
                <p:cNvSpPr/>
                <p:nvPr/>
              </p:nvSpPr>
              <p:spPr>
                <a:xfrm>
                  <a:off x="6540738" y="4254331"/>
                  <a:ext cx="563377" cy="189802"/>
                </a:xfrm>
                <a:custGeom>
                  <a:avLst/>
                  <a:gdLst>
                    <a:gd name="connsiteX0" fmla="*/ -111 w 563377"/>
                    <a:gd name="connsiteY0" fmla="*/ -261 h 189802"/>
                    <a:gd name="connsiteX1" fmla="*/ 562373 w 563377"/>
                    <a:gd name="connsiteY1" fmla="*/ 40378 h 189802"/>
                    <a:gd name="connsiteX2" fmla="*/ 563267 w 563377"/>
                    <a:gd name="connsiteY2" fmla="*/ 189541 h 189802"/>
                    <a:gd name="connsiteX3" fmla="*/ 782 w 563377"/>
                    <a:gd name="connsiteY3" fmla="*/ 149124 h 189802"/>
                    <a:gd name="connsiteX4" fmla="*/ -111 w 563377"/>
                    <a:gd name="connsiteY4" fmla="*/ -261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1" y="-261"/>
                      </a:moveTo>
                      <a:lnTo>
                        <a:pt x="562373" y="40378"/>
                      </a:lnTo>
                      <a:lnTo>
                        <a:pt x="563267" y="189541"/>
                      </a:lnTo>
                      <a:lnTo>
                        <a:pt x="782" y="149124"/>
                      </a:lnTo>
                      <a:lnTo>
                        <a:pt x="-111" y="-26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89" name="Freeform: Shape 288">
                  <a:extLst>
                    <a:ext uri="{FF2B5EF4-FFF2-40B4-BE49-F238E27FC236}">
                      <a16:creationId xmlns:a16="http://schemas.microsoft.com/office/drawing/2014/main" id="{64A66F03-34BF-64E8-A907-EF6EF24D571D}"/>
                    </a:ext>
                  </a:extLst>
                </p:cNvPr>
                <p:cNvSpPr/>
                <p:nvPr/>
              </p:nvSpPr>
              <p:spPr>
                <a:xfrm>
                  <a:off x="6542302" y="2376406"/>
                  <a:ext cx="2495563" cy="1915661"/>
                </a:xfrm>
                <a:custGeom>
                  <a:avLst/>
                  <a:gdLst>
                    <a:gd name="connsiteX0" fmla="*/ 1932968 w 2495563"/>
                    <a:gd name="connsiteY0" fmla="*/ -261 h 1915661"/>
                    <a:gd name="connsiteX1" fmla="*/ 2495452 w 2495563"/>
                    <a:gd name="connsiteY1" fmla="*/ 40155 h 1915661"/>
                    <a:gd name="connsiteX2" fmla="*/ 562373 w 2495563"/>
                    <a:gd name="connsiteY2" fmla="*/ 1915401 h 1915661"/>
                    <a:gd name="connsiteX3" fmla="*/ -111 w 2495563"/>
                    <a:gd name="connsiteY3" fmla="*/ 1874984 h 1915661"/>
                    <a:gd name="connsiteX4" fmla="*/ 1932968 w 2495563"/>
                    <a:gd name="connsiteY4" fmla="*/ -261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68" y="-261"/>
                      </a:moveTo>
                      <a:lnTo>
                        <a:pt x="2495452" y="40155"/>
                      </a:lnTo>
                      <a:lnTo>
                        <a:pt x="562373" y="1915401"/>
                      </a:lnTo>
                      <a:lnTo>
                        <a:pt x="-111" y="1874984"/>
                      </a:lnTo>
                      <a:lnTo>
                        <a:pt x="1932968" y="-261"/>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0" name="Graphic 6">
                <a:extLst>
                  <a:ext uri="{FF2B5EF4-FFF2-40B4-BE49-F238E27FC236}">
                    <a16:creationId xmlns:a16="http://schemas.microsoft.com/office/drawing/2014/main" id="{21D66A23-4615-D77C-A73B-9ED01AB7CB6E}"/>
                  </a:ext>
                </a:extLst>
              </p:cNvPr>
              <p:cNvGrpSpPr/>
              <p:nvPr/>
            </p:nvGrpSpPr>
            <p:grpSpPr>
              <a:xfrm flipH="1">
                <a:off x="3786564" y="2355039"/>
                <a:ext cx="2497126" cy="2067727"/>
                <a:chOff x="5978254" y="2335989"/>
                <a:chExt cx="2497126" cy="2067727"/>
              </a:xfrm>
            </p:grpSpPr>
            <p:sp>
              <p:nvSpPr>
                <p:cNvPr id="291" name="Freeform: Shape 290">
                  <a:extLst>
                    <a:ext uri="{FF2B5EF4-FFF2-40B4-BE49-F238E27FC236}">
                      <a16:creationId xmlns:a16="http://schemas.microsoft.com/office/drawing/2014/main" id="{0130B448-CA19-E79F-47CC-F02A271B5030}"/>
                    </a:ext>
                  </a:extLst>
                </p:cNvPr>
                <p:cNvSpPr/>
                <p:nvPr/>
              </p:nvSpPr>
              <p:spPr>
                <a:xfrm>
                  <a:off x="5978254" y="4213914"/>
                  <a:ext cx="563377" cy="189802"/>
                </a:xfrm>
                <a:custGeom>
                  <a:avLst/>
                  <a:gdLst>
                    <a:gd name="connsiteX0" fmla="*/ -137 w 563377"/>
                    <a:gd name="connsiteY0" fmla="*/ -263 h 189802"/>
                    <a:gd name="connsiteX1" fmla="*/ 562348 w 563377"/>
                    <a:gd name="connsiteY1" fmla="*/ 40376 h 189802"/>
                    <a:gd name="connsiteX2" fmla="*/ 563241 w 563377"/>
                    <a:gd name="connsiteY2" fmla="*/ 189539 h 189802"/>
                    <a:gd name="connsiteX3" fmla="*/ 757 w 563377"/>
                    <a:gd name="connsiteY3" fmla="*/ 149122 h 189802"/>
                    <a:gd name="connsiteX4" fmla="*/ -137 w 563377"/>
                    <a:gd name="connsiteY4" fmla="*/ -263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37" y="-263"/>
                      </a:moveTo>
                      <a:lnTo>
                        <a:pt x="562348" y="40376"/>
                      </a:lnTo>
                      <a:lnTo>
                        <a:pt x="563241" y="189539"/>
                      </a:lnTo>
                      <a:lnTo>
                        <a:pt x="757" y="149122"/>
                      </a:lnTo>
                      <a:lnTo>
                        <a:pt x="-137" y="-263"/>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2" name="Freeform: Shape 291">
                  <a:extLst>
                    <a:ext uri="{FF2B5EF4-FFF2-40B4-BE49-F238E27FC236}">
                      <a16:creationId xmlns:a16="http://schemas.microsoft.com/office/drawing/2014/main" id="{DBA4CDB2-ECFE-F5BF-6126-880E8129FD1B}"/>
                    </a:ext>
                  </a:extLst>
                </p:cNvPr>
                <p:cNvSpPr/>
                <p:nvPr/>
              </p:nvSpPr>
              <p:spPr>
                <a:xfrm>
                  <a:off x="5979817" y="2335989"/>
                  <a:ext cx="2495563" cy="1915661"/>
                </a:xfrm>
                <a:custGeom>
                  <a:avLst/>
                  <a:gdLst>
                    <a:gd name="connsiteX0" fmla="*/ 1932943 w 2495563"/>
                    <a:gd name="connsiteY0" fmla="*/ -263 h 1915661"/>
                    <a:gd name="connsiteX1" fmla="*/ 2495427 w 2495563"/>
                    <a:gd name="connsiteY1" fmla="*/ 40154 h 1915661"/>
                    <a:gd name="connsiteX2" fmla="*/ 562348 w 2495563"/>
                    <a:gd name="connsiteY2" fmla="*/ 1915399 h 1915661"/>
                    <a:gd name="connsiteX3" fmla="*/ -137 w 2495563"/>
                    <a:gd name="connsiteY3" fmla="*/ 1874982 h 1915661"/>
                    <a:gd name="connsiteX4" fmla="*/ 1932943 w 2495563"/>
                    <a:gd name="connsiteY4" fmla="*/ -263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43" y="-263"/>
                      </a:moveTo>
                      <a:lnTo>
                        <a:pt x="2495427" y="40154"/>
                      </a:lnTo>
                      <a:lnTo>
                        <a:pt x="562348" y="1915399"/>
                      </a:lnTo>
                      <a:lnTo>
                        <a:pt x="-137" y="1874982"/>
                      </a:lnTo>
                      <a:lnTo>
                        <a:pt x="1932943" y="-263"/>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3" name="Graphic 6">
                <a:extLst>
                  <a:ext uri="{FF2B5EF4-FFF2-40B4-BE49-F238E27FC236}">
                    <a16:creationId xmlns:a16="http://schemas.microsoft.com/office/drawing/2014/main" id="{8645B27A-BEDE-E0D6-3914-BC0C359CA037}"/>
                  </a:ext>
                </a:extLst>
              </p:cNvPr>
              <p:cNvGrpSpPr/>
              <p:nvPr/>
            </p:nvGrpSpPr>
            <p:grpSpPr>
              <a:xfrm flipH="1">
                <a:off x="4349048" y="2314399"/>
                <a:ext cx="2497126" cy="2067727"/>
                <a:chOff x="5415770" y="2295349"/>
                <a:chExt cx="2497126" cy="2067727"/>
              </a:xfrm>
            </p:grpSpPr>
            <p:sp>
              <p:nvSpPr>
                <p:cNvPr id="294" name="Freeform: Shape 293">
                  <a:extLst>
                    <a:ext uri="{FF2B5EF4-FFF2-40B4-BE49-F238E27FC236}">
                      <a16:creationId xmlns:a16="http://schemas.microsoft.com/office/drawing/2014/main" id="{60EA7076-E6A1-1D71-9773-3EEB28F20F77}"/>
                    </a:ext>
                  </a:extLst>
                </p:cNvPr>
                <p:cNvSpPr/>
                <p:nvPr/>
              </p:nvSpPr>
              <p:spPr>
                <a:xfrm>
                  <a:off x="5415770" y="4173274"/>
                  <a:ext cx="563377" cy="189802"/>
                </a:xfrm>
                <a:custGeom>
                  <a:avLst/>
                  <a:gdLst>
                    <a:gd name="connsiteX0" fmla="*/ -162 w 563377"/>
                    <a:gd name="connsiteY0" fmla="*/ -265 h 189802"/>
                    <a:gd name="connsiteX1" fmla="*/ 562323 w 563377"/>
                    <a:gd name="connsiteY1" fmla="*/ 40375 h 189802"/>
                    <a:gd name="connsiteX2" fmla="*/ 563216 w 563377"/>
                    <a:gd name="connsiteY2" fmla="*/ 189537 h 189802"/>
                    <a:gd name="connsiteX3" fmla="*/ 732 w 563377"/>
                    <a:gd name="connsiteY3" fmla="*/ 149120 h 189802"/>
                    <a:gd name="connsiteX4" fmla="*/ -162 w 563377"/>
                    <a:gd name="connsiteY4" fmla="*/ -265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62" y="-265"/>
                      </a:moveTo>
                      <a:lnTo>
                        <a:pt x="562323" y="40375"/>
                      </a:lnTo>
                      <a:lnTo>
                        <a:pt x="563216" y="189537"/>
                      </a:lnTo>
                      <a:lnTo>
                        <a:pt x="732" y="149120"/>
                      </a:lnTo>
                      <a:lnTo>
                        <a:pt x="-162" y="-26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5" name="Freeform: Shape 294">
                  <a:extLst>
                    <a:ext uri="{FF2B5EF4-FFF2-40B4-BE49-F238E27FC236}">
                      <a16:creationId xmlns:a16="http://schemas.microsoft.com/office/drawing/2014/main" id="{58EE9187-A6AC-EC8C-92C8-295D64235020}"/>
                    </a:ext>
                  </a:extLst>
                </p:cNvPr>
                <p:cNvSpPr/>
                <p:nvPr/>
              </p:nvSpPr>
              <p:spPr>
                <a:xfrm>
                  <a:off x="5417333" y="2295349"/>
                  <a:ext cx="2495563" cy="1915661"/>
                </a:xfrm>
                <a:custGeom>
                  <a:avLst/>
                  <a:gdLst>
                    <a:gd name="connsiteX0" fmla="*/ 1932918 w 2495563"/>
                    <a:gd name="connsiteY0" fmla="*/ -265 h 1915661"/>
                    <a:gd name="connsiteX1" fmla="*/ 2495402 w 2495563"/>
                    <a:gd name="connsiteY1" fmla="*/ 40152 h 1915661"/>
                    <a:gd name="connsiteX2" fmla="*/ 562323 w 2495563"/>
                    <a:gd name="connsiteY2" fmla="*/ 1915397 h 1915661"/>
                    <a:gd name="connsiteX3" fmla="*/ -162 w 2495563"/>
                    <a:gd name="connsiteY3" fmla="*/ 1874981 h 1915661"/>
                    <a:gd name="connsiteX4" fmla="*/ 1932918 w 2495563"/>
                    <a:gd name="connsiteY4" fmla="*/ -265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918" y="-265"/>
                      </a:moveTo>
                      <a:lnTo>
                        <a:pt x="2495402" y="40152"/>
                      </a:lnTo>
                      <a:lnTo>
                        <a:pt x="562323" y="1915397"/>
                      </a:lnTo>
                      <a:lnTo>
                        <a:pt x="-162" y="1874981"/>
                      </a:lnTo>
                      <a:lnTo>
                        <a:pt x="1932918" y="-265"/>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6" name="Graphic 6">
                <a:extLst>
                  <a:ext uri="{FF2B5EF4-FFF2-40B4-BE49-F238E27FC236}">
                    <a16:creationId xmlns:a16="http://schemas.microsoft.com/office/drawing/2014/main" id="{B2AEC165-B069-5A48-211E-7138EA019317}"/>
                  </a:ext>
                </a:extLst>
              </p:cNvPr>
              <p:cNvGrpSpPr/>
              <p:nvPr/>
            </p:nvGrpSpPr>
            <p:grpSpPr>
              <a:xfrm flipH="1">
                <a:off x="4911533" y="2273982"/>
                <a:ext cx="2497126" cy="2067727"/>
                <a:chOff x="4853285" y="2254932"/>
                <a:chExt cx="2497126" cy="2067727"/>
              </a:xfrm>
            </p:grpSpPr>
            <p:sp>
              <p:nvSpPr>
                <p:cNvPr id="297" name="Freeform: Shape 296">
                  <a:extLst>
                    <a:ext uri="{FF2B5EF4-FFF2-40B4-BE49-F238E27FC236}">
                      <a16:creationId xmlns:a16="http://schemas.microsoft.com/office/drawing/2014/main" id="{E944AA25-72E3-BBBF-00A3-E9D31B707A1F}"/>
                    </a:ext>
                  </a:extLst>
                </p:cNvPr>
                <p:cNvSpPr/>
                <p:nvPr/>
              </p:nvSpPr>
              <p:spPr>
                <a:xfrm>
                  <a:off x="4853285" y="4132858"/>
                  <a:ext cx="563377" cy="189802"/>
                </a:xfrm>
                <a:custGeom>
                  <a:avLst/>
                  <a:gdLst>
                    <a:gd name="connsiteX0" fmla="*/ -187 w 563377"/>
                    <a:gd name="connsiteY0" fmla="*/ -267 h 189802"/>
                    <a:gd name="connsiteX1" fmla="*/ 562298 w 563377"/>
                    <a:gd name="connsiteY1" fmla="*/ 40373 h 189802"/>
                    <a:gd name="connsiteX2" fmla="*/ 563191 w 563377"/>
                    <a:gd name="connsiteY2" fmla="*/ 189536 h 189802"/>
                    <a:gd name="connsiteX3" fmla="*/ 706 w 563377"/>
                    <a:gd name="connsiteY3" fmla="*/ 149118 h 189802"/>
                    <a:gd name="connsiteX4" fmla="*/ -187 w 563377"/>
                    <a:gd name="connsiteY4" fmla="*/ -267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87" y="-267"/>
                      </a:moveTo>
                      <a:lnTo>
                        <a:pt x="562298" y="40373"/>
                      </a:lnTo>
                      <a:lnTo>
                        <a:pt x="563191" y="189536"/>
                      </a:lnTo>
                      <a:lnTo>
                        <a:pt x="706" y="149118"/>
                      </a:lnTo>
                      <a:lnTo>
                        <a:pt x="-187" y="-267"/>
                      </a:lnTo>
                      <a:close/>
                    </a:path>
                  </a:pathLst>
                </a:custGeom>
                <a:solidFill>
                  <a:srgbClr val="283644"/>
                </a:solidFill>
                <a:ln w="4466" cap="flat">
                  <a:solidFill>
                    <a:srgbClr val="000000"/>
                  </a:solidFill>
                  <a:prstDash val="solid"/>
                  <a:miter/>
                </a:ln>
              </p:spPr>
              <p:txBody>
                <a:bodyPr rtlCol="0" anchor="ctr"/>
                <a:lstStyle/>
                <a:p>
                  <a:endParaRPr lang="en-GB"/>
                </a:p>
              </p:txBody>
            </p:sp>
            <p:sp>
              <p:nvSpPr>
                <p:cNvPr id="298" name="Freeform: Shape 297">
                  <a:extLst>
                    <a:ext uri="{FF2B5EF4-FFF2-40B4-BE49-F238E27FC236}">
                      <a16:creationId xmlns:a16="http://schemas.microsoft.com/office/drawing/2014/main" id="{A9402F6B-6F44-A453-76E3-B9182864B129}"/>
                    </a:ext>
                  </a:extLst>
                </p:cNvPr>
                <p:cNvSpPr/>
                <p:nvPr/>
              </p:nvSpPr>
              <p:spPr>
                <a:xfrm>
                  <a:off x="4854848" y="2254932"/>
                  <a:ext cx="2495563" cy="1915661"/>
                </a:xfrm>
                <a:custGeom>
                  <a:avLst/>
                  <a:gdLst>
                    <a:gd name="connsiteX0" fmla="*/ 1932893 w 2495563"/>
                    <a:gd name="connsiteY0" fmla="*/ -267 h 1915661"/>
                    <a:gd name="connsiteX1" fmla="*/ 2495377 w 2495563"/>
                    <a:gd name="connsiteY1" fmla="*/ 40150 h 1915661"/>
                    <a:gd name="connsiteX2" fmla="*/ 562298 w 2495563"/>
                    <a:gd name="connsiteY2" fmla="*/ 1915395 h 1915661"/>
                    <a:gd name="connsiteX3" fmla="*/ -187 w 2495563"/>
                    <a:gd name="connsiteY3" fmla="*/ 1874979 h 1915661"/>
                    <a:gd name="connsiteX4" fmla="*/ 1932893 w 2495563"/>
                    <a:gd name="connsiteY4" fmla="*/ -267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93" y="-267"/>
                      </a:moveTo>
                      <a:lnTo>
                        <a:pt x="2495377" y="40150"/>
                      </a:lnTo>
                      <a:lnTo>
                        <a:pt x="562298" y="1915395"/>
                      </a:lnTo>
                      <a:lnTo>
                        <a:pt x="-187" y="1874979"/>
                      </a:lnTo>
                      <a:lnTo>
                        <a:pt x="1932893" y="-267"/>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299" name="Graphic 6">
                <a:extLst>
                  <a:ext uri="{FF2B5EF4-FFF2-40B4-BE49-F238E27FC236}">
                    <a16:creationId xmlns:a16="http://schemas.microsoft.com/office/drawing/2014/main" id="{B566D2FE-2C97-9F40-CBE6-9E19CA4EF122}"/>
                  </a:ext>
                </a:extLst>
              </p:cNvPr>
              <p:cNvGrpSpPr/>
              <p:nvPr/>
            </p:nvGrpSpPr>
            <p:grpSpPr>
              <a:xfrm flipH="1">
                <a:off x="5474017" y="2233342"/>
                <a:ext cx="2497126" cy="2067727"/>
                <a:chOff x="4290801" y="2214292"/>
                <a:chExt cx="2497126" cy="2067727"/>
              </a:xfrm>
            </p:grpSpPr>
            <p:sp>
              <p:nvSpPr>
                <p:cNvPr id="300" name="Freeform: Shape 299">
                  <a:extLst>
                    <a:ext uri="{FF2B5EF4-FFF2-40B4-BE49-F238E27FC236}">
                      <a16:creationId xmlns:a16="http://schemas.microsoft.com/office/drawing/2014/main" id="{71CD3A90-E4C7-47C7-DD4F-57C887F3DBB8}"/>
                    </a:ext>
                  </a:extLst>
                </p:cNvPr>
                <p:cNvSpPr/>
                <p:nvPr/>
              </p:nvSpPr>
              <p:spPr>
                <a:xfrm>
                  <a:off x="4290801" y="4092218"/>
                  <a:ext cx="563377" cy="189802"/>
                </a:xfrm>
                <a:custGeom>
                  <a:avLst/>
                  <a:gdLst>
                    <a:gd name="connsiteX0" fmla="*/ -212 w 563377"/>
                    <a:gd name="connsiteY0" fmla="*/ -269 h 189802"/>
                    <a:gd name="connsiteX1" fmla="*/ 562272 w 563377"/>
                    <a:gd name="connsiteY1" fmla="*/ 40371 h 189802"/>
                    <a:gd name="connsiteX2" fmla="*/ 563166 w 563377"/>
                    <a:gd name="connsiteY2" fmla="*/ 189534 h 189802"/>
                    <a:gd name="connsiteX3" fmla="*/ 681 w 563377"/>
                    <a:gd name="connsiteY3" fmla="*/ 149116 h 189802"/>
                    <a:gd name="connsiteX4" fmla="*/ -212 w 563377"/>
                    <a:gd name="connsiteY4" fmla="*/ -269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12" y="-269"/>
                      </a:moveTo>
                      <a:lnTo>
                        <a:pt x="562272" y="40371"/>
                      </a:lnTo>
                      <a:lnTo>
                        <a:pt x="563166" y="189534"/>
                      </a:lnTo>
                      <a:lnTo>
                        <a:pt x="681" y="149116"/>
                      </a:lnTo>
                      <a:lnTo>
                        <a:pt x="-212" y="-269"/>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1" name="Freeform: Shape 300">
                  <a:extLst>
                    <a:ext uri="{FF2B5EF4-FFF2-40B4-BE49-F238E27FC236}">
                      <a16:creationId xmlns:a16="http://schemas.microsoft.com/office/drawing/2014/main" id="{F9F04F3C-672E-9596-F2E3-9B90EFDCD86A}"/>
                    </a:ext>
                  </a:extLst>
                </p:cNvPr>
                <p:cNvSpPr/>
                <p:nvPr/>
              </p:nvSpPr>
              <p:spPr>
                <a:xfrm>
                  <a:off x="4292364" y="2214292"/>
                  <a:ext cx="2495563" cy="1915661"/>
                </a:xfrm>
                <a:custGeom>
                  <a:avLst/>
                  <a:gdLst>
                    <a:gd name="connsiteX0" fmla="*/ 1932868 w 2495563"/>
                    <a:gd name="connsiteY0" fmla="*/ -269 h 1915661"/>
                    <a:gd name="connsiteX1" fmla="*/ 2495352 w 2495563"/>
                    <a:gd name="connsiteY1" fmla="*/ 40148 h 1915661"/>
                    <a:gd name="connsiteX2" fmla="*/ 562272 w 2495563"/>
                    <a:gd name="connsiteY2" fmla="*/ 1915394 h 1915661"/>
                    <a:gd name="connsiteX3" fmla="*/ -212 w 2495563"/>
                    <a:gd name="connsiteY3" fmla="*/ 1874977 h 1915661"/>
                    <a:gd name="connsiteX4" fmla="*/ 1932868 w 2495563"/>
                    <a:gd name="connsiteY4" fmla="*/ -269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68" y="-269"/>
                      </a:moveTo>
                      <a:lnTo>
                        <a:pt x="2495352" y="40148"/>
                      </a:lnTo>
                      <a:lnTo>
                        <a:pt x="562272" y="1915394"/>
                      </a:lnTo>
                      <a:lnTo>
                        <a:pt x="-212" y="1874977"/>
                      </a:lnTo>
                      <a:lnTo>
                        <a:pt x="1932868" y="-269"/>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2" name="Graphic 6">
                <a:extLst>
                  <a:ext uri="{FF2B5EF4-FFF2-40B4-BE49-F238E27FC236}">
                    <a16:creationId xmlns:a16="http://schemas.microsoft.com/office/drawing/2014/main" id="{CF85D21E-4F79-889F-0D1E-24B0508B1D6F}"/>
                  </a:ext>
                </a:extLst>
              </p:cNvPr>
              <p:cNvGrpSpPr/>
              <p:nvPr/>
            </p:nvGrpSpPr>
            <p:grpSpPr>
              <a:xfrm flipH="1">
                <a:off x="6036502" y="2192926"/>
                <a:ext cx="2497126" cy="2067727"/>
                <a:chOff x="3728316" y="2173876"/>
                <a:chExt cx="2497126" cy="2067727"/>
              </a:xfrm>
            </p:grpSpPr>
            <p:sp>
              <p:nvSpPr>
                <p:cNvPr id="303" name="Freeform: Shape 302">
                  <a:extLst>
                    <a:ext uri="{FF2B5EF4-FFF2-40B4-BE49-F238E27FC236}">
                      <a16:creationId xmlns:a16="http://schemas.microsoft.com/office/drawing/2014/main" id="{652CF042-84D6-8623-ADBC-1BA12E931BAC}"/>
                    </a:ext>
                  </a:extLst>
                </p:cNvPr>
                <p:cNvSpPr/>
                <p:nvPr/>
              </p:nvSpPr>
              <p:spPr>
                <a:xfrm>
                  <a:off x="3728316" y="4051801"/>
                  <a:ext cx="563377" cy="189802"/>
                </a:xfrm>
                <a:custGeom>
                  <a:avLst/>
                  <a:gdLst>
                    <a:gd name="connsiteX0" fmla="*/ -237 w 563377"/>
                    <a:gd name="connsiteY0" fmla="*/ -270 h 189802"/>
                    <a:gd name="connsiteX1" fmla="*/ 562247 w 563377"/>
                    <a:gd name="connsiteY1" fmla="*/ 40369 h 189802"/>
                    <a:gd name="connsiteX2" fmla="*/ 563141 w 563377"/>
                    <a:gd name="connsiteY2" fmla="*/ 189532 h 189802"/>
                    <a:gd name="connsiteX3" fmla="*/ 656 w 563377"/>
                    <a:gd name="connsiteY3" fmla="*/ 149115 h 189802"/>
                    <a:gd name="connsiteX4" fmla="*/ -237 w 563377"/>
                    <a:gd name="connsiteY4" fmla="*/ -270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37" y="-270"/>
                      </a:moveTo>
                      <a:lnTo>
                        <a:pt x="562247" y="40369"/>
                      </a:lnTo>
                      <a:lnTo>
                        <a:pt x="563141" y="189532"/>
                      </a:lnTo>
                      <a:lnTo>
                        <a:pt x="656" y="149115"/>
                      </a:lnTo>
                      <a:lnTo>
                        <a:pt x="-237" y="-270"/>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4" name="Freeform: Shape 303">
                  <a:extLst>
                    <a:ext uri="{FF2B5EF4-FFF2-40B4-BE49-F238E27FC236}">
                      <a16:creationId xmlns:a16="http://schemas.microsoft.com/office/drawing/2014/main" id="{E44A3936-81E5-37FF-DC60-CCB6394B7470}"/>
                    </a:ext>
                  </a:extLst>
                </p:cNvPr>
                <p:cNvSpPr/>
                <p:nvPr/>
              </p:nvSpPr>
              <p:spPr>
                <a:xfrm>
                  <a:off x="3729880" y="2173876"/>
                  <a:ext cx="2495563" cy="1915661"/>
                </a:xfrm>
                <a:custGeom>
                  <a:avLst/>
                  <a:gdLst>
                    <a:gd name="connsiteX0" fmla="*/ 1932842 w 2495563"/>
                    <a:gd name="connsiteY0" fmla="*/ -270 h 1915661"/>
                    <a:gd name="connsiteX1" fmla="*/ 2495326 w 2495563"/>
                    <a:gd name="connsiteY1" fmla="*/ 40146 h 1915661"/>
                    <a:gd name="connsiteX2" fmla="*/ 562247 w 2495563"/>
                    <a:gd name="connsiteY2" fmla="*/ 1915392 h 1915661"/>
                    <a:gd name="connsiteX3" fmla="*/ -237 w 2495563"/>
                    <a:gd name="connsiteY3" fmla="*/ 1874975 h 1915661"/>
                    <a:gd name="connsiteX4" fmla="*/ 1932842 w 2495563"/>
                    <a:gd name="connsiteY4" fmla="*/ -270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42" y="-270"/>
                      </a:moveTo>
                      <a:lnTo>
                        <a:pt x="2495326" y="40146"/>
                      </a:lnTo>
                      <a:lnTo>
                        <a:pt x="562247" y="1915392"/>
                      </a:lnTo>
                      <a:lnTo>
                        <a:pt x="-237" y="1874975"/>
                      </a:lnTo>
                      <a:lnTo>
                        <a:pt x="1932842" y="-270"/>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5" name="Graphic 6">
                <a:extLst>
                  <a:ext uri="{FF2B5EF4-FFF2-40B4-BE49-F238E27FC236}">
                    <a16:creationId xmlns:a16="http://schemas.microsoft.com/office/drawing/2014/main" id="{A077E8DD-8972-33F3-7D06-FAA060243B09}"/>
                  </a:ext>
                </a:extLst>
              </p:cNvPr>
              <p:cNvGrpSpPr/>
              <p:nvPr/>
            </p:nvGrpSpPr>
            <p:grpSpPr>
              <a:xfrm flipH="1">
                <a:off x="6598763" y="2152509"/>
                <a:ext cx="2497126" cy="2067727"/>
                <a:chOff x="3166055" y="2133459"/>
                <a:chExt cx="2497126" cy="2067727"/>
              </a:xfrm>
            </p:grpSpPr>
            <p:sp>
              <p:nvSpPr>
                <p:cNvPr id="306" name="Freeform: Shape 305">
                  <a:extLst>
                    <a:ext uri="{FF2B5EF4-FFF2-40B4-BE49-F238E27FC236}">
                      <a16:creationId xmlns:a16="http://schemas.microsoft.com/office/drawing/2014/main" id="{7831745F-DB58-7D31-BCB7-63015E61011D}"/>
                    </a:ext>
                  </a:extLst>
                </p:cNvPr>
                <p:cNvSpPr/>
                <p:nvPr/>
              </p:nvSpPr>
              <p:spPr>
                <a:xfrm>
                  <a:off x="3166055" y="4011384"/>
                  <a:ext cx="563377" cy="189802"/>
                </a:xfrm>
                <a:custGeom>
                  <a:avLst/>
                  <a:gdLst>
                    <a:gd name="connsiteX0" fmla="*/ -262 w 563377"/>
                    <a:gd name="connsiteY0" fmla="*/ -272 h 189802"/>
                    <a:gd name="connsiteX1" fmla="*/ 562222 w 563377"/>
                    <a:gd name="connsiteY1" fmla="*/ 40367 h 189802"/>
                    <a:gd name="connsiteX2" fmla="*/ 563115 w 563377"/>
                    <a:gd name="connsiteY2" fmla="*/ 189530 h 189802"/>
                    <a:gd name="connsiteX3" fmla="*/ 631 w 563377"/>
                    <a:gd name="connsiteY3" fmla="*/ 149113 h 189802"/>
                    <a:gd name="connsiteX4" fmla="*/ -262 w 563377"/>
                    <a:gd name="connsiteY4" fmla="*/ -272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62" y="-272"/>
                      </a:moveTo>
                      <a:lnTo>
                        <a:pt x="562222" y="40367"/>
                      </a:lnTo>
                      <a:lnTo>
                        <a:pt x="563115" y="189530"/>
                      </a:lnTo>
                      <a:lnTo>
                        <a:pt x="631" y="149113"/>
                      </a:lnTo>
                      <a:lnTo>
                        <a:pt x="-262" y="-27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07" name="Freeform: Shape 306">
                  <a:extLst>
                    <a:ext uri="{FF2B5EF4-FFF2-40B4-BE49-F238E27FC236}">
                      <a16:creationId xmlns:a16="http://schemas.microsoft.com/office/drawing/2014/main" id="{60B5F881-2799-F0ED-D88B-3CFFCF65C9D5}"/>
                    </a:ext>
                  </a:extLst>
                </p:cNvPr>
                <p:cNvSpPr/>
                <p:nvPr/>
              </p:nvSpPr>
              <p:spPr>
                <a:xfrm>
                  <a:off x="3167618" y="2133459"/>
                  <a:ext cx="2495563" cy="1915661"/>
                </a:xfrm>
                <a:custGeom>
                  <a:avLst/>
                  <a:gdLst>
                    <a:gd name="connsiteX0" fmla="*/ 1932817 w 2495563"/>
                    <a:gd name="connsiteY0" fmla="*/ -272 h 1915661"/>
                    <a:gd name="connsiteX1" fmla="*/ 2495301 w 2495563"/>
                    <a:gd name="connsiteY1" fmla="*/ 40145 h 1915661"/>
                    <a:gd name="connsiteX2" fmla="*/ 562222 w 2495563"/>
                    <a:gd name="connsiteY2" fmla="*/ 1915390 h 1915661"/>
                    <a:gd name="connsiteX3" fmla="*/ -262 w 2495563"/>
                    <a:gd name="connsiteY3" fmla="*/ 1874973 h 1915661"/>
                    <a:gd name="connsiteX4" fmla="*/ 1932817 w 2495563"/>
                    <a:gd name="connsiteY4" fmla="*/ -272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817" y="-272"/>
                      </a:moveTo>
                      <a:lnTo>
                        <a:pt x="2495301" y="40145"/>
                      </a:lnTo>
                      <a:lnTo>
                        <a:pt x="562222" y="1915390"/>
                      </a:lnTo>
                      <a:lnTo>
                        <a:pt x="-262" y="1874973"/>
                      </a:lnTo>
                      <a:lnTo>
                        <a:pt x="1932817" y="-272"/>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08" name="Graphic 6">
                <a:extLst>
                  <a:ext uri="{FF2B5EF4-FFF2-40B4-BE49-F238E27FC236}">
                    <a16:creationId xmlns:a16="http://schemas.microsoft.com/office/drawing/2014/main" id="{C336DA4F-0E6F-A3D1-86CF-E10771B84B6F}"/>
                  </a:ext>
                </a:extLst>
              </p:cNvPr>
              <p:cNvGrpSpPr/>
              <p:nvPr/>
            </p:nvGrpSpPr>
            <p:grpSpPr>
              <a:xfrm flipH="1">
                <a:off x="7161247" y="2112092"/>
                <a:ext cx="2497126" cy="2067727"/>
                <a:chOff x="2603571" y="2093042"/>
                <a:chExt cx="2497126" cy="2067727"/>
              </a:xfrm>
            </p:grpSpPr>
            <p:sp>
              <p:nvSpPr>
                <p:cNvPr id="309" name="Freeform: Shape 308">
                  <a:extLst>
                    <a:ext uri="{FF2B5EF4-FFF2-40B4-BE49-F238E27FC236}">
                      <a16:creationId xmlns:a16="http://schemas.microsoft.com/office/drawing/2014/main" id="{CC8E5646-6C90-F4F9-9A16-4A96FC0818EF}"/>
                    </a:ext>
                  </a:extLst>
                </p:cNvPr>
                <p:cNvSpPr/>
                <p:nvPr/>
              </p:nvSpPr>
              <p:spPr>
                <a:xfrm>
                  <a:off x="2603571" y="3970968"/>
                  <a:ext cx="563377" cy="189802"/>
                </a:xfrm>
                <a:custGeom>
                  <a:avLst/>
                  <a:gdLst>
                    <a:gd name="connsiteX0" fmla="*/ -288 w 563377"/>
                    <a:gd name="connsiteY0" fmla="*/ -274 h 189802"/>
                    <a:gd name="connsiteX1" fmla="*/ 562197 w 563377"/>
                    <a:gd name="connsiteY1" fmla="*/ 40366 h 189802"/>
                    <a:gd name="connsiteX2" fmla="*/ 563090 w 563377"/>
                    <a:gd name="connsiteY2" fmla="*/ 189528 h 189802"/>
                    <a:gd name="connsiteX3" fmla="*/ 606 w 563377"/>
                    <a:gd name="connsiteY3" fmla="*/ 149111 h 189802"/>
                    <a:gd name="connsiteX4" fmla="*/ -288 w 563377"/>
                    <a:gd name="connsiteY4" fmla="*/ -27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288" y="-274"/>
                      </a:moveTo>
                      <a:lnTo>
                        <a:pt x="562197" y="40366"/>
                      </a:lnTo>
                      <a:lnTo>
                        <a:pt x="563090" y="189528"/>
                      </a:lnTo>
                      <a:lnTo>
                        <a:pt x="606" y="149111"/>
                      </a:lnTo>
                      <a:lnTo>
                        <a:pt x="-288" y="-27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0" name="Freeform: Shape 309">
                  <a:extLst>
                    <a:ext uri="{FF2B5EF4-FFF2-40B4-BE49-F238E27FC236}">
                      <a16:creationId xmlns:a16="http://schemas.microsoft.com/office/drawing/2014/main" id="{85524272-A103-2098-931E-5410B684A728}"/>
                    </a:ext>
                  </a:extLst>
                </p:cNvPr>
                <p:cNvSpPr/>
                <p:nvPr/>
              </p:nvSpPr>
              <p:spPr>
                <a:xfrm>
                  <a:off x="2605134" y="2093042"/>
                  <a:ext cx="2495563" cy="1915661"/>
                </a:xfrm>
                <a:custGeom>
                  <a:avLst/>
                  <a:gdLst>
                    <a:gd name="connsiteX0" fmla="*/ 1932792 w 2495563"/>
                    <a:gd name="connsiteY0" fmla="*/ -274 h 1915661"/>
                    <a:gd name="connsiteX1" fmla="*/ 2495276 w 2495563"/>
                    <a:gd name="connsiteY1" fmla="*/ 40143 h 1915661"/>
                    <a:gd name="connsiteX2" fmla="*/ 562197 w 2495563"/>
                    <a:gd name="connsiteY2" fmla="*/ 1915388 h 1915661"/>
                    <a:gd name="connsiteX3" fmla="*/ -288 w 2495563"/>
                    <a:gd name="connsiteY3" fmla="*/ 1874971 h 1915661"/>
                    <a:gd name="connsiteX4" fmla="*/ 1932792 w 2495563"/>
                    <a:gd name="connsiteY4" fmla="*/ -27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92" y="-274"/>
                      </a:moveTo>
                      <a:lnTo>
                        <a:pt x="2495276" y="40143"/>
                      </a:lnTo>
                      <a:lnTo>
                        <a:pt x="562197" y="1915388"/>
                      </a:lnTo>
                      <a:lnTo>
                        <a:pt x="-288" y="1874971"/>
                      </a:lnTo>
                      <a:lnTo>
                        <a:pt x="1932792" y="-274"/>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1" name="Graphic 6">
                <a:extLst>
                  <a:ext uri="{FF2B5EF4-FFF2-40B4-BE49-F238E27FC236}">
                    <a16:creationId xmlns:a16="http://schemas.microsoft.com/office/drawing/2014/main" id="{FEA6928C-1641-6C12-EF99-F86F068CDDAD}"/>
                  </a:ext>
                </a:extLst>
              </p:cNvPr>
              <p:cNvGrpSpPr/>
              <p:nvPr/>
            </p:nvGrpSpPr>
            <p:grpSpPr>
              <a:xfrm flipH="1">
                <a:off x="7723732" y="2071675"/>
                <a:ext cx="2497126" cy="2067727"/>
                <a:chOff x="2041086" y="2052625"/>
                <a:chExt cx="2497126" cy="2067727"/>
              </a:xfrm>
            </p:grpSpPr>
            <p:sp>
              <p:nvSpPr>
                <p:cNvPr id="312" name="Freeform: Shape 311">
                  <a:extLst>
                    <a:ext uri="{FF2B5EF4-FFF2-40B4-BE49-F238E27FC236}">
                      <a16:creationId xmlns:a16="http://schemas.microsoft.com/office/drawing/2014/main" id="{A1137893-A700-38FF-AF82-8B67EF1E7F40}"/>
                    </a:ext>
                  </a:extLst>
                </p:cNvPr>
                <p:cNvSpPr/>
                <p:nvPr/>
              </p:nvSpPr>
              <p:spPr>
                <a:xfrm>
                  <a:off x="2041086" y="3930551"/>
                  <a:ext cx="563377" cy="189802"/>
                </a:xfrm>
                <a:custGeom>
                  <a:avLst/>
                  <a:gdLst>
                    <a:gd name="connsiteX0" fmla="*/ -313 w 563377"/>
                    <a:gd name="connsiteY0" fmla="*/ -276 h 189802"/>
                    <a:gd name="connsiteX1" fmla="*/ 562172 w 563377"/>
                    <a:gd name="connsiteY1" fmla="*/ 40364 h 189802"/>
                    <a:gd name="connsiteX2" fmla="*/ 563065 w 563377"/>
                    <a:gd name="connsiteY2" fmla="*/ 189526 h 189802"/>
                    <a:gd name="connsiteX3" fmla="*/ 581 w 563377"/>
                    <a:gd name="connsiteY3" fmla="*/ 149109 h 189802"/>
                    <a:gd name="connsiteX4" fmla="*/ -313 w 563377"/>
                    <a:gd name="connsiteY4" fmla="*/ -276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13" y="-276"/>
                      </a:moveTo>
                      <a:lnTo>
                        <a:pt x="562172" y="40364"/>
                      </a:lnTo>
                      <a:lnTo>
                        <a:pt x="563065" y="189526"/>
                      </a:lnTo>
                      <a:lnTo>
                        <a:pt x="581" y="149109"/>
                      </a:lnTo>
                      <a:lnTo>
                        <a:pt x="-313" y="-276"/>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3" name="Freeform: Shape 312">
                  <a:extLst>
                    <a:ext uri="{FF2B5EF4-FFF2-40B4-BE49-F238E27FC236}">
                      <a16:creationId xmlns:a16="http://schemas.microsoft.com/office/drawing/2014/main" id="{833D3250-18ED-76A5-AB54-743BD1B47905}"/>
                    </a:ext>
                  </a:extLst>
                </p:cNvPr>
                <p:cNvSpPr/>
                <p:nvPr/>
              </p:nvSpPr>
              <p:spPr>
                <a:xfrm>
                  <a:off x="2042650" y="2052625"/>
                  <a:ext cx="2495563" cy="1915661"/>
                </a:xfrm>
                <a:custGeom>
                  <a:avLst/>
                  <a:gdLst>
                    <a:gd name="connsiteX0" fmla="*/ 1932767 w 2495563"/>
                    <a:gd name="connsiteY0" fmla="*/ -276 h 1915661"/>
                    <a:gd name="connsiteX1" fmla="*/ 2495251 w 2495563"/>
                    <a:gd name="connsiteY1" fmla="*/ 40141 h 1915661"/>
                    <a:gd name="connsiteX2" fmla="*/ 562172 w 2495563"/>
                    <a:gd name="connsiteY2" fmla="*/ 1915386 h 1915661"/>
                    <a:gd name="connsiteX3" fmla="*/ -313 w 2495563"/>
                    <a:gd name="connsiteY3" fmla="*/ 1874970 h 1915661"/>
                    <a:gd name="connsiteX4" fmla="*/ 1932767 w 2495563"/>
                    <a:gd name="connsiteY4" fmla="*/ -276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67" y="-276"/>
                      </a:moveTo>
                      <a:lnTo>
                        <a:pt x="2495251" y="40141"/>
                      </a:lnTo>
                      <a:lnTo>
                        <a:pt x="562172" y="1915386"/>
                      </a:lnTo>
                      <a:lnTo>
                        <a:pt x="-313" y="1874970"/>
                      </a:lnTo>
                      <a:lnTo>
                        <a:pt x="1932767" y="-276"/>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14" name="Graphic 6">
                <a:extLst>
                  <a:ext uri="{FF2B5EF4-FFF2-40B4-BE49-F238E27FC236}">
                    <a16:creationId xmlns:a16="http://schemas.microsoft.com/office/drawing/2014/main" id="{92361870-5E46-3BF2-9B26-912B35875966}"/>
                  </a:ext>
                </a:extLst>
              </p:cNvPr>
              <p:cNvGrpSpPr/>
              <p:nvPr/>
            </p:nvGrpSpPr>
            <p:grpSpPr>
              <a:xfrm flipH="1">
                <a:off x="8285993" y="2031259"/>
                <a:ext cx="2497126" cy="2067727"/>
                <a:chOff x="1478825" y="2012209"/>
                <a:chExt cx="2497126" cy="2067727"/>
              </a:xfrm>
            </p:grpSpPr>
            <p:sp>
              <p:nvSpPr>
                <p:cNvPr id="315" name="Freeform: Shape 314">
                  <a:extLst>
                    <a:ext uri="{FF2B5EF4-FFF2-40B4-BE49-F238E27FC236}">
                      <a16:creationId xmlns:a16="http://schemas.microsoft.com/office/drawing/2014/main" id="{90CB7D68-2ABF-D25D-6A7F-DF54DA75B703}"/>
                    </a:ext>
                  </a:extLst>
                </p:cNvPr>
                <p:cNvSpPr/>
                <p:nvPr/>
              </p:nvSpPr>
              <p:spPr>
                <a:xfrm>
                  <a:off x="1478825" y="3890134"/>
                  <a:ext cx="563377" cy="189802"/>
                </a:xfrm>
                <a:custGeom>
                  <a:avLst/>
                  <a:gdLst>
                    <a:gd name="connsiteX0" fmla="*/ -338 w 563377"/>
                    <a:gd name="connsiteY0" fmla="*/ -278 h 189802"/>
                    <a:gd name="connsiteX1" fmla="*/ 562146 w 563377"/>
                    <a:gd name="connsiteY1" fmla="*/ 40362 h 189802"/>
                    <a:gd name="connsiteX2" fmla="*/ 563040 w 563377"/>
                    <a:gd name="connsiteY2" fmla="*/ 189525 h 189802"/>
                    <a:gd name="connsiteX3" fmla="*/ 555 w 563377"/>
                    <a:gd name="connsiteY3" fmla="*/ 149107 h 189802"/>
                    <a:gd name="connsiteX4" fmla="*/ -338 w 563377"/>
                    <a:gd name="connsiteY4" fmla="*/ -278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338" y="-278"/>
                      </a:moveTo>
                      <a:lnTo>
                        <a:pt x="562146" y="40362"/>
                      </a:lnTo>
                      <a:lnTo>
                        <a:pt x="563040" y="189525"/>
                      </a:lnTo>
                      <a:lnTo>
                        <a:pt x="555" y="149107"/>
                      </a:lnTo>
                      <a:lnTo>
                        <a:pt x="-338" y="-278"/>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16" name="Freeform: Shape 315">
                  <a:extLst>
                    <a:ext uri="{FF2B5EF4-FFF2-40B4-BE49-F238E27FC236}">
                      <a16:creationId xmlns:a16="http://schemas.microsoft.com/office/drawing/2014/main" id="{140AFA7E-0FBF-71C9-70C7-4CE18673B9BF}"/>
                    </a:ext>
                  </a:extLst>
                </p:cNvPr>
                <p:cNvSpPr/>
                <p:nvPr/>
              </p:nvSpPr>
              <p:spPr>
                <a:xfrm>
                  <a:off x="1480389" y="2012209"/>
                  <a:ext cx="2495563" cy="1915661"/>
                </a:xfrm>
                <a:custGeom>
                  <a:avLst/>
                  <a:gdLst>
                    <a:gd name="connsiteX0" fmla="*/ 1932742 w 2495563"/>
                    <a:gd name="connsiteY0" fmla="*/ -278 h 1915661"/>
                    <a:gd name="connsiteX1" fmla="*/ 2495226 w 2495563"/>
                    <a:gd name="connsiteY1" fmla="*/ 40139 h 1915661"/>
                    <a:gd name="connsiteX2" fmla="*/ 562146 w 2495563"/>
                    <a:gd name="connsiteY2" fmla="*/ 1915384 h 1915661"/>
                    <a:gd name="connsiteX3" fmla="*/ -338 w 2495563"/>
                    <a:gd name="connsiteY3" fmla="*/ 1874968 h 1915661"/>
                    <a:gd name="connsiteX4" fmla="*/ 1932742 w 2495563"/>
                    <a:gd name="connsiteY4" fmla="*/ -278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2742" y="-278"/>
                      </a:moveTo>
                      <a:lnTo>
                        <a:pt x="2495226" y="40139"/>
                      </a:lnTo>
                      <a:lnTo>
                        <a:pt x="562146" y="1915384"/>
                      </a:lnTo>
                      <a:lnTo>
                        <a:pt x="-338" y="1874968"/>
                      </a:lnTo>
                      <a:lnTo>
                        <a:pt x="1932742" y="-278"/>
                      </a:lnTo>
                      <a:close/>
                    </a:path>
                  </a:pathLst>
                </a:custGeom>
                <a:solidFill>
                  <a:srgbClr val="3E546A"/>
                </a:solidFill>
                <a:ln w="4466" cap="flat">
                  <a:solidFill>
                    <a:srgbClr val="000000"/>
                  </a:solidFill>
                  <a:prstDash val="solid"/>
                  <a:miter/>
                </a:ln>
              </p:spPr>
              <p:txBody>
                <a:bodyPr rtlCol="0" anchor="ctr"/>
                <a:lstStyle/>
                <a:p>
                  <a:endParaRPr lang="en-GB"/>
                </a:p>
              </p:txBody>
            </p:sp>
          </p:grpSp>
          <p:grpSp>
            <p:nvGrpSpPr>
              <p:cNvPr id="336" name="Graphic 6">
                <a:extLst>
                  <a:ext uri="{FF2B5EF4-FFF2-40B4-BE49-F238E27FC236}">
                    <a16:creationId xmlns:a16="http://schemas.microsoft.com/office/drawing/2014/main" id="{25E16730-76B7-AECA-233E-754EDFDCCFD7}"/>
                  </a:ext>
                </a:extLst>
              </p:cNvPr>
              <p:cNvGrpSpPr/>
              <p:nvPr/>
            </p:nvGrpSpPr>
            <p:grpSpPr>
              <a:xfrm flipH="1">
                <a:off x="972466" y="2557122"/>
                <a:ext cx="2499137" cy="2067727"/>
                <a:chOff x="8790341" y="2538072"/>
                <a:chExt cx="2499137" cy="2067727"/>
              </a:xfrm>
            </p:grpSpPr>
            <p:sp>
              <p:nvSpPr>
                <p:cNvPr id="337" name="Freeform: Shape 336">
                  <a:extLst>
                    <a:ext uri="{FF2B5EF4-FFF2-40B4-BE49-F238E27FC236}">
                      <a16:creationId xmlns:a16="http://schemas.microsoft.com/office/drawing/2014/main" id="{C64FE6CA-EB39-3CC3-E2B2-B9BEC65B577B}"/>
                    </a:ext>
                  </a:extLst>
                </p:cNvPr>
                <p:cNvSpPr/>
                <p:nvPr/>
              </p:nvSpPr>
              <p:spPr>
                <a:xfrm>
                  <a:off x="8790341" y="4415998"/>
                  <a:ext cx="563377" cy="189802"/>
                </a:xfrm>
                <a:custGeom>
                  <a:avLst/>
                  <a:gdLst>
                    <a:gd name="connsiteX0" fmla="*/ -11 w 563377"/>
                    <a:gd name="connsiteY0" fmla="*/ -254 h 189802"/>
                    <a:gd name="connsiteX1" fmla="*/ 562474 w 563377"/>
                    <a:gd name="connsiteY1" fmla="*/ 40385 h 189802"/>
                    <a:gd name="connsiteX2" fmla="*/ 563367 w 563377"/>
                    <a:gd name="connsiteY2" fmla="*/ 189548 h 189802"/>
                    <a:gd name="connsiteX3" fmla="*/ 883 w 563377"/>
                    <a:gd name="connsiteY3" fmla="*/ 149131 h 189802"/>
                    <a:gd name="connsiteX4" fmla="*/ -11 w 563377"/>
                    <a:gd name="connsiteY4" fmla="*/ -254 h 189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377" h="189802">
                      <a:moveTo>
                        <a:pt x="-11" y="-254"/>
                      </a:moveTo>
                      <a:lnTo>
                        <a:pt x="562474" y="40385"/>
                      </a:lnTo>
                      <a:lnTo>
                        <a:pt x="563367" y="189548"/>
                      </a:lnTo>
                      <a:lnTo>
                        <a:pt x="883" y="149131"/>
                      </a:lnTo>
                      <a:lnTo>
                        <a:pt x="-11"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38" name="Freeform: Shape 337">
                  <a:extLst>
                    <a:ext uri="{FF2B5EF4-FFF2-40B4-BE49-F238E27FC236}">
                      <a16:creationId xmlns:a16="http://schemas.microsoft.com/office/drawing/2014/main" id="{59EE4BA6-652D-46D7-3448-8400AA97B63B}"/>
                    </a:ext>
                  </a:extLst>
                </p:cNvPr>
                <p:cNvSpPr/>
                <p:nvPr/>
              </p:nvSpPr>
              <p:spPr>
                <a:xfrm>
                  <a:off x="8791904" y="2538072"/>
                  <a:ext cx="2495563" cy="1915661"/>
                </a:xfrm>
                <a:custGeom>
                  <a:avLst/>
                  <a:gdLst>
                    <a:gd name="connsiteX0" fmla="*/ 1933069 w 2495563"/>
                    <a:gd name="connsiteY0" fmla="*/ -254 h 1915661"/>
                    <a:gd name="connsiteX1" fmla="*/ 2495553 w 2495563"/>
                    <a:gd name="connsiteY1" fmla="*/ 40163 h 1915661"/>
                    <a:gd name="connsiteX2" fmla="*/ 562474 w 2495563"/>
                    <a:gd name="connsiteY2" fmla="*/ 1915408 h 1915661"/>
                    <a:gd name="connsiteX3" fmla="*/ -11 w 2495563"/>
                    <a:gd name="connsiteY3" fmla="*/ 1874991 h 1915661"/>
                    <a:gd name="connsiteX4" fmla="*/ 1933069 w 2495563"/>
                    <a:gd name="connsiteY4" fmla="*/ -254 h 1915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563" h="1915661">
                      <a:moveTo>
                        <a:pt x="1933069" y="-254"/>
                      </a:moveTo>
                      <a:lnTo>
                        <a:pt x="2495553" y="40163"/>
                      </a:lnTo>
                      <a:lnTo>
                        <a:pt x="562474" y="1915408"/>
                      </a:lnTo>
                      <a:lnTo>
                        <a:pt x="-11" y="1874991"/>
                      </a:lnTo>
                      <a:lnTo>
                        <a:pt x="1933069" y="-254"/>
                      </a:lnTo>
                      <a:close/>
                    </a:path>
                  </a:pathLst>
                </a:custGeom>
                <a:solidFill>
                  <a:srgbClr val="3E546A"/>
                </a:solidFill>
                <a:ln w="4466" cap="flat">
                  <a:solidFill>
                    <a:srgbClr val="000000"/>
                  </a:solidFill>
                  <a:prstDash val="solid"/>
                  <a:miter/>
                </a:ln>
              </p:spPr>
              <p:txBody>
                <a:bodyPr rtlCol="0" anchor="ctr"/>
                <a:lstStyle/>
                <a:p>
                  <a:endParaRPr lang="en-GB"/>
                </a:p>
              </p:txBody>
            </p:sp>
            <p:sp>
              <p:nvSpPr>
                <p:cNvPr id="339" name="Freeform: Shape 338">
                  <a:extLst>
                    <a:ext uri="{FF2B5EF4-FFF2-40B4-BE49-F238E27FC236}">
                      <a16:creationId xmlns:a16="http://schemas.microsoft.com/office/drawing/2014/main" id="{312E404C-F318-D1F1-3410-89DB8E50163C}"/>
                    </a:ext>
                  </a:extLst>
                </p:cNvPr>
                <p:cNvSpPr/>
                <p:nvPr/>
              </p:nvSpPr>
              <p:spPr>
                <a:xfrm>
                  <a:off x="9352825" y="2581615"/>
                  <a:ext cx="1936652" cy="2021058"/>
                </a:xfrm>
                <a:custGeom>
                  <a:avLst/>
                  <a:gdLst>
                    <a:gd name="connsiteX0" fmla="*/ 213 w 1936652"/>
                    <a:gd name="connsiteY0" fmla="*/ 1872759 h 2021058"/>
                    <a:gd name="connsiteX1" fmla="*/ 1936642 w 1936652"/>
                    <a:gd name="connsiteY1" fmla="*/ -254 h 2021058"/>
                    <a:gd name="connsiteX2" fmla="*/ 1932623 w 1936652"/>
                    <a:gd name="connsiteY2" fmla="*/ 109832 h 2021058"/>
                    <a:gd name="connsiteX3" fmla="*/ -11 w 1936652"/>
                    <a:gd name="connsiteY3" fmla="*/ 2020805 h 2021058"/>
                    <a:gd name="connsiteX4" fmla="*/ 213 w 1936652"/>
                    <a:gd name="connsiteY4" fmla="*/ 1872759 h 202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652" h="2021058">
                      <a:moveTo>
                        <a:pt x="213" y="1872759"/>
                      </a:moveTo>
                      <a:lnTo>
                        <a:pt x="1936642" y="-254"/>
                      </a:lnTo>
                      <a:lnTo>
                        <a:pt x="1932623" y="109832"/>
                      </a:lnTo>
                      <a:lnTo>
                        <a:pt x="-11" y="2020805"/>
                      </a:lnTo>
                      <a:lnTo>
                        <a:pt x="213" y="1872759"/>
                      </a:lnTo>
                      <a:close/>
                    </a:path>
                  </a:pathLst>
                </a:custGeom>
                <a:solidFill>
                  <a:srgbClr val="19222B"/>
                </a:solidFill>
                <a:ln w="4466" cap="flat">
                  <a:solidFill>
                    <a:srgbClr val="000000"/>
                  </a:solidFill>
                  <a:prstDash val="solid"/>
                  <a:miter/>
                </a:ln>
              </p:spPr>
              <p:txBody>
                <a:bodyPr rtlCol="0" anchor="ctr"/>
                <a:lstStyle/>
                <a:p>
                  <a:endParaRPr lang="en-GB"/>
                </a:p>
              </p:txBody>
            </p:sp>
          </p:grpSp>
          <p:grpSp>
            <p:nvGrpSpPr>
              <p:cNvPr id="340" name="Graphic 6">
                <a:extLst>
                  <a:ext uri="{FF2B5EF4-FFF2-40B4-BE49-F238E27FC236}">
                    <a16:creationId xmlns:a16="http://schemas.microsoft.com/office/drawing/2014/main" id="{E08C76AF-E5DC-97D8-4007-C8DA113291EE}"/>
                  </a:ext>
                </a:extLst>
              </p:cNvPr>
              <p:cNvGrpSpPr/>
              <p:nvPr/>
            </p:nvGrpSpPr>
            <p:grpSpPr>
              <a:xfrm flipH="1">
                <a:off x="445487" y="2647781"/>
                <a:ext cx="2462738" cy="2290577"/>
                <a:chOff x="9353719" y="2628731"/>
                <a:chExt cx="2462738" cy="2290577"/>
              </a:xfrm>
            </p:grpSpPr>
            <p:sp>
              <p:nvSpPr>
                <p:cNvPr id="341" name="Freeform: Shape 340">
                  <a:extLst>
                    <a:ext uri="{FF2B5EF4-FFF2-40B4-BE49-F238E27FC236}">
                      <a16:creationId xmlns:a16="http://schemas.microsoft.com/office/drawing/2014/main" id="{0F8A2EC6-7B4C-9953-70A0-C2FEFDAC2139}"/>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2" name="Freeform: Shape 341">
                  <a:extLst>
                    <a:ext uri="{FF2B5EF4-FFF2-40B4-BE49-F238E27FC236}">
                      <a16:creationId xmlns:a16="http://schemas.microsoft.com/office/drawing/2014/main" id="{BD033890-F122-C59D-448E-FACE79D618F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43" name="Freeform: Shape 342">
                  <a:extLst>
                    <a:ext uri="{FF2B5EF4-FFF2-40B4-BE49-F238E27FC236}">
                      <a16:creationId xmlns:a16="http://schemas.microsoft.com/office/drawing/2014/main" id="{63E5A0DB-BDB0-6634-F5E9-5487477367A3}"/>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44" name="Freeform: Shape 343">
                <a:extLst>
                  <a:ext uri="{FF2B5EF4-FFF2-40B4-BE49-F238E27FC236}">
                    <a16:creationId xmlns:a16="http://schemas.microsoft.com/office/drawing/2014/main" id="{B002A0F0-B835-D499-CA5E-695C40DFD550}"/>
                  </a:ext>
                </a:extLst>
              </p:cNvPr>
              <p:cNvSpPr/>
              <p:nvPr/>
            </p:nvSpPr>
            <p:spPr>
              <a:xfrm flipH="1">
                <a:off x="81401" y="3578325"/>
                <a:ext cx="2088717" cy="1881207"/>
              </a:xfrm>
              <a:custGeom>
                <a:avLst/>
                <a:gdLst>
                  <a:gd name="connsiteX0" fmla="*/ 145614 w 2088717"/>
                  <a:gd name="connsiteY0" fmla="*/ 1881206 h 1881207"/>
                  <a:gd name="connsiteX1" fmla="*/ 2088741 w 2088717"/>
                  <a:gd name="connsiteY1" fmla="*/ 4442 h 1881207"/>
                  <a:gd name="connsiteX2" fmla="*/ 1999870 w 2088717"/>
                  <a:gd name="connsiteY2" fmla="*/ -2 h 1881207"/>
                  <a:gd name="connsiteX3" fmla="*/ 24 w 2088717"/>
                  <a:gd name="connsiteY3" fmla="*/ 1880759 h 1881207"/>
                  <a:gd name="connsiteX4" fmla="*/ 145614 w 2088717"/>
                  <a:gd name="connsiteY4" fmla="*/ 1881206 h 1881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8717" h="1881207">
                    <a:moveTo>
                      <a:pt x="145614" y="1881206"/>
                    </a:moveTo>
                    <a:lnTo>
                      <a:pt x="2088741" y="4442"/>
                    </a:lnTo>
                    <a:lnTo>
                      <a:pt x="1999870" y="-2"/>
                    </a:lnTo>
                    <a:lnTo>
                      <a:pt x="24" y="1880759"/>
                    </a:lnTo>
                    <a:lnTo>
                      <a:pt x="145614" y="1881206"/>
                    </a:lnTo>
                    <a:close/>
                  </a:path>
                </a:pathLst>
              </a:custGeom>
              <a:solidFill>
                <a:srgbClr val="3E546A"/>
              </a:solidFill>
              <a:ln w="4466" cap="flat">
                <a:solidFill>
                  <a:srgbClr val="000000"/>
                </a:solidFill>
                <a:prstDash val="solid"/>
                <a:miter/>
              </a:ln>
            </p:spPr>
            <p:txBody>
              <a:bodyPr rtlCol="0" anchor="ctr"/>
              <a:lstStyle/>
              <a:p>
                <a:endParaRPr lang="en-GB"/>
              </a:p>
            </p:txBody>
          </p:sp>
          <p:grpSp>
            <p:nvGrpSpPr>
              <p:cNvPr id="345" name="Graphic 6">
                <a:extLst>
                  <a:ext uri="{FF2B5EF4-FFF2-40B4-BE49-F238E27FC236}">
                    <a16:creationId xmlns:a16="http://schemas.microsoft.com/office/drawing/2014/main" id="{D0884205-9007-BE0B-86A9-DA3C7266FBEA}"/>
                  </a:ext>
                </a:extLst>
              </p:cNvPr>
              <p:cNvGrpSpPr/>
              <p:nvPr/>
            </p:nvGrpSpPr>
            <p:grpSpPr>
              <a:xfrm flipH="1">
                <a:off x="99377" y="3023589"/>
                <a:ext cx="2366498" cy="2433934"/>
                <a:chOff x="9796069" y="3004539"/>
                <a:chExt cx="2366498" cy="2433934"/>
              </a:xfrm>
            </p:grpSpPr>
            <p:sp>
              <p:nvSpPr>
                <p:cNvPr id="346" name="Freeform: Shape 345">
                  <a:extLst>
                    <a:ext uri="{FF2B5EF4-FFF2-40B4-BE49-F238E27FC236}">
                      <a16:creationId xmlns:a16="http://schemas.microsoft.com/office/drawing/2014/main" id="{928B6CEB-C925-8A4C-6C17-2D58F6FF7349}"/>
                    </a:ext>
                  </a:extLst>
                </p:cNvPr>
                <p:cNvSpPr/>
                <p:nvPr/>
              </p:nvSpPr>
              <p:spPr>
                <a:xfrm>
                  <a:off x="9796069" y="4852543"/>
                  <a:ext cx="438777" cy="585930"/>
                </a:xfrm>
                <a:custGeom>
                  <a:avLst/>
                  <a:gdLst>
                    <a:gd name="connsiteX0" fmla="*/ 148259 w 438777"/>
                    <a:gd name="connsiteY0" fmla="*/ -254 h 585930"/>
                    <a:gd name="connsiteX1" fmla="*/ 438767 w 438777"/>
                    <a:gd name="connsiteY1" fmla="*/ 513552 h 585930"/>
                    <a:gd name="connsiteX2" fmla="*/ 294741 w 438777"/>
                    <a:gd name="connsiteY2" fmla="*/ 585676 h 585930"/>
                    <a:gd name="connsiteX3" fmla="*/ -11 w 438777"/>
                    <a:gd name="connsiteY3" fmla="*/ 65395 h 585930"/>
                    <a:gd name="connsiteX4" fmla="*/ 148259 w 438777"/>
                    <a:gd name="connsiteY4" fmla="*/ -254 h 585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777" h="585930">
                      <a:moveTo>
                        <a:pt x="148259" y="-254"/>
                      </a:moveTo>
                      <a:lnTo>
                        <a:pt x="438767" y="513552"/>
                      </a:lnTo>
                      <a:lnTo>
                        <a:pt x="294741" y="585676"/>
                      </a:lnTo>
                      <a:lnTo>
                        <a:pt x="-11" y="65395"/>
                      </a:lnTo>
                      <a:lnTo>
                        <a:pt x="148259"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47" name="Freeform: Shape 346">
                  <a:extLst>
                    <a:ext uri="{FF2B5EF4-FFF2-40B4-BE49-F238E27FC236}">
                      <a16:creationId xmlns:a16="http://schemas.microsoft.com/office/drawing/2014/main" id="{61380541-DFF0-B051-F7E1-BA1103B9A051}"/>
                    </a:ext>
                  </a:extLst>
                </p:cNvPr>
                <p:cNvSpPr/>
                <p:nvPr/>
              </p:nvSpPr>
              <p:spPr>
                <a:xfrm>
                  <a:off x="9944339" y="3008335"/>
                  <a:ext cx="2218228" cy="2358683"/>
                </a:xfrm>
                <a:custGeom>
                  <a:avLst/>
                  <a:gdLst>
                    <a:gd name="connsiteX0" fmla="*/ 1928379 w 2218228"/>
                    <a:gd name="connsiteY0" fmla="*/ -254 h 2358683"/>
                    <a:gd name="connsiteX1" fmla="*/ 2218218 w 2218228"/>
                    <a:gd name="connsiteY1" fmla="*/ 481620 h 2358683"/>
                    <a:gd name="connsiteX2" fmla="*/ 290498 w 2218228"/>
                    <a:gd name="connsiteY2" fmla="*/ 2358429 h 2358683"/>
                    <a:gd name="connsiteX3" fmla="*/ -11 w 2218228"/>
                    <a:gd name="connsiteY3" fmla="*/ 1844400 h 2358683"/>
                    <a:gd name="connsiteX4" fmla="*/ 1928379 w 2218228"/>
                    <a:gd name="connsiteY4" fmla="*/ -254 h 235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8" h="2358683">
                      <a:moveTo>
                        <a:pt x="1928379" y="-254"/>
                      </a:moveTo>
                      <a:lnTo>
                        <a:pt x="2218218" y="481620"/>
                      </a:lnTo>
                      <a:lnTo>
                        <a:pt x="290498" y="2358429"/>
                      </a:lnTo>
                      <a:lnTo>
                        <a:pt x="-11" y="1844400"/>
                      </a:lnTo>
                      <a:lnTo>
                        <a:pt x="1928379" y="-254"/>
                      </a:lnTo>
                      <a:close/>
                    </a:path>
                  </a:pathLst>
                </a:custGeom>
                <a:solidFill>
                  <a:srgbClr val="1F3448"/>
                </a:solidFill>
                <a:ln w="4466" cap="flat">
                  <a:solidFill>
                    <a:srgbClr val="000000"/>
                  </a:solidFill>
                  <a:prstDash val="solid"/>
                  <a:miter/>
                </a:ln>
              </p:spPr>
              <p:txBody>
                <a:bodyPr rtlCol="0" anchor="ctr"/>
                <a:lstStyle/>
                <a:p>
                  <a:endParaRPr lang="en-GB"/>
                </a:p>
              </p:txBody>
            </p:sp>
            <p:sp>
              <p:nvSpPr>
                <p:cNvPr id="348" name="Freeform: Shape 347">
                  <a:extLst>
                    <a:ext uri="{FF2B5EF4-FFF2-40B4-BE49-F238E27FC236}">
                      <a16:creationId xmlns:a16="http://schemas.microsoft.com/office/drawing/2014/main" id="{3B809C52-FB52-F12C-FB70-AFED0C2AF255}"/>
                    </a:ext>
                  </a:extLst>
                </p:cNvPr>
                <p:cNvSpPr/>
                <p:nvPr/>
              </p:nvSpPr>
              <p:spPr>
                <a:xfrm>
                  <a:off x="9801652" y="3004539"/>
                  <a:ext cx="2066834" cy="1908070"/>
                </a:xfrm>
                <a:custGeom>
                  <a:avLst/>
                  <a:gdLst>
                    <a:gd name="connsiteX0" fmla="*/ 144016 w 2066834"/>
                    <a:gd name="connsiteY0" fmla="*/ 1848196 h 1908070"/>
                    <a:gd name="connsiteX1" fmla="*/ 2066824 w 2066834"/>
                    <a:gd name="connsiteY1" fmla="*/ 2203 h 1908070"/>
                    <a:gd name="connsiteX2" fmla="*/ 1998271 w 2066834"/>
                    <a:gd name="connsiteY2" fmla="*/ -254 h 1908070"/>
                    <a:gd name="connsiteX3" fmla="*/ -11 w 2066834"/>
                    <a:gd name="connsiteY3" fmla="*/ 1907817 h 1908070"/>
                    <a:gd name="connsiteX4" fmla="*/ 144016 w 2066834"/>
                    <a:gd name="connsiteY4" fmla="*/ 1848196 h 1908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834" h="1908070">
                      <a:moveTo>
                        <a:pt x="144016" y="1848196"/>
                      </a:moveTo>
                      <a:lnTo>
                        <a:pt x="2066824" y="2203"/>
                      </a:lnTo>
                      <a:lnTo>
                        <a:pt x="1998271" y="-254"/>
                      </a:lnTo>
                      <a:lnTo>
                        <a:pt x="-11" y="1907817"/>
                      </a:lnTo>
                      <a:lnTo>
                        <a:pt x="144016" y="1848196"/>
                      </a:lnTo>
                      <a:close/>
                    </a:path>
                  </a:pathLst>
                </a:custGeom>
                <a:solidFill>
                  <a:srgbClr val="304966"/>
                </a:solidFill>
                <a:ln w="4466" cap="flat">
                  <a:solidFill>
                    <a:srgbClr val="000000"/>
                  </a:solidFill>
                  <a:prstDash val="solid"/>
                  <a:miter/>
                </a:ln>
              </p:spPr>
              <p:txBody>
                <a:bodyPr rtlCol="0" anchor="ctr"/>
                <a:lstStyle/>
                <a:p>
                  <a:endParaRPr lang="en-GB"/>
                </a:p>
              </p:txBody>
            </p:sp>
          </p:grpSp>
          <p:grpSp>
            <p:nvGrpSpPr>
              <p:cNvPr id="349" name="Graphic 6">
                <a:extLst>
                  <a:ext uri="{FF2B5EF4-FFF2-40B4-BE49-F238E27FC236}">
                    <a16:creationId xmlns:a16="http://schemas.microsoft.com/office/drawing/2014/main" id="{8CBB4E8A-711B-F2C8-9412-F46967321C93}"/>
                  </a:ext>
                </a:extLst>
              </p:cNvPr>
              <p:cNvGrpSpPr/>
              <p:nvPr/>
            </p:nvGrpSpPr>
            <p:grpSpPr>
              <a:xfrm flipH="1">
                <a:off x="445487" y="2647781"/>
                <a:ext cx="2462738" cy="2290577"/>
                <a:chOff x="9353719" y="2628731"/>
                <a:chExt cx="2462738" cy="2290577"/>
              </a:xfrm>
            </p:grpSpPr>
            <p:sp>
              <p:nvSpPr>
                <p:cNvPr id="350" name="Freeform: Shape 349">
                  <a:extLst>
                    <a:ext uri="{FF2B5EF4-FFF2-40B4-BE49-F238E27FC236}">
                      <a16:creationId xmlns:a16="http://schemas.microsoft.com/office/drawing/2014/main" id="{F7EE060F-36BD-8A33-CBBD-37768BD3B657}"/>
                    </a:ext>
                  </a:extLst>
                </p:cNvPr>
                <p:cNvSpPr/>
                <p:nvPr/>
              </p:nvSpPr>
              <p:spPr>
                <a:xfrm>
                  <a:off x="9353719" y="4491025"/>
                  <a:ext cx="521174" cy="428282"/>
                </a:xfrm>
                <a:custGeom>
                  <a:avLst/>
                  <a:gdLst>
                    <a:gd name="connsiteX0" fmla="*/ 74124 w 521174"/>
                    <a:gd name="connsiteY0" fmla="*/ -254 h 428282"/>
                    <a:gd name="connsiteX1" fmla="*/ 521164 w 521174"/>
                    <a:gd name="connsiteY1" fmla="*/ 311245 h 428282"/>
                    <a:gd name="connsiteX2" fmla="*/ 442564 w 521174"/>
                    <a:gd name="connsiteY2" fmla="*/ 428029 h 428282"/>
                    <a:gd name="connsiteX3" fmla="*/ -11 w 521174"/>
                    <a:gd name="connsiteY3" fmla="*/ 111618 h 428282"/>
                    <a:gd name="connsiteX4" fmla="*/ 74124 w 521174"/>
                    <a:gd name="connsiteY4" fmla="*/ -254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174" h="428282">
                      <a:moveTo>
                        <a:pt x="74124" y="-254"/>
                      </a:moveTo>
                      <a:lnTo>
                        <a:pt x="521164" y="311245"/>
                      </a:lnTo>
                      <a:lnTo>
                        <a:pt x="442564" y="428029"/>
                      </a:lnTo>
                      <a:lnTo>
                        <a:pt x="-11" y="111618"/>
                      </a:lnTo>
                      <a:lnTo>
                        <a:pt x="74124" y="-254"/>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1" name="Freeform: Shape 350">
                  <a:extLst>
                    <a:ext uri="{FF2B5EF4-FFF2-40B4-BE49-F238E27FC236}">
                      <a16:creationId xmlns:a16="http://schemas.microsoft.com/office/drawing/2014/main" id="{64FEE42F-8C67-B876-AF92-3141075AAE40}"/>
                    </a:ext>
                  </a:extLst>
                </p:cNvPr>
                <p:cNvSpPr/>
                <p:nvPr/>
              </p:nvSpPr>
              <p:spPr>
                <a:xfrm>
                  <a:off x="9427406" y="2628731"/>
                  <a:ext cx="2389051" cy="2174463"/>
                </a:xfrm>
                <a:custGeom>
                  <a:avLst/>
                  <a:gdLst>
                    <a:gd name="connsiteX0" fmla="*/ 1909400 w 2389051"/>
                    <a:gd name="connsiteY0" fmla="*/ -254 h 2174463"/>
                    <a:gd name="connsiteX1" fmla="*/ 2389041 w 2389051"/>
                    <a:gd name="connsiteY1" fmla="*/ 308565 h 2174463"/>
                    <a:gd name="connsiteX2" fmla="*/ 445913 w 2389051"/>
                    <a:gd name="connsiteY2" fmla="*/ 2174210 h 2174463"/>
                    <a:gd name="connsiteX3" fmla="*/ -11 w 2389051"/>
                    <a:gd name="connsiteY3" fmla="*/ 1863380 h 2174463"/>
                    <a:gd name="connsiteX4" fmla="*/ 1247772 w 2389051"/>
                    <a:gd name="connsiteY4" fmla="*/ 645520 h 2174463"/>
                    <a:gd name="connsiteX5" fmla="*/ 1909400 w 2389051"/>
                    <a:gd name="connsiteY5" fmla="*/ -254 h 2174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9051" h="2174463">
                      <a:moveTo>
                        <a:pt x="1909400" y="-254"/>
                      </a:moveTo>
                      <a:lnTo>
                        <a:pt x="2389041" y="308565"/>
                      </a:lnTo>
                      <a:lnTo>
                        <a:pt x="445913" y="2174210"/>
                      </a:lnTo>
                      <a:lnTo>
                        <a:pt x="-11" y="1863380"/>
                      </a:lnTo>
                      <a:lnTo>
                        <a:pt x="1247772" y="645520"/>
                      </a:lnTo>
                      <a:lnTo>
                        <a:pt x="1909400" y="-254"/>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2" name="Freeform: Shape 351">
                  <a:extLst>
                    <a:ext uri="{FF2B5EF4-FFF2-40B4-BE49-F238E27FC236}">
                      <a16:creationId xmlns:a16="http://schemas.microsoft.com/office/drawing/2014/main" id="{FF94758A-2BB1-B953-5E3C-A87A1AD660EF}"/>
                    </a:ext>
                  </a:extLst>
                </p:cNvPr>
                <p:cNvSpPr/>
                <p:nvPr/>
              </p:nvSpPr>
              <p:spPr>
                <a:xfrm>
                  <a:off x="9805225" y="2943356"/>
                  <a:ext cx="2009893" cy="1965904"/>
                </a:xfrm>
                <a:custGeom>
                  <a:avLst/>
                  <a:gdLst>
                    <a:gd name="connsiteX0" fmla="*/ 68542 w 2009893"/>
                    <a:gd name="connsiteY0" fmla="*/ 1857798 h 1965904"/>
                    <a:gd name="connsiteX1" fmla="*/ 2009883 w 2009893"/>
                    <a:gd name="connsiteY1" fmla="*/ -254 h 1965904"/>
                    <a:gd name="connsiteX2" fmla="*/ 1994699 w 2009893"/>
                    <a:gd name="connsiteY2" fmla="*/ 59813 h 1965904"/>
                    <a:gd name="connsiteX3" fmla="*/ -11 w 2009893"/>
                    <a:gd name="connsiteY3" fmla="*/ 1965650 h 1965904"/>
                    <a:gd name="connsiteX4" fmla="*/ 68542 w 2009893"/>
                    <a:gd name="connsiteY4" fmla="*/ 1857798 h 1965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893" h="1965904">
                      <a:moveTo>
                        <a:pt x="68542" y="1857798"/>
                      </a:moveTo>
                      <a:lnTo>
                        <a:pt x="2009883" y="-254"/>
                      </a:lnTo>
                      <a:lnTo>
                        <a:pt x="1994699" y="59813"/>
                      </a:lnTo>
                      <a:lnTo>
                        <a:pt x="-11" y="1965650"/>
                      </a:lnTo>
                      <a:lnTo>
                        <a:pt x="68542" y="1857798"/>
                      </a:lnTo>
                      <a:close/>
                    </a:path>
                  </a:pathLst>
                </a:custGeom>
                <a:solidFill>
                  <a:srgbClr val="0D1216"/>
                </a:solidFill>
                <a:ln w="4466" cap="flat">
                  <a:solidFill>
                    <a:srgbClr val="000000"/>
                  </a:solidFill>
                  <a:prstDash val="solid"/>
                  <a:miter/>
                </a:ln>
              </p:spPr>
              <p:txBody>
                <a:bodyPr rtlCol="0" anchor="ctr"/>
                <a:lstStyle/>
                <a:p>
                  <a:endParaRPr lang="en-GB"/>
                </a:p>
              </p:txBody>
            </p:sp>
          </p:grpSp>
          <p:grpSp>
            <p:nvGrpSpPr>
              <p:cNvPr id="353" name="Graphic 6">
                <a:extLst>
                  <a:ext uri="{FF2B5EF4-FFF2-40B4-BE49-F238E27FC236}">
                    <a16:creationId xmlns:a16="http://schemas.microsoft.com/office/drawing/2014/main" id="{FCC30F2F-4C77-14EC-A25F-DD2B8D1FC73B}"/>
                  </a:ext>
                </a:extLst>
              </p:cNvPr>
              <p:cNvGrpSpPr/>
              <p:nvPr/>
            </p:nvGrpSpPr>
            <p:grpSpPr>
              <a:xfrm flipH="1">
                <a:off x="108076" y="4135160"/>
                <a:ext cx="2293257" cy="2366722"/>
                <a:chOff x="9860611" y="4116110"/>
                <a:chExt cx="2293257" cy="2366722"/>
              </a:xfrm>
            </p:grpSpPr>
            <p:sp>
              <p:nvSpPr>
                <p:cNvPr id="354" name="Freeform: Shape 353">
                  <a:extLst>
                    <a:ext uri="{FF2B5EF4-FFF2-40B4-BE49-F238E27FC236}">
                      <a16:creationId xmlns:a16="http://schemas.microsoft.com/office/drawing/2014/main" id="{C6D04960-1080-571B-92F7-8C4CBDBD1E3B}"/>
                    </a:ext>
                  </a:extLst>
                </p:cNvPr>
                <p:cNvSpPr/>
                <p:nvPr/>
              </p:nvSpPr>
              <p:spPr>
                <a:xfrm>
                  <a:off x="10086364" y="4116110"/>
                  <a:ext cx="2067504" cy="1905167"/>
                </a:xfrm>
                <a:custGeom>
                  <a:avLst/>
                  <a:gdLst>
                    <a:gd name="connsiteX0" fmla="*/ 130214 w 2067504"/>
                    <a:gd name="connsiteY0" fmla="*/ 1904963 h 1905167"/>
                    <a:gd name="connsiteX1" fmla="*/ 2067536 w 2067504"/>
                    <a:gd name="connsiteY1" fmla="*/ 67008 h 1905167"/>
                    <a:gd name="connsiteX2" fmla="*/ 1984469 w 2067504"/>
                    <a:gd name="connsiteY2" fmla="*/ -204 h 1905167"/>
                    <a:gd name="connsiteX3" fmla="*/ 31 w 2067504"/>
                    <a:gd name="connsiteY3" fmla="*/ 1840208 h 1905167"/>
                    <a:gd name="connsiteX4" fmla="*/ 130214 w 2067504"/>
                    <a:gd name="connsiteY4" fmla="*/ 1904963 h 1905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7504" h="1905167">
                      <a:moveTo>
                        <a:pt x="130214" y="1904963"/>
                      </a:moveTo>
                      <a:lnTo>
                        <a:pt x="2067536" y="67008"/>
                      </a:lnTo>
                      <a:lnTo>
                        <a:pt x="1984469" y="-204"/>
                      </a:lnTo>
                      <a:lnTo>
                        <a:pt x="31" y="1840208"/>
                      </a:lnTo>
                      <a:lnTo>
                        <a:pt x="130214" y="1904963"/>
                      </a:lnTo>
                      <a:close/>
                    </a:path>
                  </a:pathLst>
                </a:custGeom>
                <a:solidFill>
                  <a:srgbClr val="2E445A"/>
                </a:solidFill>
                <a:ln w="4466" cap="flat">
                  <a:solidFill>
                    <a:srgbClr val="000000"/>
                  </a:solidFill>
                  <a:prstDash val="solid"/>
                  <a:miter/>
                </a:ln>
              </p:spPr>
              <p:txBody>
                <a:bodyPr rtlCol="0" anchor="ctr"/>
                <a:lstStyle/>
                <a:p>
                  <a:endParaRPr lang="en-GB"/>
                </a:p>
              </p:txBody>
            </p:sp>
            <p:sp>
              <p:nvSpPr>
                <p:cNvPr id="355" name="Freeform: Shape 354">
                  <a:extLst>
                    <a:ext uri="{FF2B5EF4-FFF2-40B4-BE49-F238E27FC236}">
                      <a16:creationId xmlns:a16="http://schemas.microsoft.com/office/drawing/2014/main" id="{E5C07A41-CFA0-E16C-D58E-729DE97B8A7A}"/>
                    </a:ext>
                  </a:extLst>
                </p:cNvPr>
                <p:cNvSpPr/>
                <p:nvPr/>
              </p:nvSpPr>
              <p:spPr>
                <a:xfrm>
                  <a:off x="9860611" y="5956522"/>
                  <a:ext cx="358614" cy="526310"/>
                </a:xfrm>
                <a:custGeom>
                  <a:avLst/>
                  <a:gdLst>
                    <a:gd name="connsiteX0" fmla="*/ 358646 w 358614"/>
                    <a:gd name="connsiteY0" fmla="*/ 66785 h 526310"/>
                    <a:gd name="connsiteX1" fmla="*/ 114806 w 358614"/>
                    <a:gd name="connsiteY1" fmla="*/ 526106 h 526310"/>
                    <a:gd name="connsiteX2" fmla="*/ 31 w 358614"/>
                    <a:gd name="connsiteY2" fmla="*/ 429418 h 526310"/>
                    <a:gd name="connsiteX3" fmla="*/ 222881 w 358614"/>
                    <a:gd name="connsiteY3" fmla="*/ -204 h 526310"/>
                    <a:gd name="connsiteX4" fmla="*/ 358646 w 358614"/>
                    <a:gd name="connsiteY4" fmla="*/ 66785 h 526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614" h="526310">
                      <a:moveTo>
                        <a:pt x="358646" y="66785"/>
                      </a:moveTo>
                      <a:lnTo>
                        <a:pt x="114806" y="526106"/>
                      </a:lnTo>
                      <a:lnTo>
                        <a:pt x="31" y="429418"/>
                      </a:lnTo>
                      <a:lnTo>
                        <a:pt x="222881" y="-204"/>
                      </a:lnTo>
                      <a:lnTo>
                        <a:pt x="358646" y="66785"/>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6" name="Freeform: Shape 355">
                  <a:extLst>
                    <a:ext uri="{FF2B5EF4-FFF2-40B4-BE49-F238E27FC236}">
                      <a16:creationId xmlns:a16="http://schemas.microsoft.com/office/drawing/2014/main" id="{88F0FF0D-BE13-E357-BF23-7E9B8E05ED96}"/>
                    </a:ext>
                  </a:extLst>
                </p:cNvPr>
                <p:cNvSpPr/>
                <p:nvPr/>
              </p:nvSpPr>
              <p:spPr>
                <a:xfrm>
                  <a:off x="9982308" y="4189128"/>
                  <a:ext cx="2165308" cy="2285888"/>
                </a:xfrm>
                <a:custGeom>
                  <a:avLst/>
                  <a:gdLst>
                    <a:gd name="connsiteX0" fmla="*/ 2165340 w 2165308"/>
                    <a:gd name="connsiteY0" fmla="*/ -204 h 2285888"/>
                    <a:gd name="connsiteX1" fmla="*/ 1965266 w 2165308"/>
                    <a:gd name="connsiteY1" fmla="*/ 402176 h 2285888"/>
                    <a:gd name="connsiteX2" fmla="*/ 31 w 2165308"/>
                    <a:gd name="connsiteY2" fmla="*/ 2285684 h 2285888"/>
                    <a:gd name="connsiteX3" fmla="*/ 234940 w 2165308"/>
                    <a:gd name="connsiteY3" fmla="*/ 1833955 h 2285888"/>
                    <a:gd name="connsiteX4" fmla="*/ 2165340 w 2165308"/>
                    <a:gd name="connsiteY4" fmla="*/ -204 h 2285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5308" h="2285888">
                      <a:moveTo>
                        <a:pt x="2165340" y="-204"/>
                      </a:moveTo>
                      <a:lnTo>
                        <a:pt x="1965266" y="402176"/>
                      </a:lnTo>
                      <a:lnTo>
                        <a:pt x="31" y="2285684"/>
                      </a:lnTo>
                      <a:lnTo>
                        <a:pt x="234940" y="1833955"/>
                      </a:lnTo>
                      <a:lnTo>
                        <a:pt x="2165340" y="-204"/>
                      </a:lnTo>
                      <a:close/>
                    </a:path>
                  </a:pathLst>
                </a:custGeom>
                <a:solidFill>
                  <a:srgbClr val="0D1216"/>
                </a:solidFill>
                <a:ln w="4466" cap="flat">
                  <a:solidFill>
                    <a:srgbClr val="000000"/>
                  </a:solidFill>
                  <a:prstDash val="solid"/>
                  <a:miter/>
                </a:ln>
              </p:spPr>
              <p:txBody>
                <a:bodyPr rtlCol="0" anchor="ctr"/>
                <a:lstStyle/>
                <a:p>
                  <a:endParaRPr lang="en-GB"/>
                </a:p>
              </p:txBody>
            </p:sp>
          </p:grpSp>
          <p:sp>
            <p:nvSpPr>
              <p:cNvPr id="357" name="Freeform: Shape 356">
                <a:extLst>
                  <a:ext uri="{FF2B5EF4-FFF2-40B4-BE49-F238E27FC236}">
                    <a16:creationId xmlns:a16="http://schemas.microsoft.com/office/drawing/2014/main" id="{5A35C846-2E52-589D-49FB-3B85544C24CC}"/>
                  </a:ext>
                </a:extLst>
              </p:cNvPr>
              <p:cNvSpPr/>
              <p:nvPr/>
            </p:nvSpPr>
            <p:spPr>
              <a:xfrm flipH="1">
                <a:off x="75818" y="3582836"/>
                <a:ext cx="1948487" cy="2394745"/>
              </a:xfrm>
              <a:custGeom>
                <a:avLst/>
                <a:gdLst>
                  <a:gd name="connsiteX0" fmla="*/ 1947841 w 1948487"/>
                  <a:gd name="connsiteY0" fmla="*/ -2 h 2394745"/>
                  <a:gd name="connsiteX1" fmla="*/ 1948511 w 1948487"/>
                  <a:gd name="connsiteY1" fmla="*/ 550313 h 2394745"/>
                  <a:gd name="connsiteX2" fmla="*/ 24 w 1948487"/>
                  <a:gd name="connsiteY2" fmla="*/ 2394743 h 2394745"/>
                  <a:gd name="connsiteX3" fmla="*/ 694 w 1948487"/>
                  <a:gd name="connsiteY3" fmla="*/ 1876025 h 2394745"/>
                  <a:gd name="connsiteX4" fmla="*/ 1226370 w 1948487"/>
                  <a:gd name="connsiteY4" fmla="*/ 695009 h 2394745"/>
                  <a:gd name="connsiteX5" fmla="*/ 1737942 w 1948487"/>
                  <a:gd name="connsiteY5" fmla="*/ 202081 h 2394745"/>
                  <a:gd name="connsiteX6" fmla="*/ 1947841 w 1948487"/>
                  <a:gd name="connsiteY6" fmla="*/ -2 h 23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8487" h="2394745">
                    <a:moveTo>
                      <a:pt x="1947841" y="-2"/>
                    </a:moveTo>
                    <a:lnTo>
                      <a:pt x="1948511" y="550313"/>
                    </a:lnTo>
                    <a:lnTo>
                      <a:pt x="24" y="2394743"/>
                    </a:lnTo>
                    <a:lnTo>
                      <a:pt x="694" y="1876025"/>
                    </a:lnTo>
                    <a:lnTo>
                      <a:pt x="1226370" y="695009"/>
                    </a:lnTo>
                    <a:lnTo>
                      <a:pt x="1737942" y="202081"/>
                    </a:lnTo>
                    <a:lnTo>
                      <a:pt x="1947841" y="-2"/>
                    </a:lnTo>
                    <a:close/>
                  </a:path>
                </a:pathLst>
              </a:custGeom>
              <a:solidFill>
                <a:srgbClr val="19222B"/>
              </a:solidFill>
              <a:ln w="4466" cap="flat">
                <a:solidFill>
                  <a:srgbClr val="000000"/>
                </a:solidFill>
                <a:prstDash val="solid"/>
                <a:miter/>
              </a:ln>
            </p:spPr>
            <p:txBody>
              <a:bodyPr rtlCol="0" anchor="ctr"/>
              <a:lstStyle/>
              <a:p>
                <a:endParaRPr lang="en-GB"/>
              </a:p>
            </p:txBody>
          </p:sp>
          <p:sp>
            <p:nvSpPr>
              <p:cNvPr id="358" name="Freeform: Shape 357">
                <a:extLst>
                  <a:ext uri="{FF2B5EF4-FFF2-40B4-BE49-F238E27FC236}">
                    <a16:creationId xmlns:a16="http://schemas.microsoft.com/office/drawing/2014/main" id="{D188716A-EF5F-7752-1748-89DAE7415475}"/>
                  </a:ext>
                </a:extLst>
              </p:cNvPr>
              <p:cNvSpPr/>
              <p:nvPr/>
            </p:nvSpPr>
            <p:spPr>
              <a:xfrm flipH="1">
                <a:off x="2023189" y="5457747"/>
                <a:ext cx="154967" cy="522290"/>
              </a:xfrm>
              <a:custGeom>
                <a:avLst/>
                <a:gdLst>
                  <a:gd name="connsiteX0" fmla="*/ 154992 w 154967"/>
                  <a:gd name="connsiteY0" fmla="*/ -2 h 522290"/>
                  <a:gd name="connsiteX1" fmla="*/ 154098 w 154967"/>
                  <a:gd name="connsiteY1" fmla="*/ 522289 h 522290"/>
                  <a:gd name="connsiteX2" fmla="*/ 24 w 154967"/>
                  <a:gd name="connsiteY2" fmla="*/ 518940 h 522290"/>
                  <a:gd name="connsiteX3" fmla="*/ 5383 w 154967"/>
                  <a:gd name="connsiteY3" fmla="*/ -2 h 522290"/>
                  <a:gd name="connsiteX4" fmla="*/ 154992 w 154967"/>
                  <a:gd name="connsiteY4" fmla="*/ -2 h 52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67" h="522290">
                    <a:moveTo>
                      <a:pt x="154992" y="-2"/>
                    </a:moveTo>
                    <a:lnTo>
                      <a:pt x="154098" y="522289"/>
                    </a:lnTo>
                    <a:lnTo>
                      <a:pt x="24" y="518940"/>
                    </a:lnTo>
                    <a:lnTo>
                      <a:pt x="5383" y="-2"/>
                    </a:lnTo>
                    <a:lnTo>
                      <a:pt x="154992" y="-2"/>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59" name="Freeform: Shape 358">
                <a:extLst>
                  <a:ext uri="{FF2B5EF4-FFF2-40B4-BE49-F238E27FC236}">
                    <a16:creationId xmlns:a16="http://schemas.microsoft.com/office/drawing/2014/main" id="{D23CF8BF-0F4B-145E-E8D5-19253C10AA24}"/>
                  </a:ext>
                </a:extLst>
              </p:cNvPr>
              <p:cNvSpPr/>
              <p:nvPr/>
            </p:nvSpPr>
            <p:spPr>
              <a:xfrm flipH="1">
                <a:off x="2323747" y="6405195"/>
                <a:ext cx="521397" cy="428282"/>
              </a:xfrm>
              <a:custGeom>
                <a:avLst/>
                <a:gdLst>
                  <a:gd name="connsiteX0" fmla="*/ 74381 w 521397"/>
                  <a:gd name="connsiteY0" fmla="*/ 428281 h 428282"/>
                  <a:gd name="connsiteX1" fmla="*/ 521421 w 521397"/>
                  <a:gd name="connsiteY1" fmla="*/ 116782 h 428282"/>
                  <a:gd name="connsiteX2" fmla="*/ 442821 w 521397"/>
                  <a:gd name="connsiteY2" fmla="*/ -2 h 428282"/>
                  <a:gd name="connsiteX3" fmla="*/ 24 w 521397"/>
                  <a:gd name="connsiteY3" fmla="*/ 316632 h 428282"/>
                  <a:gd name="connsiteX4" fmla="*/ 74381 w 521397"/>
                  <a:gd name="connsiteY4" fmla="*/ 428281 h 428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7" h="428282">
                    <a:moveTo>
                      <a:pt x="74381" y="428281"/>
                    </a:moveTo>
                    <a:lnTo>
                      <a:pt x="521421" y="116782"/>
                    </a:lnTo>
                    <a:lnTo>
                      <a:pt x="442821" y="-2"/>
                    </a:lnTo>
                    <a:lnTo>
                      <a:pt x="24" y="316632"/>
                    </a:lnTo>
                    <a:lnTo>
                      <a:pt x="74381" y="428281"/>
                    </a:lnTo>
                    <a:close/>
                  </a:path>
                </a:pathLst>
              </a:custGeom>
              <a:solidFill>
                <a:srgbClr val="283644"/>
              </a:solidFill>
              <a:ln w="4466" cap="flat">
                <a:solidFill>
                  <a:srgbClr val="000000"/>
                </a:solidFill>
                <a:prstDash val="solid"/>
                <a:miter/>
              </a:ln>
            </p:spPr>
            <p:txBody>
              <a:bodyPr rtlCol="0" anchor="ctr"/>
              <a:lstStyle/>
              <a:p>
                <a:endParaRPr lang="en-GB"/>
              </a:p>
            </p:txBody>
          </p:sp>
          <p:sp>
            <p:nvSpPr>
              <p:cNvPr id="360" name="Freeform: Shape 359">
                <a:extLst>
                  <a:ext uri="{FF2B5EF4-FFF2-40B4-BE49-F238E27FC236}">
                    <a16:creationId xmlns:a16="http://schemas.microsoft.com/office/drawing/2014/main" id="{D83A051C-F119-9E43-1C30-DCDDF592B50E}"/>
                  </a:ext>
                </a:extLst>
              </p:cNvPr>
              <p:cNvSpPr/>
              <p:nvPr/>
            </p:nvSpPr>
            <p:spPr>
              <a:xfrm flipH="1">
                <a:off x="2298068" y="6404971"/>
                <a:ext cx="101823" cy="115891"/>
              </a:xfrm>
              <a:custGeom>
                <a:avLst/>
                <a:gdLst>
                  <a:gd name="connsiteX0" fmla="*/ 75052 w 101823"/>
                  <a:gd name="connsiteY0" fmla="*/ 115889 h 115891"/>
                  <a:gd name="connsiteX1" fmla="*/ 101848 w 101823"/>
                  <a:gd name="connsiteY1" fmla="*/ 87530 h 115891"/>
                  <a:gd name="connsiteX2" fmla="*/ 694 w 101823"/>
                  <a:gd name="connsiteY2" fmla="*/ -2 h 115891"/>
                  <a:gd name="connsiteX3" fmla="*/ 24 w 101823"/>
                  <a:gd name="connsiteY3" fmla="*/ 891 h 115891"/>
                  <a:gd name="connsiteX4" fmla="*/ 75052 w 101823"/>
                  <a:gd name="connsiteY4" fmla="*/ 115889 h 115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823" h="115891">
                    <a:moveTo>
                      <a:pt x="75052" y="115889"/>
                    </a:moveTo>
                    <a:lnTo>
                      <a:pt x="101848" y="87530"/>
                    </a:lnTo>
                    <a:lnTo>
                      <a:pt x="694" y="-2"/>
                    </a:lnTo>
                    <a:lnTo>
                      <a:pt x="24" y="891"/>
                    </a:lnTo>
                    <a:lnTo>
                      <a:pt x="75052" y="115889"/>
                    </a:lnTo>
                    <a:close/>
                  </a:path>
                </a:pathLst>
              </a:custGeom>
              <a:solidFill>
                <a:srgbClr val="2E445A"/>
              </a:solidFill>
              <a:ln w="4466" cap="flat">
                <a:solidFill>
                  <a:srgbClr val="000000"/>
                </a:solidFill>
                <a:prstDash val="solid"/>
                <a:miter/>
              </a:ln>
            </p:spPr>
            <p:txBody>
              <a:bodyPr rtlCol="0" anchor="ctr"/>
              <a:lstStyle/>
              <a:p>
                <a:endParaRPr lang="en-GB"/>
              </a:p>
            </p:txBody>
          </p:sp>
          <p:sp>
            <p:nvSpPr>
              <p:cNvPr id="8" name="Graphic 19" descr="Rat with solid fill">
                <a:extLst>
                  <a:ext uri="{FF2B5EF4-FFF2-40B4-BE49-F238E27FC236}">
                    <a16:creationId xmlns:a16="http://schemas.microsoft.com/office/drawing/2014/main" id="{2A05FB0E-7029-8C63-EA66-C9D116758C17}"/>
                  </a:ext>
                </a:extLst>
              </p:cNvPr>
              <p:cNvSpPr/>
              <p:nvPr/>
            </p:nvSpPr>
            <p:spPr>
              <a:xfrm rot="21032008">
                <a:off x="4267149" y="3987971"/>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rgbClr val="000000"/>
              </a:solidFill>
              <a:ln w="9525" cap="flat">
                <a:noFill/>
                <a:prstDash val="solid"/>
                <a:miter/>
              </a:ln>
            </p:spPr>
            <p:txBody>
              <a:bodyPr rtlCol="0" anchor="ctr"/>
              <a:lstStyle/>
              <a:p>
                <a:endParaRPr lang="en-GB"/>
              </a:p>
            </p:txBody>
          </p:sp>
          <p:sp>
            <p:nvSpPr>
              <p:cNvPr id="9" name="Graphic 19" descr="Rat with solid fill">
                <a:extLst>
                  <a:ext uri="{FF2B5EF4-FFF2-40B4-BE49-F238E27FC236}">
                    <a16:creationId xmlns:a16="http://schemas.microsoft.com/office/drawing/2014/main" id="{FD7E3B83-9A8E-D939-93D0-3840BE9286E5}"/>
                  </a:ext>
                </a:extLst>
              </p:cNvPr>
              <p:cNvSpPr/>
              <p:nvPr/>
            </p:nvSpPr>
            <p:spPr>
              <a:xfrm rot="2831604" flipH="1">
                <a:off x="3651711" y="3771839"/>
                <a:ext cx="762977" cy="253408"/>
              </a:xfrm>
              <a:custGeom>
                <a:avLst/>
                <a:gdLst>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62915 w 762977"/>
                  <a:gd name="connsiteY20" fmla="*/ 288608 h 457200"/>
                  <a:gd name="connsiteX21" fmla="*/ 281012 w 762977"/>
                  <a:gd name="connsiteY21" fmla="*/ 279083 h 457200"/>
                  <a:gd name="connsiteX22" fmla="*/ 339115 w 762977"/>
                  <a:gd name="connsiteY22" fmla="*/ 356235 h 457200"/>
                  <a:gd name="connsiteX23" fmla="*/ 337210 w 762977"/>
                  <a:gd name="connsiteY23" fmla="*/ 370523 h 457200"/>
                  <a:gd name="connsiteX24" fmla="*/ 391502 w 762977"/>
                  <a:gd name="connsiteY24" fmla="*/ 427673 h 457200"/>
                  <a:gd name="connsiteX25" fmla="*/ 387692 w 762977"/>
                  <a:gd name="connsiteY25" fmla="*/ 446723 h 457200"/>
                  <a:gd name="connsiteX26" fmla="*/ 477227 w 762977"/>
                  <a:gd name="connsiteY26" fmla="*/ 456248 h 457200"/>
                  <a:gd name="connsiteX27" fmla="*/ 562952 w 762977"/>
                  <a:gd name="connsiteY27" fmla="*/ 456248 h 457200"/>
                  <a:gd name="connsiteX28" fmla="*/ 591527 w 762977"/>
                  <a:gd name="connsiteY28" fmla="*/ 427673 h 457200"/>
                  <a:gd name="connsiteX29" fmla="*/ 562952 w 762977"/>
                  <a:gd name="connsiteY29" fmla="*/ 399098 h 457200"/>
                  <a:gd name="connsiteX30" fmla="*/ 534377 w 762977"/>
                  <a:gd name="connsiteY30" fmla="*/ 399098 h 457200"/>
                  <a:gd name="connsiteX31" fmla="*/ 748690 w 762977"/>
                  <a:gd name="connsiteY31" fmla="*/ 282893 h 457200"/>
                  <a:gd name="connsiteX32" fmla="*/ 762977 w 762977"/>
                  <a:gd name="connsiteY32" fmla="*/ 260985 h 457200"/>
                  <a:gd name="connsiteX33" fmla="*/ 730592 w 762977"/>
                  <a:gd name="connsiteY33"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281012 w 762977"/>
                  <a:gd name="connsiteY20" fmla="*/ 279083 h 457200"/>
                  <a:gd name="connsiteX21" fmla="*/ 339115 w 762977"/>
                  <a:gd name="connsiteY21" fmla="*/ 356235 h 457200"/>
                  <a:gd name="connsiteX22" fmla="*/ 337210 w 762977"/>
                  <a:gd name="connsiteY22" fmla="*/ 370523 h 457200"/>
                  <a:gd name="connsiteX23" fmla="*/ 391502 w 762977"/>
                  <a:gd name="connsiteY23" fmla="*/ 427673 h 457200"/>
                  <a:gd name="connsiteX24" fmla="*/ 387692 w 762977"/>
                  <a:gd name="connsiteY24" fmla="*/ 446723 h 457200"/>
                  <a:gd name="connsiteX25" fmla="*/ 477227 w 762977"/>
                  <a:gd name="connsiteY25" fmla="*/ 456248 h 457200"/>
                  <a:gd name="connsiteX26" fmla="*/ 562952 w 762977"/>
                  <a:gd name="connsiteY26" fmla="*/ 456248 h 457200"/>
                  <a:gd name="connsiteX27" fmla="*/ 591527 w 762977"/>
                  <a:gd name="connsiteY27" fmla="*/ 427673 h 457200"/>
                  <a:gd name="connsiteX28" fmla="*/ 562952 w 762977"/>
                  <a:gd name="connsiteY28" fmla="*/ 399098 h 457200"/>
                  <a:gd name="connsiteX29" fmla="*/ 534377 w 762977"/>
                  <a:gd name="connsiteY29" fmla="*/ 399098 h 457200"/>
                  <a:gd name="connsiteX30" fmla="*/ 748690 w 762977"/>
                  <a:gd name="connsiteY30" fmla="*/ 282893 h 457200"/>
                  <a:gd name="connsiteX31" fmla="*/ 762977 w 762977"/>
                  <a:gd name="connsiteY31" fmla="*/ 260985 h 457200"/>
                  <a:gd name="connsiteX32" fmla="*/ 730592 w 762977"/>
                  <a:gd name="connsiteY32"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272440 w 762977"/>
                  <a:gd name="connsiteY19" fmla="*/ 306705 h 457200"/>
                  <a:gd name="connsiteX20" fmla="*/ 339115 w 762977"/>
                  <a:gd name="connsiteY20" fmla="*/ 356235 h 457200"/>
                  <a:gd name="connsiteX21" fmla="*/ 337210 w 762977"/>
                  <a:gd name="connsiteY21" fmla="*/ 370523 h 457200"/>
                  <a:gd name="connsiteX22" fmla="*/ 391502 w 762977"/>
                  <a:gd name="connsiteY22" fmla="*/ 427673 h 457200"/>
                  <a:gd name="connsiteX23" fmla="*/ 387692 w 762977"/>
                  <a:gd name="connsiteY23" fmla="*/ 446723 h 457200"/>
                  <a:gd name="connsiteX24" fmla="*/ 477227 w 762977"/>
                  <a:gd name="connsiteY24" fmla="*/ 456248 h 457200"/>
                  <a:gd name="connsiteX25" fmla="*/ 562952 w 762977"/>
                  <a:gd name="connsiteY25" fmla="*/ 456248 h 457200"/>
                  <a:gd name="connsiteX26" fmla="*/ 591527 w 762977"/>
                  <a:gd name="connsiteY26" fmla="*/ 427673 h 457200"/>
                  <a:gd name="connsiteX27" fmla="*/ 562952 w 762977"/>
                  <a:gd name="connsiteY27" fmla="*/ 399098 h 457200"/>
                  <a:gd name="connsiteX28" fmla="*/ 534377 w 762977"/>
                  <a:gd name="connsiteY28" fmla="*/ 399098 h 457200"/>
                  <a:gd name="connsiteX29" fmla="*/ 748690 w 762977"/>
                  <a:gd name="connsiteY29" fmla="*/ 282893 h 457200"/>
                  <a:gd name="connsiteX30" fmla="*/ 762977 w 762977"/>
                  <a:gd name="connsiteY30" fmla="*/ 260985 h 457200"/>
                  <a:gd name="connsiteX31" fmla="*/ 730592 w 762977"/>
                  <a:gd name="connsiteY31"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287680 w 762977"/>
                  <a:gd name="connsiteY17" fmla="*/ 400050 h 457200"/>
                  <a:gd name="connsiteX18" fmla="*/ 309587 w 762977"/>
                  <a:gd name="connsiteY18" fmla="*/ 357188 h 457200"/>
                  <a:gd name="connsiteX19" fmla="*/ 339115 w 762977"/>
                  <a:gd name="connsiteY19" fmla="*/ 356235 h 457200"/>
                  <a:gd name="connsiteX20" fmla="*/ 337210 w 762977"/>
                  <a:gd name="connsiteY20" fmla="*/ 370523 h 457200"/>
                  <a:gd name="connsiteX21" fmla="*/ 391502 w 762977"/>
                  <a:gd name="connsiteY21" fmla="*/ 427673 h 457200"/>
                  <a:gd name="connsiteX22" fmla="*/ 387692 w 762977"/>
                  <a:gd name="connsiteY22" fmla="*/ 446723 h 457200"/>
                  <a:gd name="connsiteX23" fmla="*/ 477227 w 762977"/>
                  <a:gd name="connsiteY23" fmla="*/ 456248 h 457200"/>
                  <a:gd name="connsiteX24" fmla="*/ 562952 w 762977"/>
                  <a:gd name="connsiteY24" fmla="*/ 456248 h 457200"/>
                  <a:gd name="connsiteX25" fmla="*/ 591527 w 762977"/>
                  <a:gd name="connsiteY25" fmla="*/ 427673 h 457200"/>
                  <a:gd name="connsiteX26" fmla="*/ 562952 w 762977"/>
                  <a:gd name="connsiteY26" fmla="*/ 399098 h 457200"/>
                  <a:gd name="connsiteX27" fmla="*/ 534377 w 762977"/>
                  <a:gd name="connsiteY27" fmla="*/ 399098 h 457200"/>
                  <a:gd name="connsiteX28" fmla="*/ 748690 w 762977"/>
                  <a:gd name="connsiteY28" fmla="*/ 282893 h 457200"/>
                  <a:gd name="connsiteX29" fmla="*/ 762977 w 762977"/>
                  <a:gd name="connsiteY29" fmla="*/ 260985 h 457200"/>
                  <a:gd name="connsiteX30" fmla="*/ 730592 w 762977"/>
                  <a:gd name="connsiteY30"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09587 w 762977"/>
                  <a:gd name="connsiteY17" fmla="*/ 357188 h 457200"/>
                  <a:gd name="connsiteX18" fmla="*/ 339115 w 762977"/>
                  <a:gd name="connsiteY18" fmla="*/ 356235 h 457200"/>
                  <a:gd name="connsiteX19" fmla="*/ 337210 w 762977"/>
                  <a:gd name="connsiteY19" fmla="*/ 370523 h 457200"/>
                  <a:gd name="connsiteX20" fmla="*/ 391502 w 762977"/>
                  <a:gd name="connsiteY20" fmla="*/ 427673 h 457200"/>
                  <a:gd name="connsiteX21" fmla="*/ 387692 w 762977"/>
                  <a:gd name="connsiteY21" fmla="*/ 446723 h 457200"/>
                  <a:gd name="connsiteX22" fmla="*/ 477227 w 762977"/>
                  <a:gd name="connsiteY22" fmla="*/ 456248 h 457200"/>
                  <a:gd name="connsiteX23" fmla="*/ 562952 w 762977"/>
                  <a:gd name="connsiteY23" fmla="*/ 456248 h 457200"/>
                  <a:gd name="connsiteX24" fmla="*/ 591527 w 762977"/>
                  <a:gd name="connsiteY24" fmla="*/ 427673 h 457200"/>
                  <a:gd name="connsiteX25" fmla="*/ 562952 w 762977"/>
                  <a:gd name="connsiteY25" fmla="*/ 399098 h 457200"/>
                  <a:gd name="connsiteX26" fmla="*/ 534377 w 762977"/>
                  <a:gd name="connsiteY26" fmla="*/ 399098 h 457200"/>
                  <a:gd name="connsiteX27" fmla="*/ 748690 w 762977"/>
                  <a:gd name="connsiteY27" fmla="*/ 282893 h 457200"/>
                  <a:gd name="connsiteX28" fmla="*/ 762977 w 762977"/>
                  <a:gd name="connsiteY28" fmla="*/ 260985 h 457200"/>
                  <a:gd name="connsiteX29" fmla="*/ 730592 w 762977"/>
                  <a:gd name="connsiteY29"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37210 w 762977"/>
                  <a:gd name="connsiteY18" fmla="*/ 370523 h 457200"/>
                  <a:gd name="connsiteX19" fmla="*/ 391502 w 762977"/>
                  <a:gd name="connsiteY19" fmla="*/ 427673 h 457200"/>
                  <a:gd name="connsiteX20" fmla="*/ 387692 w 762977"/>
                  <a:gd name="connsiteY20" fmla="*/ 446723 h 457200"/>
                  <a:gd name="connsiteX21" fmla="*/ 477227 w 762977"/>
                  <a:gd name="connsiteY21" fmla="*/ 456248 h 457200"/>
                  <a:gd name="connsiteX22" fmla="*/ 562952 w 762977"/>
                  <a:gd name="connsiteY22" fmla="*/ 456248 h 457200"/>
                  <a:gd name="connsiteX23" fmla="*/ 591527 w 762977"/>
                  <a:gd name="connsiteY23" fmla="*/ 427673 h 457200"/>
                  <a:gd name="connsiteX24" fmla="*/ 562952 w 762977"/>
                  <a:gd name="connsiteY24" fmla="*/ 399098 h 457200"/>
                  <a:gd name="connsiteX25" fmla="*/ 534377 w 762977"/>
                  <a:gd name="connsiteY25" fmla="*/ 399098 h 457200"/>
                  <a:gd name="connsiteX26" fmla="*/ 748690 w 762977"/>
                  <a:gd name="connsiteY26" fmla="*/ 282893 h 457200"/>
                  <a:gd name="connsiteX27" fmla="*/ 762977 w 762977"/>
                  <a:gd name="connsiteY27" fmla="*/ 260985 h 457200"/>
                  <a:gd name="connsiteX28" fmla="*/ 730592 w 762977"/>
                  <a:gd name="connsiteY28"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39115 w 762977"/>
                  <a:gd name="connsiteY17" fmla="*/ 356235 h 457200"/>
                  <a:gd name="connsiteX18" fmla="*/ 391502 w 762977"/>
                  <a:gd name="connsiteY18" fmla="*/ 427673 h 457200"/>
                  <a:gd name="connsiteX19" fmla="*/ 387692 w 762977"/>
                  <a:gd name="connsiteY19" fmla="*/ 446723 h 457200"/>
                  <a:gd name="connsiteX20" fmla="*/ 477227 w 762977"/>
                  <a:gd name="connsiteY20" fmla="*/ 456248 h 457200"/>
                  <a:gd name="connsiteX21" fmla="*/ 562952 w 762977"/>
                  <a:gd name="connsiteY21" fmla="*/ 456248 h 457200"/>
                  <a:gd name="connsiteX22" fmla="*/ 591527 w 762977"/>
                  <a:gd name="connsiteY22" fmla="*/ 427673 h 457200"/>
                  <a:gd name="connsiteX23" fmla="*/ 562952 w 762977"/>
                  <a:gd name="connsiteY23" fmla="*/ 399098 h 457200"/>
                  <a:gd name="connsiteX24" fmla="*/ 534377 w 762977"/>
                  <a:gd name="connsiteY24" fmla="*/ 399098 h 457200"/>
                  <a:gd name="connsiteX25" fmla="*/ 748690 w 762977"/>
                  <a:gd name="connsiteY25" fmla="*/ 282893 h 457200"/>
                  <a:gd name="connsiteX26" fmla="*/ 762977 w 762977"/>
                  <a:gd name="connsiteY26" fmla="*/ 260985 h 457200"/>
                  <a:gd name="connsiteX27" fmla="*/ 730592 w 762977"/>
                  <a:gd name="connsiteY27"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33400 w 762977"/>
                  <a:gd name="connsiteY16" fmla="*/ 400050 h 457200"/>
                  <a:gd name="connsiteX17" fmla="*/ 391502 w 762977"/>
                  <a:gd name="connsiteY17" fmla="*/ 427673 h 457200"/>
                  <a:gd name="connsiteX18" fmla="*/ 387692 w 762977"/>
                  <a:gd name="connsiteY18" fmla="*/ 446723 h 457200"/>
                  <a:gd name="connsiteX19" fmla="*/ 477227 w 762977"/>
                  <a:gd name="connsiteY19" fmla="*/ 456248 h 457200"/>
                  <a:gd name="connsiteX20" fmla="*/ 562952 w 762977"/>
                  <a:gd name="connsiteY20" fmla="*/ 456248 h 457200"/>
                  <a:gd name="connsiteX21" fmla="*/ 591527 w 762977"/>
                  <a:gd name="connsiteY21" fmla="*/ 427673 h 457200"/>
                  <a:gd name="connsiteX22" fmla="*/ 562952 w 762977"/>
                  <a:gd name="connsiteY22" fmla="*/ 399098 h 457200"/>
                  <a:gd name="connsiteX23" fmla="*/ 534377 w 762977"/>
                  <a:gd name="connsiteY23" fmla="*/ 399098 h 457200"/>
                  <a:gd name="connsiteX24" fmla="*/ 748690 w 762977"/>
                  <a:gd name="connsiteY24" fmla="*/ 282893 h 457200"/>
                  <a:gd name="connsiteX25" fmla="*/ 762977 w 762977"/>
                  <a:gd name="connsiteY25" fmla="*/ 260985 h 457200"/>
                  <a:gd name="connsiteX26" fmla="*/ 730592 w 762977"/>
                  <a:gd name="connsiteY26" fmla="*/ 222885 h 457200"/>
                  <a:gd name="connsiteX0" fmla="*/ 730592 w 762977"/>
                  <a:gd name="connsiteY0" fmla="*/ 222885 h 457200"/>
                  <a:gd name="connsiteX1" fmla="*/ 559142 w 762977"/>
                  <a:gd name="connsiteY1" fmla="*/ 192405 h 457200"/>
                  <a:gd name="connsiteX2" fmla="*/ 506755 w 762977"/>
                  <a:gd name="connsiteY2" fmla="*/ 151448 h 457200"/>
                  <a:gd name="connsiteX3" fmla="*/ 491515 w 762977"/>
                  <a:gd name="connsiteY3" fmla="*/ 157163 h 457200"/>
                  <a:gd name="connsiteX4" fmla="*/ 480085 w 762977"/>
                  <a:gd name="connsiteY4" fmla="*/ 202883 h 457200"/>
                  <a:gd name="connsiteX5" fmla="*/ 307682 w 762977"/>
                  <a:gd name="connsiteY5" fmla="*/ 142875 h 457200"/>
                  <a:gd name="connsiteX6" fmla="*/ 115277 w 762977"/>
                  <a:gd name="connsiteY6" fmla="*/ 307658 h 457200"/>
                  <a:gd name="connsiteX7" fmla="*/ 126707 w 762977"/>
                  <a:gd name="connsiteY7" fmla="*/ 389573 h 457200"/>
                  <a:gd name="connsiteX8" fmla="*/ 38125 w 762977"/>
                  <a:gd name="connsiteY8" fmla="*/ 228600 h 457200"/>
                  <a:gd name="connsiteX9" fmla="*/ 227672 w 762977"/>
                  <a:gd name="connsiteY9" fmla="*/ 38100 h 457200"/>
                  <a:gd name="connsiteX10" fmla="*/ 247675 w 762977"/>
                  <a:gd name="connsiteY10" fmla="*/ 21907 h 457200"/>
                  <a:gd name="connsiteX11" fmla="*/ 228625 w 762977"/>
                  <a:gd name="connsiteY11" fmla="*/ 0 h 457200"/>
                  <a:gd name="connsiteX12" fmla="*/ 25 w 762977"/>
                  <a:gd name="connsiteY12" fmla="*/ 224790 h 457200"/>
                  <a:gd name="connsiteX13" fmla="*/ 233387 w 762977"/>
                  <a:gd name="connsiteY13" fmla="*/ 457200 h 457200"/>
                  <a:gd name="connsiteX14" fmla="*/ 333400 w 762977"/>
                  <a:gd name="connsiteY14" fmla="*/ 457200 h 457200"/>
                  <a:gd name="connsiteX15" fmla="*/ 361975 w 762977"/>
                  <a:gd name="connsiteY15" fmla="*/ 428625 h 457200"/>
                  <a:gd name="connsiteX16" fmla="*/ 391502 w 762977"/>
                  <a:gd name="connsiteY16" fmla="*/ 427673 h 457200"/>
                  <a:gd name="connsiteX17" fmla="*/ 387692 w 762977"/>
                  <a:gd name="connsiteY17" fmla="*/ 446723 h 457200"/>
                  <a:gd name="connsiteX18" fmla="*/ 477227 w 762977"/>
                  <a:gd name="connsiteY18" fmla="*/ 456248 h 457200"/>
                  <a:gd name="connsiteX19" fmla="*/ 562952 w 762977"/>
                  <a:gd name="connsiteY19" fmla="*/ 456248 h 457200"/>
                  <a:gd name="connsiteX20" fmla="*/ 591527 w 762977"/>
                  <a:gd name="connsiteY20" fmla="*/ 427673 h 457200"/>
                  <a:gd name="connsiteX21" fmla="*/ 562952 w 762977"/>
                  <a:gd name="connsiteY21" fmla="*/ 399098 h 457200"/>
                  <a:gd name="connsiteX22" fmla="*/ 534377 w 762977"/>
                  <a:gd name="connsiteY22" fmla="*/ 399098 h 457200"/>
                  <a:gd name="connsiteX23" fmla="*/ 748690 w 762977"/>
                  <a:gd name="connsiteY23" fmla="*/ 282893 h 457200"/>
                  <a:gd name="connsiteX24" fmla="*/ 762977 w 762977"/>
                  <a:gd name="connsiteY24" fmla="*/ 260985 h 457200"/>
                  <a:gd name="connsiteX25" fmla="*/ 730592 w 762977"/>
                  <a:gd name="connsiteY25" fmla="*/ 222885 h 457200"/>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27672 w 762977"/>
                  <a:gd name="connsiteY9" fmla="*/ 16193 h 435293"/>
                  <a:gd name="connsiteX10" fmla="*/ 247675 w 762977"/>
                  <a:gd name="connsiteY10" fmla="*/ 0 h 435293"/>
                  <a:gd name="connsiteX11" fmla="*/ 25 w 762977"/>
                  <a:gd name="connsiteY11" fmla="*/ 202883 h 435293"/>
                  <a:gd name="connsiteX12" fmla="*/ 233387 w 762977"/>
                  <a:gd name="connsiteY12" fmla="*/ 435293 h 435293"/>
                  <a:gd name="connsiteX13" fmla="*/ 333400 w 762977"/>
                  <a:gd name="connsiteY13" fmla="*/ 435293 h 435293"/>
                  <a:gd name="connsiteX14" fmla="*/ 361975 w 762977"/>
                  <a:gd name="connsiteY14" fmla="*/ 406718 h 435293"/>
                  <a:gd name="connsiteX15" fmla="*/ 391502 w 762977"/>
                  <a:gd name="connsiteY15" fmla="*/ 405766 h 435293"/>
                  <a:gd name="connsiteX16" fmla="*/ 387692 w 762977"/>
                  <a:gd name="connsiteY16" fmla="*/ 424816 h 435293"/>
                  <a:gd name="connsiteX17" fmla="*/ 477227 w 762977"/>
                  <a:gd name="connsiteY17" fmla="*/ 434341 h 435293"/>
                  <a:gd name="connsiteX18" fmla="*/ 562952 w 762977"/>
                  <a:gd name="connsiteY18" fmla="*/ 434341 h 435293"/>
                  <a:gd name="connsiteX19" fmla="*/ 591527 w 762977"/>
                  <a:gd name="connsiteY19" fmla="*/ 405766 h 435293"/>
                  <a:gd name="connsiteX20" fmla="*/ 562952 w 762977"/>
                  <a:gd name="connsiteY20" fmla="*/ 377191 h 435293"/>
                  <a:gd name="connsiteX21" fmla="*/ 534377 w 762977"/>
                  <a:gd name="connsiteY21" fmla="*/ 377191 h 435293"/>
                  <a:gd name="connsiteX22" fmla="*/ 748690 w 762977"/>
                  <a:gd name="connsiteY22" fmla="*/ 260986 h 435293"/>
                  <a:gd name="connsiteX23" fmla="*/ 762977 w 762977"/>
                  <a:gd name="connsiteY23" fmla="*/ 239078 h 435293"/>
                  <a:gd name="connsiteX24" fmla="*/ 730592 w 762977"/>
                  <a:gd name="connsiteY24" fmla="*/ 200978 h 435293"/>
                  <a:gd name="connsiteX0" fmla="*/ 730592 w 762977"/>
                  <a:gd name="connsiteY0" fmla="*/ 200978 h 435293"/>
                  <a:gd name="connsiteX1" fmla="*/ 559142 w 762977"/>
                  <a:gd name="connsiteY1" fmla="*/ 170498 h 435293"/>
                  <a:gd name="connsiteX2" fmla="*/ 506755 w 762977"/>
                  <a:gd name="connsiteY2" fmla="*/ 129541 h 435293"/>
                  <a:gd name="connsiteX3" fmla="*/ 491515 w 762977"/>
                  <a:gd name="connsiteY3" fmla="*/ 135256 h 435293"/>
                  <a:gd name="connsiteX4" fmla="*/ 480085 w 762977"/>
                  <a:gd name="connsiteY4" fmla="*/ 180976 h 435293"/>
                  <a:gd name="connsiteX5" fmla="*/ 307682 w 762977"/>
                  <a:gd name="connsiteY5" fmla="*/ 120968 h 435293"/>
                  <a:gd name="connsiteX6" fmla="*/ 115277 w 762977"/>
                  <a:gd name="connsiteY6" fmla="*/ 285751 h 435293"/>
                  <a:gd name="connsiteX7" fmla="*/ 126707 w 762977"/>
                  <a:gd name="connsiteY7" fmla="*/ 367666 h 435293"/>
                  <a:gd name="connsiteX8" fmla="*/ 38125 w 762977"/>
                  <a:gd name="connsiteY8" fmla="*/ 206693 h 435293"/>
                  <a:gd name="connsiteX9" fmla="*/ 247675 w 762977"/>
                  <a:gd name="connsiteY9" fmla="*/ 0 h 435293"/>
                  <a:gd name="connsiteX10" fmla="*/ 25 w 762977"/>
                  <a:gd name="connsiteY10" fmla="*/ 202883 h 435293"/>
                  <a:gd name="connsiteX11" fmla="*/ 233387 w 762977"/>
                  <a:gd name="connsiteY11" fmla="*/ 435293 h 435293"/>
                  <a:gd name="connsiteX12" fmla="*/ 333400 w 762977"/>
                  <a:gd name="connsiteY12" fmla="*/ 435293 h 435293"/>
                  <a:gd name="connsiteX13" fmla="*/ 361975 w 762977"/>
                  <a:gd name="connsiteY13" fmla="*/ 406718 h 435293"/>
                  <a:gd name="connsiteX14" fmla="*/ 391502 w 762977"/>
                  <a:gd name="connsiteY14" fmla="*/ 405766 h 435293"/>
                  <a:gd name="connsiteX15" fmla="*/ 387692 w 762977"/>
                  <a:gd name="connsiteY15" fmla="*/ 424816 h 435293"/>
                  <a:gd name="connsiteX16" fmla="*/ 477227 w 762977"/>
                  <a:gd name="connsiteY16" fmla="*/ 434341 h 435293"/>
                  <a:gd name="connsiteX17" fmla="*/ 562952 w 762977"/>
                  <a:gd name="connsiteY17" fmla="*/ 434341 h 435293"/>
                  <a:gd name="connsiteX18" fmla="*/ 591527 w 762977"/>
                  <a:gd name="connsiteY18" fmla="*/ 405766 h 435293"/>
                  <a:gd name="connsiteX19" fmla="*/ 562952 w 762977"/>
                  <a:gd name="connsiteY19" fmla="*/ 377191 h 435293"/>
                  <a:gd name="connsiteX20" fmla="*/ 534377 w 762977"/>
                  <a:gd name="connsiteY20" fmla="*/ 377191 h 435293"/>
                  <a:gd name="connsiteX21" fmla="*/ 748690 w 762977"/>
                  <a:gd name="connsiteY21" fmla="*/ 260986 h 435293"/>
                  <a:gd name="connsiteX22" fmla="*/ 762977 w 762977"/>
                  <a:gd name="connsiteY22" fmla="*/ 239078 h 435293"/>
                  <a:gd name="connsiteX23" fmla="*/ 730592 w 762977"/>
                  <a:gd name="connsiteY23" fmla="*/ 200978 h 435293"/>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32410 w 762977"/>
                  <a:gd name="connsiteY9" fmla="*/ 4675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0094 h 314409"/>
                  <a:gd name="connsiteX1" fmla="*/ 559142 w 762977"/>
                  <a:gd name="connsiteY1" fmla="*/ 49614 h 314409"/>
                  <a:gd name="connsiteX2" fmla="*/ 506755 w 762977"/>
                  <a:gd name="connsiteY2" fmla="*/ 8657 h 314409"/>
                  <a:gd name="connsiteX3" fmla="*/ 491515 w 762977"/>
                  <a:gd name="connsiteY3" fmla="*/ 14372 h 314409"/>
                  <a:gd name="connsiteX4" fmla="*/ 480085 w 762977"/>
                  <a:gd name="connsiteY4" fmla="*/ 60092 h 314409"/>
                  <a:gd name="connsiteX5" fmla="*/ 307682 w 762977"/>
                  <a:gd name="connsiteY5" fmla="*/ 84 h 314409"/>
                  <a:gd name="connsiteX6" fmla="*/ 115277 w 762977"/>
                  <a:gd name="connsiteY6" fmla="*/ 164867 h 314409"/>
                  <a:gd name="connsiteX7" fmla="*/ 126707 w 762977"/>
                  <a:gd name="connsiteY7" fmla="*/ 246782 h 314409"/>
                  <a:gd name="connsiteX8" fmla="*/ 38125 w 762977"/>
                  <a:gd name="connsiteY8" fmla="*/ 85809 h 314409"/>
                  <a:gd name="connsiteX9" fmla="*/ 55270 w 762977"/>
                  <a:gd name="connsiteY9" fmla="*/ 16276 h 314409"/>
                  <a:gd name="connsiteX10" fmla="*/ 25 w 762977"/>
                  <a:gd name="connsiteY10" fmla="*/ 81999 h 314409"/>
                  <a:gd name="connsiteX11" fmla="*/ 233387 w 762977"/>
                  <a:gd name="connsiteY11" fmla="*/ 314409 h 314409"/>
                  <a:gd name="connsiteX12" fmla="*/ 333400 w 762977"/>
                  <a:gd name="connsiteY12" fmla="*/ 314409 h 314409"/>
                  <a:gd name="connsiteX13" fmla="*/ 361975 w 762977"/>
                  <a:gd name="connsiteY13" fmla="*/ 285834 h 314409"/>
                  <a:gd name="connsiteX14" fmla="*/ 391502 w 762977"/>
                  <a:gd name="connsiteY14" fmla="*/ 284882 h 314409"/>
                  <a:gd name="connsiteX15" fmla="*/ 387692 w 762977"/>
                  <a:gd name="connsiteY15" fmla="*/ 303932 h 314409"/>
                  <a:gd name="connsiteX16" fmla="*/ 477227 w 762977"/>
                  <a:gd name="connsiteY16" fmla="*/ 313457 h 314409"/>
                  <a:gd name="connsiteX17" fmla="*/ 562952 w 762977"/>
                  <a:gd name="connsiteY17" fmla="*/ 313457 h 314409"/>
                  <a:gd name="connsiteX18" fmla="*/ 591527 w 762977"/>
                  <a:gd name="connsiteY18" fmla="*/ 284882 h 314409"/>
                  <a:gd name="connsiteX19" fmla="*/ 562952 w 762977"/>
                  <a:gd name="connsiteY19" fmla="*/ 256307 h 314409"/>
                  <a:gd name="connsiteX20" fmla="*/ 534377 w 762977"/>
                  <a:gd name="connsiteY20" fmla="*/ 256307 h 314409"/>
                  <a:gd name="connsiteX21" fmla="*/ 748690 w 762977"/>
                  <a:gd name="connsiteY21" fmla="*/ 140102 h 314409"/>
                  <a:gd name="connsiteX22" fmla="*/ 762977 w 762977"/>
                  <a:gd name="connsiteY22" fmla="*/ 118194 h 314409"/>
                  <a:gd name="connsiteX23" fmla="*/ 730592 w 762977"/>
                  <a:gd name="connsiteY23" fmla="*/ 80094 h 314409"/>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38125 w 762977"/>
                  <a:gd name="connsiteY8" fmla="*/ 8893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 name="connsiteX0" fmla="*/ 730592 w 762977"/>
                  <a:gd name="connsiteY0" fmla="*/ 83218 h 317533"/>
                  <a:gd name="connsiteX1" fmla="*/ 559142 w 762977"/>
                  <a:gd name="connsiteY1" fmla="*/ 52738 h 317533"/>
                  <a:gd name="connsiteX2" fmla="*/ 506755 w 762977"/>
                  <a:gd name="connsiteY2" fmla="*/ 11781 h 317533"/>
                  <a:gd name="connsiteX3" fmla="*/ 491515 w 762977"/>
                  <a:gd name="connsiteY3" fmla="*/ 17496 h 317533"/>
                  <a:gd name="connsiteX4" fmla="*/ 480085 w 762977"/>
                  <a:gd name="connsiteY4" fmla="*/ 63216 h 317533"/>
                  <a:gd name="connsiteX5" fmla="*/ 307682 w 762977"/>
                  <a:gd name="connsiteY5" fmla="*/ 3208 h 317533"/>
                  <a:gd name="connsiteX6" fmla="*/ 115277 w 762977"/>
                  <a:gd name="connsiteY6" fmla="*/ 167991 h 317533"/>
                  <a:gd name="connsiteX7" fmla="*/ 126707 w 762977"/>
                  <a:gd name="connsiteY7" fmla="*/ 249906 h 317533"/>
                  <a:gd name="connsiteX8" fmla="*/ 28600 w 762977"/>
                  <a:gd name="connsiteY8" fmla="*/ 104173 h 317533"/>
                  <a:gd name="connsiteX9" fmla="*/ 55270 w 762977"/>
                  <a:gd name="connsiteY9" fmla="*/ 19400 h 317533"/>
                  <a:gd name="connsiteX10" fmla="*/ 25 w 762977"/>
                  <a:gd name="connsiteY10" fmla="*/ 85123 h 317533"/>
                  <a:gd name="connsiteX11" fmla="*/ 233387 w 762977"/>
                  <a:gd name="connsiteY11" fmla="*/ 317533 h 317533"/>
                  <a:gd name="connsiteX12" fmla="*/ 333400 w 762977"/>
                  <a:gd name="connsiteY12" fmla="*/ 317533 h 317533"/>
                  <a:gd name="connsiteX13" fmla="*/ 361975 w 762977"/>
                  <a:gd name="connsiteY13" fmla="*/ 288958 h 317533"/>
                  <a:gd name="connsiteX14" fmla="*/ 391502 w 762977"/>
                  <a:gd name="connsiteY14" fmla="*/ 288006 h 317533"/>
                  <a:gd name="connsiteX15" fmla="*/ 387692 w 762977"/>
                  <a:gd name="connsiteY15" fmla="*/ 307056 h 317533"/>
                  <a:gd name="connsiteX16" fmla="*/ 477227 w 762977"/>
                  <a:gd name="connsiteY16" fmla="*/ 316581 h 317533"/>
                  <a:gd name="connsiteX17" fmla="*/ 562952 w 762977"/>
                  <a:gd name="connsiteY17" fmla="*/ 316581 h 317533"/>
                  <a:gd name="connsiteX18" fmla="*/ 591527 w 762977"/>
                  <a:gd name="connsiteY18" fmla="*/ 288006 h 317533"/>
                  <a:gd name="connsiteX19" fmla="*/ 562952 w 762977"/>
                  <a:gd name="connsiteY19" fmla="*/ 259431 h 317533"/>
                  <a:gd name="connsiteX20" fmla="*/ 534377 w 762977"/>
                  <a:gd name="connsiteY20" fmla="*/ 259431 h 317533"/>
                  <a:gd name="connsiteX21" fmla="*/ 748690 w 762977"/>
                  <a:gd name="connsiteY21" fmla="*/ 143226 h 317533"/>
                  <a:gd name="connsiteX22" fmla="*/ 762977 w 762977"/>
                  <a:gd name="connsiteY22" fmla="*/ 121318 h 317533"/>
                  <a:gd name="connsiteX23" fmla="*/ 730592 w 762977"/>
                  <a:gd name="connsiteY23" fmla="*/ 83218 h 31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2977" h="317533">
                    <a:moveTo>
                      <a:pt x="730592" y="83218"/>
                    </a:moveTo>
                    <a:lnTo>
                      <a:pt x="559142" y="52738"/>
                    </a:lnTo>
                    <a:lnTo>
                      <a:pt x="506755" y="11781"/>
                    </a:lnTo>
                    <a:cubicBezTo>
                      <a:pt x="501040" y="7971"/>
                      <a:pt x="493420" y="10828"/>
                      <a:pt x="491515" y="17496"/>
                    </a:cubicBezTo>
                    <a:lnTo>
                      <a:pt x="480085" y="63216"/>
                    </a:lnTo>
                    <a:cubicBezTo>
                      <a:pt x="439127" y="28926"/>
                      <a:pt x="377215" y="6066"/>
                      <a:pt x="307682" y="3208"/>
                    </a:cubicBezTo>
                    <a:cubicBezTo>
                      <a:pt x="210527" y="351"/>
                      <a:pt x="123850" y="70835"/>
                      <a:pt x="115277" y="167991"/>
                    </a:cubicBezTo>
                    <a:cubicBezTo>
                      <a:pt x="112420" y="197518"/>
                      <a:pt x="117182" y="225141"/>
                      <a:pt x="126707" y="249906"/>
                    </a:cubicBezTo>
                    <a:cubicBezTo>
                      <a:pt x="73367" y="215616"/>
                      <a:pt x="40506" y="142591"/>
                      <a:pt x="28600" y="104173"/>
                    </a:cubicBezTo>
                    <a:cubicBezTo>
                      <a:pt x="16694" y="65755"/>
                      <a:pt x="61620" y="20035"/>
                      <a:pt x="55270" y="19400"/>
                    </a:cubicBezTo>
                    <a:cubicBezTo>
                      <a:pt x="55429" y="-25685"/>
                      <a:pt x="2406" y="12574"/>
                      <a:pt x="25" y="85123"/>
                    </a:cubicBezTo>
                    <a:cubicBezTo>
                      <a:pt x="-1880" y="212758"/>
                      <a:pt x="105752" y="317533"/>
                      <a:pt x="233387" y="317533"/>
                    </a:cubicBezTo>
                    <a:lnTo>
                      <a:pt x="333400" y="317533"/>
                    </a:lnTo>
                    <a:cubicBezTo>
                      <a:pt x="349592" y="317533"/>
                      <a:pt x="352291" y="293879"/>
                      <a:pt x="361975" y="288958"/>
                    </a:cubicBezTo>
                    <a:cubicBezTo>
                      <a:pt x="371659" y="284037"/>
                      <a:pt x="387216" y="284990"/>
                      <a:pt x="391502" y="288006"/>
                    </a:cubicBezTo>
                    <a:cubicBezTo>
                      <a:pt x="395788" y="291022"/>
                      <a:pt x="390550" y="301341"/>
                      <a:pt x="387692" y="307056"/>
                    </a:cubicBezTo>
                    <a:cubicBezTo>
                      <a:pt x="412457" y="312771"/>
                      <a:pt x="441985" y="316581"/>
                      <a:pt x="477227" y="316581"/>
                    </a:cubicBezTo>
                    <a:lnTo>
                      <a:pt x="562952" y="316581"/>
                    </a:lnTo>
                    <a:cubicBezTo>
                      <a:pt x="579145" y="316581"/>
                      <a:pt x="591527" y="304198"/>
                      <a:pt x="591527" y="288006"/>
                    </a:cubicBezTo>
                    <a:cubicBezTo>
                      <a:pt x="591527" y="271813"/>
                      <a:pt x="579145" y="259431"/>
                      <a:pt x="562952" y="259431"/>
                    </a:cubicBezTo>
                    <a:lnTo>
                      <a:pt x="534377" y="259431"/>
                    </a:lnTo>
                    <a:lnTo>
                      <a:pt x="748690" y="143226"/>
                    </a:lnTo>
                    <a:cubicBezTo>
                      <a:pt x="757262" y="138463"/>
                      <a:pt x="762025" y="129891"/>
                      <a:pt x="762977" y="121318"/>
                    </a:cubicBezTo>
                    <a:cubicBezTo>
                      <a:pt x="762977" y="103221"/>
                      <a:pt x="748690" y="87028"/>
                      <a:pt x="730592" y="83218"/>
                    </a:cubicBezTo>
                    <a:close/>
                  </a:path>
                </a:pathLst>
              </a:custGeom>
              <a:solidFill>
                <a:schemeClr val="accent2">
                  <a:lumMod val="75000"/>
                </a:schemeClr>
              </a:solidFill>
              <a:ln w="19050" cap="flat">
                <a:solidFill>
                  <a:schemeClr val="tx1">
                    <a:lumMod val="95000"/>
                    <a:lumOff val="5000"/>
                  </a:schemeClr>
                </a:solidFill>
                <a:prstDash val="solid"/>
                <a:miter/>
              </a:ln>
            </p:spPr>
            <p:txBody>
              <a:bodyPr rtlCol="0" anchor="ctr"/>
              <a:lstStyle/>
              <a:p>
                <a:endParaRPr lang="en-GB"/>
              </a:p>
            </p:txBody>
          </p:sp>
          <p:cxnSp>
            <p:nvCxnSpPr>
              <p:cNvPr id="13" name="Straight Connector 12">
                <a:extLst>
                  <a:ext uri="{FF2B5EF4-FFF2-40B4-BE49-F238E27FC236}">
                    <a16:creationId xmlns:a16="http://schemas.microsoft.com/office/drawing/2014/main" id="{70CEA62F-E8F2-A160-70F8-74101146CDB1}"/>
                  </a:ext>
                </a:extLst>
              </p:cNvPr>
              <p:cNvCxnSpPr>
                <a:cxnSpLocks/>
              </p:cNvCxnSpPr>
              <p:nvPr/>
            </p:nvCxnSpPr>
            <p:spPr>
              <a:xfrm>
                <a:off x="4404049" y="824587"/>
                <a:ext cx="0" cy="2923353"/>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1" name="Freeform: Shape 10">
                <a:extLst>
                  <a:ext uri="{FF2B5EF4-FFF2-40B4-BE49-F238E27FC236}">
                    <a16:creationId xmlns:a16="http://schemas.microsoft.com/office/drawing/2014/main" id="{76C2B462-AF9F-8476-B443-0C544C033AE9}"/>
                  </a:ext>
                </a:extLst>
              </p:cNvPr>
              <p:cNvSpPr/>
              <p:nvPr/>
            </p:nvSpPr>
            <p:spPr>
              <a:xfrm>
                <a:off x="4159460" y="3531320"/>
                <a:ext cx="489178" cy="318940"/>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rgbClr val="000000"/>
              </a:solidFill>
              <a:ln w="9525" cap="flat">
                <a:noFill/>
                <a:prstDash val="solid"/>
                <a:miter/>
              </a:ln>
            </p:spPr>
            <p:txBody>
              <a:bodyPr rtlCol="0" anchor="ctr"/>
              <a:lstStyle/>
              <a:p>
                <a:endParaRPr lang="en-GB"/>
              </a:p>
            </p:txBody>
          </p:sp>
          <p:cxnSp>
            <p:nvCxnSpPr>
              <p:cNvPr id="16" name="Straight Connector 15">
                <a:extLst>
                  <a:ext uri="{FF2B5EF4-FFF2-40B4-BE49-F238E27FC236}">
                    <a16:creationId xmlns:a16="http://schemas.microsoft.com/office/drawing/2014/main" id="{103742B3-5F54-6A9E-C259-B374D434F323}"/>
                  </a:ext>
                </a:extLst>
              </p:cNvPr>
              <p:cNvCxnSpPr>
                <a:cxnSpLocks/>
              </p:cNvCxnSpPr>
              <p:nvPr/>
            </p:nvCxnSpPr>
            <p:spPr>
              <a:xfrm>
                <a:off x="3027393" y="824587"/>
                <a:ext cx="0" cy="1536058"/>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0" name="Freeform: Shape 9">
                <a:extLst>
                  <a:ext uri="{FF2B5EF4-FFF2-40B4-BE49-F238E27FC236}">
                    <a16:creationId xmlns:a16="http://schemas.microsoft.com/office/drawing/2014/main" id="{CE64333E-9399-0F74-BDC0-B9E03D70DA41}"/>
                  </a:ext>
                </a:extLst>
              </p:cNvPr>
              <p:cNvSpPr/>
              <p:nvPr/>
            </p:nvSpPr>
            <p:spPr>
              <a:xfrm rot="21366086">
                <a:off x="2782804" y="2211588"/>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cxnSp>
            <p:nvCxnSpPr>
              <p:cNvPr id="18" name="Straight Connector 17">
                <a:extLst>
                  <a:ext uri="{FF2B5EF4-FFF2-40B4-BE49-F238E27FC236}">
                    <a16:creationId xmlns:a16="http://schemas.microsoft.com/office/drawing/2014/main" id="{B98266A8-79E7-6D0C-B393-6DE59026D7C8}"/>
                  </a:ext>
                </a:extLst>
              </p:cNvPr>
              <p:cNvCxnSpPr>
                <a:cxnSpLocks/>
              </p:cNvCxnSpPr>
              <p:nvPr/>
            </p:nvCxnSpPr>
            <p:spPr>
              <a:xfrm>
                <a:off x="6743322" y="824587"/>
                <a:ext cx="0" cy="2560090"/>
              </a:xfrm>
              <a:prstGeom prst="line">
                <a:avLst/>
              </a:prstGeom>
              <a:ln w="57150"/>
            </p:spPr>
            <p:style>
              <a:lnRef idx="3">
                <a:schemeClr val="accent4"/>
              </a:lnRef>
              <a:fillRef idx="0">
                <a:schemeClr val="accent4"/>
              </a:fillRef>
              <a:effectRef idx="2">
                <a:schemeClr val="accent4"/>
              </a:effectRef>
              <a:fontRef idx="minor">
                <a:schemeClr val="tx1"/>
              </a:fontRef>
            </p:style>
          </p:cxnSp>
          <p:sp>
            <p:nvSpPr>
              <p:cNvPr id="19" name="Freeform: Shape 18">
                <a:extLst>
                  <a:ext uri="{FF2B5EF4-FFF2-40B4-BE49-F238E27FC236}">
                    <a16:creationId xmlns:a16="http://schemas.microsoft.com/office/drawing/2014/main" id="{4677A445-D88D-ADC7-2EDA-FC89A4FE2849}"/>
                  </a:ext>
                </a:extLst>
              </p:cNvPr>
              <p:cNvSpPr/>
              <p:nvPr/>
            </p:nvSpPr>
            <p:spPr>
              <a:xfrm rot="21366086">
                <a:off x="6498732" y="3388020"/>
                <a:ext cx="489178" cy="298114"/>
              </a:xfrm>
              <a:custGeom>
                <a:avLst/>
                <a:gdLst>
                  <a:gd name="connsiteX0" fmla="*/ 6945 w 342478"/>
                  <a:gd name="connsiteY0" fmla="*/ 58770 h 192915"/>
                  <a:gd name="connsiteX1" fmla="*/ 113377 w 342478"/>
                  <a:gd name="connsiteY1" fmla="*/ 1 h 192915"/>
                  <a:gd name="connsiteX2" fmla="*/ 278950 w 342478"/>
                  <a:gd name="connsiteY2" fmla="*/ 37720 h 192915"/>
                  <a:gd name="connsiteX3" fmla="*/ 342025 w 342478"/>
                  <a:gd name="connsiteY3" fmla="*/ 129017 h 192915"/>
                  <a:gd name="connsiteX4" fmla="*/ 269273 w 342478"/>
                  <a:gd name="connsiteY4" fmla="*/ 185995 h 192915"/>
                  <a:gd name="connsiteX5" fmla="*/ 116977 w 342478"/>
                  <a:gd name="connsiteY5" fmla="*/ 184690 h 192915"/>
                  <a:gd name="connsiteX6" fmla="*/ 31671 w 342478"/>
                  <a:gd name="connsiteY6" fmla="*/ 154820 h 192915"/>
                  <a:gd name="connsiteX7" fmla="*/ 6945 w 342478"/>
                  <a:gd name="connsiteY7" fmla="*/ 58770 h 19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478" h="192915">
                    <a:moveTo>
                      <a:pt x="6945" y="58770"/>
                    </a:moveTo>
                    <a:cubicBezTo>
                      <a:pt x="17784" y="37720"/>
                      <a:pt x="64095" y="-180"/>
                      <a:pt x="113377" y="1"/>
                    </a:cubicBezTo>
                    <a:cubicBezTo>
                      <a:pt x="156401" y="153"/>
                      <a:pt x="237021" y="10392"/>
                      <a:pt x="278950" y="37720"/>
                    </a:cubicBezTo>
                    <a:cubicBezTo>
                      <a:pt x="320879" y="65047"/>
                      <a:pt x="346235" y="96632"/>
                      <a:pt x="342025" y="129017"/>
                    </a:cubicBezTo>
                    <a:cubicBezTo>
                      <a:pt x="338672" y="154734"/>
                      <a:pt x="321422" y="174737"/>
                      <a:pt x="269273" y="185995"/>
                    </a:cubicBezTo>
                    <a:cubicBezTo>
                      <a:pt x="218922" y="195642"/>
                      <a:pt x="167156" y="195199"/>
                      <a:pt x="116977" y="184690"/>
                    </a:cubicBezTo>
                    <a:cubicBezTo>
                      <a:pt x="77677" y="177489"/>
                      <a:pt x="51645" y="170070"/>
                      <a:pt x="31671" y="154820"/>
                    </a:cubicBezTo>
                    <a:cubicBezTo>
                      <a:pt x="5154" y="134570"/>
                      <a:pt x="-9534" y="90764"/>
                      <a:pt x="6945" y="58770"/>
                    </a:cubicBezTo>
                    <a:close/>
                  </a:path>
                </a:pathLst>
              </a:custGeom>
              <a:solidFill>
                <a:schemeClr val="accent3">
                  <a:lumMod val="89000"/>
                </a:schemeClr>
              </a:solidFill>
              <a:ln w="28575" cap="flat">
                <a:solidFill>
                  <a:schemeClr val="tx1">
                    <a:lumMod val="95000"/>
                    <a:lumOff val="5000"/>
                  </a:schemeClr>
                </a:solidFill>
                <a:prstDash val="solid"/>
                <a:miter/>
              </a:ln>
            </p:spPr>
            <p:txBody>
              <a:bodyPr rtlCol="0" anchor="ctr"/>
              <a:lstStyle/>
              <a:p>
                <a:endParaRPr lang="en-GB"/>
              </a:p>
            </p:txBody>
          </p:sp>
        </p:grpSp>
        <p:cxnSp>
          <p:nvCxnSpPr>
            <p:cNvPr id="2" name="Straight Arrow Connector 1">
              <a:extLst>
                <a:ext uri="{FF2B5EF4-FFF2-40B4-BE49-F238E27FC236}">
                  <a16:creationId xmlns:a16="http://schemas.microsoft.com/office/drawing/2014/main" id="{393B622A-A0DD-F7F3-EEC0-441441743FC4}"/>
                </a:ext>
              </a:extLst>
            </p:cNvPr>
            <p:cNvCxnSpPr>
              <a:cxnSpLocks/>
            </p:cNvCxnSpPr>
            <p:nvPr/>
          </p:nvCxnSpPr>
          <p:spPr>
            <a:xfrm>
              <a:off x="3375444" y="2069044"/>
              <a:ext cx="974903" cy="972307"/>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D2518AC8-D305-B39B-6AA4-7DFBE33D8C17}"/>
                </a:ext>
              </a:extLst>
            </p:cNvPr>
            <p:cNvCxnSpPr>
              <a:cxnSpLocks/>
            </p:cNvCxnSpPr>
            <p:nvPr/>
          </p:nvCxnSpPr>
          <p:spPr>
            <a:xfrm flipH="1" flipV="1">
              <a:off x="3188979" y="2191354"/>
              <a:ext cx="963028" cy="941902"/>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3D23B2A9-7DA5-F6E7-ACAE-C534C1970E00}"/>
                </a:ext>
              </a:extLst>
            </p:cNvPr>
            <p:cNvCxnSpPr>
              <a:cxnSpLocks/>
            </p:cNvCxnSpPr>
            <p:nvPr/>
          </p:nvCxnSpPr>
          <p:spPr>
            <a:xfrm flipH="1">
              <a:off x="5691913" y="3392505"/>
              <a:ext cx="1911400" cy="145966"/>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5C24CDC-862F-04B6-499E-A183B2B9AAB4}"/>
                </a:ext>
              </a:extLst>
            </p:cNvPr>
            <p:cNvCxnSpPr>
              <a:cxnSpLocks/>
            </p:cNvCxnSpPr>
            <p:nvPr/>
          </p:nvCxnSpPr>
          <p:spPr>
            <a:xfrm flipV="1">
              <a:off x="5789343" y="3548721"/>
              <a:ext cx="1955203" cy="14795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8818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119">
            <a:extLst>
              <a:ext uri="{FF2B5EF4-FFF2-40B4-BE49-F238E27FC236}">
                <a16:creationId xmlns:a16="http://schemas.microsoft.com/office/drawing/2014/main" id="{DCACB10D-90BF-0F4B-C3D9-B6AF15BB9C1E}"/>
              </a:ext>
            </a:extLst>
          </p:cNvPr>
          <p:cNvGrpSpPr/>
          <p:nvPr/>
        </p:nvGrpSpPr>
        <p:grpSpPr>
          <a:xfrm>
            <a:off x="578736" y="127819"/>
            <a:ext cx="10888124" cy="6636775"/>
            <a:chOff x="578736" y="127819"/>
            <a:chExt cx="10888124" cy="6636775"/>
          </a:xfrm>
        </p:grpSpPr>
        <p:sp>
          <p:nvSpPr>
            <p:cNvPr id="112" name="Rectangle 111">
              <a:extLst>
                <a:ext uri="{FF2B5EF4-FFF2-40B4-BE49-F238E27FC236}">
                  <a16:creationId xmlns:a16="http://schemas.microsoft.com/office/drawing/2014/main" id="{A3D99FAE-9DC9-1996-A020-E9257295225B}"/>
                </a:ext>
              </a:extLst>
            </p:cNvPr>
            <p:cNvSpPr/>
            <p:nvPr/>
          </p:nvSpPr>
          <p:spPr>
            <a:xfrm>
              <a:off x="578736" y="127819"/>
              <a:ext cx="7291675" cy="66367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D3D054B-0C72-1074-7C94-B0274DC2650A}"/>
                </a:ext>
              </a:extLst>
            </p:cNvPr>
            <p:cNvSpPr/>
            <p:nvPr/>
          </p:nvSpPr>
          <p:spPr>
            <a:xfrm rot="5400000">
              <a:off x="4039946" y="5520611"/>
              <a:ext cx="509284" cy="153942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D1E806AA-A8F4-1062-3CBC-6889C15AAAB9}"/>
                </a:ext>
              </a:extLst>
            </p:cNvPr>
            <p:cNvSpPr/>
            <p:nvPr/>
          </p:nvSpPr>
          <p:spPr>
            <a:xfrm rot="5400000">
              <a:off x="4039947" y="-185602"/>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a:extLst>
                <a:ext uri="{FF2B5EF4-FFF2-40B4-BE49-F238E27FC236}">
                  <a16:creationId xmlns:a16="http://schemas.microsoft.com/office/drawing/2014/main" id="{99B46180-676D-47C7-A634-03387B16C995}"/>
                </a:ext>
              </a:extLst>
            </p:cNvPr>
            <p:cNvSpPr/>
            <p:nvPr/>
          </p:nvSpPr>
          <p:spPr>
            <a:xfrm>
              <a:off x="7101781" y="2687620"/>
              <a:ext cx="509284" cy="153942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8" name="Group 127">
              <a:extLst>
                <a:ext uri="{FF2B5EF4-FFF2-40B4-BE49-F238E27FC236}">
                  <a16:creationId xmlns:a16="http://schemas.microsoft.com/office/drawing/2014/main" id="{487789DB-27F0-81D1-1048-37A2A42E81CB}"/>
                </a:ext>
              </a:extLst>
            </p:cNvPr>
            <p:cNvGrpSpPr/>
            <p:nvPr/>
          </p:nvGrpSpPr>
          <p:grpSpPr>
            <a:xfrm>
              <a:off x="4228295" y="567677"/>
              <a:ext cx="147320" cy="2718361"/>
              <a:chOff x="5918197" y="470114"/>
              <a:chExt cx="147320" cy="2875280"/>
            </a:xfrm>
          </p:grpSpPr>
          <p:cxnSp>
            <p:nvCxnSpPr>
              <p:cNvPr id="125" name="Straight Arrow Connector 124">
                <a:extLst>
                  <a:ext uri="{FF2B5EF4-FFF2-40B4-BE49-F238E27FC236}">
                    <a16:creationId xmlns:a16="http://schemas.microsoft.com/office/drawing/2014/main" id="{9D2003CF-5606-3FD6-E485-CF67A838408D}"/>
                  </a:ext>
                </a:extLst>
              </p:cNvPr>
              <p:cNvCxnSpPr>
                <a:cxnSpLocks/>
              </p:cNvCxnSpPr>
              <p:nvPr/>
            </p:nvCxnSpPr>
            <p:spPr>
              <a:xfrm rot="5400000">
                <a:off x="462787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38C9CF9-3DEF-EB2D-442E-567B1A1C26CB}"/>
                  </a:ext>
                </a:extLst>
              </p:cNvPr>
              <p:cNvCxnSpPr>
                <a:cxnSpLocks/>
              </p:cNvCxnSpPr>
              <p:nvPr/>
            </p:nvCxnSpPr>
            <p:spPr>
              <a:xfrm rot="16200000">
                <a:off x="4480557" y="1907754"/>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300E0010-A2A0-3CF4-F13A-CA167CDD9F25}"/>
                </a:ext>
              </a:extLst>
            </p:cNvPr>
            <p:cNvGrpSpPr/>
            <p:nvPr/>
          </p:nvGrpSpPr>
          <p:grpSpPr>
            <a:xfrm rot="5400000">
              <a:off x="5947765" y="2114043"/>
              <a:ext cx="147320" cy="2720565"/>
              <a:chOff x="5918197" y="453877"/>
              <a:chExt cx="147320" cy="2891517"/>
            </a:xfrm>
          </p:grpSpPr>
          <p:cxnSp>
            <p:nvCxnSpPr>
              <p:cNvPr id="133" name="Straight Arrow Connector 132">
                <a:extLst>
                  <a:ext uri="{FF2B5EF4-FFF2-40B4-BE49-F238E27FC236}">
                    <a16:creationId xmlns:a16="http://schemas.microsoft.com/office/drawing/2014/main" id="{899AAB14-6B2B-0226-2BC8-13604AD26316}"/>
                  </a:ext>
                </a:extLst>
              </p:cNvPr>
              <p:cNvCxnSpPr>
                <a:cxnSpLocks/>
              </p:cNvCxnSpPr>
              <p:nvPr/>
            </p:nvCxnSpPr>
            <p:spPr>
              <a:xfrm rot="5400000">
                <a:off x="4627877" y="1907754"/>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E09970A1-ECBB-6AB5-395A-67C8A9ED431A}"/>
                  </a:ext>
                </a:extLst>
              </p:cNvPr>
              <p:cNvCxnSpPr>
                <a:cxnSpLocks/>
              </p:cNvCxnSpPr>
              <p:nvPr/>
            </p:nvCxnSpPr>
            <p:spPr>
              <a:xfrm rot="16200000">
                <a:off x="4480557" y="1891517"/>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7C8ADFE0-1CAF-2DDB-92CD-10868341C4DA}"/>
                </a:ext>
              </a:extLst>
            </p:cNvPr>
            <p:cNvGrpSpPr/>
            <p:nvPr/>
          </p:nvGrpSpPr>
          <p:grpSpPr>
            <a:xfrm>
              <a:off x="4218462" y="3817822"/>
              <a:ext cx="173209" cy="2513941"/>
              <a:chOff x="5918197" y="3646847"/>
              <a:chExt cx="173209" cy="2882405"/>
            </a:xfrm>
          </p:grpSpPr>
          <p:cxnSp>
            <p:nvCxnSpPr>
              <p:cNvPr id="130" name="Straight Arrow Connector 129">
                <a:extLst>
                  <a:ext uri="{FF2B5EF4-FFF2-40B4-BE49-F238E27FC236}">
                    <a16:creationId xmlns:a16="http://schemas.microsoft.com/office/drawing/2014/main" id="{00439370-734E-000A-5042-030BD49603B6}"/>
                  </a:ext>
                </a:extLst>
              </p:cNvPr>
              <p:cNvCxnSpPr>
                <a:cxnSpLocks/>
              </p:cNvCxnSpPr>
              <p:nvPr/>
            </p:nvCxnSpPr>
            <p:spPr>
              <a:xfrm rot="5400000">
                <a:off x="4480557" y="5091612"/>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D326160-6662-8647-2A40-881C8D642921}"/>
                  </a:ext>
                </a:extLst>
              </p:cNvPr>
              <p:cNvCxnSpPr>
                <a:cxnSpLocks/>
              </p:cNvCxnSpPr>
              <p:nvPr/>
            </p:nvCxnSpPr>
            <p:spPr>
              <a:xfrm rot="5400000">
                <a:off x="4653766" y="5084487"/>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BAA1BF7F-BDB5-3B2D-77F7-9BC8E3509274}"/>
                </a:ext>
              </a:extLst>
            </p:cNvPr>
            <p:cNvGrpSpPr/>
            <p:nvPr/>
          </p:nvGrpSpPr>
          <p:grpSpPr>
            <a:xfrm>
              <a:off x="1820580" y="3392969"/>
              <a:ext cx="2138477" cy="179252"/>
              <a:chOff x="2773680" y="3392969"/>
              <a:chExt cx="2875280" cy="179252"/>
            </a:xfrm>
          </p:grpSpPr>
          <p:cxnSp>
            <p:nvCxnSpPr>
              <p:cNvPr id="114" name="Straight Arrow Connector 113">
                <a:extLst>
                  <a:ext uri="{FF2B5EF4-FFF2-40B4-BE49-F238E27FC236}">
                    <a16:creationId xmlns:a16="http://schemas.microsoft.com/office/drawing/2014/main" id="{F75FE1A2-1AFF-BA94-3B69-7167A5D1FE7F}"/>
                  </a:ext>
                </a:extLst>
              </p:cNvPr>
              <p:cNvCxnSpPr>
                <a:cxnSpLocks/>
              </p:cNvCxnSpPr>
              <p:nvPr/>
            </p:nvCxnSpPr>
            <p:spPr>
              <a:xfrm>
                <a:off x="2773680" y="3392969"/>
                <a:ext cx="287528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A69243AF-B767-F5E9-1AFA-F365732D9F6C}"/>
                  </a:ext>
                </a:extLst>
              </p:cNvPr>
              <p:cNvCxnSpPr>
                <a:cxnSpLocks/>
              </p:cNvCxnSpPr>
              <p:nvPr/>
            </p:nvCxnSpPr>
            <p:spPr>
              <a:xfrm>
                <a:off x="2773680" y="3572221"/>
                <a:ext cx="287528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6" name="Arrow: Left 155">
              <a:extLst>
                <a:ext uri="{FF2B5EF4-FFF2-40B4-BE49-F238E27FC236}">
                  <a16:creationId xmlns:a16="http://schemas.microsoft.com/office/drawing/2014/main" id="{7E640D29-EC8D-9341-02C7-1E7C36A7F39B}"/>
                </a:ext>
              </a:extLst>
            </p:cNvPr>
            <p:cNvSpPr/>
            <p:nvPr/>
          </p:nvSpPr>
          <p:spPr>
            <a:xfrm>
              <a:off x="8550043" y="51792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Arrow: Left 156">
              <a:extLst>
                <a:ext uri="{FF2B5EF4-FFF2-40B4-BE49-F238E27FC236}">
                  <a16:creationId xmlns:a16="http://schemas.microsoft.com/office/drawing/2014/main" id="{EA5A06C0-B2CF-9BFC-339A-1231F4426CE0}"/>
                </a:ext>
              </a:extLst>
            </p:cNvPr>
            <p:cNvSpPr/>
            <p:nvPr/>
          </p:nvSpPr>
          <p:spPr>
            <a:xfrm>
              <a:off x="8550043" y="1185936"/>
              <a:ext cx="2916817" cy="873862"/>
            </a:xfrm>
            <a:prstGeom prst="lef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05BDDC4-A7B0-DD16-B6EF-F61B99651598}"/>
                </a:ext>
              </a:extLst>
            </p:cNvPr>
            <p:cNvSpPr/>
            <p:nvPr/>
          </p:nvSpPr>
          <p:spPr>
            <a:xfrm rot="2700000">
              <a:off x="4085332" y="2695317"/>
              <a:ext cx="509284" cy="1539427"/>
            </a:xfrm>
            <a:prstGeom prst="ellipse">
              <a:avLst/>
            </a:prstGeom>
            <a:solidFill>
              <a:schemeClr val="bg1">
                <a:lumMod val="6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2" name="Group 51">
              <a:extLst>
                <a:ext uri="{FF2B5EF4-FFF2-40B4-BE49-F238E27FC236}">
                  <a16:creationId xmlns:a16="http://schemas.microsoft.com/office/drawing/2014/main" id="{5CD95F16-50B5-F35C-A626-2F20A5BDB9DD}"/>
                </a:ext>
              </a:extLst>
            </p:cNvPr>
            <p:cNvGrpSpPr/>
            <p:nvPr/>
          </p:nvGrpSpPr>
          <p:grpSpPr>
            <a:xfrm>
              <a:off x="892852" y="2962981"/>
              <a:ext cx="737521" cy="1004099"/>
              <a:chOff x="1279255" y="2991320"/>
              <a:chExt cx="737521" cy="1004099"/>
            </a:xfrm>
          </p:grpSpPr>
          <p:grpSp>
            <p:nvGrpSpPr>
              <p:cNvPr id="46" name="Graphic 44" descr="Flashlight with solid fill">
                <a:extLst>
                  <a:ext uri="{FF2B5EF4-FFF2-40B4-BE49-F238E27FC236}">
                    <a16:creationId xmlns:a16="http://schemas.microsoft.com/office/drawing/2014/main" id="{91C6BA00-5816-2EA9-1B27-B171519CB342}"/>
                  </a:ext>
                </a:extLst>
              </p:cNvPr>
              <p:cNvGrpSpPr/>
              <p:nvPr/>
            </p:nvGrpSpPr>
            <p:grpSpPr>
              <a:xfrm rot="2700000">
                <a:off x="1330814" y="2942969"/>
                <a:ext cx="637612" cy="734313"/>
                <a:chOff x="1398635" y="4262828"/>
                <a:chExt cx="637612" cy="734313"/>
              </a:xfrm>
              <a:solidFill>
                <a:schemeClr val="accent2">
                  <a:lumMod val="75000"/>
                </a:schemeClr>
              </a:solidFill>
            </p:grpSpPr>
            <p:sp>
              <p:nvSpPr>
                <p:cNvPr id="47" name="Freeform: Shape 46">
                  <a:extLst>
                    <a:ext uri="{FF2B5EF4-FFF2-40B4-BE49-F238E27FC236}">
                      <a16:creationId xmlns:a16="http://schemas.microsoft.com/office/drawing/2014/main" id="{7DA7A3B1-1A87-EF6C-D293-2BAFC134A0BD}"/>
                    </a:ext>
                  </a:extLst>
                </p:cNvPr>
                <p:cNvSpPr/>
                <p:nvPr/>
              </p:nvSpPr>
              <p:spPr>
                <a:xfrm rot="18900000">
                  <a:off x="1923854" y="4262828"/>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grp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E267C5D4-1617-9595-C133-2A0751896D4D}"/>
                    </a:ext>
                  </a:extLst>
                </p:cNvPr>
                <p:cNvSpPr/>
                <p:nvPr/>
              </p:nvSpPr>
              <p:spPr>
                <a:xfrm>
                  <a:off x="1398635" y="4375159"/>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grpFill/>
                <a:ln w="9525" cap="flat">
                  <a:noFill/>
                  <a:prstDash val="solid"/>
                  <a:miter/>
                </a:ln>
              </p:spPr>
              <p:txBody>
                <a:bodyPr rtlCol="0" anchor="ctr"/>
                <a:lstStyle/>
                <a:p>
                  <a:endParaRPr lang="en-GB"/>
                </a:p>
              </p:txBody>
            </p:sp>
          </p:grpSp>
          <p:grpSp>
            <p:nvGrpSpPr>
              <p:cNvPr id="49" name="Graphic 44" descr="Flashlight with solid fill">
                <a:extLst>
                  <a:ext uri="{FF2B5EF4-FFF2-40B4-BE49-F238E27FC236}">
                    <a16:creationId xmlns:a16="http://schemas.microsoft.com/office/drawing/2014/main" id="{A2EBC7FD-6939-E646-8946-0CF321F9028A}"/>
                  </a:ext>
                </a:extLst>
              </p:cNvPr>
              <p:cNvGrpSpPr/>
              <p:nvPr/>
            </p:nvGrpSpPr>
            <p:grpSpPr>
              <a:xfrm rot="2700000">
                <a:off x="1327605" y="3309456"/>
                <a:ext cx="637613" cy="734313"/>
                <a:chOff x="1387858" y="4273604"/>
                <a:chExt cx="637613" cy="734313"/>
              </a:xfrm>
              <a:solidFill>
                <a:srgbClr val="000000"/>
              </a:solidFill>
            </p:grpSpPr>
            <p:sp>
              <p:nvSpPr>
                <p:cNvPr id="50" name="Freeform: Shape 49">
                  <a:extLst>
                    <a:ext uri="{FF2B5EF4-FFF2-40B4-BE49-F238E27FC236}">
                      <a16:creationId xmlns:a16="http://schemas.microsoft.com/office/drawing/2014/main" id="{A00982A1-220A-6B57-C235-C86C98B4C27D}"/>
                    </a:ext>
                  </a:extLst>
                </p:cNvPr>
                <p:cNvSpPr/>
                <p:nvPr/>
              </p:nvSpPr>
              <p:spPr>
                <a:xfrm rot="18900000">
                  <a:off x="1913078" y="4273604"/>
                  <a:ext cx="112393" cy="304797"/>
                </a:xfrm>
                <a:custGeom>
                  <a:avLst/>
                  <a:gdLst>
                    <a:gd name="connsiteX0" fmla="*/ 0 w 112393"/>
                    <a:gd name="connsiteY0" fmla="*/ 0 h 304797"/>
                    <a:gd name="connsiteX1" fmla="*/ 112394 w 112393"/>
                    <a:gd name="connsiteY1" fmla="*/ 0 h 304797"/>
                    <a:gd name="connsiteX2" fmla="*/ 112394 w 112393"/>
                    <a:gd name="connsiteY2" fmla="*/ 304797 h 304797"/>
                    <a:gd name="connsiteX3" fmla="*/ 0 w 112393"/>
                    <a:gd name="connsiteY3" fmla="*/ 304797 h 304797"/>
                  </a:gdLst>
                  <a:ahLst/>
                  <a:cxnLst>
                    <a:cxn ang="0">
                      <a:pos x="connsiteX0" y="connsiteY0"/>
                    </a:cxn>
                    <a:cxn ang="0">
                      <a:pos x="connsiteX1" y="connsiteY1"/>
                    </a:cxn>
                    <a:cxn ang="0">
                      <a:pos x="connsiteX2" y="connsiteY2"/>
                    </a:cxn>
                    <a:cxn ang="0">
                      <a:pos x="connsiteX3" y="connsiteY3"/>
                    </a:cxn>
                  </a:cxnLst>
                  <a:rect l="l" t="t" r="r" b="b"/>
                  <a:pathLst>
                    <a:path w="112393" h="304797">
                      <a:moveTo>
                        <a:pt x="0" y="0"/>
                      </a:moveTo>
                      <a:lnTo>
                        <a:pt x="112394" y="0"/>
                      </a:lnTo>
                      <a:lnTo>
                        <a:pt x="112394" y="304797"/>
                      </a:lnTo>
                      <a:lnTo>
                        <a:pt x="0" y="304797"/>
                      </a:lnTo>
                      <a:close/>
                    </a:path>
                  </a:pathLst>
                </a:custGeom>
                <a:solidFill>
                  <a:srgbClr val="000000"/>
                </a:solidFill>
                <a:ln w="9525"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A1F24C77-F40C-D631-7A54-A5B80D79B470}"/>
                    </a:ext>
                  </a:extLst>
                </p:cNvPr>
                <p:cNvSpPr/>
                <p:nvPr/>
              </p:nvSpPr>
              <p:spPr>
                <a:xfrm>
                  <a:off x="1387858" y="4385935"/>
                  <a:ext cx="621030" cy="621982"/>
                </a:xfrm>
                <a:custGeom>
                  <a:avLst/>
                  <a:gdLst>
                    <a:gd name="connsiteX0" fmla="*/ 405765 w 621030"/>
                    <a:gd name="connsiteY0" fmla="*/ 107633 h 621982"/>
                    <a:gd name="connsiteX1" fmla="*/ 11430 w 621030"/>
                    <a:gd name="connsiteY1" fmla="*/ 501968 h 621982"/>
                    <a:gd name="connsiteX2" fmla="*/ 11430 w 621030"/>
                    <a:gd name="connsiteY2" fmla="*/ 556260 h 621982"/>
                    <a:gd name="connsiteX3" fmla="*/ 65723 w 621030"/>
                    <a:gd name="connsiteY3" fmla="*/ 610552 h 621982"/>
                    <a:gd name="connsiteX4" fmla="*/ 120015 w 621030"/>
                    <a:gd name="connsiteY4" fmla="*/ 610552 h 621982"/>
                    <a:gd name="connsiteX5" fmla="*/ 513398 w 621030"/>
                    <a:gd name="connsiteY5" fmla="*/ 216217 h 621982"/>
                    <a:gd name="connsiteX6" fmla="*/ 621030 w 621030"/>
                    <a:gd name="connsiteY6" fmla="*/ 216217 h 621982"/>
                    <a:gd name="connsiteX7" fmla="*/ 405765 w 621030"/>
                    <a:gd name="connsiteY7" fmla="*/ 0 h 621982"/>
                    <a:gd name="connsiteX8" fmla="*/ 405765 w 621030"/>
                    <a:gd name="connsiteY8" fmla="*/ 107633 h 621982"/>
                    <a:gd name="connsiteX9" fmla="*/ 425768 w 621030"/>
                    <a:gd name="connsiteY9" fmla="*/ 235267 h 621982"/>
                    <a:gd name="connsiteX10" fmla="*/ 385763 w 621030"/>
                    <a:gd name="connsiteY10" fmla="*/ 235267 h 621982"/>
                    <a:gd name="connsiteX11" fmla="*/ 385763 w 621030"/>
                    <a:gd name="connsiteY11" fmla="*/ 195262 h 621982"/>
                    <a:gd name="connsiteX12" fmla="*/ 425768 w 621030"/>
                    <a:gd name="connsiteY12" fmla="*/ 195262 h 621982"/>
                    <a:gd name="connsiteX13" fmla="*/ 425768 w 621030"/>
                    <a:gd name="connsiteY13" fmla="*/ 235267 h 62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1030" h="621982">
                      <a:moveTo>
                        <a:pt x="405765" y="107633"/>
                      </a:moveTo>
                      <a:lnTo>
                        <a:pt x="11430" y="501968"/>
                      </a:lnTo>
                      <a:cubicBezTo>
                        <a:pt x="-3810" y="517208"/>
                        <a:pt x="-3810" y="541020"/>
                        <a:pt x="11430" y="556260"/>
                      </a:cubicBezTo>
                      <a:lnTo>
                        <a:pt x="65723" y="610552"/>
                      </a:lnTo>
                      <a:cubicBezTo>
                        <a:pt x="80963" y="625793"/>
                        <a:pt x="104775" y="625793"/>
                        <a:pt x="120015" y="610552"/>
                      </a:cubicBezTo>
                      <a:lnTo>
                        <a:pt x="513398" y="216217"/>
                      </a:lnTo>
                      <a:lnTo>
                        <a:pt x="621030" y="216217"/>
                      </a:lnTo>
                      <a:lnTo>
                        <a:pt x="405765" y="0"/>
                      </a:lnTo>
                      <a:lnTo>
                        <a:pt x="405765" y="107633"/>
                      </a:lnTo>
                      <a:close/>
                      <a:moveTo>
                        <a:pt x="425768" y="235267"/>
                      </a:moveTo>
                      <a:cubicBezTo>
                        <a:pt x="414338" y="246698"/>
                        <a:pt x="396240" y="246698"/>
                        <a:pt x="385763" y="235267"/>
                      </a:cubicBezTo>
                      <a:cubicBezTo>
                        <a:pt x="374333" y="223837"/>
                        <a:pt x="374333" y="205740"/>
                        <a:pt x="385763" y="195262"/>
                      </a:cubicBezTo>
                      <a:cubicBezTo>
                        <a:pt x="397193" y="183833"/>
                        <a:pt x="415290" y="183833"/>
                        <a:pt x="425768" y="195262"/>
                      </a:cubicBezTo>
                      <a:cubicBezTo>
                        <a:pt x="437198" y="205740"/>
                        <a:pt x="437198" y="223837"/>
                        <a:pt x="425768" y="235267"/>
                      </a:cubicBezTo>
                      <a:close/>
                    </a:path>
                  </a:pathLst>
                </a:custGeom>
                <a:solidFill>
                  <a:srgbClr val="000000"/>
                </a:solidFill>
                <a:ln w="9525" cap="flat">
                  <a:noFill/>
                  <a:prstDash val="solid"/>
                  <a:miter/>
                </a:ln>
              </p:spPr>
              <p:txBody>
                <a:bodyPr rtlCol="0" anchor="ctr"/>
                <a:lstStyle/>
                <a:p>
                  <a:endParaRPr lang="en-GB"/>
                </a:p>
              </p:txBody>
            </p:sp>
          </p:grpSp>
        </p:grpSp>
        <p:sp>
          <p:nvSpPr>
            <p:cNvPr id="53" name="TextBox 52">
              <a:extLst>
                <a:ext uri="{FF2B5EF4-FFF2-40B4-BE49-F238E27FC236}">
                  <a16:creationId xmlns:a16="http://schemas.microsoft.com/office/drawing/2014/main" id="{F578E01E-77AD-B130-BBD6-727758283097}"/>
                </a:ext>
              </a:extLst>
            </p:cNvPr>
            <p:cNvSpPr txBox="1"/>
            <p:nvPr/>
          </p:nvSpPr>
          <p:spPr>
            <a:xfrm>
              <a:off x="9046325" y="5858296"/>
              <a:ext cx="2406315" cy="646331"/>
            </a:xfrm>
            <a:prstGeom prst="rect">
              <a:avLst/>
            </a:prstGeom>
            <a:noFill/>
          </p:spPr>
          <p:txBody>
            <a:bodyPr wrap="square" rtlCol="0">
              <a:spAutoFit/>
            </a:bodyPr>
            <a:lstStyle/>
            <a:p>
              <a:pPr algn="ctr"/>
              <a:r>
                <a:rPr lang="en-GB"/>
                <a:t>Aether movement relative to equipment</a:t>
              </a:r>
            </a:p>
          </p:txBody>
        </p:sp>
        <p:sp>
          <p:nvSpPr>
            <p:cNvPr id="115" name="TextBox 114">
              <a:extLst>
                <a:ext uri="{FF2B5EF4-FFF2-40B4-BE49-F238E27FC236}">
                  <a16:creationId xmlns:a16="http://schemas.microsoft.com/office/drawing/2014/main" id="{0352550F-E423-A5B3-A5CE-D6323D06737E}"/>
                </a:ext>
              </a:extLst>
            </p:cNvPr>
            <p:cNvSpPr txBox="1"/>
            <p:nvPr/>
          </p:nvSpPr>
          <p:spPr>
            <a:xfrm>
              <a:off x="5142690" y="383010"/>
              <a:ext cx="875818" cy="369332"/>
            </a:xfrm>
            <a:prstGeom prst="rect">
              <a:avLst/>
            </a:prstGeom>
            <a:noFill/>
          </p:spPr>
          <p:txBody>
            <a:bodyPr wrap="square" rtlCol="0">
              <a:spAutoFit/>
            </a:bodyPr>
            <a:lstStyle/>
            <a:p>
              <a:r>
                <a:rPr lang="en-GB"/>
                <a:t>Mirror</a:t>
              </a:r>
            </a:p>
          </p:txBody>
        </p:sp>
        <p:sp>
          <p:nvSpPr>
            <p:cNvPr id="116" name="TextBox 115">
              <a:extLst>
                <a:ext uri="{FF2B5EF4-FFF2-40B4-BE49-F238E27FC236}">
                  <a16:creationId xmlns:a16="http://schemas.microsoft.com/office/drawing/2014/main" id="{09CEDFD4-658A-8914-BF45-0809D57FA002}"/>
                </a:ext>
              </a:extLst>
            </p:cNvPr>
            <p:cNvSpPr txBox="1"/>
            <p:nvPr/>
          </p:nvSpPr>
          <p:spPr>
            <a:xfrm>
              <a:off x="4383276" y="3708939"/>
              <a:ext cx="1403049" cy="1200329"/>
            </a:xfrm>
            <a:prstGeom prst="rect">
              <a:avLst/>
            </a:prstGeom>
            <a:noFill/>
          </p:spPr>
          <p:txBody>
            <a:bodyPr wrap="square" rtlCol="0">
              <a:spAutoFit/>
            </a:bodyPr>
            <a:lstStyle/>
            <a:p>
              <a:pPr algn="ctr"/>
              <a:r>
                <a:rPr lang="en-GB"/>
                <a:t>half silvered mirror/ Beam splitter</a:t>
              </a:r>
            </a:p>
          </p:txBody>
        </p:sp>
        <p:sp>
          <p:nvSpPr>
            <p:cNvPr id="117" name="TextBox 116">
              <a:extLst>
                <a:ext uri="{FF2B5EF4-FFF2-40B4-BE49-F238E27FC236}">
                  <a16:creationId xmlns:a16="http://schemas.microsoft.com/office/drawing/2014/main" id="{1279C8F9-C13F-BDC2-DD82-179C2F7D0E1A}"/>
                </a:ext>
              </a:extLst>
            </p:cNvPr>
            <p:cNvSpPr txBox="1"/>
            <p:nvPr/>
          </p:nvSpPr>
          <p:spPr>
            <a:xfrm>
              <a:off x="733500" y="2413079"/>
              <a:ext cx="1023285" cy="646331"/>
            </a:xfrm>
            <a:prstGeom prst="rect">
              <a:avLst/>
            </a:prstGeom>
            <a:noFill/>
          </p:spPr>
          <p:txBody>
            <a:bodyPr wrap="square" rtlCol="0">
              <a:spAutoFit/>
            </a:bodyPr>
            <a:lstStyle/>
            <a:p>
              <a:pPr algn="ctr"/>
              <a:r>
                <a:rPr lang="en-GB"/>
                <a:t>Light sources</a:t>
              </a:r>
            </a:p>
          </p:txBody>
        </p:sp>
        <p:sp>
          <p:nvSpPr>
            <p:cNvPr id="118" name="TextBox 117">
              <a:extLst>
                <a:ext uri="{FF2B5EF4-FFF2-40B4-BE49-F238E27FC236}">
                  <a16:creationId xmlns:a16="http://schemas.microsoft.com/office/drawing/2014/main" id="{B722C09C-0C8F-084C-ED41-3545B187B103}"/>
                </a:ext>
              </a:extLst>
            </p:cNvPr>
            <p:cNvSpPr txBox="1"/>
            <p:nvPr/>
          </p:nvSpPr>
          <p:spPr>
            <a:xfrm>
              <a:off x="4922643" y="6105658"/>
              <a:ext cx="1315911" cy="369332"/>
            </a:xfrm>
            <a:prstGeom prst="rect">
              <a:avLst/>
            </a:prstGeom>
            <a:noFill/>
          </p:spPr>
          <p:txBody>
            <a:bodyPr wrap="square" rtlCol="0">
              <a:spAutoFit/>
            </a:bodyPr>
            <a:lstStyle/>
            <a:p>
              <a:pPr algn="ctr"/>
              <a:r>
                <a:rPr lang="en-GB"/>
                <a:t>Detector</a:t>
              </a:r>
            </a:p>
          </p:txBody>
        </p:sp>
        <p:sp>
          <p:nvSpPr>
            <p:cNvPr id="119" name="TextBox 118">
              <a:extLst>
                <a:ext uri="{FF2B5EF4-FFF2-40B4-BE49-F238E27FC236}">
                  <a16:creationId xmlns:a16="http://schemas.microsoft.com/office/drawing/2014/main" id="{47E41F75-B4A9-9547-29DE-50694BB1B2B8}"/>
                </a:ext>
              </a:extLst>
            </p:cNvPr>
            <p:cNvSpPr txBox="1"/>
            <p:nvPr/>
          </p:nvSpPr>
          <p:spPr>
            <a:xfrm>
              <a:off x="2341658" y="2687620"/>
              <a:ext cx="1023285" cy="646331"/>
            </a:xfrm>
            <a:prstGeom prst="rect">
              <a:avLst/>
            </a:prstGeom>
            <a:noFill/>
          </p:spPr>
          <p:txBody>
            <a:bodyPr wrap="square" rtlCol="0">
              <a:spAutoFit/>
            </a:bodyPr>
            <a:lstStyle/>
            <a:p>
              <a:pPr algn="ctr"/>
              <a:r>
                <a:rPr lang="en-GB"/>
                <a:t>light pulses</a:t>
              </a:r>
            </a:p>
          </p:txBody>
        </p:sp>
      </p:grpSp>
      <p:cxnSp>
        <p:nvCxnSpPr>
          <p:cNvPr id="122" name="Straight Arrow Connector 121">
            <a:extLst>
              <a:ext uri="{FF2B5EF4-FFF2-40B4-BE49-F238E27FC236}">
                <a16:creationId xmlns:a16="http://schemas.microsoft.com/office/drawing/2014/main" id="{6A40D491-7586-0149-A8E7-6C884FAF334D}"/>
              </a:ext>
            </a:extLst>
          </p:cNvPr>
          <p:cNvCxnSpPr/>
          <p:nvPr/>
        </p:nvCxnSpPr>
        <p:spPr>
          <a:xfrm>
            <a:off x="3364943" y="567676"/>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FEDFBFF9-1E87-63F9-7CC3-D2FA1B4C2800}"/>
              </a:ext>
            </a:extLst>
          </p:cNvPr>
          <p:cNvSpPr txBox="1"/>
          <p:nvPr/>
        </p:nvSpPr>
        <p:spPr>
          <a:xfrm>
            <a:off x="2918605" y="1515285"/>
            <a:ext cx="496708" cy="369332"/>
          </a:xfrm>
          <a:prstGeom prst="rect">
            <a:avLst/>
          </a:prstGeom>
          <a:noFill/>
        </p:spPr>
        <p:txBody>
          <a:bodyPr wrap="square" rtlCol="0">
            <a:spAutoFit/>
          </a:bodyPr>
          <a:lstStyle/>
          <a:p>
            <a:r>
              <a:rPr lang="en-GB" b="1"/>
              <a:t>L</a:t>
            </a:r>
          </a:p>
        </p:txBody>
      </p:sp>
      <p:cxnSp>
        <p:nvCxnSpPr>
          <p:cNvPr id="124" name="Straight Arrow Connector 123">
            <a:extLst>
              <a:ext uri="{FF2B5EF4-FFF2-40B4-BE49-F238E27FC236}">
                <a16:creationId xmlns:a16="http://schemas.microsoft.com/office/drawing/2014/main" id="{2D24C3B6-10C6-DBF5-9A5A-96DC8C0D46F0}"/>
              </a:ext>
            </a:extLst>
          </p:cNvPr>
          <p:cNvCxnSpPr>
            <a:cxnSpLocks/>
          </p:cNvCxnSpPr>
          <p:nvPr/>
        </p:nvCxnSpPr>
        <p:spPr>
          <a:xfrm rot="5400000">
            <a:off x="6022527" y="1137765"/>
            <a:ext cx="0" cy="2718362"/>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588D19DA-9A5D-DE4A-5567-1E9271FE4BBD}"/>
              </a:ext>
            </a:extLst>
          </p:cNvPr>
          <p:cNvSpPr txBox="1"/>
          <p:nvPr/>
        </p:nvSpPr>
        <p:spPr>
          <a:xfrm>
            <a:off x="5847628" y="2064826"/>
            <a:ext cx="496708" cy="369332"/>
          </a:xfrm>
          <a:prstGeom prst="rect">
            <a:avLst/>
          </a:prstGeom>
          <a:noFill/>
        </p:spPr>
        <p:txBody>
          <a:bodyPr wrap="square" rtlCol="0">
            <a:spAutoFit/>
          </a:bodyPr>
          <a:lstStyle/>
          <a:p>
            <a:r>
              <a:rPr lang="en-GB" b="1"/>
              <a:t>L</a:t>
            </a:r>
          </a:p>
        </p:txBody>
      </p:sp>
    </p:spTree>
    <p:extLst>
      <p:ext uri="{BB962C8B-B14F-4D97-AF65-F5344CB8AC3E}">
        <p14:creationId xmlns:p14="http://schemas.microsoft.com/office/powerpoint/2010/main" val="333841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Group 153">
            <a:extLst>
              <a:ext uri="{FF2B5EF4-FFF2-40B4-BE49-F238E27FC236}">
                <a16:creationId xmlns:a16="http://schemas.microsoft.com/office/drawing/2014/main" id="{ADDAF5D7-AAE1-ACB5-5F19-EDCE174365CE}"/>
              </a:ext>
            </a:extLst>
          </p:cNvPr>
          <p:cNvGrpSpPr/>
          <p:nvPr/>
        </p:nvGrpSpPr>
        <p:grpSpPr>
          <a:xfrm>
            <a:off x="6760815" y="2809108"/>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4EED97AF-2A46-43E3-1A80-7BE6B1D04414}"/>
              </a:ext>
            </a:extLst>
          </p:cNvPr>
          <p:cNvGrpSpPr/>
          <p:nvPr/>
        </p:nvGrpSpPr>
        <p:grpSpPr>
          <a:xfrm>
            <a:off x="915219" y="1152767"/>
            <a:ext cx="4674941" cy="4707292"/>
            <a:chOff x="2625142" y="1539614"/>
            <a:chExt cx="4674941" cy="4707292"/>
          </a:xfrm>
        </p:grpSpPr>
        <p:grpSp>
          <p:nvGrpSpPr>
            <p:cNvPr id="67" name="Group 66">
              <a:extLst>
                <a:ext uri="{FF2B5EF4-FFF2-40B4-BE49-F238E27FC236}">
                  <a16:creationId xmlns:a16="http://schemas.microsoft.com/office/drawing/2014/main" id="{B4CE0F43-73CA-20AB-A8E2-85CBFD1DB4B5}"/>
                </a:ext>
              </a:extLst>
            </p:cNvPr>
            <p:cNvGrpSpPr/>
            <p:nvPr/>
          </p:nvGrpSpPr>
          <p:grpSpPr>
            <a:xfrm>
              <a:off x="4055977" y="2986603"/>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5" name="Straight Arrow Connector 4">
              <a:extLst>
                <a:ext uri="{FF2B5EF4-FFF2-40B4-BE49-F238E27FC236}">
                  <a16:creationId xmlns:a16="http://schemas.microsoft.com/office/drawing/2014/main" id="{DEDAAE84-8C85-2681-7A08-EC42A3A973B2}"/>
                </a:ext>
              </a:extLst>
            </p:cNvPr>
            <p:cNvCxnSpPr>
              <a:cxnSpLocks/>
            </p:cNvCxnSpPr>
            <p:nvPr/>
          </p:nvCxnSpPr>
          <p:spPr>
            <a:xfrm rot="1320000" flipH="1">
              <a:off x="5977359" y="2745363"/>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2F845D19-95E4-B124-F743-FC73589DF082}"/>
                </a:ext>
              </a:extLst>
            </p:cNvPr>
            <p:cNvCxnSpPr>
              <a:cxnSpLocks/>
            </p:cNvCxnSpPr>
            <p:nvPr/>
          </p:nvCxnSpPr>
          <p:spPr>
            <a:xfrm rot="1320000" flipH="1">
              <a:off x="5745752" y="4523720"/>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3B7B147B-8664-B693-743C-70436DB55254}"/>
                </a:ext>
              </a:extLst>
            </p:cNvPr>
            <p:cNvCxnSpPr>
              <a:cxnSpLocks/>
            </p:cNvCxnSpPr>
            <p:nvPr/>
          </p:nvCxnSpPr>
          <p:spPr>
            <a:xfrm rot="1320000" flipH="1" flipV="1">
              <a:off x="5118129" y="4903405"/>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B67496FF-B011-CA87-65F4-6C1A7741E898}"/>
                </a:ext>
              </a:extLst>
            </p:cNvPr>
            <p:cNvCxnSpPr>
              <a:cxnSpLocks/>
            </p:cNvCxnSpPr>
            <p:nvPr/>
          </p:nvCxnSpPr>
          <p:spPr>
            <a:xfrm rot="17520000">
              <a:off x="3548371" y="5469741"/>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27870637-A841-B4DF-8AAF-ED9B7BBEE02C}"/>
                </a:ext>
              </a:extLst>
            </p:cNvPr>
            <p:cNvCxnSpPr>
              <a:cxnSpLocks/>
            </p:cNvCxnSpPr>
            <p:nvPr/>
          </p:nvCxnSpPr>
          <p:spPr>
            <a:xfrm rot="6720000" flipV="1">
              <a:off x="4822250" y="2316780"/>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7A193967-C295-4677-DC69-62F7E98F0685}"/>
                </a:ext>
              </a:extLst>
            </p:cNvPr>
            <p:cNvCxnSpPr>
              <a:cxnSpLocks/>
            </p:cNvCxnSpPr>
            <p:nvPr/>
          </p:nvCxnSpPr>
          <p:spPr>
            <a:xfrm rot="1320000">
              <a:off x="3749349" y="1773238"/>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7F06DBC-C53F-9E87-BEB4-0432F30AA00F}"/>
                </a:ext>
              </a:extLst>
            </p:cNvPr>
            <p:cNvCxnSpPr>
              <a:cxnSpLocks/>
            </p:cNvCxnSpPr>
            <p:nvPr/>
          </p:nvCxnSpPr>
          <p:spPr>
            <a:xfrm rot="1320000" flipV="1">
              <a:off x="2806503" y="3969293"/>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4128ED0-F927-18AC-D726-4449D1B87158}"/>
                </a:ext>
              </a:extLst>
            </p:cNvPr>
            <p:cNvCxnSpPr>
              <a:cxnSpLocks/>
            </p:cNvCxnSpPr>
            <p:nvPr/>
          </p:nvCxnSpPr>
          <p:spPr>
            <a:xfrm rot="1320000">
              <a:off x="2625142" y="3260257"/>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17" name="Group 16">
            <a:extLst>
              <a:ext uri="{FF2B5EF4-FFF2-40B4-BE49-F238E27FC236}">
                <a16:creationId xmlns:a16="http://schemas.microsoft.com/office/drawing/2014/main" id="{104DA737-4447-46A0-B309-8BCCCC0BE2D0}"/>
              </a:ext>
            </a:extLst>
          </p:cNvPr>
          <p:cNvGrpSpPr/>
          <p:nvPr/>
        </p:nvGrpSpPr>
        <p:grpSpPr>
          <a:xfrm>
            <a:off x="8551015" y="2739686"/>
            <a:ext cx="1813048" cy="1813055"/>
            <a:chOff x="5586005" y="3185424"/>
            <a:chExt cx="1813048" cy="1813055"/>
          </a:xfrm>
          <a:effectLst/>
        </p:grpSpPr>
        <p:sp>
          <p:nvSpPr>
            <p:cNvPr id="26" name="Freeform: Shape 25">
              <a:extLst>
                <a:ext uri="{FF2B5EF4-FFF2-40B4-BE49-F238E27FC236}">
                  <a16:creationId xmlns:a16="http://schemas.microsoft.com/office/drawing/2014/main" id="{32B68E86-1EF8-FF0E-826A-72DC21264280}"/>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5CC9568-01C7-A342-B26F-015673208A60}"/>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AA47DC7-D686-9928-E92E-1FC865D1A817}"/>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9BB1045-1240-D916-1FD9-47841B7B9F1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8" name="Straight Arrow Connector 17">
            <a:extLst>
              <a:ext uri="{FF2B5EF4-FFF2-40B4-BE49-F238E27FC236}">
                <a16:creationId xmlns:a16="http://schemas.microsoft.com/office/drawing/2014/main" id="{B4F99A59-A937-4375-A2E2-7E4310C305EE}"/>
              </a:ext>
            </a:extLst>
          </p:cNvPr>
          <p:cNvCxnSpPr>
            <a:cxnSpLocks/>
          </p:cNvCxnSpPr>
          <p:nvPr/>
        </p:nvCxnSpPr>
        <p:spPr>
          <a:xfrm rot="1320000" flipH="1">
            <a:off x="10472397" y="2498446"/>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893AF320-FCC0-C0C1-76B0-AFF41CAB1C67}"/>
              </a:ext>
            </a:extLst>
          </p:cNvPr>
          <p:cNvCxnSpPr>
            <a:cxnSpLocks/>
          </p:cNvCxnSpPr>
          <p:nvPr/>
        </p:nvCxnSpPr>
        <p:spPr>
          <a:xfrm rot="1320000" flipH="1">
            <a:off x="10240790" y="4276803"/>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42FB8BB-6EFD-C277-30B1-2E6493E5E27F}"/>
              </a:ext>
            </a:extLst>
          </p:cNvPr>
          <p:cNvCxnSpPr>
            <a:cxnSpLocks/>
          </p:cNvCxnSpPr>
          <p:nvPr/>
        </p:nvCxnSpPr>
        <p:spPr>
          <a:xfrm rot="1320000" flipH="1" flipV="1">
            <a:off x="9613167" y="4656488"/>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730A612-0072-7EE8-3C1B-1D08EB0F0110}"/>
              </a:ext>
            </a:extLst>
          </p:cNvPr>
          <p:cNvCxnSpPr>
            <a:cxnSpLocks/>
          </p:cNvCxnSpPr>
          <p:nvPr/>
        </p:nvCxnSpPr>
        <p:spPr>
          <a:xfrm rot="17520000">
            <a:off x="8043409" y="5222824"/>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CB08A333-BC27-4123-778E-63FF35E3A0AA}"/>
              </a:ext>
            </a:extLst>
          </p:cNvPr>
          <p:cNvCxnSpPr>
            <a:cxnSpLocks/>
          </p:cNvCxnSpPr>
          <p:nvPr/>
        </p:nvCxnSpPr>
        <p:spPr>
          <a:xfrm>
            <a:off x="9330090" y="1349028"/>
            <a:ext cx="473233" cy="144141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245C605-DC47-C286-2572-9BEAE2478D1F}"/>
              </a:ext>
            </a:extLst>
          </p:cNvPr>
          <p:cNvCxnSpPr>
            <a:cxnSpLocks/>
          </p:cNvCxnSpPr>
          <p:nvPr/>
        </p:nvCxnSpPr>
        <p:spPr>
          <a:xfrm rot="1320000">
            <a:off x="8244387" y="1526321"/>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129E2A38-2ACD-6E36-B23B-5D483B48CB35}"/>
              </a:ext>
            </a:extLst>
          </p:cNvPr>
          <p:cNvCxnSpPr>
            <a:cxnSpLocks/>
          </p:cNvCxnSpPr>
          <p:nvPr/>
        </p:nvCxnSpPr>
        <p:spPr>
          <a:xfrm rot="1320000" flipV="1">
            <a:off x="7301541" y="3722376"/>
            <a:ext cx="1131890" cy="1073085"/>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6CE5975B-E482-C736-3002-04AC567C8873}"/>
              </a:ext>
            </a:extLst>
          </p:cNvPr>
          <p:cNvCxnSpPr>
            <a:cxnSpLocks/>
          </p:cNvCxnSpPr>
          <p:nvPr/>
        </p:nvCxnSpPr>
        <p:spPr>
          <a:xfrm rot="1320000">
            <a:off x="7055448" y="3135579"/>
            <a:ext cx="1554331"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E13BE177-D2F0-8D3C-F2B3-CFCBC30B8177}"/>
              </a:ext>
            </a:extLst>
          </p:cNvPr>
          <p:cNvCxnSpPr>
            <a:cxnSpLocks/>
          </p:cNvCxnSpPr>
          <p:nvPr/>
        </p:nvCxnSpPr>
        <p:spPr>
          <a:xfrm>
            <a:off x="3207039" y="1178374"/>
            <a:ext cx="291264" cy="145489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216D55FA-7F41-972E-9940-180588A954F5}"/>
              </a:ext>
            </a:extLst>
          </p:cNvPr>
          <p:cNvCxnSpPr>
            <a:cxnSpLocks/>
          </p:cNvCxnSpPr>
          <p:nvPr/>
        </p:nvCxnSpPr>
        <p:spPr>
          <a:xfrm flipH="1">
            <a:off x="3680010" y="1916015"/>
            <a:ext cx="1212249" cy="75487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5E70444-6611-6947-F6F7-D6028DC81024}"/>
              </a:ext>
            </a:extLst>
          </p:cNvPr>
          <p:cNvCxnSpPr>
            <a:cxnSpLocks/>
          </p:cNvCxnSpPr>
          <p:nvPr/>
        </p:nvCxnSpPr>
        <p:spPr>
          <a:xfrm>
            <a:off x="8953062" y="1494559"/>
            <a:ext cx="753321" cy="127285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F995EBAC-7A78-013C-A3F6-3B341947089F}"/>
              </a:ext>
            </a:extLst>
          </p:cNvPr>
          <p:cNvCxnSpPr>
            <a:cxnSpLocks/>
          </p:cNvCxnSpPr>
          <p:nvPr/>
        </p:nvCxnSpPr>
        <p:spPr>
          <a:xfrm>
            <a:off x="9888090" y="1545535"/>
            <a:ext cx="0" cy="125949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1D6688CC-CA4A-82A9-D85C-D0E67B7C426E}"/>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43523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5AD0EBA-4652-A6BC-6205-DA0EA1702612}"/>
              </a:ext>
            </a:extLst>
          </p:cNvPr>
          <p:cNvGrpSpPr/>
          <p:nvPr/>
        </p:nvGrpSpPr>
        <p:grpSpPr>
          <a:xfrm>
            <a:off x="2045671" y="2757414"/>
            <a:ext cx="3133662" cy="1203310"/>
            <a:chOff x="980208" y="1592532"/>
            <a:chExt cx="5258667" cy="2019301"/>
          </a:xfrm>
        </p:grpSpPr>
        <p:sp>
          <p:nvSpPr>
            <p:cNvPr id="3" name="Rectangle 2">
              <a:extLst>
                <a:ext uri="{FF2B5EF4-FFF2-40B4-BE49-F238E27FC236}">
                  <a16:creationId xmlns:a16="http://schemas.microsoft.com/office/drawing/2014/main" id="{CEA0A4FA-FC04-A418-488F-EDB4B9BE898F}"/>
                </a:ext>
              </a:extLst>
            </p:cNvPr>
            <p:cNvSpPr/>
            <p:nvPr/>
          </p:nvSpPr>
          <p:spPr>
            <a:xfrm>
              <a:off x="2419110" y="1592532"/>
              <a:ext cx="185195" cy="201930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D228CF89-2CCA-3676-75A9-5CDE29FB8BBE}"/>
                </a:ext>
              </a:extLst>
            </p:cNvPr>
            <p:cNvGrpSpPr/>
            <p:nvPr/>
          </p:nvGrpSpPr>
          <p:grpSpPr>
            <a:xfrm>
              <a:off x="980208" y="2014984"/>
              <a:ext cx="5258667" cy="1110264"/>
              <a:chOff x="980208" y="2014984"/>
              <a:chExt cx="5258667" cy="1110264"/>
            </a:xfrm>
          </p:grpSpPr>
          <p:grpSp>
            <p:nvGrpSpPr>
              <p:cNvPr id="14" name="Group 13">
                <a:extLst>
                  <a:ext uri="{FF2B5EF4-FFF2-40B4-BE49-F238E27FC236}">
                    <a16:creationId xmlns:a16="http://schemas.microsoft.com/office/drawing/2014/main" id="{E4D407A2-6D17-E147-D0C2-B0DA31259989}"/>
                  </a:ext>
                </a:extLst>
              </p:cNvPr>
              <p:cNvGrpSpPr/>
              <p:nvPr/>
            </p:nvGrpSpPr>
            <p:grpSpPr>
              <a:xfrm>
                <a:off x="980208" y="2014984"/>
                <a:ext cx="5258666" cy="1110264"/>
                <a:chOff x="980207" y="2106701"/>
                <a:chExt cx="4824260" cy="1018548"/>
              </a:xfrm>
            </p:grpSpPr>
            <p:sp>
              <p:nvSpPr>
                <p:cNvPr id="18" name="Rectangle 32">
                  <a:extLst>
                    <a:ext uri="{FF2B5EF4-FFF2-40B4-BE49-F238E27FC236}">
                      <a16:creationId xmlns:a16="http://schemas.microsoft.com/office/drawing/2014/main" id="{993D2467-DB28-7A06-BBF1-ECE2042E5F93}"/>
                    </a:ext>
                  </a:extLst>
                </p:cNvPr>
                <p:cNvSpPr/>
                <p:nvPr/>
              </p:nvSpPr>
              <p:spPr>
                <a:xfrm>
                  <a:off x="5329046" y="2165366"/>
                  <a:ext cx="475421" cy="893706"/>
                </a:xfrm>
                <a:custGeom>
                  <a:avLst/>
                  <a:gdLst>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0 w 457200"/>
                    <a:gd name="connsiteY0" fmla="*/ 0 h 893706"/>
                    <a:gd name="connsiteX1" fmla="*/ 457200 w 457200"/>
                    <a:gd name="connsiteY1" fmla="*/ 0 h 893706"/>
                    <a:gd name="connsiteX2" fmla="*/ 457200 w 457200"/>
                    <a:gd name="connsiteY2" fmla="*/ 893706 h 893706"/>
                    <a:gd name="connsiteX3" fmla="*/ 0 w 457200"/>
                    <a:gd name="connsiteY3" fmla="*/ 893706 h 893706"/>
                    <a:gd name="connsiteX4" fmla="*/ 0 w 457200"/>
                    <a:gd name="connsiteY4" fmla="*/ 0 h 893706"/>
                    <a:gd name="connsiteX0" fmla="*/ 85725 w 457200"/>
                    <a:gd name="connsiteY0" fmla="*/ 443865 h 893706"/>
                    <a:gd name="connsiteX1" fmla="*/ 457200 w 457200"/>
                    <a:gd name="connsiteY1" fmla="*/ 0 h 893706"/>
                    <a:gd name="connsiteX2" fmla="*/ 457200 w 457200"/>
                    <a:gd name="connsiteY2" fmla="*/ 893706 h 893706"/>
                    <a:gd name="connsiteX3" fmla="*/ 0 w 457200"/>
                    <a:gd name="connsiteY3" fmla="*/ 893706 h 893706"/>
                    <a:gd name="connsiteX4" fmla="*/ 85725 w 457200"/>
                    <a:gd name="connsiteY4" fmla="*/ 443865 h 893706"/>
                    <a:gd name="connsiteX0" fmla="*/ 0 w 371475"/>
                    <a:gd name="connsiteY0" fmla="*/ 443865 h 893706"/>
                    <a:gd name="connsiteX1" fmla="*/ 371475 w 371475"/>
                    <a:gd name="connsiteY1" fmla="*/ 0 h 893706"/>
                    <a:gd name="connsiteX2" fmla="*/ 371475 w 371475"/>
                    <a:gd name="connsiteY2" fmla="*/ 893706 h 893706"/>
                    <a:gd name="connsiteX3" fmla="*/ 0 w 371475"/>
                    <a:gd name="connsiteY3" fmla="*/ 444126 h 893706"/>
                    <a:gd name="connsiteX4" fmla="*/ 0 w 371475"/>
                    <a:gd name="connsiteY4" fmla="*/ 443865 h 89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893706">
                      <a:moveTo>
                        <a:pt x="0" y="443865"/>
                      </a:moveTo>
                      <a:cubicBezTo>
                        <a:pt x="3810" y="1337310"/>
                        <a:pt x="219075" y="0"/>
                        <a:pt x="371475" y="0"/>
                      </a:cubicBezTo>
                      <a:lnTo>
                        <a:pt x="371475" y="893706"/>
                      </a:lnTo>
                      <a:cubicBezTo>
                        <a:pt x="219075" y="893706"/>
                        <a:pt x="0" y="-447414"/>
                        <a:pt x="0" y="444126"/>
                      </a:cubicBezTo>
                      <a:lnTo>
                        <a:pt x="0" y="443865"/>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0FBAF42E-2C03-CF2B-DB6C-4B16D2F0823C}"/>
                    </a:ext>
                  </a:extLst>
                </p:cNvPr>
                <p:cNvSpPr/>
                <p:nvPr/>
              </p:nvSpPr>
              <p:spPr>
                <a:xfrm>
                  <a:off x="980207" y="2106701"/>
                  <a:ext cx="4735542" cy="1018548"/>
                </a:xfrm>
                <a:custGeom>
                  <a:avLst/>
                  <a:gdLst>
                    <a:gd name="connsiteX0" fmla="*/ 4755862 w 4755861"/>
                    <a:gd name="connsiteY0" fmla="*/ 174747 h 1018329"/>
                    <a:gd name="connsiteX1" fmla="*/ 4755862 w 4755861"/>
                    <a:gd name="connsiteY1" fmla="*/ 843843 h 1018329"/>
                    <a:gd name="connsiteX2" fmla="*/ 1992401 w 4755861"/>
                    <a:gd name="connsiteY2" fmla="*/ 961860 h 1018329"/>
                    <a:gd name="connsiteX3" fmla="*/ 1818839 w 4755861"/>
                    <a:gd name="connsiteY3" fmla="*/ 969559 h 1018329"/>
                    <a:gd name="connsiteX4" fmla="*/ 819192 w 4755861"/>
                    <a:gd name="connsiteY4" fmla="*/ 1017111 h 1018329"/>
                    <a:gd name="connsiteX5" fmla="*/ 346865 w 4755861"/>
                    <a:gd name="connsiteY5" fmla="*/ 567992 h 1018329"/>
                    <a:gd name="connsiteX6" fmla="*/ 197062 w 4755861"/>
                    <a:gd name="connsiteY6" fmla="*/ 678567 h 1018329"/>
                    <a:gd name="connsiteX7" fmla="*/ 0 w 4755861"/>
                    <a:gd name="connsiteY7" fmla="*/ 512998 h 1018329"/>
                    <a:gd name="connsiteX8" fmla="*/ 197062 w 4755861"/>
                    <a:gd name="connsiteY8" fmla="*/ 339436 h 1018329"/>
                    <a:gd name="connsiteX9" fmla="*/ 346865 w 4755861"/>
                    <a:gd name="connsiteY9" fmla="*/ 450011 h 1018329"/>
                    <a:gd name="connsiteX10" fmla="*/ 819192 w 4755861"/>
                    <a:gd name="connsiteY10" fmla="*/ 1185 h 1018329"/>
                    <a:gd name="connsiteX11" fmla="*/ 1818839 w 4755861"/>
                    <a:gd name="connsiteY11" fmla="*/ 48444 h 1018329"/>
                    <a:gd name="connsiteX12" fmla="*/ 4755862 w 4755861"/>
                    <a:gd name="connsiteY12" fmla="*/ 174747 h 1018329"/>
                    <a:gd name="connsiteX0" fmla="*/ 4755862 w 4755862"/>
                    <a:gd name="connsiteY0" fmla="*/ 174747 h 1018329"/>
                    <a:gd name="connsiteX1" fmla="*/ 4755862 w 4755862"/>
                    <a:gd name="connsiteY1" fmla="*/ 843843 h 1018329"/>
                    <a:gd name="connsiteX2" fmla="*/ 1818839 w 4755862"/>
                    <a:gd name="connsiteY2" fmla="*/ 969559 h 1018329"/>
                    <a:gd name="connsiteX3" fmla="*/ 819192 w 4755862"/>
                    <a:gd name="connsiteY3" fmla="*/ 1017111 h 1018329"/>
                    <a:gd name="connsiteX4" fmla="*/ 346865 w 4755862"/>
                    <a:gd name="connsiteY4" fmla="*/ 567992 h 1018329"/>
                    <a:gd name="connsiteX5" fmla="*/ 197062 w 4755862"/>
                    <a:gd name="connsiteY5" fmla="*/ 678567 h 1018329"/>
                    <a:gd name="connsiteX6" fmla="*/ 0 w 4755862"/>
                    <a:gd name="connsiteY6" fmla="*/ 512998 h 1018329"/>
                    <a:gd name="connsiteX7" fmla="*/ 197062 w 4755862"/>
                    <a:gd name="connsiteY7" fmla="*/ 339436 h 1018329"/>
                    <a:gd name="connsiteX8" fmla="*/ 346865 w 4755862"/>
                    <a:gd name="connsiteY8" fmla="*/ 450011 h 1018329"/>
                    <a:gd name="connsiteX9" fmla="*/ 819192 w 4755862"/>
                    <a:gd name="connsiteY9" fmla="*/ 1185 h 1018329"/>
                    <a:gd name="connsiteX10" fmla="*/ 1818839 w 4755862"/>
                    <a:gd name="connsiteY10" fmla="*/ 48444 h 1018329"/>
                    <a:gd name="connsiteX11" fmla="*/ 4755862 w 4755862"/>
                    <a:gd name="connsiteY11" fmla="*/ 174747 h 1018329"/>
                    <a:gd name="connsiteX0" fmla="*/ 4735542 w 4735542"/>
                    <a:gd name="connsiteY0" fmla="*/ 174747 h 1018329"/>
                    <a:gd name="connsiteX1" fmla="*/ 4735542 w 4735542"/>
                    <a:gd name="connsiteY1" fmla="*/ 843843 h 1018329"/>
                    <a:gd name="connsiteX2" fmla="*/ 1798519 w 4735542"/>
                    <a:gd name="connsiteY2" fmla="*/ 969559 h 1018329"/>
                    <a:gd name="connsiteX3" fmla="*/ 798872 w 4735542"/>
                    <a:gd name="connsiteY3" fmla="*/ 1017111 h 1018329"/>
                    <a:gd name="connsiteX4" fmla="*/ 326545 w 4735542"/>
                    <a:gd name="connsiteY4" fmla="*/ 567992 h 1018329"/>
                    <a:gd name="connsiteX5" fmla="*/ 176742 w 4735542"/>
                    <a:gd name="connsiteY5" fmla="*/ 678567 h 1018329"/>
                    <a:gd name="connsiteX6" fmla="*/ 0 w 4735542"/>
                    <a:gd name="connsiteY6" fmla="*/ 512998 h 1018329"/>
                    <a:gd name="connsiteX7" fmla="*/ 176742 w 4735542"/>
                    <a:gd name="connsiteY7" fmla="*/ 339436 h 1018329"/>
                    <a:gd name="connsiteX8" fmla="*/ 326545 w 4735542"/>
                    <a:gd name="connsiteY8" fmla="*/ 450011 h 1018329"/>
                    <a:gd name="connsiteX9" fmla="*/ 798872 w 4735542"/>
                    <a:gd name="connsiteY9" fmla="*/ 1185 h 1018329"/>
                    <a:gd name="connsiteX10" fmla="*/ 1798519 w 4735542"/>
                    <a:gd name="connsiteY10" fmla="*/ 48444 h 1018329"/>
                    <a:gd name="connsiteX11" fmla="*/ 4735542 w 4735542"/>
                    <a:gd name="connsiteY11" fmla="*/ 174747 h 1018329"/>
                    <a:gd name="connsiteX0" fmla="*/ 4735542 w 4735542"/>
                    <a:gd name="connsiteY0" fmla="*/ 174844 h 1018426"/>
                    <a:gd name="connsiteX1" fmla="*/ 4735542 w 4735542"/>
                    <a:gd name="connsiteY1" fmla="*/ 843940 h 1018426"/>
                    <a:gd name="connsiteX2" fmla="*/ 1798519 w 4735542"/>
                    <a:gd name="connsiteY2" fmla="*/ 969656 h 1018426"/>
                    <a:gd name="connsiteX3" fmla="*/ 798872 w 4735542"/>
                    <a:gd name="connsiteY3" fmla="*/ 1017208 h 1018426"/>
                    <a:gd name="connsiteX4" fmla="*/ 326545 w 4735542"/>
                    <a:gd name="connsiteY4" fmla="*/ 568089 h 1018426"/>
                    <a:gd name="connsiteX5" fmla="*/ 176742 w 4735542"/>
                    <a:gd name="connsiteY5" fmla="*/ 678664 h 1018426"/>
                    <a:gd name="connsiteX6" fmla="*/ 0 w 4735542"/>
                    <a:gd name="connsiteY6" fmla="*/ 513095 h 1018426"/>
                    <a:gd name="connsiteX7" fmla="*/ 176742 w 4735542"/>
                    <a:gd name="connsiteY7" fmla="*/ 339533 h 1018426"/>
                    <a:gd name="connsiteX8" fmla="*/ 326545 w 4735542"/>
                    <a:gd name="connsiteY8" fmla="*/ 424708 h 1018426"/>
                    <a:gd name="connsiteX9" fmla="*/ 798872 w 4735542"/>
                    <a:gd name="connsiteY9" fmla="*/ 1282 h 1018426"/>
                    <a:gd name="connsiteX10" fmla="*/ 1798519 w 4735542"/>
                    <a:gd name="connsiteY10" fmla="*/ 48541 h 1018426"/>
                    <a:gd name="connsiteX11" fmla="*/ 4735542 w 4735542"/>
                    <a:gd name="connsiteY11" fmla="*/ 174844 h 1018426"/>
                    <a:gd name="connsiteX0" fmla="*/ 4735542 w 4735542"/>
                    <a:gd name="connsiteY0" fmla="*/ 174844 h 1018548"/>
                    <a:gd name="connsiteX1" fmla="*/ 4735542 w 4735542"/>
                    <a:gd name="connsiteY1" fmla="*/ 843940 h 1018548"/>
                    <a:gd name="connsiteX2" fmla="*/ 1798519 w 4735542"/>
                    <a:gd name="connsiteY2" fmla="*/ 969656 h 1018548"/>
                    <a:gd name="connsiteX3" fmla="*/ 798872 w 4735542"/>
                    <a:gd name="connsiteY3" fmla="*/ 1017208 h 1018548"/>
                    <a:gd name="connsiteX4" fmla="*/ 326545 w 4735542"/>
                    <a:gd name="connsiteY4" fmla="*/ 598569 h 1018548"/>
                    <a:gd name="connsiteX5" fmla="*/ 176742 w 4735542"/>
                    <a:gd name="connsiteY5" fmla="*/ 678664 h 1018548"/>
                    <a:gd name="connsiteX6" fmla="*/ 0 w 4735542"/>
                    <a:gd name="connsiteY6" fmla="*/ 513095 h 1018548"/>
                    <a:gd name="connsiteX7" fmla="*/ 176742 w 4735542"/>
                    <a:gd name="connsiteY7" fmla="*/ 339533 h 1018548"/>
                    <a:gd name="connsiteX8" fmla="*/ 326545 w 4735542"/>
                    <a:gd name="connsiteY8" fmla="*/ 424708 h 1018548"/>
                    <a:gd name="connsiteX9" fmla="*/ 798872 w 4735542"/>
                    <a:gd name="connsiteY9" fmla="*/ 1282 h 1018548"/>
                    <a:gd name="connsiteX10" fmla="*/ 1798519 w 4735542"/>
                    <a:gd name="connsiteY10" fmla="*/ 48541 h 1018548"/>
                    <a:gd name="connsiteX11" fmla="*/ 4735542 w 4735542"/>
                    <a:gd name="connsiteY11" fmla="*/ 174844 h 1018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5542" h="1018548">
                      <a:moveTo>
                        <a:pt x="4735542" y="174844"/>
                      </a:moveTo>
                      <a:cubicBezTo>
                        <a:pt x="4731069" y="561431"/>
                        <a:pt x="4735542" y="843940"/>
                        <a:pt x="4735542" y="843940"/>
                      </a:cubicBezTo>
                      <a:lnTo>
                        <a:pt x="1798519" y="969656"/>
                      </a:lnTo>
                      <a:lnTo>
                        <a:pt x="798872" y="1017208"/>
                      </a:lnTo>
                      <a:cubicBezTo>
                        <a:pt x="420768" y="1040416"/>
                        <a:pt x="342017" y="756695"/>
                        <a:pt x="326545" y="598569"/>
                      </a:cubicBezTo>
                      <a:cubicBezTo>
                        <a:pt x="302751" y="669328"/>
                        <a:pt x="239766" y="671221"/>
                        <a:pt x="176742" y="678664"/>
                      </a:cubicBezTo>
                      <a:cubicBezTo>
                        <a:pt x="82226" y="686400"/>
                        <a:pt x="0" y="591590"/>
                        <a:pt x="0" y="513095"/>
                      </a:cubicBezTo>
                      <a:cubicBezTo>
                        <a:pt x="0" y="426864"/>
                        <a:pt x="82226" y="332934"/>
                        <a:pt x="176742" y="339533"/>
                      </a:cubicBezTo>
                      <a:cubicBezTo>
                        <a:pt x="239766" y="348112"/>
                        <a:pt x="302788" y="353949"/>
                        <a:pt x="326545" y="424708"/>
                      </a:cubicBezTo>
                      <a:cubicBezTo>
                        <a:pt x="342017" y="268048"/>
                        <a:pt x="420768" y="-21632"/>
                        <a:pt x="798872" y="1282"/>
                      </a:cubicBezTo>
                      <a:lnTo>
                        <a:pt x="1798519" y="48541"/>
                      </a:lnTo>
                      <a:lnTo>
                        <a:pt x="4735542" y="174844"/>
                      </a:lnTo>
                      <a:close/>
                    </a:path>
                  </a:pathLst>
                </a:custGeom>
                <a:solidFill>
                  <a:srgbClr val="000000"/>
                </a:solidFill>
                <a:ln w="36651" cap="flat">
                  <a:noFill/>
                  <a:prstDash val="solid"/>
                  <a:miter/>
                </a:ln>
              </p:spPr>
              <p:txBody>
                <a:bodyPr rtlCol="0" anchor="ctr"/>
                <a:lstStyle/>
                <a:p>
                  <a:endParaRPr lang="en-GB"/>
                </a:p>
              </p:txBody>
            </p:sp>
          </p:grpSp>
          <p:grpSp>
            <p:nvGrpSpPr>
              <p:cNvPr id="15" name="Group 14">
                <a:extLst>
                  <a:ext uri="{FF2B5EF4-FFF2-40B4-BE49-F238E27FC236}">
                    <a16:creationId xmlns:a16="http://schemas.microsoft.com/office/drawing/2014/main" id="{57726CE9-09FA-242B-5CE3-1A199B0B4E55}"/>
                  </a:ext>
                </a:extLst>
              </p:cNvPr>
              <p:cNvGrpSpPr/>
              <p:nvPr/>
            </p:nvGrpSpPr>
            <p:grpSpPr>
              <a:xfrm>
                <a:off x="1630579" y="2316367"/>
                <a:ext cx="4608296" cy="510740"/>
                <a:chOff x="1125534" y="2343201"/>
                <a:chExt cx="4608296" cy="510740"/>
              </a:xfrm>
            </p:grpSpPr>
            <p:sp>
              <p:nvSpPr>
                <p:cNvPr id="16" name="Rectangle 15">
                  <a:extLst>
                    <a:ext uri="{FF2B5EF4-FFF2-40B4-BE49-F238E27FC236}">
                      <a16:creationId xmlns:a16="http://schemas.microsoft.com/office/drawing/2014/main" id="{85618846-F456-7180-C6CA-A0163FD9F499}"/>
                    </a:ext>
                  </a:extLst>
                </p:cNvPr>
                <p:cNvSpPr/>
                <p:nvPr/>
              </p:nvSpPr>
              <p:spPr>
                <a:xfrm>
                  <a:off x="1248473" y="2343997"/>
                  <a:ext cx="4485357" cy="509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9">
                  <a:extLst>
                    <a:ext uri="{FF2B5EF4-FFF2-40B4-BE49-F238E27FC236}">
                      <a16:creationId xmlns:a16="http://schemas.microsoft.com/office/drawing/2014/main" id="{B4213F32-4E7D-8E52-7437-AEE912760D09}"/>
                    </a:ext>
                  </a:extLst>
                </p:cNvPr>
                <p:cNvSpPr/>
                <p:nvPr/>
              </p:nvSpPr>
              <p:spPr>
                <a:xfrm>
                  <a:off x="1125534" y="2343201"/>
                  <a:ext cx="3316755" cy="509944"/>
                </a:xfrm>
                <a:custGeom>
                  <a:avLst/>
                  <a:gdLst>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 name="connsiteX0" fmla="*/ 0 w 3316755"/>
                    <a:gd name="connsiteY0" fmla="*/ 121141 h 726830"/>
                    <a:gd name="connsiteX1" fmla="*/ 121141 w 3316755"/>
                    <a:gd name="connsiteY1" fmla="*/ 0 h 726830"/>
                    <a:gd name="connsiteX2" fmla="*/ 3195614 w 3316755"/>
                    <a:gd name="connsiteY2" fmla="*/ 0 h 726830"/>
                    <a:gd name="connsiteX3" fmla="*/ 3316755 w 3316755"/>
                    <a:gd name="connsiteY3" fmla="*/ 121141 h 726830"/>
                    <a:gd name="connsiteX4" fmla="*/ 3316755 w 3316755"/>
                    <a:gd name="connsiteY4" fmla="*/ 605689 h 726830"/>
                    <a:gd name="connsiteX5" fmla="*/ 3195614 w 3316755"/>
                    <a:gd name="connsiteY5" fmla="*/ 726830 h 726830"/>
                    <a:gd name="connsiteX6" fmla="*/ 121141 w 3316755"/>
                    <a:gd name="connsiteY6" fmla="*/ 726830 h 726830"/>
                    <a:gd name="connsiteX7" fmla="*/ 0 w 3316755"/>
                    <a:gd name="connsiteY7" fmla="*/ 605689 h 726830"/>
                    <a:gd name="connsiteX8" fmla="*/ 0 w 3316755"/>
                    <a:gd name="connsiteY8" fmla="*/ 121141 h 72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755" h="726830">
                      <a:moveTo>
                        <a:pt x="0" y="121141"/>
                      </a:moveTo>
                      <a:cubicBezTo>
                        <a:pt x="0" y="54237"/>
                        <a:pt x="54237" y="0"/>
                        <a:pt x="121141" y="0"/>
                      </a:cubicBezTo>
                      <a:lnTo>
                        <a:pt x="3195614" y="0"/>
                      </a:lnTo>
                      <a:cubicBezTo>
                        <a:pt x="3262518" y="0"/>
                        <a:pt x="3316755" y="-471"/>
                        <a:pt x="3316755" y="121141"/>
                      </a:cubicBezTo>
                      <a:lnTo>
                        <a:pt x="3316755" y="605689"/>
                      </a:lnTo>
                      <a:cubicBezTo>
                        <a:pt x="3316755" y="672593"/>
                        <a:pt x="3262518" y="726830"/>
                        <a:pt x="3195614" y="726830"/>
                      </a:cubicBezTo>
                      <a:lnTo>
                        <a:pt x="121141" y="726830"/>
                      </a:lnTo>
                      <a:cubicBezTo>
                        <a:pt x="54237" y="726830"/>
                        <a:pt x="0" y="672593"/>
                        <a:pt x="0" y="605689"/>
                      </a:cubicBezTo>
                      <a:lnTo>
                        <a:pt x="0" y="12114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11" name="Rectangle 10">
              <a:extLst>
                <a:ext uri="{FF2B5EF4-FFF2-40B4-BE49-F238E27FC236}">
                  <a16:creationId xmlns:a16="http://schemas.microsoft.com/office/drawing/2014/main" id="{32602712-8C31-D733-D9B2-A485D0FB89CF}"/>
                </a:ext>
              </a:extLst>
            </p:cNvPr>
            <p:cNvSpPr/>
            <p:nvPr/>
          </p:nvSpPr>
          <p:spPr>
            <a:xfrm>
              <a:off x="1633171" y="3316605"/>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4B449870-FA2A-C06E-68CC-EE7EC755D93A}"/>
                </a:ext>
              </a:extLst>
            </p:cNvPr>
            <p:cNvSpPr/>
            <p:nvPr/>
          </p:nvSpPr>
          <p:spPr>
            <a:xfrm>
              <a:off x="1633171" y="1655124"/>
              <a:ext cx="1800186" cy="22479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4" name="Picture 3" descr="A picture containing black, darkness&#10;&#10;Description automatically generated">
            <a:extLst>
              <a:ext uri="{FF2B5EF4-FFF2-40B4-BE49-F238E27FC236}">
                <a16:creationId xmlns:a16="http://schemas.microsoft.com/office/drawing/2014/main" id="{9D16EFFB-CA1C-F09F-F69B-3D0A7E0DC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640" y="108403"/>
            <a:ext cx="1305107" cy="1295581"/>
          </a:xfrm>
          <a:prstGeom prst="rect">
            <a:avLst/>
          </a:prstGeom>
        </p:spPr>
      </p:pic>
      <p:pic>
        <p:nvPicPr>
          <p:cNvPr id="5" name="Picture 4">
            <a:extLst>
              <a:ext uri="{FF2B5EF4-FFF2-40B4-BE49-F238E27FC236}">
                <a16:creationId xmlns:a16="http://schemas.microsoft.com/office/drawing/2014/main" id="{4F0B0E46-F7B0-FC3E-1090-D9CC1D04E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450" y="412282"/>
            <a:ext cx="1296162" cy="1296162"/>
          </a:xfrm>
          <a:prstGeom prst="rect">
            <a:avLst/>
          </a:prstGeom>
        </p:spPr>
      </p:pic>
      <p:pic>
        <p:nvPicPr>
          <p:cNvPr id="6" name="Picture 5">
            <a:extLst>
              <a:ext uri="{FF2B5EF4-FFF2-40B4-BE49-F238E27FC236}">
                <a16:creationId xmlns:a16="http://schemas.microsoft.com/office/drawing/2014/main" id="{0BB9865C-8C38-B487-7EC2-65CE039C9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5472" y="65875"/>
            <a:ext cx="1988976" cy="1988976"/>
          </a:xfrm>
          <a:prstGeom prst="rect">
            <a:avLst/>
          </a:prstGeom>
        </p:spPr>
      </p:pic>
      <p:grpSp>
        <p:nvGrpSpPr>
          <p:cNvPr id="7" name="Graphic 30" descr="Earth globe: Africa and Europe with solid fill">
            <a:extLst>
              <a:ext uri="{FF2B5EF4-FFF2-40B4-BE49-F238E27FC236}">
                <a16:creationId xmlns:a16="http://schemas.microsoft.com/office/drawing/2014/main" id="{43A6CEE2-3D54-2876-9CA1-E5A1466E14EF}"/>
              </a:ext>
            </a:extLst>
          </p:cNvPr>
          <p:cNvGrpSpPr/>
          <p:nvPr/>
        </p:nvGrpSpPr>
        <p:grpSpPr>
          <a:xfrm>
            <a:off x="6493874" y="281432"/>
            <a:ext cx="2373815" cy="2373815"/>
            <a:chOff x="1532093" y="2210671"/>
            <a:chExt cx="2373815" cy="2373815"/>
          </a:xfrm>
          <a:solidFill>
            <a:schemeClr val="bg1">
              <a:lumMod val="50000"/>
            </a:schemeClr>
          </a:solidFill>
        </p:grpSpPr>
        <p:sp>
          <p:nvSpPr>
            <p:cNvPr id="8" name="Freeform: Shape 7">
              <a:extLst>
                <a:ext uri="{FF2B5EF4-FFF2-40B4-BE49-F238E27FC236}">
                  <a16:creationId xmlns:a16="http://schemas.microsoft.com/office/drawing/2014/main" id="{4E6FCE84-E463-373A-A3B0-BF822BA67DE7}"/>
                </a:ext>
              </a:extLst>
            </p:cNvPr>
            <p:cNvSpPr/>
            <p:nvPr/>
          </p:nvSpPr>
          <p:spPr>
            <a:xfrm>
              <a:off x="1532093" y="2210671"/>
              <a:ext cx="2373815" cy="2373815"/>
            </a:xfrm>
            <a:custGeom>
              <a:avLst/>
              <a:gdLst>
                <a:gd name="connsiteX0" fmla="*/ 1186908 w 2373815"/>
                <a:gd name="connsiteY0" fmla="*/ 0 h 2373815"/>
                <a:gd name="connsiteX1" fmla="*/ 0 w 2373815"/>
                <a:gd name="connsiteY1" fmla="*/ 1186908 h 2373815"/>
                <a:gd name="connsiteX2" fmla="*/ 1186908 w 2373815"/>
                <a:gd name="connsiteY2" fmla="*/ 2373816 h 2373815"/>
                <a:gd name="connsiteX3" fmla="*/ 2373816 w 2373815"/>
                <a:gd name="connsiteY3" fmla="*/ 1186908 h 2373815"/>
                <a:gd name="connsiteX4" fmla="*/ 1186908 w 2373815"/>
                <a:gd name="connsiteY4" fmla="*/ 0 h 2373815"/>
                <a:gd name="connsiteX5" fmla="*/ 1186908 w 2373815"/>
                <a:gd name="connsiteY5" fmla="*/ 2248878 h 2373815"/>
                <a:gd name="connsiteX6" fmla="*/ 124938 w 2373815"/>
                <a:gd name="connsiteY6" fmla="*/ 1186908 h 2373815"/>
                <a:gd name="connsiteX7" fmla="*/ 1186908 w 2373815"/>
                <a:gd name="connsiteY7" fmla="*/ 124938 h 2373815"/>
                <a:gd name="connsiteX8" fmla="*/ 1614819 w 2373815"/>
                <a:gd name="connsiteY8" fmla="*/ 215517 h 2373815"/>
                <a:gd name="connsiteX9" fmla="*/ 1514869 w 2373815"/>
                <a:gd name="connsiteY9" fmla="*/ 296727 h 2373815"/>
                <a:gd name="connsiteX10" fmla="*/ 1474265 w 2373815"/>
                <a:gd name="connsiteY10" fmla="*/ 312344 h 2373815"/>
                <a:gd name="connsiteX11" fmla="*/ 1414919 w 2373815"/>
                <a:gd name="connsiteY11" fmla="*/ 312344 h 2373815"/>
                <a:gd name="connsiteX12" fmla="*/ 1393055 w 2373815"/>
                <a:gd name="connsiteY12" fmla="*/ 309221 h 2373815"/>
                <a:gd name="connsiteX13" fmla="*/ 1152550 w 2373815"/>
                <a:gd name="connsiteY13" fmla="*/ 218641 h 2373815"/>
                <a:gd name="connsiteX14" fmla="*/ 871440 w 2373815"/>
                <a:gd name="connsiteY14" fmla="*/ 312344 h 2373815"/>
                <a:gd name="connsiteX15" fmla="*/ 899551 w 2373815"/>
                <a:gd name="connsiteY15" fmla="*/ 406047 h 2373815"/>
                <a:gd name="connsiteX16" fmla="*/ 905798 w 2373815"/>
                <a:gd name="connsiteY16" fmla="*/ 406047 h 2373815"/>
                <a:gd name="connsiteX17" fmla="*/ 993254 w 2373815"/>
                <a:gd name="connsiteY17" fmla="*/ 406047 h 2373815"/>
                <a:gd name="connsiteX18" fmla="*/ 1046353 w 2373815"/>
                <a:gd name="connsiteY18" fmla="*/ 377936 h 2373815"/>
                <a:gd name="connsiteX19" fmla="*/ 1080711 w 2373815"/>
                <a:gd name="connsiteY19" fmla="*/ 324838 h 2373815"/>
                <a:gd name="connsiteX20" fmla="*/ 1105698 w 2373815"/>
                <a:gd name="connsiteY20" fmla="*/ 312344 h 2373815"/>
                <a:gd name="connsiteX21" fmla="*/ 1155673 w 2373815"/>
                <a:gd name="connsiteY21" fmla="*/ 312344 h 2373815"/>
                <a:gd name="connsiteX22" fmla="*/ 1090081 w 2373815"/>
                <a:gd name="connsiteY22" fmla="*/ 421665 h 2373815"/>
                <a:gd name="connsiteX23" fmla="*/ 1008872 w 2373815"/>
                <a:gd name="connsiteY23" fmla="*/ 468516 h 2373815"/>
                <a:gd name="connsiteX24" fmla="*/ 924539 w 2373815"/>
                <a:gd name="connsiteY24" fmla="*/ 468516 h 2373815"/>
                <a:gd name="connsiteX25" fmla="*/ 890181 w 2373815"/>
                <a:gd name="connsiteY25" fmla="*/ 477887 h 2373815"/>
                <a:gd name="connsiteX26" fmla="*/ 812095 w 2373815"/>
                <a:gd name="connsiteY26" fmla="*/ 530985 h 2373815"/>
                <a:gd name="connsiteX27" fmla="*/ 749626 w 2373815"/>
                <a:gd name="connsiteY27" fmla="*/ 530985 h 2373815"/>
                <a:gd name="connsiteX28" fmla="*/ 718392 w 2373815"/>
                <a:gd name="connsiteY28" fmla="*/ 562220 h 2373815"/>
                <a:gd name="connsiteX29" fmla="*/ 718392 w 2373815"/>
                <a:gd name="connsiteY29" fmla="*/ 593454 h 2373815"/>
                <a:gd name="connsiteX30" fmla="*/ 687157 w 2373815"/>
                <a:gd name="connsiteY30" fmla="*/ 624688 h 2373815"/>
                <a:gd name="connsiteX31" fmla="*/ 659046 w 2373815"/>
                <a:gd name="connsiteY31" fmla="*/ 624688 h 2373815"/>
                <a:gd name="connsiteX32" fmla="*/ 605948 w 2373815"/>
                <a:gd name="connsiteY32" fmla="*/ 652799 h 2373815"/>
                <a:gd name="connsiteX33" fmla="*/ 568466 w 2373815"/>
                <a:gd name="connsiteY33" fmla="*/ 712145 h 2373815"/>
                <a:gd name="connsiteX34" fmla="*/ 562220 w 2373815"/>
                <a:gd name="connsiteY34" fmla="*/ 730885 h 2373815"/>
                <a:gd name="connsiteX35" fmla="*/ 562220 w 2373815"/>
                <a:gd name="connsiteY35" fmla="*/ 749626 h 2373815"/>
                <a:gd name="connsiteX36" fmla="*/ 593454 w 2373815"/>
                <a:gd name="connsiteY36" fmla="*/ 780860 h 2373815"/>
                <a:gd name="connsiteX37" fmla="*/ 705898 w 2373815"/>
                <a:gd name="connsiteY37" fmla="*/ 780860 h 2373815"/>
                <a:gd name="connsiteX38" fmla="*/ 727762 w 2373815"/>
                <a:gd name="connsiteY38" fmla="*/ 771490 h 2373815"/>
                <a:gd name="connsiteX39" fmla="*/ 824589 w 2373815"/>
                <a:gd name="connsiteY39" fmla="*/ 674663 h 2373815"/>
                <a:gd name="connsiteX40" fmla="*/ 868317 w 2373815"/>
                <a:gd name="connsiteY40" fmla="*/ 655923 h 2373815"/>
                <a:gd name="connsiteX41" fmla="*/ 880811 w 2373815"/>
                <a:gd name="connsiteY41" fmla="*/ 655923 h 2373815"/>
                <a:gd name="connsiteX42" fmla="*/ 912045 w 2373815"/>
                <a:gd name="connsiteY42" fmla="*/ 680910 h 2373815"/>
                <a:gd name="connsiteX43" fmla="*/ 930786 w 2373815"/>
                <a:gd name="connsiteY43" fmla="*/ 758996 h 2373815"/>
                <a:gd name="connsiteX44" fmla="*/ 962020 w 2373815"/>
                <a:gd name="connsiteY44" fmla="*/ 783984 h 2373815"/>
                <a:gd name="connsiteX45" fmla="*/ 968267 w 2373815"/>
                <a:gd name="connsiteY45" fmla="*/ 783984 h 2373815"/>
                <a:gd name="connsiteX46" fmla="*/ 999501 w 2373815"/>
                <a:gd name="connsiteY46" fmla="*/ 752749 h 2373815"/>
                <a:gd name="connsiteX47" fmla="*/ 999501 w 2373815"/>
                <a:gd name="connsiteY47" fmla="*/ 671540 h 2373815"/>
                <a:gd name="connsiteX48" fmla="*/ 1008872 w 2373815"/>
                <a:gd name="connsiteY48" fmla="*/ 649676 h 2373815"/>
                <a:gd name="connsiteX49" fmla="*/ 1030736 w 2373815"/>
                <a:gd name="connsiteY49" fmla="*/ 624688 h 2373815"/>
                <a:gd name="connsiteX50" fmla="*/ 1055723 w 2373815"/>
                <a:gd name="connsiteY50" fmla="*/ 696527 h 2373815"/>
                <a:gd name="connsiteX51" fmla="*/ 1083834 w 2373815"/>
                <a:gd name="connsiteY51" fmla="*/ 718392 h 2373815"/>
                <a:gd name="connsiteX52" fmla="*/ 1111945 w 2373815"/>
                <a:gd name="connsiteY52" fmla="*/ 718392 h 2373815"/>
                <a:gd name="connsiteX53" fmla="*/ 1133809 w 2373815"/>
                <a:gd name="connsiteY53" fmla="*/ 709021 h 2373815"/>
                <a:gd name="connsiteX54" fmla="*/ 1146303 w 2373815"/>
                <a:gd name="connsiteY54" fmla="*/ 696527 h 2373815"/>
                <a:gd name="connsiteX55" fmla="*/ 1168167 w 2373815"/>
                <a:gd name="connsiteY55" fmla="*/ 687157 h 2373815"/>
                <a:gd name="connsiteX56" fmla="*/ 1186908 w 2373815"/>
                <a:gd name="connsiteY56" fmla="*/ 687157 h 2373815"/>
                <a:gd name="connsiteX57" fmla="*/ 1218142 w 2373815"/>
                <a:gd name="connsiteY57" fmla="*/ 718392 h 2373815"/>
                <a:gd name="connsiteX58" fmla="*/ 1218142 w 2373815"/>
                <a:gd name="connsiteY58" fmla="*/ 749626 h 2373815"/>
                <a:gd name="connsiteX59" fmla="*/ 1249377 w 2373815"/>
                <a:gd name="connsiteY59" fmla="*/ 780860 h 2373815"/>
                <a:gd name="connsiteX60" fmla="*/ 1361821 w 2373815"/>
                <a:gd name="connsiteY60" fmla="*/ 780860 h 2373815"/>
                <a:gd name="connsiteX61" fmla="*/ 1389932 w 2373815"/>
                <a:gd name="connsiteY61" fmla="*/ 821465 h 2373815"/>
                <a:gd name="connsiteX62" fmla="*/ 1380561 w 2373815"/>
                <a:gd name="connsiteY62" fmla="*/ 849576 h 2373815"/>
                <a:gd name="connsiteX63" fmla="*/ 1346203 w 2373815"/>
                <a:gd name="connsiteY63" fmla="*/ 871440 h 2373815"/>
                <a:gd name="connsiteX64" fmla="*/ 1196278 w 2373815"/>
                <a:gd name="connsiteY64" fmla="*/ 846453 h 2373815"/>
                <a:gd name="connsiteX65" fmla="*/ 1174414 w 2373815"/>
                <a:gd name="connsiteY65" fmla="*/ 846453 h 2373815"/>
                <a:gd name="connsiteX66" fmla="*/ 1046353 w 2373815"/>
                <a:gd name="connsiteY66" fmla="*/ 871440 h 2373815"/>
                <a:gd name="connsiteX67" fmla="*/ 1011995 w 2373815"/>
                <a:gd name="connsiteY67" fmla="*/ 868317 h 2373815"/>
                <a:gd name="connsiteX68" fmla="*/ 812095 w 2373815"/>
                <a:gd name="connsiteY68" fmla="*/ 812095 h 2373815"/>
                <a:gd name="connsiteX69" fmla="*/ 437282 w 2373815"/>
                <a:gd name="connsiteY69" fmla="*/ 1155673 h 2373815"/>
                <a:gd name="connsiteX70" fmla="*/ 624688 w 2373815"/>
                <a:gd name="connsiteY70" fmla="*/ 1374314 h 2373815"/>
                <a:gd name="connsiteX71" fmla="*/ 937033 w 2373815"/>
                <a:gd name="connsiteY71" fmla="*/ 1624190 h 2373815"/>
                <a:gd name="connsiteX72" fmla="*/ 937033 w 2373815"/>
                <a:gd name="connsiteY72" fmla="*/ 1817843 h 2373815"/>
                <a:gd name="connsiteX73" fmla="*/ 974514 w 2373815"/>
                <a:gd name="connsiteY73" fmla="*/ 1917793 h 2373815"/>
                <a:gd name="connsiteX74" fmla="*/ 1065094 w 2373815"/>
                <a:gd name="connsiteY74" fmla="*/ 2027114 h 2373815"/>
                <a:gd name="connsiteX75" fmla="*/ 1136933 w 2373815"/>
                <a:gd name="connsiteY75" fmla="*/ 2061472 h 2373815"/>
                <a:gd name="connsiteX76" fmla="*/ 1211895 w 2373815"/>
                <a:gd name="connsiteY76" fmla="*/ 2061472 h 2373815"/>
                <a:gd name="connsiteX77" fmla="*/ 1277488 w 2373815"/>
                <a:gd name="connsiteY77" fmla="*/ 2033361 h 2373815"/>
                <a:gd name="connsiteX78" fmla="*/ 1352450 w 2373815"/>
                <a:gd name="connsiteY78" fmla="*/ 1958398 h 2373815"/>
                <a:gd name="connsiteX79" fmla="*/ 1386808 w 2373815"/>
                <a:gd name="connsiteY79" fmla="*/ 1908423 h 2373815"/>
                <a:gd name="connsiteX80" fmla="*/ 1449277 w 2373815"/>
                <a:gd name="connsiteY80" fmla="*/ 1780362 h 2373815"/>
                <a:gd name="connsiteX81" fmla="*/ 1464894 w 2373815"/>
                <a:gd name="connsiteY81" fmla="*/ 1711646 h 2373815"/>
                <a:gd name="connsiteX82" fmla="*/ 1464894 w 2373815"/>
                <a:gd name="connsiteY82" fmla="*/ 1567968 h 2373815"/>
                <a:gd name="connsiteX83" fmla="*/ 1493005 w 2373815"/>
                <a:gd name="connsiteY83" fmla="*/ 1502375 h 2373815"/>
                <a:gd name="connsiteX84" fmla="*/ 1658548 w 2373815"/>
                <a:gd name="connsiteY84" fmla="*/ 1336833 h 2373815"/>
                <a:gd name="connsiteX85" fmla="*/ 1655424 w 2373815"/>
                <a:gd name="connsiteY85" fmla="*/ 1289981 h 2373815"/>
                <a:gd name="connsiteX86" fmla="*/ 1364944 w 2373815"/>
                <a:gd name="connsiteY86" fmla="*/ 983884 h 2373815"/>
                <a:gd name="connsiteX87" fmla="*/ 1393055 w 2373815"/>
                <a:gd name="connsiteY87" fmla="*/ 937033 h 2373815"/>
                <a:gd name="connsiteX88" fmla="*/ 1405549 w 2373815"/>
                <a:gd name="connsiteY88" fmla="*/ 937033 h 2373815"/>
                <a:gd name="connsiteX89" fmla="*/ 1583585 w 2373815"/>
                <a:gd name="connsiteY89" fmla="*/ 1168167 h 2373815"/>
                <a:gd name="connsiteX90" fmla="*/ 1674165 w 2373815"/>
                <a:gd name="connsiteY90" fmla="*/ 1177538 h 2373815"/>
                <a:gd name="connsiteX91" fmla="*/ 1777238 w 2373815"/>
                <a:gd name="connsiteY91" fmla="*/ 1090081 h 2373815"/>
                <a:gd name="connsiteX92" fmla="*/ 1774115 w 2373815"/>
                <a:gd name="connsiteY92" fmla="*/ 1040106 h 2373815"/>
                <a:gd name="connsiteX93" fmla="*/ 1680412 w 2373815"/>
                <a:gd name="connsiteY93" fmla="*/ 983884 h 2373815"/>
                <a:gd name="connsiteX94" fmla="*/ 1667918 w 2373815"/>
                <a:gd name="connsiteY94" fmla="*/ 943279 h 2373815"/>
                <a:gd name="connsiteX95" fmla="*/ 1671041 w 2373815"/>
                <a:gd name="connsiteY95" fmla="*/ 937033 h 2373815"/>
                <a:gd name="connsiteX96" fmla="*/ 1714770 w 2373815"/>
                <a:gd name="connsiteY96" fmla="*/ 924539 h 2373815"/>
                <a:gd name="connsiteX97" fmla="*/ 1827213 w 2373815"/>
                <a:gd name="connsiteY97" fmla="*/ 993254 h 2373815"/>
                <a:gd name="connsiteX98" fmla="*/ 1858448 w 2373815"/>
                <a:gd name="connsiteY98" fmla="*/ 1002625 h 2373815"/>
                <a:gd name="connsiteX99" fmla="*/ 1892806 w 2373815"/>
                <a:gd name="connsiteY99" fmla="*/ 1002625 h 2373815"/>
                <a:gd name="connsiteX100" fmla="*/ 1949028 w 2373815"/>
                <a:gd name="connsiteY100" fmla="*/ 1040106 h 2373815"/>
                <a:gd name="connsiteX101" fmla="*/ 2039608 w 2373815"/>
                <a:gd name="connsiteY101" fmla="*/ 1246253 h 2373815"/>
                <a:gd name="connsiteX102" fmla="*/ 2095829 w 2373815"/>
                <a:gd name="connsiteY102" fmla="*/ 1283735 h 2373815"/>
                <a:gd name="connsiteX103" fmla="*/ 2095829 w 2373815"/>
                <a:gd name="connsiteY103" fmla="*/ 1283735 h 2373815"/>
                <a:gd name="connsiteX104" fmla="*/ 2148928 w 2373815"/>
                <a:gd name="connsiteY104" fmla="*/ 1230636 h 2373815"/>
                <a:gd name="connsiteX105" fmla="*/ 2148928 w 2373815"/>
                <a:gd name="connsiteY105" fmla="*/ 1143180 h 2373815"/>
                <a:gd name="connsiteX106" fmla="*/ 2161422 w 2373815"/>
                <a:gd name="connsiteY106" fmla="*/ 1118192 h 2373815"/>
                <a:gd name="connsiteX107" fmla="*/ 2233261 w 2373815"/>
                <a:gd name="connsiteY107" fmla="*/ 1061970 h 2373815"/>
                <a:gd name="connsiteX108" fmla="*/ 2242631 w 2373815"/>
                <a:gd name="connsiteY108" fmla="*/ 1190031 h 2373815"/>
                <a:gd name="connsiteX109" fmla="*/ 1186908 w 2373815"/>
                <a:gd name="connsiteY109" fmla="*/ 2248878 h 237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373815" h="2373815">
                  <a:moveTo>
                    <a:pt x="1186908" y="0"/>
                  </a:moveTo>
                  <a:cubicBezTo>
                    <a:pt x="530985" y="0"/>
                    <a:pt x="0" y="530985"/>
                    <a:pt x="0" y="1186908"/>
                  </a:cubicBezTo>
                  <a:cubicBezTo>
                    <a:pt x="0" y="1842831"/>
                    <a:pt x="530985" y="2373816"/>
                    <a:pt x="1186908" y="2373816"/>
                  </a:cubicBezTo>
                  <a:cubicBezTo>
                    <a:pt x="1842831" y="2373816"/>
                    <a:pt x="2373816" y="1842831"/>
                    <a:pt x="2373816" y="1186908"/>
                  </a:cubicBezTo>
                  <a:cubicBezTo>
                    <a:pt x="2373816" y="530985"/>
                    <a:pt x="1842831" y="0"/>
                    <a:pt x="1186908" y="0"/>
                  </a:cubicBezTo>
                  <a:close/>
                  <a:moveTo>
                    <a:pt x="1186908" y="2248878"/>
                  </a:moveTo>
                  <a:cubicBezTo>
                    <a:pt x="602824" y="2248878"/>
                    <a:pt x="124938" y="1770991"/>
                    <a:pt x="124938" y="1186908"/>
                  </a:cubicBezTo>
                  <a:cubicBezTo>
                    <a:pt x="124938" y="602824"/>
                    <a:pt x="602824" y="124938"/>
                    <a:pt x="1186908" y="124938"/>
                  </a:cubicBezTo>
                  <a:cubicBezTo>
                    <a:pt x="1339957" y="124938"/>
                    <a:pt x="1483635" y="156172"/>
                    <a:pt x="1614819" y="215517"/>
                  </a:cubicBezTo>
                  <a:lnTo>
                    <a:pt x="1514869" y="296727"/>
                  </a:lnTo>
                  <a:cubicBezTo>
                    <a:pt x="1502375" y="306097"/>
                    <a:pt x="1489882" y="312344"/>
                    <a:pt x="1474265" y="312344"/>
                  </a:cubicBezTo>
                  <a:lnTo>
                    <a:pt x="1414919" y="312344"/>
                  </a:lnTo>
                  <a:cubicBezTo>
                    <a:pt x="1408672" y="312344"/>
                    <a:pt x="1399302" y="312344"/>
                    <a:pt x="1393055" y="309221"/>
                  </a:cubicBezTo>
                  <a:cubicBezTo>
                    <a:pt x="1393055" y="309221"/>
                    <a:pt x="1240006" y="218641"/>
                    <a:pt x="1152550" y="218641"/>
                  </a:cubicBezTo>
                  <a:cubicBezTo>
                    <a:pt x="1068217" y="218641"/>
                    <a:pt x="930786" y="271739"/>
                    <a:pt x="871440" y="312344"/>
                  </a:cubicBezTo>
                  <a:cubicBezTo>
                    <a:pt x="780860" y="371690"/>
                    <a:pt x="877687" y="399801"/>
                    <a:pt x="899551" y="406047"/>
                  </a:cubicBezTo>
                  <a:cubicBezTo>
                    <a:pt x="902675" y="406047"/>
                    <a:pt x="905798" y="406047"/>
                    <a:pt x="905798" y="406047"/>
                  </a:cubicBezTo>
                  <a:lnTo>
                    <a:pt x="993254" y="406047"/>
                  </a:lnTo>
                  <a:cubicBezTo>
                    <a:pt x="1015119" y="406047"/>
                    <a:pt x="1033859" y="396677"/>
                    <a:pt x="1046353" y="377936"/>
                  </a:cubicBezTo>
                  <a:lnTo>
                    <a:pt x="1080711" y="324838"/>
                  </a:lnTo>
                  <a:cubicBezTo>
                    <a:pt x="1086958" y="315468"/>
                    <a:pt x="1096328" y="312344"/>
                    <a:pt x="1105698" y="312344"/>
                  </a:cubicBezTo>
                  <a:lnTo>
                    <a:pt x="1155673" y="312344"/>
                  </a:lnTo>
                  <a:lnTo>
                    <a:pt x="1090081" y="421665"/>
                  </a:lnTo>
                  <a:cubicBezTo>
                    <a:pt x="1074464" y="449776"/>
                    <a:pt x="1043230" y="468516"/>
                    <a:pt x="1008872" y="468516"/>
                  </a:cubicBezTo>
                  <a:lnTo>
                    <a:pt x="924539" y="468516"/>
                  </a:lnTo>
                  <a:cubicBezTo>
                    <a:pt x="912045" y="468516"/>
                    <a:pt x="899551" y="471640"/>
                    <a:pt x="890181" y="477887"/>
                  </a:cubicBezTo>
                  <a:lnTo>
                    <a:pt x="812095" y="530985"/>
                  </a:lnTo>
                  <a:lnTo>
                    <a:pt x="749626" y="530985"/>
                  </a:lnTo>
                  <a:cubicBezTo>
                    <a:pt x="730885" y="530985"/>
                    <a:pt x="718392" y="543479"/>
                    <a:pt x="718392" y="562220"/>
                  </a:cubicBezTo>
                  <a:lnTo>
                    <a:pt x="718392" y="593454"/>
                  </a:lnTo>
                  <a:cubicBezTo>
                    <a:pt x="718392" y="612195"/>
                    <a:pt x="705898" y="624688"/>
                    <a:pt x="687157" y="624688"/>
                  </a:cubicBezTo>
                  <a:lnTo>
                    <a:pt x="659046" y="624688"/>
                  </a:lnTo>
                  <a:cubicBezTo>
                    <a:pt x="637182" y="624688"/>
                    <a:pt x="618441" y="634059"/>
                    <a:pt x="605948" y="652799"/>
                  </a:cubicBezTo>
                  <a:lnTo>
                    <a:pt x="568466" y="712145"/>
                  </a:lnTo>
                  <a:cubicBezTo>
                    <a:pt x="565343" y="718392"/>
                    <a:pt x="562220" y="724639"/>
                    <a:pt x="562220" y="730885"/>
                  </a:cubicBezTo>
                  <a:lnTo>
                    <a:pt x="562220" y="749626"/>
                  </a:lnTo>
                  <a:cubicBezTo>
                    <a:pt x="562220" y="768367"/>
                    <a:pt x="574713" y="780860"/>
                    <a:pt x="593454" y="780860"/>
                  </a:cubicBezTo>
                  <a:lnTo>
                    <a:pt x="705898" y="780860"/>
                  </a:lnTo>
                  <a:cubicBezTo>
                    <a:pt x="715268" y="780860"/>
                    <a:pt x="721515" y="777737"/>
                    <a:pt x="727762" y="771490"/>
                  </a:cubicBezTo>
                  <a:lnTo>
                    <a:pt x="824589" y="674663"/>
                  </a:lnTo>
                  <a:cubicBezTo>
                    <a:pt x="837082" y="662170"/>
                    <a:pt x="852700" y="655923"/>
                    <a:pt x="868317" y="655923"/>
                  </a:cubicBezTo>
                  <a:lnTo>
                    <a:pt x="880811" y="655923"/>
                  </a:lnTo>
                  <a:cubicBezTo>
                    <a:pt x="896428" y="655923"/>
                    <a:pt x="908922" y="665293"/>
                    <a:pt x="912045" y="680910"/>
                  </a:cubicBezTo>
                  <a:lnTo>
                    <a:pt x="930786" y="758996"/>
                  </a:lnTo>
                  <a:cubicBezTo>
                    <a:pt x="933909" y="771490"/>
                    <a:pt x="946403" y="783984"/>
                    <a:pt x="962020" y="783984"/>
                  </a:cubicBezTo>
                  <a:lnTo>
                    <a:pt x="968267" y="783984"/>
                  </a:lnTo>
                  <a:cubicBezTo>
                    <a:pt x="987008" y="783984"/>
                    <a:pt x="999501" y="771490"/>
                    <a:pt x="999501" y="752749"/>
                  </a:cubicBezTo>
                  <a:lnTo>
                    <a:pt x="999501" y="671540"/>
                  </a:lnTo>
                  <a:cubicBezTo>
                    <a:pt x="999501" y="662170"/>
                    <a:pt x="1002625" y="655923"/>
                    <a:pt x="1008872" y="649676"/>
                  </a:cubicBezTo>
                  <a:lnTo>
                    <a:pt x="1030736" y="624688"/>
                  </a:lnTo>
                  <a:lnTo>
                    <a:pt x="1055723" y="696527"/>
                  </a:lnTo>
                  <a:cubicBezTo>
                    <a:pt x="1058847" y="709021"/>
                    <a:pt x="1071341" y="718392"/>
                    <a:pt x="1083834" y="718392"/>
                  </a:cubicBezTo>
                  <a:lnTo>
                    <a:pt x="1111945" y="718392"/>
                  </a:lnTo>
                  <a:cubicBezTo>
                    <a:pt x="1121316" y="718392"/>
                    <a:pt x="1127562" y="715268"/>
                    <a:pt x="1133809" y="709021"/>
                  </a:cubicBezTo>
                  <a:lnTo>
                    <a:pt x="1146303" y="696527"/>
                  </a:lnTo>
                  <a:cubicBezTo>
                    <a:pt x="1152550" y="690281"/>
                    <a:pt x="1158797" y="687157"/>
                    <a:pt x="1168167" y="687157"/>
                  </a:cubicBezTo>
                  <a:lnTo>
                    <a:pt x="1186908" y="687157"/>
                  </a:lnTo>
                  <a:cubicBezTo>
                    <a:pt x="1205648" y="687157"/>
                    <a:pt x="1218142" y="699651"/>
                    <a:pt x="1218142" y="718392"/>
                  </a:cubicBezTo>
                  <a:lnTo>
                    <a:pt x="1218142" y="749626"/>
                  </a:lnTo>
                  <a:cubicBezTo>
                    <a:pt x="1218142" y="768367"/>
                    <a:pt x="1230636" y="780860"/>
                    <a:pt x="1249377" y="780860"/>
                  </a:cubicBezTo>
                  <a:lnTo>
                    <a:pt x="1361821" y="780860"/>
                  </a:lnTo>
                  <a:cubicBezTo>
                    <a:pt x="1383685" y="780860"/>
                    <a:pt x="1399302" y="802725"/>
                    <a:pt x="1389932" y="821465"/>
                  </a:cubicBezTo>
                  <a:lnTo>
                    <a:pt x="1380561" y="849576"/>
                  </a:lnTo>
                  <a:cubicBezTo>
                    <a:pt x="1374314" y="865193"/>
                    <a:pt x="1361821" y="874564"/>
                    <a:pt x="1346203" y="871440"/>
                  </a:cubicBezTo>
                  <a:lnTo>
                    <a:pt x="1196278" y="846453"/>
                  </a:lnTo>
                  <a:cubicBezTo>
                    <a:pt x="1190031" y="846453"/>
                    <a:pt x="1180661" y="846453"/>
                    <a:pt x="1174414" y="846453"/>
                  </a:cubicBezTo>
                  <a:lnTo>
                    <a:pt x="1046353" y="871440"/>
                  </a:lnTo>
                  <a:cubicBezTo>
                    <a:pt x="1033859" y="874564"/>
                    <a:pt x="1024489" y="871440"/>
                    <a:pt x="1011995" y="868317"/>
                  </a:cubicBezTo>
                  <a:cubicBezTo>
                    <a:pt x="971390" y="852700"/>
                    <a:pt x="858946" y="812095"/>
                    <a:pt x="812095" y="812095"/>
                  </a:cubicBezTo>
                  <a:cubicBezTo>
                    <a:pt x="440405" y="812095"/>
                    <a:pt x="437282" y="1061970"/>
                    <a:pt x="437282" y="1155673"/>
                  </a:cubicBezTo>
                  <a:cubicBezTo>
                    <a:pt x="437282" y="1280611"/>
                    <a:pt x="509121" y="1374314"/>
                    <a:pt x="624688" y="1374314"/>
                  </a:cubicBezTo>
                  <a:cubicBezTo>
                    <a:pt x="762120" y="1374314"/>
                    <a:pt x="937033" y="1368067"/>
                    <a:pt x="937033" y="1624190"/>
                  </a:cubicBezTo>
                  <a:lnTo>
                    <a:pt x="937033" y="1817843"/>
                  </a:lnTo>
                  <a:cubicBezTo>
                    <a:pt x="937033" y="1855324"/>
                    <a:pt x="949526" y="1889682"/>
                    <a:pt x="974514" y="1917793"/>
                  </a:cubicBezTo>
                  <a:lnTo>
                    <a:pt x="1065094" y="2027114"/>
                  </a:lnTo>
                  <a:cubicBezTo>
                    <a:pt x="1083834" y="2048978"/>
                    <a:pt x="1108822" y="2061472"/>
                    <a:pt x="1136933" y="2061472"/>
                  </a:cubicBezTo>
                  <a:lnTo>
                    <a:pt x="1211895" y="2061472"/>
                  </a:lnTo>
                  <a:cubicBezTo>
                    <a:pt x="1236883" y="2061472"/>
                    <a:pt x="1261871" y="2052101"/>
                    <a:pt x="1277488" y="2033361"/>
                  </a:cubicBezTo>
                  <a:lnTo>
                    <a:pt x="1352450" y="1958398"/>
                  </a:lnTo>
                  <a:cubicBezTo>
                    <a:pt x="1368067" y="1942781"/>
                    <a:pt x="1377438" y="1927163"/>
                    <a:pt x="1386808" y="1908423"/>
                  </a:cubicBezTo>
                  <a:lnTo>
                    <a:pt x="1449277" y="1780362"/>
                  </a:lnTo>
                  <a:cubicBezTo>
                    <a:pt x="1458647" y="1758498"/>
                    <a:pt x="1464894" y="1733510"/>
                    <a:pt x="1464894" y="1711646"/>
                  </a:cubicBezTo>
                  <a:lnTo>
                    <a:pt x="1464894" y="1567968"/>
                  </a:lnTo>
                  <a:cubicBezTo>
                    <a:pt x="1464894" y="1542980"/>
                    <a:pt x="1474265" y="1517993"/>
                    <a:pt x="1493005" y="1502375"/>
                  </a:cubicBezTo>
                  <a:lnTo>
                    <a:pt x="1658548" y="1336833"/>
                  </a:lnTo>
                  <a:cubicBezTo>
                    <a:pt x="1671041" y="1324339"/>
                    <a:pt x="1671041" y="1299352"/>
                    <a:pt x="1655424" y="1289981"/>
                  </a:cubicBezTo>
                  <a:cubicBezTo>
                    <a:pt x="1655424" y="1289981"/>
                    <a:pt x="1468018" y="1183785"/>
                    <a:pt x="1364944" y="983884"/>
                  </a:cubicBezTo>
                  <a:cubicBezTo>
                    <a:pt x="1355574" y="962020"/>
                    <a:pt x="1368067" y="937033"/>
                    <a:pt x="1393055" y="937033"/>
                  </a:cubicBezTo>
                  <a:lnTo>
                    <a:pt x="1405549" y="937033"/>
                  </a:lnTo>
                  <a:lnTo>
                    <a:pt x="1583585" y="1168167"/>
                  </a:lnTo>
                  <a:cubicBezTo>
                    <a:pt x="1605449" y="1196278"/>
                    <a:pt x="1646054" y="1199402"/>
                    <a:pt x="1674165" y="1177538"/>
                  </a:cubicBezTo>
                  <a:lnTo>
                    <a:pt x="1777238" y="1090081"/>
                  </a:lnTo>
                  <a:cubicBezTo>
                    <a:pt x="1792856" y="1077587"/>
                    <a:pt x="1792856" y="1049476"/>
                    <a:pt x="1774115" y="1040106"/>
                  </a:cubicBezTo>
                  <a:lnTo>
                    <a:pt x="1680412" y="983884"/>
                  </a:lnTo>
                  <a:cubicBezTo>
                    <a:pt x="1667918" y="974514"/>
                    <a:pt x="1661671" y="958897"/>
                    <a:pt x="1667918" y="943279"/>
                  </a:cubicBezTo>
                  <a:lnTo>
                    <a:pt x="1671041" y="937033"/>
                  </a:lnTo>
                  <a:cubicBezTo>
                    <a:pt x="1680412" y="921415"/>
                    <a:pt x="1699152" y="915168"/>
                    <a:pt x="1714770" y="924539"/>
                  </a:cubicBezTo>
                  <a:lnTo>
                    <a:pt x="1827213" y="993254"/>
                  </a:lnTo>
                  <a:cubicBezTo>
                    <a:pt x="1836584" y="999501"/>
                    <a:pt x="1849077" y="1002625"/>
                    <a:pt x="1858448" y="1002625"/>
                  </a:cubicBezTo>
                  <a:lnTo>
                    <a:pt x="1892806" y="1002625"/>
                  </a:lnTo>
                  <a:cubicBezTo>
                    <a:pt x="1917793" y="1002625"/>
                    <a:pt x="1939657" y="1018242"/>
                    <a:pt x="1949028" y="1040106"/>
                  </a:cubicBezTo>
                  <a:lnTo>
                    <a:pt x="2039608" y="1246253"/>
                  </a:lnTo>
                  <a:cubicBezTo>
                    <a:pt x="2048978" y="1268117"/>
                    <a:pt x="2070842" y="1283735"/>
                    <a:pt x="2095829" y="1283735"/>
                  </a:cubicBezTo>
                  <a:lnTo>
                    <a:pt x="2095829" y="1283735"/>
                  </a:lnTo>
                  <a:cubicBezTo>
                    <a:pt x="2123940" y="1283735"/>
                    <a:pt x="2148928" y="1258747"/>
                    <a:pt x="2148928" y="1230636"/>
                  </a:cubicBezTo>
                  <a:lnTo>
                    <a:pt x="2148928" y="1143180"/>
                  </a:lnTo>
                  <a:cubicBezTo>
                    <a:pt x="2148928" y="1133809"/>
                    <a:pt x="2152051" y="1124439"/>
                    <a:pt x="2161422" y="1118192"/>
                  </a:cubicBezTo>
                  <a:lnTo>
                    <a:pt x="2233261" y="1061970"/>
                  </a:lnTo>
                  <a:cubicBezTo>
                    <a:pt x="2239508" y="1102575"/>
                    <a:pt x="2242631" y="1146303"/>
                    <a:pt x="2242631" y="1190031"/>
                  </a:cubicBezTo>
                  <a:cubicBezTo>
                    <a:pt x="2248878" y="1770991"/>
                    <a:pt x="1770991" y="2248878"/>
                    <a:pt x="1186908" y="2248878"/>
                  </a:cubicBezTo>
                  <a:close/>
                </a:path>
              </a:pathLst>
            </a:custGeom>
            <a:grpFill/>
            <a:ln w="31155" cap="flat">
              <a:no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677BA130-9DA4-E79D-D928-8939129D07C7}"/>
                </a:ext>
              </a:extLst>
            </p:cNvPr>
            <p:cNvSpPr/>
            <p:nvPr/>
          </p:nvSpPr>
          <p:spPr>
            <a:xfrm>
              <a:off x="2106806" y="2597977"/>
              <a:ext cx="143678" cy="174912"/>
            </a:xfrm>
            <a:custGeom>
              <a:avLst/>
              <a:gdLst>
                <a:gd name="connsiteX0" fmla="*/ 49975 w 143678"/>
                <a:gd name="connsiteY0" fmla="*/ 143678 h 174912"/>
                <a:gd name="connsiteX1" fmla="*/ 49975 w 143678"/>
                <a:gd name="connsiteY1" fmla="*/ 174913 h 174912"/>
                <a:gd name="connsiteX2" fmla="*/ 81209 w 143678"/>
                <a:gd name="connsiteY2" fmla="*/ 174913 h 174912"/>
                <a:gd name="connsiteX3" fmla="*/ 112444 w 143678"/>
                <a:gd name="connsiteY3" fmla="*/ 143678 h 174912"/>
                <a:gd name="connsiteX4" fmla="*/ 112444 w 143678"/>
                <a:gd name="connsiteY4" fmla="*/ 112444 h 174912"/>
                <a:gd name="connsiteX5" fmla="*/ 143678 w 143678"/>
                <a:gd name="connsiteY5" fmla="*/ 112444 h 174912"/>
                <a:gd name="connsiteX6" fmla="*/ 143678 w 143678"/>
                <a:gd name="connsiteY6" fmla="*/ 62469 h 174912"/>
                <a:gd name="connsiteX7" fmla="*/ 134308 w 143678"/>
                <a:gd name="connsiteY7" fmla="*/ 40605 h 174912"/>
                <a:gd name="connsiteX8" fmla="*/ 103074 w 143678"/>
                <a:gd name="connsiteY8" fmla="*/ 9370 h 174912"/>
                <a:gd name="connsiteX9" fmla="*/ 59345 w 143678"/>
                <a:gd name="connsiteY9" fmla="*/ 9370 h 174912"/>
                <a:gd name="connsiteX10" fmla="*/ 9370 w 143678"/>
                <a:gd name="connsiteY10" fmla="*/ 59345 h 174912"/>
                <a:gd name="connsiteX11" fmla="*/ 9370 w 143678"/>
                <a:gd name="connsiteY11" fmla="*/ 103074 h 174912"/>
                <a:gd name="connsiteX12" fmla="*/ 49975 w 143678"/>
                <a:gd name="connsiteY12" fmla="*/ 143678 h 174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78" h="174912">
                  <a:moveTo>
                    <a:pt x="49975" y="143678"/>
                  </a:moveTo>
                  <a:lnTo>
                    <a:pt x="49975" y="174913"/>
                  </a:lnTo>
                  <a:lnTo>
                    <a:pt x="81209" y="174913"/>
                  </a:lnTo>
                  <a:cubicBezTo>
                    <a:pt x="99950" y="174913"/>
                    <a:pt x="112444" y="162419"/>
                    <a:pt x="112444" y="143678"/>
                  </a:cubicBezTo>
                  <a:lnTo>
                    <a:pt x="112444" y="112444"/>
                  </a:lnTo>
                  <a:lnTo>
                    <a:pt x="143678" y="112444"/>
                  </a:lnTo>
                  <a:lnTo>
                    <a:pt x="143678" y="62469"/>
                  </a:lnTo>
                  <a:cubicBezTo>
                    <a:pt x="143678" y="53099"/>
                    <a:pt x="140555" y="46852"/>
                    <a:pt x="134308" y="40605"/>
                  </a:cubicBezTo>
                  <a:lnTo>
                    <a:pt x="103074" y="9370"/>
                  </a:lnTo>
                  <a:cubicBezTo>
                    <a:pt x="90580" y="-3123"/>
                    <a:pt x="71839" y="-3123"/>
                    <a:pt x="59345" y="9370"/>
                  </a:cubicBezTo>
                  <a:lnTo>
                    <a:pt x="9370" y="59345"/>
                  </a:lnTo>
                  <a:cubicBezTo>
                    <a:pt x="-3123" y="71839"/>
                    <a:pt x="-3123" y="90580"/>
                    <a:pt x="9370" y="103074"/>
                  </a:cubicBezTo>
                  <a:lnTo>
                    <a:pt x="49975" y="143678"/>
                  </a:lnTo>
                  <a:close/>
                </a:path>
              </a:pathLst>
            </a:custGeom>
            <a:grpFill/>
            <a:ln w="31155" cap="flat">
              <a:noFill/>
              <a:prstDash val="solid"/>
              <a:miter/>
            </a:ln>
          </p:spPr>
          <p:txBody>
            <a:bodyPr rtlCol="0" anchor="ctr"/>
            <a:lstStyle/>
            <a:p>
              <a:endParaRPr lang="en-GB"/>
            </a:p>
          </p:txBody>
        </p:sp>
      </p:grpSp>
      <p:pic>
        <p:nvPicPr>
          <p:cNvPr id="13" name="Graphic 12" descr="Fish with solid fill">
            <a:extLst>
              <a:ext uri="{FF2B5EF4-FFF2-40B4-BE49-F238E27FC236}">
                <a16:creationId xmlns:a16="http://schemas.microsoft.com/office/drawing/2014/main" id="{0B388063-64A0-C9D9-5778-293A9EF5BC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92870" y="-33208"/>
            <a:ext cx="1831554" cy="1831554"/>
          </a:xfrm>
          <a:prstGeom prst="rect">
            <a:avLst/>
          </a:prstGeom>
        </p:spPr>
      </p:pic>
      <p:grpSp>
        <p:nvGrpSpPr>
          <p:cNvPr id="37" name="Group 36">
            <a:extLst>
              <a:ext uri="{FF2B5EF4-FFF2-40B4-BE49-F238E27FC236}">
                <a16:creationId xmlns:a16="http://schemas.microsoft.com/office/drawing/2014/main" id="{4285010B-B696-D1ED-1CFD-9575C0D3930A}"/>
              </a:ext>
            </a:extLst>
          </p:cNvPr>
          <p:cNvGrpSpPr/>
          <p:nvPr/>
        </p:nvGrpSpPr>
        <p:grpSpPr>
          <a:xfrm>
            <a:off x="6379084" y="3555115"/>
            <a:ext cx="4188673" cy="2076097"/>
            <a:chOff x="6379084" y="3555115"/>
            <a:chExt cx="4188673" cy="2076097"/>
          </a:xfrm>
        </p:grpSpPr>
        <p:grpSp>
          <p:nvGrpSpPr>
            <p:cNvPr id="25" name="Graphic 23">
              <a:extLst>
                <a:ext uri="{FF2B5EF4-FFF2-40B4-BE49-F238E27FC236}">
                  <a16:creationId xmlns:a16="http://schemas.microsoft.com/office/drawing/2014/main" id="{B6A22F62-AD73-3975-FB02-007D454D0F4C}"/>
                </a:ext>
              </a:extLst>
            </p:cNvPr>
            <p:cNvGrpSpPr/>
            <p:nvPr/>
          </p:nvGrpSpPr>
          <p:grpSpPr>
            <a:xfrm rot="213698">
              <a:off x="6379084" y="3555115"/>
              <a:ext cx="4169103" cy="2076097"/>
              <a:chOff x="6770830" y="3427623"/>
              <a:chExt cx="1470564" cy="732300"/>
            </a:xfrm>
            <a:solidFill>
              <a:srgbClr val="000000"/>
            </a:solidFill>
          </p:grpSpPr>
          <p:sp>
            <p:nvSpPr>
              <p:cNvPr id="26" name="Freeform: Shape 25">
                <a:extLst>
                  <a:ext uri="{FF2B5EF4-FFF2-40B4-BE49-F238E27FC236}">
                    <a16:creationId xmlns:a16="http://schemas.microsoft.com/office/drawing/2014/main" id="{8D89EB1C-DB0D-2FC8-5558-0FB163F92BB0}"/>
                  </a:ext>
                </a:extLst>
              </p:cNvPr>
              <p:cNvSpPr/>
              <p:nvPr/>
            </p:nvSpPr>
            <p:spPr>
              <a:xfrm>
                <a:off x="7201741" y="3577641"/>
                <a:ext cx="582072" cy="582282"/>
              </a:xfrm>
              <a:custGeom>
                <a:avLst/>
                <a:gdLst>
                  <a:gd name="connsiteX0" fmla="*/ 582073 w 582072"/>
                  <a:gd name="connsiteY0" fmla="*/ 291179 h 582282"/>
                  <a:gd name="connsiteX1" fmla="*/ 291036 w 582072"/>
                  <a:gd name="connsiteY1" fmla="*/ 582282 h 582282"/>
                  <a:gd name="connsiteX2" fmla="*/ 0 w 582072"/>
                  <a:gd name="connsiteY2" fmla="*/ 291179 h 582282"/>
                  <a:gd name="connsiteX3" fmla="*/ 291036 w 582072"/>
                  <a:gd name="connsiteY3" fmla="*/ 0 h 582282"/>
                  <a:gd name="connsiteX4" fmla="*/ 582073 w 582072"/>
                  <a:gd name="connsiteY4" fmla="*/ 291179 h 582282"/>
                  <a:gd name="connsiteX5" fmla="*/ 500586 w 582072"/>
                  <a:gd name="connsiteY5" fmla="*/ 291179 h 582282"/>
                  <a:gd name="connsiteX6" fmla="*/ 291036 w 582072"/>
                  <a:gd name="connsiteY6" fmla="*/ 81629 h 582282"/>
                  <a:gd name="connsiteX7" fmla="*/ 81486 w 582072"/>
                  <a:gd name="connsiteY7" fmla="*/ 291179 h 582282"/>
                  <a:gd name="connsiteX8" fmla="*/ 291036 w 582072"/>
                  <a:gd name="connsiteY8" fmla="*/ 500653 h 582282"/>
                  <a:gd name="connsiteX9" fmla="*/ 500586 w 582072"/>
                  <a:gd name="connsiteY9" fmla="*/ 291179 h 582282"/>
                  <a:gd name="connsiteX10" fmla="*/ 582073 w 582072"/>
                  <a:gd name="connsiteY10" fmla="*/ 291179 h 582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2072" h="582282">
                    <a:moveTo>
                      <a:pt x="582073" y="291179"/>
                    </a:moveTo>
                    <a:cubicBezTo>
                      <a:pt x="582073" y="451837"/>
                      <a:pt x="451771" y="582282"/>
                      <a:pt x="291036" y="582282"/>
                    </a:cubicBezTo>
                    <a:cubicBezTo>
                      <a:pt x="130226" y="582282"/>
                      <a:pt x="0" y="451847"/>
                      <a:pt x="0" y="291179"/>
                    </a:cubicBezTo>
                    <a:cubicBezTo>
                      <a:pt x="0" y="130445"/>
                      <a:pt x="130226" y="0"/>
                      <a:pt x="291036" y="0"/>
                    </a:cubicBezTo>
                    <a:cubicBezTo>
                      <a:pt x="451790" y="0"/>
                      <a:pt x="582073" y="130445"/>
                      <a:pt x="582073" y="291179"/>
                    </a:cubicBezTo>
                    <a:lnTo>
                      <a:pt x="500586" y="291179"/>
                    </a:lnTo>
                    <a:cubicBezTo>
                      <a:pt x="500586" y="175470"/>
                      <a:pt x="406737" y="81629"/>
                      <a:pt x="291036" y="81629"/>
                    </a:cubicBezTo>
                    <a:cubicBezTo>
                      <a:pt x="175327" y="81629"/>
                      <a:pt x="81486" y="175470"/>
                      <a:pt x="81486" y="291179"/>
                    </a:cubicBezTo>
                    <a:cubicBezTo>
                      <a:pt x="81486" y="406822"/>
                      <a:pt x="175327" y="500653"/>
                      <a:pt x="291036" y="500653"/>
                    </a:cubicBezTo>
                    <a:cubicBezTo>
                      <a:pt x="406737" y="500653"/>
                      <a:pt x="500586" y="406803"/>
                      <a:pt x="500586" y="291179"/>
                    </a:cubicBezTo>
                    <a:lnTo>
                      <a:pt x="582073" y="291179"/>
                    </a:lnTo>
                    <a:close/>
                  </a:path>
                </a:pathLst>
              </a:custGeom>
              <a:solidFill>
                <a:srgbClr val="000000"/>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A5F725FF-81C8-0F27-E639-267DBC8F0676}"/>
                  </a:ext>
                </a:extLst>
              </p:cNvPr>
              <p:cNvSpPr/>
              <p:nvPr/>
            </p:nvSpPr>
            <p:spPr>
              <a:xfrm>
                <a:off x="6770830" y="3427623"/>
                <a:ext cx="1470564" cy="71140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grpSp>
        <p:sp>
          <p:nvSpPr>
            <p:cNvPr id="28" name="Rectangle 27">
              <a:extLst>
                <a:ext uri="{FF2B5EF4-FFF2-40B4-BE49-F238E27FC236}">
                  <a16:creationId xmlns:a16="http://schemas.microsoft.com/office/drawing/2014/main" id="{05992D6F-8265-A28D-FF13-3ADD8B5ED84D}"/>
                </a:ext>
              </a:extLst>
            </p:cNvPr>
            <p:cNvSpPr/>
            <p:nvPr/>
          </p:nvSpPr>
          <p:spPr>
            <a:xfrm>
              <a:off x="7703820" y="3831221"/>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8" name="Group 37">
            <a:extLst>
              <a:ext uri="{FF2B5EF4-FFF2-40B4-BE49-F238E27FC236}">
                <a16:creationId xmlns:a16="http://schemas.microsoft.com/office/drawing/2014/main" id="{18985756-99DA-BF55-9EF3-B0758D988355}"/>
              </a:ext>
            </a:extLst>
          </p:cNvPr>
          <p:cNvGrpSpPr/>
          <p:nvPr/>
        </p:nvGrpSpPr>
        <p:grpSpPr>
          <a:xfrm>
            <a:off x="7633935" y="5699575"/>
            <a:ext cx="4250726" cy="2016853"/>
            <a:chOff x="1966367" y="3003127"/>
            <a:chExt cx="4250726" cy="2016853"/>
          </a:xfrm>
        </p:grpSpPr>
        <p:sp>
          <p:nvSpPr>
            <p:cNvPr id="31" name="Freeform: Shape 30">
              <a:extLst>
                <a:ext uri="{FF2B5EF4-FFF2-40B4-BE49-F238E27FC236}">
                  <a16:creationId xmlns:a16="http://schemas.microsoft.com/office/drawing/2014/main" id="{F95F5E88-B6EC-E390-C22E-1D2908125986}"/>
                </a:ext>
              </a:extLst>
            </p:cNvPr>
            <p:cNvSpPr/>
            <p:nvPr/>
          </p:nvSpPr>
          <p:spPr>
            <a:xfrm rot="213698">
              <a:off x="2029906" y="3003127"/>
              <a:ext cx="4169103" cy="2016853"/>
            </a:xfrm>
            <a:custGeom>
              <a:avLst/>
              <a:gdLst>
                <a:gd name="connsiteX0" fmla="*/ 1454468 w 1470564"/>
                <a:gd name="connsiteY0" fmla="*/ 0 h 711403"/>
                <a:gd name="connsiteX1" fmla="*/ 1390174 w 1470564"/>
                <a:gd name="connsiteY1" fmla="*/ 32966 h 711403"/>
                <a:gd name="connsiteX2" fmla="*/ 422339 w 1470564"/>
                <a:gd name="connsiteY2" fmla="*/ 54102 h 711403"/>
                <a:gd name="connsiteX3" fmla="*/ 316040 w 1470564"/>
                <a:gd name="connsiteY3" fmla="*/ 166907 h 711403"/>
                <a:gd name="connsiteX4" fmla="*/ 277273 w 1470564"/>
                <a:gd name="connsiteY4" fmla="*/ 146294 h 711403"/>
                <a:gd name="connsiteX5" fmla="*/ 230467 w 1470564"/>
                <a:gd name="connsiteY5" fmla="*/ 193177 h 711403"/>
                <a:gd name="connsiteX6" fmla="*/ 277273 w 1470564"/>
                <a:gd name="connsiteY6" fmla="*/ 239763 h 711403"/>
                <a:gd name="connsiteX7" fmla="*/ 318735 w 1470564"/>
                <a:gd name="connsiteY7" fmla="*/ 214465 h 711403"/>
                <a:gd name="connsiteX8" fmla="*/ 368951 w 1470564"/>
                <a:gd name="connsiteY8" fmla="*/ 302200 h 711403"/>
                <a:gd name="connsiteX9" fmla="*/ 208731 w 1470564"/>
                <a:gd name="connsiteY9" fmla="*/ 562642 h 711403"/>
                <a:gd name="connsiteX10" fmla="*/ 118453 w 1470564"/>
                <a:gd name="connsiteY10" fmla="*/ 571643 h 711403"/>
                <a:gd name="connsiteX11" fmla="*/ 118453 w 1470564"/>
                <a:gd name="connsiteY11" fmla="*/ 541877 h 711403"/>
                <a:gd name="connsiteX12" fmla="*/ 0 w 1470564"/>
                <a:gd name="connsiteY12" fmla="*/ 550364 h 711403"/>
                <a:gd name="connsiteX13" fmla="*/ 12573 w 1470564"/>
                <a:gd name="connsiteY13" fmla="*/ 711403 h 711403"/>
                <a:gd name="connsiteX14" fmla="*/ 293408 w 1470564"/>
                <a:gd name="connsiteY14" fmla="*/ 676951 h 711403"/>
                <a:gd name="connsiteX15" fmla="*/ 446332 w 1470564"/>
                <a:gd name="connsiteY15" fmla="*/ 424691 h 711403"/>
                <a:gd name="connsiteX16" fmla="*/ 525580 w 1470564"/>
                <a:gd name="connsiteY16" fmla="*/ 305705 h 711403"/>
                <a:gd name="connsiteX17" fmla="*/ 569262 w 1470564"/>
                <a:gd name="connsiteY17" fmla="*/ 300047 h 711403"/>
                <a:gd name="connsiteX18" fmla="*/ 662292 w 1470564"/>
                <a:gd name="connsiteY18" fmla="*/ 393068 h 711403"/>
                <a:gd name="connsiteX19" fmla="*/ 648005 w 1470564"/>
                <a:gd name="connsiteY19" fmla="*/ 420976 h 711403"/>
                <a:gd name="connsiteX20" fmla="*/ 481232 w 1470564"/>
                <a:gd name="connsiteY20" fmla="*/ 420976 h 711403"/>
                <a:gd name="connsiteX21" fmla="*/ 481232 w 1470564"/>
                <a:gd name="connsiteY21" fmla="*/ 450533 h 711403"/>
                <a:gd name="connsiteX22" fmla="*/ 645909 w 1470564"/>
                <a:gd name="connsiteY22" fmla="*/ 450533 h 711403"/>
                <a:gd name="connsiteX23" fmla="*/ 657444 w 1470564"/>
                <a:gd name="connsiteY23" fmla="*/ 483051 h 711403"/>
                <a:gd name="connsiteX24" fmla="*/ 542401 w 1470564"/>
                <a:gd name="connsiteY24" fmla="*/ 598018 h 711403"/>
                <a:gd name="connsiteX25" fmla="*/ 563242 w 1470564"/>
                <a:gd name="connsiteY25" fmla="*/ 618858 h 711403"/>
                <a:gd name="connsiteX26" fmla="*/ 677837 w 1470564"/>
                <a:gd name="connsiteY26" fmla="*/ 504177 h 711403"/>
                <a:gd name="connsiteX27" fmla="*/ 710956 w 1470564"/>
                <a:gd name="connsiteY27" fmla="*/ 517122 h 711403"/>
                <a:gd name="connsiteX28" fmla="*/ 710956 w 1470564"/>
                <a:gd name="connsiteY28" fmla="*/ 680018 h 711403"/>
                <a:gd name="connsiteX29" fmla="*/ 740350 w 1470564"/>
                <a:gd name="connsiteY29" fmla="*/ 680018 h 711403"/>
                <a:gd name="connsiteX30" fmla="*/ 740350 w 1470564"/>
                <a:gd name="connsiteY30" fmla="*/ 515712 h 711403"/>
                <a:gd name="connsiteX31" fmla="*/ 770115 w 1470564"/>
                <a:gd name="connsiteY31" fmla="*/ 500834 h 711403"/>
                <a:gd name="connsiteX32" fmla="*/ 888063 w 1470564"/>
                <a:gd name="connsiteY32" fmla="*/ 618839 h 711403"/>
                <a:gd name="connsiteX33" fmla="*/ 908837 w 1470564"/>
                <a:gd name="connsiteY33" fmla="*/ 597999 h 711403"/>
                <a:gd name="connsiteX34" fmla="*/ 788937 w 1470564"/>
                <a:gd name="connsiteY34" fmla="*/ 478412 h 711403"/>
                <a:gd name="connsiteX35" fmla="*/ 798014 w 1470564"/>
                <a:gd name="connsiteY35" fmla="*/ 450504 h 711403"/>
                <a:gd name="connsiteX36" fmla="*/ 970121 w 1470564"/>
                <a:gd name="connsiteY36" fmla="*/ 450504 h 711403"/>
                <a:gd name="connsiteX37" fmla="*/ 970121 w 1470564"/>
                <a:gd name="connsiteY37" fmla="*/ 420957 h 711403"/>
                <a:gd name="connsiteX38" fmla="*/ 795928 w 1470564"/>
                <a:gd name="connsiteY38" fmla="*/ 420957 h 711403"/>
                <a:gd name="connsiteX39" fmla="*/ 785003 w 1470564"/>
                <a:gd name="connsiteY39" fmla="*/ 397069 h 711403"/>
                <a:gd name="connsiteX40" fmla="*/ 908828 w 1470564"/>
                <a:gd name="connsiteY40" fmla="*/ 273244 h 711403"/>
                <a:gd name="connsiteX41" fmla="*/ 894093 w 1470564"/>
                <a:gd name="connsiteY41" fmla="*/ 258366 h 711403"/>
                <a:gd name="connsiteX42" fmla="*/ 1401956 w 1470564"/>
                <a:gd name="connsiteY42" fmla="*/ 193177 h 711403"/>
                <a:gd name="connsiteX43" fmla="*/ 1470565 w 1470564"/>
                <a:gd name="connsiteY43" fmla="*/ 219894 h 711403"/>
                <a:gd name="connsiteX44" fmla="*/ 1454468 w 1470564"/>
                <a:gd name="connsiteY44" fmla="*/ 0 h 711403"/>
                <a:gd name="connsiteX45" fmla="*/ 710956 w 1470564"/>
                <a:gd name="connsiteY45" fmla="*/ 281883 h 711403"/>
                <a:gd name="connsiteX46" fmla="*/ 710956 w 1470564"/>
                <a:gd name="connsiteY46" fmla="*/ 365227 h 711403"/>
                <a:gd name="connsiteX47" fmla="*/ 684838 w 1470564"/>
                <a:gd name="connsiteY47" fmla="*/ 374228 h 711403"/>
                <a:gd name="connsiteX48" fmla="*/ 606104 w 1470564"/>
                <a:gd name="connsiteY48" fmla="*/ 295351 h 711403"/>
                <a:gd name="connsiteX49" fmla="*/ 710956 w 1470564"/>
                <a:gd name="connsiteY49" fmla="*/ 281883 h 711403"/>
                <a:gd name="connsiteX50" fmla="*/ 763857 w 1470564"/>
                <a:gd name="connsiteY50" fmla="*/ 376609 h 711403"/>
                <a:gd name="connsiteX51" fmla="*/ 740340 w 1470564"/>
                <a:gd name="connsiteY51" fmla="*/ 366636 h 711403"/>
                <a:gd name="connsiteX52" fmla="*/ 740340 w 1470564"/>
                <a:gd name="connsiteY52" fmla="*/ 278006 h 711403"/>
                <a:gd name="connsiteX53" fmla="*/ 880310 w 1470564"/>
                <a:gd name="connsiteY53" fmla="*/ 260147 h 711403"/>
                <a:gd name="connsiteX54" fmla="*/ 763857 w 1470564"/>
                <a:gd name="connsiteY54" fmla="*/ 376609 h 711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470564" h="711403">
                  <a:moveTo>
                    <a:pt x="1454468" y="0"/>
                  </a:moveTo>
                  <a:cubicBezTo>
                    <a:pt x="1426997" y="32966"/>
                    <a:pt x="1390174" y="32966"/>
                    <a:pt x="1390174" y="32966"/>
                  </a:cubicBezTo>
                  <a:lnTo>
                    <a:pt x="422339" y="54102"/>
                  </a:lnTo>
                  <a:cubicBezTo>
                    <a:pt x="334118" y="57150"/>
                    <a:pt x="318049" y="127244"/>
                    <a:pt x="316040" y="166907"/>
                  </a:cubicBezTo>
                  <a:cubicBezTo>
                    <a:pt x="307629" y="154410"/>
                    <a:pt x="293341" y="146294"/>
                    <a:pt x="277273" y="146294"/>
                  </a:cubicBezTo>
                  <a:cubicBezTo>
                    <a:pt x="251374" y="146294"/>
                    <a:pt x="230467" y="167202"/>
                    <a:pt x="230467" y="193177"/>
                  </a:cubicBezTo>
                  <a:cubicBezTo>
                    <a:pt x="230467" y="218999"/>
                    <a:pt x="251374" y="239763"/>
                    <a:pt x="277273" y="239763"/>
                  </a:cubicBezTo>
                  <a:cubicBezTo>
                    <a:pt x="295351" y="239763"/>
                    <a:pt x="310982" y="229419"/>
                    <a:pt x="318735" y="214465"/>
                  </a:cubicBezTo>
                  <a:cubicBezTo>
                    <a:pt x="322907" y="239097"/>
                    <a:pt x="334880" y="280025"/>
                    <a:pt x="368951" y="302200"/>
                  </a:cubicBezTo>
                  <a:lnTo>
                    <a:pt x="208731" y="562642"/>
                  </a:lnTo>
                  <a:lnTo>
                    <a:pt x="118453" y="571643"/>
                  </a:lnTo>
                  <a:lnTo>
                    <a:pt x="118453" y="541877"/>
                  </a:lnTo>
                  <a:lnTo>
                    <a:pt x="0" y="550364"/>
                  </a:lnTo>
                  <a:lnTo>
                    <a:pt x="12573" y="711403"/>
                  </a:lnTo>
                  <a:lnTo>
                    <a:pt x="293408" y="676951"/>
                  </a:lnTo>
                  <a:lnTo>
                    <a:pt x="446332" y="424691"/>
                  </a:lnTo>
                  <a:lnTo>
                    <a:pt x="525580" y="305705"/>
                  </a:lnTo>
                  <a:lnTo>
                    <a:pt x="569262" y="300047"/>
                  </a:lnTo>
                  <a:lnTo>
                    <a:pt x="662292" y="393068"/>
                  </a:lnTo>
                  <a:cubicBezTo>
                    <a:pt x="655739" y="401193"/>
                    <a:pt x="650834" y="410480"/>
                    <a:pt x="648005" y="420976"/>
                  </a:cubicBezTo>
                  <a:lnTo>
                    <a:pt x="481232" y="420976"/>
                  </a:lnTo>
                  <a:lnTo>
                    <a:pt x="481232" y="450533"/>
                  </a:lnTo>
                  <a:lnTo>
                    <a:pt x="645909" y="450533"/>
                  </a:lnTo>
                  <a:cubicBezTo>
                    <a:pt x="647319" y="462363"/>
                    <a:pt x="651205" y="473364"/>
                    <a:pt x="657444" y="483051"/>
                  </a:cubicBezTo>
                  <a:lnTo>
                    <a:pt x="542401" y="598018"/>
                  </a:lnTo>
                  <a:lnTo>
                    <a:pt x="563242" y="618858"/>
                  </a:lnTo>
                  <a:lnTo>
                    <a:pt x="677837" y="504177"/>
                  </a:lnTo>
                  <a:cubicBezTo>
                    <a:pt x="687515" y="510950"/>
                    <a:pt x="698821" y="515264"/>
                    <a:pt x="710956" y="517122"/>
                  </a:cubicBezTo>
                  <a:lnTo>
                    <a:pt x="710956" y="680018"/>
                  </a:lnTo>
                  <a:lnTo>
                    <a:pt x="740350" y="680018"/>
                  </a:lnTo>
                  <a:lnTo>
                    <a:pt x="740350" y="515712"/>
                  </a:lnTo>
                  <a:cubicBezTo>
                    <a:pt x="751437" y="513036"/>
                    <a:pt x="761571" y="507825"/>
                    <a:pt x="770115" y="500834"/>
                  </a:cubicBezTo>
                  <a:lnTo>
                    <a:pt x="888063" y="618839"/>
                  </a:lnTo>
                  <a:lnTo>
                    <a:pt x="908837" y="597999"/>
                  </a:lnTo>
                  <a:lnTo>
                    <a:pt x="788937" y="478412"/>
                  </a:lnTo>
                  <a:cubicBezTo>
                    <a:pt x="793852" y="469868"/>
                    <a:pt x="796823" y="460477"/>
                    <a:pt x="798014" y="450504"/>
                  </a:cubicBezTo>
                  <a:lnTo>
                    <a:pt x="970121" y="450504"/>
                  </a:lnTo>
                  <a:lnTo>
                    <a:pt x="970121" y="420957"/>
                  </a:lnTo>
                  <a:lnTo>
                    <a:pt x="795928" y="420957"/>
                  </a:lnTo>
                  <a:cubicBezTo>
                    <a:pt x="793623" y="412328"/>
                    <a:pt x="789975" y="404212"/>
                    <a:pt x="785003" y="397069"/>
                  </a:cubicBezTo>
                  <a:lnTo>
                    <a:pt x="908828" y="273244"/>
                  </a:lnTo>
                  <a:lnTo>
                    <a:pt x="894093" y="258366"/>
                  </a:lnTo>
                  <a:lnTo>
                    <a:pt x="1401956" y="193177"/>
                  </a:lnTo>
                  <a:cubicBezTo>
                    <a:pt x="1401956" y="193177"/>
                    <a:pt x="1438208" y="187671"/>
                    <a:pt x="1470565" y="219894"/>
                  </a:cubicBezTo>
                  <a:lnTo>
                    <a:pt x="1454468" y="0"/>
                  </a:lnTo>
                  <a:close/>
                  <a:moveTo>
                    <a:pt x="710956" y="281883"/>
                  </a:moveTo>
                  <a:lnTo>
                    <a:pt x="710956" y="365227"/>
                  </a:lnTo>
                  <a:cubicBezTo>
                    <a:pt x="701592" y="366789"/>
                    <a:pt x="692801" y="369770"/>
                    <a:pt x="684838" y="374228"/>
                  </a:cubicBezTo>
                  <a:lnTo>
                    <a:pt x="606104" y="295351"/>
                  </a:lnTo>
                  <a:lnTo>
                    <a:pt x="710956" y="281883"/>
                  </a:lnTo>
                  <a:close/>
                  <a:moveTo>
                    <a:pt x="763857" y="376609"/>
                  </a:moveTo>
                  <a:cubicBezTo>
                    <a:pt x="756714" y="372066"/>
                    <a:pt x="748751" y="368722"/>
                    <a:pt x="740340" y="366636"/>
                  </a:cubicBezTo>
                  <a:lnTo>
                    <a:pt x="740340" y="278006"/>
                  </a:lnTo>
                  <a:lnTo>
                    <a:pt x="880310" y="260147"/>
                  </a:lnTo>
                  <a:lnTo>
                    <a:pt x="763857" y="376609"/>
                  </a:lnTo>
                  <a:close/>
                </a:path>
              </a:pathLst>
            </a:custGeom>
            <a:solidFill>
              <a:srgbClr val="000000"/>
            </a:solidFill>
            <a:ln w="9525" cap="flat">
              <a:noFill/>
              <a:prstDash val="solid"/>
              <a:miter/>
            </a:ln>
          </p:spPr>
          <p:txBody>
            <a:bodyPr rtlCol="0" anchor="ctr"/>
            <a:lstStyle/>
            <a:p>
              <a:endParaRPr lang="en-GB"/>
            </a:p>
          </p:txBody>
        </p:sp>
        <p:sp>
          <p:nvSpPr>
            <p:cNvPr id="32" name="Rectangle 31">
              <a:extLst>
                <a:ext uri="{FF2B5EF4-FFF2-40B4-BE49-F238E27FC236}">
                  <a16:creationId xmlns:a16="http://schemas.microsoft.com/office/drawing/2014/main" id="{40557F8F-D44A-4A78-675C-01475AA92453}"/>
                </a:ext>
              </a:extLst>
            </p:cNvPr>
            <p:cNvSpPr/>
            <p:nvPr/>
          </p:nvSpPr>
          <p:spPr>
            <a:xfrm rot="21379469">
              <a:off x="1966367" y="3841751"/>
              <a:ext cx="2874769" cy="1173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reeform: Shape 34">
              <a:extLst>
                <a:ext uri="{FF2B5EF4-FFF2-40B4-BE49-F238E27FC236}">
                  <a16:creationId xmlns:a16="http://schemas.microsoft.com/office/drawing/2014/main" id="{97239036-F227-D80E-611D-5FD3CBBB10CA}"/>
                </a:ext>
              </a:extLst>
            </p:cNvPr>
            <p:cNvSpPr/>
            <p:nvPr/>
          </p:nvSpPr>
          <p:spPr>
            <a:xfrm>
              <a:off x="2807970" y="3798570"/>
              <a:ext cx="508635" cy="371475"/>
            </a:xfrm>
            <a:custGeom>
              <a:avLst/>
              <a:gdLst>
                <a:gd name="connsiteX0" fmla="*/ 280035 w 508635"/>
                <a:gd name="connsiteY0" fmla="*/ 0 h 373380"/>
                <a:gd name="connsiteX1" fmla="*/ 392430 w 508635"/>
                <a:gd name="connsiteY1" fmla="*/ 38100 h 373380"/>
                <a:gd name="connsiteX2" fmla="*/ 464820 w 508635"/>
                <a:gd name="connsiteY2" fmla="*/ 51435 h 373380"/>
                <a:gd name="connsiteX3" fmla="*/ 508635 w 508635"/>
                <a:gd name="connsiteY3" fmla="*/ 78105 h 373380"/>
                <a:gd name="connsiteX4" fmla="*/ 394335 w 508635"/>
                <a:gd name="connsiteY4" fmla="*/ 373380 h 373380"/>
                <a:gd name="connsiteX5" fmla="*/ 0 w 508635"/>
                <a:gd name="connsiteY5" fmla="*/ 163830 h 373380"/>
                <a:gd name="connsiteX6" fmla="*/ 118110 w 508635"/>
                <a:gd name="connsiteY6" fmla="*/ 1905 h 373380"/>
                <a:gd name="connsiteX7" fmla="*/ 219075 w 508635"/>
                <a:gd name="connsiteY7" fmla="*/ 1905 h 373380"/>
                <a:gd name="connsiteX8" fmla="*/ 280035 w 508635"/>
                <a:gd name="connsiteY8" fmla="*/ 0 h 373380"/>
                <a:gd name="connsiteX0" fmla="*/ 280035 w 508635"/>
                <a:gd name="connsiteY0" fmla="*/ 0 h 373380"/>
                <a:gd name="connsiteX1" fmla="*/ 312420 w 508635"/>
                <a:gd name="connsiteY1" fmla="*/ 146685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64820 w 508635"/>
                <a:gd name="connsiteY3" fmla="*/ 51435 h 373380"/>
                <a:gd name="connsiteX4" fmla="*/ 508635 w 508635"/>
                <a:gd name="connsiteY4" fmla="*/ 78105 h 373380"/>
                <a:gd name="connsiteX5" fmla="*/ 394335 w 508635"/>
                <a:gd name="connsiteY5" fmla="*/ 373380 h 373380"/>
                <a:gd name="connsiteX6" fmla="*/ 0 w 508635"/>
                <a:gd name="connsiteY6" fmla="*/ 163830 h 373380"/>
                <a:gd name="connsiteX7" fmla="*/ 118110 w 508635"/>
                <a:gd name="connsiteY7" fmla="*/ 1905 h 373380"/>
                <a:gd name="connsiteX8" fmla="*/ 219075 w 508635"/>
                <a:gd name="connsiteY8" fmla="*/ 1905 h 373380"/>
                <a:gd name="connsiteX9" fmla="*/ 280035 w 508635"/>
                <a:gd name="connsiteY9" fmla="*/ 0 h 373380"/>
                <a:gd name="connsiteX0" fmla="*/ 280035 w 508635"/>
                <a:gd name="connsiteY0" fmla="*/ 0 h 373380"/>
                <a:gd name="connsiteX1" fmla="*/ 333375 w 508635"/>
                <a:gd name="connsiteY1" fmla="*/ 30480 h 373380"/>
                <a:gd name="connsiteX2" fmla="*/ 392430 w 508635"/>
                <a:gd name="connsiteY2" fmla="*/ 38100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80035 w 508635"/>
                <a:gd name="connsiteY0" fmla="*/ 0 h 373380"/>
                <a:gd name="connsiteX1" fmla="*/ 333375 w 508635"/>
                <a:gd name="connsiteY1" fmla="*/ 30480 h 373380"/>
                <a:gd name="connsiteX2" fmla="*/ 390525 w 508635"/>
                <a:gd name="connsiteY2" fmla="*/ 47625 h 373380"/>
                <a:gd name="connsiteX3" fmla="*/ 422910 w 508635"/>
                <a:gd name="connsiteY3" fmla="*/ 45720 h 373380"/>
                <a:gd name="connsiteX4" fmla="*/ 464820 w 508635"/>
                <a:gd name="connsiteY4" fmla="*/ 51435 h 373380"/>
                <a:gd name="connsiteX5" fmla="*/ 508635 w 508635"/>
                <a:gd name="connsiteY5" fmla="*/ 78105 h 373380"/>
                <a:gd name="connsiteX6" fmla="*/ 394335 w 508635"/>
                <a:gd name="connsiteY6" fmla="*/ 373380 h 373380"/>
                <a:gd name="connsiteX7" fmla="*/ 0 w 508635"/>
                <a:gd name="connsiteY7" fmla="*/ 163830 h 373380"/>
                <a:gd name="connsiteX8" fmla="*/ 118110 w 508635"/>
                <a:gd name="connsiteY8" fmla="*/ 1905 h 373380"/>
                <a:gd name="connsiteX9" fmla="*/ 219075 w 508635"/>
                <a:gd name="connsiteY9" fmla="*/ 1905 h 373380"/>
                <a:gd name="connsiteX10" fmla="*/ 280035 w 508635"/>
                <a:gd name="connsiteY10" fmla="*/ 0 h 373380"/>
                <a:gd name="connsiteX0" fmla="*/ 278130 w 508635"/>
                <a:gd name="connsiteY0" fmla="*/ 0 h 371475"/>
                <a:gd name="connsiteX1" fmla="*/ 333375 w 508635"/>
                <a:gd name="connsiteY1" fmla="*/ 28575 h 371475"/>
                <a:gd name="connsiteX2" fmla="*/ 390525 w 508635"/>
                <a:gd name="connsiteY2" fmla="*/ 45720 h 371475"/>
                <a:gd name="connsiteX3" fmla="*/ 422910 w 508635"/>
                <a:gd name="connsiteY3" fmla="*/ 4381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7150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90525 w 508635"/>
                <a:gd name="connsiteY2" fmla="*/ 45720 h 371475"/>
                <a:gd name="connsiteX3" fmla="*/ 424815 w 508635"/>
                <a:gd name="connsiteY3" fmla="*/ 51435 h 371475"/>
                <a:gd name="connsiteX4" fmla="*/ 464820 w 508635"/>
                <a:gd name="connsiteY4" fmla="*/ 49530 h 371475"/>
                <a:gd name="connsiteX5" fmla="*/ 508635 w 508635"/>
                <a:gd name="connsiteY5" fmla="*/ 76200 h 371475"/>
                <a:gd name="connsiteX6" fmla="*/ 394335 w 508635"/>
                <a:gd name="connsiteY6" fmla="*/ 371475 h 371475"/>
                <a:gd name="connsiteX7" fmla="*/ 0 w 508635"/>
                <a:gd name="connsiteY7" fmla="*/ 161925 h 371475"/>
                <a:gd name="connsiteX8" fmla="*/ 118110 w 508635"/>
                <a:gd name="connsiteY8" fmla="*/ 0 h 371475"/>
                <a:gd name="connsiteX9" fmla="*/ 219075 w 508635"/>
                <a:gd name="connsiteY9" fmla="*/ 0 h 371475"/>
                <a:gd name="connsiteX10" fmla="*/ 278130 w 508635"/>
                <a:gd name="connsiteY10" fmla="*/ 0 h 371475"/>
                <a:gd name="connsiteX0" fmla="*/ 278130 w 508635"/>
                <a:gd name="connsiteY0" fmla="*/ 0 h 371475"/>
                <a:gd name="connsiteX1" fmla="*/ 333375 w 508635"/>
                <a:gd name="connsiteY1" fmla="*/ 28575 h 371475"/>
                <a:gd name="connsiteX2" fmla="*/ 360045 w 508635"/>
                <a:gd name="connsiteY2" fmla="*/ 41910 h 371475"/>
                <a:gd name="connsiteX3" fmla="*/ 390525 w 508635"/>
                <a:gd name="connsiteY3" fmla="*/ 45720 h 371475"/>
                <a:gd name="connsiteX4" fmla="*/ 424815 w 508635"/>
                <a:gd name="connsiteY4" fmla="*/ 51435 h 371475"/>
                <a:gd name="connsiteX5" fmla="*/ 464820 w 508635"/>
                <a:gd name="connsiteY5" fmla="*/ 49530 h 371475"/>
                <a:gd name="connsiteX6" fmla="*/ 508635 w 508635"/>
                <a:gd name="connsiteY6" fmla="*/ 76200 h 371475"/>
                <a:gd name="connsiteX7" fmla="*/ 394335 w 508635"/>
                <a:gd name="connsiteY7" fmla="*/ 371475 h 371475"/>
                <a:gd name="connsiteX8" fmla="*/ 0 w 508635"/>
                <a:gd name="connsiteY8" fmla="*/ 161925 h 371475"/>
                <a:gd name="connsiteX9" fmla="*/ 118110 w 508635"/>
                <a:gd name="connsiteY9" fmla="*/ 0 h 371475"/>
                <a:gd name="connsiteX10" fmla="*/ 219075 w 508635"/>
                <a:gd name="connsiteY10" fmla="*/ 0 h 371475"/>
                <a:gd name="connsiteX11" fmla="*/ 278130 w 508635"/>
                <a:gd name="connsiteY11"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572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 name="connsiteX0" fmla="*/ 278130 w 508635"/>
                <a:gd name="connsiteY0" fmla="*/ 0 h 371475"/>
                <a:gd name="connsiteX1" fmla="*/ 304800 w 508635"/>
                <a:gd name="connsiteY1" fmla="*/ 13335 h 371475"/>
                <a:gd name="connsiteX2" fmla="*/ 333375 w 508635"/>
                <a:gd name="connsiteY2" fmla="*/ 28575 h 371475"/>
                <a:gd name="connsiteX3" fmla="*/ 360045 w 508635"/>
                <a:gd name="connsiteY3" fmla="*/ 41910 h 371475"/>
                <a:gd name="connsiteX4" fmla="*/ 390525 w 508635"/>
                <a:gd name="connsiteY4" fmla="*/ 49530 h 371475"/>
                <a:gd name="connsiteX5" fmla="*/ 424815 w 508635"/>
                <a:gd name="connsiteY5" fmla="*/ 51435 h 371475"/>
                <a:gd name="connsiteX6" fmla="*/ 464820 w 508635"/>
                <a:gd name="connsiteY6" fmla="*/ 49530 h 371475"/>
                <a:gd name="connsiteX7" fmla="*/ 508635 w 508635"/>
                <a:gd name="connsiteY7" fmla="*/ 76200 h 371475"/>
                <a:gd name="connsiteX8" fmla="*/ 394335 w 508635"/>
                <a:gd name="connsiteY8" fmla="*/ 371475 h 371475"/>
                <a:gd name="connsiteX9" fmla="*/ 0 w 508635"/>
                <a:gd name="connsiteY9" fmla="*/ 161925 h 371475"/>
                <a:gd name="connsiteX10" fmla="*/ 118110 w 508635"/>
                <a:gd name="connsiteY10" fmla="*/ 0 h 371475"/>
                <a:gd name="connsiteX11" fmla="*/ 219075 w 508635"/>
                <a:gd name="connsiteY11" fmla="*/ 0 h 371475"/>
                <a:gd name="connsiteX12" fmla="*/ 278130 w 508635"/>
                <a:gd name="connsiteY12" fmla="*/ 0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8635" h="371475">
                  <a:moveTo>
                    <a:pt x="278130" y="0"/>
                  </a:moveTo>
                  <a:cubicBezTo>
                    <a:pt x="292735" y="1905"/>
                    <a:pt x="295593" y="8573"/>
                    <a:pt x="304800" y="13335"/>
                  </a:cubicBezTo>
                  <a:cubicBezTo>
                    <a:pt x="314008" y="18098"/>
                    <a:pt x="324485" y="23495"/>
                    <a:pt x="333375" y="28575"/>
                  </a:cubicBezTo>
                  <a:cubicBezTo>
                    <a:pt x="342265" y="32385"/>
                    <a:pt x="351155" y="38100"/>
                    <a:pt x="360045" y="41910"/>
                  </a:cubicBezTo>
                  <a:lnTo>
                    <a:pt x="390525" y="49530"/>
                  </a:lnTo>
                  <a:cubicBezTo>
                    <a:pt x="400050" y="50800"/>
                    <a:pt x="415290" y="50165"/>
                    <a:pt x="424815" y="51435"/>
                  </a:cubicBezTo>
                  <a:lnTo>
                    <a:pt x="464820" y="49530"/>
                  </a:lnTo>
                  <a:lnTo>
                    <a:pt x="508635" y="76200"/>
                  </a:lnTo>
                  <a:lnTo>
                    <a:pt x="394335" y="371475"/>
                  </a:lnTo>
                  <a:lnTo>
                    <a:pt x="0" y="161925"/>
                  </a:lnTo>
                  <a:lnTo>
                    <a:pt x="118110" y="0"/>
                  </a:lnTo>
                  <a:lnTo>
                    <a:pt x="219075" y="0"/>
                  </a:lnTo>
                  <a:lnTo>
                    <a:pt x="27813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47E45A6E-12DF-00AA-CD4F-A9B0D263F55D}"/>
                </a:ext>
              </a:extLst>
            </p:cNvPr>
            <p:cNvSpPr/>
            <p:nvPr/>
          </p:nvSpPr>
          <p:spPr>
            <a:xfrm>
              <a:off x="3353156" y="3279212"/>
              <a:ext cx="2863937" cy="326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B5120C08-8994-8ED7-7AE6-30774817A85A}"/>
              </a:ext>
            </a:extLst>
          </p:cNvPr>
          <p:cNvGrpSpPr/>
          <p:nvPr/>
        </p:nvGrpSpPr>
        <p:grpSpPr>
          <a:xfrm>
            <a:off x="279208" y="3139632"/>
            <a:ext cx="1793664" cy="3260533"/>
            <a:chOff x="265363" y="3279212"/>
            <a:chExt cx="1793664" cy="3260533"/>
          </a:xfrm>
        </p:grpSpPr>
        <p:sp>
          <p:nvSpPr>
            <p:cNvPr id="47" name="Freeform: Shape 46">
              <a:extLst>
                <a:ext uri="{FF2B5EF4-FFF2-40B4-BE49-F238E27FC236}">
                  <a16:creationId xmlns:a16="http://schemas.microsoft.com/office/drawing/2014/main" id="{D15EDD45-540C-7B27-ECA9-9F70D9477B5E}"/>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C04EA33C-A113-B963-FBBF-5C2175D7FB30}"/>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7ED9C71A-FDA2-8BB5-9FF8-3C69A13BF622}"/>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38100" cap="flat">
              <a:solidFill>
                <a:schemeClr val="tx1"/>
              </a:solid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FA7B3CC7-17AD-333C-11E4-4EF2F05C407D}"/>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38100" cap="flat">
              <a:solidFill>
                <a:schemeClr val="tx1"/>
              </a:solid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767DCD42-88A7-8827-580B-111C1C1C3FB0}"/>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38100" cap="flat">
              <a:solidFill>
                <a:schemeClr val="tx1"/>
              </a:solidFill>
              <a:prstDash val="solid"/>
              <a:miter/>
            </a:ln>
          </p:spPr>
          <p:txBody>
            <a:bodyPr rtlCol="0" anchor="ctr"/>
            <a:lstStyle/>
            <a:p>
              <a:endParaRPr lang="en-GB"/>
            </a:p>
          </p:txBody>
        </p:sp>
      </p:grpSp>
      <p:grpSp>
        <p:nvGrpSpPr>
          <p:cNvPr id="1039" name="Group 1038">
            <a:extLst>
              <a:ext uri="{FF2B5EF4-FFF2-40B4-BE49-F238E27FC236}">
                <a16:creationId xmlns:a16="http://schemas.microsoft.com/office/drawing/2014/main" id="{7C6AC1C8-D2B9-B3CC-14E5-02DBEA1B816B}"/>
              </a:ext>
            </a:extLst>
          </p:cNvPr>
          <p:cNvGrpSpPr/>
          <p:nvPr/>
        </p:nvGrpSpPr>
        <p:grpSpPr>
          <a:xfrm>
            <a:off x="-30182" y="5385891"/>
            <a:ext cx="591090" cy="1318260"/>
            <a:chOff x="6806848" y="468198"/>
            <a:chExt cx="591090" cy="1318260"/>
          </a:xfrm>
        </p:grpSpPr>
        <p:sp>
          <p:nvSpPr>
            <p:cNvPr id="1040" name="Rectangle 1039">
              <a:extLst>
                <a:ext uri="{FF2B5EF4-FFF2-40B4-BE49-F238E27FC236}">
                  <a16:creationId xmlns:a16="http://schemas.microsoft.com/office/drawing/2014/main" id="{5D0495A5-7F3F-B221-D2E6-B538B60B9FBA}"/>
                </a:ext>
              </a:extLst>
            </p:cNvPr>
            <p:cNvSpPr/>
            <p:nvPr/>
          </p:nvSpPr>
          <p:spPr>
            <a:xfrm>
              <a:off x="7042373" y="1498539"/>
              <a:ext cx="125988" cy="287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41" name="Group 1040">
              <a:extLst>
                <a:ext uri="{FF2B5EF4-FFF2-40B4-BE49-F238E27FC236}">
                  <a16:creationId xmlns:a16="http://schemas.microsoft.com/office/drawing/2014/main" id="{EA8A631E-019B-57AC-EEF9-48CF41768C3A}"/>
                </a:ext>
              </a:extLst>
            </p:cNvPr>
            <p:cNvGrpSpPr/>
            <p:nvPr/>
          </p:nvGrpSpPr>
          <p:grpSpPr>
            <a:xfrm>
              <a:off x="6806848" y="468198"/>
              <a:ext cx="591090" cy="1074489"/>
              <a:chOff x="265363" y="3279212"/>
              <a:chExt cx="1793664" cy="3260533"/>
            </a:xfrm>
          </p:grpSpPr>
          <p:sp>
            <p:nvSpPr>
              <p:cNvPr id="1042" name="Freeform: Shape 1041">
                <a:extLst>
                  <a:ext uri="{FF2B5EF4-FFF2-40B4-BE49-F238E27FC236}">
                    <a16:creationId xmlns:a16="http://schemas.microsoft.com/office/drawing/2014/main" id="{ADF3CFE9-7551-C455-FA26-B8926A33CAF6}"/>
                  </a:ext>
                </a:extLst>
              </p:cNvPr>
              <p:cNvSpPr/>
              <p:nvPr/>
            </p:nvSpPr>
            <p:spPr>
              <a:xfrm rot="574022">
                <a:off x="265363" y="3279212"/>
                <a:ext cx="1793664" cy="3260533"/>
              </a:xfrm>
              <a:custGeom>
                <a:avLst/>
                <a:gdLst>
                  <a:gd name="connsiteX0" fmla="*/ 196595 w 1793664"/>
                  <a:gd name="connsiteY0" fmla="*/ 1576437 h 3260533"/>
                  <a:gd name="connsiteX1" fmla="*/ 700238 w 1793664"/>
                  <a:gd name="connsiteY1" fmla="*/ 53830 h 3260533"/>
                  <a:gd name="connsiteX2" fmla="*/ 1597070 w 1793664"/>
                  <a:gd name="connsiteY2" fmla="*/ 1684096 h 3260533"/>
                  <a:gd name="connsiteX3" fmla="*/ 1093427 w 1793664"/>
                  <a:gd name="connsiteY3" fmla="*/ 3206703 h 3260533"/>
                  <a:gd name="connsiteX4" fmla="*/ 196595 w 1793664"/>
                  <a:gd name="connsiteY4" fmla="*/ 1576437 h 3260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3664" h="3260533">
                    <a:moveTo>
                      <a:pt x="196595" y="1576437"/>
                    </a:moveTo>
                    <a:cubicBezTo>
                      <a:pt x="88019" y="705794"/>
                      <a:pt x="313507" y="24100"/>
                      <a:pt x="700238" y="53830"/>
                    </a:cubicBezTo>
                    <a:cubicBezTo>
                      <a:pt x="1086968" y="83559"/>
                      <a:pt x="1488493" y="813454"/>
                      <a:pt x="1597070" y="1684096"/>
                    </a:cubicBezTo>
                    <a:cubicBezTo>
                      <a:pt x="1705646" y="2554739"/>
                      <a:pt x="1480158" y="3236433"/>
                      <a:pt x="1093427" y="3206703"/>
                    </a:cubicBezTo>
                    <a:cubicBezTo>
                      <a:pt x="706697" y="3176974"/>
                      <a:pt x="305171" y="2447078"/>
                      <a:pt x="196595" y="1576437"/>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3" name="Freeform: Shape 1042">
                <a:extLst>
                  <a:ext uri="{FF2B5EF4-FFF2-40B4-BE49-F238E27FC236}">
                    <a16:creationId xmlns:a16="http://schemas.microsoft.com/office/drawing/2014/main" id="{591F133D-DF7E-6F30-793D-A8FC076B613B}"/>
                  </a:ext>
                </a:extLst>
              </p:cNvPr>
              <p:cNvSpPr/>
              <p:nvPr/>
            </p:nvSpPr>
            <p:spPr>
              <a:xfrm rot="574022">
                <a:off x="442931" y="3601997"/>
                <a:ext cx="1438527" cy="2614964"/>
              </a:xfrm>
              <a:custGeom>
                <a:avLst/>
                <a:gdLst>
                  <a:gd name="connsiteX0" fmla="*/ 157670 w 1438527"/>
                  <a:gd name="connsiteY0" fmla="*/ 1264310 h 2614964"/>
                  <a:gd name="connsiteX1" fmla="*/ 561594 w 1438527"/>
                  <a:gd name="connsiteY1" fmla="*/ 43171 h 2614964"/>
                  <a:gd name="connsiteX2" fmla="*/ 1280858 w 1438527"/>
                  <a:gd name="connsiteY2" fmla="*/ 1350654 h 2614964"/>
                  <a:gd name="connsiteX3" fmla="*/ 876934 w 1438527"/>
                  <a:gd name="connsiteY3" fmla="*/ 2571792 h 2614964"/>
                  <a:gd name="connsiteX4" fmla="*/ 157670 w 1438527"/>
                  <a:gd name="connsiteY4" fmla="*/ 1264310 h 2614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527" h="2614964">
                    <a:moveTo>
                      <a:pt x="157670" y="1264310"/>
                    </a:moveTo>
                    <a:cubicBezTo>
                      <a:pt x="70591" y="566050"/>
                      <a:pt x="251434" y="19328"/>
                      <a:pt x="561594" y="43171"/>
                    </a:cubicBezTo>
                    <a:cubicBezTo>
                      <a:pt x="871754" y="67014"/>
                      <a:pt x="1193779" y="652394"/>
                      <a:pt x="1280858" y="1350654"/>
                    </a:cubicBezTo>
                    <a:cubicBezTo>
                      <a:pt x="1367937" y="2048913"/>
                      <a:pt x="1187094" y="2595635"/>
                      <a:pt x="876934" y="2571792"/>
                    </a:cubicBezTo>
                    <a:cubicBezTo>
                      <a:pt x="566774" y="2547949"/>
                      <a:pt x="244749" y="1962569"/>
                      <a:pt x="157670" y="1264310"/>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4" name="Freeform: Shape 1043">
                <a:extLst>
                  <a:ext uri="{FF2B5EF4-FFF2-40B4-BE49-F238E27FC236}">
                    <a16:creationId xmlns:a16="http://schemas.microsoft.com/office/drawing/2014/main" id="{39B29B8A-C9A8-9E75-7273-16C3FF56785F}"/>
                  </a:ext>
                </a:extLst>
              </p:cNvPr>
              <p:cNvSpPr/>
              <p:nvPr/>
            </p:nvSpPr>
            <p:spPr>
              <a:xfrm rot="574022">
                <a:off x="622747" y="3928867"/>
                <a:ext cx="1078895" cy="1961223"/>
              </a:xfrm>
              <a:custGeom>
                <a:avLst/>
                <a:gdLst>
                  <a:gd name="connsiteX0" fmla="*/ 118253 w 1078895"/>
                  <a:gd name="connsiteY0" fmla="*/ 948232 h 1961223"/>
                  <a:gd name="connsiteX1" fmla="*/ 421196 w 1078895"/>
                  <a:gd name="connsiteY1" fmla="*/ 32378 h 1961223"/>
                  <a:gd name="connsiteX2" fmla="*/ 960644 w 1078895"/>
                  <a:gd name="connsiteY2" fmla="*/ 1012990 h 1961223"/>
                  <a:gd name="connsiteX3" fmla="*/ 657701 w 1078895"/>
                  <a:gd name="connsiteY3" fmla="*/ 1928844 h 1961223"/>
                  <a:gd name="connsiteX4" fmla="*/ 118253 w 1078895"/>
                  <a:gd name="connsiteY4" fmla="*/ 948232 h 1961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8895" h="1961223">
                    <a:moveTo>
                      <a:pt x="118253" y="948232"/>
                    </a:moveTo>
                    <a:cubicBezTo>
                      <a:pt x="52944" y="424538"/>
                      <a:pt x="188576" y="14496"/>
                      <a:pt x="421196" y="32378"/>
                    </a:cubicBezTo>
                    <a:cubicBezTo>
                      <a:pt x="653815" y="50261"/>
                      <a:pt x="895335" y="489296"/>
                      <a:pt x="960644" y="1012990"/>
                    </a:cubicBezTo>
                    <a:cubicBezTo>
                      <a:pt x="1025953" y="1536685"/>
                      <a:pt x="890320" y="1946726"/>
                      <a:pt x="657701" y="1928844"/>
                    </a:cubicBezTo>
                    <a:cubicBezTo>
                      <a:pt x="425081" y="1910962"/>
                      <a:pt x="183562" y="1471927"/>
                      <a:pt x="118253" y="948232"/>
                    </a:cubicBezTo>
                    <a:close/>
                  </a:path>
                </a:pathLst>
              </a:custGeom>
              <a:solidFill>
                <a:srgbClr val="FF0000"/>
              </a:solidFill>
              <a:ln w="19050" cap="flat">
                <a:solidFill>
                  <a:schemeClr val="tx1"/>
                </a:solidFill>
                <a:prstDash val="solid"/>
                <a:miter/>
              </a:ln>
            </p:spPr>
            <p:txBody>
              <a:bodyPr rtlCol="0" anchor="ctr"/>
              <a:lstStyle/>
              <a:p>
                <a:endParaRPr lang="en-GB"/>
              </a:p>
            </p:txBody>
          </p:sp>
          <p:sp>
            <p:nvSpPr>
              <p:cNvPr id="1045" name="Freeform: Shape 1044">
                <a:extLst>
                  <a:ext uri="{FF2B5EF4-FFF2-40B4-BE49-F238E27FC236}">
                    <a16:creationId xmlns:a16="http://schemas.microsoft.com/office/drawing/2014/main" id="{10113271-F272-056C-DB8A-A359C7BD30BC}"/>
                  </a:ext>
                </a:extLst>
              </p:cNvPr>
              <p:cNvSpPr/>
              <p:nvPr/>
            </p:nvSpPr>
            <p:spPr>
              <a:xfrm rot="574022">
                <a:off x="804811" y="4259824"/>
                <a:ext cx="714768" cy="1299310"/>
              </a:xfrm>
              <a:custGeom>
                <a:avLst/>
                <a:gdLst>
                  <a:gd name="connsiteX0" fmla="*/ 78342 w 714768"/>
                  <a:gd name="connsiteY0" fmla="*/ 628204 h 1299310"/>
                  <a:gd name="connsiteX1" fmla="*/ 279042 w 714768"/>
                  <a:gd name="connsiteY1" fmla="*/ 21451 h 1299310"/>
                  <a:gd name="connsiteX2" fmla="*/ 636426 w 714768"/>
                  <a:gd name="connsiteY2" fmla="*/ 671106 h 1299310"/>
                  <a:gd name="connsiteX3" fmla="*/ 435727 w 714768"/>
                  <a:gd name="connsiteY3" fmla="*/ 1277859 h 1299310"/>
                  <a:gd name="connsiteX4" fmla="*/ 78342 w 714768"/>
                  <a:gd name="connsiteY4" fmla="*/ 628204 h 12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768" h="1299310">
                    <a:moveTo>
                      <a:pt x="78342" y="628204"/>
                    </a:moveTo>
                    <a:cubicBezTo>
                      <a:pt x="35075" y="281256"/>
                      <a:pt x="124932" y="9604"/>
                      <a:pt x="279042" y="21451"/>
                    </a:cubicBezTo>
                    <a:cubicBezTo>
                      <a:pt x="433153" y="33298"/>
                      <a:pt x="593159" y="324159"/>
                      <a:pt x="636426" y="671106"/>
                    </a:cubicBezTo>
                    <a:cubicBezTo>
                      <a:pt x="679694" y="1018054"/>
                      <a:pt x="589837" y="1289706"/>
                      <a:pt x="435727" y="1277859"/>
                    </a:cubicBezTo>
                    <a:cubicBezTo>
                      <a:pt x="281616" y="1266012"/>
                      <a:pt x="121610" y="975151"/>
                      <a:pt x="78342" y="628204"/>
                    </a:cubicBezTo>
                    <a:close/>
                  </a:path>
                </a:pathLst>
              </a:custGeom>
              <a:solidFill>
                <a:srgbClr val="FFFFFF"/>
              </a:solidFill>
              <a:ln w="19050" cap="flat">
                <a:solidFill>
                  <a:schemeClr val="tx1"/>
                </a:solidFill>
                <a:prstDash val="solid"/>
                <a:miter/>
              </a:ln>
            </p:spPr>
            <p:txBody>
              <a:bodyPr rtlCol="0" anchor="ctr"/>
              <a:lstStyle/>
              <a:p>
                <a:endParaRPr lang="en-GB"/>
              </a:p>
            </p:txBody>
          </p:sp>
          <p:sp>
            <p:nvSpPr>
              <p:cNvPr id="1046" name="Freeform: Shape 1045">
                <a:extLst>
                  <a:ext uri="{FF2B5EF4-FFF2-40B4-BE49-F238E27FC236}">
                    <a16:creationId xmlns:a16="http://schemas.microsoft.com/office/drawing/2014/main" id="{44D61DA5-EF71-5B92-2B36-26F81A2A598A}"/>
                  </a:ext>
                </a:extLst>
              </p:cNvPr>
              <p:cNvSpPr/>
              <p:nvPr/>
            </p:nvSpPr>
            <p:spPr>
              <a:xfrm rot="574022">
                <a:off x="984627" y="4586694"/>
                <a:ext cx="355136" cy="645569"/>
              </a:xfrm>
              <a:custGeom>
                <a:avLst/>
                <a:gdLst>
                  <a:gd name="connsiteX0" fmla="*/ 38925 w 355136"/>
                  <a:gd name="connsiteY0" fmla="*/ 312126 h 645569"/>
                  <a:gd name="connsiteX1" fmla="*/ 138644 w 355136"/>
                  <a:gd name="connsiteY1" fmla="*/ 10658 h 645569"/>
                  <a:gd name="connsiteX2" fmla="*/ 316212 w 355136"/>
                  <a:gd name="connsiteY2" fmla="*/ 333442 h 645569"/>
                  <a:gd name="connsiteX3" fmla="*/ 216493 w 355136"/>
                  <a:gd name="connsiteY3" fmla="*/ 634911 h 645569"/>
                  <a:gd name="connsiteX4" fmla="*/ 38925 w 355136"/>
                  <a:gd name="connsiteY4" fmla="*/ 312126 h 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136" h="645569">
                    <a:moveTo>
                      <a:pt x="38925" y="312126"/>
                    </a:moveTo>
                    <a:cubicBezTo>
                      <a:pt x="17427" y="139744"/>
                      <a:pt x="62073" y="4771"/>
                      <a:pt x="138644" y="10658"/>
                    </a:cubicBezTo>
                    <a:cubicBezTo>
                      <a:pt x="215214" y="16544"/>
                      <a:pt x="294714" y="161060"/>
                      <a:pt x="316212" y="333442"/>
                    </a:cubicBezTo>
                    <a:cubicBezTo>
                      <a:pt x="337709" y="505824"/>
                      <a:pt x="293064" y="640797"/>
                      <a:pt x="216493" y="634911"/>
                    </a:cubicBezTo>
                    <a:cubicBezTo>
                      <a:pt x="139923" y="629024"/>
                      <a:pt x="60422" y="484508"/>
                      <a:pt x="38925" y="312126"/>
                    </a:cubicBezTo>
                    <a:close/>
                  </a:path>
                </a:pathLst>
              </a:custGeom>
              <a:solidFill>
                <a:srgbClr val="FF0000"/>
              </a:solidFill>
              <a:ln w="19050" cap="flat">
                <a:solidFill>
                  <a:schemeClr val="tx1"/>
                </a:solidFill>
                <a:prstDash val="solid"/>
                <a:miter/>
              </a:ln>
            </p:spPr>
            <p:txBody>
              <a:bodyPr rtlCol="0" anchor="ctr"/>
              <a:lstStyle/>
              <a:p>
                <a:endParaRPr lang="en-GB"/>
              </a:p>
            </p:txBody>
          </p:sp>
        </p:grpSp>
      </p:grpSp>
      <p:pic>
        <p:nvPicPr>
          <p:cNvPr id="1047" name="Graphic 1046">
            <a:extLst>
              <a:ext uri="{FF2B5EF4-FFF2-40B4-BE49-F238E27FC236}">
                <a16:creationId xmlns:a16="http://schemas.microsoft.com/office/drawing/2014/main" id="{615CE4C0-BF2C-862E-0C9E-3A36256C07F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30736" y="4493824"/>
            <a:ext cx="3567484" cy="2271953"/>
          </a:xfrm>
          <a:prstGeom prst="rect">
            <a:avLst/>
          </a:prstGeom>
        </p:spPr>
      </p:pic>
      <p:sp>
        <p:nvSpPr>
          <p:cNvPr id="1050" name="Freeform: Shape 1049">
            <a:extLst>
              <a:ext uri="{FF2B5EF4-FFF2-40B4-BE49-F238E27FC236}">
                <a16:creationId xmlns:a16="http://schemas.microsoft.com/office/drawing/2014/main" id="{712FAB5B-8F29-DDCB-8796-6E45EE246A3E}"/>
              </a:ext>
            </a:extLst>
          </p:cNvPr>
          <p:cNvSpPr/>
          <p:nvPr/>
        </p:nvSpPr>
        <p:spPr>
          <a:xfrm rot="5400000" flipV="1">
            <a:off x="3922316" y="2542782"/>
            <a:ext cx="184324" cy="1585356"/>
          </a:xfrm>
          <a:custGeom>
            <a:avLst/>
            <a:gdLst>
              <a:gd name="connsiteX0" fmla="*/ 570602 w 799732"/>
              <a:gd name="connsiteY0" fmla="*/ 101 h 6878419"/>
              <a:gd name="connsiteX1" fmla="*/ 694000 w 799732"/>
              <a:gd name="connsiteY1" fmla="*/ 242634 h 6878419"/>
              <a:gd name="connsiteX2" fmla="*/ 18 w 799732"/>
              <a:gd name="connsiteY2" fmla="*/ 1132400 h 6878419"/>
              <a:gd name="connsiteX3" fmla="*/ 694000 w 799732"/>
              <a:gd name="connsiteY3" fmla="*/ 2022109 h 6878419"/>
              <a:gd name="connsiteX4" fmla="*/ 18 w 799732"/>
              <a:gd name="connsiteY4" fmla="*/ 2911898 h 6878419"/>
              <a:gd name="connsiteX5" fmla="*/ 694000 w 799732"/>
              <a:gd name="connsiteY5" fmla="*/ 3801664 h 6878419"/>
              <a:gd name="connsiteX6" fmla="*/ 18 w 799732"/>
              <a:gd name="connsiteY6" fmla="*/ 4691533 h 6878419"/>
              <a:gd name="connsiteX7" fmla="*/ 694000 w 799732"/>
              <a:gd name="connsiteY7" fmla="*/ 5581414 h 6878419"/>
              <a:gd name="connsiteX8" fmla="*/ 18 w 799732"/>
              <a:gd name="connsiteY8" fmla="*/ 6471168 h 6878419"/>
              <a:gd name="connsiteX9" fmla="*/ 294591 w 799732"/>
              <a:gd name="connsiteY9" fmla="*/ 6878521 h 6878419"/>
              <a:gd name="connsiteX10" fmla="*/ 400238 w 799732"/>
              <a:gd name="connsiteY10" fmla="*/ 6878521 h 6878419"/>
              <a:gd name="connsiteX11" fmla="*/ 105768 w 799732"/>
              <a:gd name="connsiteY11" fmla="*/ 6471340 h 6878419"/>
              <a:gd name="connsiteX12" fmla="*/ 799750 w 799732"/>
              <a:gd name="connsiteY12" fmla="*/ 5581688 h 6878419"/>
              <a:gd name="connsiteX13" fmla="*/ 105768 w 799732"/>
              <a:gd name="connsiteY13" fmla="*/ 4691922 h 6878419"/>
              <a:gd name="connsiteX14" fmla="*/ 799750 w 799732"/>
              <a:gd name="connsiteY14" fmla="*/ 3802213 h 6878419"/>
              <a:gd name="connsiteX15" fmla="*/ 105768 w 799732"/>
              <a:gd name="connsiteY15" fmla="*/ 2912458 h 6878419"/>
              <a:gd name="connsiteX16" fmla="*/ 799750 w 799732"/>
              <a:gd name="connsiteY16" fmla="*/ 2022486 h 6878419"/>
              <a:gd name="connsiteX17" fmla="*/ 105768 w 799732"/>
              <a:gd name="connsiteY17" fmla="*/ 1132731 h 6878419"/>
              <a:gd name="connsiteX18" fmla="*/ 799750 w 799732"/>
              <a:gd name="connsiteY18" fmla="*/ 242942 h 6878419"/>
              <a:gd name="connsiteX19" fmla="*/ 676100 w 799732"/>
              <a:gd name="connsiteY19" fmla="*/ 101 h 6878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9732" h="6878419">
                <a:moveTo>
                  <a:pt x="570602" y="101"/>
                </a:moveTo>
                <a:cubicBezTo>
                  <a:pt x="643891" y="80545"/>
                  <a:pt x="694000" y="161401"/>
                  <a:pt x="694000" y="242634"/>
                </a:cubicBezTo>
                <a:cubicBezTo>
                  <a:pt x="694000" y="535024"/>
                  <a:pt x="18" y="832169"/>
                  <a:pt x="18" y="1132400"/>
                </a:cubicBezTo>
                <a:cubicBezTo>
                  <a:pt x="18" y="1426573"/>
                  <a:pt x="694000" y="1723661"/>
                  <a:pt x="694000" y="2022109"/>
                </a:cubicBezTo>
                <a:cubicBezTo>
                  <a:pt x="694000" y="2317917"/>
                  <a:pt x="18" y="2615027"/>
                  <a:pt x="18" y="2911898"/>
                </a:cubicBezTo>
                <a:cubicBezTo>
                  <a:pt x="18" y="3209283"/>
                  <a:pt x="694000" y="3506416"/>
                  <a:pt x="694000" y="3801664"/>
                </a:cubicBezTo>
                <a:cubicBezTo>
                  <a:pt x="694000" y="4100752"/>
                  <a:pt x="18" y="4397931"/>
                  <a:pt x="18" y="4691533"/>
                </a:cubicBezTo>
                <a:cubicBezTo>
                  <a:pt x="18" y="4992461"/>
                  <a:pt x="694000" y="5289686"/>
                  <a:pt x="694000" y="5581414"/>
                </a:cubicBezTo>
                <a:cubicBezTo>
                  <a:pt x="694000" y="5884582"/>
                  <a:pt x="18" y="6181841"/>
                  <a:pt x="18" y="6471168"/>
                </a:cubicBezTo>
                <a:cubicBezTo>
                  <a:pt x="18" y="6608819"/>
                  <a:pt x="140218" y="6744676"/>
                  <a:pt x="294591" y="6878521"/>
                </a:cubicBezTo>
                <a:lnTo>
                  <a:pt x="400238" y="6878521"/>
                </a:lnTo>
                <a:cubicBezTo>
                  <a:pt x="245911" y="6744722"/>
                  <a:pt x="105768" y="6608934"/>
                  <a:pt x="105768" y="6471340"/>
                </a:cubicBezTo>
                <a:cubicBezTo>
                  <a:pt x="105768" y="6182036"/>
                  <a:pt x="799750" y="5884834"/>
                  <a:pt x="799750" y="5581688"/>
                </a:cubicBezTo>
                <a:cubicBezTo>
                  <a:pt x="799750" y="5289995"/>
                  <a:pt x="105768" y="4992827"/>
                  <a:pt x="105768" y="4691922"/>
                </a:cubicBezTo>
                <a:cubicBezTo>
                  <a:pt x="105768" y="4398343"/>
                  <a:pt x="799750" y="4101232"/>
                  <a:pt x="799750" y="3802213"/>
                </a:cubicBezTo>
                <a:cubicBezTo>
                  <a:pt x="799750" y="3506931"/>
                  <a:pt x="105768" y="3209820"/>
                  <a:pt x="105768" y="2912458"/>
                </a:cubicBezTo>
                <a:cubicBezTo>
                  <a:pt x="105768" y="2615530"/>
                  <a:pt x="799750" y="2318362"/>
                  <a:pt x="799750" y="2022486"/>
                </a:cubicBezTo>
                <a:cubicBezTo>
                  <a:pt x="799750" y="1724049"/>
                  <a:pt x="105768" y="1426927"/>
                  <a:pt x="105768" y="1132731"/>
                </a:cubicBezTo>
                <a:cubicBezTo>
                  <a:pt x="105768" y="832500"/>
                  <a:pt x="799750" y="535332"/>
                  <a:pt x="799750" y="242942"/>
                </a:cubicBezTo>
                <a:cubicBezTo>
                  <a:pt x="799750" y="161618"/>
                  <a:pt x="749527" y="80660"/>
                  <a:pt x="676100" y="101"/>
                </a:cubicBezTo>
                <a:close/>
              </a:path>
            </a:pathLst>
          </a:custGeom>
          <a:solidFill>
            <a:srgbClr val="EE563F"/>
          </a:solidFill>
          <a:ln w="11429" cap="flat">
            <a:noFill/>
            <a:prstDash val="solid"/>
            <a:miter/>
          </a:ln>
        </p:spPr>
        <p:txBody>
          <a:bodyPr rtlCol="0" anchor="ctr"/>
          <a:lstStyle/>
          <a:p>
            <a:endParaRPr lang="en-GB"/>
          </a:p>
        </p:txBody>
      </p:sp>
      <p:grpSp>
        <p:nvGrpSpPr>
          <p:cNvPr id="1062" name="Group 1061">
            <a:extLst>
              <a:ext uri="{FF2B5EF4-FFF2-40B4-BE49-F238E27FC236}">
                <a16:creationId xmlns:a16="http://schemas.microsoft.com/office/drawing/2014/main" id="{E6DE2D42-D5CB-2AD5-1972-42BBD0C75348}"/>
              </a:ext>
            </a:extLst>
          </p:cNvPr>
          <p:cNvGrpSpPr/>
          <p:nvPr/>
        </p:nvGrpSpPr>
        <p:grpSpPr>
          <a:xfrm>
            <a:off x="5768912" y="38866"/>
            <a:ext cx="3853487" cy="6782290"/>
            <a:chOff x="5768912" y="38866"/>
            <a:chExt cx="3853487" cy="6782290"/>
          </a:xfrm>
        </p:grpSpPr>
        <p:sp>
          <p:nvSpPr>
            <p:cNvPr id="1058" name="Cloud 1057">
              <a:extLst>
                <a:ext uri="{FF2B5EF4-FFF2-40B4-BE49-F238E27FC236}">
                  <a16:creationId xmlns:a16="http://schemas.microsoft.com/office/drawing/2014/main" id="{7B2E0BA9-0D37-646C-2795-75EAEC12C789}"/>
                </a:ext>
              </a:extLst>
            </p:cNvPr>
            <p:cNvSpPr/>
            <p:nvPr/>
          </p:nvSpPr>
          <p:spPr>
            <a:xfrm>
              <a:off x="5768912" y="3340702"/>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9" name="Cloud 1058">
              <a:extLst>
                <a:ext uri="{FF2B5EF4-FFF2-40B4-BE49-F238E27FC236}">
                  <a16:creationId xmlns:a16="http://schemas.microsoft.com/office/drawing/2014/main" id="{FE92F1CC-D189-6440-76EE-7F39E2A7E279}"/>
                </a:ext>
              </a:extLst>
            </p:cNvPr>
            <p:cNvSpPr/>
            <p:nvPr/>
          </p:nvSpPr>
          <p:spPr>
            <a:xfrm>
              <a:off x="5768912" y="6397572"/>
              <a:ext cx="452114" cy="423584"/>
            </a:xfrm>
            <a:prstGeom prst="clou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0" name="Cloud 1059">
              <a:extLst>
                <a:ext uri="{FF2B5EF4-FFF2-40B4-BE49-F238E27FC236}">
                  <a16:creationId xmlns:a16="http://schemas.microsoft.com/office/drawing/2014/main" id="{410460A9-AC9A-0503-DB70-BBA528DA27F1}"/>
                </a:ext>
              </a:extLst>
            </p:cNvPr>
            <p:cNvSpPr/>
            <p:nvPr/>
          </p:nvSpPr>
          <p:spPr>
            <a:xfrm>
              <a:off x="5780210" y="38866"/>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1" name="Cloud 1060">
              <a:extLst>
                <a:ext uri="{FF2B5EF4-FFF2-40B4-BE49-F238E27FC236}">
                  <a16:creationId xmlns:a16="http://schemas.microsoft.com/office/drawing/2014/main" id="{9D70DF85-654C-EF95-F273-3D53BDE348D3}"/>
                </a:ext>
              </a:extLst>
            </p:cNvPr>
            <p:cNvSpPr/>
            <p:nvPr/>
          </p:nvSpPr>
          <p:spPr>
            <a:xfrm>
              <a:off x="9170285" y="3269999"/>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 name="Graphic 19" descr="Truck with solid fill">
            <a:extLst>
              <a:ext uri="{FF2B5EF4-FFF2-40B4-BE49-F238E27FC236}">
                <a16:creationId xmlns:a16="http://schemas.microsoft.com/office/drawing/2014/main" id="{940DB85B-9055-F731-8F50-FEEC14EAB92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67909" y="716727"/>
            <a:ext cx="5206408" cy="5206408"/>
          </a:xfrm>
          <a:prstGeom prst="rect">
            <a:avLst/>
          </a:prstGeom>
        </p:spPr>
      </p:pic>
      <p:grpSp>
        <p:nvGrpSpPr>
          <p:cNvPr id="23" name="Group 22">
            <a:extLst>
              <a:ext uri="{FF2B5EF4-FFF2-40B4-BE49-F238E27FC236}">
                <a16:creationId xmlns:a16="http://schemas.microsoft.com/office/drawing/2014/main" id="{85D47A31-0133-FDCB-63E5-78CD25231061}"/>
              </a:ext>
            </a:extLst>
          </p:cNvPr>
          <p:cNvGrpSpPr/>
          <p:nvPr/>
        </p:nvGrpSpPr>
        <p:grpSpPr>
          <a:xfrm>
            <a:off x="265363" y="1215685"/>
            <a:ext cx="3899800" cy="1296161"/>
            <a:chOff x="265363" y="1215685"/>
            <a:chExt cx="3899800" cy="1296161"/>
          </a:xfrm>
        </p:grpSpPr>
        <p:sp>
          <p:nvSpPr>
            <p:cNvPr id="22" name="Graphic 20">
              <a:extLst>
                <a:ext uri="{FF2B5EF4-FFF2-40B4-BE49-F238E27FC236}">
                  <a16:creationId xmlns:a16="http://schemas.microsoft.com/office/drawing/2014/main" id="{51AE9B5D-BE50-5648-6AA3-8B8580E18DCA}"/>
                </a:ext>
              </a:extLst>
            </p:cNvPr>
            <p:cNvSpPr/>
            <p:nvPr/>
          </p:nvSpPr>
          <p:spPr>
            <a:xfrm>
              <a:off x="265363" y="1215685"/>
              <a:ext cx="3133661" cy="1296161"/>
            </a:xfrm>
            <a:custGeom>
              <a:avLst/>
              <a:gdLst>
                <a:gd name="connsiteX0" fmla="*/ 2695047 w 2707986"/>
                <a:gd name="connsiteY0" fmla="*/ 574078 h 1120091"/>
                <a:gd name="connsiteX1" fmla="*/ 2629902 w 2707986"/>
                <a:gd name="connsiteY1" fmla="*/ 579842 h 1120091"/>
                <a:gd name="connsiteX2" fmla="*/ 2628817 w 2707986"/>
                <a:gd name="connsiteY2" fmla="*/ 574078 h 1120091"/>
                <a:gd name="connsiteX3" fmla="*/ 2686201 w 2707986"/>
                <a:gd name="connsiteY3" fmla="*/ 547683 h 1120091"/>
                <a:gd name="connsiteX4" fmla="*/ 2702552 w 2707986"/>
                <a:gd name="connsiteY4" fmla="*/ 513185 h 1120091"/>
                <a:gd name="connsiteX5" fmla="*/ 2643770 w 2707986"/>
                <a:gd name="connsiteY5" fmla="*/ 447354 h 1120091"/>
                <a:gd name="connsiteX6" fmla="*/ 2552058 w 2707986"/>
                <a:gd name="connsiteY6" fmla="*/ 397846 h 1120091"/>
                <a:gd name="connsiteX7" fmla="*/ 2015400 w 2707986"/>
                <a:gd name="connsiteY7" fmla="*/ 244128 h 1120091"/>
                <a:gd name="connsiteX8" fmla="*/ 1668642 w 2707986"/>
                <a:gd name="connsiteY8" fmla="*/ 191738 h 1120091"/>
                <a:gd name="connsiteX9" fmla="*/ 1303480 w 2707986"/>
                <a:gd name="connsiteY9" fmla="*/ 810 h 1120091"/>
                <a:gd name="connsiteX10" fmla="*/ 1286730 w 2707986"/>
                <a:gd name="connsiteY10" fmla="*/ 15334 h 1120091"/>
                <a:gd name="connsiteX11" fmla="*/ 1286787 w 2707986"/>
                <a:gd name="connsiteY11" fmla="*/ 15334 h 1120091"/>
                <a:gd name="connsiteX12" fmla="*/ 1295404 w 2707986"/>
                <a:gd name="connsiteY12" fmla="*/ 264673 h 1120091"/>
                <a:gd name="connsiteX13" fmla="*/ 1205348 w 2707986"/>
                <a:gd name="connsiteY13" fmla="*/ 278855 h 1120091"/>
                <a:gd name="connsiteX14" fmla="*/ 779520 w 2707986"/>
                <a:gd name="connsiteY14" fmla="*/ 392767 h 1120091"/>
                <a:gd name="connsiteX15" fmla="*/ 642124 w 2707986"/>
                <a:gd name="connsiteY15" fmla="*/ 399672 h 1120091"/>
                <a:gd name="connsiteX16" fmla="*/ 511975 w 2707986"/>
                <a:gd name="connsiteY16" fmla="*/ 377957 h 1120091"/>
                <a:gd name="connsiteX17" fmla="*/ 40092 w 2707986"/>
                <a:gd name="connsiteY17" fmla="*/ 202952 h 1120091"/>
                <a:gd name="connsiteX18" fmla="*/ 147098 w 2707986"/>
                <a:gd name="connsiteY18" fmla="*/ 500629 h 1120091"/>
                <a:gd name="connsiteX19" fmla="*/ 152691 w 2707986"/>
                <a:gd name="connsiteY19" fmla="*/ 545600 h 1120091"/>
                <a:gd name="connsiteX20" fmla="*/ 12498 w 2707986"/>
                <a:gd name="connsiteY20" fmla="*/ 776677 h 1120091"/>
                <a:gd name="connsiteX21" fmla="*/ 0 w 2707986"/>
                <a:gd name="connsiteY21" fmla="*/ 821020 h 1120091"/>
                <a:gd name="connsiteX22" fmla="*/ 57441 w 2707986"/>
                <a:gd name="connsiteY22" fmla="*/ 822932 h 1120091"/>
                <a:gd name="connsiteX23" fmla="*/ 382055 w 2707986"/>
                <a:gd name="connsiteY23" fmla="*/ 747457 h 1120091"/>
                <a:gd name="connsiteX24" fmla="*/ 489832 w 2707986"/>
                <a:gd name="connsiteY24" fmla="*/ 714242 h 1120091"/>
                <a:gd name="connsiteX25" fmla="*/ 549870 w 2707986"/>
                <a:gd name="connsiteY25" fmla="*/ 695153 h 1120091"/>
                <a:gd name="connsiteX26" fmla="*/ 674254 w 2707986"/>
                <a:gd name="connsiteY26" fmla="*/ 688732 h 1120091"/>
                <a:gd name="connsiteX27" fmla="*/ 760687 w 2707986"/>
                <a:gd name="connsiteY27" fmla="*/ 700717 h 1120091"/>
                <a:gd name="connsiteX28" fmla="*/ 1037933 w 2707986"/>
                <a:gd name="connsiteY28" fmla="*/ 768430 h 1120091"/>
                <a:gd name="connsiteX29" fmla="*/ 1362319 w 2707986"/>
                <a:gd name="connsiteY29" fmla="*/ 875465 h 1120091"/>
                <a:gd name="connsiteX30" fmla="*/ 1320087 w 2707986"/>
                <a:gd name="connsiteY30" fmla="*/ 1039428 h 1120091"/>
                <a:gd name="connsiteX31" fmla="*/ 1330331 w 2707986"/>
                <a:gd name="connsiteY31" fmla="*/ 1114018 h 1120091"/>
                <a:gd name="connsiteX32" fmla="*/ 1360122 w 2707986"/>
                <a:gd name="connsiteY32" fmla="*/ 1115987 h 1120091"/>
                <a:gd name="connsiteX33" fmla="*/ 1640336 w 2707986"/>
                <a:gd name="connsiteY33" fmla="*/ 906312 h 1120091"/>
                <a:gd name="connsiteX34" fmla="*/ 1877005 w 2707986"/>
                <a:gd name="connsiteY34" fmla="*/ 907995 h 1120091"/>
                <a:gd name="connsiteX35" fmla="*/ 2639689 w 2707986"/>
                <a:gd name="connsiteY35" fmla="*/ 657829 h 1120091"/>
                <a:gd name="connsiteX36" fmla="*/ 2701496 w 2707986"/>
                <a:gd name="connsiteY36" fmla="*/ 610033 h 1120091"/>
                <a:gd name="connsiteX37" fmla="*/ 2695047 w 2707986"/>
                <a:gd name="connsiteY37" fmla="*/ 574078 h 1120091"/>
                <a:gd name="connsiteX38" fmla="*/ 2432468 w 2707986"/>
                <a:gd name="connsiteY38" fmla="*/ 560410 h 1120091"/>
                <a:gd name="connsiteX39" fmla="*/ 2386213 w 2707986"/>
                <a:gd name="connsiteY39" fmla="*/ 514098 h 1120091"/>
                <a:gd name="connsiteX40" fmla="*/ 2432468 w 2707986"/>
                <a:gd name="connsiteY40" fmla="*/ 467785 h 1120091"/>
                <a:gd name="connsiteX41" fmla="*/ 2478809 w 2707986"/>
                <a:gd name="connsiteY41" fmla="*/ 514098 h 1120091"/>
                <a:gd name="connsiteX42" fmla="*/ 2432468 w 2707986"/>
                <a:gd name="connsiteY42" fmla="*/ 560410 h 11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07986" h="1120091">
                  <a:moveTo>
                    <a:pt x="2695047" y="574078"/>
                  </a:moveTo>
                  <a:cubicBezTo>
                    <a:pt x="2672932" y="574678"/>
                    <a:pt x="2651931" y="583267"/>
                    <a:pt x="2629902" y="579842"/>
                  </a:cubicBezTo>
                  <a:cubicBezTo>
                    <a:pt x="2629445" y="578330"/>
                    <a:pt x="2629046" y="575534"/>
                    <a:pt x="2628817" y="574078"/>
                  </a:cubicBezTo>
                  <a:cubicBezTo>
                    <a:pt x="2647822" y="565461"/>
                    <a:pt x="2668852" y="560096"/>
                    <a:pt x="2686201" y="547683"/>
                  </a:cubicBezTo>
                  <a:cubicBezTo>
                    <a:pt x="2695475" y="538666"/>
                    <a:pt x="2708801" y="527966"/>
                    <a:pt x="2702552" y="513185"/>
                  </a:cubicBezTo>
                  <a:cubicBezTo>
                    <a:pt x="2695646" y="482709"/>
                    <a:pt x="2667796" y="463848"/>
                    <a:pt x="2643770" y="447354"/>
                  </a:cubicBezTo>
                  <a:cubicBezTo>
                    <a:pt x="2615035" y="427180"/>
                    <a:pt x="2582705" y="413883"/>
                    <a:pt x="2552058" y="397846"/>
                  </a:cubicBezTo>
                  <a:cubicBezTo>
                    <a:pt x="2518387" y="383464"/>
                    <a:pt x="2472988" y="330618"/>
                    <a:pt x="2015400" y="244128"/>
                  </a:cubicBezTo>
                  <a:cubicBezTo>
                    <a:pt x="1846672" y="211798"/>
                    <a:pt x="1675776" y="197102"/>
                    <a:pt x="1668642" y="191738"/>
                  </a:cubicBezTo>
                  <a:cubicBezTo>
                    <a:pt x="1510958" y="194648"/>
                    <a:pt x="1351932" y="15163"/>
                    <a:pt x="1303480" y="810"/>
                  </a:cubicBezTo>
                  <a:cubicBezTo>
                    <a:pt x="1295975" y="-4155"/>
                    <a:pt x="1290411" y="15334"/>
                    <a:pt x="1286730" y="15334"/>
                  </a:cubicBezTo>
                  <a:lnTo>
                    <a:pt x="1286787" y="15334"/>
                  </a:lnTo>
                  <a:cubicBezTo>
                    <a:pt x="1282221" y="43869"/>
                    <a:pt x="1269266" y="256740"/>
                    <a:pt x="1295404" y="264673"/>
                  </a:cubicBezTo>
                  <a:cubicBezTo>
                    <a:pt x="1266013" y="273462"/>
                    <a:pt x="1235224" y="272406"/>
                    <a:pt x="1205348" y="278855"/>
                  </a:cubicBezTo>
                  <a:cubicBezTo>
                    <a:pt x="1156268" y="288272"/>
                    <a:pt x="907128" y="363461"/>
                    <a:pt x="779520" y="392767"/>
                  </a:cubicBezTo>
                  <a:cubicBezTo>
                    <a:pt x="734292" y="401156"/>
                    <a:pt x="687922" y="399473"/>
                    <a:pt x="642124" y="399672"/>
                  </a:cubicBezTo>
                  <a:cubicBezTo>
                    <a:pt x="597923" y="398845"/>
                    <a:pt x="554435" y="389057"/>
                    <a:pt x="511975" y="377957"/>
                  </a:cubicBezTo>
                  <a:cubicBezTo>
                    <a:pt x="460127" y="363176"/>
                    <a:pt x="42917" y="188627"/>
                    <a:pt x="40092" y="202952"/>
                  </a:cubicBezTo>
                  <a:cubicBezTo>
                    <a:pt x="41176" y="318947"/>
                    <a:pt x="102954" y="397532"/>
                    <a:pt x="147098" y="500629"/>
                  </a:cubicBezTo>
                  <a:cubicBezTo>
                    <a:pt x="148582" y="515639"/>
                    <a:pt x="154774" y="530163"/>
                    <a:pt x="152691" y="545600"/>
                  </a:cubicBezTo>
                  <a:cubicBezTo>
                    <a:pt x="128208" y="625299"/>
                    <a:pt x="35383" y="694211"/>
                    <a:pt x="12498" y="776677"/>
                  </a:cubicBezTo>
                  <a:cubicBezTo>
                    <a:pt x="12670" y="792542"/>
                    <a:pt x="5821" y="806667"/>
                    <a:pt x="0" y="821020"/>
                  </a:cubicBezTo>
                  <a:cubicBezTo>
                    <a:pt x="19118" y="822276"/>
                    <a:pt x="38208" y="823389"/>
                    <a:pt x="57441" y="822932"/>
                  </a:cubicBezTo>
                  <a:cubicBezTo>
                    <a:pt x="99273" y="818024"/>
                    <a:pt x="344361" y="756274"/>
                    <a:pt x="382055" y="747457"/>
                  </a:cubicBezTo>
                  <a:cubicBezTo>
                    <a:pt x="418923" y="738925"/>
                    <a:pt x="453422" y="723202"/>
                    <a:pt x="489832" y="714242"/>
                  </a:cubicBezTo>
                  <a:cubicBezTo>
                    <a:pt x="510520" y="709306"/>
                    <a:pt x="529125" y="698605"/>
                    <a:pt x="549870" y="695153"/>
                  </a:cubicBezTo>
                  <a:cubicBezTo>
                    <a:pt x="591046" y="689788"/>
                    <a:pt x="632650" y="684680"/>
                    <a:pt x="674254" y="688732"/>
                  </a:cubicBezTo>
                  <a:cubicBezTo>
                    <a:pt x="703246" y="691700"/>
                    <a:pt x="732094" y="694525"/>
                    <a:pt x="760687" y="700717"/>
                  </a:cubicBezTo>
                  <a:cubicBezTo>
                    <a:pt x="782288" y="705454"/>
                    <a:pt x="942169" y="735701"/>
                    <a:pt x="1037933" y="768430"/>
                  </a:cubicBezTo>
                  <a:cubicBezTo>
                    <a:pt x="1100910" y="773367"/>
                    <a:pt x="1339776" y="870728"/>
                    <a:pt x="1362319" y="875465"/>
                  </a:cubicBezTo>
                  <a:cubicBezTo>
                    <a:pt x="1325537" y="935360"/>
                    <a:pt x="1329589" y="968261"/>
                    <a:pt x="1320087" y="1039428"/>
                  </a:cubicBezTo>
                  <a:cubicBezTo>
                    <a:pt x="1313924" y="1064510"/>
                    <a:pt x="1312839" y="1093302"/>
                    <a:pt x="1330331" y="1114018"/>
                  </a:cubicBezTo>
                  <a:cubicBezTo>
                    <a:pt x="1338264" y="1121551"/>
                    <a:pt x="1351190" y="1121922"/>
                    <a:pt x="1360122" y="1115987"/>
                  </a:cubicBezTo>
                  <a:cubicBezTo>
                    <a:pt x="1489243" y="978677"/>
                    <a:pt x="1634144" y="925801"/>
                    <a:pt x="1640336" y="906312"/>
                  </a:cubicBezTo>
                  <a:cubicBezTo>
                    <a:pt x="1718978" y="915700"/>
                    <a:pt x="1798134" y="907567"/>
                    <a:pt x="1877005" y="907995"/>
                  </a:cubicBezTo>
                  <a:cubicBezTo>
                    <a:pt x="2310937" y="903430"/>
                    <a:pt x="2612010" y="673066"/>
                    <a:pt x="2639689" y="657829"/>
                  </a:cubicBezTo>
                  <a:cubicBezTo>
                    <a:pt x="2662860" y="646044"/>
                    <a:pt x="2687571" y="632946"/>
                    <a:pt x="2701496" y="610033"/>
                  </a:cubicBezTo>
                  <a:cubicBezTo>
                    <a:pt x="2712625" y="599960"/>
                    <a:pt x="2708773" y="579443"/>
                    <a:pt x="2695047" y="574078"/>
                  </a:cubicBezTo>
                  <a:close/>
                  <a:moveTo>
                    <a:pt x="2432468" y="560410"/>
                  </a:moveTo>
                  <a:cubicBezTo>
                    <a:pt x="2406901" y="560410"/>
                    <a:pt x="2386213" y="539665"/>
                    <a:pt x="2386213" y="514098"/>
                  </a:cubicBezTo>
                  <a:cubicBezTo>
                    <a:pt x="2386213" y="488530"/>
                    <a:pt x="2406901" y="467785"/>
                    <a:pt x="2432468" y="467785"/>
                  </a:cubicBezTo>
                  <a:cubicBezTo>
                    <a:pt x="2458064" y="467785"/>
                    <a:pt x="2478809" y="488530"/>
                    <a:pt x="2478809" y="514098"/>
                  </a:cubicBezTo>
                  <a:cubicBezTo>
                    <a:pt x="2478837" y="539665"/>
                    <a:pt x="2458092" y="560410"/>
                    <a:pt x="2432468" y="560410"/>
                  </a:cubicBezTo>
                  <a:close/>
                </a:path>
              </a:pathLst>
            </a:custGeom>
            <a:solidFill>
              <a:schemeClr val="bg2">
                <a:lumMod val="25000"/>
              </a:schemeClr>
            </a:solidFill>
            <a:ln w="28480" cap="flat">
              <a:noFill/>
              <a:prstDash val="solid"/>
              <a:miter/>
            </a:ln>
          </p:spPr>
          <p:txBody>
            <a:bodyPr rtlCol="0" anchor="ctr"/>
            <a:lstStyle/>
            <a:p>
              <a:endParaRPr lang="en-GB"/>
            </a:p>
          </p:txBody>
        </p:sp>
        <p:sp>
          <p:nvSpPr>
            <p:cNvPr id="21" name="Cloud 20">
              <a:extLst>
                <a:ext uri="{FF2B5EF4-FFF2-40B4-BE49-F238E27FC236}">
                  <a16:creationId xmlns:a16="http://schemas.microsoft.com/office/drawing/2014/main" id="{4AB56AD0-C99A-355F-7B6A-FB831CB1F816}"/>
                </a:ext>
              </a:extLst>
            </p:cNvPr>
            <p:cNvSpPr/>
            <p:nvPr/>
          </p:nvSpPr>
          <p:spPr>
            <a:xfrm>
              <a:off x="3713049" y="1831004"/>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4" name="Cloud 23">
            <a:extLst>
              <a:ext uri="{FF2B5EF4-FFF2-40B4-BE49-F238E27FC236}">
                <a16:creationId xmlns:a16="http://schemas.microsoft.com/office/drawing/2014/main" id="{FB78B120-40DC-40C7-FD5E-2262311C3D11}"/>
              </a:ext>
            </a:extLst>
          </p:cNvPr>
          <p:cNvSpPr/>
          <p:nvPr/>
        </p:nvSpPr>
        <p:spPr>
          <a:xfrm>
            <a:off x="494372" y="1031471"/>
            <a:ext cx="452114" cy="423584"/>
          </a:xfrm>
          <a:prstGeom prst="clou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8787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BEA4C3-8167-004A-C23C-3B49D2F894D5}"/>
              </a:ext>
            </a:extLst>
          </p:cNvPr>
          <p:cNvSpPr/>
          <p:nvPr/>
        </p:nvSpPr>
        <p:spPr>
          <a:xfrm>
            <a:off x="0" y="1767840"/>
            <a:ext cx="12192000" cy="3322320"/>
          </a:xfrm>
          <a:prstGeom prst="rect">
            <a:avLst/>
          </a:prstGeom>
          <a:gradFill flip="none" rotWithShape="1">
            <a:gsLst>
              <a:gs pos="0">
                <a:schemeClr val="bg1">
                  <a:lumMod val="85000"/>
                </a:schemeClr>
              </a:gs>
              <a:gs pos="92000">
                <a:schemeClr val="bg1">
                  <a:lumMod val="75000"/>
                </a:schemeClr>
              </a:gs>
              <a:gs pos="22000">
                <a:schemeClr val="bg1">
                  <a:lumMod val="65000"/>
                </a:schemeClr>
              </a:gs>
              <a:gs pos="100000">
                <a:schemeClr val="tx1">
                  <a:lumMod val="95000"/>
                  <a:lumOff val="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A48E50CA-B3DC-63D5-F0BA-61E741482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3171"/>
            <a:ext cx="12192000" cy="3018949"/>
          </a:xfrm>
          <a:prstGeom prst="rect">
            <a:avLst/>
          </a:prstGeom>
        </p:spPr>
      </p:pic>
      <p:pic>
        <p:nvPicPr>
          <p:cNvPr id="12" name="Picture 11" descr="A picture containing black, darkness&#10;&#10;Description automatically generated">
            <a:extLst>
              <a:ext uri="{FF2B5EF4-FFF2-40B4-BE49-F238E27FC236}">
                <a16:creationId xmlns:a16="http://schemas.microsoft.com/office/drawing/2014/main" id="{74C98EB1-8301-011F-DD40-10332B5C2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39" y="2556276"/>
            <a:ext cx="1305107" cy="1295581"/>
          </a:xfrm>
          <a:prstGeom prst="rect">
            <a:avLst/>
          </a:prstGeom>
        </p:spPr>
      </p:pic>
      <p:pic>
        <p:nvPicPr>
          <p:cNvPr id="22" name="Picture 21">
            <a:extLst>
              <a:ext uri="{FF2B5EF4-FFF2-40B4-BE49-F238E27FC236}">
                <a16:creationId xmlns:a16="http://schemas.microsoft.com/office/drawing/2014/main" id="{710DB55D-775A-340C-4B76-C53F8E0F06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7576" y="2007166"/>
            <a:ext cx="1296162" cy="1296162"/>
          </a:xfrm>
          <a:prstGeom prst="rect">
            <a:avLst/>
          </a:prstGeom>
        </p:spPr>
      </p:pic>
      <p:pic>
        <p:nvPicPr>
          <p:cNvPr id="24" name="Picture 23">
            <a:extLst>
              <a:ext uri="{FF2B5EF4-FFF2-40B4-BE49-F238E27FC236}">
                <a16:creationId xmlns:a16="http://schemas.microsoft.com/office/drawing/2014/main" id="{1C41010D-EE06-36CA-19F9-24584DC10A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9472" y="2386082"/>
            <a:ext cx="1988976" cy="1988976"/>
          </a:xfrm>
          <a:prstGeom prst="rect">
            <a:avLst/>
          </a:prstGeom>
        </p:spPr>
      </p:pic>
    </p:spTree>
    <p:extLst>
      <p:ext uri="{BB962C8B-B14F-4D97-AF65-F5344CB8AC3E}">
        <p14:creationId xmlns:p14="http://schemas.microsoft.com/office/powerpoint/2010/main" val="529053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DBE3AC-77A4-29F1-5C30-7E4938940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47" y="683442"/>
            <a:ext cx="12192000" cy="5795916"/>
          </a:xfrm>
          <a:prstGeom prst="rect">
            <a:avLst/>
          </a:prstGeom>
        </p:spPr>
      </p:pic>
    </p:spTree>
    <p:extLst>
      <p:ext uri="{BB962C8B-B14F-4D97-AF65-F5344CB8AC3E}">
        <p14:creationId xmlns:p14="http://schemas.microsoft.com/office/powerpoint/2010/main" val="378756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BEB219D1-10FA-9D2A-C096-66D8530E9259}"/>
              </a:ext>
            </a:extLst>
          </p:cNvPr>
          <p:cNvGrpSpPr/>
          <p:nvPr/>
        </p:nvGrpSpPr>
        <p:grpSpPr>
          <a:xfrm>
            <a:off x="467912" y="949897"/>
            <a:ext cx="11163727" cy="5006111"/>
            <a:chOff x="467912" y="949897"/>
            <a:chExt cx="11163727" cy="5006111"/>
          </a:xfrm>
        </p:grpSpPr>
        <p:grpSp>
          <p:nvGrpSpPr>
            <p:cNvPr id="154" name="Group 153">
              <a:extLst>
                <a:ext uri="{FF2B5EF4-FFF2-40B4-BE49-F238E27FC236}">
                  <a16:creationId xmlns:a16="http://schemas.microsoft.com/office/drawing/2014/main" id="{ADDAF5D7-AAE1-ACB5-5F19-EDCE174365CE}"/>
                </a:ext>
              </a:extLst>
            </p:cNvPr>
            <p:cNvGrpSpPr/>
            <p:nvPr/>
          </p:nvGrpSpPr>
          <p:grpSpPr>
            <a:xfrm>
              <a:off x="6443571" y="2734460"/>
              <a:ext cx="2555508" cy="1684401"/>
              <a:chOff x="2917754" y="3011514"/>
              <a:chExt cx="2555508" cy="1684401"/>
            </a:xfrm>
          </p:grpSpPr>
          <p:cxnSp>
            <p:nvCxnSpPr>
              <p:cNvPr id="86" name="Straight Arrow Connector 85">
                <a:extLst>
                  <a:ext uri="{FF2B5EF4-FFF2-40B4-BE49-F238E27FC236}">
                    <a16:creationId xmlns:a16="http://schemas.microsoft.com/office/drawing/2014/main" id="{7DC02A98-D90C-21EC-9C0A-58095C040A03}"/>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3DD6864-7A9B-A52D-AA45-4493DC979882}"/>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9AEFEF-E850-A60B-7C38-E954E0844C9C}"/>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784CB02-F3AB-461A-3015-2730E50142D0}"/>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764E33-11FC-240A-140C-48E767AFC283}"/>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0B6FEC7-6274-C2CF-E3B7-5971353AFAC0}"/>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4ACBFAB-C506-8F27-B497-01E9D0B87FE8}"/>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055D55B-CF3B-9FB7-8114-BABE4DD31ECB}"/>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3FF181D-1157-CA4A-9E9B-A3E354AEF481}"/>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7824795-44D3-C120-1FFA-59CDF2ECEAE9}"/>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CE0D5EE-62F6-19DC-1A25-47646628A19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47E797B-9FB3-C9AC-5588-AE39261550E3}"/>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B4CE0F43-73CA-20AB-A8E2-85CBFD1DB4B5}"/>
                </a:ext>
              </a:extLst>
            </p:cNvPr>
            <p:cNvGrpSpPr/>
            <p:nvPr/>
          </p:nvGrpSpPr>
          <p:grpSpPr>
            <a:xfrm>
              <a:off x="2028810" y="2525108"/>
              <a:ext cx="1813048" cy="1813055"/>
              <a:chOff x="5586005" y="3185424"/>
              <a:chExt cx="1813048" cy="1813055"/>
            </a:xfrm>
            <a:effectLst/>
          </p:grpSpPr>
          <p:sp>
            <p:nvSpPr>
              <p:cNvPr id="68" name="Freeform: Shape 67">
                <a:extLst>
                  <a:ext uri="{FF2B5EF4-FFF2-40B4-BE49-F238E27FC236}">
                    <a16:creationId xmlns:a16="http://schemas.microsoft.com/office/drawing/2014/main" id="{1EE10256-ADFB-9C36-0574-CDF737373933}"/>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A045DD01-3510-5065-ED0B-E1F0167EEB62}"/>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11253565-6C01-7710-7BCA-A9D469FEBE7F}"/>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39B8518B-3641-79EE-56B1-ED4E8EDEC879}"/>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1" name="Straight Arrow Connector 10">
              <a:extLst>
                <a:ext uri="{FF2B5EF4-FFF2-40B4-BE49-F238E27FC236}">
                  <a16:creationId xmlns:a16="http://schemas.microsoft.com/office/drawing/2014/main" id="{7A193967-C295-4677-DC69-62F7E98F0685}"/>
                </a:ext>
              </a:extLst>
            </p:cNvPr>
            <p:cNvCxnSpPr>
              <a:cxnSpLocks/>
            </p:cNvCxnSpPr>
            <p:nvPr/>
          </p:nvCxnSpPr>
          <p:spPr>
            <a:xfrm>
              <a:off x="853729" y="2435113"/>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F7F06DBC-C53F-9E87-BEB4-0432F30AA00F}"/>
                </a:ext>
              </a:extLst>
            </p:cNvPr>
            <p:cNvCxnSpPr>
              <a:cxnSpLocks/>
            </p:cNvCxnSpPr>
            <p:nvPr/>
          </p:nvCxnSpPr>
          <p:spPr>
            <a:xfrm flipV="1">
              <a:off x="763685" y="3527166"/>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84128ED0-F927-18AC-D726-4449D1B87158}"/>
                </a:ext>
              </a:extLst>
            </p:cNvPr>
            <p:cNvCxnSpPr>
              <a:cxnSpLocks/>
            </p:cNvCxnSpPr>
            <p:nvPr/>
          </p:nvCxnSpPr>
          <p:spPr>
            <a:xfrm>
              <a:off x="467912" y="3450340"/>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nvGrpSpPr>
            <p:cNvPr id="17" name="Group 16">
              <a:extLst>
                <a:ext uri="{FF2B5EF4-FFF2-40B4-BE49-F238E27FC236}">
                  <a16:creationId xmlns:a16="http://schemas.microsoft.com/office/drawing/2014/main" id="{104DA737-4447-46A0-B309-8BCCCC0BE2D0}"/>
                </a:ext>
              </a:extLst>
            </p:cNvPr>
            <p:cNvGrpSpPr/>
            <p:nvPr/>
          </p:nvGrpSpPr>
          <p:grpSpPr>
            <a:xfrm>
              <a:off x="8233771" y="2665038"/>
              <a:ext cx="1813048" cy="1813055"/>
              <a:chOff x="5586005" y="3185424"/>
              <a:chExt cx="1813048" cy="1813055"/>
            </a:xfrm>
            <a:effectLst/>
          </p:grpSpPr>
          <p:sp>
            <p:nvSpPr>
              <p:cNvPr id="26" name="Freeform: Shape 25">
                <a:extLst>
                  <a:ext uri="{FF2B5EF4-FFF2-40B4-BE49-F238E27FC236}">
                    <a16:creationId xmlns:a16="http://schemas.microsoft.com/office/drawing/2014/main" id="{32B68E86-1EF8-FF0E-826A-72DC21264280}"/>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45CC9568-01C7-A342-B26F-015673208A60}"/>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BAA47DC7-D686-9928-E92E-1FC865D1A817}"/>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69BB1045-1240-D916-1FD9-47841B7B9F1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19" name="Straight Arrow Connector 18">
              <a:extLst>
                <a:ext uri="{FF2B5EF4-FFF2-40B4-BE49-F238E27FC236}">
                  <a16:creationId xmlns:a16="http://schemas.microsoft.com/office/drawing/2014/main" id="{893AF320-FCC0-C0C1-76B0-AFF41CAB1C67}"/>
                </a:ext>
              </a:extLst>
            </p:cNvPr>
            <p:cNvCxnSpPr>
              <a:cxnSpLocks/>
            </p:cNvCxnSpPr>
            <p:nvPr/>
          </p:nvCxnSpPr>
          <p:spPr>
            <a:xfrm flipH="1" flipV="1">
              <a:off x="9214205" y="4529680"/>
              <a:ext cx="252354" cy="1423568"/>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442FB8BB-6EFD-C277-30B1-2E6493E5E27F}"/>
                </a:ext>
              </a:extLst>
            </p:cNvPr>
            <p:cNvCxnSpPr>
              <a:cxnSpLocks/>
            </p:cNvCxnSpPr>
            <p:nvPr/>
          </p:nvCxnSpPr>
          <p:spPr>
            <a:xfrm flipV="1">
              <a:off x="8919698" y="4493399"/>
              <a:ext cx="293282" cy="142475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B730A612-0072-7EE8-3C1B-1D08EB0F0110}"/>
                </a:ext>
              </a:extLst>
            </p:cNvPr>
            <p:cNvCxnSpPr>
              <a:cxnSpLocks/>
            </p:cNvCxnSpPr>
            <p:nvPr/>
          </p:nvCxnSpPr>
          <p:spPr>
            <a:xfrm flipV="1">
              <a:off x="8317666" y="4533101"/>
              <a:ext cx="826921" cy="98572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a:extLst>
                <a:ext uri="{FF2B5EF4-FFF2-40B4-BE49-F238E27FC236}">
                  <a16:creationId xmlns:a16="http://schemas.microsoft.com/office/drawing/2014/main" id="{CB08A333-BC27-4123-778E-63FF35E3A0AA}"/>
                </a:ext>
              </a:extLst>
            </p:cNvPr>
            <p:cNvCxnSpPr>
              <a:cxnSpLocks/>
            </p:cNvCxnSpPr>
            <p:nvPr/>
          </p:nvCxnSpPr>
          <p:spPr>
            <a:xfrm>
              <a:off x="8694694" y="1190161"/>
              <a:ext cx="473233" cy="1441410"/>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1245C605-DC47-C286-2572-9BEAE2478D1F}"/>
                </a:ext>
              </a:extLst>
            </p:cNvPr>
            <p:cNvCxnSpPr>
              <a:cxnSpLocks/>
            </p:cNvCxnSpPr>
            <p:nvPr/>
          </p:nvCxnSpPr>
          <p:spPr>
            <a:xfrm>
              <a:off x="6630482" y="3462630"/>
              <a:ext cx="1611895" cy="127965"/>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129E2A38-2ACD-6E36-B23B-5D483B48CB35}"/>
                </a:ext>
              </a:extLst>
            </p:cNvPr>
            <p:cNvCxnSpPr>
              <a:cxnSpLocks/>
            </p:cNvCxnSpPr>
            <p:nvPr/>
          </p:nvCxnSpPr>
          <p:spPr>
            <a:xfrm flipV="1">
              <a:off x="6630482" y="3705990"/>
              <a:ext cx="1591837" cy="103271"/>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6CE5975B-E482-C736-3002-04AC567C8873}"/>
                </a:ext>
              </a:extLst>
            </p:cNvPr>
            <p:cNvCxnSpPr>
              <a:cxnSpLocks/>
            </p:cNvCxnSpPr>
            <p:nvPr/>
          </p:nvCxnSpPr>
          <p:spPr>
            <a:xfrm flipV="1">
              <a:off x="6614058" y="3632449"/>
              <a:ext cx="1612580" cy="8069"/>
            </a:xfrm>
            <a:prstGeom prst="straightConnector1">
              <a:avLst/>
            </a:prstGeom>
            <a:ln w="762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a:extLst>
                <a:ext uri="{FF2B5EF4-FFF2-40B4-BE49-F238E27FC236}">
                  <a16:creationId xmlns:a16="http://schemas.microsoft.com/office/drawing/2014/main" id="{65E70444-6611-6947-F6F7-D6028DC81024}"/>
                </a:ext>
              </a:extLst>
            </p:cNvPr>
            <p:cNvCxnSpPr>
              <a:cxnSpLocks/>
            </p:cNvCxnSpPr>
            <p:nvPr/>
          </p:nvCxnSpPr>
          <p:spPr>
            <a:xfrm>
              <a:off x="8317666" y="1335692"/>
              <a:ext cx="753321" cy="1272854"/>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F995EBAC-7A78-013C-A3F6-3B341947089F}"/>
                </a:ext>
              </a:extLst>
            </p:cNvPr>
            <p:cNvCxnSpPr>
              <a:cxnSpLocks/>
            </p:cNvCxnSpPr>
            <p:nvPr/>
          </p:nvCxnSpPr>
          <p:spPr>
            <a:xfrm>
              <a:off x="9252694" y="1386668"/>
              <a:ext cx="0" cy="1259498"/>
            </a:xfrm>
            <a:prstGeom prst="straightConnector1">
              <a:avLst/>
            </a:prstGeom>
            <a:ln w="7620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grpSp>
          <p:nvGrpSpPr>
            <p:cNvPr id="60" name="Group 59">
              <a:extLst>
                <a:ext uri="{FF2B5EF4-FFF2-40B4-BE49-F238E27FC236}">
                  <a16:creationId xmlns:a16="http://schemas.microsoft.com/office/drawing/2014/main" id="{74EE5EDD-0278-6D8A-3F53-8D5066D6DD2D}"/>
                </a:ext>
              </a:extLst>
            </p:cNvPr>
            <p:cNvGrpSpPr/>
            <p:nvPr/>
          </p:nvGrpSpPr>
          <p:grpSpPr>
            <a:xfrm rot="16200000">
              <a:off x="2172616" y="4153246"/>
              <a:ext cx="1563955" cy="2041569"/>
              <a:chOff x="937556" y="2662161"/>
              <a:chExt cx="1563955" cy="2041569"/>
            </a:xfrm>
          </p:grpSpPr>
          <p:cxnSp>
            <p:nvCxnSpPr>
              <p:cNvPr id="57" name="Straight Arrow Connector 56">
                <a:extLst>
                  <a:ext uri="{FF2B5EF4-FFF2-40B4-BE49-F238E27FC236}">
                    <a16:creationId xmlns:a16="http://schemas.microsoft.com/office/drawing/2014/main" id="{D865BBBB-DC35-6282-1694-CCF677B40481}"/>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8AB601B5-2567-89C2-90EE-266F288516DC}"/>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a:extLst>
                  <a:ext uri="{FF2B5EF4-FFF2-40B4-BE49-F238E27FC236}">
                    <a16:creationId xmlns:a16="http://schemas.microsoft.com/office/drawing/2014/main" id="{C0CA5402-11A2-F679-2CAE-F3B742F53A59}"/>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61" name="Group 60">
              <a:extLst>
                <a:ext uri="{FF2B5EF4-FFF2-40B4-BE49-F238E27FC236}">
                  <a16:creationId xmlns:a16="http://schemas.microsoft.com/office/drawing/2014/main" id="{53A07024-9C96-E589-9774-6AD6F9A72F80}"/>
                </a:ext>
              </a:extLst>
            </p:cNvPr>
            <p:cNvGrpSpPr/>
            <p:nvPr/>
          </p:nvGrpSpPr>
          <p:grpSpPr>
            <a:xfrm rot="5400000">
              <a:off x="2167058" y="711090"/>
              <a:ext cx="1563955" cy="2041569"/>
              <a:chOff x="937556" y="2662161"/>
              <a:chExt cx="1563955" cy="2041569"/>
            </a:xfrm>
          </p:grpSpPr>
          <p:cxnSp>
            <p:nvCxnSpPr>
              <p:cNvPr id="62" name="Straight Arrow Connector 61">
                <a:extLst>
                  <a:ext uri="{FF2B5EF4-FFF2-40B4-BE49-F238E27FC236}">
                    <a16:creationId xmlns:a16="http://schemas.microsoft.com/office/drawing/2014/main" id="{C7278174-F5C5-0179-76E6-4F5CE3DC3A15}"/>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3" name="Straight Arrow Connector 62">
                <a:extLst>
                  <a:ext uri="{FF2B5EF4-FFF2-40B4-BE49-F238E27FC236}">
                    <a16:creationId xmlns:a16="http://schemas.microsoft.com/office/drawing/2014/main" id="{A7035633-0A67-9BD7-15D1-D34117DBC137}"/>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7660BF1F-99B6-10D5-BA2C-96DAAE3E8299}"/>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65" name="Group 64">
              <a:extLst>
                <a:ext uri="{FF2B5EF4-FFF2-40B4-BE49-F238E27FC236}">
                  <a16:creationId xmlns:a16="http://schemas.microsoft.com/office/drawing/2014/main" id="{AFE4BAEF-8C83-8DDF-4873-5A59444FF989}"/>
                </a:ext>
              </a:extLst>
            </p:cNvPr>
            <p:cNvGrpSpPr/>
            <p:nvPr/>
          </p:nvGrpSpPr>
          <p:grpSpPr>
            <a:xfrm rot="10800000">
              <a:off x="3869316" y="2426708"/>
              <a:ext cx="1563955" cy="2041569"/>
              <a:chOff x="937556" y="2662161"/>
              <a:chExt cx="1563955" cy="2041569"/>
            </a:xfrm>
          </p:grpSpPr>
          <p:cxnSp>
            <p:nvCxnSpPr>
              <p:cNvPr id="66" name="Straight Arrow Connector 65">
                <a:extLst>
                  <a:ext uri="{FF2B5EF4-FFF2-40B4-BE49-F238E27FC236}">
                    <a16:creationId xmlns:a16="http://schemas.microsoft.com/office/drawing/2014/main" id="{17B2530E-D86F-6C56-0462-E5B74EA2E339}"/>
                  </a:ext>
                </a:extLst>
              </p:cNvPr>
              <p:cNvCxnSpPr>
                <a:cxnSpLocks/>
              </p:cNvCxnSpPr>
              <p:nvPr/>
            </p:nvCxnSpPr>
            <p:spPr>
              <a:xfrm>
                <a:off x="1323373" y="2662161"/>
                <a:ext cx="1169355" cy="95069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id="{80D2263A-7663-5DA0-32AA-6A47158AFA8D}"/>
                  </a:ext>
                </a:extLst>
              </p:cNvPr>
              <p:cNvCxnSpPr>
                <a:cxnSpLocks/>
              </p:cNvCxnSpPr>
              <p:nvPr/>
            </p:nvCxnSpPr>
            <p:spPr>
              <a:xfrm flipV="1">
                <a:off x="1233329" y="3754214"/>
                <a:ext cx="1268182" cy="94951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25D5C6AC-35E2-7F50-EE56-EDE35DDC60B1}"/>
                  </a:ext>
                </a:extLst>
              </p:cNvPr>
              <p:cNvCxnSpPr>
                <a:cxnSpLocks/>
              </p:cNvCxnSpPr>
              <p:nvPr/>
            </p:nvCxnSpPr>
            <p:spPr>
              <a:xfrm>
                <a:off x="937556" y="3677388"/>
                <a:ext cx="1518508" cy="1229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grpSp>
        <p:grpSp>
          <p:nvGrpSpPr>
            <p:cNvPr id="74" name="Group 73">
              <a:extLst>
                <a:ext uri="{FF2B5EF4-FFF2-40B4-BE49-F238E27FC236}">
                  <a16:creationId xmlns:a16="http://schemas.microsoft.com/office/drawing/2014/main" id="{02EDCD60-1C90-C45E-1061-8ABC7AF9F9EE}"/>
                </a:ext>
              </a:extLst>
            </p:cNvPr>
            <p:cNvGrpSpPr/>
            <p:nvPr/>
          </p:nvGrpSpPr>
          <p:grpSpPr>
            <a:xfrm rot="10800000">
              <a:off x="10067684" y="1972119"/>
              <a:ext cx="1563955" cy="3224634"/>
              <a:chOff x="937556" y="2113540"/>
              <a:chExt cx="1563955" cy="3224634"/>
            </a:xfrm>
          </p:grpSpPr>
          <p:cxnSp>
            <p:nvCxnSpPr>
              <p:cNvPr id="75" name="Straight Arrow Connector 74">
                <a:extLst>
                  <a:ext uri="{FF2B5EF4-FFF2-40B4-BE49-F238E27FC236}">
                    <a16:creationId xmlns:a16="http://schemas.microsoft.com/office/drawing/2014/main" id="{033275D9-4DD9-2DB7-2C25-8BD0F8298F7B}"/>
                  </a:ext>
                </a:extLst>
              </p:cNvPr>
              <p:cNvCxnSpPr>
                <a:cxnSpLocks/>
              </p:cNvCxnSpPr>
              <p:nvPr/>
            </p:nvCxnSpPr>
            <p:spPr>
              <a:xfrm rot="10800000" flipH="1" flipV="1">
                <a:off x="2253286" y="2113540"/>
                <a:ext cx="239441" cy="1499311"/>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05ADA144-3BFB-7E53-85CF-AAED075DE22E}"/>
                  </a:ext>
                </a:extLst>
              </p:cNvPr>
              <p:cNvCxnSpPr>
                <a:cxnSpLocks/>
              </p:cNvCxnSpPr>
              <p:nvPr/>
            </p:nvCxnSpPr>
            <p:spPr>
              <a:xfrm rot="10800000" flipH="1">
                <a:off x="2268112" y="3754214"/>
                <a:ext cx="233399" cy="1583960"/>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77" name="Straight Arrow Connector 76">
                <a:extLst>
                  <a:ext uri="{FF2B5EF4-FFF2-40B4-BE49-F238E27FC236}">
                    <a16:creationId xmlns:a16="http://schemas.microsoft.com/office/drawing/2014/main" id="{6E17A919-938E-9D7F-B34B-24DCAD045C52}"/>
                  </a:ext>
                </a:extLst>
              </p:cNvPr>
              <p:cNvCxnSpPr>
                <a:cxnSpLocks/>
              </p:cNvCxnSpPr>
              <p:nvPr/>
            </p:nvCxnSpPr>
            <p:spPr>
              <a:xfrm>
                <a:off x="937556" y="3677388"/>
                <a:ext cx="1518508" cy="12290"/>
              </a:xfrm>
              <a:prstGeom prst="straightConnector1">
                <a:avLst/>
              </a:prstGeom>
              <a:ln w="76200">
                <a:solidFill>
                  <a:srgbClr val="0070C0"/>
                </a:solidFill>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378429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A1B67312-02F4-331E-AB2D-482923CA3ABF}"/>
              </a:ext>
            </a:extLst>
          </p:cNvPr>
          <p:cNvGrpSpPr/>
          <p:nvPr/>
        </p:nvGrpSpPr>
        <p:grpSpPr>
          <a:xfrm>
            <a:off x="414076" y="459965"/>
            <a:ext cx="11363848" cy="6188006"/>
            <a:chOff x="414076" y="459965"/>
            <a:chExt cx="11363848" cy="6188006"/>
          </a:xfrm>
        </p:grpSpPr>
        <p:grpSp>
          <p:nvGrpSpPr>
            <p:cNvPr id="54" name="Group 53">
              <a:extLst>
                <a:ext uri="{FF2B5EF4-FFF2-40B4-BE49-F238E27FC236}">
                  <a16:creationId xmlns:a16="http://schemas.microsoft.com/office/drawing/2014/main" id="{A6F15A87-4921-501B-D71C-1138D9141E0C}"/>
                </a:ext>
              </a:extLst>
            </p:cNvPr>
            <p:cNvGrpSpPr/>
            <p:nvPr/>
          </p:nvGrpSpPr>
          <p:grpSpPr>
            <a:xfrm>
              <a:off x="8031766" y="1612074"/>
              <a:ext cx="3746158" cy="4848225"/>
              <a:chOff x="9607550" y="1612074"/>
              <a:chExt cx="2170374" cy="4848225"/>
            </a:xfrm>
          </p:grpSpPr>
          <p:cxnSp>
            <p:nvCxnSpPr>
              <p:cNvPr id="5" name="Straight Arrow Connector 4">
                <a:extLst>
                  <a:ext uri="{FF2B5EF4-FFF2-40B4-BE49-F238E27FC236}">
                    <a16:creationId xmlns:a16="http://schemas.microsoft.com/office/drawing/2014/main" id="{21AA51BA-4EC0-3BCE-EFCA-A96E53E8535D}"/>
                  </a:ext>
                </a:extLst>
              </p:cNvPr>
              <p:cNvCxnSpPr>
                <a:cxnSpLocks/>
              </p:cNvCxnSpPr>
              <p:nvPr/>
            </p:nvCxnSpPr>
            <p:spPr>
              <a:xfrm>
                <a:off x="9607550" y="16120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0A8C37A-C79E-962E-240D-0DC16E90FE56}"/>
                  </a:ext>
                </a:extLst>
              </p:cNvPr>
              <p:cNvCxnSpPr>
                <a:cxnSpLocks/>
              </p:cNvCxnSpPr>
              <p:nvPr/>
            </p:nvCxnSpPr>
            <p:spPr>
              <a:xfrm>
                <a:off x="9607550" y="1754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BD36B0-4478-A9FD-966C-45B986B7B332}"/>
                  </a:ext>
                </a:extLst>
              </p:cNvPr>
              <p:cNvCxnSpPr>
                <a:cxnSpLocks/>
              </p:cNvCxnSpPr>
              <p:nvPr/>
            </p:nvCxnSpPr>
            <p:spPr>
              <a:xfrm>
                <a:off x="9607550" y="1891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30F1BED-B3F4-D583-89A3-C4C351490AEA}"/>
                  </a:ext>
                </a:extLst>
              </p:cNvPr>
              <p:cNvCxnSpPr>
                <a:cxnSpLocks/>
              </p:cNvCxnSpPr>
              <p:nvPr/>
            </p:nvCxnSpPr>
            <p:spPr>
              <a:xfrm>
                <a:off x="9607550" y="2024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276557F-E581-2815-AA79-6CA3DA14847D}"/>
                  </a:ext>
                </a:extLst>
              </p:cNvPr>
              <p:cNvCxnSpPr>
                <a:cxnSpLocks/>
              </p:cNvCxnSpPr>
              <p:nvPr/>
            </p:nvCxnSpPr>
            <p:spPr>
              <a:xfrm>
                <a:off x="9607550" y="21645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5ED378-2581-0D0B-8051-05ACEC102865}"/>
                  </a:ext>
                </a:extLst>
              </p:cNvPr>
              <p:cNvCxnSpPr>
                <a:cxnSpLocks/>
              </p:cNvCxnSpPr>
              <p:nvPr/>
            </p:nvCxnSpPr>
            <p:spPr>
              <a:xfrm>
                <a:off x="9607550" y="2297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463C01E-2352-A53A-28A8-5ABD60AFE34C}"/>
                  </a:ext>
                </a:extLst>
              </p:cNvPr>
              <p:cNvCxnSpPr>
                <a:cxnSpLocks/>
              </p:cNvCxnSpPr>
              <p:nvPr/>
            </p:nvCxnSpPr>
            <p:spPr>
              <a:xfrm>
                <a:off x="9607550" y="24343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D41DACE-935C-B83E-4709-F69DD6DF0284}"/>
                  </a:ext>
                </a:extLst>
              </p:cNvPr>
              <p:cNvCxnSpPr>
                <a:cxnSpLocks/>
              </p:cNvCxnSpPr>
              <p:nvPr/>
            </p:nvCxnSpPr>
            <p:spPr>
              <a:xfrm>
                <a:off x="9607550" y="2577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A2A08F9-E088-7F6B-806E-9E0229B24554}"/>
                  </a:ext>
                </a:extLst>
              </p:cNvPr>
              <p:cNvCxnSpPr>
                <a:cxnSpLocks/>
              </p:cNvCxnSpPr>
              <p:nvPr/>
            </p:nvCxnSpPr>
            <p:spPr>
              <a:xfrm>
                <a:off x="9607550" y="2716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E99EF1B-9893-6E36-2E69-9AF63B5CBB9F}"/>
                  </a:ext>
                </a:extLst>
              </p:cNvPr>
              <p:cNvCxnSpPr>
                <a:cxnSpLocks/>
              </p:cNvCxnSpPr>
              <p:nvPr/>
            </p:nvCxnSpPr>
            <p:spPr>
              <a:xfrm>
                <a:off x="9607550" y="2850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5B2E5D-5216-7791-B76E-7C2698539A2A}"/>
                  </a:ext>
                </a:extLst>
              </p:cNvPr>
              <p:cNvCxnSpPr>
                <a:cxnSpLocks/>
              </p:cNvCxnSpPr>
              <p:nvPr/>
            </p:nvCxnSpPr>
            <p:spPr>
              <a:xfrm>
                <a:off x="9607550" y="29868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3A9AC1-2977-30E6-AD7A-33A1B8F2A9D7}"/>
                  </a:ext>
                </a:extLst>
              </p:cNvPr>
              <p:cNvCxnSpPr>
                <a:cxnSpLocks/>
              </p:cNvCxnSpPr>
              <p:nvPr/>
            </p:nvCxnSpPr>
            <p:spPr>
              <a:xfrm>
                <a:off x="9607550" y="31297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807FA0-543B-DF15-C07B-700EBB83E1C8}"/>
                  </a:ext>
                </a:extLst>
              </p:cNvPr>
              <p:cNvCxnSpPr>
                <a:cxnSpLocks/>
              </p:cNvCxnSpPr>
              <p:nvPr/>
            </p:nvCxnSpPr>
            <p:spPr>
              <a:xfrm>
                <a:off x="9607550" y="3269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81E1FD-F154-35C9-E375-C1375B6DEE32}"/>
                  </a:ext>
                </a:extLst>
              </p:cNvPr>
              <p:cNvCxnSpPr>
                <a:cxnSpLocks/>
              </p:cNvCxnSpPr>
              <p:nvPr/>
            </p:nvCxnSpPr>
            <p:spPr>
              <a:xfrm>
                <a:off x="9607550" y="3402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764F97-B91E-09AF-560A-1EDFB0F25443}"/>
                  </a:ext>
                </a:extLst>
              </p:cNvPr>
              <p:cNvCxnSpPr>
                <a:cxnSpLocks/>
              </p:cNvCxnSpPr>
              <p:nvPr/>
            </p:nvCxnSpPr>
            <p:spPr>
              <a:xfrm>
                <a:off x="9607550" y="3548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03E7E8-25CE-15E6-1522-F45F9784077C}"/>
                  </a:ext>
                </a:extLst>
              </p:cNvPr>
              <p:cNvCxnSpPr>
                <a:cxnSpLocks/>
              </p:cNvCxnSpPr>
              <p:nvPr/>
            </p:nvCxnSpPr>
            <p:spPr>
              <a:xfrm>
                <a:off x="9607550" y="36821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E34BE8B-DB89-DBF1-23EB-F42ED46FC182}"/>
                  </a:ext>
                </a:extLst>
              </p:cNvPr>
              <p:cNvCxnSpPr>
                <a:cxnSpLocks/>
              </p:cNvCxnSpPr>
              <p:nvPr/>
            </p:nvCxnSpPr>
            <p:spPr>
              <a:xfrm>
                <a:off x="9607550" y="38345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5122AFD-D538-7031-39F2-EEE7AD1E8E53}"/>
                  </a:ext>
                </a:extLst>
              </p:cNvPr>
              <p:cNvCxnSpPr>
                <a:cxnSpLocks/>
              </p:cNvCxnSpPr>
              <p:nvPr/>
            </p:nvCxnSpPr>
            <p:spPr>
              <a:xfrm>
                <a:off x="9607550" y="3967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E21EAEC-A449-CFF8-9D21-A34D831A4391}"/>
                  </a:ext>
                </a:extLst>
              </p:cNvPr>
              <p:cNvCxnSpPr>
                <a:cxnSpLocks/>
              </p:cNvCxnSpPr>
              <p:nvPr/>
            </p:nvCxnSpPr>
            <p:spPr>
              <a:xfrm>
                <a:off x="9607550" y="41139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4DAE1A-DBEE-FB9A-A0AA-06B9435DA3EA}"/>
                  </a:ext>
                </a:extLst>
              </p:cNvPr>
              <p:cNvCxnSpPr>
                <a:cxnSpLocks/>
              </p:cNvCxnSpPr>
              <p:nvPr/>
            </p:nvCxnSpPr>
            <p:spPr>
              <a:xfrm>
                <a:off x="9607550" y="4247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53C1CD9-A67F-5D5D-D87D-67A22E686C35}"/>
                  </a:ext>
                </a:extLst>
              </p:cNvPr>
              <p:cNvCxnSpPr>
                <a:cxnSpLocks/>
              </p:cNvCxnSpPr>
              <p:nvPr/>
            </p:nvCxnSpPr>
            <p:spPr>
              <a:xfrm>
                <a:off x="9607550" y="43870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D9639F4-1CA6-8771-EF35-E7D6812FA15A}"/>
                  </a:ext>
                </a:extLst>
              </p:cNvPr>
              <p:cNvCxnSpPr>
                <a:cxnSpLocks/>
              </p:cNvCxnSpPr>
              <p:nvPr/>
            </p:nvCxnSpPr>
            <p:spPr>
              <a:xfrm>
                <a:off x="9607550" y="45203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BFF32E4-3611-24E8-7119-F8BC7C584FF1}"/>
                  </a:ext>
                </a:extLst>
              </p:cNvPr>
              <p:cNvCxnSpPr>
                <a:cxnSpLocks/>
              </p:cNvCxnSpPr>
              <p:nvPr/>
            </p:nvCxnSpPr>
            <p:spPr>
              <a:xfrm>
                <a:off x="9607550" y="46664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66525E-5330-327D-A3DD-661EA4D2CC02}"/>
                  </a:ext>
                </a:extLst>
              </p:cNvPr>
              <p:cNvCxnSpPr>
                <a:cxnSpLocks/>
              </p:cNvCxnSpPr>
              <p:nvPr/>
            </p:nvCxnSpPr>
            <p:spPr>
              <a:xfrm>
                <a:off x="9607550" y="47997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670B2D5-B568-3B8A-F3B0-9E6EC89808AB}"/>
                  </a:ext>
                </a:extLst>
              </p:cNvPr>
              <p:cNvCxnSpPr>
                <a:cxnSpLocks/>
              </p:cNvCxnSpPr>
              <p:nvPr/>
            </p:nvCxnSpPr>
            <p:spPr>
              <a:xfrm>
                <a:off x="9607550" y="49394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1BF250B-A563-CD56-00FA-091A84BB2529}"/>
                  </a:ext>
                </a:extLst>
              </p:cNvPr>
              <p:cNvCxnSpPr>
                <a:cxnSpLocks/>
              </p:cNvCxnSpPr>
              <p:nvPr/>
            </p:nvCxnSpPr>
            <p:spPr>
              <a:xfrm>
                <a:off x="9607550" y="50728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FAD3B8-6E4E-4279-B1D2-0FEF193BEED5}"/>
                  </a:ext>
                </a:extLst>
              </p:cNvPr>
              <p:cNvCxnSpPr>
                <a:cxnSpLocks/>
              </p:cNvCxnSpPr>
              <p:nvPr/>
            </p:nvCxnSpPr>
            <p:spPr>
              <a:xfrm>
                <a:off x="9607550" y="52188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CEA8F1F-753D-00C1-35DB-D5F7E870A011}"/>
                  </a:ext>
                </a:extLst>
              </p:cNvPr>
              <p:cNvCxnSpPr>
                <a:cxnSpLocks/>
              </p:cNvCxnSpPr>
              <p:nvPr/>
            </p:nvCxnSpPr>
            <p:spPr>
              <a:xfrm>
                <a:off x="9607550" y="53522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1AB90FA-CA3E-B799-F782-C5C7BA1B2FC9}"/>
                  </a:ext>
                </a:extLst>
              </p:cNvPr>
              <p:cNvCxnSpPr>
                <a:cxnSpLocks/>
              </p:cNvCxnSpPr>
              <p:nvPr/>
            </p:nvCxnSpPr>
            <p:spPr>
              <a:xfrm>
                <a:off x="9607550" y="54919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30D0E6F-6BD5-CE77-B8B1-EB8A7915B81B}"/>
                  </a:ext>
                </a:extLst>
              </p:cNvPr>
              <p:cNvCxnSpPr>
                <a:cxnSpLocks/>
              </p:cNvCxnSpPr>
              <p:nvPr/>
            </p:nvCxnSpPr>
            <p:spPr>
              <a:xfrm>
                <a:off x="9607550" y="56252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78B21-0630-329B-2B4D-800492F23829}"/>
                  </a:ext>
                </a:extLst>
              </p:cNvPr>
              <p:cNvCxnSpPr>
                <a:cxnSpLocks/>
              </p:cNvCxnSpPr>
              <p:nvPr/>
            </p:nvCxnSpPr>
            <p:spPr>
              <a:xfrm>
                <a:off x="9607550" y="577132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BA12EF3-D168-CF0C-CE93-9F18C275D194}"/>
                  </a:ext>
                </a:extLst>
              </p:cNvPr>
              <p:cNvCxnSpPr>
                <a:cxnSpLocks/>
              </p:cNvCxnSpPr>
              <p:nvPr/>
            </p:nvCxnSpPr>
            <p:spPr>
              <a:xfrm>
                <a:off x="9607550" y="5904674"/>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9951FA5-D4C1-D15D-E903-85F126475FE5}"/>
                  </a:ext>
                </a:extLst>
              </p:cNvPr>
              <p:cNvCxnSpPr>
                <a:cxnSpLocks/>
              </p:cNvCxnSpPr>
              <p:nvPr/>
            </p:nvCxnSpPr>
            <p:spPr>
              <a:xfrm>
                <a:off x="9607550" y="60475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2F328F3-999D-2FD3-CF41-497DA4A0F4FC}"/>
                  </a:ext>
                </a:extLst>
              </p:cNvPr>
              <p:cNvCxnSpPr>
                <a:cxnSpLocks/>
              </p:cNvCxnSpPr>
              <p:nvPr/>
            </p:nvCxnSpPr>
            <p:spPr>
              <a:xfrm>
                <a:off x="9607550" y="61808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D573076-5204-D4DD-5870-1EB96D19389A}"/>
                  </a:ext>
                </a:extLst>
              </p:cNvPr>
              <p:cNvCxnSpPr>
                <a:cxnSpLocks/>
              </p:cNvCxnSpPr>
              <p:nvPr/>
            </p:nvCxnSpPr>
            <p:spPr>
              <a:xfrm>
                <a:off x="9607550" y="632694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BB4F7C4-8947-C4D1-FAE2-66E6580136D2}"/>
                  </a:ext>
                </a:extLst>
              </p:cNvPr>
              <p:cNvCxnSpPr>
                <a:cxnSpLocks/>
              </p:cNvCxnSpPr>
              <p:nvPr/>
            </p:nvCxnSpPr>
            <p:spPr>
              <a:xfrm>
                <a:off x="9607550" y="6460299"/>
                <a:ext cx="2170374" cy="0"/>
              </a:xfrm>
              <a:prstGeom prst="straightConnector1">
                <a:avLst/>
              </a:prstGeom>
              <a:ln w="85725">
                <a:gradFill flip="none" rotWithShape="1">
                  <a:gsLst>
                    <a:gs pos="86000">
                      <a:schemeClr val="tx1">
                        <a:lumMod val="65000"/>
                        <a:lumOff val="35000"/>
                      </a:schemeClr>
                    </a:gs>
                    <a:gs pos="30000">
                      <a:schemeClr val="bg1">
                        <a:lumMod val="50000"/>
                        <a:alpha val="15000"/>
                      </a:schemeClr>
                    </a:gs>
                    <a:gs pos="0">
                      <a:schemeClr val="bg1">
                        <a:lumMod val="50000"/>
                        <a:alpha val="0"/>
                      </a:schemeClr>
                    </a:gs>
                    <a:gs pos="100000">
                      <a:schemeClr val="tx1">
                        <a:lumMod val="95000"/>
                        <a:lumOff val="5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1D5157CE-076C-3BFD-ABFE-F28EDE95429A}"/>
                </a:ext>
              </a:extLst>
            </p:cNvPr>
            <p:cNvGrpSpPr/>
            <p:nvPr/>
          </p:nvGrpSpPr>
          <p:grpSpPr>
            <a:xfrm>
              <a:off x="414076" y="1425610"/>
              <a:ext cx="5212582" cy="5212582"/>
              <a:chOff x="2833635" y="100483"/>
              <a:chExt cx="6662057" cy="6662057"/>
            </a:xfrm>
          </p:grpSpPr>
          <p:sp>
            <p:nvSpPr>
              <p:cNvPr id="55" name="Rectangle 54">
                <a:extLst>
                  <a:ext uri="{FF2B5EF4-FFF2-40B4-BE49-F238E27FC236}">
                    <a16:creationId xmlns:a16="http://schemas.microsoft.com/office/drawing/2014/main" id="{7DDD1819-076D-8C10-53B5-19D82580E001}"/>
                  </a:ext>
                </a:extLst>
              </p:cNvPr>
              <p:cNvSpPr/>
              <p:nvPr/>
            </p:nvSpPr>
            <p:spPr>
              <a:xfrm>
                <a:off x="2833635" y="100483"/>
                <a:ext cx="6662057" cy="6662057"/>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9CDE9B3A-7C7F-BF83-F861-91249EFD343F}"/>
                  </a:ext>
                </a:extLst>
              </p:cNvPr>
              <p:cNvSpPr/>
              <p:nvPr/>
            </p:nvSpPr>
            <p:spPr>
              <a:xfrm>
                <a:off x="5241890" y="2574890"/>
                <a:ext cx="1708220" cy="17082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2">
                <p14:nvContentPartPr>
                  <p14:cNvPr id="70" name="Ink 69">
                    <a:extLst>
                      <a:ext uri="{FF2B5EF4-FFF2-40B4-BE49-F238E27FC236}">
                        <a16:creationId xmlns:a16="http://schemas.microsoft.com/office/drawing/2014/main" id="{A41A6F7A-F689-6209-E377-E01275E355D8}"/>
                      </a:ext>
                    </a:extLst>
                  </p14:cNvPr>
                  <p14:cNvContentPartPr/>
                  <p14:nvPr/>
                </p14:nvContentPartPr>
                <p14:xfrm>
                  <a:off x="2866858" y="2724009"/>
                  <a:ext cx="2428920" cy="1429200"/>
                </p14:xfrm>
              </p:contentPart>
            </mc:Choice>
            <mc:Fallback xmlns="">
              <p:pic>
                <p:nvPicPr>
                  <p:cNvPr id="70" name="Ink 69">
                    <a:extLst>
                      <a:ext uri="{FF2B5EF4-FFF2-40B4-BE49-F238E27FC236}">
                        <a16:creationId xmlns:a16="http://schemas.microsoft.com/office/drawing/2014/main" id="{A41A6F7A-F689-6209-E377-E01275E355D8}"/>
                      </a:ext>
                    </a:extLst>
                  </p:cNvPr>
                  <p:cNvPicPr/>
                  <p:nvPr/>
                </p:nvPicPr>
                <p:blipFill>
                  <a:blip r:embed="rId3"/>
                  <a:stretch>
                    <a:fillRect/>
                  </a:stretch>
                </p:blipFill>
                <p:spPr>
                  <a:xfrm>
                    <a:off x="2786339" y="2643484"/>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92FC8DE5-AB33-677A-DC10-247229DB373C}"/>
                      </a:ext>
                    </a:extLst>
                  </p14:cNvPr>
                  <p14:cNvContentPartPr/>
                  <p14:nvPr/>
                </p14:nvContentPartPr>
                <p14:xfrm>
                  <a:off x="6954998" y="2714400"/>
                  <a:ext cx="2428920" cy="1429200"/>
                </p14:xfrm>
              </p:contentPart>
            </mc:Choice>
            <mc:Fallback xmlns="">
              <p:pic>
                <p:nvPicPr>
                  <p:cNvPr id="71" name="Ink 70">
                    <a:extLst>
                      <a:ext uri="{FF2B5EF4-FFF2-40B4-BE49-F238E27FC236}">
                        <a16:creationId xmlns:a16="http://schemas.microsoft.com/office/drawing/2014/main" id="{92FC8DE5-AB33-677A-DC10-247229DB373C}"/>
                      </a:ext>
                    </a:extLst>
                  </p:cNvPr>
                  <p:cNvPicPr/>
                  <p:nvPr/>
                </p:nvPicPr>
                <p:blipFill>
                  <a:blip r:embed="rId3"/>
                  <a:stretch>
                    <a:fillRect/>
                  </a:stretch>
                </p:blipFill>
                <p:spPr>
                  <a:xfrm>
                    <a:off x="6874479" y="263387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2" name="Ink 71">
                    <a:extLst>
                      <a:ext uri="{FF2B5EF4-FFF2-40B4-BE49-F238E27FC236}">
                        <a16:creationId xmlns:a16="http://schemas.microsoft.com/office/drawing/2014/main" id="{CD095F08-3279-B883-8861-2C2955FF8985}"/>
                      </a:ext>
                    </a:extLst>
                  </p14:cNvPr>
                  <p14:cNvContentPartPr/>
                  <p14:nvPr/>
                </p14:nvContentPartPr>
                <p14:xfrm rot="5400000">
                  <a:off x="4881540" y="4782970"/>
                  <a:ext cx="2428920" cy="1429200"/>
                </p14:xfrm>
              </p:contentPart>
            </mc:Choice>
            <mc:Fallback xmlns="">
              <p:pic>
                <p:nvPicPr>
                  <p:cNvPr id="72" name="Ink 71">
                    <a:extLst>
                      <a:ext uri="{FF2B5EF4-FFF2-40B4-BE49-F238E27FC236}">
                        <a16:creationId xmlns:a16="http://schemas.microsoft.com/office/drawing/2014/main" id="{CD095F08-3279-B883-8861-2C2955FF8985}"/>
                      </a:ext>
                    </a:extLst>
                  </p:cNvPr>
                  <p:cNvPicPr/>
                  <p:nvPr/>
                </p:nvPicPr>
                <p:blipFill>
                  <a:blip r:embed="rId3"/>
                  <a:stretch>
                    <a:fillRect/>
                  </a:stretch>
                </p:blipFill>
                <p:spPr>
                  <a:xfrm rot="5400000">
                    <a:off x="4801021" y="4702445"/>
                    <a:ext cx="2589498" cy="158978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4" name="Ink 73">
                    <a:extLst>
                      <a:ext uri="{FF2B5EF4-FFF2-40B4-BE49-F238E27FC236}">
                        <a16:creationId xmlns:a16="http://schemas.microsoft.com/office/drawing/2014/main" id="{93701DC9-5B4B-069E-CC57-44DF4EB70123}"/>
                      </a:ext>
                    </a:extLst>
                  </p14:cNvPr>
                  <p14:cNvContentPartPr/>
                  <p14:nvPr/>
                </p14:nvContentPartPr>
                <p14:xfrm rot="5400000">
                  <a:off x="4881540" y="645830"/>
                  <a:ext cx="2428920" cy="1429200"/>
                </p14:xfrm>
              </p:contentPart>
            </mc:Choice>
            <mc:Fallback xmlns="">
              <p:pic>
                <p:nvPicPr>
                  <p:cNvPr id="74" name="Ink 73">
                    <a:extLst>
                      <a:ext uri="{FF2B5EF4-FFF2-40B4-BE49-F238E27FC236}">
                        <a16:creationId xmlns:a16="http://schemas.microsoft.com/office/drawing/2014/main" id="{93701DC9-5B4B-069E-CC57-44DF4EB70123}"/>
                      </a:ext>
                    </a:extLst>
                  </p:cNvPr>
                  <p:cNvPicPr/>
                  <p:nvPr/>
                </p:nvPicPr>
                <p:blipFill>
                  <a:blip r:embed="rId3"/>
                  <a:stretch>
                    <a:fillRect/>
                  </a:stretch>
                </p:blipFill>
                <p:spPr>
                  <a:xfrm rot="5400000">
                    <a:off x="4801021" y="565305"/>
                    <a:ext cx="2589498" cy="1589789"/>
                  </a:xfrm>
                  <a:prstGeom prst="rect">
                    <a:avLst/>
                  </a:prstGeom>
                </p:spPr>
              </p:pic>
            </mc:Fallback>
          </mc:AlternateContent>
        </p:grpSp>
        <p:sp>
          <p:nvSpPr>
            <p:cNvPr id="77" name="Rectangle 76">
              <a:extLst>
                <a:ext uri="{FF2B5EF4-FFF2-40B4-BE49-F238E27FC236}">
                  <a16:creationId xmlns:a16="http://schemas.microsoft.com/office/drawing/2014/main" id="{2AA7B476-BCCE-B321-EC15-1AC0B517C2E4}"/>
                </a:ext>
              </a:extLst>
            </p:cNvPr>
            <p:cNvSpPr/>
            <p:nvPr/>
          </p:nvSpPr>
          <p:spPr>
            <a:xfrm>
              <a:off x="6565342" y="1425610"/>
              <a:ext cx="5212582" cy="5212582"/>
            </a:xfrm>
            <a:prstGeom prst="rect">
              <a:avLst/>
            </a:prstGeom>
            <a:noFill/>
            <a:ln w="133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731F1D9A-F19D-5F33-90F8-990CEEECA0E6}"/>
                </a:ext>
              </a:extLst>
            </p:cNvPr>
            <p:cNvSpPr/>
            <p:nvPr/>
          </p:nvSpPr>
          <p:spPr>
            <a:xfrm>
              <a:off x="7778347" y="3361656"/>
              <a:ext cx="1336560" cy="133656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7">
              <p14:nvContentPartPr>
                <p14:cNvPr id="79" name="Ink 78">
                  <a:extLst>
                    <a:ext uri="{FF2B5EF4-FFF2-40B4-BE49-F238E27FC236}">
                      <a16:creationId xmlns:a16="http://schemas.microsoft.com/office/drawing/2014/main" id="{BE6D2405-21D3-E28D-31A3-C8A2EBE52FC9}"/>
                    </a:ext>
                  </a:extLst>
                </p14:cNvPr>
                <p14:cNvContentPartPr/>
                <p14:nvPr/>
              </p14:nvContentPartPr>
              <p14:xfrm>
                <a:off x="6591337" y="3478331"/>
                <a:ext cx="1161015" cy="1118247"/>
              </p14:xfrm>
            </p:contentPart>
          </mc:Choice>
          <mc:Fallback xmlns="">
            <p:pic>
              <p:nvPicPr>
                <p:cNvPr id="79" name="Ink 78">
                  <a:extLst>
                    <a:ext uri="{FF2B5EF4-FFF2-40B4-BE49-F238E27FC236}">
                      <a16:creationId xmlns:a16="http://schemas.microsoft.com/office/drawing/2014/main" id="{BE6D2405-21D3-E28D-31A3-C8A2EBE52FC9}"/>
                    </a:ext>
                  </a:extLst>
                </p:cNvPr>
                <p:cNvPicPr/>
                <p:nvPr/>
              </p:nvPicPr>
              <p:blipFill>
                <a:blip r:embed="rId8"/>
                <a:stretch>
                  <a:fillRect/>
                </a:stretch>
              </p:blipFill>
              <p:spPr>
                <a:xfrm>
                  <a:off x="6528356" y="3415326"/>
                  <a:ext cx="1286618"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0" name="Ink 79">
                  <a:extLst>
                    <a:ext uri="{FF2B5EF4-FFF2-40B4-BE49-F238E27FC236}">
                      <a16:creationId xmlns:a16="http://schemas.microsoft.com/office/drawing/2014/main" id="{9CB5E5E3-D048-BEDC-2EC3-CE3B8D73C852}"/>
                    </a:ext>
                  </a:extLst>
                </p14:cNvPr>
                <p14:cNvContentPartPr/>
                <p14:nvPr/>
              </p14:nvContentPartPr>
              <p14:xfrm>
                <a:off x="8691036" y="3480338"/>
                <a:ext cx="2999433" cy="1118247"/>
              </p14:xfrm>
            </p:contentPart>
          </mc:Choice>
          <mc:Fallback xmlns="">
            <p:pic>
              <p:nvPicPr>
                <p:cNvPr id="80" name="Ink 79">
                  <a:extLst>
                    <a:ext uri="{FF2B5EF4-FFF2-40B4-BE49-F238E27FC236}">
                      <a16:creationId xmlns:a16="http://schemas.microsoft.com/office/drawing/2014/main" id="{9CB5E5E3-D048-BEDC-2EC3-CE3B8D73C852}"/>
                    </a:ext>
                  </a:extLst>
                </p:cNvPr>
                <p:cNvPicPr/>
                <p:nvPr/>
              </p:nvPicPr>
              <p:blipFill>
                <a:blip r:embed="rId10"/>
                <a:stretch>
                  <a:fillRect/>
                </a:stretch>
              </p:blipFill>
              <p:spPr>
                <a:xfrm>
                  <a:off x="8628030" y="3417333"/>
                  <a:ext cx="3125084"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2" name="Ink 81">
                  <a:extLst>
                    <a:ext uri="{FF2B5EF4-FFF2-40B4-BE49-F238E27FC236}">
                      <a16:creationId xmlns:a16="http://schemas.microsoft.com/office/drawing/2014/main" id="{0F264594-594C-2CBA-6D54-EBE3E3BAECAC}"/>
                    </a:ext>
                  </a:extLst>
                </p14:cNvPr>
                <p14:cNvContentPartPr/>
                <p14:nvPr/>
              </p14:nvContentPartPr>
              <p14:xfrm rot="6579909">
                <a:off x="7814728" y="1870284"/>
                <a:ext cx="1999055" cy="1118247"/>
              </p14:xfrm>
            </p:contentPart>
          </mc:Choice>
          <mc:Fallback xmlns="">
            <p:pic>
              <p:nvPicPr>
                <p:cNvPr id="82" name="Ink 81">
                  <a:extLst>
                    <a:ext uri="{FF2B5EF4-FFF2-40B4-BE49-F238E27FC236}">
                      <a16:creationId xmlns:a16="http://schemas.microsoft.com/office/drawing/2014/main" id="{0F264594-594C-2CBA-6D54-EBE3E3BAECAC}"/>
                    </a:ext>
                  </a:extLst>
                </p:cNvPr>
                <p:cNvPicPr/>
                <p:nvPr/>
              </p:nvPicPr>
              <p:blipFill>
                <a:blip r:embed="rId12"/>
                <a:stretch>
                  <a:fillRect/>
                </a:stretch>
              </p:blipFill>
              <p:spPr>
                <a:xfrm rot="6579909">
                  <a:off x="7751729" y="1807279"/>
                  <a:ext cx="2124693" cy="1243897"/>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3" name="Ink 82">
                  <a:extLst>
                    <a:ext uri="{FF2B5EF4-FFF2-40B4-BE49-F238E27FC236}">
                      <a16:creationId xmlns:a16="http://schemas.microsoft.com/office/drawing/2014/main" id="{7365020F-7DFE-EEF7-3E9E-415FF8D252EF}"/>
                    </a:ext>
                  </a:extLst>
                </p14:cNvPr>
                <p14:cNvContentPartPr/>
                <p14:nvPr/>
              </p14:nvContentPartPr>
              <p14:xfrm rot="15020091" flipH="1">
                <a:off x="7895115" y="5089320"/>
                <a:ext cx="1999055" cy="1118247"/>
              </p14:xfrm>
            </p:contentPart>
          </mc:Choice>
          <mc:Fallback xmlns="">
            <p:pic>
              <p:nvPicPr>
                <p:cNvPr id="83" name="Ink 82">
                  <a:extLst>
                    <a:ext uri="{FF2B5EF4-FFF2-40B4-BE49-F238E27FC236}">
                      <a16:creationId xmlns:a16="http://schemas.microsoft.com/office/drawing/2014/main" id="{7365020F-7DFE-EEF7-3E9E-415FF8D252EF}"/>
                    </a:ext>
                  </a:extLst>
                </p:cNvPr>
                <p:cNvPicPr/>
                <p:nvPr/>
              </p:nvPicPr>
              <p:blipFill>
                <a:blip r:embed="rId14"/>
                <a:stretch>
                  <a:fillRect/>
                </a:stretch>
              </p:blipFill>
              <p:spPr>
                <a:xfrm rot="15020091" flipH="1">
                  <a:off x="7832116" y="5026315"/>
                  <a:ext cx="2124693" cy="1243897"/>
                </a:xfrm>
                <a:prstGeom prst="rect">
                  <a:avLst/>
                </a:prstGeom>
              </p:spPr>
            </p:pic>
          </mc:Fallback>
        </mc:AlternateContent>
        <p:sp>
          <p:nvSpPr>
            <p:cNvPr id="85" name="TextBox 84">
              <a:extLst>
                <a:ext uri="{FF2B5EF4-FFF2-40B4-BE49-F238E27FC236}">
                  <a16:creationId xmlns:a16="http://schemas.microsoft.com/office/drawing/2014/main" id="{EC5C686D-09D6-8E6E-6F4E-05E7B74A879C}"/>
                </a:ext>
              </a:extLst>
            </p:cNvPr>
            <p:cNvSpPr txBox="1"/>
            <p:nvPr/>
          </p:nvSpPr>
          <p:spPr>
            <a:xfrm>
              <a:off x="1323731" y="459965"/>
              <a:ext cx="3285823" cy="707886"/>
            </a:xfrm>
            <a:prstGeom prst="rect">
              <a:avLst/>
            </a:prstGeom>
            <a:noFill/>
          </p:spPr>
          <p:txBody>
            <a:bodyPr wrap="square" rtlCol="0">
              <a:spAutoFit/>
            </a:bodyPr>
            <a:lstStyle/>
            <a:p>
              <a:pPr algn="ctr"/>
              <a:r>
                <a:rPr lang="en-GB" sz="2000" b="1">
                  <a:cs typeface="Aldhabi" panose="01000000000000000000" pitchFamily="2" charset="-78"/>
                </a:rPr>
                <a:t>Inertial Frame </a:t>
              </a:r>
            </a:p>
            <a:p>
              <a:pPr algn="ctr"/>
              <a:r>
                <a:rPr lang="en-GB" sz="2000" b="1">
                  <a:cs typeface="Aldhabi" panose="01000000000000000000" pitchFamily="2" charset="-78"/>
                </a:rPr>
                <a:t>(Constant Velocity)</a:t>
              </a:r>
            </a:p>
          </p:txBody>
        </p:sp>
        <p:sp>
          <p:nvSpPr>
            <p:cNvPr id="86" name="TextBox 85">
              <a:extLst>
                <a:ext uri="{FF2B5EF4-FFF2-40B4-BE49-F238E27FC236}">
                  <a16:creationId xmlns:a16="http://schemas.microsoft.com/office/drawing/2014/main" id="{6BBD46BF-E7F1-A3DF-1441-321BB072CE07}"/>
                </a:ext>
              </a:extLst>
            </p:cNvPr>
            <p:cNvSpPr txBox="1"/>
            <p:nvPr/>
          </p:nvSpPr>
          <p:spPr>
            <a:xfrm>
              <a:off x="7528721" y="472853"/>
              <a:ext cx="3285823" cy="707886"/>
            </a:xfrm>
            <a:prstGeom prst="rect">
              <a:avLst/>
            </a:prstGeom>
            <a:noFill/>
          </p:spPr>
          <p:txBody>
            <a:bodyPr wrap="square" rtlCol="0">
              <a:spAutoFit/>
            </a:bodyPr>
            <a:lstStyle/>
            <a:p>
              <a:pPr algn="ctr"/>
              <a:r>
                <a:rPr lang="en-GB" sz="2000" b="1">
                  <a:cs typeface="Aldhabi" panose="01000000000000000000" pitchFamily="2" charset="-78"/>
                </a:rPr>
                <a:t>Non-Inertial Frame </a:t>
              </a:r>
            </a:p>
            <a:p>
              <a:pPr algn="ctr"/>
              <a:r>
                <a:rPr lang="en-GB" sz="2000" b="1">
                  <a:cs typeface="Aldhabi" panose="01000000000000000000" pitchFamily="2" charset="-78"/>
                </a:rPr>
                <a:t>(Accelerating)</a:t>
              </a:r>
            </a:p>
          </p:txBody>
        </p:sp>
      </p:grpSp>
    </p:spTree>
    <p:extLst>
      <p:ext uri="{BB962C8B-B14F-4D97-AF65-F5344CB8AC3E}">
        <p14:creationId xmlns:p14="http://schemas.microsoft.com/office/powerpoint/2010/main" val="185669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1B44A816-CFCD-BDC1-7E4B-7D4B162E8178}"/>
              </a:ext>
            </a:extLst>
          </p:cNvPr>
          <p:cNvGrpSpPr/>
          <p:nvPr/>
        </p:nvGrpSpPr>
        <p:grpSpPr>
          <a:xfrm>
            <a:off x="1042748" y="-306677"/>
            <a:ext cx="6820414" cy="6829027"/>
            <a:chOff x="1042748" y="-306677"/>
            <a:chExt cx="6820414" cy="6829027"/>
          </a:xfrm>
        </p:grpSpPr>
        <p:cxnSp>
          <p:nvCxnSpPr>
            <p:cNvPr id="3" name="Straight Arrow Connector 2">
              <a:extLst>
                <a:ext uri="{FF2B5EF4-FFF2-40B4-BE49-F238E27FC236}">
                  <a16:creationId xmlns:a16="http://schemas.microsoft.com/office/drawing/2014/main" id="{205322D7-8ABB-23E5-C3BE-18D41281627E}"/>
                </a:ext>
              </a:extLst>
            </p:cNvPr>
            <p:cNvCxnSpPr>
              <a:cxnSpLocks/>
            </p:cNvCxnSpPr>
            <p:nvPr/>
          </p:nvCxnSpPr>
          <p:spPr>
            <a:xfrm flipH="1" flipV="1">
              <a:off x="2551532" y="0"/>
              <a:ext cx="11136" cy="40327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18FDF1A-42CB-E361-B3DB-1EDC8017C61A}"/>
                </a:ext>
              </a:extLst>
            </p:cNvPr>
            <p:cNvCxnSpPr>
              <a:cxnSpLocks/>
            </p:cNvCxnSpPr>
            <p:nvPr/>
          </p:nvCxnSpPr>
          <p:spPr>
            <a:xfrm>
              <a:off x="2562668" y="4024609"/>
              <a:ext cx="405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AD8E831-B662-10B9-9AC0-84C538F750A5}"/>
                </a:ext>
              </a:extLst>
            </p:cNvPr>
            <p:cNvCxnSpPr>
              <a:cxnSpLocks/>
            </p:cNvCxnSpPr>
            <p:nvPr/>
          </p:nvCxnSpPr>
          <p:spPr>
            <a:xfrm flipV="1">
              <a:off x="3718560" y="320040"/>
              <a:ext cx="0" cy="39928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017BFED-C289-6D57-C367-A93719EB908B}"/>
                </a:ext>
              </a:extLst>
            </p:cNvPr>
            <p:cNvCxnSpPr>
              <a:cxnSpLocks/>
            </p:cNvCxnSpPr>
            <p:nvPr/>
          </p:nvCxnSpPr>
          <p:spPr>
            <a:xfrm>
              <a:off x="3718560" y="4305808"/>
              <a:ext cx="387096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3667D74-0779-209C-A2CE-3F307DFA1355}"/>
                </a:ext>
              </a:extLst>
            </p:cNvPr>
            <p:cNvCxnSpPr>
              <a:cxnSpLocks/>
            </p:cNvCxnSpPr>
            <p:nvPr/>
          </p:nvCxnSpPr>
          <p:spPr>
            <a:xfrm flipH="1">
              <a:off x="2331720" y="4291584"/>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B6A874A-848E-DAD5-0522-C1F136124B1C}"/>
                </a:ext>
              </a:extLst>
            </p:cNvPr>
            <p:cNvCxnSpPr>
              <a:cxnSpLocks/>
            </p:cNvCxnSpPr>
            <p:nvPr/>
          </p:nvCxnSpPr>
          <p:spPr>
            <a:xfrm>
              <a:off x="3718560" y="2225040"/>
              <a:ext cx="156687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4DD95673-C2FD-9A10-7C27-A0E0B485C553}"/>
                </a:ext>
              </a:extLst>
            </p:cNvPr>
            <p:cNvCxnSpPr>
              <a:cxnSpLocks/>
            </p:cNvCxnSpPr>
            <p:nvPr/>
          </p:nvCxnSpPr>
          <p:spPr>
            <a:xfrm flipH="1">
              <a:off x="1175828" y="4027657"/>
              <a:ext cx="1386840" cy="19507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1A49E99-4B08-1C66-3EBC-1F160FBE6ED9}"/>
                    </a:ext>
                  </a:extLst>
                </p:cNvPr>
                <p:cNvSpPr txBox="1"/>
                <p:nvPr/>
              </p:nvSpPr>
              <p:spPr>
                <a:xfrm>
                  <a:off x="4341891" y="2275406"/>
                  <a:ext cx="53256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𝑣</m:t>
                        </m:r>
                      </m:oMath>
                    </m:oMathPara>
                  </a14:m>
                  <a:endParaRPr lang="en-GB" sz="2400"/>
                </a:p>
              </p:txBody>
            </p:sp>
          </mc:Choice>
          <mc:Fallback xmlns="">
            <p:sp>
              <p:nvSpPr>
                <p:cNvPr id="99" name="TextBox 98">
                  <a:extLst>
                    <a:ext uri="{FF2B5EF4-FFF2-40B4-BE49-F238E27FC236}">
                      <a16:creationId xmlns:a16="http://schemas.microsoft.com/office/drawing/2014/main" id="{61A49E99-4B08-1C66-3EBC-1F160FBE6ED9}"/>
                    </a:ext>
                  </a:extLst>
                </p:cNvPr>
                <p:cNvSpPr txBox="1">
                  <a:spLocks noRot="1" noChangeAspect="1" noMove="1" noResize="1" noEditPoints="1" noAdjustHandles="1" noChangeArrowheads="1" noChangeShapeType="1" noTextEdit="1"/>
                </p:cNvSpPr>
                <p:nvPr/>
              </p:nvSpPr>
              <p:spPr>
                <a:xfrm>
                  <a:off x="4341891" y="2275406"/>
                  <a:ext cx="532562"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AD1BED8-B9A4-B48A-F9A1-EAAF70A306FE}"/>
                    </a:ext>
                  </a:extLst>
                </p:cNvPr>
                <p:cNvSpPr txBox="1"/>
                <p:nvPr/>
              </p:nvSpPr>
              <p:spPr>
                <a:xfrm flipH="1">
                  <a:off x="2303087" y="-306677"/>
                  <a:ext cx="5370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oMath>
                    </m:oMathPara>
                  </a14:m>
                  <a:endParaRPr lang="en-GB"/>
                </a:p>
              </p:txBody>
            </p:sp>
          </mc:Choice>
          <mc:Fallback xmlns="">
            <p:sp>
              <p:nvSpPr>
                <p:cNvPr id="100" name="TextBox 99">
                  <a:extLst>
                    <a:ext uri="{FF2B5EF4-FFF2-40B4-BE49-F238E27FC236}">
                      <a16:creationId xmlns:a16="http://schemas.microsoft.com/office/drawing/2014/main" id="{3AD1BED8-B9A4-B48A-F9A1-EAAF70A306FE}"/>
                    </a:ext>
                  </a:extLst>
                </p:cNvPr>
                <p:cNvSpPr txBox="1">
                  <a:spLocks noRot="1" noChangeAspect="1" noMove="1" noResize="1" noEditPoints="1" noAdjustHandles="1" noChangeArrowheads="1" noChangeShapeType="1" noTextEdit="1"/>
                </p:cNvSpPr>
                <p:nvPr/>
              </p:nvSpPr>
              <p:spPr>
                <a:xfrm flipH="1">
                  <a:off x="2303087" y="-306677"/>
                  <a:ext cx="53708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69F6015A-9F0B-C4EE-CD18-27B1C4840DBB}"/>
                    </a:ext>
                  </a:extLst>
                </p:cNvPr>
                <p:cNvSpPr txBox="1"/>
                <p:nvPr/>
              </p:nvSpPr>
              <p:spPr>
                <a:xfrm>
                  <a:off x="3646542" y="60045"/>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𝑧</m:t>
                        </m:r>
                        <m:r>
                          <a:rPr lang="en-GB" b="0" i="1" smtClean="0">
                            <a:latin typeface="Cambria Math" panose="02040503050406030204" pitchFamily="18" charset="0"/>
                          </a:rPr>
                          <m:t>′</m:t>
                        </m:r>
                      </m:oMath>
                    </m:oMathPara>
                  </a14:m>
                  <a:endParaRPr lang="en-GB"/>
                </a:p>
              </p:txBody>
            </p:sp>
          </mc:Choice>
          <mc:Fallback xmlns="">
            <p:sp>
              <p:nvSpPr>
                <p:cNvPr id="102" name="TextBox 101">
                  <a:extLst>
                    <a:ext uri="{FF2B5EF4-FFF2-40B4-BE49-F238E27FC236}">
                      <a16:creationId xmlns:a16="http://schemas.microsoft.com/office/drawing/2014/main" id="{69F6015A-9F0B-C4EE-CD18-27B1C4840DBB}"/>
                    </a:ext>
                  </a:extLst>
                </p:cNvPr>
                <p:cNvSpPr txBox="1">
                  <a:spLocks noRot="1" noChangeAspect="1" noMove="1" noResize="1" noEditPoints="1" noAdjustHandles="1" noChangeArrowheads="1" noChangeShapeType="1" noTextEdit="1"/>
                </p:cNvSpPr>
                <p:nvPr/>
              </p:nvSpPr>
              <p:spPr>
                <a:xfrm>
                  <a:off x="3646542" y="60045"/>
                  <a:ext cx="224420" cy="276999"/>
                </a:xfrm>
                <a:prstGeom prst="rect">
                  <a:avLst/>
                </a:prstGeom>
                <a:blipFill>
                  <a:blip r:embed="rId4"/>
                  <a:stretch>
                    <a:fillRect l="-29730" t="-4444" r="-27027"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803C21FA-1F27-925A-B5F5-84448733A01B}"/>
                    </a:ext>
                  </a:extLst>
                </p:cNvPr>
                <p:cNvSpPr txBox="1"/>
                <p:nvPr/>
              </p:nvSpPr>
              <p:spPr>
                <a:xfrm>
                  <a:off x="1042748" y="5929031"/>
                  <a:ext cx="1833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a:p>
              </p:txBody>
            </p:sp>
          </mc:Choice>
          <mc:Fallback xmlns="">
            <p:sp>
              <p:nvSpPr>
                <p:cNvPr id="103" name="TextBox 102">
                  <a:extLst>
                    <a:ext uri="{FF2B5EF4-FFF2-40B4-BE49-F238E27FC236}">
                      <a16:creationId xmlns:a16="http://schemas.microsoft.com/office/drawing/2014/main" id="{803C21FA-1F27-925A-B5F5-84448733A01B}"/>
                    </a:ext>
                  </a:extLst>
                </p:cNvPr>
                <p:cNvSpPr txBox="1">
                  <a:spLocks noRot="1" noChangeAspect="1" noMove="1" noResize="1" noEditPoints="1" noAdjustHandles="1" noChangeArrowheads="1" noChangeShapeType="1" noTextEdit="1"/>
                </p:cNvSpPr>
                <p:nvPr/>
              </p:nvSpPr>
              <p:spPr>
                <a:xfrm>
                  <a:off x="1042748" y="5929031"/>
                  <a:ext cx="183320" cy="276999"/>
                </a:xfrm>
                <a:prstGeom prst="rect">
                  <a:avLst/>
                </a:prstGeom>
                <a:blipFill>
                  <a:blip r:embed="rId5"/>
                  <a:stretch>
                    <a:fillRect l="-20000" r="-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EB97213B-B014-FD51-CCA5-C7E2FFF35462}"/>
                    </a:ext>
                  </a:extLst>
                </p:cNvPr>
                <p:cNvSpPr txBox="1"/>
                <p:nvPr/>
              </p:nvSpPr>
              <p:spPr>
                <a:xfrm>
                  <a:off x="2213898" y="6245351"/>
                  <a:ext cx="2356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a:p>
              </p:txBody>
            </p:sp>
          </mc:Choice>
          <mc:Fallback xmlns="">
            <p:sp>
              <p:nvSpPr>
                <p:cNvPr id="104" name="TextBox 103">
                  <a:extLst>
                    <a:ext uri="{FF2B5EF4-FFF2-40B4-BE49-F238E27FC236}">
                      <a16:creationId xmlns:a16="http://schemas.microsoft.com/office/drawing/2014/main" id="{EB97213B-B014-FD51-CCA5-C7E2FFF35462}"/>
                    </a:ext>
                  </a:extLst>
                </p:cNvPr>
                <p:cNvSpPr txBox="1">
                  <a:spLocks noRot="1" noChangeAspect="1" noMove="1" noResize="1" noEditPoints="1" noAdjustHandles="1" noChangeArrowheads="1" noChangeShapeType="1" noTextEdit="1"/>
                </p:cNvSpPr>
                <p:nvPr/>
              </p:nvSpPr>
              <p:spPr>
                <a:xfrm>
                  <a:off x="2213898" y="6245351"/>
                  <a:ext cx="235642" cy="276999"/>
                </a:xfrm>
                <a:prstGeom prst="rect">
                  <a:avLst/>
                </a:prstGeom>
                <a:blipFill>
                  <a:blip r:embed="rId6"/>
                  <a:stretch>
                    <a:fillRect l="-28205" t="-2174" r="-25641"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41484357-CA29-8799-45A3-3B946AF7E59A}"/>
                    </a:ext>
                  </a:extLst>
                </p:cNvPr>
                <p:cNvSpPr txBox="1"/>
                <p:nvPr/>
              </p:nvSpPr>
              <p:spPr>
                <a:xfrm>
                  <a:off x="6645748" y="3883198"/>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a:p>
              </p:txBody>
            </p:sp>
          </mc:Choice>
          <mc:Fallback xmlns="">
            <p:sp>
              <p:nvSpPr>
                <p:cNvPr id="105" name="TextBox 104">
                  <a:extLst>
                    <a:ext uri="{FF2B5EF4-FFF2-40B4-BE49-F238E27FC236}">
                      <a16:creationId xmlns:a16="http://schemas.microsoft.com/office/drawing/2014/main" id="{41484357-CA29-8799-45A3-3B946AF7E59A}"/>
                    </a:ext>
                  </a:extLst>
                </p:cNvPr>
                <p:cNvSpPr txBox="1">
                  <a:spLocks noRot="1" noChangeAspect="1" noMove="1" noResize="1" noEditPoints="1" noAdjustHandles="1" noChangeArrowheads="1" noChangeShapeType="1" noTextEdit="1"/>
                </p:cNvSpPr>
                <p:nvPr/>
              </p:nvSpPr>
              <p:spPr>
                <a:xfrm>
                  <a:off x="6645748" y="3883198"/>
                  <a:ext cx="186718" cy="276999"/>
                </a:xfrm>
                <a:prstGeom prst="rect">
                  <a:avLst/>
                </a:prstGeom>
                <a:blipFill>
                  <a:blip r:embed="rId7"/>
                  <a:stretch>
                    <a:fillRect l="-32258" r="-2580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323E5C71-1B0A-7FE1-0D1B-09B99D2DE6DE}"/>
                    </a:ext>
                  </a:extLst>
                </p:cNvPr>
                <p:cNvSpPr txBox="1"/>
                <p:nvPr/>
              </p:nvSpPr>
              <p:spPr>
                <a:xfrm>
                  <a:off x="7621108" y="4174420"/>
                  <a:ext cx="2420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oMath>
                    </m:oMathPara>
                  </a14:m>
                  <a:endParaRPr lang="en-GB"/>
                </a:p>
              </p:txBody>
            </p:sp>
          </mc:Choice>
          <mc:Fallback xmlns="">
            <p:sp>
              <p:nvSpPr>
                <p:cNvPr id="107" name="TextBox 106">
                  <a:extLst>
                    <a:ext uri="{FF2B5EF4-FFF2-40B4-BE49-F238E27FC236}">
                      <a16:creationId xmlns:a16="http://schemas.microsoft.com/office/drawing/2014/main" id="{323E5C71-1B0A-7FE1-0D1B-09B99D2DE6DE}"/>
                    </a:ext>
                  </a:extLst>
                </p:cNvPr>
                <p:cNvSpPr txBox="1">
                  <a:spLocks noRot="1" noChangeAspect="1" noMove="1" noResize="1" noEditPoints="1" noAdjustHandles="1" noChangeArrowheads="1" noChangeShapeType="1" noTextEdit="1"/>
                </p:cNvSpPr>
                <p:nvPr/>
              </p:nvSpPr>
              <p:spPr>
                <a:xfrm>
                  <a:off x="7621108" y="4174420"/>
                  <a:ext cx="242054" cy="276999"/>
                </a:xfrm>
                <a:prstGeom prst="rect">
                  <a:avLst/>
                </a:prstGeom>
                <a:blipFill>
                  <a:blip r:embed="rId8"/>
                  <a:stretch>
                    <a:fillRect l="-37500" t="-8889" r="-35000" b="-37778"/>
                  </a:stretch>
                </a:blipFill>
              </p:spPr>
              <p:txBody>
                <a:bodyPr/>
                <a:lstStyle/>
                <a:p>
                  <a:r>
                    <a:rPr lang="en-US">
                      <a:noFill/>
                    </a:rPr>
                    <a:t> </a:t>
                  </a:r>
                </a:p>
              </p:txBody>
            </p:sp>
          </mc:Fallback>
        </mc:AlternateContent>
      </p:grpSp>
    </p:spTree>
    <p:extLst>
      <p:ext uri="{BB962C8B-B14F-4D97-AF65-F5344CB8AC3E}">
        <p14:creationId xmlns:p14="http://schemas.microsoft.com/office/powerpoint/2010/main" val="204950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14CF3F-0B87-E985-BC24-E09162EC6997}"/>
              </a:ext>
            </a:extLst>
          </p:cNvPr>
          <p:cNvGrpSpPr/>
          <p:nvPr/>
        </p:nvGrpSpPr>
        <p:grpSpPr>
          <a:xfrm>
            <a:off x="260912" y="1659450"/>
            <a:ext cx="11670176" cy="3112967"/>
            <a:chOff x="260912" y="2060667"/>
            <a:chExt cx="11670176" cy="3112967"/>
          </a:xfrm>
        </p:grpSpPr>
        <p:grpSp>
          <p:nvGrpSpPr>
            <p:cNvPr id="4" name="Group 3">
              <a:extLst>
                <a:ext uri="{FF2B5EF4-FFF2-40B4-BE49-F238E27FC236}">
                  <a16:creationId xmlns:a16="http://schemas.microsoft.com/office/drawing/2014/main" id="{C310922F-F8AA-DF27-B2D9-8359B2F0FE6C}"/>
                </a:ext>
              </a:extLst>
            </p:cNvPr>
            <p:cNvGrpSpPr/>
            <p:nvPr/>
          </p:nvGrpSpPr>
          <p:grpSpPr>
            <a:xfrm>
              <a:off x="260912" y="2060667"/>
              <a:ext cx="5934050" cy="3112967"/>
              <a:chOff x="1457117" y="1714355"/>
              <a:chExt cx="8530979" cy="4475298"/>
            </a:xfrm>
          </p:grpSpPr>
          <p:grpSp>
            <p:nvGrpSpPr>
              <p:cNvPr id="5" name="Group 4">
                <a:extLst>
                  <a:ext uri="{FF2B5EF4-FFF2-40B4-BE49-F238E27FC236}">
                    <a16:creationId xmlns:a16="http://schemas.microsoft.com/office/drawing/2014/main" id="{9AE0F467-89CC-EA73-FF36-4F35CBE8E1D8}"/>
                  </a:ext>
                </a:extLst>
              </p:cNvPr>
              <p:cNvGrpSpPr/>
              <p:nvPr/>
            </p:nvGrpSpPr>
            <p:grpSpPr>
              <a:xfrm>
                <a:off x="1457117" y="1714355"/>
                <a:ext cx="8474145" cy="4475298"/>
                <a:chOff x="1457117" y="1714355"/>
                <a:chExt cx="8474145" cy="4475298"/>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1457117" y="2378757"/>
                  <a:ext cx="3659693" cy="3165584"/>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236B7F-AF1C-1DA8-A863-66D274EA7955}"/>
                      </a:ext>
                    </a:extLst>
                  </p:cNvPr>
                  <p:cNvCxnSpPr>
                    <a:cxnSpLocks/>
                  </p:cNvCxnSpPr>
                  <p:nvPr/>
                </p:nvCxnSpPr>
                <p:spPr>
                  <a:xfrm rot="21574900" flipV="1">
                    <a:off x="1574625" y="54149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0266C08-D918-878E-074A-1E9FAB212B3D}"/>
                      </a:ext>
                    </a:extLst>
                  </p:cNvPr>
                  <p:cNvCxnSpPr>
                    <a:cxnSpLocks/>
                  </p:cNvCxnSpPr>
                  <p:nvPr/>
                </p:nvCxnSpPr>
                <p:spPr>
                  <a:xfrm rot="21574900" flipV="1">
                    <a:off x="1834599" y="515118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F4A02B0-9B6C-B403-C284-CD633CE9B7ED}"/>
                      </a:ext>
                    </a:extLst>
                  </p:cNvPr>
                  <p:cNvCxnSpPr>
                    <a:cxnSpLocks/>
                  </p:cNvCxnSpPr>
                  <p:nvPr/>
                </p:nvCxnSpPr>
                <p:spPr>
                  <a:xfrm rot="21574900" flipV="1">
                    <a:off x="2094574" y="488738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2BA39C9-9B76-EF89-02E4-D87E8573F935}"/>
                      </a:ext>
                    </a:extLst>
                  </p:cNvPr>
                  <p:cNvCxnSpPr>
                    <a:cxnSpLocks/>
                  </p:cNvCxnSpPr>
                  <p:nvPr/>
                </p:nvCxnSpPr>
                <p:spPr>
                  <a:xfrm rot="21574900" flipV="1">
                    <a:off x="2354548" y="46235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F4CEDE8F-CCBC-4F62-5448-A33F9087FBC3}"/>
                      </a:ext>
                    </a:extLst>
                  </p:cNvPr>
                  <p:cNvCxnSpPr>
                    <a:cxnSpLocks/>
                  </p:cNvCxnSpPr>
                  <p:nvPr/>
                </p:nvCxnSpPr>
                <p:spPr>
                  <a:xfrm rot="21574900" flipV="1">
                    <a:off x="2614523" y="435978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3F6DE26-286F-D2A3-6761-2BCF6A04EB90}"/>
                      </a:ext>
                    </a:extLst>
                  </p:cNvPr>
                  <p:cNvCxnSpPr>
                    <a:cxnSpLocks/>
                  </p:cNvCxnSpPr>
                  <p:nvPr/>
                </p:nvCxnSpPr>
                <p:spPr>
                  <a:xfrm rot="21574900" flipV="1">
                    <a:off x="2874497" y="4095988"/>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62718EC-C4A9-C700-6091-3D220B4CE2BC}"/>
                      </a:ext>
                    </a:extLst>
                  </p:cNvPr>
                  <p:cNvCxnSpPr>
                    <a:cxnSpLocks/>
                  </p:cNvCxnSpPr>
                  <p:nvPr/>
                </p:nvCxnSpPr>
                <p:spPr>
                  <a:xfrm rot="21574900" flipV="1">
                    <a:off x="3134472" y="38321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FC839F7-0497-EA74-57B9-06F5BFDAFC72}"/>
                      </a:ext>
                    </a:extLst>
                  </p:cNvPr>
                  <p:cNvCxnSpPr>
                    <a:cxnSpLocks/>
                  </p:cNvCxnSpPr>
                  <p:nvPr/>
                </p:nvCxnSpPr>
                <p:spPr>
                  <a:xfrm rot="21574900" flipV="1">
                    <a:off x="3394446" y="35683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9C932F04-035E-2071-58B2-DAA5A78C20AE}"/>
                      </a:ext>
                    </a:extLst>
                  </p:cNvPr>
                  <p:cNvCxnSpPr>
                    <a:cxnSpLocks/>
                  </p:cNvCxnSpPr>
                  <p:nvPr/>
                </p:nvCxnSpPr>
                <p:spPr>
                  <a:xfrm rot="21574900" flipV="1">
                    <a:off x="3654421" y="3304592"/>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05DB4EB-7275-823A-093A-736F81C20600}"/>
                      </a:ext>
                    </a:extLst>
                  </p:cNvPr>
                  <p:cNvCxnSpPr>
                    <a:cxnSpLocks/>
                  </p:cNvCxnSpPr>
                  <p:nvPr/>
                </p:nvCxnSpPr>
                <p:spPr>
                  <a:xfrm rot="21574900" flipV="1">
                    <a:off x="3914395" y="3040793"/>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EC503E2F-F741-107C-5EFE-3342973A9F42}"/>
                      </a:ext>
                    </a:extLst>
                  </p:cNvPr>
                  <p:cNvCxnSpPr>
                    <a:cxnSpLocks/>
                  </p:cNvCxnSpPr>
                  <p:nvPr/>
                </p:nvCxnSpPr>
                <p:spPr>
                  <a:xfrm rot="21574900" flipV="1">
                    <a:off x="4174370" y="27769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4820792-6B2D-636D-71B8-33CF070EB41D}"/>
                      </a:ext>
                    </a:extLst>
                  </p:cNvPr>
                  <p:cNvCxnSpPr>
                    <a:cxnSpLocks/>
                  </p:cNvCxnSpPr>
                  <p:nvPr/>
                </p:nvCxnSpPr>
                <p:spPr>
                  <a:xfrm rot="21574900" flipV="1">
                    <a:off x="4434344" y="2513196"/>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158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1987568" y="2359290"/>
                  <a:ext cx="7943694" cy="3165584"/>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A8ADDD8-53E5-FAF3-6A8A-B485059088F8}"/>
                      </a:ext>
                    </a:extLst>
                  </p:cNvPr>
                  <p:cNvCxnSpPr>
                    <a:cxnSpLocks/>
                  </p:cNvCxnSpPr>
                  <p:nvPr/>
                </p:nvCxnSpPr>
                <p:spPr>
                  <a:xfrm rot="21574900" flipV="1">
                    <a:off x="2117555" y="53929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802537F-7136-D269-EDC9-58C728495280}"/>
                      </a:ext>
                    </a:extLst>
                  </p:cNvPr>
                  <p:cNvCxnSpPr/>
                  <p:nvPr/>
                </p:nvCxnSpPr>
                <p:spPr>
                  <a:xfrm rot="21574900" flipV="1">
                    <a:off x="2377529" y="512917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8B2845D-A49F-0880-B489-DEFA67E80812}"/>
                      </a:ext>
                    </a:extLst>
                  </p:cNvPr>
                  <p:cNvCxnSpPr/>
                  <p:nvPr/>
                </p:nvCxnSpPr>
                <p:spPr>
                  <a:xfrm rot="21574900" flipV="1">
                    <a:off x="2637504" y="486537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8026A7-FCA3-5C62-1F6F-6E8AA0F54899}"/>
                      </a:ext>
                    </a:extLst>
                  </p:cNvPr>
                  <p:cNvCxnSpPr/>
                  <p:nvPr/>
                </p:nvCxnSpPr>
                <p:spPr>
                  <a:xfrm rot="21574900" flipV="1">
                    <a:off x="2897478" y="46015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CB53B3-2160-ECA3-A901-CE1DA696C175}"/>
                      </a:ext>
                    </a:extLst>
                  </p:cNvPr>
                  <p:cNvCxnSpPr/>
                  <p:nvPr/>
                </p:nvCxnSpPr>
                <p:spPr>
                  <a:xfrm rot="21574900" flipV="1">
                    <a:off x="3157453" y="433778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7DB9C2F-34D7-1E16-4A01-8D9920485928}"/>
                      </a:ext>
                    </a:extLst>
                  </p:cNvPr>
                  <p:cNvCxnSpPr/>
                  <p:nvPr/>
                </p:nvCxnSpPr>
                <p:spPr>
                  <a:xfrm rot="21574900" flipV="1">
                    <a:off x="3417427" y="4073981"/>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C5864B7-6ABA-704B-59F4-C61C3B41A83F}"/>
                      </a:ext>
                    </a:extLst>
                  </p:cNvPr>
                  <p:cNvCxnSpPr/>
                  <p:nvPr/>
                </p:nvCxnSpPr>
                <p:spPr>
                  <a:xfrm rot="21574900" flipV="1">
                    <a:off x="3677402" y="38101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4B688C2-E5FF-FFDA-BB00-3C33CECE20E9}"/>
                      </a:ext>
                    </a:extLst>
                  </p:cNvPr>
                  <p:cNvCxnSpPr/>
                  <p:nvPr/>
                </p:nvCxnSpPr>
                <p:spPr>
                  <a:xfrm rot="21574900" flipV="1">
                    <a:off x="3937376" y="3546384"/>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22BE41E-DA57-5C1A-BA21-E082B416AA41}"/>
                      </a:ext>
                    </a:extLst>
                  </p:cNvPr>
                  <p:cNvCxnSpPr/>
                  <p:nvPr/>
                </p:nvCxnSpPr>
                <p:spPr>
                  <a:xfrm rot="21574900" flipV="1">
                    <a:off x="4197351" y="3282585"/>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3760993-C759-8322-AEFE-FF0F8271044A}"/>
                      </a:ext>
                    </a:extLst>
                  </p:cNvPr>
                  <p:cNvCxnSpPr/>
                  <p:nvPr/>
                </p:nvCxnSpPr>
                <p:spPr>
                  <a:xfrm rot="21574900" flipV="1">
                    <a:off x="4457325" y="30187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CC729-8D70-C9D0-74E3-41297288E6C6}"/>
                      </a:ext>
                    </a:extLst>
                  </p:cNvPr>
                  <p:cNvCxnSpPr/>
                  <p:nvPr/>
                </p:nvCxnSpPr>
                <p:spPr>
                  <a:xfrm rot="21574900" flipV="1">
                    <a:off x="4717300" y="2754988"/>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9127248-FBFA-5F40-E938-1C435D62986C}"/>
                      </a:ext>
                    </a:extLst>
                  </p:cNvPr>
                  <p:cNvCxnSpPr/>
                  <p:nvPr/>
                </p:nvCxnSpPr>
                <p:spPr>
                  <a:xfrm rot="21574900" flipV="1">
                    <a:off x="4977274" y="2491189"/>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15875">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3555233" y="1714355"/>
                  <a:ext cx="4482179" cy="4475298"/>
                  <a:chOff x="3555233" y="1714355"/>
                  <a:chExt cx="4482179" cy="4475298"/>
                </a:xfrm>
              </p:grpSpPr>
              <p:cxnSp>
                <p:nvCxnSpPr>
                  <p:cNvPr id="15" name="Straight Arrow Connector 14">
                    <a:extLst>
                      <a:ext uri="{FF2B5EF4-FFF2-40B4-BE49-F238E27FC236}">
                        <a16:creationId xmlns:a16="http://schemas.microsoft.com/office/drawing/2014/main" id="{2D9B93C3-5EDC-8492-2B50-D691A1461BF1}"/>
                      </a:ext>
                    </a:extLst>
                  </p:cNvPr>
                  <p:cNvCxnSpPr/>
                  <p:nvPr/>
                </p:nvCxnSpPr>
                <p:spPr>
                  <a:xfrm rot="18874900" flipH="1" flipV="1">
                    <a:off x="5230427" y="3936181"/>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9B409F-F50D-7D0A-AF44-65AB39B7DD9E}"/>
                      </a:ext>
                    </a:extLst>
                  </p:cNvPr>
                  <p:cNvCxnSpPr/>
                  <p:nvPr/>
                </p:nvCxnSpPr>
                <p:spPr>
                  <a:xfrm rot="18874900" flipH="1" flipV="1">
                    <a:off x="4864251" y="3934638"/>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7FF022-5CC7-93ED-96AB-28E99FD72A85}"/>
                      </a:ext>
                    </a:extLst>
                  </p:cNvPr>
                  <p:cNvCxnSpPr/>
                  <p:nvPr/>
                </p:nvCxnSpPr>
                <p:spPr>
                  <a:xfrm rot="18874900" flipH="1" flipV="1">
                    <a:off x="4484399" y="3938816"/>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600427-7E8F-2A59-6700-F862C03A4B22}"/>
                      </a:ext>
                    </a:extLst>
                  </p:cNvPr>
                  <p:cNvCxnSpPr/>
                  <p:nvPr/>
                </p:nvCxnSpPr>
                <p:spPr>
                  <a:xfrm rot="18874900" flipH="1" flipV="1">
                    <a:off x="4117571" y="3937933"/>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DF34B9-8006-EB33-B82D-1B7FF794BE9E}"/>
                      </a:ext>
                    </a:extLst>
                  </p:cNvPr>
                  <p:cNvCxnSpPr/>
                  <p:nvPr/>
                </p:nvCxnSpPr>
                <p:spPr>
                  <a:xfrm rot="18874900" flipH="1" flipV="1">
                    <a:off x="3743890" y="394400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6C5CB6-7410-E1C2-B709-0177A02CE62E}"/>
                      </a:ext>
                    </a:extLst>
                  </p:cNvPr>
                  <p:cNvCxnSpPr>
                    <a:cxnSpLocks/>
                  </p:cNvCxnSpPr>
                  <p:nvPr/>
                </p:nvCxnSpPr>
                <p:spPr>
                  <a:xfrm rot="18874900" flipH="1" flipV="1">
                    <a:off x="3370209" y="3950072"/>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9C84240-22CF-FCFA-3BF7-58E40F8453D2}"/>
                      </a:ext>
                    </a:extLst>
                  </p:cNvPr>
                  <p:cNvCxnSpPr/>
                  <p:nvPr/>
                </p:nvCxnSpPr>
                <p:spPr>
                  <a:xfrm rot="18874900" flipH="1" flipV="1">
                    <a:off x="3003380" y="394918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78862B-D5A1-58AB-A58B-896A7C0ABC09}"/>
                      </a:ext>
                    </a:extLst>
                  </p:cNvPr>
                  <p:cNvCxnSpPr/>
                  <p:nvPr/>
                </p:nvCxnSpPr>
                <p:spPr>
                  <a:xfrm rot="18874900" flipH="1" flipV="1">
                    <a:off x="2629700" y="3955261"/>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3DDA05C-F141-D369-1EBA-9134BFB6A9D3}"/>
                      </a:ext>
                    </a:extLst>
                  </p:cNvPr>
                  <p:cNvCxnSpPr/>
                  <p:nvPr/>
                </p:nvCxnSpPr>
                <p:spPr>
                  <a:xfrm rot="18874900" flipH="1" flipV="1">
                    <a:off x="2256019" y="3961330"/>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B562A05-978B-ADA8-2049-80401EF2B8C8}"/>
                      </a:ext>
                    </a:extLst>
                  </p:cNvPr>
                  <p:cNvCxnSpPr/>
                  <p:nvPr/>
                </p:nvCxnSpPr>
                <p:spPr>
                  <a:xfrm rot="18874900" flipH="1" flipV="1">
                    <a:off x="1889192" y="3960447"/>
                    <a:ext cx="4446272"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9DEABB-6CE9-80B6-86E1-631CFD517FF6}"/>
                      </a:ext>
                    </a:extLst>
                  </p:cNvPr>
                  <p:cNvCxnSpPr/>
                  <p:nvPr/>
                </p:nvCxnSpPr>
                <p:spPr>
                  <a:xfrm rot="18874900" flipH="1" flipV="1">
                    <a:off x="1515511" y="3966518"/>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3A7F0B-4353-9351-C840-37F194EAC49B}"/>
                      </a:ext>
                    </a:extLst>
                  </p:cNvPr>
                  <p:cNvCxnSpPr/>
                  <p:nvPr/>
                </p:nvCxnSpPr>
                <p:spPr>
                  <a:xfrm rot="18874900" flipH="1" flipV="1">
                    <a:off x="5616294" y="3932935"/>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158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C343E032-0A96-9234-550D-1CBAB524CEEF}"/>
                  </a:ext>
                </a:extLst>
              </p:cNvPr>
              <p:cNvGrpSpPr/>
              <p:nvPr/>
            </p:nvGrpSpPr>
            <p:grpSpPr>
              <a:xfrm>
                <a:off x="4959307" y="2897341"/>
                <a:ext cx="1813048" cy="1813055"/>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4790452" y="1734192"/>
                <a:ext cx="5197644" cy="486716"/>
              </a:xfrm>
              <a:prstGeom prst="rect">
                <a:avLst/>
              </a:prstGeom>
              <a:noFill/>
            </p:spPr>
            <p:txBody>
              <a:bodyPr wrap="square" rtlCol="0">
                <a:spAutoFit/>
              </a:bodyPr>
              <a:lstStyle/>
              <a:p>
                <a:pPr algn="ctr"/>
                <a:r>
                  <a:rPr lang="en-GB" sz="1600" b="1">
                    <a:cs typeface="Aldhabi" panose="01000000000000000000" pitchFamily="2" charset="-78"/>
                  </a:rPr>
                  <a:t>Aether flowing relative to earth</a:t>
                </a:r>
              </a:p>
            </p:txBody>
          </p:sp>
        </p:grpSp>
        <p:grpSp>
          <p:nvGrpSpPr>
            <p:cNvPr id="90" name="Group 89">
              <a:extLst>
                <a:ext uri="{FF2B5EF4-FFF2-40B4-BE49-F238E27FC236}">
                  <a16:creationId xmlns:a16="http://schemas.microsoft.com/office/drawing/2014/main" id="{8CFC9CD0-513D-80EF-B2E0-C323B640C8AD}"/>
                </a:ext>
              </a:extLst>
            </p:cNvPr>
            <p:cNvGrpSpPr/>
            <p:nvPr/>
          </p:nvGrpSpPr>
          <p:grpSpPr>
            <a:xfrm>
              <a:off x="5943755" y="2083131"/>
              <a:ext cx="5987333" cy="2536145"/>
              <a:chOff x="1501224" y="1765716"/>
              <a:chExt cx="8607580" cy="3646039"/>
            </a:xfrm>
          </p:grpSpPr>
          <p:grpSp>
            <p:nvGrpSpPr>
              <p:cNvPr id="92" name="Group 91">
                <a:extLst>
                  <a:ext uri="{FF2B5EF4-FFF2-40B4-BE49-F238E27FC236}">
                    <a16:creationId xmlns:a16="http://schemas.microsoft.com/office/drawing/2014/main" id="{664CEA75-2859-CCC5-74E5-20973F80CB93}"/>
                  </a:ext>
                </a:extLst>
              </p:cNvPr>
              <p:cNvGrpSpPr/>
              <p:nvPr/>
            </p:nvGrpSpPr>
            <p:grpSpPr>
              <a:xfrm>
                <a:off x="1501224" y="2410159"/>
                <a:ext cx="8607580" cy="3001596"/>
                <a:chOff x="1501224" y="2381584"/>
                <a:chExt cx="8607580" cy="3001596"/>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A4F4CFC-31D9-392A-4A5E-3512695C5975}"/>
                    </a:ext>
                  </a:extLst>
                </p:cNvPr>
                <p:cNvCxnSpPr>
                  <a:cxnSpLocks/>
                </p:cNvCxnSpPr>
                <p:nvPr/>
              </p:nvCxnSpPr>
              <p:spPr>
                <a:xfrm rot="18900000">
                  <a:off x="1686411"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FF0D04F6-D17F-73F6-2D38-3E3030C8A912}"/>
                    </a:ext>
                  </a:extLst>
                </p:cNvPr>
                <p:cNvCxnSpPr>
                  <a:cxnSpLocks/>
                </p:cNvCxnSpPr>
                <p:nvPr/>
              </p:nvCxnSpPr>
              <p:spPr>
                <a:xfrm rot="18900000">
                  <a:off x="205678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D9886F0-DE8C-3BC8-6212-C94571A367A4}"/>
                    </a:ext>
                  </a:extLst>
                </p:cNvPr>
                <p:cNvCxnSpPr>
                  <a:cxnSpLocks/>
                </p:cNvCxnSpPr>
                <p:nvPr/>
              </p:nvCxnSpPr>
              <p:spPr>
                <a:xfrm rot="18900000">
                  <a:off x="242715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DC15AA43-8475-4276-CF3C-3959D7C69CF4}"/>
                    </a:ext>
                  </a:extLst>
                </p:cNvPr>
                <p:cNvCxnSpPr>
                  <a:cxnSpLocks/>
                </p:cNvCxnSpPr>
                <p:nvPr/>
              </p:nvCxnSpPr>
              <p:spPr>
                <a:xfrm rot="18900000">
                  <a:off x="2797532"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BDD266A-23D5-7150-6142-937D1FEF52D8}"/>
                    </a:ext>
                  </a:extLst>
                </p:cNvPr>
                <p:cNvCxnSpPr>
                  <a:cxnSpLocks/>
                </p:cNvCxnSpPr>
                <p:nvPr/>
              </p:nvCxnSpPr>
              <p:spPr>
                <a:xfrm rot="18900000">
                  <a:off x="3167906"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48B5487-0A13-5F63-45A5-6EC3674E7D45}"/>
                    </a:ext>
                  </a:extLst>
                </p:cNvPr>
                <p:cNvCxnSpPr>
                  <a:cxnSpLocks/>
                </p:cNvCxnSpPr>
                <p:nvPr/>
              </p:nvCxnSpPr>
              <p:spPr>
                <a:xfrm rot="18900000">
                  <a:off x="3538280" y="3921310"/>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7C5DF9A1-D6CF-8822-698A-9DC049AEEB64}"/>
                    </a:ext>
                  </a:extLst>
                </p:cNvPr>
                <p:cNvCxnSpPr>
                  <a:cxnSpLocks/>
                </p:cNvCxnSpPr>
                <p:nvPr/>
              </p:nvCxnSpPr>
              <p:spPr>
                <a:xfrm rot="18900000">
                  <a:off x="3908653"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03A1CCB-B756-E9A7-6429-73921A9E21F2}"/>
                    </a:ext>
                  </a:extLst>
                </p:cNvPr>
                <p:cNvCxnSpPr>
                  <a:cxnSpLocks/>
                </p:cNvCxnSpPr>
                <p:nvPr/>
              </p:nvCxnSpPr>
              <p:spPr>
                <a:xfrm rot="18900000">
                  <a:off x="427902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28C4C2D-D680-1268-7E19-4CF93D8C748E}"/>
                    </a:ext>
                  </a:extLst>
                </p:cNvPr>
                <p:cNvCxnSpPr>
                  <a:cxnSpLocks/>
                </p:cNvCxnSpPr>
                <p:nvPr/>
              </p:nvCxnSpPr>
              <p:spPr>
                <a:xfrm rot="18900000">
                  <a:off x="4649400"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9E380D-D737-0707-CF3E-47D5E533A722}"/>
                    </a:ext>
                  </a:extLst>
                </p:cNvPr>
                <p:cNvCxnSpPr>
                  <a:cxnSpLocks/>
                </p:cNvCxnSpPr>
                <p:nvPr/>
              </p:nvCxnSpPr>
              <p:spPr>
                <a:xfrm rot="18900000">
                  <a:off x="5019774"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DA30A02-C2EC-FEC3-F5E6-0B47344FF059}"/>
                    </a:ext>
                  </a:extLst>
                </p:cNvPr>
                <p:cNvCxnSpPr>
                  <a:cxnSpLocks/>
                </p:cNvCxnSpPr>
                <p:nvPr/>
              </p:nvCxnSpPr>
              <p:spPr>
                <a:xfrm rot="18900000">
                  <a:off x="5390148"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76DB75A-24E6-FED8-F9A6-77CA5B15E502}"/>
                    </a:ext>
                  </a:extLst>
                </p:cNvPr>
                <p:cNvCxnSpPr/>
                <p:nvPr/>
              </p:nvCxnSpPr>
              <p:spPr>
                <a:xfrm flipH="1">
                  <a:off x="4612011" y="2895191"/>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5EB85864-52DD-F835-CC2F-BCF7883C8AE6}"/>
                    </a:ext>
                  </a:extLst>
                </p:cNvPr>
                <p:cNvCxnSpPr>
                  <a:cxnSpLocks/>
                </p:cNvCxnSpPr>
                <p:nvPr/>
              </p:nvCxnSpPr>
              <p:spPr>
                <a:xfrm flipH="1">
                  <a:off x="4347210" y="3157085"/>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4726BD26-E484-DCAA-8057-AB3DCFDFB49A}"/>
                    </a:ext>
                  </a:extLst>
                </p:cNvPr>
                <p:cNvCxnSpPr/>
                <p:nvPr/>
              </p:nvCxnSpPr>
              <p:spPr>
                <a:xfrm flipH="1">
                  <a:off x="4083619" y="34189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78F3A1F4-5406-0AF0-72C8-D9A370FAFAF2}"/>
                    </a:ext>
                  </a:extLst>
                </p:cNvPr>
                <p:cNvCxnSpPr/>
                <p:nvPr/>
              </p:nvCxnSpPr>
              <p:spPr>
                <a:xfrm flipH="1">
                  <a:off x="3826763" y="368087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8C35826-88AF-AB5A-1DFB-10B9073C5D37}"/>
                    </a:ext>
                  </a:extLst>
                </p:cNvPr>
                <p:cNvCxnSpPr/>
                <p:nvPr/>
              </p:nvCxnSpPr>
              <p:spPr>
                <a:xfrm flipH="1">
                  <a:off x="3560144" y="3942765"/>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38F6199D-7EF4-2C10-1B6B-8C3C657A6800}"/>
                    </a:ext>
                  </a:extLst>
                </p:cNvPr>
                <p:cNvCxnSpPr/>
                <p:nvPr/>
              </p:nvCxnSpPr>
              <p:spPr>
                <a:xfrm flipH="1">
                  <a:off x="3293524" y="420465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054D6080-6CAD-FD88-A2BA-57C77B98C898}"/>
                    </a:ext>
                  </a:extLst>
                </p:cNvPr>
                <p:cNvCxnSpPr/>
                <p:nvPr/>
              </p:nvCxnSpPr>
              <p:spPr>
                <a:xfrm flipH="1">
                  <a:off x="3036667" y="4466552"/>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280560C9-C86C-3EB8-41FA-3C1BB622EDAB}"/>
                    </a:ext>
                  </a:extLst>
                </p:cNvPr>
                <p:cNvCxnSpPr/>
                <p:nvPr/>
              </p:nvCxnSpPr>
              <p:spPr>
                <a:xfrm flipH="1">
                  <a:off x="2770047" y="472844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8C2719B6-C1D5-128A-3507-E1F722B0EC0F}"/>
                    </a:ext>
                  </a:extLst>
                </p:cNvPr>
                <p:cNvCxnSpPr/>
                <p:nvPr/>
              </p:nvCxnSpPr>
              <p:spPr>
                <a:xfrm flipH="1">
                  <a:off x="2503428" y="4990339"/>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C7A566E-6144-D690-0452-51E62E0FAC48}"/>
                    </a:ext>
                  </a:extLst>
                </p:cNvPr>
                <p:cNvCxnSpPr/>
                <p:nvPr/>
              </p:nvCxnSpPr>
              <p:spPr>
                <a:xfrm flipH="1">
                  <a:off x="2246572" y="5252233"/>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20D17037-CD06-E4D2-704B-D0E64B32F56E}"/>
                    </a:ext>
                  </a:extLst>
                </p:cNvPr>
                <p:cNvCxnSpPr/>
                <p:nvPr/>
              </p:nvCxnSpPr>
              <p:spPr>
                <a:xfrm flipH="1">
                  <a:off x="5122933" y="2381584"/>
                  <a:ext cx="4430200"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53706B03-0F43-8543-7065-7E5BDB4A4562}"/>
                    </a:ext>
                  </a:extLst>
                </p:cNvPr>
                <p:cNvCxnSpPr/>
                <p:nvPr/>
              </p:nvCxnSpPr>
              <p:spPr>
                <a:xfrm flipH="1">
                  <a:off x="4850934" y="2643478"/>
                  <a:ext cx="4446272" cy="0"/>
                </a:xfrm>
                <a:prstGeom prst="straightConnector1">
                  <a:avLst/>
                </a:prstGeom>
                <a:ln w="15875">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6084261" y="3059533"/>
                <a:ext cx="2555508" cy="168440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4891593" y="2986604"/>
                <a:ext cx="1813048" cy="1813055"/>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2573545" y="3893131"/>
                <a:ext cx="1973198"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4964782" y="1765716"/>
                <a:ext cx="4886115" cy="486715"/>
              </a:xfrm>
              <a:prstGeom prst="rect">
                <a:avLst/>
              </a:prstGeom>
              <a:noFill/>
            </p:spPr>
            <p:txBody>
              <a:bodyPr wrap="square" rtlCol="0">
                <a:spAutoFit/>
              </a:bodyPr>
              <a:lstStyle/>
              <a:p>
                <a:pPr algn="ctr"/>
                <a:r>
                  <a:rPr lang="en-GB" sz="1600" b="1">
                    <a:cs typeface="Aldhabi" panose="01000000000000000000" pitchFamily="2" charset="-78"/>
                  </a:rPr>
                  <a:t>Earth moving relative to aether</a:t>
                </a:r>
              </a:p>
            </p:txBody>
          </p:sp>
        </p:grpSp>
      </p:grpSp>
    </p:spTree>
    <p:extLst>
      <p:ext uri="{BB962C8B-B14F-4D97-AF65-F5344CB8AC3E}">
        <p14:creationId xmlns:p14="http://schemas.microsoft.com/office/powerpoint/2010/main" val="415917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Group 175">
            <a:extLst>
              <a:ext uri="{FF2B5EF4-FFF2-40B4-BE49-F238E27FC236}">
                <a16:creationId xmlns:a16="http://schemas.microsoft.com/office/drawing/2014/main" id="{D674A36C-DC86-701F-FA43-AECE1887DAFE}"/>
              </a:ext>
            </a:extLst>
          </p:cNvPr>
          <p:cNvGrpSpPr/>
          <p:nvPr/>
        </p:nvGrpSpPr>
        <p:grpSpPr>
          <a:xfrm>
            <a:off x="260969" y="2068378"/>
            <a:ext cx="11670420" cy="3112660"/>
            <a:chOff x="260969" y="2068378"/>
            <a:chExt cx="11670420" cy="3112660"/>
          </a:xfrm>
        </p:grpSpPr>
        <p:grpSp>
          <p:nvGrpSpPr>
            <p:cNvPr id="3" name="Group 2">
              <a:extLst>
                <a:ext uri="{FF2B5EF4-FFF2-40B4-BE49-F238E27FC236}">
                  <a16:creationId xmlns:a16="http://schemas.microsoft.com/office/drawing/2014/main" id="{A928393D-00BB-C76A-304F-9A8BD064F7F5}"/>
                </a:ext>
              </a:extLst>
            </p:cNvPr>
            <p:cNvGrpSpPr/>
            <p:nvPr/>
          </p:nvGrpSpPr>
          <p:grpSpPr>
            <a:xfrm>
              <a:off x="260969" y="2068378"/>
              <a:ext cx="5934050" cy="3112660"/>
              <a:chOff x="260912" y="2060667"/>
              <a:chExt cx="5934050" cy="3112660"/>
            </a:xfrm>
          </p:grpSpPr>
          <p:grpSp>
            <p:nvGrpSpPr>
              <p:cNvPr id="12" name="Group 11">
                <a:extLst>
                  <a:ext uri="{FF2B5EF4-FFF2-40B4-BE49-F238E27FC236}">
                    <a16:creationId xmlns:a16="http://schemas.microsoft.com/office/drawing/2014/main" id="{1366B732-A3E9-FEA8-2995-26A7E93DBC1A}"/>
                  </a:ext>
                </a:extLst>
              </p:cNvPr>
              <p:cNvGrpSpPr/>
              <p:nvPr/>
            </p:nvGrpSpPr>
            <p:grpSpPr>
              <a:xfrm>
                <a:off x="260912" y="2522818"/>
                <a:ext cx="2545640" cy="2201945"/>
                <a:chOff x="1444638" y="2381297"/>
                <a:chExt cx="3659693" cy="3165584"/>
              </a:xfrm>
            </p:grpSpPr>
            <p:cxnSp>
              <p:nvCxnSpPr>
                <p:cNvPr id="65" name="Straight Arrow Connector 64">
                  <a:extLst>
                    <a:ext uri="{FF2B5EF4-FFF2-40B4-BE49-F238E27FC236}">
                      <a16:creationId xmlns:a16="http://schemas.microsoft.com/office/drawing/2014/main" id="{7A3A1600-6648-E322-BAEA-B68BA9AEC92B}"/>
                    </a:ext>
                  </a:extLst>
                </p:cNvPr>
                <p:cNvCxnSpPr>
                  <a:cxnSpLocks/>
                </p:cNvCxnSpPr>
                <p:nvPr/>
              </p:nvCxnSpPr>
              <p:spPr>
                <a:xfrm rot="21574900" flipV="1">
                  <a:off x="1444638" y="554688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4BE736-2B8E-C720-635F-BFF826FA0828}"/>
                    </a:ext>
                  </a:extLst>
                </p:cNvPr>
                <p:cNvCxnSpPr>
                  <a:cxnSpLocks/>
                </p:cNvCxnSpPr>
                <p:nvPr/>
              </p:nvCxnSpPr>
              <p:spPr>
                <a:xfrm rot="21574900" flipV="1">
                  <a:off x="1704613" y="5283082"/>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5E5890-50A0-E1A3-F3C0-74DB7A994C17}"/>
                    </a:ext>
                  </a:extLst>
                </p:cNvPr>
                <p:cNvCxnSpPr>
                  <a:cxnSpLocks/>
                </p:cNvCxnSpPr>
                <p:nvPr/>
              </p:nvCxnSpPr>
              <p:spPr>
                <a:xfrm rot="21574900" flipV="1">
                  <a:off x="1964587" y="501928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772178E-405E-4CEB-D805-F7AF75BF353C}"/>
                    </a:ext>
                  </a:extLst>
                </p:cNvPr>
                <p:cNvCxnSpPr>
                  <a:cxnSpLocks/>
                </p:cNvCxnSpPr>
                <p:nvPr/>
              </p:nvCxnSpPr>
              <p:spPr>
                <a:xfrm rot="21574900" flipV="1">
                  <a:off x="2224561" y="475548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70CA561-87F7-494C-A320-C8F8E447A379}"/>
                    </a:ext>
                  </a:extLst>
                </p:cNvPr>
                <p:cNvCxnSpPr>
                  <a:cxnSpLocks/>
                </p:cNvCxnSpPr>
                <p:nvPr/>
              </p:nvCxnSpPr>
              <p:spPr>
                <a:xfrm rot="21574900" flipV="1">
                  <a:off x="2484536" y="4491686"/>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AB52674-A497-96E8-BEE4-70502FADACA2}"/>
                    </a:ext>
                  </a:extLst>
                </p:cNvPr>
                <p:cNvCxnSpPr>
                  <a:cxnSpLocks/>
                </p:cNvCxnSpPr>
                <p:nvPr/>
              </p:nvCxnSpPr>
              <p:spPr>
                <a:xfrm rot="21574900" flipV="1">
                  <a:off x="2744510" y="4227888"/>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CD6886B-EBC2-7193-3442-71A8CEE89BCD}"/>
                    </a:ext>
                  </a:extLst>
                </p:cNvPr>
                <p:cNvCxnSpPr>
                  <a:cxnSpLocks/>
                </p:cNvCxnSpPr>
                <p:nvPr/>
              </p:nvCxnSpPr>
              <p:spPr>
                <a:xfrm rot="21574900" flipV="1">
                  <a:off x="3004485" y="3964089"/>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9813555-3AB7-06AD-B03D-9F9DAAB4CE1F}"/>
                    </a:ext>
                  </a:extLst>
                </p:cNvPr>
                <p:cNvCxnSpPr>
                  <a:cxnSpLocks/>
                </p:cNvCxnSpPr>
                <p:nvPr/>
              </p:nvCxnSpPr>
              <p:spPr>
                <a:xfrm rot="21574900" flipV="1">
                  <a:off x="3264459" y="3700290"/>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FB73305-9C94-E122-11D5-1FB947F78A83}"/>
                    </a:ext>
                  </a:extLst>
                </p:cNvPr>
                <p:cNvCxnSpPr>
                  <a:cxnSpLocks/>
                </p:cNvCxnSpPr>
                <p:nvPr/>
              </p:nvCxnSpPr>
              <p:spPr>
                <a:xfrm rot="21574900" flipV="1">
                  <a:off x="3524434" y="3436491"/>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F8F4DB5-12BD-468E-3371-23A7E61BFC07}"/>
                    </a:ext>
                  </a:extLst>
                </p:cNvPr>
                <p:cNvCxnSpPr>
                  <a:cxnSpLocks/>
                </p:cNvCxnSpPr>
                <p:nvPr/>
              </p:nvCxnSpPr>
              <p:spPr>
                <a:xfrm rot="21574900" flipV="1">
                  <a:off x="3784408" y="3172693"/>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4731E9C-4964-86F1-4E1E-575468F01437}"/>
                    </a:ext>
                  </a:extLst>
                </p:cNvPr>
                <p:cNvCxnSpPr>
                  <a:cxnSpLocks/>
                </p:cNvCxnSpPr>
                <p:nvPr/>
              </p:nvCxnSpPr>
              <p:spPr>
                <a:xfrm rot="21574900" flipV="1">
                  <a:off x="4044382" y="2908894"/>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312808C-427A-7546-614C-E040439AA79F}"/>
                    </a:ext>
                  </a:extLst>
                </p:cNvPr>
                <p:cNvCxnSpPr>
                  <a:cxnSpLocks/>
                </p:cNvCxnSpPr>
                <p:nvPr/>
              </p:nvCxnSpPr>
              <p:spPr>
                <a:xfrm rot="21574900" flipV="1">
                  <a:off x="4304357" y="2645095"/>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4863732-82CF-B28D-7BF6-2647F7A6AD8F}"/>
                    </a:ext>
                  </a:extLst>
                </p:cNvPr>
                <p:cNvCxnSpPr>
                  <a:cxnSpLocks/>
                </p:cNvCxnSpPr>
                <p:nvPr/>
              </p:nvCxnSpPr>
              <p:spPr>
                <a:xfrm rot="21574900" flipV="1">
                  <a:off x="4564331" y="2381297"/>
                  <a:ext cx="540000" cy="0"/>
                </a:xfrm>
                <a:prstGeom prst="straightConnector1">
                  <a:avLst/>
                </a:prstGeom>
                <a:ln w="28575">
                  <a:gradFill>
                    <a:gsLst>
                      <a:gs pos="0">
                        <a:schemeClr val="accent1">
                          <a:lumMod val="5000"/>
                          <a:lumOff val="95000"/>
                        </a:schemeClr>
                      </a:gs>
                      <a:gs pos="42000">
                        <a:schemeClr val="bg1">
                          <a:lumMod val="85000"/>
                        </a:schemeClr>
                      </a:gs>
                      <a:gs pos="71000">
                        <a:schemeClr val="bg1">
                          <a:lumMod val="50000"/>
                        </a:schemeClr>
                      </a:gs>
                      <a:gs pos="100000">
                        <a:schemeClr val="bg1">
                          <a:lumMod val="50000"/>
                        </a:schemeClr>
                      </a:gs>
                    </a:gsLst>
                    <a:lin ang="0" scaled="0"/>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495D086-6377-422C-8B2A-7AD61B169659}"/>
                  </a:ext>
                </a:extLst>
              </p:cNvPr>
              <p:cNvGrpSpPr/>
              <p:nvPr/>
            </p:nvGrpSpPr>
            <p:grpSpPr>
              <a:xfrm>
                <a:off x="629888" y="2509277"/>
                <a:ext cx="5525541" cy="2201945"/>
                <a:chOff x="1987568" y="2359290"/>
                <a:chExt cx="7943694" cy="3165584"/>
              </a:xfrm>
            </p:grpSpPr>
            <p:cxnSp>
              <p:nvCxnSpPr>
                <p:cNvPr id="40" name="Straight Arrow Connector 39">
                  <a:extLst>
                    <a:ext uri="{FF2B5EF4-FFF2-40B4-BE49-F238E27FC236}">
                      <a16:creationId xmlns:a16="http://schemas.microsoft.com/office/drawing/2014/main" id="{541B93F0-7206-C441-B0C5-CD0843E70F9C}"/>
                    </a:ext>
                  </a:extLst>
                </p:cNvPr>
                <p:cNvCxnSpPr/>
                <p:nvPr/>
              </p:nvCxnSpPr>
              <p:spPr>
                <a:xfrm rot="21574900" flipV="1">
                  <a:off x="1987568" y="5524874"/>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1D43F54-7EC4-016E-79FB-B67D5AC9EEE3}"/>
                    </a:ext>
                  </a:extLst>
                </p:cNvPr>
                <p:cNvCxnSpPr/>
                <p:nvPr/>
              </p:nvCxnSpPr>
              <p:spPr>
                <a:xfrm rot="21574900" flipV="1">
                  <a:off x="2247542" y="526107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099453D-D062-03BE-0A7B-F295F437C764}"/>
                    </a:ext>
                  </a:extLst>
                </p:cNvPr>
                <p:cNvCxnSpPr/>
                <p:nvPr/>
              </p:nvCxnSpPr>
              <p:spPr>
                <a:xfrm rot="21574900" flipV="1">
                  <a:off x="2507517" y="499727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2746C95-B718-4218-A679-A69D23D2BF18}"/>
                    </a:ext>
                  </a:extLst>
                </p:cNvPr>
                <p:cNvCxnSpPr/>
                <p:nvPr/>
              </p:nvCxnSpPr>
              <p:spPr>
                <a:xfrm rot="21574900" flipV="1">
                  <a:off x="2767491" y="4733478"/>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A379F7E-7D9B-C15D-CF96-F7144D450AAB}"/>
                    </a:ext>
                  </a:extLst>
                </p:cNvPr>
                <p:cNvCxnSpPr/>
                <p:nvPr/>
              </p:nvCxnSpPr>
              <p:spPr>
                <a:xfrm rot="21574900" flipV="1">
                  <a:off x="3027466" y="446967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233CC50-CCBF-0ACA-63A3-1284A3B3723F}"/>
                    </a:ext>
                  </a:extLst>
                </p:cNvPr>
                <p:cNvCxnSpPr/>
                <p:nvPr/>
              </p:nvCxnSpPr>
              <p:spPr>
                <a:xfrm rot="21574900" flipV="1">
                  <a:off x="3287440" y="4205881"/>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0CA8263-F1EE-104A-5B84-F52DA94F892F}"/>
                    </a:ext>
                  </a:extLst>
                </p:cNvPr>
                <p:cNvCxnSpPr/>
                <p:nvPr/>
              </p:nvCxnSpPr>
              <p:spPr>
                <a:xfrm rot="21574900" flipV="1">
                  <a:off x="3547415" y="3942082"/>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B5ECD8B-6C7E-0098-AB66-B035B08C63F9}"/>
                    </a:ext>
                  </a:extLst>
                </p:cNvPr>
                <p:cNvCxnSpPr/>
                <p:nvPr/>
              </p:nvCxnSpPr>
              <p:spPr>
                <a:xfrm rot="21574900" flipV="1">
                  <a:off x="3807389" y="3678283"/>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9B026-6C7E-43C4-77C5-CE53834AFAC2}"/>
                    </a:ext>
                  </a:extLst>
                </p:cNvPr>
                <p:cNvCxnSpPr/>
                <p:nvPr/>
              </p:nvCxnSpPr>
              <p:spPr>
                <a:xfrm rot="21574900" flipV="1">
                  <a:off x="4067364" y="3414485"/>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FB9F3F3-EF15-9FE9-DCAC-CA8E689442B7}"/>
                    </a:ext>
                  </a:extLst>
                </p:cNvPr>
                <p:cNvCxnSpPr/>
                <p:nvPr/>
              </p:nvCxnSpPr>
              <p:spPr>
                <a:xfrm rot="21574900" flipV="1">
                  <a:off x="4327338" y="3150686"/>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806DA9A-AC40-318D-8F39-605E2DAE6427}"/>
                    </a:ext>
                  </a:extLst>
                </p:cNvPr>
                <p:cNvCxnSpPr/>
                <p:nvPr/>
              </p:nvCxnSpPr>
              <p:spPr>
                <a:xfrm rot="21574900" flipV="1">
                  <a:off x="4587313" y="2886887"/>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0D1819F-F0F3-45F8-3AC8-2501CC3824A2}"/>
                    </a:ext>
                  </a:extLst>
                </p:cNvPr>
                <p:cNvCxnSpPr/>
                <p:nvPr/>
              </p:nvCxnSpPr>
              <p:spPr>
                <a:xfrm rot="21574900" flipV="1">
                  <a:off x="4847287" y="2623089"/>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8565225-86DF-62CD-EFBE-67194CE3B7B0}"/>
                    </a:ext>
                  </a:extLst>
                </p:cNvPr>
                <p:cNvCxnSpPr/>
                <p:nvPr/>
              </p:nvCxnSpPr>
              <p:spPr>
                <a:xfrm rot="21574900" flipV="1">
                  <a:off x="5107262" y="2359290"/>
                  <a:ext cx="4824000" cy="0"/>
                </a:xfrm>
                <a:prstGeom prst="straightConnector1">
                  <a:avLst/>
                </a:prstGeom>
                <a:ln w="28575">
                  <a:solidFill>
                    <a:schemeClr val="bg1">
                      <a:lumMod val="50000"/>
                    </a:schemeClr>
                  </a:solidFill>
                  <a:prstDash val="soli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7B606704-B6BF-01B1-0460-3269681CE7A1}"/>
                  </a:ext>
                </a:extLst>
              </p:cNvPr>
              <p:cNvGrpSpPr/>
              <p:nvPr/>
            </p:nvGrpSpPr>
            <p:grpSpPr>
              <a:xfrm>
                <a:off x="1720337" y="2060667"/>
                <a:ext cx="3117752" cy="3112660"/>
                <a:chOff x="3555233" y="1714355"/>
                <a:chExt cx="4482179" cy="4474856"/>
              </a:xfrm>
            </p:grpSpPr>
            <p:cxnSp>
              <p:nvCxnSpPr>
                <p:cNvPr id="16" name="Straight Arrow Connector 15">
                  <a:extLst>
                    <a:ext uri="{FF2B5EF4-FFF2-40B4-BE49-F238E27FC236}">
                      <a16:creationId xmlns:a16="http://schemas.microsoft.com/office/drawing/2014/main" id="{28BDFF11-1D8D-C9FD-7575-FCCCFDFDE959}"/>
                    </a:ext>
                  </a:extLst>
                </p:cNvPr>
                <p:cNvCxnSpPr/>
                <p:nvPr/>
              </p:nvCxnSpPr>
              <p:spPr>
                <a:xfrm rot="18874900" flipH="1" flipV="1">
                  <a:off x="5047339" y="3935410"/>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89CDB45-6B2B-82AD-63A3-7C5C594ED811}"/>
                    </a:ext>
                  </a:extLst>
                </p:cNvPr>
                <p:cNvCxnSpPr>
                  <a:cxnSpLocks/>
                </p:cNvCxnSpPr>
                <p:nvPr/>
              </p:nvCxnSpPr>
              <p:spPr>
                <a:xfrm rot="18874900" flipH="1" flipV="1">
                  <a:off x="4673612" y="3937025"/>
                  <a:ext cx="4439073"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B6B6EC-0261-38ED-1513-F21F39F2B16B}"/>
                    </a:ext>
                  </a:extLst>
                </p:cNvPr>
                <p:cNvCxnSpPr/>
                <p:nvPr/>
              </p:nvCxnSpPr>
              <p:spPr>
                <a:xfrm rot="18874900" flipH="1" flipV="1">
                  <a:off x="4300985" y="3938375"/>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A66A283-43B6-9BFA-469B-485F260357D9}"/>
                    </a:ext>
                  </a:extLst>
                </p:cNvPr>
                <p:cNvCxnSpPr/>
                <p:nvPr/>
              </p:nvCxnSpPr>
              <p:spPr>
                <a:xfrm rot="18874900" flipH="1" flipV="1">
                  <a:off x="3934157" y="393749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9F12516-ABA1-AE4B-BF1A-C65374F4A299}"/>
                    </a:ext>
                  </a:extLst>
                </p:cNvPr>
                <p:cNvCxnSpPr/>
                <p:nvPr/>
              </p:nvCxnSpPr>
              <p:spPr>
                <a:xfrm rot="18874900" flipH="1" flipV="1">
                  <a:off x="3560477" y="394356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B2D54D-6038-AA04-AC3C-B142C5960A7A}"/>
                    </a:ext>
                  </a:extLst>
                </p:cNvPr>
                <p:cNvCxnSpPr/>
                <p:nvPr/>
              </p:nvCxnSpPr>
              <p:spPr>
                <a:xfrm rot="18874900" flipH="1" flipV="1">
                  <a:off x="3186795" y="3949631"/>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2E523F-6AB4-73AE-6D5C-4B9B0D562972}"/>
                    </a:ext>
                  </a:extLst>
                </p:cNvPr>
                <p:cNvCxnSpPr/>
                <p:nvPr/>
              </p:nvCxnSpPr>
              <p:spPr>
                <a:xfrm rot="18874900" flipH="1" flipV="1">
                  <a:off x="2819967" y="394874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17F541-5246-9971-4377-CB577FBD42DF}"/>
                    </a:ext>
                  </a:extLst>
                </p:cNvPr>
                <p:cNvCxnSpPr/>
                <p:nvPr/>
              </p:nvCxnSpPr>
              <p:spPr>
                <a:xfrm rot="18874900" flipH="1" flipV="1">
                  <a:off x="2446286" y="3954819"/>
                  <a:ext cx="4446272"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1833BF-F111-C624-4F2F-16F8F57957A0}"/>
                    </a:ext>
                  </a:extLst>
                </p:cNvPr>
                <p:cNvCxnSpPr/>
                <p:nvPr/>
              </p:nvCxnSpPr>
              <p:spPr>
                <a:xfrm rot="18874900" flipH="1" flipV="1">
                  <a:off x="2072606" y="3960889"/>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0DE3CCC-2CAB-8034-C8CF-FDDBDEDDE310}"/>
                    </a:ext>
                  </a:extLst>
                </p:cNvPr>
                <p:cNvCxnSpPr/>
                <p:nvPr/>
              </p:nvCxnSpPr>
              <p:spPr>
                <a:xfrm rot="18874900" flipH="1" flipV="1">
                  <a:off x="1705778" y="3960005"/>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F8649D9-D34C-FC79-0704-D15B4EDDD759}"/>
                    </a:ext>
                  </a:extLst>
                </p:cNvPr>
                <p:cNvCxnSpPr>
                  <a:cxnSpLocks/>
                </p:cNvCxnSpPr>
                <p:nvPr/>
              </p:nvCxnSpPr>
              <p:spPr>
                <a:xfrm rot="18874900" flipH="1" flipV="1">
                  <a:off x="1332097" y="3966076"/>
                  <a:ext cx="4446271"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609B26A-E1A0-962D-96DB-728AB3C62C03}"/>
                    </a:ext>
                  </a:extLst>
                </p:cNvPr>
                <p:cNvCxnSpPr/>
                <p:nvPr/>
              </p:nvCxnSpPr>
              <p:spPr>
                <a:xfrm rot="18874900" flipH="1" flipV="1">
                  <a:off x="5433206" y="3932164"/>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B22AB8E-38DE-D942-1611-89A0FEEEE161}"/>
                    </a:ext>
                  </a:extLst>
                </p:cNvPr>
                <p:cNvCxnSpPr/>
                <p:nvPr/>
              </p:nvCxnSpPr>
              <p:spPr>
                <a:xfrm rot="18874900" flipH="1" flipV="1">
                  <a:off x="5822312" y="3932166"/>
                  <a:ext cx="4430200" cy="0"/>
                </a:xfrm>
                <a:prstGeom prst="straightConnector1">
                  <a:avLst/>
                </a:prstGeom>
                <a:ln w="28575">
                  <a:solidFill>
                    <a:schemeClr val="bg1">
                      <a:lumMod val="5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C343E032-0A96-9234-550D-1CBAB524CEEF}"/>
                  </a:ext>
                </a:extLst>
              </p:cNvPr>
              <p:cNvGrpSpPr/>
              <p:nvPr/>
            </p:nvGrpSpPr>
            <p:grpSpPr>
              <a:xfrm>
                <a:off x="2696995" y="2883539"/>
                <a:ext cx="1261135" cy="1261141"/>
                <a:chOff x="5586005" y="3185424"/>
                <a:chExt cx="1813048" cy="1813055"/>
              </a:xfrm>
            </p:grpSpPr>
            <p:sp>
              <p:nvSpPr>
                <p:cNvPr id="8" name="Freeform: Shape 7">
                  <a:extLst>
                    <a:ext uri="{FF2B5EF4-FFF2-40B4-BE49-F238E27FC236}">
                      <a16:creationId xmlns:a16="http://schemas.microsoft.com/office/drawing/2014/main" id="{412A5164-A9ED-0E51-B7CA-F97A812A14EF}"/>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 name="Freeform: Shape 8">
                  <a:extLst>
                    <a:ext uri="{FF2B5EF4-FFF2-40B4-BE49-F238E27FC236}">
                      <a16:creationId xmlns:a16="http://schemas.microsoft.com/office/drawing/2014/main" id="{9B43021A-EBA4-027C-2B33-31F42A5F074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10" name="Freeform: Shape 9">
                  <a:extLst>
                    <a:ext uri="{FF2B5EF4-FFF2-40B4-BE49-F238E27FC236}">
                      <a16:creationId xmlns:a16="http://schemas.microsoft.com/office/drawing/2014/main" id="{F23C7654-7EE4-789F-6115-3BF05D67A10E}"/>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11" name="Freeform: Shape 10">
                  <a:extLst>
                    <a:ext uri="{FF2B5EF4-FFF2-40B4-BE49-F238E27FC236}">
                      <a16:creationId xmlns:a16="http://schemas.microsoft.com/office/drawing/2014/main" id="{E397E0C9-8CC4-77BD-6079-0F2E28AD72B3}"/>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sp>
            <p:nvSpPr>
              <p:cNvPr id="7" name="TextBox 6">
                <a:extLst>
                  <a:ext uri="{FF2B5EF4-FFF2-40B4-BE49-F238E27FC236}">
                    <a16:creationId xmlns:a16="http://schemas.microsoft.com/office/drawing/2014/main" id="{C87F1577-F188-EA64-D178-2336DDA12024}"/>
                  </a:ext>
                </a:extLst>
              </p:cNvPr>
              <p:cNvSpPr txBox="1"/>
              <p:nvPr/>
            </p:nvSpPr>
            <p:spPr>
              <a:xfrm>
                <a:off x="2579541" y="2074465"/>
                <a:ext cx="3615421" cy="338554"/>
              </a:xfrm>
              <a:prstGeom prst="rect">
                <a:avLst/>
              </a:prstGeom>
              <a:noFill/>
            </p:spPr>
            <p:txBody>
              <a:bodyPr wrap="square" rtlCol="0">
                <a:spAutoFit/>
              </a:bodyPr>
              <a:lstStyle/>
              <a:p>
                <a:pPr algn="ctr"/>
                <a:r>
                  <a:rPr lang="en-GB" sz="1600" b="1">
                    <a:cs typeface="Aldhabi" panose="01000000000000000000" pitchFamily="2" charset="-78"/>
                  </a:rPr>
                  <a:t>Aether flowing relative to earth</a:t>
                </a:r>
              </a:p>
            </p:txBody>
          </p:sp>
        </p:grpSp>
        <p:grpSp>
          <p:nvGrpSpPr>
            <p:cNvPr id="92" name="Group 91">
              <a:extLst>
                <a:ext uri="{FF2B5EF4-FFF2-40B4-BE49-F238E27FC236}">
                  <a16:creationId xmlns:a16="http://schemas.microsoft.com/office/drawing/2014/main" id="{664CEA75-2859-CCC5-74E5-20973F80CB93}"/>
                </a:ext>
              </a:extLst>
            </p:cNvPr>
            <p:cNvGrpSpPr/>
            <p:nvPr/>
          </p:nvGrpSpPr>
          <p:grpSpPr>
            <a:xfrm>
              <a:off x="5944056" y="2624202"/>
              <a:ext cx="5987333" cy="1996792"/>
              <a:chOff x="1501224" y="2512531"/>
              <a:chExt cx="8607580" cy="2870649"/>
            </a:xfrm>
          </p:grpSpPr>
          <p:cxnSp>
            <p:nvCxnSpPr>
              <p:cNvPr id="112" name="Straight Arrow Connector 111">
                <a:extLst>
                  <a:ext uri="{FF2B5EF4-FFF2-40B4-BE49-F238E27FC236}">
                    <a16:creationId xmlns:a16="http://schemas.microsoft.com/office/drawing/2014/main" id="{DFE215DD-C234-B938-0549-BDCEEE31807E}"/>
                  </a:ext>
                </a:extLst>
              </p:cNvPr>
              <p:cNvCxnSpPr>
                <a:cxnSpLocks/>
              </p:cNvCxnSpPr>
              <p:nvPr/>
            </p:nvCxnSpPr>
            <p:spPr>
              <a:xfrm rot="18900000">
                <a:off x="1501224"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59FDEF87-9668-9786-5D86-96DD4FBA26FD}"/>
                  </a:ext>
                </a:extLst>
              </p:cNvPr>
              <p:cNvCxnSpPr>
                <a:cxnSpLocks/>
              </p:cNvCxnSpPr>
              <p:nvPr/>
            </p:nvCxnSpPr>
            <p:spPr>
              <a:xfrm rot="18900000">
                <a:off x="1871598"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54DDCAF7-65EC-B91C-AF46-EE774A059893}"/>
                  </a:ext>
                </a:extLst>
              </p:cNvPr>
              <p:cNvCxnSpPr>
                <a:cxnSpLocks/>
              </p:cNvCxnSpPr>
              <p:nvPr/>
            </p:nvCxnSpPr>
            <p:spPr>
              <a:xfrm rot="18900000">
                <a:off x="2241972"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DB85BAB-AE72-CC43-4713-141E9F3928E7}"/>
                  </a:ext>
                </a:extLst>
              </p:cNvPr>
              <p:cNvCxnSpPr>
                <a:cxnSpLocks/>
              </p:cNvCxnSpPr>
              <p:nvPr/>
            </p:nvCxnSpPr>
            <p:spPr>
              <a:xfrm rot="18900000">
                <a:off x="2612345"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C4242FD-A0D5-CDFD-3243-8D05D0E832AC}"/>
                  </a:ext>
                </a:extLst>
              </p:cNvPr>
              <p:cNvCxnSpPr>
                <a:cxnSpLocks/>
              </p:cNvCxnSpPr>
              <p:nvPr/>
            </p:nvCxnSpPr>
            <p:spPr>
              <a:xfrm rot="18900000">
                <a:off x="2982719"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23DCF27C-55E4-AA42-625F-FA3799E1209F}"/>
                  </a:ext>
                </a:extLst>
              </p:cNvPr>
              <p:cNvCxnSpPr>
                <a:cxnSpLocks/>
              </p:cNvCxnSpPr>
              <p:nvPr/>
            </p:nvCxnSpPr>
            <p:spPr>
              <a:xfrm rot="18900000">
                <a:off x="3353093" y="3921310"/>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BC8C4DE5-6845-0969-CE8B-3E913F2F2EA3}"/>
                  </a:ext>
                </a:extLst>
              </p:cNvPr>
              <p:cNvCxnSpPr>
                <a:cxnSpLocks/>
              </p:cNvCxnSpPr>
              <p:nvPr/>
            </p:nvCxnSpPr>
            <p:spPr>
              <a:xfrm rot="18900000">
                <a:off x="3723466"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72552D00-1DE1-37CA-19C4-B94DB743BB97}"/>
                  </a:ext>
                </a:extLst>
              </p:cNvPr>
              <p:cNvCxnSpPr>
                <a:cxnSpLocks/>
              </p:cNvCxnSpPr>
              <p:nvPr/>
            </p:nvCxnSpPr>
            <p:spPr>
              <a:xfrm rot="18900000">
                <a:off x="4093840"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D7B92CED-4F55-928C-A9FB-3A75DCEB1B31}"/>
                  </a:ext>
                </a:extLst>
              </p:cNvPr>
              <p:cNvCxnSpPr>
                <a:cxnSpLocks/>
              </p:cNvCxnSpPr>
              <p:nvPr/>
            </p:nvCxnSpPr>
            <p:spPr>
              <a:xfrm rot="18900000">
                <a:off x="4464214"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5F39BCF-398B-89BD-F29C-E5378D69E1FB}"/>
                  </a:ext>
                </a:extLst>
              </p:cNvPr>
              <p:cNvCxnSpPr>
                <a:cxnSpLocks/>
              </p:cNvCxnSpPr>
              <p:nvPr/>
            </p:nvCxnSpPr>
            <p:spPr>
              <a:xfrm rot="18900000">
                <a:off x="4834587"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1BF5E0DD-3046-22E7-5F53-10351D14104B}"/>
                  </a:ext>
                </a:extLst>
              </p:cNvPr>
              <p:cNvCxnSpPr>
                <a:cxnSpLocks/>
              </p:cNvCxnSpPr>
              <p:nvPr/>
            </p:nvCxnSpPr>
            <p:spPr>
              <a:xfrm rot="18900000">
                <a:off x="5204961"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59E2E81-5CA8-5263-C06D-FBA214ED1FBB}"/>
                  </a:ext>
                </a:extLst>
              </p:cNvPr>
              <p:cNvCxnSpPr>
                <a:cxnSpLocks/>
              </p:cNvCxnSpPr>
              <p:nvPr/>
            </p:nvCxnSpPr>
            <p:spPr>
              <a:xfrm rot="18900000">
                <a:off x="5575335" y="3921311"/>
                <a:ext cx="4533469"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EDF7A66F-AB78-BD75-2F78-17A8874F9554}"/>
                  </a:ext>
                </a:extLst>
              </p:cNvPr>
              <p:cNvCxnSpPr/>
              <p:nvPr/>
            </p:nvCxnSpPr>
            <p:spPr>
              <a:xfrm flipH="1">
                <a:off x="4739976" y="2764245"/>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1232D43-9170-3625-C81C-E52AB1C2D2B8}"/>
                  </a:ext>
                </a:extLst>
              </p:cNvPr>
              <p:cNvCxnSpPr/>
              <p:nvPr/>
            </p:nvCxnSpPr>
            <p:spPr>
              <a:xfrm flipH="1">
                <a:off x="4484047" y="3026138"/>
                <a:ext cx="4430200"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C41A16A4-3A98-9581-2BE5-06BC58F547B8}"/>
                  </a:ext>
                </a:extLst>
              </p:cNvPr>
              <p:cNvCxnSpPr/>
              <p:nvPr/>
            </p:nvCxnSpPr>
            <p:spPr>
              <a:xfrm flipH="1">
                <a:off x="4212048" y="328803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73F0825-F8F5-B704-CC6F-B95816E2530F}"/>
                  </a:ext>
                </a:extLst>
              </p:cNvPr>
              <p:cNvCxnSpPr/>
              <p:nvPr/>
            </p:nvCxnSpPr>
            <p:spPr>
              <a:xfrm flipH="1">
                <a:off x="3955191" y="3549925"/>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123156C-455A-1409-81E9-C2FAEDE93450}"/>
                  </a:ext>
                </a:extLst>
              </p:cNvPr>
              <p:cNvCxnSpPr/>
              <p:nvPr/>
            </p:nvCxnSpPr>
            <p:spPr>
              <a:xfrm flipH="1">
                <a:off x="3688572" y="381181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6DB7774E-3B28-53EA-D94D-1AEAD811B75B}"/>
                  </a:ext>
                </a:extLst>
              </p:cNvPr>
              <p:cNvCxnSpPr/>
              <p:nvPr/>
            </p:nvCxnSpPr>
            <p:spPr>
              <a:xfrm flipH="1">
                <a:off x="3421953" y="4073712"/>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E1EDCE16-D9B5-10A7-145F-D8805D04C0C6}"/>
                  </a:ext>
                </a:extLst>
              </p:cNvPr>
              <p:cNvCxnSpPr/>
              <p:nvPr/>
            </p:nvCxnSpPr>
            <p:spPr>
              <a:xfrm flipH="1">
                <a:off x="3165096" y="433560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028EB6D7-9BDB-99F9-8B67-3D4EB5B96FB2}"/>
                  </a:ext>
                </a:extLst>
              </p:cNvPr>
              <p:cNvCxnSpPr/>
              <p:nvPr/>
            </p:nvCxnSpPr>
            <p:spPr>
              <a:xfrm flipH="1">
                <a:off x="2898475" y="4597499"/>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1A7C62CA-D4D3-A8AB-8952-E2088174E3E8}"/>
                  </a:ext>
                </a:extLst>
              </p:cNvPr>
              <p:cNvCxnSpPr/>
              <p:nvPr/>
            </p:nvCxnSpPr>
            <p:spPr>
              <a:xfrm flipH="1">
                <a:off x="2631856" y="4859393"/>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C646BA2-70F6-7FCA-011F-7FC3E50F3BBF}"/>
                  </a:ext>
                </a:extLst>
              </p:cNvPr>
              <p:cNvCxnSpPr/>
              <p:nvPr/>
            </p:nvCxnSpPr>
            <p:spPr>
              <a:xfrm flipH="1">
                <a:off x="2375000" y="5121286"/>
                <a:ext cx="4446272"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6BB00DB-3899-5707-8600-DF7CEE70BB3F}"/>
                  </a:ext>
                </a:extLst>
              </p:cNvPr>
              <p:cNvCxnSpPr/>
              <p:nvPr/>
            </p:nvCxnSpPr>
            <p:spPr>
              <a:xfrm flipH="1">
                <a:off x="2108380" y="5383180"/>
                <a:ext cx="4446271"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7382618-0125-39C8-FE50-B06B67E2B6A8}"/>
                  </a:ext>
                </a:extLst>
              </p:cNvPr>
              <p:cNvCxnSpPr>
                <a:cxnSpLocks/>
              </p:cNvCxnSpPr>
              <p:nvPr/>
            </p:nvCxnSpPr>
            <p:spPr>
              <a:xfrm flipH="1">
                <a:off x="4986096" y="2512531"/>
                <a:ext cx="4439073" cy="0"/>
              </a:xfrm>
              <a:prstGeom prst="straightConnector1">
                <a:avLst/>
              </a:prstGeom>
              <a:ln w="19050">
                <a:solidFill>
                  <a:schemeClr val="bg1">
                    <a:lumMod val="6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414DC67-CAF1-EC5D-7214-CBC7CDAC95A8}"/>
                </a:ext>
              </a:extLst>
            </p:cNvPr>
            <p:cNvGrpSpPr/>
            <p:nvPr/>
          </p:nvGrpSpPr>
          <p:grpSpPr>
            <a:xfrm flipH="1">
              <a:off x="9131662" y="2983096"/>
              <a:ext cx="1777582" cy="1171651"/>
              <a:chOff x="2917754" y="3011514"/>
              <a:chExt cx="2555508" cy="1684401"/>
            </a:xfrm>
          </p:grpSpPr>
          <p:cxnSp>
            <p:nvCxnSpPr>
              <p:cNvPr id="100" name="Straight Arrow Connector 99">
                <a:extLst>
                  <a:ext uri="{FF2B5EF4-FFF2-40B4-BE49-F238E27FC236}">
                    <a16:creationId xmlns:a16="http://schemas.microsoft.com/office/drawing/2014/main" id="{DE1C7542-0749-416B-B8B0-83446FFADCDA}"/>
                  </a:ext>
                </a:extLst>
              </p:cNvPr>
              <p:cNvCxnSpPr>
                <a:cxnSpLocks/>
              </p:cNvCxnSpPr>
              <p:nvPr/>
            </p:nvCxnSpPr>
            <p:spPr>
              <a:xfrm>
                <a:off x="2917754" y="3933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C9C50F97-3810-9A14-740B-909C6A4786BA}"/>
                  </a:ext>
                </a:extLst>
              </p:cNvPr>
              <p:cNvCxnSpPr>
                <a:cxnSpLocks/>
              </p:cNvCxnSpPr>
              <p:nvPr/>
            </p:nvCxnSpPr>
            <p:spPr>
              <a:xfrm>
                <a:off x="2938421" y="40863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12FC408-CD17-B930-C6E7-CC62868604D1}"/>
                  </a:ext>
                </a:extLst>
              </p:cNvPr>
              <p:cNvCxnSpPr>
                <a:cxnSpLocks/>
              </p:cNvCxnSpPr>
              <p:nvPr/>
            </p:nvCxnSpPr>
            <p:spPr>
              <a:xfrm>
                <a:off x="2997833" y="42387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9368C311-7EE5-F5AA-23EB-088AFA1D5868}"/>
                  </a:ext>
                </a:extLst>
              </p:cNvPr>
              <p:cNvCxnSpPr>
                <a:cxnSpLocks/>
              </p:cNvCxnSpPr>
              <p:nvPr/>
            </p:nvCxnSpPr>
            <p:spPr>
              <a:xfrm>
                <a:off x="3088241" y="43911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089DD40-E879-0212-6E31-EEAF944C4BE7}"/>
                  </a:ext>
                </a:extLst>
              </p:cNvPr>
              <p:cNvCxnSpPr>
                <a:cxnSpLocks/>
              </p:cNvCxnSpPr>
              <p:nvPr/>
            </p:nvCxnSpPr>
            <p:spPr>
              <a:xfrm>
                <a:off x="3232890" y="45435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892C7CC-A9CE-E43A-E4DA-DFDB85B9BC4C}"/>
                  </a:ext>
                </a:extLst>
              </p:cNvPr>
              <p:cNvCxnSpPr>
                <a:cxnSpLocks/>
              </p:cNvCxnSpPr>
              <p:nvPr/>
            </p:nvCxnSpPr>
            <p:spPr>
              <a:xfrm>
                <a:off x="3470531" y="4695915"/>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BDED308D-1EB6-E237-A562-876DAAFB5276}"/>
                  </a:ext>
                </a:extLst>
              </p:cNvPr>
              <p:cNvCxnSpPr>
                <a:cxnSpLocks/>
              </p:cNvCxnSpPr>
              <p:nvPr/>
            </p:nvCxnSpPr>
            <p:spPr>
              <a:xfrm rot="10800000" flipH="1">
                <a:off x="2924040" y="3773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F5EAA7F-BF96-1A75-41CB-6DD3C825E6AA}"/>
                  </a:ext>
                </a:extLst>
              </p:cNvPr>
              <p:cNvCxnSpPr>
                <a:cxnSpLocks/>
              </p:cNvCxnSpPr>
              <p:nvPr/>
            </p:nvCxnSpPr>
            <p:spPr>
              <a:xfrm rot="10800000" flipH="1">
                <a:off x="2952456" y="36211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034D92A-66D2-FA7A-9861-78ED7D955612}"/>
                  </a:ext>
                </a:extLst>
              </p:cNvPr>
              <p:cNvCxnSpPr>
                <a:cxnSpLocks/>
              </p:cNvCxnSpPr>
              <p:nvPr/>
            </p:nvCxnSpPr>
            <p:spPr>
              <a:xfrm rot="10800000" flipH="1">
                <a:off x="3011868" y="34687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B74CE36-351F-4D47-A674-FAC19B4C2FA2}"/>
                  </a:ext>
                </a:extLst>
              </p:cNvPr>
              <p:cNvCxnSpPr>
                <a:cxnSpLocks/>
              </p:cNvCxnSpPr>
              <p:nvPr/>
            </p:nvCxnSpPr>
            <p:spPr>
              <a:xfrm rot="10800000" flipH="1">
                <a:off x="3110025" y="33163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20A471DD-925C-6589-8E26-44A35F3E7C7E}"/>
                  </a:ext>
                </a:extLst>
              </p:cNvPr>
              <p:cNvCxnSpPr>
                <a:cxnSpLocks/>
              </p:cNvCxnSpPr>
              <p:nvPr/>
            </p:nvCxnSpPr>
            <p:spPr>
              <a:xfrm rot="10800000" flipH="1">
                <a:off x="3254673" y="31639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CBBDB4-5CE3-3D1F-31AA-87575F863BB0}"/>
                  </a:ext>
                </a:extLst>
              </p:cNvPr>
              <p:cNvCxnSpPr>
                <a:cxnSpLocks/>
              </p:cNvCxnSpPr>
              <p:nvPr/>
            </p:nvCxnSpPr>
            <p:spPr>
              <a:xfrm rot="10800000" flipH="1">
                <a:off x="3500064" y="3011514"/>
                <a:ext cx="1973198" cy="0"/>
              </a:xfrm>
              <a:prstGeom prst="straightConnector1">
                <a:avLst/>
              </a:prstGeom>
              <a:ln w="38100">
                <a:gradFill flip="none" rotWithShape="1">
                  <a:gsLst>
                    <a:gs pos="81000">
                      <a:schemeClr val="accent1">
                        <a:lumMod val="75000"/>
                      </a:schemeClr>
                    </a:gs>
                    <a:gs pos="37000">
                      <a:srgbClr val="9EBFDD"/>
                    </a:gs>
                    <a:gs pos="0">
                      <a:schemeClr val="bg1"/>
                    </a:gs>
                    <a:gs pos="100000">
                      <a:schemeClr val="accent5">
                        <a:lumMod val="50000"/>
                      </a:schemeClr>
                    </a:gs>
                  </a:gsLst>
                  <a:lin ang="0" scaled="1"/>
                  <a:tileRect/>
                </a:gra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0978651F-6E9E-6F3C-9C7C-60AFC05C1759}"/>
                </a:ext>
              </a:extLst>
            </p:cNvPr>
            <p:cNvGrpSpPr/>
            <p:nvPr/>
          </p:nvGrpSpPr>
          <p:grpSpPr>
            <a:xfrm>
              <a:off x="8302056" y="2932367"/>
              <a:ext cx="1261135" cy="1261141"/>
              <a:chOff x="5586005" y="3185424"/>
              <a:chExt cx="1813048" cy="1813055"/>
            </a:xfrm>
            <a:effectLst/>
          </p:grpSpPr>
          <p:sp>
            <p:nvSpPr>
              <p:cNvPr id="96" name="Freeform: Shape 95">
                <a:extLst>
                  <a:ext uri="{FF2B5EF4-FFF2-40B4-BE49-F238E27FC236}">
                    <a16:creationId xmlns:a16="http://schemas.microsoft.com/office/drawing/2014/main" id="{3F66CA13-6EA9-A56C-0E6F-17120DE4C23E}"/>
                  </a:ext>
                </a:extLst>
              </p:cNvPr>
              <p:cNvSpPr/>
              <p:nvPr/>
            </p:nvSpPr>
            <p:spPr>
              <a:xfrm>
                <a:off x="5586005" y="3185424"/>
                <a:ext cx="1813048" cy="1813055"/>
              </a:xfrm>
              <a:custGeom>
                <a:avLst/>
                <a:gdLst>
                  <a:gd name="connsiteX0" fmla="*/ 1772490 w 1813048"/>
                  <a:gd name="connsiteY0" fmla="*/ 816477 h 1813055"/>
                  <a:gd name="connsiteX1" fmla="*/ 1812359 w 1813048"/>
                  <a:gd name="connsiteY1" fmla="*/ 872193 h 1813055"/>
                  <a:gd name="connsiteX2" fmla="*/ 1771230 w 1813048"/>
                  <a:gd name="connsiteY2" fmla="*/ 1178654 h 1813055"/>
                  <a:gd name="connsiteX3" fmla="*/ 1732603 w 1813048"/>
                  <a:gd name="connsiteY3" fmla="*/ 1210518 h 1813055"/>
                  <a:gd name="connsiteX4" fmla="*/ 1690295 w 1813048"/>
                  <a:gd name="connsiteY4" fmla="*/ 1302377 h 1813055"/>
                  <a:gd name="connsiteX5" fmla="*/ 1628651 w 1813048"/>
                  <a:gd name="connsiteY5" fmla="*/ 1401488 h 1813055"/>
                  <a:gd name="connsiteX6" fmla="*/ 1628606 w 1813048"/>
                  <a:gd name="connsiteY6" fmla="*/ 1454302 h 1813055"/>
                  <a:gd name="connsiteX7" fmla="*/ 1083220 w 1813048"/>
                  <a:gd name="connsiteY7" fmla="*/ 1795483 h 1813055"/>
                  <a:gd name="connsiteX8" fmla="*/ 663280 w 1813048"/>
                  <a:gd name="connsiteY8" fmla="*/ 1779836 h 1813055"/>
                  <a:gd name="connsiteX9" fmla="*/ 607301 w 1813048"/>
                  <a:gd name="connsiteY9" fmla="*/ 1725418 h 1813055"/>
                  <a:gd name="connsiteX10" fmla="*/ 363146 w 1813048"/>
                  <a:gd name="connsiteY10" fmla="*/ 1574326 h 1813055"/>
                  <a:gd name="connsiteX11" fmla="*/ 198765 w 1813048"/>
                  <a:gd name="connsiteY11" fmla="*/ 1399067 h 1813055"/>
                  <a:gd name="connsiteX12" fmla="*/ 152079 w 1813048"/>
                  <a:gd name="connsiteY12" fmla="*/ 1409247 h 1813055"/>
                  <a:gd name="connsiteX13" fmla="*/ 17568 w 1813048"/>
                  <a:gd name="connsiteY13" fmla="*/ 1083251 h 1813055"/>
                  <a:gd name="connsiteX14" fmla="*/ 2320 w 1813048"/>
                  <a:gd name="connsiteY14" fmla="*/ 840963 h 1813055"/>
                  <a:gd name="connsiteX15" fmla="*/ 28936 w 1813048"/>
                  <a:gd name="connsiteY15" fmla="*/ 822524 h 1813055"/>
                  <a:gd name="connsiteX16" fmla="*/ 105692 w 1813048"/>
                  <a:gd name="connsiteY16" fmla="*/ 531827 h 1813055"/>
                  <a:gd name="connsiteX17" fmla="*/ 313586 w 1813048"/>
                  <a:gd name="connsiteY17" fmla="*/ 251411 h 1813055"/>
                  <a:gd name="connsiteX18" fmla="*/ 313296 w 1813048"/>
                  <a:gd name="connsiteY18" fmla="*/ 221096 h 1813055"/>
                  <a:gd name="connsiteX19" fmla="*/ 729828 w 1813048"/>
                  <a:gd name="connsiteY19" fmla="*/ 17572 h 1813055"/>
                  <a:gd name="connsiteX20" fmla="*/ 1330095 w 1813048"/>
                  <a:gd name="connsiteY20" fmla="*/ 105188 h 1813055"/>
                  <a:gd name="connsiteX21" fmla="*/ 1325272 w 1813048"/>
                  <a:gd name="connsiteY21" fmla="*/ 151693 h 1813055"/>
                  <a:gd name="connsiteX22" fmla="*/ 1644370 w 1813048"/>
                  <a:gd name="connsiteY22" fmla="*/ 450240 h 1813055"/>
                  <a:gd name="connsiteX23" fmla="*/ 1772490 w 1813048"/>
                  <a:gd name="connsiteY23" fmla="*/ 816477 h 181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13048" h="1813055">
                    <a:moveTo>
                      <a:pt x="1772490" y="816477"/>
                    </a:moveTo>
                    <a:cubicBezTo>
                      <a:pt x="1772943" y="823675"/>
                      <a:pt x="1812078" y="865013"/>
                      <a:pt x="1812359" y="872193"/>
                    </a:cubicBezTo>
                    <a:cubicBezTo>
                      <a:pt x="1816493" y="977957"/>
                      <a:pt x="1801934" y="1081383"/>
                      <a:pt x="1771230" y="1178654"/>
                    </a:cubicBezTo>
                    <a:cubicBezTo>
                      <a:pt x="1770160" y="1182035"/>
                      <a:pt x="1733709" y="1207155"/>
                      <a:pt x="1732603" y="1210518"/>
                    </a:cubicBezTo>
                    <a:cubicBezTo>
                      <a:pt x="1718325" y="1253950"/>
                      <a:pt x="1706558" y="1274193"/>
                      <a:pt x="1690295" y="1302377"/>
                    </a:cubicBezTo>
                    <a:cubicBezTo>
                      <a:pt x="1672165" y="1333806"/>
                      <a:pt x="1659455" y="1359968"/>
                      <a:pt x="1628651" y="1401488"/>
                    </a:cubicBezTo>
                    <a:cubicBezTo>
                      <a:pt x="1626775" y="1404017"/>
                      <a:pt x="1630510" y="1451791"/>
                      <a:pt x="1628606" y="1454302"/>
                    </a:cubicBezTo>
                    <a:cubicBezTo>
                      <a:pt x="1499353" y="1624811"/>
                      <a:pt x="1309571" y="1750483"/>
                      <a:pt x="1083220" y="1795483"/>
                    </a:cubicBezTo>
                    <a:cubicBezTo>
                      <a:pt x="938946" y="1824166"/>
                      <a:pt x="795878" y="1816886"/>
                      <a:pt x="663280" y="1779836"/>
                    </a:cubicBezTo>
                    <a:cubicBezTo>
                      <a:pt x="660551" y="1779075"/>
                      <a:pt x="609822" y="1726705"/>
                      <a:pt x="607301" y="1725418"/>
                    </a:cubicBezTo>
                    <a:cubicBezTo>
                      <a:pt x="496097" y="1668605"/>
                      <a:pt x="454932" y="1646803"/>
                      <a:pt x="363146" y="1574326"/>
                    </a:cubicBezTo>
                    <a:cubicBezTo>
                      <a:pt x="291757" y="1517958"/>
                      <a:pt x="250836" y="1475225"/>
                      <a:pt x="198765" y="1399067"/>
                    </a:cubicBezTo>
                    <a:cubicBezTo>
                      <a:pt x="196798" y="1396185"/>
                      <a:pt x="154010" y="1412148"/>
                      <a:pt x="152079" y="1409247"/>
                    </a:cubicBezTo>
                    <a:cubicBezTo>
                      <a:pt x="88078" y="1313282"/>
                      <a:pt x="41455" y="1203420"/>
                      <a:pt x="17568" y="1083251"/>
                    </a:cubicBezTo>
                    <a:cubicBezTo>
                      <a:pt x="1323" y="1001545"/>
                      <a:pt x="-3382" y="920211"/>
                      <a:pt x="2320" y="840963"/>
                    </a:cubicBezTo>
                    <a:cubicBezTo>
                      <a:pt x="2792" y="834390"/>
                      <a:pt x="28320" y="829060"/>
                      <a:pt x="28936" y="822524"/>
                    </a:cubicBezTo>
                    <a:cubicBezTo>
                      <a:pt x="38745" y="718219"/>
                      <a:pt x="62423" y="624520"/>
                      <a:pt x="105692" y="531827"/>
                    </a:cubicBezTo>
                    <a:cubicBezTo>
                      <a:pt x="156358" y="423289"/>
                      <a:pt x="224801" y="332427"/>
                      <a:pt x="313586" y="251411"/>
                    </a:cubicBezTo>
                    <a:cubicBezTo>
                      <a:pt x="319243" y="246253"/>
                      <a:pt x="307503" y="226119"/>
                      <a:pt x="313296" y="221096"/>
                    </a:cubicBezTo>
                    <a:cubicBezTo>
                      <a:pt x="428253" y="121415"/>
                      <a:pt x="569916" y="49364"/>
                      <a:pt x="729828" y="17572"/>
                    </a:cubicBezTo>
                    <a:cubicBezTo>
                      <a:pt x="942409" y="-24691"/>
                      <a:pt x="1152388" y="11126"/>
                      <a:pt x="1330095" y="105188"/>
                    </a:cubicBezTo>
                    <a:cubicBezTo>
                      <a:pt x="1339351" y="110092"/>
                      <a:pt x="1316198" y="146480"/>
                      <a:pt x="1325272" y="151693"/>
                    </a:cubicBezTo>
                    <a:cubicBezTo>
                      <a:pt x="1455305" y="226372"/>
                      <a:pt x="1564342" y="320099"/>
                      <a:pt x="1644370" y="450240"/>
                    </a:cubicBezTo>
                    <a:cubicBezTo>
                      <a:pt x="1699197" y="539397"/>
                      <a:pt x="1769961" y="776427"/>
                      <a:pt x="1772490" y="816477"/>
                    </a:cubicBezTo>
                    <a:close/>
                  </a:path>
                </a:pathLst>
              </a:custGeom>
              <a:solidFill>
                <a:schemeClr val="accent1">
                  <a:lumMod val="75000"/>
                </a:schemeClr>
              </a:solidFill>
              <a:ln w="31750" cap="flat">
                <a:solidFill>
                  <a:schemeClr val="tx1"/>
                </a:solid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49EBA878-BB85-F40F-BDFC-8C4286FB9D3E}"/>
                  </a:ext>
                </a:extLst>
              </p:cNvPr>
              <p:cNvSpPr/>
              <p:nvPr/>
            </p:nvSpPr>
            <p:spPr>
              <a:xfrm>
                <a:off x="5588371" y="3399286"/>
                <a:ext cx="662201" cy="1566282"/>
              </a:xfrm>
              <a:custGeom>
                <a:avLst/>
                <a:gdLst>
                  <a:gd name="connsiteX0" fmla="*/ 149360 w 662201"/>
                  <a:gd name="connsiteY0" fmla="*/ 1194769 h 1566282"/>
                  <a:gd name="connsiteX1" fmla="*/ 662201 w 662201"/>
                  <a:gd name="connsiteY1" fmla="*/ 1566282 h 1566282"/>
                  <a:gd name="connsiteX2" fmla="*/ 577803 w 662201"/>
                  <a:gd name="connsiteY2" fmla="*/ 1290969 h 1566282"/>
                  <a:gd name="connsiteX3" fmla="*/ 650326 w 662201"/>
                  <a:gd name="connsiteY3" fmla="*/ 964619 h 1566282"/>
                  <a:gd name="connsiteX4" fmla="*/ 541542 w 662201"/>
                  <a:gd name="connsiteY4" fmla="*/ 819574 h 1566282"/>
                  <a:gd name="connsiteX5" fmla="*/ 360236 w 662201"/>
                  <a:gd name="connsiteY5" fmla="*/ 783313 h 1566282"/>
                  <a:gd name="connsiteX6" fmla="*/ 178931 w 662201"/>
                  <a:gd name="connsiteY6" fmla="*/ 747052 h 1566282"/>
                  <a:gd name="connsiteX7" fmla="*/ 414628 w 662201"/>
                  <a:gd name="connsiteY7" fmla="*/ 384441 h 1566282"/>
                  <a:gd name="connsiteX8" fmla="*/ 287714 w 662201"/>
                  <a:gd name="connsiteY8" fmla="*/ 293788 h 1566282"/>
                  <a:gd name="connsiteX9" fmla="*/ 450889 w 662201"/>
                  <a:gd name="connsiteY9" fmla="*/ 239396 h 1566282"/>
                  <a:gd name="connsiteX10" fmla="*/ 577803 w 662201"/>
                  <a:gd name="connsiteY10" fmla="*/ 58090 h 1566282"/>
                  <a:gd name="connsiteX11" fmla="*/ 311311 w 662201"/>
                  <a:gd name="connsiteY11" fmla="*/ 6944 h 1566282"/>
                  <a:gd name="connsiteX12" fmla="*/ 0 w 662201"/>
                  <a:gd name="connsiteY12" fmla="*/ 627245 h 1566282"/>
                  <a:gd name="connsiteX13" fmla="*/ 106408 w 662201"/>
                  <a:gd name="connsiteY13" fmla="*/ 710791 h 1566282"/>
                  <a:gd name="connsiteX14" fmla="*/ 160800 w 662201"/>
                  <a:gd name="connsiteY14" fmla="*/ 1091533 h 1566282"/>
                  <a:gd name="connsiteX15" fmla="*/ 149360 w 662201"/>
                  <a:gd name="connsiteY15" fmla="*/ 1194769 h 156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62201" h="1566282">
                    <a:moveTo>
                      <a:pt x="149360" y="1194769"/>
                    </a:moveTo>
                    <a:cubicBezTo>
                      <a:pt x="270236" y="1376337"/>
                      <a:pt x="453246" y="1508246"/>
                      <a:pt x="662201" y="1566282"/>
                    </a:cubicBezTo>
                    <a:cubicBezTo>
                      <a:pt x="633600" y="1505463"/>
                      <a:pt x="572147" y="1415200"/>
                      <a:pt x="577803" y="1290969"/>
                    </a:cubicBezTo>
                    <a:cubicBezTo>
                      <a:pt x="584729" y="1138763"/>
                      <a:pt x="685444" y="1089647"/>
                      <a:pt x="650326" y="964619"/>
                    </a:cubicBezTo>
                    <a:cubicBezTo>
                      <a:pt x="646582" y="951284"/>
                      <a:pt x="619757" y="860631"/>
                      <a:pt x="541542" y="819574"/>
                    </a:cubicBezTo>
                    <a:cubicBezTo>
                      <a:pt x="478502" y="786486"/>
                      <a:pt x="432759" y="783313"/>
                      <a:pt x="360236" y="783313"/>
                    </a:cubicBezTo>
                    <a:cubicBezTo>
                      <a:pt x="331463" y="783313"/>
                      <a:pt x="191259" y="808678"/>
                      <a:pt x="178931" y="747052"/>
                    </a:cubicBezTo>
                    <a:cubicBezTo>
                      <a:pt x="157319" y="639003"/>
                      <a:pt x="440800" y="471123"/>
                      <a:pt x="414628" y="384441"/>
                    </a:cubicBezTo>
                    <a:cubicBezTo>
                      <a:pt x="397449" y="327556"/>
                      <a:pt x="284224" y="320322"/>
                      <a:pt x="287714" y="293788"/>
                    </a:cubicBezTo>
                    <a:cubicBezTo>
                      <a:pt x="290678" y="271260"/>
                      <a:pt x="371423" y="283172"/>
                      <a:pt x="450889" y="239396"/>
                    </a:cubicBezTo>
                    <a:cubicBezTo>
                      <a:pt x="526739" y="197614"/>
                      <a:pt x="597022" y="107541"/>
                      <a:pt x="577803" y="58090"/>
                    </a:cubicBezTo>
                    <a:cubicBezTo>
                      <a:pt x="557950" y="7016"/>
                      <a:pt x="438434" y="-11432"/>
                      <a:pt x="311311" y="6944"/>
                    </a:cubicBezTo>
                    <a:cubicBezTo>
                      <a:pt x="131827" y="162413"/>
                      <a:pt x="17387" y="385175"/>
                      <a:pt x="0" y="627245"/>
                    </a:cubicBezTo>
                    <a:cubicBezTo>
                      <a:pt x="38237" y="642674"/>
                      <a:pt x="75632" y="666652"/>
                      <a:pt x="106408" y="710791"/>
                    </a:cubicBezTo>
                    <a:cubicBezTo>
                      <a:pt x="175812" y="810319"/>
                      <a:pt x="168342" y="950278"/>
                      <a:pt x="160800" y="1091533"/>
                    </a:cubicBezTo>
                    <a:cubicBezTo>
                      <a:pt x="158298" y="1138401"/>
                      <a:pt x="153774" y="1170464"/>
                      <a:pt x="149360" y="1194769"/>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B8978C6A-89D7-2D87-632E-BA3C2F45AE05}"/>
                  </a:ext>
                </a:extLst>
              </p:cNvPr>
              <p:cNvSpPr/>
              <p:nvPr/>
            </p:nvSpPr>
            <p:spPr>
              <a:xfrm>
                <a:off x="6332143" y="3290067"/>
                <a:ext cx="1066212" cy="1291680"/>
              </a:xfrm>
              <a:custGeom>
                <a:avLst/>
                <a:gdLst>
                  <a:gd name="connsiteX0" fmla="*/ 1049351 w 1066212"/>
                  <a:gd name="connsiteY0" fmla="*/ 625151 h 1291680"/>
                  <a:gd name="connsiteX1" fmla="*/ 582806 w 1066212"/>
                  <a:gd name="connsiteY1" fmla="*/ 0 h 1291680"/>
                  <a:gd name="connsiteX2" fmla="*/ 142260 w 1066212"/>
                  <a:gd name="connsiteY2" fmla="*/ 94787 h 1291680"/>
                  <a:gd name="connsiteX3" fmla="*/ 2872 w 1066212"/>
                  <a:gd name="connsiteY3" fmla="*/ 257862 h 1291680"/>
                  <a:gd name="connsiteX4" fmla="*/ 220439 w 1066212"/>
                  <a:gd name="connsiteY4" fmla="*/ 348515 h 1291680"/>
                  <a:gd name="connsiteX5" fmla="*/ 111656 w 1066212"/>
                  <a:gd name="connsiteY5" fmla="*/ 511690 h 1291680"/>
                  <a:gd name="connsiteX6" fmla="*/ 129786 w 1066212"/>
                  <a:gd name="connsiteY6" fmla="*/ 747388 h 1291680"/>
                  <a:gd name="connsiteX7" fmla="*/ 365484 w 1066212"/>
                  <a:gd name="connsiteY7" fmla="*/ 783649 h 1291680"/>
                  <a:gd name="connsiteX8" fmla="*/ 559263 w 1066212"/>
                  <a:gd name="connsiteY8" fmla="*/ 1291405 h 1291680"/>
                  <a:gd name="connsiteX9" fmla="*/ 794961 w 1066212"/>
                  <a:gd name="connsiteY9" fmla="*/ 1001315 h 1291680"/>
                  <a:gd name="connsiteX10" fmla="*/ 836879 w 1066212"/>
                  <a:gd name="connsiteY10" fmla="*/ 729257 h 1291680"/>
                  <a:gd name="connsiteX11" fmla="*/ 1066212 w 1066212"/>
                  <a:gd name="connsiteY11" fmla="*/ 768301 h 1291680"/>
                  <a:gd name="connsiteX12" fmla="*/ 1049351 w 1066212"/>
                  <a:gd name="connsiteY12" fmla="*/ 625151 h 1291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6212" h="1291680">
                    <a:moveTo>
                      <a:pt x="1049351" y="625151"/>
                    </a:moveTo>
                    <a:cubicBezTo>
                      <a:pt x="993926" y="346321"/>
                      <a:pt x="816065" y="123052"/>
                      <a:pt x="582806" y="0"/>
                    </a:cubicBezTo>
                    <a:cubicBezTo>
                      <a:pt x="425514" y="21793"/>
                      <a:pt x="260145" y="55090"/>
                      <a:pt x="142260" y="94787"/>
                    </a:cubicBezTo>
                    <a:cubicBezTo>
                      <a:pt x="-21849" y="150049"/>
                      <a:pt x="-854" y="250981"/>
                      <a:pt x="2872" y="257862"/>
                    </a:cubicBezTo>
                    <a:cubicBezTo>
                      <a:pt x="43766" y="333458"/>
                      <a:pt x="203460" y="295048"/>
                      <a:pt x="220439" y="348515"/>
                    </a:cubicBezTo>
                    <a:cubicBezTo>
                      <a:pt x="232677" y="387061"/>
                      <a:pt x="151751" y="413531"/>
                      <a:pt x="111656" y="511690"/>
                    </a:cubicBezTo>
                    <a:cubicBezTo>
                      <a:pt x="81713" y="584983"/>
                      <a:pt x="76229" y="694093"/>
                      <a:pt x="129786" y="747388"/>
                    </a:cubicBezTo>
                    <a:cubicBezTo>
                      <a:pt x="189418" y="806720"/>
                      <a:pt x="275665" y="750524"/>
                      <a:pt x="365484" y="783649"/>
                    </a:cubicBezTo>
                    <a:cubicBezTo>
                      <a:pt x="542438" y="848919"/>
                      <a:pt x="485925" y="1284615"/>
                      <a:pt x="559263" y="1291405"/>
                    </a:cubicBezTo>
                    <a:cubicBezTo>
                      <a:pt x="626773" y="1297660"/>
                      <a:pt x="729591" y="1197425"/>
                      <a:pt x="794961" y="1001315"/>
                    </a:cubicBezTo>
                    <a:cubicBezTo>
                      <a:pt x="849353" y="838140"/>
                      <a:pt x="785633" y="771293"/>
                      <a:pt x="836879" y="729257"/>
                    </a:cubicBezTo>
                    <a:cubicBezTo>
                      <a:pt x="892186" y="683885"/>
                      <a:pt x="990680" y="759889"/>
                      <a:pt x="1066212" y="768301"/>
                    </a:cubicBezTo>
                    <a:cubicBezTo>
                      <a:pt x="1064390" y="720944"/>
                      <a:pt x="1058879" y="673116"/>
                      <a:pt x="1049351" y="625151"/>
                    </a:cubicBezTo>
                    <a:close/>
                  </a:path>
                </a:pathLst>
              </a:custGeom>
              <a:solidFill>
                <a:schemeClr val="accent6">
                  <a:lumMod val="75000"/>
                </a:schemeClr>
              </a:solidFill>
              <a:ln w="31750" cap="flat">
                <a:solidFill>
                  <a:schemeClr val="tx1"/>
                </a:solid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2C974E52-0153-4408-B9D0-F4A1D3F969E0}"/>
                  </a:ext>
                </a:extLst>
              </p:cNvPr>
              <p:cNvSpPr/>
              <p:nvPr/>
            </p:nvSpPr>
            <p:spPr>
              <a:xfrm>
                <a:off x="7181493" y="4363977"/>
                <a:ext cx="175733" cy="275920"/>
              </a:xfrm>
              <a:custGeom>
                <a:avLst/>
                <a:gdLst>
                  <a:gd name="connsiteX0" fmla="*/ 20363 w 175733"/>
                  <a:gd name="connsiteY0" fmla="*/ 87444 h 275920"/>
                  <a:gd name="connsiteX1" fmla="*/ 32909 w 175733"/>
                  <a:gd name="connsiteY1" fmla="*/ 275920 h 275920"/>
                  <a:gd name="connsiteX2" fmla="*/ 175733 w 175733"/>
                  <a:gd name="connsiteY2" fmla="*/ 0 h 275920"/>
                  <a:gd name="connsiteX3" fmla="*/ 20363 w 175733"/>
                  <a:gd name="connsiteY3" fmla="*/ 87444 h 275920"/>
                </a:gdLst>
                <a:ahLst/>
                <a:cxnLst>
                  <a:cxn ang="0">
                    <a:pos x="connsiteX0" y="connsiteY0"/>
                  </a:cxn>
                  <a:cxn ang="0">
                    <a:pos x="connsiteX1" y="connsiteY1"/>
                  </a:cxn>
                  <a:cxn ang="0">
                    <a:pos x="connsiteX2" y="connsiteY2"/>
                  </a:cxn>
                  <a:cxn ang="0">
                    <a:pos x="connsiteX3" y="connsiteY3"/>
                  </a:cxn>
                </a:cxnLst>
                <a:rect l="l" t="t" r="r" b="b"/>
                <a:pathLst>
                  <a:path w="175733" h="275920">
                    <a:moveTo>
                      <a:pt x="20363" y="87444"/>
                    </a:moveTo>
                    <a:cubicBezTo>
                      <a:pt x="-15662" y="152741"/>
                      <a:pt x="909" y="228173"/>
                      <a:pt x="32909" y="275920"/>
                    </a:cubicBezTo>
                    <a:cubicBezTo>
                      <a:pt x="95696" y="193145"/>
                      <a:pt x="144222" y="99818"/>
                      <a:pt x="175733" y="0"/>
                    </a:cubicBezTo>
                    <a:cubicBezTo>
                      <a:pt x="119093" y="1369"/>
                      <a:pt x="54168" y="26190"/>
                      <a:pt x="20363" y="87444"/>
                    </a:cubicBezTo>
                    <a:close/>
                  </a:path>
                </a:pathLst>
              </a:custGeom>
              <a:solidFill>
                <a:schemeClr val="accent6">
                  <a:lumMod val="75000"/>
                </a:schemeClr>
              </a:solidFill>
              <a:ln w="28575" cap="flat">
                <a:solidFill>
                  <a:schemeClr val="tx1"/>
                </a:solidFill>
                <a:prstDash val="solid"/>
                <a:miter/>
              </a:ln>
            </p:spPr>
            <p:txBody>
              <a:bodyPr rtlCol="0" anchor="ctr"/>
              <a:lstStyle/>
              <a:p>
                <a:endParaRPr lang="en-GB"/>
              </a:p>
            </p:txBody>
          </p:sp>
        </p:grpSp>
        <p:cxnSp>
          <p:nvCxnSpPr>
            <p:cNvPr id="95" name="Straight Arrow Connector 94">
              <a:extLst>
                <a:ext uri="{FF2B5EF4-FFF2-40B4-BE49-F238E27FC236}">
                  <a16:creationId xmlns:a16="http://schemas.microsoft.com/office/drawing/2014/main" id="{829CAE57-CD5C-3B58-D555-4CF96ED58978}"/>
                </a:ext>
              </a:extLst>
            </p:cNvPr>
            <p:cNvCxnSpPr>
              <a:cxnSpLocks/>
            </p:cNvCxnSpPr>
            <p:nvPr/>
          </p:nvCxnSpPr>
          <p:spPr>
            <a:xfrm flipH="1">
              <a:off x="6689649" y="3562938"/>
              <a:ext cx="1372534" cy="0"/>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6AB2D1A-F156-2BBE-CE96-AC06D633F894}"/>
                </a:ext>
              </a:extLst>
            </p:cNvPr>
            <p:cNvSpPr txBox="1"/>
            <p:nvPr/>
          </p:nvSpPr>
          <p:spPr>
            <a:xfrm>
              <a:off x="8352966" y="2083131"/>
              <a:ext cx="3398725" cy="338554"/>
            </a:xfrm>
            <a:prstGeom prst="rect">
              <a:avLst/>
            </a:prstGeom>
            <a:noFill/>
          </p:spPr>
          <p:txBody>
            <a:bodyPr wrap="square" rtlCol="0">
              <a:spAutoFit/>
            </a:bodyPr>
            <a:lstStyle/>
            <a:p>
              <a:pPr algn="ctr"/>
              <a:r>
                <a:rPr lang="en-GB" sz="1600" b="1">
                  <a:cs typeface="Aldhabi" panose="01000000000000000000" pitchFamily="2" charset="-78"/>
                </a:rPr>
                <a:t>Earth moving relative to aether</a:t>
              </a:r>
            </a:p>
          </p:txBody>
        </p:sp>
      </p:grpSp>
    </p:spTree>
    <p:extLst>
      <p:ext uri="{BB962C8B-B14F-4D97-AF65-F5344CB8AC3E}">
        <p14:creationId xmlns:p14="http://schemas.microsoft.com/office/powerpoint/2010/main" val="2964938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Words>
  <Application>Microsoft Office PowerPoint</Application>
  <PresentationFormat>Widescreen</PresentationFormat>
  <Paragraphs>69</Paragraphs>
  <Slides>42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Aldhabi</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O'Hare, Aran</dc:creator>
  <cp:lastModifiedBy>a xx</cp:lastModifiedBy>
  <cp:revision>1</cp:revision>
  <dcterms:created xsi:type="dcterms:W3CDTF">2023-04-16T22:56:59Z</dcterms:created>
  <dcterms:modified xsi:type="dcterms:W3CDTF">2025-08-09T13:16:11Z</dcterms:modified>
</cp:coreProperties>
</file>