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8DF8-503A-4D60-A76C-B0705B8701E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ECAC-4B6A-46A2-9F7F-4B79A31969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571636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ESTIMATION OF BUSINESS EXPENSES</a:t>
            </a:r>
            <a:endParaRPr lang="en-US" sz="4000" b="1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643866" cy="4214842"/>
          </a:xfrm>
        </p:spPr>
        <p:txBody>
          <a:bodyPr>
            <a:normAutofit fontScale="70000" lnSpcReduction="20000"/>
          </a:bodyPr>
          <a:lstStyle/>
          <a:p>
            <a:r>
              <a:rPr lang="en-IN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lgerian" pitchFamily="82" charset="0"/>
                <a:ea typeface="Arial Unicode MS" pitchFamily="34" charset="-128"/>
                <a:cs typeface="Arial Unicode MS" pitchFamily="34" charset="-128"/>
              </a:rPr>
              <a:t>1.INTRODUCTION:</a:t>
            </a:r>
            <a:r>
              <a:rPr lang="en-IN" sz="4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	</a:t>
            </a:r>
          </a:p>
          <a:p>
            <a:r>
              <a:rPr lang="en-IN" sz="4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1.1.Overview</a:t>
            </a:r>
          </a:p>
          <a:p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Business expenses are costs associated with running a </a:t>
            </a:r>
            <a:r>
              <a:rPr lang="en-IN" sz="3600" b="1" dirty="0" err="1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company.When</a:t>
            </a: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you know all of a company’s </a:t>
            </a:r>
            <a:r>
              <a:rPr lang="en-IN" sz="3600" b="1" dirty="0" err="1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expenses,you</a:t>
            </a: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can create a more accurate budget and track </a:t>
            </a:r>
            <a:r>
              <a:rPr lang="en-IN" sz="3600" b="1" dirty="0" err="1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spending.Expenses</a:t>
            </a: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are also a part of a company’s income </a:t>
            </a:r>
            <a:r>
              <a:rPr lang="en-IN" sz="3600" b="1" dirty="0" err="1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sheet.You</a:t>
            </a: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must know a business’s expenses to calculate a final net </a:t>
            </a:r>
            <a:r>
              <a:rPr lang="en-IN" sz="3600" b="1" dirty="0" err="1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profit.Costs</a:t>
            </a: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are </a:t>
            </a:r>
            <a:r>
              <a:rPr lang="en-IN" sz="3600" b="1" dirty="0" err="1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substracted</a:t>
            </a: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from  revenue to </a:t>
            </a:r>
            <a:r>
              <a:rPr lang="en-IN" sz="3600" b="1" dirty="0" err="1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deetermine</a:t>
            </a:r>
            <a:r>
              <a:rPr lang="en-IN" sz="3600" b="1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 company’s taxable income</a:t>
            </a:r>
            <a:r>
              <a:rPr lang="en-IN" sz="3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US" sz="40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128588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1.2.Purpose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571744"/>
            <a:ext cx="7643866" cy="3500462"/>
          </a:xfrm>
        </p:spPr>
        <p:txBody>
          <a:bodyPr>
            <a:normAutofit fontScale="85000" lnSpcReduction="10000"/>
          </a:bodyPr>
          <a:lstStyle/>
          <a:p>
            <a:r>
              <a:rPr lang="en-IN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</a:t>
            </a:r>
            <a:r>
              <a:rPr lang="en-IN" dirty="0" smtClean="0"/>
              <a:t> </a:t>
            </a:r>
            <a:r>
              <a:rPr lang="en-IN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expenses is a cost that businesses incur in running their </a:t>
            </a:r>
            <a:r>
              <a:rPr lang="en-IN" sz="3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operations.Expenses</a:t>
            </a:r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include </a:t>
            </a:r>
            <a:r>
              <a:rPr lang="en-IN" sz="3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wages,salaries,maintenance,rent,and</a:t>
            </a:r>
            <a:r>
              <a:rPr lang="en-IN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depreciation.Expenses</a:t>
            </a:r>
            <a:r>
              <a:rPr lang="en-IN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are deducted from revenue to arrive at </a:t>
            </a:r>
            <a:r>
              <a:rPr lang="en-IN" sz="36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profits.Businesses</a:t>
            </a:r>
            <a:r>
              <a:rPr lang="en-IN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are allowed to deduct certain expenses from taxes to help alleviate the tax burden and bulk up profits.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itchFamily="82" charset="0"/>
              </a:rPr>
              <a:t>2.PROBLEM DEFINITION &amp; DESIGN THINKING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4612" y="1643051"/>
            <a:ext cx="3857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Baskerville Old Face" pitchFamily="18" charset="0"/>
              </a:rPr>
              <a:t>2.1.Empathy Map</a:t>
            </a:r>
          </a:p>
        </p:txBody>
      </p:sp>
      <p:pic>
        <p:nvPicPr>
          <p:cNvPr id="9" name="Content Placeholder 8" descr="Screenshot_2023-10-11-11-32-40-410_com.android.chrom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71802" y="2643182"/>
            <a:ext cx="2928958" cy="40719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askerville Old Face" pitchFamily="18" charset="0"/>
              </a:rPr>
              <a:t>2.2.Ideation &amp; Brainstorming Map</a:t>
            </a:r>
            <a:endParaRPr lang="en-US" sz="4000" dirty="0">
              <a:solidFill>
                <a:schemeClr val="tx2">
                  <a:lumMod val="40000"/>
                  <a:lumOff val="60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6" name="Content Placeholder 5" descr="Screenshot_2023-10-11-11-33-04-355_com.android.chrom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414" y="1928802"/>
            <a:ext cx="6500857" cy="3500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lgerian" pitchFamily="82" charset="0"/>
              </a:rPr>
              <a:t>3.RESULT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lgerian" pitchFamily="82" charset="0"/>
            </a:endParaRPr>
          </a:p>
        </p:txBody>
      </p:sp>
      <p:pic>
        <p:nvPicPr>
          <p:cNvPr id="8" name="Content Placeholder 7" descr="IMG_20231011_114949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pic>
        <p:nvPicPr>
          <p:cNvPr id="10" name="Content Placeholder 9" descr="IMG_20231011_115435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9"/>
            <a:ext cx="8572560" cy="100013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</a:rPr>
              <a:t>4.ADVANTAGES &amp; DISADVANTAGES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857364"/>
            <a:ext cx="7858180" cy="4572032"/>
          </a:xfrm>
        </p:spPr>
        <p:txBody>
          <a:bodyPr>
            <a:normAutofit fontScale="85000" lnSpcReduction="20000"/>
          </a:bodyPr>
          <a:lstStyle/>
          <a:p>
            <a:r>
              <a:rPr lang="en-IN" sz="39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askerville Old Face" pitchFamily="18" charset="0"/>
              </a:rPr>
              <a:t>Advantages:</a:t>
            </a:r>
            <a:endParaRPr lang="en-IN" sz="3900" dirty="0">
              <a:solidFill>
                <a:schemeClr val="tx2">
                  <a:lumMod val="40000"/>
                  <a:lumOff val="60000"/>
                </a:schemeClr>
              </a:solidFill>
              <a:latin typeface="Baskerville Old Face" pitchFamily="18" charset="0"/>
            </a:endParaRP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1.It helps you forecast future steps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2.It is required if you want to apply for credit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3.It helps you to identify future cash flow issues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4.It helps you to allocate resources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5.It helps you better understand your competition</a:t>
            </a:r>
            <a:r>
              <a:rPr lang="en-IN" dirty="0" smtClean="0"/>
              <a:t>.</a:t>
            </a:r>
            <a:endParaRPr lang="en-IN" sz="3500" dirty="0" smtClean="0">
              <a:solidFill>
                <a:schemeClr val="tx2">
                  <a:lumMod val="20000"/>
                  <a:lumOff val="80000"/>
                </a:schemeClr>
              </a:solidFill>
              <a:latin typeface="Baskerville Old Face" pitchFamily="18" charset="0"/>
            </a:endParaRPr>
          </a:p>
          <a:p>
            <a:r>
              <a:rPr lang="en-IN" sz="39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askerville Old Face" pitchFamily="18" charset="0"/>
              </a:rPr>
              <a:t>Disadvantages:</a:t>
            </a:r>
          </a:p>
          <a:p>
            <a:r>
              <a:rPr lang="en-IN" sz="3300" dirty="0" smtClean="0">
                <a:solidFill>
                  <a:schemeClr val="bg1">
                    <a:lumMod val="95000"/>
                  </a:schemeClr>
                </a:solidFill>
              </a:rPr>
              <a:t>1.It may not be accurate</a:t>
            </a:r>
          </a:p>
          <a:p>
            <a:r>
              <a:rPr lang="en-IN" sz="3300" dirty="0" smtClean="0">
                <a:solidFill>
                  <a:schemeClr val="bg1">
                    <a:lumMod val="95000"/>
                  </a:schemeClr>
                </a:solidFill>
              </a:rPr>
              <a:t>2.It can make you become ‘tunnel-</a:t>
            </a:r>
            <a:r>
              <a:rPr lang="en-IN" sz="3300" dirty="0" err="1" smtClean="0">
                <a:solidFill>
                  <a:schemeClr val="bg1">
                    <a:lumMod val="95000"/>
                  </a:schemeClr>
                </a:solidFill>
              </a:rPr>
              <a:t>visioned</a:t>
            </a:r>
            <a:r>
              <a:rPr lang="en-IN" sz="3300" dirty="0" smtClean="0">
                <a:solidFill>
                  <a:schemeClr val="bg1">
                    <a:lumMod val="95000"/>
                  </a:schemeClr>
                </a:solidFill>
              </a:rPr>
              <a:t>’</a:t>
            </a:r>
          </a:p>
          <a:p>
            <a:r>
              <a:rPr lang="en-IN" sz="3300" dirty="0" smtClean="0">
                <a:solidFill>
                  <a:schemeClr val="bg1">
                    <a:lumMod val="95000"/>
                  </a:schemeClr>
                </a:solidFill>
              </a:rPr>
              <a:t>3.It can waste precious time and money.</a:t>
            </a:r>
            <a:endParaRPr lang="en-US" sz="33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285884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</a:rPr>
              <a:t>5.APPLICATIONS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2714620"/>
            <a:ext cx="7429552" cy="321471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 </a:t>
            </a:r>
            <a:r>
              <a:rPr lang="en-IN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short,business</a:t>
            </a:r>
            <a:r>
              <a:rPr lang="en-I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expenses appear directly in the income </a:t>
            </a:r>
            <a:r>
              <a:rPr lang="en-IN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statemant</a:t>
            </a:r>
            <a:r>
              <a:rPr lang="en-I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indirectly in the balance </a:t>
            </a:r>
            <a:r>
              <a:rPr lang="en-IN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sheet.It</a:t>
            </a:r>
            <a:r>
              <a:rPr lang="en-I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is useful to always read both the income </a:t>
            </a:r>
            <a:r>
              <a:rPr lang="en-IN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statemnt</a:t>
            </a:r>
            <a:r>
              <a:rPr lang="en-I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and the balance sheet of a </a:t>
            </a:r>
            <a:r>
              <a:rPr lang="en-IN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company.So</a:t>
            </a:r>
            <a:r>
              <a:rPr lang="en-IN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that the full effect of an expenses can be seen.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1214445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</a:rPr>
              <a:t>6.CONCLUSION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2571744"/>
            <a:ext cx="7215238" cy="350046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By building this project(Business Expenses) of empathy and brainstorming map and data analytics gives us the output of  easy understandable of to sum </a:t>
            </a:r>
            <a:r>
              <a:rPr lang="en-IN" dirty="0" err="1" smtClean="0"/>
              <a:t>up,keeping</a:t>
            </a:r>
            <a:r>
              <a:rPr lang="en-IN" dirty="0" smtClean="0"/>
              <a:t> track of business expenses is an essential aspect of running a successful </a:t>
            </a:r>
            <a:r>
              <a:rPr lang="en-IN" dirty="0" err="1" smtClean="0"/>
              <a:t>company.It</a:t>
            </a:r>
            <a:r>
              <a:rPr lang="en-IN" dirty="0" smtClean="0"/>
              <a:t> helps you to make informed financial decisions and stay on top of your cash flow.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428759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itchFamily="82" charset="0"/>
              </a:rPr>
              <a:t>7.FUTURE SCOPE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2285992"/>
            <a:ext cx="7358114" cy="400052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1.Mobility</a:t>
            </a:r>
          </a:p>
          <a:p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2.Travel booking</a:t>
            </a:r>
          </a:p>
          <a:p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3.Integrated system</a:t>
            </a:r>
          </a:p>
          <a:p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4.Optical character recognition</a:t>
            </a:r>
          </a:p>
          <a:p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5.Artificial intelligence </a:t>
            </a:r>
          </a:p>
          <a:p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In 2023 </a:t>
            </a:r>
            <a:r>
              <a:rPr lang="en-IN" dirty="0" err="1" smtClean="0">
                <a:solidFill>
                  <a:schemeClr val="bg2">
                    <a:lumMod val="90000"/>
                  </a:schemeClr>
                </a:solidFill>
              </a:rPr>
              <a:t>alone,around</a:t>
            </a:r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 19000 </a:t>
            </a:r>
            <a:r>
              <a:rPr lang="en-IN" dirty="0" err="1" smtClean="0">
                <a:solidFill>
                  <a:schemeClr val="bg2">
                    <a:lumMod val="90000"/>
                  </a:schemeClr>
                </a:solidFill>
              </a:rPr>
              <a:t>startup</a:t>
            </a:r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 businesses started in 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ndia. This shows the bright scope for new business ideas and ventures.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260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ESTIMATION OF BUSINESS EXPENSES</vt:lpstr>
      <vt:lpstr>1.2.Purpose</vt:lpstr>
      <vt:lpstr>2.PROBLEM DEFINITION &amp; DESIGN THINKING</vt:lpstr>
      <vt:lpstr>2.2.Ideation &amp; Brainstorming Map</vt:lpstr>
      <vt:lpstr>3.RESULT</vt:lpstr>
      <vt:lpstr>4.ADVANTAGES &amp; DISADVANTAGES</vt:lpstr>
      <vt:lpstr>5.APPLICATIONS</vt:lpstr>
      <vt:lpstr>6.CONCLUSION</vt:lpstr>
      <vt:lpstr>7.FUTURE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BUSINESS EXPENSES</dc:title>
  <dc:creator>Windows User</dc:creator>
  <cp:lastModifiedBy>Windows User</cp:lastModifiedBy>
  <cp:revision>32</cp:revision>
  <dcterms:created xsi:type="dcterms:W3CDTF">2023-10-10T12:57:47Z</dcterms:created>
  <dcterms:modified xsi:type="dcterms:W3CDTF">2023-10-11T06:26:22Z</dcterms:modified>
</cp:coreProperties>
</file>