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7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ymz\Documents\0Files\ModernExperimentI\0CVmethod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483349824144214E-2"/>
          <c:y val="2.5764895330112721E-2"/>
          <c:w val="0.90688276557827319"/>
          <c:h val="0.83556062738534498"/>
        </c:manualLayout>
      </c:layout>
      <c:scatterChart>
        <c:scatterStyle val="smoothMarker"/>
        <c:varyColors val="0"/>
        <c:ser>
          <c:idx val="0"/>
          <c:order val="0"/>
          <c:tx>
            <c:v>D1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Sheet1!$K$1:$K$19</c:f>
              <c:numCache>
                <c:formatCode>General</c:formatCode>
                <c:ptCount val="19"/>
                <c:pt idx="0">
                  <c:v>3.2000000000000028</c:v>
                </c:pt>
                <c:pt idx="1">
                  <c:v>3.2000000000000028</c:v>
                </c:pt>
                <c:pt idx="2">
                  <c:v>3.6000000000000085</c:v>
                </c:pt>
                <c:pt idx="3">
                  <c:v>3.1000000000000085</c:v>
                </c:pt>
                <c:pt idx="4">
                  <c:v>3.1000000000000085</c:v>
                </c:pt>
                <c:pt idx="5">
                  <c:v>3.2999999999999972</c:v>
                </c:pt>
                <c:pt idx="6">
                  <c:v>3.2999999999999972</c:v>
                </c:pt>
                <c:pt idx="7">
                  <c:v>3.2999999999999972</c:v>
                </c:pt>
                <c:pt idx="8">
                  <c:v>3.2999999999999972</c:v>
                </c:pt>
                <c:pt idx="9">
                  <c:v>3.2999999999999972</c:v>
                </c:pt>
                <c:pt idx="10">
                  <c:v>3.2999999999999972</c:v>
                </c:pt>
                <c:pt idx="11">
                  <c:v>3.2999999999999972</c:v>
                </c:pt>
                <c:pt idx="12">
                  <c:v>3.2999999999999972</c:v>
                </c:pt>
                <c:pt idx="13">
                  <c:v>3.2999999999999972</c:v>
                </c:pt>
                <c:pt idx="14">
                  <c:v>3.2999999999999972</c:v>
                </c:pt>
                <c:pt idx="15">
                  <c:v>3.2999999999999972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8F-471E-B464-67421451E898}"/>
            </c:ext>
          </c:extLst>
        </c:ser>
        <c:ser>
          <c:idx val="1"/>
          <c:order val="1"/>
          <c:tx>
            <c:v>D2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Sheet1!$L$1:$L$19</c:f>
              <c:numCache>
                <c:formatCode>General</c:formatCode>
                <c:ptCount val="19"/>
                <c:pt idx="0">
                  <c:v>3.2000000000000028</c:v>
                </c:pt>
                <c:pt idx="1">
                  <c:v>3.2999999999999972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3.5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  <c:pt idx="14">
                  <c:v>3.5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8F-471E-B464-67421451E898}"/>
            </c:ext>
          </c:extLst>
        </c:ser>
        <c:ser>
          <c:idx val="2"/>
          <c:order val="2"/>
          <c:tx>
            <c:v>D3</c:v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Sheet1!$M$1:$M$19</c:f>
              <c:numCache>
                <c:formatCode>General</c:formatCode>
                <c:ptCount val="19"/>
                <c:pt idx="0">
                  <c:v>3.2000000000000028</c:v>
                </c:pt>
                <c:pt idx="1">
                  <c:v>3.7000000000000028</c:v>
                </c:pt>
                <c:pt idx="2">
                  <c:v>3.7000000000000028</c:v>
                </c:pt>
                <c:pt idx="3">
                  <c:v>3.7000000000000028</c:v>
                </c:pt>
                <c:pt idx="4">
                  <c:v>3.7000000000000028</c:v>
                </c:pt>
                <c:pt idx="5">
                  <c:v>3.7000000000000028</c:v>
                </c:pt>
                <c:pt idx="6">
                  <c:v>3.7000000000000028</c:v>
                </c:pt>
                <c:pt idx="7">
                  <c:v>3.7000000000000028</c:v>
                </c:pt>
                <c:pt idx="8">
                  <c:v>3.7000000000000028</c:v>
                </c:pt>
                <c:pt idx="9">
                  <c:v>3.7000000000000028</c:v>
                </c:pt>
                <c:pt idx="10">
                  <c:v>3.7000000000000028</c:v>
                </c:pt>
                <c:pt idx="11">
                  <c:v>3.7000000000000028</c:v>
                </c:pt>
                <c:pt idx="12">
                  <c:v>3.7000000000000028</c:v>
                </c:pt>
                <c:pt idx="13">
                  <c:v>3.7000000000000028</c:v>
                </c:pt>
                <c:pt idx="14">
                  <c:v>3.2999999999999972</c:v>
                </c:pt>
                <c:pt idx="15">
                  <c:v>2.7000000000000028</c:v>
                </c:pt>
                <c:pt idx="16">
                  <c:v>2</c:v>
                </c:pt>
                <c:pt idx="17">
                  <c:v>0.70000000000000284</c:v>
                </c:pt>
                <c:pt idx="18">
                  <c:v>0.10000000000000853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8F-471E-B464-67421451E898}"/>
            </c:ext>
          </c:extLst>
        </c:ser>
        <c:ser>
          <c:idx val="3"/>
          <c:order val="3"/>
          <c:tx>
            <c:v>D4</c:v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Sheet1!$N$1:$N$19</c:f>
              <c:numCache>
                <c:formatCode>General</c:formatCode>
                <c:ptCount val="19"/>
                <c:pt idx="0">
                  <c:v>0.70000000000000284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-0.5</c:v>
                </c:pt>
                <c:pt idx="12">
                  <c:v>-1.2999999999999972</c:v>
                </c:pt>
                <c:pt idx="13">
                  <c:v>-2.8999999999999915</c:v>
                </c:pt>
                <c:pt idx="14">
                  <c:v>-4.0999999999999943</c:v>
                </c:pt>
                <c:pt idx="15">
                  <c:v>-5.5999999999999943</c:v>
                </c:pt>
                <c:pt idx="16">
                  <c:v>-7.7000000000000028</c:v>
                </c:pt>
                <c:pt idx="17">
                  <c:v>-9.5</c:v>
                </c:pt>
                <c:pt idx="18">
                  <c:v>-10.899999999999991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8F-471E-B464-67421451E898}"/>
            </c:ext>
          </c:extLst>
        </c:ser>
        <c:ser>
          <c:idx val="4"/>
          <c:order val="4"/>
          <c:tx>
            <c:v>D5</c:v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Sheet1!$O$1:$O$19</c:f>
              <c:numCache>
                <c:formatCode>General</c:formatCode>
                <c:ptCount val="19"/>
                <c:pt idx="0">
                  <c:v>-18.5</c:v>
                </c:pt>
                <c:pt idx="1">
                  <c:v>-8.0999999999999943</c:v>
                </c:pt>
                <c:pt idx="2">
                  <c:v>-6.2999999999999972</c:v>
                </c:pt>
                <c:pt idx="3">
                  <c:v>-5.5</c:v>
                </c:pt>
                <c:pt idx="4">
                  <c:v>-5</c:v>
                </c:pt>
                <c:pt idx="5">
                  <c:v>-4.2999999999999972</c:v>
                </c:pt>
                <c:pt idx="6">
                  <c:v>-4.2999999999999972</c:v>
                </c:pt>
                <c:pt idx="7">
                  <c:v>-3.5</c:v>
                </c:pt>
                <c:pt idx="8">
                  <c:v>-3.5</c:v>
                </c:pt>
                <c:pt idx="9">
                  <c:v>-3.5</c:v>
                </c:pt>
                <c:pt idx="10">
                  <c:v>-3.2999999999999972</c:v>
                </c:pt>
                <c:pt idx="11">
                  <c:v>-3.2999999999999972</c:v>
                </c:pt>
                <c:pt idx="12">
                  <c:v>-3.2999999999999972</c:v>
                </c:pt>
                <c:pt idx="13">
                  <c:v>-3.2999999999999972</c:v>
                </c:pt>
                <c:pt idx="14">
                  <c:v>-3.2999999999999972</c:v>
                </c:pt>
                <c:pt idx="15">
                  <c:v>-3.2999999999999972</c:v>
                </c:pt>
                <c:pt idx="16">
                  <c:v>-2.7999999999999972</c:v>
                </c:pt>
                <c:pt idx="17">
                  <c:v>-2.7999999999999972</c:v>
                </c:pt>
                <c:pt idx="18">
                  <c:v>-2.7999999999999972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8F-471E-B464-67421451E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771456"/>
        <c:axId val="1823062976"/>
      </c:scatterChart>
      <c:valAx>
        <c:axId val="2059771456"/>
        <c:scaling>
          <c:orientation val="minMax"/>
          <c:min val="-9.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i="1"/>
                  <a:t>V</a:t>
                </a:r>
                <a:r>
                  <a:rPr lang="en-US" sz="1600" baseline="-25000"/>
                  <a:t>R</a:t>
                </a:r>
                <a:r>
                  <a:rPr lang="en-US" sz="1600"/>
                  <a:t>/V</a:t>
                </a:r>
              </a:p>
            </c:rich>
          </c:tx>
          <c:layout>
            <c:manualLayout>
              <c:xMode val="edge"/>
              <c:yMode val="edge"/>
              <c:x val="0.48202737197449053"/>
              <c:y val="0.91349385674616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062976"/>
        <c:crosses val="autoZero"/>
        <c:crossBetween val="midCat"/>
      </c:valAx>
      <c:valAx>
        <c:axId val="182306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Δφ/°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7599436818021823E-3"/>
              <c:y val="0.37805774278215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771456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26942659094753"/>
          <c:y val="0.92954873394448878"/>
          <c:w val="0.36003209472100045"/>
          <c:h val="5.4348206474190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98A-0F4A-4E02-9041-88828D2A188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59D6-05C1-422D-A943-46C9D08E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F59D6-05C1-422D-A943-46C9D08EF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BB3B-A268-479F-A049-36C3B745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AC57-22FA-41C4-9170-451436801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7491" y="-310493"/>
            <a:ext cx="6842898" cy="91238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DA3AB-8528-4CF3-BDB6-EE4D4F33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72" y="1027906"/>
            <a:ext cx="8437655" cy="66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F7A4-29B1-4CC6-B7CE-8BD9950F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4B51D-95D9-4D7B-878D-B19BF7C5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28" y="1435100"/>
            <a:ext cx="44386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9467C-D34F-4ECA-AF9D-98343B40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72" y="800585"/>
            <a:ext cx="5905500" cy="47529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D158E-BEE5-486A-AE09-3408C73BF799}"/>
              </a:ext>
            </a:extLst>
          </p:cNvPr>
          <p:cNvGrpSpPr/>
          <p:nvPr/>
        </p:nvGrpSpPr>
        <p:grpSpPr>
          <a:xfrm>
            <a:off x="6885601" y="1005098"/>
            <a:ext cx="4208500" cy="3493220"/>
            <a:chOff x="6885601" y="1005098"/>
            <a:chExt cx="4208500" cy="349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B07BF9-2A26-46B0-81BD-EDE3AFAB50CA}"/>
                </a:ext>
              </a:extLst>
            </p:cNvPr>
            <p:cNvSpPr/>
            <p:nvPr/>
          </p:nvSpPr>
          <p:spPr>
            <a:xfrm>
              <a:off x="9228753" y="1005098"/>
              <a:ext cx="1865348" cy="4987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放大电路</a:t>
              </a:r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135650-AF70-4AEB-B8B2-BF45CAF694DD}"/>
                </a:ext>
              </a:extLst>
            </p:cNvPr>
            <p:cNvSpPr/>
            <p:nvPr/>
          </p:nvSpPr>
          <p:spPr>
            <a:xfrm>
              <a:off x="9228753" y="1494949"/>
              <a:ext cx="1865348" cy="4987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微机多道分析器</a:t>
              </a:r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A7039E-D3D0-4CAA-B694-6B245D903A9D}"/>
                </a:ext>
              </a:extLst>
            </p:cNvPr>
            <p:cNvSpPr/>
            <p:nvPr/>
          </p:nvSpPr>
          <p:spPr>
            <a:xfrm>
              <a:off x="6885601" y="2300479"/>
              <a:ext cx="1865348" cy="4987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硅漂移探测器</a:t>
              </a:r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341BB-8D1B-4C8A-923A-8AE084B63160}"/>
                </a:ext>
              </a:extLst>
            </p:cNvPr>
            <p:cNvSpPr/>
            <p:nvPr/>
          </p:nvSpPr>
          <p:spPr>
            <a:xfrm>
              <a:off x="6885601" y="1810629"/>
              <a:ext cx="1865348" cy="4987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光电倍增管</a:t>
              </a:r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6BA02C-32F4-41A4-9BD3-4AF240B19F3D}"/>
                </a:ext>
              </a:extLst>
            </p:cNvPr>
            <p:cNvSpPr/>
            <p:nvPr/>
          </p:nvSpPr>
          <p:spPr>
            <a:xfrm>
              <a:off x="6885601" y="1024521"/>
              <a:ext cx="1865348" cy="4987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54B7F3-4150-4E96-85D0-9788FF3615EA}"/>
                </a:ext>
              </a:extLst>
            </p:cNvPr>
            <p:cNvSpPr/>
            <p:nvPr/>
          </p:nvSpPr>
          <p:spPr>
            <a:xfrm>
              <a:off x="6885601" y="4304554"/>
              <a:ext cx="1865348" cy="1632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D68317-15F8-4D0A-B352-F9125EA929FD}"/>
                </a:ext>
              </a:extLst>
            </p:cNvPr>
            <p:cNvSpPr/>
            <p:nvPr/>
          </p:nvSpPr>
          <p:spPr>
            <a:xfrm>
              <a:off x="7603165" y="3665411"/>
              <a:ext cx="430220" cy="2478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BF5948-7BD8-4EC0-8FD7-64020AA8E0C7}"/>
                </a:ext>
              </a:extLst>
            </p:cNvPr>
            <p:cNvSpPr/>
            <p:nvPr/>
          </p:nvSpPr>
          <p:spPr>
            <a:xfrm>
              <a:off x="7405045" y="3444621"/>
              <a:ext cx="826460" cy="21613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05B729-6228-491A-A476-FA3F98B330D3}"/>
                </a:ext>
              </a:extLst>
            </p:cNvPr>
            <p:cNvSpPr/>
            <p:nvPr/>
          </p:nvSpPr>
          <p:spPr>
            <a:xfrm>
              <a:off x="6885601" y="2799199"/>
              <a:ext cx="1865348" cy="652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9B1FD9-CA23-4156-B0A3-2FEE84B52599}"/>
                </a:ext>
              </a:extLst>
            </p:cNvPr>
            <p:cNvSpPr txBox="1"/>
            <p:nvPr/>
          </p:nvSpPr>
          <p:spPr>
            <a:xfrm>
              <a:off x="9250834" y="4128986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样品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1B1E4-2611-4008-8F9B-A14E5E0B89FC}"/>
                </a:ext>
              </a:extLst>
            </p:cNvPr>
            <p:cNvSpPr txBox="1"/>
            <p:nvPr/>
          </p:nvSpPr>
          <p:spPr>
            <a:xfrm>
              <a:off x="9250834" y="3744105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激发源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A0DC8E-665B-42FB-9E48-382BB66237F3}"/>
                </a:ext>
              </a:extLst>
            </p:cNvPr>
            <p:cNvSpPr txBox="1"/>
            <p:nvPr/>
          </p:nvSpPr>
          <p:spPr>
            <a:xfrm>
              <a:off x="9250834" y="3359224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铅块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A6086E-81DF-44FC-8FED-43D471290B1C}"/>
                </a:ext>
              </a:extLst>
            </p:cNvPr>
            <p:cNvSpPr txBox="1"/>
            <p:nvPr/>
          </p:nvSpPr>
          <p:spPr>
            <a:xfrm>
              <a:off x="9250834" y="2974343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铍窗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63E402-6A5A-49AB-9ED2-07741B886241}"/>
                </a:ext>
              </a:extLst>
            </p:cNvPr>
            <p:cNvCxnSpPr>
              <a:cxnSpLocks/>
              <a:stCxn id="20" idx="1"/>
              <a:endCxn id="16" idx="3"/>
            </p:cNvCxnSpPr>
            <p:nvPr/>
          </p:nvCxnSpPr>
          <p:spPr>
            <a:xfrm flipH="1" flipV="1">
              <a:off x="8750949" y="2831849"/>
              <a:ext cx="499885" cy="32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DD71DD-1C1F-4BB0-9036-53F2B4D097CD}"/>
                </a:ext>
              </a:extLst>
            </p:cNvPr>
            <p:cNvCxnSpPr>
              <a:cxnSpLocks/>
              <a:stCxn id="19" idx="1"/>
              <a:endCxn id="15" idx="3"/>
            </p:cNvCxnSpPr>
            <p:nvPr/>
          </p:nvCxnSpPr>
          <p:spPr>
            <a:xfrm flipH="1">
              <a:off x="8231505" y="3543890"/>
              <a:ext cx="1019329" cy="8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7C72C4-7418-4089-9E80-0C807FD9FC6C}"/>
                </a:ext>
              </a:extLst>
            </p:cNvPr>
            <p:cNvCxnSpPr>
              <a:cxnSpLocks/>
              <a:stCxn id="18" idx="1"/>
              <a:endCxn id="14" idx="3"/>
            </p:cNvCxnSpPr>
            <p:nvPr/>
          </p:nvCxnSpPr>
          <p:spPr>
            <a:xfrm flipH="1" flipV="1">
              <a:off x="8033385" y="3789331"/>
              <a:ext cx="1217449" cy="139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882B59-940A-4F88-A247-442FAD86556B}"/>
                </a:ext>
              </a:extLst>
            </p:cNvPr>
            <p:cNvCxnSpPr>
              <a:cxnSpLocks/>
              <a:stCxn id="17" idx="1"/>
              <a:endCxn id="13" idx="3"/>
            </p:cNvCxnSpPr>
            <p:nvPr/>
          </p:nvCxnSpPr>
          <p:spPr>
            <a:xfrm flipH="1">
              <a:off x="8750949" y="4313652"/>
              <a:ext cx="499885" cy="72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34D37DB-9874-441E-ADC8-C988AF7F8265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7818275" y="1523223"/>
              <a:ext cx="0" cy="287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8A9882-0B5C-4AE8-B3BD-2DE649F0BA0F}"/>
                </a:ext>
              </a:extLst>
            </p:cNvPr>
            <p:cNvCxnSpPr/>
            <p:nvPr/>
          </p:nvCxnSpPr>
          <p:spPr>
            <a:xfrm>
              <a:off x="6885601" y="2974343"/>
              <a:ext cx="187965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2DCA992-1895-465B-9B55-01819E947C3B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 flipV="1">
              <a:off x="8750949" y="1254449"/>
              <a:ext cx="477804" cy="80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1D786-A726-4527-9426-7DB2DE2564F1}"/>
                </a:ext>
              </a:extLst>
            </p:cNvPr>
            <p:cNvSpPr/>
            <p:nvPr/>
          </p:nvSpPr>
          <p:spPr>
            <a:xfrm>
              <a:off x="9228753" y="2317598"/>
              <a:ext cx="1865348" cy="4987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  <a:endPara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1FDE67-AD36-4939-BE92-95DEB2A4C0DC}"/>
                </a:ext>
              </a:extLst>
            </p:cNvPr>
            <p:cNvCxnSpPr>
              <a:stCxn id="9" idx="2"/>
              <a:endCxn id="29" idx="0"/>
            </p:cNvCxnSpPr>
            <p:nvPr/>
          </p:nvCxnSpPr>
          <p:spPr>
            <a:xfrm>
              <a:off x="10161427" y="1993651"/>
              <a:ext cx="0" cy="323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44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42C5-D304-4672-B621-742917D2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E9DA2A-69E2-4D9F-B6DA-2FFA0FE36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115" y="-74710"/>
            <a:ext cx="8572500" cy="685800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D8ED45-1E77-46E7-8792-91AECF855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37" y="454910"/>
            <a:ext cx="8572500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C1B6F2A-9781-461B-A3DA-52AD51387745}"/>
              </a:ext>
            </a:extLst>
          </p:cNvPr>
          <p:cNvSpPr/>
          <p:nvPr/>
        </p:nvSpPr>
        <p:spPr>
          <a:xfrm>
            <a:off x="1250787" y="440982"/>
            <a:ext cx="5636150" cy="56361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30623-7827-473A-9E69-265EE3315D75}"/>
              </a:ext>
            </a:extLst>
          </p:cNvPr>
          <p:cNvCxnSpPr>
            <a:cxnSpLocks/>
          </p:cNvCxnSpPr>
          <p:nvPr/>
        </p:nvCxnSpPr>
        <p:spPr>
          <a:xfrm flipH="1">
            <a:off x="9342442" y="3773950"/>
            <a:ext cx="2082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1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1C64-E3CB-408A-A47C-44DBBC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75C-C11D-4302-8FA1-99C19133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8D9DE-F1C2-4BAA-BBF2-321F6C83138A}"/>
              </a:ext>
            </a:extLst>
          </p:cNvPr>
          <p:cNvSpPr/>
          <p:nvPr/>
        </p:nvSpPr>
        <p:spPr>
          <a:xfrm>
            <a:off x="2503714" y="709127"/>
            <a:ext cx="7184571" cy="3610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37F29-B659-4F8B-9586-63B67828BC1E}"/>
              </a:ext>
            </a:extLst>
          </p:cNvPr>
          <p:cNvSpPr/>
          <p:nvPr/>
        </p:nvSpPr>
        <p:spPr>
          <a:xfrm>
            <a:off x="3110203" y="1315616"/>
            <a:ext cx="5971592" cy="300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A826-CCE1-45BA-80D5-9DA9A637D1DA}"/>
              </a:ext>
            </a:extLst>
          </p:cNvPr>
          <p:cNvSpPr/>
          <p:nvPr/>
        </p:nvSpPr>
        <p:spPr>
          <a:xfrm>
            <a:off x="9000899" y="5705767"/>
            <a:ext cx="957944" cy="94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8D9B-E498-42E6-8E47-596E44EA8B0D}"/>
              </a:ext>
            </a:extLst>
          </p:cNvPr>
          <p:cNvSpPr/>
          <p:nvPr/>
        </p:nvSpPr>
        <p:spPr>
          <a:xfrm>
            <a:off x="5805133" y="5542384"/>
            <a:ext cx="1800809" cy="1203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2D396-12B0-4B55-95E9-8F556BEF69EB}"/>
              </a:ext>
            </a:extLst>
          </p:cNvPr>
          <p:cNvSpPr/>
          <p:nvPr/>
        </p:nvSpPr>
        <p:spPr>
          <a:xfrm>
            <a:off x="8342821" y="4340897"/>
            <a:ext cx="429088" cy="14665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DB565-846D-4C64-9CCB-E84D6688BDD0}"/>
              </a:ext>
            </a:extLst>
          </p:cNvPr>
          <p:cNvSpPr/>
          <p:nvPr/>
        </p:nvSpPr>
        <p:spPr>
          <a:xfrm>
            <a:off x="3507125" y="4299466"/>
            <a:ext cx="429088" cy="627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61B00-0E57-4464-A246-C3C76D8D2A09}"/>
              </a:ext>
            </a:extLst>
          </p:cNvPr>
          <p:cNvCxnSpPr/>
          <p:nvPr/>
        </p:nvCxnSpPr>
        <p:spPr>
          <a:xfrm>
            <a:off x="5890846" y="170463"/>
            <a:ext cx="0" cy="1145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351B3-2030-43B6-A3C0-434830891EC7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0" cy="770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FE569-8144-4EF3-9C2C-AB3513AA8F27}"/>
              </a:ext>
            </a:extLst>
          </p:cNvPr>
          <p:cNvCxnSpPr/>
          <p:nvPr/>
        </p:nvCxnSpPr>
        <p:spPr>
          <a:xfrm>
            <a:off x="5890846" y="179256"/>
            <a:ext cx="11957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37D387-16D4-4E6A-BB3B-AE17469103FC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821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39C5F-B0C1-45F4-829B-174987BEDC4B}"/>
              </a:ext>
            </a:extLst>
          </p:cNvPr>
          <p:cNvCxnSpPr>
            <a:cxnSpLocks/>
          </p:cNvCxnSpPr>
          <p:nvPr/>
        </p:nvCxnSpPr>
        <p:spPr>
          <a:xfrm>
            <a:off x="3507125" y="4451839"/>
            <a:ext cx="429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BF64147-1EA0-4786-8D1E-2244D6B87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8101" y="5807409"/>
            <a:ext cx="782515" cy="329621"/>
          </a:xfrm>
          <a:prstGeom prst="bentConnector3">
            <a:avLst>
              <a:gd name="adj1" fmla="val 3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D3781-F288-4812-B5DE-1B67286A7B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0804" y="6070953"/>
            <a:ext cx="843031" cy="311382"/>
          </a:xfrm>
          <a:prstGeom prst="bentConnector3">
            <a:avLst>
              <a:gd name="adj1" fmla="val 59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F4FA2-C6D4-4D4B-B630-283034E7302A}"/>
              </a:ext>
            </a:extLst>
          </p:cNvPr>
          <p:cNvCxnSpPr/>
          <p:nvPr/>
        </p:nvCxnSpPr>
        <p:spPr>
          <a:xfrm flipV="1">
            <a:off x="3721669" y="3971344"/>
            <a:ext cx="0" cy="69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AD19E-2B8B-462C-AF5E-2D0DA3EA4ED0}"/>
              </a:ext>
            </a:extLst>
          </p:cNvPr>
          <p:cNvCxnSpPr/>
          <p:nvPr/>
        </p:nvCxnSpPr>
        <p:spPr>
          <a:xfrm>
            <a:off x="6488723" y="365125"/>
            <a:ext cx="7959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ECB683-96EF-4B1C-8546-9B468BA61FBA}"/>
              </a:ext>
            </a:extLst>
          </p:cNvPr>
          <p:cNvSpPr txBox="1"/>
          <p:nvPr/>
        </p:nvSpPr>
        <p:spPr>
          <a:xfrm>
            <a:off x="3988704" y="4221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准直孔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CE729C-8DFB-4756-A4AF-D3A5DD0DE504}"/>
              </a:ext>
            </a:extLst>
          </p:cNvPr>
          <p:cNvGrpSpPr/>
          <p:nvPr/>
        </p:nvGrpSpPr>
        <p:grpSpPr>
          <a:xfrm>
            <a:off x="2295331" y="242596"/>
            <a:ext cx="7511141" cy="6391469"/>
            <a:chOff x="2295331" y="242596"/>
            <a:chExt cx="7511141" cy="639146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29D334-E60C-4CA6-AD54-EB7118805DDD}"/>
                </a:ext>
              </a:extLst>
            </p:cNvPr>
            <p:cNvSpPr/>
            <p:nvPr/>
          </p:nvSpPr>
          <p:spPr>
            <a:xfrm>
              <a:off x="2295331" y="242596"/>
              <a:ext cx="7511141" cy="6391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BF723-2383-443E-AFE7-28B7610E30ED}"/>
                </a:ext>
              </a:extLst>
            </p:cNvPr>
            <p:cNvSpPr/>
            <p:nvPr/>
          </p:nvSpPr>
          <p:spPr>
            <a:xfrm>
              <a:off x="2503714" y="938383"/>
              <a:ext cx="7184571" cy="32096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3A0F83-789C-4767-9F73-BB05B9C32036}"/>
                </a:ext>
              </a:extLst>
            </p:cNvPr>
            <p:cNvSpPr/>
            <p:nvPr/>
          </p:nvSpPr>
          <p:spPr>
            <a:xfrm>
              <a:off x="3110203" y="1544873"/>
              <a:ext cx="5971592" cy="260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4F49E-F4A7-4D52-BAAF-60FBF82B292D}"/>
                </a:ext>
              </a:extLst>
            </p:cNvPr>
            <p:cNvSpPr/>
            <p:nvPr/>
          </p:nvSpPr>
          <p:spPr>
            <a:xfrm>
              <a:off x="8637422" y="5552060"/>
              <a:ext cx="957944" cy="942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C1C5E-1973-46EE-88B5-AA0808A3B601}"/>
                </a:ext>
              </a:extLst>
            </p:cNvPr>
            <p:cNvSpPr/>
            <p:nvPr/>
          </p:nvSpPr>
          <p:spPr>
            <a:xfrm>
              <a:off x="5474700" y="5290804"/>
              <a:ext cx="1800809" cy="1203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34BBB4-19E9-4D2B-9DCD-DBE883D5B907}"/>
                </a:ext>
              </a:extLst>
            </p:cNvPr>
            <p:cNvSpPr/>
            <p:nvPr/>
          </p:nvSpPr>
          <p:spPr>
            <a:xfrm>
              <a:off x="7983743" y="4369252"/>
              <a:ext cx="429088" cy="1304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622A6-51CD-4732-9ECA-D0E8181A43DE}"/>
                </a:ext>
              </a:extLst>
            </p:cNvPr>
            <p:cNvSpPr/>
            <p:nvPr/>
          </p:nvSpPr>
          <p:spPr>
            <a:xfrm>
              <a:off x="3533556" y="4291160"/>
              <a:ext cx="429088" cy="739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9DC47D-BDEB-4EE2-81DD-E398F4D8935E}"/>
                </a:ext>
              </a:extLst>
            </p:cNvPr>
            <p:cNvCxnSpPr/>
            <p:nvPr/>
          </p:nvCxnSpPr>
          <p:spPr>
            <a:xfrm>
              <a:off x="5890846" y="399719"/>
              <a:ext cx="0" cy="1145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A2751-705B-4069-82BC-00F8E41E2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4" y="774379"/>
              <a:ext cx="0" cy="770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699BA5-D59D-42BC-8F22-D2D592A4281B}"/>
                </a:ext>
              </a:extLst>
            </p:cNvPr>
            <p:cNvCxnSpPr/>
            <p:nvPr/>
          </p:nvCxnSpPr>
          <p:spPr>
            <a:xfrm>
              <a:off x="5871796" y="410417"/>
              <a:ext cx="11957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BAEB6-8DA7-4E82-8588-022EF6931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55739" y="774379"/>
              <a:ext cx="821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36FC89-92E8-4FDC-BAC2-A6AC0ABA15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56" y="4443533"/>
              <a:ext cx="429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76B0240-AFB9-42F8-BF1A-70141F8B37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37089" y="5674022"/>
              <a:ext cx="786515" cy="365699"/>
            </a:xfrm>
            <a:prstGeom prst="bentConnector3">
              <a:avLst>
                <a:gd name="adj1" fmla="val -78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897E953-57E9-49CD-A783-AA238713C5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21572" y="5883643"/>
              <a:ext cx="707431" cy="3242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6AF8D8-5FE3-4548-9879-DBC444A3A316}"/>
                </a:ext>
              </a:extLst>
            </p:cNvPr>
            <p:cNvCxnSpPr/>
            <p:nvPr/>
          </p:nvCxnSpPr>
          <p:spPr>
            <a:xfrm>
              <a:off x="6488723" y="594381"/>
              <a:ext cx="795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44652E-E9DC-4D21-830D-DFD84C86269F}"/>
                </a:ext>
              </a:extLst>
            </p:cNvPr>
            <p:cNvSpPr/>
            <p:nvPr/>
          </p:nvSpPr>
          <p:spPr>
            <a:xfrm>
              <a:off x="5909469" y="672574"/>
              <a:ext cx="347472" cy="1225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D6B31-2D04-42F8-89AA-3B29704D38E0}"/>
                </a:ext>
              </a:extLst>
            </p:cNvPr>
            <p:cNvSpPr/>
            <p:nvPr/>
          </p:nvSpPr>
          <p:spPr>
            <a:xfrm>
              <a:off x="3646276" y="4251934"/>
              <a:ext cx="203648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B3F520-5913-4D07-9A8D-3A329A3D7677}"/>
                </a:ext>
              </a:extLst>
            </p:cNvPr>
            <p:cNvCxnSpPr/>
            <p:nvPr/>
          </p:nvCxnSpPr>
          <p:spPr>
            <a:xfrm flipV="1">
              <a:off x="3748100" y="3963038"/>
              <a:ext cx="0" cy="692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8AE50-A64A-4E29-B752-3817D0C50CB7}"/>
                </a:ext>
              </a:extLst>
            </p:cNvPr>
            <p:cNvSpPr txBox="1"/>
            <p:nvPr/>
          </p:nvSpPr>
          <p:spPr>
            <a:xfrm>
              <a:off x="7307340" y="3635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真空泵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6637F7-190B-41A3-BF88-9B53E4B52BA4}"/>
                </a:ext>
              </a:extLst>
            </p:cNvPr>
            <p:cNvSpPr txBox="1"/>
            <p:nvPr/>
          </p:nvSpPr>
          <p:spPr>
            <a:xfrm>
              <a:off x="5544962" y="242232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真空盒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1AA04-6538-474F-8B56-194034A2BE64}"/>
                </a:ext>
              </a:extLst>
            </p:cNvPr>
            <p:cNvSpPr txBox="1"/>
            <p:nvPr/>
          </p:nvSpPr>
          <p:spPr>
            <a:xfrm>
              <a:off x="5391074" y="30168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均匀磁场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480412-9651-4951-AF60-17A01C25283C}"/>
                </a:ext>
              </a:extLst>
            </p:cNvPr>
            <p:cNvSpPr txBox="1"/>
            <p:nvPr/>
          </p:nvSpPr>
          <p:spPr>
            <a:xfrm>
              <a:off x="7928983" y="4410104"/>
              <a:ext cx="538609" cy="12529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闪烁探头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246C8-56C0-42FB-B30D-10E54AA991B6}"/>
                </a:ext>
              </a:extLst>
            </p:cNvPr>
            <p:cNvSpPr txBox="1"/>
            <p:nvPr/>
          </p:nvSpPr>
          <p:spPr>
            <a:xfrm>
              <a:off x="5513330" y="566179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多道分析器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C66FA-9BB3-4A8B-9DFC-40B1DD27A567}"/>
                </a:ext>
              </a:extLst>
            </p:cNvPr>
            <p:cNvSpPr txBox="1"/>
            <p:nvPr/>
          </p:nvSpPr>
          <p:spPr>
            <a:xfrm>
              <a:off x="8725223" y="5623147"/>
              <a:ext cx="7823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E3CF5-0B61-4144-957C-8CF9A6B58283}"/>
                </a:ext>
              </a:extLst>
            </p:cNvPr>
            <p:cNvSpPr txBox="1"/>
            <p:nvPr/>
          </p:nvSpPr>
          <p:spPr>
            <a:xfrm>
              <a:off x="4092888" y="425193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2300" dirty="0"/>
                <a:t>准直孔</a:t>
              </a:r>
              <a:endParaRPr lang="en-US" sz="2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/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blipFill>
                  <a:blip r:embed="rId2"/>
                  <a:stretch>
                    <a:fillRect l="-4678" t="-13514" r="-6433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/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068" r="-108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/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Sr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US" sz="23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blipFill>
                  <a:blip r:embed="rId4"/>
                  <a:stretch>
                    <a:fillRect l="-775" r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4C1323E-A7C3-4B5E-A8A5-FFB9047C2570}"/>
                </a:ext>
              </a:extLst>
            </p:cNvPr>
            <p:cNvSpPr/>
            <p:nvPr/>
          </p:nvSpPr>
          <p:spPr>
            <a:xfrm>
              <a:off x="3758534" y="1902146"/>
              <a:ext cx="4429486" cy="4416061"/>
            </a:xfrm>
            <a:prstGeom prst="arc">
              <a:avLst>
                <a:gd name="adj1" fmla="val 11710524"/>
                <a:gd name="adj2" fmla="val 0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9B11D8-5B81-43E0-971A-4FAB49C991ED}"/>
                </a:ext>
              </a:extLst>
            </p:cNvPr>
            <p:cNvCxnSpPr/>
            <p:nvPr/>
          </p:nvCxnSpPr>
          <p:spPr>
            <a:xfrm>
              <a:off x="7889652" y="4255022"/>
              <a:ext cx="61539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B03E1-0B2A-480E-B898-49EDE1091548}"/>
                </a:ext>
              </a:extLst>
            </p:cNvPr>
            <p:cNvSpPr txBox="1"/>
            <p:nvPr/>
          </p:nvSpPr>
          <p:spPr>
            <a:xfrm>
              <a:off x="8577207" y="4164115"/>
              <a:ext cx="77777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铝片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46C-6205-4E10-A42B-2F4D9E4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F9240-06A2-4977-95DC-C625CE5A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3" y="1516241"/>
            <a:ext cx="3714750" cy="2133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A3882-6B77-433C-9B63-27EEEABA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1505264"/>
            <a:ext cx="4308216" cy="4289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AAA93-41DB-450F-A852-5D0FECEF9F43}"/>
              </a:ext>
            </a:extLst>
          </p:cNvPr>
          <p:cNvCxnSpPr>
            <a:cxnSpLocks/>
          </p:cNvCxnSpPr>
          <p:nvPr/>
        </p:nvCxnSpPr>
        <p:spPr>
          <a:xfrm rot="360000">
            <a:off x="6042563" y="2293331"/>
            <a:ext cx="5471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DB554-BE5F-4497-8CE4-2AA65176943D}"/>
              </a:ext>
            </a:extLst>
          </p:cNvPr>
          <p:cNvCxnSpPr/>
          <p:nvPr/>
        </p:nvCxnSpPr>
        <p:spPr>
          <a:xfrm>
            <a:off x="5583894" y="1357667"/>
            <a:ext cx="63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AD61151-C9B6-4DE2-A5C5-73C2F1E1741C}"/>
              </a:ext>
            </a:extLst>
          </p:cNvPr>
          <p:cNvGrpSpPr/>
          <p:nvPr/>
        </p:nvGrpSpPr>
        <p:grpSpPr>
          <a:xfrm>
            <a:off x="307730" y="374844"/>
            <a:ext cx="5649644" cy="1587425"/>
            <a:chOff x="2162907" y="1553014"/>
            <a:chExt cx="5649644" cy="15874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D0C230-DB4D-4BB8-9A4F-F2DCCA8F5365}"/>
                </a:ext>
              </a:extLst>
            </p:cNvPr>
            <p:cNvGrpSpPr/>
            <p:nvPr/>
          </p:nvGrpSpPr>
          <p:grpSpPr>
            <a:xfrm>
              <a:off x="2162907" y="1553014"/>
              <a:ext cx="5649644" cy="1242940"/>
              <a:chOff x="2162907" y="1553014"/>
              <a:chExt cx="5649644" cy="12429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621E88D-00BD-4677-8FC0-D8254BBAD4CE}"/>
                  </a:ext>
                </a:extLst>
              </p:cNvPr>
              <p:cNvGrpSpPr/>
              <p:nvPr/>
            </p:nvGrpSpPr>
            <p:grpSpPr>
              <a:xfrm>
                <a:off x="216290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C5B8384-4B63-4A7A-822F-D036B1E2F9CD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1DC62BF-509C-41BF-8032-9F0D466B4E9A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8BE6BA1-3C33-4D9D-BAA1-BDFEA2307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188CE0-6082-4698-A892-8ED7944FE3A1}"/>
                  </a:ext>
                </a:extLst>
              </p:cNvPr>
              <p:cNvGrpSpPr/>
              <p:nvPr/>
            </p:nvGrpSpPr>
            <p:grpSpPr>
              <a:xfrm>
                <a:off x="425459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3CF57E-0626-46B0-A9BB-7D9387CBCBA4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C7D685D-EA13-455E-A305-79B21B502562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A5A7D5-DB52-449A-B145-DB8D5B581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2DC562-4213-4820-8D6D-52358A44D4A6}"/>
                  </a:ext>
                </a:extLst>
              </p:cNvPr>
              <p:cNvSpPr/>
              <p:nvPr/>
            </p:nvSpPr>
            <p:spPr>
              <a:xfrm>
                <a:off x="6346287" y="2259623"/>
                <a:ext cx="1415562" cy="53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C76E5A4-5FBB-4334-9797-6AC93A42D9D9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346287" y="1553014"/>
                <a:ext cx="707781" cy="70660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DE313F2-7FCD-45C7-B646-E42A50E4FA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80006" y="1527077"/>
                <a:ext cx="706608" cy="758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/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C28A64-D3A1-4B86-8AF4-5E6B329176A1}"/>
                  </a:ext>
                </a:extLst>
              </p:cNvPr>
              <p:cNvCxnSpPr/>
              <p:nvPr/>
            </p:nvCxnSpPr>
            <p:spPr>
              <a:xfrm flipV="1">
                <a:off x="2870688" y="2377440"/>
                <a:ext cx="0" cy="278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13FB85-6CEE-4487-B564-6E0854156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542" y="2516505"/>
                <a:ext cx="3830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FBADF6-74AF-4CFB-B91E-17E20282238E}"/>
                  </a:ext>
                </a:extLst>
              </p:cNvPr>
              <p:cNvGrpSpPr/>
              <p:nvPr/>
            </p:nvGrpSpPr>
            <p:grpSpPr>
              <a:xfrm>
                <a:off x="4900539" y="2452983"/>
                <a:ext cx="123678" cy="123678"/>
                <a:chOff x="4838700" y="2442210"/>
                <a:chExt cx="123678" cy="123678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FD6E093-442C-49C9-9762-8BB80253660F}"/>
                    </a:ext>
                  </a:extLst>
                </p:cNvPr>
                <p:cNvSpPr/>
                <p:nvPr/>
              </p:nvSpPr>
              <p:spPr>
                <a:xfrm>
                  <a:off x="4838700" y="2442210"/>
                  <a:ext cx="123678" cy="1236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B183E88-7CF3-4637-BBB9-451D88847969}"/>
                    </a:ext>
                  </a:extLst>
                </p:cNvPr>
                <p:cNvSpPr/>
                <p:nvPr/>
              </p:nvSpPr>
              <p:spPr>
                <a:xfrm>
                  <a:off x="4877680" y="248119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5D852-8DD0-4BFB-8209-42196F3DBC18}"/>
                </a:ext>
              </a:extLst>
            </p:cNvPr>
            <p:cNvSpPr txBox="1"/>
            <p:nvPr/>
          </p:nvSpPr>
          <p:spPr>
            <a:xfrm>
              <a:off x="2329514" y="28326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极克尔效应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5C3BD7-4D6B-4A02-B1AE-D828AE96BE20}"/>
                </a:ext>
              </a:extLst>
            </p:cNvPr>
            <p:cNvSpPr txBox="1"/>
            <p:nvPr/>
          </p:nvSpPr>
          <p:spPr>
            <a:xfrm>
              <a:off x="433143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横向克尔效应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582BDA-5DC0-4D30-A7D3-8D85D36F019B}"/>
                </a:ext>
              </a:extLst>
            </p:cNvPr>
            <p:cNvSpPr txBox="1"/>
            <p:nvPr/>
          </p:nvSpPr>
          <p:spPr>
            <a:xfrm>
              <a:off x="642312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纵向克尔效应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04B80E0-1DA6-4B47-8145-3955177E8245}"/>
              </a:ext>
            </a:extLst>
          </p:cNvPr>
          <p:cNvSpPr/>
          <p:nvPr/>
        </p:nvSpPr>
        <p:spPr>
          <a:xfrm>
            <a:off x="3826864" y="2225295"/>
            <a:ext cx="413224" cy="30245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1A67C-B3A3-4E73-89E5-812E134C48B3}"/>
              </a:ext>
            </a:extLst>
          </p:cNvPr>
          <p:cNvSpPr txBox="1"/>
          <p:nvPr/>
        </p:nvSpPr>
        <p:spPr>
          <a:xfrm>
            <a:off x="5749626" y="3109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有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5B0815-2910-4AF0-BB6B-36F09C8A8060}"/>
              </a:ext>
            </a:extLst>
          </p:cNvPr>
          <p:cNvGrpSpPr/>
          <p:nvPr/>
        </p:nvGrpSpPr>
        <p:grpSpPr>
          <a:xfrm>
            <a:off x="6858015" y="2295146"/>
            <a:ext cx="2884551" cy="3638410"/>
            <a:chOff x="6858015" y="2295146"/>
            <a:chExt cx="2884551" cy="36384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ECFA86-AD8B-42B6-8877-9601BE67D79C}"/>
                </a:ext>
              </a:extLst>
            </p:cNvPr>
            <p:cNvSpPr/>
            <p:nvPr/>
          </p:nvSpPr>
          <p:spPr>
            <a:xfrm>
              <a:off x="6858015" y="2295148"/>
              <a:ext cx="2835611" cy="3638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33E761-907E-4DC3-B589-480463A9E2ED}"/>
                </a:ext>
              </a:extLst>
            </p:cNvPr>
            <p:cNvGrpSpPr/>
            <p:nvPr/>
          </p:nvGrpSpPr>
          <p:grpSpPr>
            <a:xfrm>
              <a:off x="7200900" y="2295146"/>
              <a:ext cx="2541666" cy="3638410"/>
              <a:chOff x="7200900" y="1874460"/>
              <a:chExt cx="2541666" cy="36384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890E1B1-67FA-49A6-823A-900FE4667043}"/>
                  </a:ext>
                </a:extLst>
              </p:cNvPr>
              <p:cNvCxnSpPr/>
              <p:nvPr/>
            </p:nvCxnSpPr>
            <p:spPr>
              <a:xfrm>
                <a:off x="7200900" y="3737569"/>
                <a:ext cx="21629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3650A9C-C010-45B7-BF8A-00204410A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1962269"/>
                <a:ext cx="0" cy="35506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2D2090D-B4F9-4E0E-AF19-7CE63F869003}"/>
                  </a:ext>
                </a:extLst>
              </p:cNvPr>
              <p:cNvSpPr/>
              <p:nvPr/>
            </p:nvSpPr>
            <p:spPr>
              <a:xfrm rot="1460379">
                <a:off x="8075742" y="2225294"/>
                <a:ext cx="413224" cy="302455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A231D8B-A598-494A-828D-A7EB60C74ECC}"/>
                  </a:ext>
                </a:extLst>
              </p:cNvPr>
              <p:cNvCxnSpPr/>
              <p:nvPr/>
            </p:nvCxnSpPr>
            <p:spPr>
              <a:xfrm flipV="1">
                <a:off x="8282354" y="2369820"/>
                <a:ext cx="0" cy="1367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CF8E623-343B-4809-8113-A7D880FA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3733827"/>
                <a:ext cx="70924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94BD26-0430-4303-BEC3-C42E8A6FF26F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V="1">
                <a:off x="8282354" y="2359708"/>
                <a:ext cx="623277" cy="1374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7D7411E3-87C1-4021-93EF-3B720446757D}"/>
                  </a:ext>
                </a:extLst>
              </p:cNvPr>
              <p:cNvSpPr/>
              <p:nvPr/>
            </p:nvSpPr>
            <p:spPr>
              <a:xfrm rot="20630084">
                <a:off x="8013662" y="2697447"/>
                <a:ext cx="744647" cy="673942"/>
              </a:xfrm>
              <a:prstGeom prst="arc">
                <a:avLst>
                  <a:gd name="adj1" fmla="val 16200000"/>
                  <a:gd name="adj2" fmla="val 2070121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B1224927-4FEA-4911-B2B0-26FBA237A864}"/>
                  </a:ext>
                </a:extLst>
              </p:cNvPr>
              <p:cNvSpPr/>
              <p:nvPr/>
            </p:nvSpPr>
            <p:spPr>
              <a:xfrm rot="1441161">
                <a:off x="8071679" y="2241977"/>
                <a:ext cx="413224" cy="3024226"/>
              </a:xfrm>
              <a:prstGeom prst="arc">
                <a:avLst>
                  <a:gd name="adj1" fmla="val 16904136"/>
                  <a:gd name="adj2" fmla="val 1723600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343" y="3748087"/>
                    <a:ext cx="3709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5343" y="3748087"/>
                    <a:ext cx="37093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AEA376-1254-4DA2-8295-CD11064A7A2D}"/>
              </a:ext>
            </a:extLst>
          </p:cNvPr>
          <p:cNvGrpSpPr/>
          <p:nvPr/>
        </p:nvGrpSpPr>
        <p:grpSpPr>
          <a:xfrm>
            <a:off x="7010415" y="2447546"/>
            <a:ext cx="2884551" cy="3638410"/>
            <a:chOff x="6858015" y="2295146"/>
            <a:chExt cx="2884551" cy="363841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909453-F182-4938-8B09-3BA4C80B1257}"/>
                </a:ext>
              </a:extLst>
            </p:cNvPr>
            <p:cNvSpPr/>
            <p:nvPr/>
          </p:nvSpPr>
          <p:spPr>
            <a:xfrm>
              <a:off x="6858015" y="2295148"/>
              <a:ext cx="2835611" cy="3638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DE647D-BEFE-4D4F-8771-44613E2E9205}"/>
                </a:ext>
              </a:extLst>
            </p:cNvPr>
            <p:cNvGrpSpPr/>
            <p:nvPr/>
          </p:nvGrpSpPr>
          <p:grpSpPr>
            <a:xfrm>
              <a:off x="7200900" y="2295146"/>
              <a:ext cx="2541666" cy="3638410"/>
              <a:chOff x="7200900" y="1874460"/>
              <a:chExt cx="2541666" cy="363841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E0F4C9-E2AE-470A-844D-63A3132D8A1D}"/>
                  </a:ext>
                </a:extLst>
              </p:cNvPr>
              <p:cNvCxnSpPr/>
              <p:nvPr/>
            </p:nvCxnSpPr>
            <p:spPr>
              <a:xfrm>
                <a:off x="7200900" y="3737569"/>
                <a:ext cx="21629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22B78DE-D8CB-46A1-831F-5132BD7B53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1962269"/>
                <a:ext cx="0" cy="35506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4A8FD95-F0EC-4C31-AC53-1142272D82BF}"/>
                  </a:ext>
                </a:extLst>
              </p:cNvPr>
              <p:cNvSpPr/>
              <p:nvPr/>
            </p:nvSpPr>
            <p:spPr>
              <a:xfrm rot="1460379">
                <a:off x="8075742" y="2225294"/>
                <a:ext cx="413224" cy="302455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4022423-3AB0-44B6-8C43-6FBB7A8D09CC}"/>
                  </a:ext>
                </a:extLst>
              </p:cNvPr>
              <p:cNvCxnSpPr/>
              <p:nvPr/>
            </p:nvCxnSpPr>
            <p:spPr>
              <a:xfrm flipV="1">
                <a:off x="8282354" y="2369820"/>
                <a:ext cx="0" cy="1367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FD2AEFD-2D5A-403E-97B8-E134173B4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3733827"/>
                <a:ext cx="70924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9D1C0AF-CA95-4127-9091-816241B1C3BE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 flipV="1">
                <a:off x="8282354" y="2359708"/>
                <a:ext cx="623277" cy="1374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94140EA-4BC2-4F7E-82CE-8E2341B57000}"/>
                  </a:ext>
                </a:extLst>
              </p:cNvPr>
              <p:cNvSpPr/>
              <p:nvPr/>
            </p:nvSpPr>
            <p:spPr>
              <a:xfrm rot="20630084">
                <a:off x="8013662" y="2697447"/>
                <a:ext cx="744647" cy="673942"/>
              </a:xfrm>
              <a:prstGeom prst="arc">
                <a:avLst>
                  <a:gd name="adj1" fmla="val 16200000"/>
                  <a:gd name="adj2" fmla="val 2070121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D2BF41DA-7261-4263-992D-56D317A20161}"/>
                  </a:ext>
                </a:extLst>
              </p:cNvPr>
              <p:cNvSpPr/>
              <p:nvPr/>
            </p:nvSpPr>
            <p:spPr>
              <a:xfrm rot="1441161">
                <a:off x="8071679" y="2241977"/>
                <a:ext cx="413224" cy="3024226"/>
              </a:xfrm>
              <a:prstGeom prst="arc">
                <a:avLst>
                  <a:gd name="adj1" fmla="val 16904136"/>
                  <a:gd name="adj2" fmla="val 1723600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557ADB7-6DA1-4971-99B0-AC94A8282983}"/>
                      </a:ext>
                    </a:extLst>
                  </p:cNvPr>
                  <p:cNvSpPr txBox="1"/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6FD08B6-B66B-4145-BDD1-EC0555D4DCE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C25DD07-60B8-4D34-972D-8BCFA4ACF77F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343" y="3748087"/>
                    <a:ext cx="3709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C25DD07-60B8-4D34-972D-8BCFA4ACF7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5343" y="3748087"/>
                    <a:ext cx="37093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FBFA495-7205-4B5B-989E-5F352A7A949E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9B46E2C-FE77-4A17-9546-D2781CB622C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98CCE04-19CC-423E-8DB1-33D61C728BE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0E8112-4689-4339-BEF6-BA59487E75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4171" y="1609186"/>
            <a:ext cx="2883658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A320-098B-4221-97D4-CDADA0B5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E213A8-0E4E-4767-9542-E5A5F360C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619616"/>
              </p:ext>
            </p:extLst>
          </p:nvPr>
        </p:nvGraphicFramePr>
        <p:xfrm>
          <a:off x="2367614" y="1854367"/>
          <a:ext cx="721614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41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178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41</cp:revision>
  <dcterms:created xsi:type="dcterms:W3CDTF">2020-09-17T02:34:46Z</dcterms:created>
  <dcterms:modified xsi:type="dcterms:W3CDTF">2021-04-18T14:56:50Z</dcterms:modified>
</cp:coreProperties>
</file>