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1" r:id="rId6"/>
    <p:sldId id="264" r:id="rId7"/>
    <p:sldId id="267" r:id="rId8"/>
    <p:sldId id="262" r:id="rId9"/>
    <p:sldId id="263" r:id="rId10"/>
    <p:sldId id="266" r:id="rId11"/>
    <p:sldId id="265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F0B1-D736-491F-81EB-EEF52373BBC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87585-2CEA-4FCC-8547-CB6322592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9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2207-815B-4BC2-A51E-A233FBC7E50D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47595" y="5013176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err="1"/>
              <a:t>TMVAClassification.C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47595" y="836712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00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733256"/>
            <a:ext cx="7315200" cy="438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/>
              <a:t>TMVAClassification.C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9501-17F0-4451-B79E-067F0DD4B37B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8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A19F-422E-484F-A2DD-724D8374D8FB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2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08721"/>
            <a:ext cx="2743200" cy="5217443"/>
          </a:xfr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721"/>
            <a:ext cx="8026400" cy="5217443"/>
          </a:xfr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D8B0-2A45-4F39-B282-7281C7B3912F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490066"/>
          </a:xfr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9"/>
            <a:ext cx="10972800" cy="5217443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3E65F138-B7A4-49B3-BDA7-74D5D801F1F9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4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60C317C9-B5F4-4C82-9C4A-A8FCDEAA526A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600" y="660400"/>
            <a:ext cx="107442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14100" y="723900"/>
            <a:ext cx="228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68FC-E3A5-4E9A-8D50-D5CDFB07AABA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52737"/>
            <a:ext cx="5384800" cy="5073427"/>
          </a:xfr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52737"/>
            <a:ext cx="5384800" cy="5073427"/>
          </a:xfr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CC0-5318-47E3-97E9-567BD98738B9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5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392" y="90872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28801"/>
            <a:ext cx="5386917" cy="4497363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012" y="90872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28801"/>
            <a:ext cx="5389033" cy="4497363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AFDF-4F2C-4F24-BEB8-07131C766314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6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4452-1535-4B4B-AF69-F62A71DF19D8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E990-1503-4FC2-A192-48459EA81054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836712"/>
            <a:ext cx="4011084" cy="598388"/>
          </a:xfr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36712"/>
            <a:ext cx="6815667" cy="5289451"/>
          </a:xfr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  <a:lvl2pPr>
              <a:defRPr sz="2800">
                <a:solidFill>
                  <a:srgbClr val="0000FF"/>
                </a:solidFill>
              </a:defRPr>
            </a:lvl2pPr>
            <a:lvl3pPr>
              <a:defRPr sz="2400">
                <a:solidFill>
                  <a:srgbClr val="0000FF"/>
                </a:solidFill>
              </a:defRPr>
            </a:lvl3pPr>
            <a:lvl4pPr>
              <a:defRPr sz="2000">
                <a:solidFill>
                  <a:srgbClr val="0000FF"/>
                </a:solidFill>
              </a:defRPr>
            </a:lvl4pPr>
            <a:lvl5pPr>
              <a:defRPr sz="20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7AFD-8AE2-4663-B50C-48EF70895FB5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6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7605" y="260581"/>
            <a:ext cx="10568413" cy="41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08721"/>
            <a:ext cx="109728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1233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776DFD"/>
                </a:solidFill>
              </a:defRPr>
            </a:lvl1pPr>
          </a:lstStyle>
          <a:p>
            <a:fld id="{F3109457-A335-46B4-9372-9F51495CA31E}" type="datetime1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80492" y="6356351"/>
            <a:ext cx="790604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776DFD"/>
                </a:solidFill>
              </a:defRPr>
            </a:lvl1pPr>
          </a:lstStyle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24160" y="6356351"/>
            <a:ext cx="1158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 baseline="0">
                <a:solidFill>
                  <a:srgbClr val="FF0000"/>
                </a:solidFill>
              </a:defRPr>
            </a:lvl1pPr>
          </a:lstStyle>
          <a:p>
            <a:fld id="{59BA7AFD-2012-4D92-BDDF-8F2B65B856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" y="44624"/>
            <a:ext cx="603251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34" y="1698"/>
            <a:ext cx="860898" cy="879434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657605" y="725662"/>
            <a:ext cx="10779429" cy="99198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2000">
                <a:srgbClr val="776DFD"/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0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6"/>
        </a:buBlip>
        <a:defRPr sz="3200" kern="12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7"/>
        </a:buBlip>
        <a:defRPr sz="2800" kern="1200">
          <a:solidFill>
            <a:srgbClr val="0000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400" kern="1200">
          <a:solidFill>
            <a:srgbClr val="0000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98B8-D584-46EB-A5B7-3FB5C36A8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betaSim</a:t>
            </a:r>
            <a:r>
              <a:rPr lang="zh-CN" altLang="en-US" dirty="0"/>
              <a:t>运行说明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26CFC2-75F6-4E9D-8CD7-BEC4DBD5B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王思广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北京大学物理学院</a:t>
            </a:r>
          </a:p>
        </p:txBody>
      </p:sp>
    </p:spTree>
    <p:extLst>
      <p:ext uri="{BB962C8B-B14F-4D97-AF65-F5344CB8AC3E}">
        <p14:creationId xmlns:p14="http://schemas.microsoft.com/office/powerpoint/2010/main" val="139854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4BE7E-D9D4-4122-AEA1-95D00AB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Cal</a:t>
            </a:r>
            <a:r>
              <a:rPr lang="zh-CN" altLang="en-US" dirty="0"/>
              <a:t>刻度目录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E5BCE-8BDF-41BA-AF5A-74E22BD4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到</a:t>
            </a:r>
            <a:r>
              <a:rPr lang="en-US" altLang="zh-CN" sz="2800" dirty="0"/>
              <a:t>Cs137</a:t>
            </a:r>
            <a:r>
              <a:rPr lang="zh-CN" altLang="en-US" sz="2800" dirty="0"/>
              <a:t>刻度目录：</a:t>
            </a:r>
            <a:r>
              <a:rPr lang="en-US" altLang="zh-CN" sz="2800" dirty="0"/>
              <a:t>cd /media/</a:t>
            </a:r>
            <a:r>
              <a:rPr lang="en-US" altLang="zh-CN" sz="2800" dirty="0" err="1"/>
              <a:t>sf_share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betaSim</a:t>
            </a:r>
            <a:r>
              <a:rPr lang="en-US" altLang="zh-CN" sz="2800" dirty="0"/>
              <a:t>/v1/run/Cal/Cs137</a:t>
            </a:r>
          </a:p>
          <a:p>
            <a:r>
              <a:rPr lang="zh-CN" altLang="en-US" sz="2800" dirty="0"/>
              <a:t>运行刻度文件：</a:t>
            </a:r>
            <a:r>
              <a:rPr lang="en-US" altLang="zh-CN" sz="2800" dirty="0"/>
              <a:t>./createRunCs137.sh</a:t>
            </a:r>
          </a:p>
          <a:p>
            <a:r>
              <a:rPr lang="zh-CN" altLang="en-US" sz="2800" dirty="0"/>
              <a:t>中间可以用：</a:t>
            </a:r>
            <a:r>
              <a:rPr lang="en-US" altLang="zh-CN" sz="2800" dirty="0"/>
              <a:t>root </a:t>
            </a:r>
            <a:r>
              <a:rPr lang="en-US" altLang="zh-CN" sz="2800" dirty="0" err="1"/>
              <a:t>check.C</a:t>
            </a:r>
            <a:r>
              <a:rPr lang="zh-CN" altLang="en-US" sz="2800" dirty="0"/>
              <a:t>进行检查当前运行状况</a:t>
            </a:r>
            <a:endParaRPr lang="en-US" altLang="zh-CN" sz="2800" dirty="0"/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top</a:t>
            </a:r>
            <a:r>
              <a:rPr lang="zh-CN" altLang="en-US" sz="2800" dirty="0"/>
              <a:t>查看运行结束后可合并文件</a:t>
            </a:r>
            <a:r>
              <a:rPr lang="en-US" altLang="zh-CN" sz="2800" dirty="0"/>
              <a:t>: </a:t>
            </a:r>
          </a:p>
          <a:p>
            <a:r>
              <a:rPr lang="en-US" altLang="zh-CN" sz="2800" dirty="0"/>
              <a:t>./addAllRltTog.sh </a:t>
            </a:r>
            <a:r>
              <a:rPr lang="zh-CN" altLang="en-US" sz="2800" dirty="0"/>
              <a:t>刻度文件合并成</a:t>
            </a:r>
            <a:r>
              <a:rPr lang="en-US" altLang="zh-CN" sz="2800" dirty="0" err="1"/>
              <a:t>all.root</a:t>
            </a:r>
            <a:r>
              <a:rPr lang="zh-CN" altLang="en-US" sz="2800" dirty="0"/>
              <a:t>并生成</a:t>
            </a:r>
            <a:r>
              <a:rPr lang="en-US" altLang="zh-CN" sz="2800" dirty="0"/>
              <a:t>all.txt</a:t>
            </a:r>
            <a:r>
              <a:rPr lang="zh-CN" altLang="en-US" sz="2800" dirty="0"/>
              <a:t>（只分析转化后的</a:t>
            </a:r>
            <a:r>
              <a:rPr lang="en-US" altLang="zh-CN" sz="2800" dirty="0"/>
              <a:t>txt</a:t>
            </a:r>
            <a:r>
              <a:rPr lang="zh-CN" altLang="en-US" sz="2800" dirty="0"/>
              <a:t>文件）。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22A1A-25CB-45F9-BFAA-4EDB3C2F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5695C-39E0-4020-892D-4E263664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49972B-5544-449D-8431-8C38AF502133}"/>
              </a:ext>
            </a:extLst>
          </p:cNvPr>
          <p:cNvSpPr txBox="1"/>
          <p:nvPr/>
        </p:nvSpPr>
        <p:spPr>
          <a:xfrm>
            <a:off x="9110444" y="1971412"/>
            <a:ext cx="282166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也可用</a:t>
            </a:r>
            <a:r>
              <a:rPr lang="en-US" altLang="zh-CN" dirty="0"/>
              <a:t>top</a:t>
            </a:r>
            <a:r>
              <a:rPr lang="zh-CN" altLang="en-US" dirty="0"/>
              <a:t>命令查看</a:t>
            </a:r>
            <a:r>
              <a:rPr lang="en-US" altLang="zh-CN" dirty="0"/>
              <a:t>job</a:t>
            </a:r>
          </a:p>
          <a:p>
            <a:r>
              <a:rPr lang="zh-CN" altLang="en-US" dirty="0"/>
              <a:t>按</a:t>
            </a:r>
            <a:r>
              <a:rPr lang="en-US" altLang="zh-CN" dirty="0"/>
              <a:t>q</a:t>
            </a:r>
            <a:r>
              <a:rPr lang="zh-CN" altLang="en-US" dirty="0"/>
              <a:t>键退出</a:t>
            </a:r>
            <a:r>
              <a:rPr lang="en-US" altLang="zh-CN" dirty="0"/>
              <a:t>top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D8B3D7-F3F5-4560-A262-586B95AC5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57" y="4042087"/>
            <a:ext cx="3400653" cy="23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2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0D6B-8603-4408-BFA5-FA1C7F65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AlAbsorbBeta</a:t>
            </a:r>
            <a:r>
              <a:rPr lang="zh-CN" altLang="en-US" dirty="0"/>
              <a:t>铝对</a:t>
            </a:r>
            <a:r>
              <a:rPr lang="zh-CN" altLang="en-US" dirty="0">
                <a:sym typeface="Symbol" panose="05050102010706020507" pitchFamily="18" charset="2"/>
              </a:rPr>
              <a:t>射线的吸收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1E545-FAAF-4A3C-BF65-215A8C71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到</a:t>
            </a:r>
            <a:r>
              <a:rPr lang="en-US" altLang="zh-CN" sz="2800" dirty="0"/>
              <a:t>Al</a:t>
            </a:r>
            <a:r>
              <a:rPr lang="zh-CN" altLang="en-US" sz="2800" dirty="0"/>
              <a:t>吸收目录：</a:t>
            </a:r>
            <a:r>
              <a:rPr lang="en-US" altLang="zh-CN" sz="2800" dirty="0"/>
              <a:t>cd /media/</a:t>
            </a:r>
            <a:r>
              <a:rPr lang="en-US" altLang="zh-CN" sz="2800" dirty="0" err="1"/>
              <a:t>sf_share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betaSim</a:t>
            </a:r>
            <a:r>
              <a:rPr lang="en-US" altLang="zh-CN" sz="2800" dirty="0"/>
              <a:t>/v1/run/</a:t>
            </a:r>
            <a:r>
              <a:rPr lang="en-US" altLang="zh-CN" sz="2800" dirty="0" err="1"/>
              <a:t>AlAbsorbBeta</a:t>
            </a:r>
            <a:endParaRPr lang="en-US" altLang="zh-CN" sz="2800" dirty="0"/>
          </a:p>
          <a:p>
            <a:r>
              <a:rPr lang="zh-CN" altLang="en-US" sz="2800" dirty="0"/>
              <a:t>打开脚本文件： </a:t>
            </a:r>
            <a:r>
              <a:rPr lang="en-US" altLang="zh-CN" sz="2800" dirty="0"/>
              <a:t>emacs createRun.sh &amp;</a:t>
            </a:r>
          </a:p>
          <a:p>
            <a:pPr lvl="1"/>
            <a:r>
              <a:rPr lang="zh-CN" altLang="en-US" sz="2400" dirty="0"/>
              <a:t>根据实验的窗口位置设置</a:t>
            </a:r>
            <a:r>
              <a:rPr lang="en-US" altLang="zh-CN" sz="2400" dirty="0" err="1"/>
              <a:t>detPos</a:t>
            </a:r>
            <a:endParaRPr lang="en-US" altLang="zh-CN" sz="2400" dirty="0"/>
          </a:p>
          <a:p>
            <a:pPr lvl="1"/>
            <a:r>
              <a:rPr lang="zh-CN" altLang="en-US" sz="2400" dirty="0"/>
              <a:t>根据实验的磁场强度设置</a:t>
            </a:r>
            <a:r>
              <a:rPr lang="en-US" altLang="zh-CN" sz="2400" dirty="0" err="1"/>
              <a:t>Bval</a:t>
            </a:r>
            <a:endParaRPr lang="en-US" altLang="zh-CN" sz="2400" dirty="0"/>
          </a:p>
          <a:p>
            <a:pPr lvl="1"/>
            <a:r>
              <a:rPr lang="zh-CN" altLang="en-US" sz="2400" dirty="0"/>
              <a:t>根据实验的铝片的厚度设置</a:t>
            </a:r>
            <a:r>
              <a:rPr lang="en-US" altLang="zh-CN" sz="2400" dirty="0" err="1"/>
              <a:t>Althick</a:t>
            </a:r>
            <a:endParaRPr lang="en-US" altLang="zh-CN" sz="2400" dirty="0"/>
          </a:p>
          <a:p>
            <a:pPr lvl="1"/>
            <a:r>
              <a:rPr lang="zh-CN" altLang="en-US" sz="2400" dirty="0"/>
              <a:t>运行：</a:t>
            </a:r>
            <a:r>
              <a:rPr lang="en-US" altLang="zh-CN" sz="2400" dirty="0"/>
              <a:t> ./createRun.sh 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Root2Txt.C</a:t>
            </a:r>
            <a:r>
              <a:rPr lang="zh-CN" altLang="en-US" sz="2400" dirty="0"/>
              <a:t> 进行批量文本转换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452EF-F09F-4FA0-8A9C-896A32FF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B417D-08CD-4052-B436-02D34CF1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963D2-B452-4FC2-AA2F-FF210861D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21" y="2189526"/>
            <a:ext cx="4710887" cy="38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B0FCB-4A11-453C-B6BC-07AE1504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批量文本转换脚本及运行结果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B121A64-618A-4FFE-80A2-9229EA46F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4" y="1093011"/>
            <a:ext cx="4028810" cy="372227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137728-2BEE-434D-A0DD-5B5F2C36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A926A9-DD79-4CE3-BF50-DCEB4997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FEB977-1F5D-4C35-9EC3-D297C285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64" y="926961"/>
            <a:ext cx="652553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1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C265-8570-4582-A505-0399C17D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将多个文件画在一个图内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B21F-9D80-4F3A-9D9A-05B45F03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 /media/</a:t>
            </a:r>
            <a:r>
              <a:rPr lang="en-US" altLang="zh-CN" dirty="0" err="1"/>
              <a:t>sf_share</a:t>
            </a:r>
            <a:r>
              <a:rPr lang="en-US" altLang="zh-CN" dirty="0"/>
              <a:t>/</a:t>
            </a:r>
            <a:r>
              <a:rPr lang="en-US" altLang="zh-CN" dirty="0" err="1"/>
              <a:t>betaSim</a:t>
            </a:r>
            <a:r>
              <a:rPr lang="en-US" altLang="zh-CN" dirty="0"/>
              <a:t>/v1/run/</a:t>
            </a:r>
            <a:r>
              <a:rPr lang="en-US" altLang="zh-CN" dirty="0" err="1"/>
              <a:t>AlAbsorbBeta</a:t>
            </a:r>
            <a:endParaRPr lang="en-US" altLang="zh-CN" dirty="0"/>
          </a:p>
          <a:p>
            <a:r>
              <a:rPr lang="en-US" altLang="zh-CN" dirty="0"/>
              <a:t>root </a:t>
            </a:r>
            <a:r>
              <a:rPr lang="en-US" altLang="zh-CN" dirty="0" err="1"/>
              <a:t>drawSpeTog.C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B540AE-3F72-4C09-A757-90D15294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D11DD9-6D26-4C5B-8A7B-B6A4950D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9F5772-2405-4722-86D9-6BFA187A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02" y="1761897"/>
            <a:ext cx="6058746" cy="41153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EBD4FF-934E-48F0-B785-B3862740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4" y="2157433"/>
            <a:ext cx="4492832" cy="4564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902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FF25F-8694-40E4-AE51-84C2B329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ana</a:t>
            </a:r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1ADC3-14B3-4836-8033-327C22BC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ana</a:t>
            </a:r>
            <a:r>
              <a:rPr lang="zh-CN" altLang="en-US" dirty="0"/>
              <a:t>目录下有一</a:t>
            </a:r>
            <a:r>
              <a:rPr lang="en-US" altLang="zh-CN" dirty="0"/>
              <a:t>python</a:t>
            </a:r>
            <a:r>
              <a:rPr lang="zh-CN" altLang="en-US" dirty="0"/>
              <a:t>代码，目的是给同学们展示怎么用</a:t>
            </a:r>
            <a:r>
              <a:rPr lang="en-US" altLang="zh-CN" dirty="0"/>
              <a:t>python</a:t>
            </a:r>
            <a:r>
              <a:rPr lang="zh-CN" altLang="en-US" dirty="0"/>
              <a:t>进行读取</a:t>
            </a:r>
            <a:r>
              <a:rPr lang="en-US" altLang="zh-CN" dirty="0"/>
              <a:t>root</a:t>
            </a:r>
            <a:r>
              <a:rPr lang="zh-CN" altLang="en-US" dirty="0"/>
              <a:t>文件（关注红框内的命令）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3D584E-068C-4512-B744-333C4C32B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8" y="2391894"/>
            <a:ext cx="5117095" cy="1972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1F883E-0BC1-4336-B89D-A96ACA413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26" y="2142877"/>
            <a:ext cx="6011114" cy="423921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956FF0-5D9C-4ED3-B866-799FB947719D}"/>
              </a:ext>
            </a:extLst>
          </p:cNvPr>
          <p:cNvSpPr/>
          <p:nvPr/>
        </p:nvSpPr>
        <p:spPr>
          <a:xfrm>
            <a:off x="4622334" y="2323750"/>
            <a:ext cx="687897" cy="2684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FF33B7-9A24-4C90-8798-00BA57B45AD2}"/>
              </a:ext>
            </a:extLst>
          </p:cNvPr>
          <p:cNvSpPr/>
          <p:nvPr/>
        </p:nvSpPr>
        <p:spPr>
          <a:xfrm>
            <a:off x="1132514" y="3784312"/>
            <a:ext cx="1619075" cy="2684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DB134-053D-46CA-BA0F-A53846DCF396}"/>
              </a:ext>
            </a:extLst>
          </p:cNvPr>
          <p:cNvSpPr txBox="1"/>
          <p:nvPr/>
        </p:nvSpPr>
        <p:spPr>
          <a:xfrm>
            <a:off x="623392" y="4714613"/>
            <a:ext cx="387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r>
              <a:rPr lang="zh-CN" altLang="en-US" dirty="0"/>
              <a:t>退出</a:t>
            </a:r>
            <a:r>
              <a:rPr lang="en-US" altLang="zh-CN" dirty="0"/>
              <a:t>ipython3</a:t>
            </a:r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FF48B56E-5C1C-4482-AF32-7372CF40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F66A0F7-90BF-48C7-92A9-6CB8462A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0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AF733-5283-44AC-B495-E5F711F4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简单的</a:t>
            </a:r>
            <a:r>
              <a:rPr lang="en-US" altLang="zh-CN" dirty="0"/>
              <a:t>bash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88FBF-8614-40E6-BE89-85A0316F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/media/</a:t>
            </a:r>
            <a:r>
              <a:rPr lang="en-US" altLang="zh-CN" dirty="0" err="1"/>
              <a:t>sf_share</a:t>
            </a:r>
            <a:r>
              <a:rPr lang="en-US" altLang="zh-CN" dirty="0"/>
              <a:t>/</a:t>
            </a:r>
            <a:r>
              <a:rPr lang="en-US" altLang="zh-CN" dirty="0" err="1"/>
              <a:t>betaSim</a:t>
            </a:r>
            <a:r>
              <a:rPr lang="en-US" altLang="zh-CN" dirty="0"/>
              <a:t>/v1  </a:t>
            </a:r>
            <a:r>
              <a:rPr lang="zh-CN" altLang="en-US" dirty="0"/>
              <a:t>到特定目录</a:t>
            </a:r>
            <a:endParaRPr lang="en-US" altLang="zh-CN" dirty="0"/>
          </a:p>
          <a:p>
            <a:r>
              <a:rPr lang="en-US" altLang="zh-CN" dirty="0"/>
              <a:t>cd    ../  </a:t>
            </a:r>
            <a:r>
              <a:rPr lang="zh-CN" altLang="en-US" dirty="0"/>
              <a:t>退回上级目录</a:t>
            </a:r>
            <a:endParaRPr lang="en-US" altLang="zh-CN" dirty="0"/>
          </a:p>
          <a:p>
            <a:r>
              <a:rPr lang="en-US" altLang="zh-CN" dirty="0" err="1"/>
              <a:t>ll</a:t>
            </a:r>
            <a:r>
              <a:rPr lang="en-US" altLang="zh-CN" dirty="0"/>
              <a:t>           </a:t>
            </a:r>
            <a:r>
              <a:rPr lang="zh-CN" altLang="en-US" dirty="0"/>
              <a:t>查看当前目录下的文件</a:t>
            </a:r>
            <a:endParaRPr lang="en-US" altLang="zh-CN" dirty="0"/>
          </a:p>
          <a:p>
            <a:r>
              <a:rPr lang="en-US" altLang="zh-CN" dirty="0"/>
              <a:t>emacs </a:t>
            </a:r>
            <a:r>
              <a:rPr lang="en-US" altLang="zh-CN" dirty="0" err="1"/>
              <a:t>test.C</a:t>
            </a:r>
            <a:r>
              <a:rPr lang="en-US" altLang="zh-CN" dirty="0"/>
              <a:t>   </a:t>
            </a:r>
            <a:r>
              <a:rPr lang="zh-CN" altLang="en-US" dirty="0"/>
              <a:t>编辑文本文件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18CA91-5A08-4DCF-BF5A-A45C9C7D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E4593B-E565-4D23-8C71-445588E6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9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EDCD0-AC6A-4933-8BC1-D60C227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gui</a:t>
            </a:r>
            <a:r>
              <a:rPr lang="zh-CN" altLang="en-US" dirty="0"/>
              <a:t>图形运行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3E488-7D1F-4016-B9A2-21910776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</a:t>
            </a:r>
            <a:r>
              <a:rPr lang="en-US" altLang="zh-CN" dirty="0"/>
              <a:t>bin</a:t>
            </a:r>
            <a:r>
              <a:rPr lang="zh-CN" altLang="en-US" dirty="0"/>
              <a:t>目录下：</a:t>
            </a:r>
            <a:r>
              <a:rPr lang="en-US" altLang="zh-CN" dirty="0"/>
              <a:t>cd /media/</a:t>
            </a:r>
            <a:r>
              <a:rPr lang="en-US" altLang="zh-CN" dirty="0" err="1"/>
              <a:t>sf_share</a:t>
            </a:r>
            <a:r>
              <a:rPr lang="en-US" altLang="zh-CN" dirty="0"/>
              <a:t>/</a:t>
            </a:r>
            <a:r>
              <a:rPr lang="en-US" altLang="zh-CN" dirty="0" err="1"/>
              <a:t>betaSim</a:t>
            </a:r>
            <a:r>
              <a:rPr lang="en-US" altLang="zh-CN" dirty="0"/>
              <a:t>/v1/bin</a:t>
            </a:r>
          </a:p>
          <a:p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betaSim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用菜单运行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996919-FBAF-4B92-8890-0A4E3DB9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56" y="2912253"/>
            <a:ext cx="4325428" cy="2775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867AC5-CC23-4558-BDCB-65903B007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48" y="2839204"/>
            <a:ext cx="4577998" cy="2848532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8087E3-B31C-4FCD-BF79-53C8740E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3DCE88-FB27-4E8F-9173-332281DB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DB1C-C0F7-4D50-9E72-0D11254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Vac</a:t>
            </a:r>
            <a:r>
              <a:rPr lang="zh-CN" altLang="en-US" dirty="0"/>
              <a:t>目录下运行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A41FB-D5D7-42D1-90AF-87445047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到目录：</a:t>
            </a:r>
            <a:r>
              <a:rPr lang="en-US" altLang="zh-CN" dirty="0"/>
              <a:t>cd /media/</a:t>
            </a:r>
            <a:r>
              <a:rPr lang="en-US" altLang="zh-CN" dirty="0" err="1"/>
              <a:t>sf_share</a:t>
            </a:r>
            <a:r>
              <a:rPr lang="en-US" altLang="zh-CN" dirty="0"/>
              <a:t>/</a:t>
            </a:r>
            <a:r>
              <a:rPr lang="en-US" altLang="zh-CN" dirty="0" err="1"/>
              <a:t>betaSim</a:t>
            </a:r>
            <a:r>
              <a:rPr lang="en-US" altLang="zh-CN" dirty="0"/>
              <a:t>/v1/run/Vac</a:t>
            </a:r>
          </a:p>
          <a:p>
            <a:r>
              <a:rPr lang="zh-CN" altLang="en-US" dirty="0"/>
              <a:t>编辑脚本文件：</a:t>
            </a:r>
            <a:r>
              <a:rPr lang="en-US" altLang="zh-CN" dirty="0"/>
              <a:t> emacs createRun.sh &amp;</a:t>
            </a:r>
          </a:p>
          <a:p>
            <a:r>
              <a:rPr lang="zh-CN" altLang="en-US" dirty="0"/>
              <a:t>根据实验改变</a:t>
            </a:r>
            <a:endParaRPr lang="en-US" altLang="zh-CN" dirty="0"/>
          </a:p>
          <a:p>
            <a:pPr lvl="1"/>
            <a:r>
              <a:rPr lang="zh-CN" altLang="en-US" dirty="0"/>
              <a:t>窗口位置</a:t>
            </a:r>
            <a:r>
              <a:rPr lang="en-US" altLang="zh-CN" dirty="0" err="1"/>
              <a:t>wpos</a:t>
            </a:r>
            <a:endParaRPr lang="en-US" altLang="zh-CN" dirty="0"/>
          </a:p>
          <a:p>
            <a:pPr lvl="1"/>
            <a:r>
              <a:rPr lang="zh-CN" altLang="en-US" dirty="0"/>
              <a:t>磁场强度</a:t>
            </a:r>
            <a:r>
              <a:rPr lang="en-US" altLang="zh-CN" dirty="0" err="1"/>
              <a:t>Bval</a:t>
            </a:r>
            <a:endParaRPr lang="en-US" altLang="zh-CN" dirty="0"/>
          </a:p>
          <a:p>
            <a:r>
              <a:rPr lang="zh-CN" altLang="en-US" dirty="0"/>
              <a:t>开始模拟：</a:t>
            </a:r>
            <a:r>
              <a:rPr lang="en-US" altLang="zh-CN" dirty="0"/>
              <a:t> ./createRun.sh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1AC144-3142-4094-AA1E-0DAB1B01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95" y="2098380"/>
            <a:ext cx="4654213" cy="4440533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C692C-63F3-4A71-BD98-E9294C37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38B5C-455D-492D-A6D6-31308988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0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33A81-3C27-4154-BB4E-3A5A933F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模拟过程中可以检查当前的状况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31575F2-79D5-44B6-A902-61E893D8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3" y="1048837"/>
            <a:ext cx="5324402" cy="18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C8038F-6975-44DF-A097-65C2F7C6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2FDC3B-D905-4CAE-8256-651665CF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2FDB80-ABD4-4448-B94F-3E94D06C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95" y="1048837"/>
            <a:ext cx="6354062" cy="44583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2D1A57-E21D-4FDF-BC28-BF0C30FE08E5}"/>
              </a:ext>
            </a:extLst>
          </p:cNvPr>
          <p:cNvSpPr txBox="1"/>
          <p:nvPr/>
        </p:nvSpPr>
        <p:spPr>
          <a:xfrm>
            <a:off x="276837" y="3363985"/>
            <a:ext cx="409382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也可用</a:t>
            </a:r>
            <a:r>
              <a:rPr lang="en-US" altLang="zh-CN" dirty="0"/>
              <a:t>top</a:t>
            </a:r>
            <a:r>
              <a:rPr lang="zh-CN" altLang="en-US" dirty="0"/>
              <a:t>命令查看</a:t>
            </a:r>
            <a:r>
              <a:rPr lang="en-US" altLang="zh-CN" dirty="0"/>
              <a:t>job</a:t>
            </a:r>
          </a:p>
          <a:p>
            <a:r>
              <a:rPr lang="zh-CN" altLang="en-US" dirty="0"/>
              <a:t>按</a:t>
            </a:r>
            <a:r>
              <a:rPr lang="en-US" altLang="zh-CN" dirty="0"/>
              <a:t>q</a:t>
            </a:r>
            <a:r>
              <a:rPr lang="zh-CN" altLang="en-US" dirty="0"/>
              <a:t>键退出</a:t>
            </a:r>
            <a:r>
              <a:rPr lang="en-US" altLang="zh-CN" dirty="0"/>
              <a:t>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68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94B8-AEC5-463A-B9A1-965F8AEA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root</a:t>
            </a:r>
            <a:r>
              <a:rPr lang="zh-CN" altLang="en-US" dirty="0"/>
              <a:t>文件转换为</a:t>
            </a:r>
            <a:r>
              <a:rPr lang="en-US" altLang="zh-CN" dirty="0"/>
              <a:t>txt</a:t>
            </a:r>
            <a:r>
              <a:rPr lang="zh-CN" altLang="en-US" dirty="0"/>
              <a:t>文件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58F47-15E5-452F-B2C9-59CCCF36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ABB084-C909-4C92-AB02-82910AB6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4B6AFB-079D-4C7B-B1CB-E140E276B117}"/>
              </a:ext>
            </a:extLst>
          </p:cNvPr>
          <p:cNvSpPr txBox="1"/>
          <p:nvPr/>
        </p:nvSpPr>
        <p:spPr>
          <a:xfrm>
            <a:off x="623392" y="903394"/>
            <a:ext cx="62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ll</a:t>
            </a:r>
            <a:r>
              <a:rPr lang="zh-CN" altLang="en-US" dirty="0"/>
              <a:t>命令查看当前目录下以</a:t>
            </a:r>
            <a:r>
              <a:rPr lang="en-US" altLang="zh-CN" dirty="0"/>
              <a:t>root</a:t>
            </a:r>
            <a:r>
              <a:rPr lang="zh-CN" altLang="en-US" dirty="0"/>
              <a:t>为扩充名的文件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4067F5-1544-450D-94A8-FE4AC3CB76F2}"/>
              </a:ext>
            </a:extLst>
          </p:cNvPr>
          <p:cNvSpPr txBox="1"/>
          <p:nvPr/>
        </p:nvSpPr>
        <p:spPr>
          <a:xfrm>
            <a:off x="623392" y="3429000"/>
            <a:ext cx="626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Root2Txt.C</a:t>
            </a:r>
            <a:r>
              <a:rPr lang="zh-CN" altLang="en-US" dirty="0"/>
              <a:t>将</a:t>
            </a:r>
            <a:r>
              <a:rPr lang="en-US" altLang="zh-CN" dirty="0"/>
              <a:t>root</a:t>
            </a:r>
            <a:r>
              <a:rPr lang="zh-CN" altLang="en-US" dirty="0"/>
              <a:t>文件转化为</a:t>
            </a:r>
            <a:r>
              <a:rPr lang="en-US" altLang="zh-CN" dirty="0"/>
              <a:t>txt</a:t>
            </a:r>
            <a:r>
              <a:rPr lang="zh-CN" altLang="en-US" dirty="0"/>
              <a:t>文件：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ADB931-CCFF-42AE-B521-AD4C3BCBC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59" y="3732543"/>
            <a:ext cx="3746217" cy="25340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4496695-45FF-4DF7-9638-E0DE421994DF}"/>
              </a:ext>
            </a:extLst>
          </p:cNvPr>
          <p:cNvSpPr txBox="1"/>
          <p:nvPr/>
        </p:nvSpPr>
        <p:spPr>
          <a:xfrm>
            <a:off x="6889968" y="1088060"/>
            <a:ext cx="545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txt</a:t>
            </a:r>
            <a:r>
              <a:rPr lang="zh-CN" altLang="en-US" dirty="0"/>
              <a:t>文件有两列：第一列是道数，第二列是计数</a:t>
            </a:r>
            <a:endParaRPr lang="en-US" altLang="zh-CN" dirty="0"/>
          </a:p>
          <a:p>
            <a:r>
              <a:rPr lang="en-US" altLang="zh-CN" dirty="0"/>
              <a:t>more At315.0mm_Air.txt  </a:t>
            </a:r>
            <a:r>
              <a:rPr lang="zh-CN" altLang="en-US" dirty="0"/>
              <a:t>（弹出下对话框后用</a:t>
            </a:r>
            <a:r>
              <a:rPr lang="en-US" altLang="zh-CN" dirty="0"/>
              <a:t>q</a:t>
            </a:r>
            <a:r>
              <a:rPr lang="zh-CN" altLang="en-US" dirty="0"/>
              <a:t>退出）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19ED99A-D752-4E3F-85FA-B6B863EB11DC}"/>
              </a:ext>
            </a:extLst>
          </p:cNvPr>
          <p:cNvCxnSpPr/>
          <p:nvPr/>
        </p:nvCxnSpPr>
        <p:spPr>
          <a:xfrm flipV="1">
            <a:off x="623392" y="903394"/>
            <a:ext cx="11568608" cy="2354613"/>
          </a:xfrm>
          <a:prstGeom prst="bentConnector3">
            <a:avLst>
              <a:gd name="adj1" fmla="val 537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5122806-E883-4E11-BDE7-9077388F7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470" y="1734391"/>
            <a:ext cx="1616401" cy="1674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AF0A15D-AFE5-432B-99D2-D69CA7469BB8}"/>
              </a:ext>
            </a:extLst>
          </p:cNvPr>
          <p:cNvSpPr txBox="1"/>
          <p:nvPr/>
        </p:nvSpPr>
        <p:spPr>
          <a:xfrm>
            <a:off x="9387722" y="1998705"/>
            <a:ext cx="26956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只分析转化后的</a:t>
            </a:r>
            <a:r>
              <a:rPr lang="en-US" altLang="zh-CN" dirty="0"/>
              <a:t>txt</a:t>
            </a:r>
            <a:r>
              <a:rPr lang="zh-CN" altLang="en-US" dirty="0"/>
              <a:t>文件</a:t>
            </a:r>
          </a:p>
        </p:txBody>
      </p:sp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C1062658-3925-402B-9532-D2278E511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4" y="1326421"/>
            <a:ext cx="5944430" cy="1562318"/>
          </a:xfr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38EFB0A-D5E2-4491-A160-104DCA84D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4" y="3969262"/>
            <a:ext cx="5230996" cy="19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3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4439-CB1D-426A-9CDE-58A8D5E7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批量转换</a:t>
            </a:r>
            <a:r>
              <a:rPr lang="en-US" altLang="zh-CN" dirty="0"/>
              <a:t>root</a:t>
            </a:r>
            <a:r>
              <a:rPr lang="zh-CN" altLang="en-US" dirty="0"/>
              <a:t>到</a:t>
            </a:r>
            <a:r>
              <a:rPr lang="en-US" altLang="zh-CN" dirty="0"/>
              <a:t>txt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09814-8ADB-4933-B6F8-30677FDA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Root2Txt.C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运行：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23FE55-C1AD-43BE-A043-D5661439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904328-EF0A-4AB7-B68B-B17D2DE3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9BBE5F-0E1A-4686-95A1-FAE091492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145880"/>
            <a:ext cx="3768282" cy="39894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499D4A-DAED-4BB6-BC2F-B26AA571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69" y="2344915"/>
            <a:ext cx="639216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2DA8-AF84-491F-B145-108DCB92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Air</a:t>
            </a:r>
            <a:r>
              <a:rPr lang="zh-CN" altLang="en-US" dirty="0"/>
              <a:t>目录下运行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D616A-3178-4737-A401-66616046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Val</a:t>
            </a:r>
            <a:r>
              <a:rPr lang="zh-CN" altLang="en-US" dirty="0"/>
              <a:t>目录下运行方法类似，进行批量转换。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AF7A0-F407-41BE-A09B-4246D2B3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62349-FC3A-413E-98D1-E5611C12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569A5C-B0AE-408C-A290-D98EE4297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50" y="1719469"/>
            <a:ext cx="3942636" cy="4252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523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4BE7E-D9D4-4122-AEA1-95D00AB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Cal</a:t>
            </a:r>
            <a:r>
              <a:rPr lang="zh-CN" altLang="en-US" dirty="0"/>
              <a:t>刻度目录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E5BCE-8BDF-41BA-AF5A-74E22BD4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到</a:t>
            </a:r>
            <a:r>
              <a:rPr lang="en-US" altLang="zh-CN" sz="2800" dirty="0"/>
              <a:t>Co60</a:t>
            </a:r>
            <a:r>
              <a:rPr lang="zh-CN" altLang="en-US" sz="2800" dirty="0"/>
              <a:t>刻度目录：</a:t>
            </a:r>
            <a:r>
              <a:rPr lang="en-US" altLang="zh-CN" sz="2800" dirty="0"/>
              <a:t>cd /media/</a:t>
            </a:r>
            <a:r>
              <a:rPr lang="en-US" altLang="zh-CN" sz="2800" dirty="0" err="1"/>
              <a:t>sf_share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betaSim</a:t>
            </a:r>
            <a:r>
              <a:rPr lang="en-US" altLang="zh-CN" sz="2800" dirty="0"/>
              <a:t>/v1/run/Cal/Co60</a:t>
            </a:r>
          </a:p>
          <a:p>
            <a:r>
              <a:rPr lang="zh-CN" altLang="en-US" sz="2800" dirty="0"/>
              <a:t>运行刻度文件：</a:t>
            </a:r>
            <a:r>
              <a:rPr lang="en-US" altLang="zh-CN" sz="2800" dirty="0"/>
              <a:t>./createRunCo60.sh</a:t>
            </a:r>
          </a:p>
          <a:p>
            <a:r>
              <a:rPr lang="zh-CN" altLang="en-US" sz="2800" dirty="0"/>
              <a:t>中间可以用：</a:t>
            </a:r>
            <a:r>
              <a:rPr lang="en-US" altLang="zh-CN" sz="2800" dirty="0"/>
              <a:t>root </a:t>
            </a:r>
            <a:r>
              <a:rPr lang="en-US" altLang="zh-CN" sz="2800" dirty="0" err="1"/>
              <a:t>check.C</a:t>
            </a:r>
            <a:r>
              <a:rPr lang="zh-CN" altLang="en-US" sz="2800" dirty="0"/>
              <a:t>进行检查当前运行状况</a:t>
            </a:r>
            <a:endParaRPr lang="en-US" altLang="zh-CN" sz="2800" dirty="0"/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top</a:t>
            </a:r>
            <a:r>
              <a:rPr lang="zh-CN" altLang="en-US" sz="2800" dirty="0"/>
              <a:t>查看运行结束后可合并文件</a:t>
            </a:r>
            <a:r>
              <a:rPr lang="en-US" altLang="zh-CN" sz="2800" dirty="0"/>
              <a:t>: </a:t>
            </a:r>
          </a:p>
          <a:p>
            <a:r>
              <a:rPr lang="en-US" altLang="zh-CN" sz="2800" dirty="0"/>
              <a:t>./addAllRltTog.sh </a:t>
            </a:r>
            <a:r>
              <a:rPr lang="zh-CN" altLang="en-US" sz="2800" dirty="0"/>
              <a:t>刻度文件合并成</a:t>
            </a:r>
            <a:r>
              <a:rPr lang="en-US" altLang="zh-CN" sz="2800" dirty="0" err="1"/>
              <a:t>all.root</a:t>
            </a:r>
            <a:r>
              <a:rPr lang="zh-CN" altLang="en-US" sz="2800" dirty="0"/>
              <a:t>并生成</a:t>
            </a:r>
            <a:r>
              <a:rPr lang="en-US" altLang="zh-CN" sz="2800" dirty="0"/>
              <a:t>all.txt</a:t>
            </a:r>
            <a:r>
              <a:rPr lang="zh-CN" altLang="en-US" sz="2800" dirty="0"/>
              <a:t>（只分析转化后的</a:t>
            </a:r>
            <a:r>
              <a:rPr lang="en-US" altLang="zh-CN" sz="2800" dirty="0"/>
              <a:t>txt</a:t>
            </a:r>
            <a:r>
              <a:rPr lang="zh-CN" altLang="en-US" sz="2800" dirty="0"/>
              <a:t>文件）。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22A1A-25CB-45F9-BFAA-4EDB3C2F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siguang@pku.edu.cn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5695C-39E0-4020-892D-4E263664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7AFD-2012-4D92-BDDF-8F2B65B8564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49972B-5544-449D-8431-8C38AF502133}"/>
              </a:ext>
            </a:extLst>
          </p:cNvPr>
          <p:cNvSpPr txBox="1"/>
          <p:nvPr/>
        </p:nvSpPr>
        <p:spPr>
          <a:xfrm>
            <a:off x="9110444" y="1971412"/>
            <a:ext cx="282166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也可用</a:t>
            </a:r>
            <a:r>
              <a:rPr lang="en-US" altLang="zh-CN" dirty="0"/>
              <a:t>top</a:t>
            </a:r>
            <a:r>
              <a:rPr lang="zh-CN" altLang="en-US" dirty="0"/>
              <a:t>命令查看</a:t>
            </a:r>
            <a:r>
              <a:rPr lang="en-US" altLang="zh-CN" dirty="0"/>
              <a:t>job</a:t>
            </a:r>
          </a:p>
          <a:p>
            <a:r>
              <a:rPr lang="zh-CN" altLang="en-US" dirty="0"/>
              <a:t>按</a:t>
            </a:r>
            <a:r>
              <a:rPr lang="en-US" altLang="zh-CN" dirty="0"/>
              <a:t>q</a:t>
            </a:r>
            <a:r>
              <a:rPr lang="zh-CN" altLang="en-US" dirty="0"/>
              <a:t>键退出</a:t>
            </a:r>
            <a:r>
              <a:rPr lang="en-US" altLang="zh-CN" dirty="0"/>
              <a:t>top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D51782-277D-428D-B9AD-6F792059C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92" y="3672430"/>
            <a:ext cx="3370072" cy="2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412"/>
      </p:ext>
    </p:extLst>
  </p:cSld>
  <p:clrMapOvr>
    <a:masterClrMapping/>
  </p:clrMapOvr>
</p:sld>
</file>

<file path=ppt/theme/theme1.xml><?xml version="1.0" encoding="utf-8"?>
<a:theme xmlns:a="http://schemas.openxmlformats.org/drawingml/2006/main" name="wsgROOT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01_Basic" id="{58EEADAF-50A5-482E-B656-C5D3BBED1EB2}" vid="{B6241802-0863-4ED2-93C8-FCEA60E209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root</Template>
  <TotalTime>296</TotalTime>
  <Words>665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Calibri</vt:lpstr>
      <vt:lpstr>Symbol</vt:lpstr>
      <vt:lpstr>wsgROOT</vt:lpstr>
      <vt:lpstr>betaSim运行说明</vt:lpstr>
      <vt:lpstr>简单的bash命令</vt:lpstr>
      <vt:lpstr>gui图形运行</vt:lpstr>
      <vt:lpstr>Vac目录下运行</vt:lpstr>
      <vt:lpstr>模拟过程中可以检查当前的状况</vt:lpstr>
      <vt:lpstr>root文件转换为txt文件</vt:lpstr>
      <vt:lpstr>批量转换root到txt文件</vt:lpstr>
      <vt:lpstr>Air目录下运行</vt:lpstr>
      <vt:lpstr>Cal刻度目录</vt:lpstr>
      <vt:lpstr>Cal刻度目录</vt:lpstr>
      <vt:lpstr>AlAbsorbBeta铝对射线的吸收</vt:lpstr>
      <vt:lpstr>批量文本转换脚本及运行结果</vt:lpstr>
      <vt:lpstr>将多个文件画在一个图内</vt:lpstr>
      <vt:lpstr>ana目录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升级root到6.22.02</dc:title>
  <dc:creator>wsg</dc:creator>
  <cp:lastModifiedBy>wsg</cp:lastModifiedBy>
  <cp:revision>42</cp:revision>
  <dcterms:created xsi:type="dcterms:W3CDTF">2020-08-19T00:05:45Z</dcterms:created>
  <dcterms:modified xsi:type="dcterms:W3CDTF">2020-08-25T06:42:40Z</dcterms:modified>
</cp:coreProperties>
</file>