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58" y="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DD98A-0F4A-4E02-9041-88828D2A188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F59D6-05C1-422D-A943-46C9D08E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F59D6-05C1-422D-A943-46C9D08EF5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A555-12E9-425C-A465-8099B1C2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12F80-8478-4B1E-8F26-01077776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AB9B4-7F00-4B7A-BD72-2EE1120D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4215F-67B9-4616-922C-F0829F42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7DFD6-F6A8-48DF-862E-D7DAA175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6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6E15-647E-4BA0-80DA-A42A18FC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B6543-2607-4324-B598-EDD09A782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DCB6F-4AFC-43F8-9D61-F8368957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A38B7-6F0A-42D2-B025-C0017626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CD96F-A417-4D20-BD6B-D1E269BF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0FE4F-A2CA-4B46-836E-D3305ABA9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AE5A0-C9F7-43C8-8EAC-8FD6170B3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D7EC-E378-4E21-9EF4-78DA55FD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9C81-1B5F-4F65-B6D1-EA31E38C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AE5D-341C-40AD-8241-E738E36B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0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CBB7-E039-4333-A25C-BEE5A459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3957-F4FC-4D96-8368-9067A82DB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1082-D481-4C48-96C4-22D8FA3E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A7B9-CCBE-4B0A-BBDC-A4889AAC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DF36-2146-43DE-A248-AEB0C0B9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6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A5F4-A22C-4672-A34D-1C9177C2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9C7D0-0F82-41E7-BAE2-E0699D2B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4BDEF-FDD6-4FD7-B4F8-CED04581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396B-298E-408A-92A1-F16A8ADF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1B52-189D-42F3-A9F8-78856CCE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6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5780-4D8D-45F9-8CFA-AC7E5C39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74D7-0923-473E-ACE6-C0566F009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CC269-F74C-471C-9447-766A36E4D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5F69B-CCF7-43DB-BD62-8010A836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63DFE-B1C7-4FF6-BC14-E08365F6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4D7C7-CB52-47ED-8279-79BFE5F1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16BF-C1F7-41B0-8682-F551B785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A81B-9057-4FE0-AAFA-533D34AF2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BEBFF-2C69-4A2D-9927-070AA3631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76499-00D2-4573-A93D-4346437FF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A93B9-BE86-4B0C-8554-D7FF2C861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16C64-9216-4327-A1BE-F359001C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1F4CA-1F74-4EB4-94D3-48C61633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37AD8-1A73-4761-8E90-93C41C67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879F-849C-4E30-B8D6-7CDF132E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571A0-4F00-4B7E-AE00-CD87BA33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F6901-8A0B-41E2-9AC5-F187B62F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A1976-03B9-488D-ABFB-30D41BF8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0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9073C-4FA9-458F-9BC2-539A76D7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E317D-DDB9-42D7-8E87-8CB2EFCD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3E62F-F003-4024-A74C-F3B2A281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4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F78B-E546-4C27-9289-CEEE492E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78EE-9C0E-452B-85B5-90631294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B2DFD-CAA9-4797-8A01-C1C704BBC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B0F84-453A-4642-B780-9D0D7E2A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0CB37-C8E9-4081-BCF7-40AF1438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4CE25-694D-4A47-9A1E-11234210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3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5E60-BE84-4155-AB1B-7D512278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451D0-84CE-4B86-95CE-737FAF179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78A39-18E6-45F7-AFB0-D174F0340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7B515-7916-4E11-A6D2-4E50D4F8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4B39A-D8D6-49CF-A8AB-ECF18956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42E8F-A31A-44C3-8DF9-B691B75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9DCC5-B5EC-42CC-B8A2-E8FA35AF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1B8A3-35F8-4A53-A542-4D2910214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FE84D-3252-4914-94D7-ECF6E531D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2F7F-CFB7-4A83-8C76-24DBCEAD790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52E7D-13E1-4BD6-A225-9E77D6BEC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687F6-A948-48EF-814B-CDEAB0217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0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1896C9-3F1E-4C15-868C-139FC66B2B31}"/>
              </a:ext>
            </a:extLst>
          </p:cNvPr>
          <p:cNvSpPr/>
          <p:nvPr/>
        </p:nvSpPr>
        <p:spPr>
          <a:xfrm>
            <a:off x="298187" y="4347525"/>
            <a:ext cx="1979349" cy="4770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1CAB1-CB80-49CE-84D4-7C9707812ED6}"/>
              </a:ext>
            </a:extLst>
          </p:cNvPr>
          <p:cNvSpPr/>
          <p:nvPr/>
        </p:nvSpPr>
        <p:spPr>
          <a:xfrm>
            <a:off x="2952271" y="4216406"/>
            <a:ext cx="254524" cy="739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59742-1A0E-4A1F-B248-66A16F35B0C4}"/>
              </a:ext>
            </a:extLst>
          </p:cNvPr>
          <p:cNvSpPr/>
          <p:nvPr/>
        </p:nvSpPr>
        <p:spPr>
          <a:xfrm>
            <a:off x="4052519" y="4378662"/>
            <a:ext cx="1055802" cy="4147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5D9AF-CA3D-4FF3-A101-FC2DAE6263A8}"/>
              </a:ext>
            </a:extLst>
          </p:cNvPr>
          <p:cNvSpPr/>
          <p:nvPr/>
        </p:nvSpPr>
        <p:spPr>
          <a:xfrm>
            <a:off x="3968097" y="5850513"/>
            <a:ext cx="1653068" cy="793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82985C-5F6B-4CED-B24F-184A7F6F7A53}"/>
              </a:ext>
            </a:extLst>
          </p:cNvPr>
          <p:cNvSpPr/>
          <p:nvPr/>
        </p:nvSpPr>
        <p:spPr>
          <a:xfrm>
            <a:off x="5926343" y="4216406"/>
            <a:ext cx="254524" cy="739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9A2B4-9E08-4B4E-8FBD-3A7A7BA8F11D}"/>
              </a:ext>
            </a:extLst>
          </p:cNvPr>
          <p:cNvSpPr/>
          <p:nvPr/>
        </p:nvSpPr>
        <p:spPr>
          <a:xfrm>
            <a:off x="7980709" y="4216407"/>
            <a:ext cx="479198" cy="7392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D3224B-FDE7-4CC0-9B89-18C4FEDE8812}"/>
              </a:ext>
            </a:extLst>
          </p:cNvPr>
          <p:cNvSpPr/>
          <p:nvPr/>
        </p:nvSpPr>
        <p:spPr>
          <a:xfrm>
            <a:off x="8011217" y="5826222"/>
            <a:ext cx="1653068" cy="8425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0E7448-322C-4EFC-ABC1-673C8BC60E07}"/>
              </a:ext>
            </a:extLst>
          </p:cNvPr>
          <p:cNvSpPr/>
          <p:nvPr/>
        </p:nvSpPr>
        <p:spPr>
          <a:xfrm>
            <a:off x="1266287" y="1306397"/>
            <a:ext cx="1923068" cy="4147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030B10-3E73-4896-AC7F-EF0756B54D43}"/>
              </a:ext>
            </a:extLst>
          </p:cNvPr>
          <p:cNvSpPr/>
          <p:nvPr/>
        </p:nvSpPr>
        <p:spPr>
          <a:xfrm>
            <a:off x="2865899" y="725093"/>
            <a:ext cx="1923068" cy="4147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7FD5E6-CCB7-4A53-9ED5-7B2298606650}"/>
              </a:ext>
            </a:extLst>
          </p:cNvPr>
          <p:cNvSpPr/>
          <p:nvPr/>
        </p:nvSpPr>
        <p:spPr>
          <a:xfrm>
            <a:off x="10447867" y="4145154"/>
            <a:ext cx="1606470" cy="24365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B64874-1AFD-4636-BE18-9D39805F5B5D}"/>
              </a:ext>
            </a:extLst>
          </p:cNvPr>
          <p:cNvSpPr/>
          <p:nvPr/>
        </p:nvSpPr>
        <p:spPr>
          <a:xfrm>
            <a:off x="8619299" y="2559458"/>
            <a:ext cx="1737967" cy="7380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EA28B8-C425-4727-834C-90E74CFD584C}"/>
              </a:ext>
            </a:extLst>
          </p:cNvPr>
          <p:cNvSpPr/>
          <p:nvPr/>
        </p:nvSpPr>
        <p:spPr>
          <a:xfrm>
            <a:off x="6819180" y="2558816"/>
            <a:ext cx="1546395" cy="7392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E0427E-B03F-4F54-888E-3C6DC3DBA346}"/>
              </a:ext>
            </a:extLst>
          </p:cNvPr>
          <p:cNvSpPr/>
          <p:nvPr/>
        </p:nvSpPr>
        <p:spPr>
          <a:xfrm>
            <a:off x="6808244" y="4216406"/>
            <a:ext cx="254525" cy="739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94A5DF-7814-4927-8222-FD762158BE4C}"/>
              </a:ext>
            </a:extLst>
          </p:cNvPr>
          <p:cNvSpPr/>
          <p:nvPr/>
        </p:nvSpPr>
        <p:spPr>
          <a:xfrm>
            <a:off x="8837751" y="4216407"/>
            <a:ext cx="763569" cy="7392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8C9EB2-41A1-479C-B9F9-7B74FF92D675}"/>
              </a:ext>
            </a:extLst>
          </p:cNvPr>
          <p:cNvSpPr txBox="1"/>
          <p:nvPr/>
        </p:nvSpPr>
        <p:spPr>
          <a:xfrm>
            <a:off x="288139" y="4347525"/>
            <a:ext cx="20249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He-Ne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激光器</a:t>
            </a:r>
            <a:endParaRPr 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2E04-EA7B-4D2E-8F8C-AF1C6DCF8B7F}"/>
              </a:ext>
            </a:extLst>
          </p:cNvPr>
          <p:cNvSpPr txBox="1"/>
          <p:nvPr/>
        </p:nvSpPr>
        <p:spPr>
          <a:xfrm>
            <a:off x="4060610" y="6012057"/>
            <a:ext cx="15053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高压电源</a:t>
            </a:r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18323-3942-414E-B572-E1F070BF6FBF}"/>
              </a:ext>
            </a:extLst>
          </p:cNvPr>
          <p:cNvSpPr txBox="1"/>
          <p:nvPr/>
        </p:nvSpPr>
        <p:spPr>
          <a:xfrm>
            <a:off x="6847140" y="2689934"/>
            <a:ext cx="15463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光功率计</a:t>
            </a:r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762DCD-2FA8-4FFE-9C3A-4BEBEA0F47F5}"/>
              </a:ext>
            </a:extLst>
          </p:cNvPr>
          <p:cNvSpPr/>
          <p:nvPr/>
        </p:nvSpPr>
        <p:spPr>
          <a:xfrm>
            <a:off x="7943916" y="6025213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音频振荡器</a:t>
            </a:r>
            <a:endParaRPr 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E9C6B9-7326-4369-8A0F-281EBF161DA7}"/>
              </a:ext>
            </a:extLst>
          </p:cNvPr>
          <p:cNvSpPr/>
          <p:nvPr/>
        </p:nvSpPr>
        <p:spPr>
          <a:xfrm>
            <a:off x="10357267" y="3581849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双踪示波器</a:t>
            </a:r>
            <a:endParaRPr 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8EB1D20-FF3B-4072-9AA8-2FA6FF5D8378}"/>
                  </a:ext>
                </a:extLst>
              </p:cNvPr>
              <p:cNvSpPr/>
              <p:nvPr/>
            </p:nvSpPr>
            <p:spPr>
              <a:xfrm>
                <a:off x="8619300" y="2663370"/>
                <a:ext cx="1669047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500" b="1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CN" sz="2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12</a:t>
                </a:r>
                <a:r>
                  <a:rPr lang="en-US" altLang="zh-CN" sz="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V</a:t>
                </a:r>
                <a:r>
                  <a:rPr lang="en-US" altLang="zh-CN" sz="1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电源</a:t>
                </a:r>
                <a:endParaRPr lang="en-US" sz="25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8EB1D20-FF3B-4072-9AA8-2FA6FF5D8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300" y="2663370"/>
                <a:ext cx="1669047" cy="477054"/>
              </a:xfrm>
              <a:prstGeom prst="rect">
                <a:avLst/>
              </a:prstGeom>
              <a:blipFill>
                <a:blip r:embed="rId3"/>
                <a:stretch>
                  <a:fillRect t="-15385" r="-5474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BE4BA6-9B93-424C-8A69-4A11C49B3401}"/>
              </a:ext>
            </a:extLst>
          </p:cNvPr>
          <p:cNvCxnSpPr/>
          <p:nvPr/>
        </p:nvCxnSpPr>
        <p:spPr>
          <a:xfrm>
            <a:off x="2313052" y="4586052"/>
            <a:ext cx="5667657" cy="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E6C7DB-14DE-464D-A227-449BB0E4CC39}"/>
              </a:ext>
            </a:extLst>
          </p:cNvPr>
          <p:cNvCxnSpPr>
            <a:stCxn id="8" idx="3"/>
            <a:endCxn id="18" idx="1"/>
          </p:cNvCxnSpPr>
          <p:nvPr/>
        </p:nvCxnSpPr>
        <p:spPr>
          <a:xfrm>
            <a:off x="5621165" y="6247478"/>
            <a:ext cx="239005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3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B0A6-5DF2-4175-928A-637B9E4D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876C608-FE67-477A-B770-E0E793874179}"/>
              </a:ext>
            </a:extLst>
          </p:cNvPr>
          <p:cNvGrpSpPr/>
          <p:nvPr/>
        </p:nvGrpSpPr>
        <p:grpSpPr>
          <a:xfrm>
            <a:off x="5192" y="2160059"/>
            <a:ext cx="11856797" cy="3706122"/>
            <a:chOff x="288139" y="2669345"/>
            <a:chExt cx="11856797" cy="37061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7CE3BE-47B7-4413-BE23-26F4A2C656CC}"/>
                </a:ext>
              </a:extLst>
            </p:cNvPr>
            <p:cNvSpPr/>
            <p:nvPr/>
          </p:nvSpPr>
          <p:spPr>
            <a:xfrm>
              <a:off x="298187" y="4347525"/>
              <a:ext cx="1979349" cy="47705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64B958-27F6-4602-ABB6-508E329889FA}"/>
                </a:ext>
              </a:extLst>
            </p:cNvPr>
            <p:cNvSpPr/>
            <p:nvPr/>
          </p:nvSpPr>
          <p:spPr>
            <a:xfrm>
              <a:off x="2952271" y="4216406"/>
              <a:ext cx="254524" cy="7392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7F3407-B25C-4A6D-861D-D31CD9A1780F}"/>
                </a:ext>
              </a:extLst>
            </p:cNvPr>
            <p:cNvSpPr/>
            <p:nvPr/>
          </p:nvSpPr>
          <p:spPr>
            <a:xfrm>
              <a:off x="3966085" y="4344706"/>
              <a:ext cx="1228670" cy="4826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FE09B5-A06D-4924-8340-7853C9FF37C0}"/>
                </a:ext>
              </a:extLst>
            </p:cNvPr>
            <p:cNvSpPr/>
            <p:nvPr/>
          </p:nvSpPr>
          <p:spPr>
            <a:xfrm>
              <a:off x="3968097" y="5553099"/>
              <a:ext cx="1653068" cy="79393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36FC4E-8A2E-4F24-A623-2AB924B23B83}"/>
                </a:ext>
              </a:extLst>
            </p:cNvPr>
            <p:cNvSpPr/>
            <p:nvPr/>
          </p:nvSpPr>
          <p:spPr>
            <a:xfrm>
              <a:off x="5926343" y="4216406"/>
              <a:ext cx="254524" cy="7392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CEEC63-4573-439F-8702-25174C1DB764}"/>
                </a:ext>
              </a:extLst>
            </p:cNvPr>
            <p:cNvSpPr/>
            <p:nvPr/>
          </p:nvSpPr>
          <p:spPr>
            <a:xfrm>
              <a:off x="7955849" y="4216407"/>
              <a:ext cx="479198" cy="7392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ED9A91-3DF1-45BD-B5FD-51665D8B6F35}"/>
                </a:ext>
              </a:extLst>
            </p:cNvPr>
            <p:cNvSpPr/>
            <p:nvPr/>
          </p:nvSpPr>
          <p:spPr>
            <a:xfrm>
              <a:off x="7958746" y="5528808"/>
              <a:ext cx="1758010" cy="84251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E51854-726A-4B7C-9117-ADC14C798924}"/>
                </a:ext>
              </a:extLst>
            </p:cNvPr>
            <p:cNvSpPr/>
            <p:nvPr/>
          </p:nvSpPr>
          <p:spPr>
            <a:xfrm>
              <a:off x="10447866" y="4145154"/>
              <a:ext cx="1606470" cy="223031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270A89-A19D-454C-B783-F5DE07E60DB3}"/>
                </a:ext>
              </a:extLst>
            </p:cNvPr>
            <p:cNvSpPr/>
            <p:nvPr/>
          </p:nvSpPr>
          <p:spPr>
            <a:xfrm>
              <a:off x="8719782" y="2669987"/>
              <a:ext cx="1737967" cy="73800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2A0DC1-768B-4ADE-B052-B2A893499FA3}"/>
                </a:ext>
              </a:extLst>
            </p:cNvPr>
            <p:cNvSpPr/>
            <p:nvPr/>
          </p:nvSpPr>
          <p:spPr>
            <a:xfrm>
              <a:off x="6919663" y="2669345"/>
              <a:ext cx="1546395" cy="7392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8C1449-B4B6-45D2-9CE9-F76AF2ABD21B}"/>
                </a:ext>
              </a:extLst>
            </p:cNvPr>
            <p:cNvSpPr/>
            <p:nvPr/>
          </p:nvSpPr>
          <p:spPr>
            <a:xfrm>
              <a:off x="6808244" y="4216406"/>
              <a:ext cx="254525" cy="7392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BB4D27-DC43-469B-9C11-ED43F72CD422}"/>
                </a:ext>
              </a:extLst>
            </p:cNvPr>
            <p:cNvSpPr/>
            <p:nvPr/>
          </p:nvSpPr>
          <p:spPr>
            <a:xfrm>
              <a:off x="8837751" y="4216407"/>
              <a:ext cx="763569" cy="7392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38A85E-59EA-44F6-8F2C-BF94797DA0E4}"/>
                </a:ext>
              </a:extLst>
            </p:cNvPr>
            <p:cNvSpPr txBox="1"/>
            <p:nvPr/>
          </p:nvSpPr>
          <p:spPr>
            <a:xfrm>
              <a:off x="288139" y="4347525"/>
              <a:ext cx="202491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He-Ne</a:t>
              </a:r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激光器</a:t>
              </a:r>
              <a:endParaRPr lang="en-US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C3D497-E8D9-4D42-9FA3-7C5570C32690}"/>
                </a:ext>
              </a:extLst>
            </p:cNvPr>
            <p:cNvSpPr txBox="1"/>
            <p:nvPr/>
          </p:nvSpPr>
          <p:spPr>
            <a:xfrm>
              <a:off x="4041945" y="5711537"/>
              <a:ext cx="15053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高压电源</a:t>
              </a:r>
              <a:endPara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5E1020-A5BE-42B9-BB7D-95677D98D3AF}"/>
                </a:ext>
              </a:extLst>
            </p:cNvPr>
            <p:cNvSpPr txBox="1"/>
            <p:nvPr/>
          </p:nvSpPr>
          <p:spPr>
            <a:xfrm>
              <a:off x="6947623" y="2800463"/>
              <a:ext cx="154639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光功率计</a:t>
              </a:r>
              <a:endPara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306D2D-96F9-42B5-B5D6-6B08882FF93F}"/>
                </a:ext>
              </a:extLst>
            </p:cNvPr>
            <p:cNvSpPr/>
            <p:nvPr/>
          </p:nvSpPr>
          <p:spPr>
            <a:xfrm>
              <a:off x="7943916" y="5711537"/>
              <a:ext cx="178766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音频振荡器</a:t>
              </a:r>
              <a:endParaRPr lang="en-US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AE810E-C1B8-49C0-8A90-18546F0E2B07}"/>
                </a:ext>
              </a:extLst>
            </p:cNvPr>
            <p:cNvSpPr/>
            <p:nvPr/>
          </p:nvSpPr>
          <p:spPr>
            <a:xfrm>
              <a:off x="10357267" y="3581849"/>
              <a:ext cx="178766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双踪示波器</a:t>
              </a:r>
              <a:endParaRPr lang="en-US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F87E7DB-E992-4DFC-93B2-8BE00247CF36}"/>
                    </a:ext>
                  </a:extLst>
                </p:cNvPr>
                <p:cNvSpPr/>
                <p:nvPr/>
              </p:nvSpPr>
              <p:spPr>
                <a:xfrm>
                  <a:off x="8719783" y="2800463"/>
                  <a:ext cx="1669047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500" b="1" i="1" smtClean="0">
                          <a:latin typeface="Cambria Math" panose="02040503050406030204" pitchFamily="18" charset="0"/>
                        </a:rPr>
                        <m:t>±</m:t>
                      </m:r>
                    </m:oMath>
                  </a14:m>
                  <a:r>
                    <a:rPr lang="en-US" altLang="zh-CN" sz="25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12</a:t>
                  </a:r>
                  <a:r>
                    <a:rPr lang="en-US" altLang="zh-CN" sz="8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5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V</a:t>
                  </a:r>
                  <a:r>
                    <a:rPr lang="en-US" altLang="zh-CN" sz="10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zh-CN" altLang="en-US" sz="25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电源</a:t>
                  </a:r>
                  <a:endParaRPr lang="en-US" sz="25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F87E7DB-E992-4DFC-93B2-8BE00247CF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783" y="2800463"/>
                  <a:ext cx="1669047" cy="477054"/>
                </a:xfrm>
                <a:prstGeom prst="rect">
                  <a:avLst/>
                </a:prstGeom>
                <a:blipFill>
                  <a:blip r:embed="rId2"/>
                  <a:stretch>
                    <a:fillRect t="-15385" r="-5474" b="-256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EAC690A-98CD-4E52-8824-31B047A8D230}"/>
                </a:ext>
              </a:extLst>
            </p:cNvPr>
            <p:cNvCxnSpPr/>
            <p:nvPr/>
          </p:nvCxnSpPr>
          <p:spPr>
            <a:xfrm>
              <a:off x="2313052" y="4586052"/>
              <a:ext cx="5667657" cy="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60ACA9-EE2A-4348-A4A0-6A46EB771435}"/>
                </a:ext>
              </a:extLst>
            </p:cNvPr>
            <p:cNvCxnSpPr>
              <a:cxnSpLocks/>
            </p:cNvCxnSpPr>
            <p:nvPr/>
          </p:nvCxnSpPr>
          <p:spPr>
            <a:xfrm>
              <a:off x="5621165" y="5950064"/>
              <a:ext cx="2337581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CA9802-61E9-4976-8EDA-6DA11022A16F}"/>
                </a:ext>
              </a:extLst>
            </p:cNvPr>
            <p:cNvCxnSpPr>
              <a:cxnSpLocks/>
            </p:cNvCxnSpPr>
            <p:nvPr/>
          </p:nvCxnSpPr>
          <p:spPr>
            <a:xfrm>
              <a:off x="4893547" y="4824579"/>
              <a:ext cx="0" cy="7285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3E3681-A7FE-4684-AD93-AA668A3C9335}"/>
                </a:ext>
              </a:extLst>
            </p:cNvPr>
            <p:cNvCxnSpPr>
              <a:cxnSpLocks/>
            </p:cNvCxnSpPr>
            <p:nvPr/>
          </p:nvCxnSpPr>
          <p:spPr>
            <a:xfrm>
              <a:off x="8179358" y="3429000"/>
              <a:ext cx="0" cy="787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DC9DD5-9E6B-44EC-99CD-B64FA04F47EA}"/>
                </a:ext>
              </a:extLst>
            </p:cNvPr>
            <p:cNvCxnSpPr>
              <a:cxnSpLocks/>
            </p:cNvCxnSpPr>
            <p:nvPr/>
          </p:nvCxnSpPr>
          <p:spPr>
            <a:xfrm>
              <a:off x="9214338" y="3429000"/>
              <a:ext cx="0" cy="787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EDA8779-D609-4209-9778-A1E3702F00E2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9601320" y="4586052"/>
              <a:ext cx="42693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EBF09B-82DE-44C7-AF7D-518B096A8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756" y="5950064"/>
              <a:ext cx="964642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47BE7D-E858-4C4B-9C95-64EA2D41F1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13426" y="5694127"/>
              <a:ext cx="6679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CBC522-77CD-475B-8E15-3A4D99F6BF0A}"/>
                </a:ext>
              </a:extLst>
            </p:cNvPr>
            <p:cNvCxnSpPr>
              <a:cxnSpLocks/>
            </p:cNvCxnSpPr>
            <p:nvPr/>
          </p:nvCxnSpPr>
          <p:spPr>
            <a:xfrm>
              <a:off x="10028255" y="4586052"/>
              <a:ext cx="0" cy="1108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31A434-0F7C-49D4-8401-2CD3FFD82294}"/>
                </a:ext>
              </a:extLst>
            </p:cNvPr>
            <p:cNvSpPr/>
            <p:nvPr/>
          </p:nvSpPr>
          <p:spPr>
            <a:xfrm>
              <a:off x="10584031" y="4248436"/>
              <a:ext cx="1334140" cy="13341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8A814DD-A882-418D-B455-57E1DD0AA5CC}"/>
                </a:ext>
              </a:extLst>
            </p:cNvPr>
            <p:cNvSpPr/>
            <p:nvPr/>
          </p:nvSpPr>
          <p:spPr>
            <a:xfrm>
              <a:off x="10612888" y="5637250"/>
              <a:ext cx="111552" cy="11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E0C563-30DB-46A8-9722-985CB08048C4}"/>
                </a:ext>
              </a:extLst>
            </p:cNvPr>
            <p:cNvSpPr/>
            <p:nvPr/>
          </p:nvSpPr>
          <p:spPr>
            <a:xfrm>
              <a:off x="10612888" y="5888687"/>
              <a:ext cx="111552" cy="11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0162E2-FBF3-4F59-B753-03D624752BC8}"/>
                </a:ext>
              </a:extLst>
            </p:cNvPr>
            <p:cNvSpPr txBox="1"/>
            <p:nvPr/>
          </p:nvSpPr>
          <p:spPr>
            <a:xfrm>
              <a:off x="4027305" y="3697845"/>
              <a:ext cx="12522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EO</a:t>
              </a:r>
              <a:r>
                <a:rPr lang="zh-CN" altLang="en-US" sz="25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晶体</a:t>
              </a:r>
              <a:endParaRPr lang="en-US" sz="25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61C86F-5D2F-4E86-BB8F-3638060D04AD}"/>
                </a:ext>
              </a:extLst>
            </p:cNvPr>
            <p:cNvSpPr txBox="1"/>
            <p:nvPr/>
          </p:nvSpPr>
          <p:spPr>
            <a:xfrm>
              <a:off x="2902355" y="3697845"/>
              <a:ext cx="3626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EED6466-AD16-4E3E-B456-E37D9699737E}"/>
                </a:ext>
              </a:extLst>
            </p:cNvPr>
            <p:cNvSpPr txBox="1"/>
            <p:nvPr/>
          </p:nvSpPr>
          <p:spPr>
            <a:xfrm>
              <a:off x="5877557" y="3697845"/>
              <a:ext cx="3626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21473C7-980B-439C-B9AC-1F7A72686BF2}"/>
                </a:ext>
              </a:extLst>
            </p:cNvPr>
            <p:cNvSpPr txBox="1"/>
            <p:nvPr/>
          </p:nvSpPr>
          <p:spPr>
            <a:xfrm>
              <a:off x="6738082" y="3697845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C833DA-BE7B-44D5-B379-61775BD33FA7}"/>
                </a:ext>
              </a:extLst>
            </p:cNvPr>
            <p:cNvSpPr txBox="1"/>
            <p:nvPr/>
          </p:nvSpPr>
          <p:spPr>
            <a:xfrm>
              <a:off x="7682466" y="3697845"/>
              <a:ext cx="5229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723D7F-8825-452B-B05B-B01DAC62141B}"/>
                </a:ext>
              </a:extLst>
            </p:cNvPr>
            <p:cNvSpPr txBox="1"/>
            <p:nvPr/>
          </p:nvSpPr>
          <p:spPr>
            <a:xfrm>
              <a:off x="8738759" y="3697845"/>
              <a:ext cx="5229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6A7DF8C-84E3-4AD8-9B0D-7C20364C26B0}"/>
                </a:ext>
              </a:extLst>
            </p:cNvPr>
            <p:cNvSpPr/>
            <p:nvPr/>
          </p:nvSpPr>
          <p:spPr>
            <a:xfrm>
              <a:off x="10724440" y="4974887"/>
              <a:ext cx="1058620" cy="285423"/>
            </a:xfrm>
            <a:custGeom>
              <a:avLst/>
              <a:gdLst>
                <a:gd name="connsiteX0" fmla="*/ 0 w 4712677"/>
                <a:gd name="connsiteY0" fmla="*/ 623057 h 1155628"/>
                <a:gd name="connsiteX1" fmla="*/ 361741 w 4712677"/>
                <a:gd name="connsiteY1" fmla="*/ 59 h 1155628"/>
                <a:gd name="connsiteX2" fmla="*/ 693336 w 4712677"/>
                <a:gd name="connsiteY2" fmla="*/ 653202 h 1155628"/>
                <a:gd name="connsiteX3" fmla="*/ 994787 w 4712677"/>
                <a:gd name="connsiteY3" fmla="*/ 1105378 h 1155628"/>
                <a:gd name="connsiteX4" fmla="*/ 1286189 w 4712677"/>
                <a:gd name="connsiteY4" fmla="*/ 633105 h 1155628"/>
                <a:gd name="connsiteX5" fmla="*/ 1557494 w 4712677"/>
                <a:gd name="connsiteY5" fmla="*/ 60349 h 1155628"/>
                <a:gd name="connsiteX6" fmla="*/ 1848897 w 4712677"/>
                <a:gd name="connsiteY6" fmla="*/ 623057 h 1155628"/>
                <a:gd name="connsiteX7" fmla="*/ 2130250 w 4712677"/>
                <a:gd name="connsiteY7" fmla="*/ 1105378 h 1155628"/>
                <a:gd name="connsiteX8" fmla="*/ 2441749 w 4712677"/>
                <a:gd name="connsiteY8" fmla="*/ 633105 h 1155628"/>
                <a:gd name="connsiteX9" fmla="*/ 2703006 w 4712677"/>
                <a:gd name="connsiteY9" fmla="*/ 100543 h 1155628"/>
                <a:gd name="connsiteX10" fmla="*/ 2994409 w 4712677"/>
                <a:gd name="connsiteY10" fmla="*/ 623057 h 1155628"/>
                <a:gd name="connsiteX11" fmla="*/ 3255666 w 4712677"/>
                <a:gd name="connsiteY11" fmla="*/ 1145571 h 1155628"/>
                <a:gd name="connsiteX12" fmla="*/ 3547068 w 4712677"/>
                <a:gd name="connsiteY12" fmla="*/ 633105 h 1155628"/>
                <a:gd name="connsiteX13" fmla="*/ 3838470 w 4712677"/>
                <a:gd name="connsiteY13" fmla="*/ 130688 h 1155628"/>
                <a:gd name="connsiteX14" fmla="*/ 4160017 w 4712677"/>
                <a:gd name="connsiteY14" fmla="*/ 633105 h 1155628"/>
                <a:gd name="connsiteX15" fmla="*/ 4360985 w 4712677"/>
                <a:gd name="connsiteY15" fmla="*/ 1155620 h 1155628"/>
                <a:gd name="connsiteX16" fmla="*/ 4712677 w 4712677"/>
                <a:gd name="connsiteY16" fmla="*/ 643154 h 1155628"/>
                <a:gd name="connsiteX0" fmla="*/ 0 w 4712677"/>
                <a:gd name="connsiteY0" fmla="*/ 562714 h 1095285"/>
                <a:gd name="connsiteX1" fmla="*/ 361741 w 4712677"/>
                <a:gd name="connsiteY1" fmla="*/ 10055 h 1095285"/>
                <a:gd name="connsiteX2" fmla="*/ 693336 w 4712677"/>
                <a:gd name="connsiteY2" fmla="*/ 592859 h 1095285"/>
                <a:gd name="connsiteX3" fmla="*/ 994787 w 4712677"/>
                <a:gd name="connsiteY3" fmla="*/ 1045035 h 1095285"/>
                <a:gd name="connsiteX4" fmla="*/ 1286189 w 4712677"/>
                <a:gd name="connsiteY4" fmla="*/ 572762 h 1095285"/>
                <a:gd name="connsiteX5" fmla="*/ 1557494 w 4712677"/>
                <a:gd name="connsiteY5" fmla="*/ 6 h 1095285"/>
                <a:gd name="connsiteX6" fmla="*/ 1848897 w 4712677"/>
                <a:gd name="connsiteY6" fmla="*/ 562714 h 1095285"/>
                <a:gd name="connsiteX7" fmla="*/ 2130250 w 4712677"/>
                <a:gd name="connsiteY7" fmla="*/ 1045035 h 1095285"/>
                <a:gd name="connsiteX8" fmla="*/ 2441749 w 4712677"/>
                <a:gd name="connsiteY8" fmla="*/ 572762 h 1095285"/>
                <a:gd name="connsiteX9" fmla="*/ 2703006 w 4712677"/>
                <a:gd name="connsiteY9" fmla="*/ 40200 h 1095285"/>
                <a:gd name="connsiteX10" fmla="*/ 2994409 w 4712677"/>
                <a:gd name="connsiteY10" fmla="*/ 562714 h 1095285"/>
                <a:gd name="connsiteX11" fmla="*/ 3255666 w 4712677"/>
                <a:gd name="connsiteY11" fmla="*/ 1085228 h 1095285"/>
                <a:gd name="connsiteX12" fmla="*/ 3547068 w 4712677"/>
                <a:gd name="connsiteY12" fmla="*/ 572762 h 1095285"/>
                <a:gd name="connsiteX13" fmla="*/ 3838470 w 4712677"/>
                <a:gd name="connsiteY13" fmla="*/ 70345 h 1095285"/>
                <a:gd name="connsiteX14" fmla="*/ 4160017 w 4712677"/>
                <a:gd name="connsiteY14" fmla="*/ 572762 h 1095285"/>
                <a:gd name="connsiteX15" fmla="*/ 4360985 w 4712677"/>
                <a:gd name="connsiteY15" fmla="*/ 1095277 h 1095285"/>
                <a:gd name="connsiteX16" fmla="*/ 4712677 w 4712677"/>
                <a:gd name="connsiteY16" fmla="*/ 582811 h 1095285"/>
                <a:gd name="connsiteX0" fmla="*/ 0 w 4712677"/>
                <a:gd name="connsiteY0" fmla="*/ 562714 h 1095285"/>
                <a:gd name="connsiteX1" fmla="*/ 361741 w 4712677"/>
                <a:gd name="connsiteY1" fmla="*/ 10055 h 1095285"/>
                <a:gd name="connsiteX2" fmla="*/ 693336 w 4712677"/>
                <a:gd name="connsiteY2" fmla="*/ 592859 h 1095285"/>
                <a:gd name="connsiteX3" fmla="*/ 994787 w 4712677"/>
                <a:gd name="connsiteY3" fmla="*/ 1045035 h 1095285"/>
                <a:gd name="connsiteX4" fmla="*/ 1286189 w 4712677"/>
                <a:gd name="connsiteY4" fmla="*/ 572762 h 1095285"/>
                <a:gd name="connsiteX5" fmla="*/ 1557494 w 4712677"/>
                <a:gd name="connsiteY5" fmla="*/ 6 h 1095285"/>
                <a:gd name="connsiteX6" fmla="*/ 1848897 w 4712677"/>
                <a:gd name="connsiteY6" fmla="*/ 562714 h 1095285"/>
                <a:gd name="connsiteX7" fmla="*/ 2130250 w 4712677"/>
                <a:gd name="connsiteY7" fmla="*/ 1045035 h 1095285"/>
                <a:gd name="connsiteX8" fmla="*/ 2441749 w 4712677"/>
                <a:gd name="connsiteY8" fmla="*/ 572762 h 1095285"/>
                <a:gd name="connsiteX9" fmla="*/ 2703006 w 4712677"/>
                <a:gd name="connsiteY9" fmla="*/ 40200 h 1095285"/>
                <a:gd name="connsiteX10" fmla="*/ 2994409 w 4712677"/>
                <a:gd name="connsiteY10" fmla="*/ 562714 h 1095285"/>
                <a:gd name="connsiteX11" fmla="*/ 3255666 w 4712677"/>
                <a:gd name="connsiteY11" fmla="*/ 1085228 h 1095285"/>
                <a:gd name="connsiteX12" fmla="*/ 3547068 w 4712677"/>
                <a:gd name="connsiteY12" fmla="*/ 572762 h 1095285"/>
                <a:gd name="connsiteX13" fmla="*/ 3862397 w 4712677"/>
                <a:gd name="connsiteY13" fmla="*/ 10055 h 1095285"/>
                <a:gd name="connsiteX14" fmla="*/ 4160017 w 4712677"/>
                <a:gd name="connsiteY14" fmla="*/ 572762 h 1095285"/>
                <a:gd name="connsiteX15" fmla="*/ 4360985 w 4712677"/>
                <a:gd name="connsiteY15" fmla="*/ 1095277 h 1095285"/>
                <a:gd name="connsiteX16" fmla="*/ 4712677 w 4712677"/>
                <a:gd name="connsiteY16" fmla="*/ 582811 h 1095285"/>
                <a:gd name="connsiteX0" fmla="*/ 0 w 4712677"/>
                <a:gd name="connsiteY0" fmla="*/ 562714 h 1095285"/>
                <a:gd name="connsiteX1" fmla="*/ 361741 w 4712677"/>
                <a:gd name="connsiteY1" fmla="*/ 10055 h 1095285"/>
                <a:gd name="connsiteX2" fmla="*/ 693336 w 4712677"/>
                <a:gd name="connsiteY2" fmla="*/ 592859 h 1095285"/>
                <a:gd name="connsiteX3" fmla="*/ 994787 w 4712677"/>
                <a:gd name="connsiteY3" fmla="*/ 1045035 h 1095285"/>
                <a:gd name="connsiteX4" fmla="*/ 1286189 w 4712677"/>
                <a:gd name="connsiteY4" fmla="*/ 572762 h 1095285"/>
                <a:gd name="connsiteX5" fmla="*/ 1557494 w 4712677"/>
                <a:gd name="connsiteY5" fmla="*/ 6 h 1095285"/>
                <a:gd name="connsiteX6" fmla="*/ 1848897 w 4712677"/>
                <a:gd name="connsiteY6" fmla="*/ 562714 h 1095285"/>
                <a:gd name="connsiteX7" fmla="*/ 2130250 w 4712677"/>
                <a:gd name="connsiteY7" fmla="*/ 1045035 h 1095285"/>
                <a:gd name="connsiteX8" fmla="*/ 2441749 w 4712677"/>
                <a:gd name="connsiteY8" fmla="*/ 572762 h 1095285"/>
                <a:gd name="connsiteX9" fmla="*/ 2703007 w 4712677"/>
                <a:gd name="connsiteY9" fmla="*/ 20104 h 1095285"/>
                <a:gd name="connsiteX10" fmla="*/ 2994409 w 4712677"/>
                <a:gd name="connsiteY10" fmla="*/ 562714 h 1095285"/>
                <a:gd name="connsiteX11" fmla="*/ 3255666 w 4712677"/>
                <a:gd name="connsiteY11" fmla="*/ 1085228 h 1095285"/>
                <a:gd name="connsiteX12" fmla="*/ 3547068 w 4712677"/>
                <a:gd name="connsiteY12" fmla="*/ 572762 h 1095285"/>
                <a:gd name="connsiteX13" fmla="*/ 3862397 w 4712677"/>
                <a:gd name="connsiteY13" fmla="*/ 10055 h 1095285"/>
                <a:gd name="connsiteX14" fmla="*/ 4160017 w 4712677"/>
                <a:gd name="connsiteY14" fmla="*/ 572762 h 1095285"/>
                <a:gd name="connsiteX15" fmla="*/ 4360985 w 4712677"/>
                <a:gd name="connsiteY15" fmla="*/ 1095277 h 1095285"/>
                <a:gd name="connsiteX16" fmla="*/ 4712677 w 4712677"/>
                <a:gd name="connsiteY16" fmla="*/ 582811 h 1095285"/>
                <a:gd name="connsiteX0" fmla="*/ 0 w 4712677"/>
                <a:gd name="connsiteY0" fmla="*/ 562714 h 1085234"/>
                <a:gd name="connsiteX1" fmla="*/ 361741 w 4712677"/>
                <a:gd name="connsiteY1" fmla="*/ 10055 h 1085234"/>
                <a:gd name="connsiteX2" fmla="*/ 693336 w 4712677"/>
                <a:gd name="connsiteY2" fmla="*/ 592859 h 1085234"/>
                <a:gd name="connsiteX3" fmla="*/ 994787 w 4712677"/>
                <a:gd name="connsiteY3" fmla="*/ 1045035 h 1085234"/>
                <a:gd name="connsiteX4" fmla="*/ 1286189 w 4712677"/>
                <a:gd name="connsiteY4" fmla="*/ 572762 h 1085234"/>
                <a:gd name="connsiteX5" fmla="*/ 1557494 w 4712677"/>
                <a:gd name="connsiteY5" fmla="*/ 6 h 1085234"/>
                <a:gd name="connsiteX6" fmla="*/ 1848897 w 4712677"/>
                <a:gd name="connsiteY6" fmla="*/ 562714 h 1085234"/>
                <a:gd name="connsiteX7" fmla="*/ 2130250 w 4712677"/>
                <a:gd name="connsiteY7" fmla="*/ 1045035 h 1085234"/>
                <a:gd name="connsiteX8" fmla="*/ 2441749 w 4712677"/>
                <a:gd name="connsiteY8" fmla="*/ 572762 h 1085234"/>
                <a:gd name="connsiteX9" fmla="*/ 2703007 w 4712677"/>
                <a:gd name="connsiteY9" fmla="*/ 20104 h 1085234"/>
                <a:gd name="connsiteX10" fmla="*/ 2994409 w 4712677"/>
                <a:gd name="connsiteY10" fmla="*/ 562714 h 1085234"/>
                <a:gd name="connsiteX11" fmla="*/ 3255666 w 4712677"/>
                <a:gd name="connsiteY11" fmla="*/ 1085228 h 1085234"/>
                <a:gd name="connsiteX12" fmla="*/ 3547068 w 4712677"/>
                <a:gd name="connsiteY12" fmla="*/ 572762 h 1085234"/>
                <a:gd name="connsiteX13" fmla="*/ 3862397 w 4712677"/>
                <a:gd name="connsiteY13" fmla="*/ 10055 h 1085234"/>
                <a:gd name="connsiteX14" fmla="*/ 4160017 w 4712677"/>
                <a:gd name="connsiteY14" fmla="*/ 572762 h 1085234"/>
                <a:gd name="connsiteX15" fmla="*/ 4432759 w 4712677"/>
                <a:gd name="connsiteY15" fmla="*/ 1065131 h 1085234"/>
                <a:gd name="connsiteX16" fmla="*/ 4712677 w 4712677"/>
                <a:gd name="connsiteY16" fmla="*/ 582811 h 1085234"/>
                <a:gd name="connsiteX0" fmla="*/ 0 w 4712677"/>
                <a:gd name="connsiteY0" fmla="*/ 562714 h 1065140"/>
                <a:gd name="connsiteX1" fmla="*/ 361741 w 4712677"/>
                <a:gd name="connsiteY1" fmla="*/ 10055 h 1065140"/>
                <a:gd name="connsiteX2" fmla="*/ 693336 w 4712677"/>
                <a:gd name="connsiteY2" fmla="*/ 592859 h 1065140"/>
                <a:gd name="connsiteX3" fmla="*/ 994787 w 4712677"/>
                <a:gd name="connsiteY3" fmla="*/ 1045035 h 1065140"/>
                <a:gd name="connsiteX4" fmla="*/ 1286189 w 4712677"/>
                <a:gd name="connsiteY4" fmla="*/ 572762 h 1065140"/>
                <a:gd name="connsiteX5" fmla="*/ 1557494 w 4712677"/>
                <a:gd name="connsiteY5" fmla="*/ 6 h 1065140"/>
                <a:gd name="connsiteX6" fmla="*/ 1848897 w 4712677"/>
                <a:gd name="connsiteY6" fmla="*/ 562714 h 1065140"/>
                <a:gd name="connsiteX7" fmla="*/ 2130250 w 4712677"/>
                <a:gd name="connsiteY7" fmla="*/ 1045035 h 1065140"/>
                <a:gd name="connsiteX8" fmla="*/ 2441749 w 4712677"/>
                <a:gd name="connsiteY8" fmla="*/ 572762 h 1065140"/>
                <a:gd name="connsiteX9" fmla="*/ 2703007 w 4712677"/>
                <a:gd name="connsiteY9" fmla="*/ 20104 h 1065140"/>
                <a:gd name="connsiteX10" fmla="*/ 2994409 w 4712677"/>
                <a:gd name="connsiteY10" fmla="*/ 562714 h 1065140"/>
                <a:gd name="connsiteX11" fmla="*/ 3279592 w 4712677"/>
                <a:gd name="connsiteY11" fmla="*/ 1034986 h 1065140"/>
                <a:gd name="connsiteX12" fmla="*/ 3547068 w 4712677"/>
                <a:gd name="connsiteY12" fmla="*/ 572762 h 1065140"/>
                <a:gd name="connsiteX13" fmla="*/ 3862397 w 4712677"/>
                <a:gd name="connsiteY13" fmla="*/ 10055 h 1065140"/>
                <a:gd name="connsiteX14" fmla="*/ 4160017 w 4712677"/>
                <a:gd name="connsiteY14" fmla="*/ 572762 h 1065140"/>
                <a:gd name="connsiteX15" fmla="*/ 4432759 w 4712677"/>
                <a:gd name="connsiteY15" fmla="*/ 1065131 h 1065140"/>
                <a:gd name="connsiteX16" fmla="*/ 4712677 w 4712677"/>
                <a:gd name="connsiteY16" fmla="*/ 582811 h 106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12677" h="1065140">
                  <a:moveTo>
                    <a:pt x="0" y="562714"/>
                  </a:moveTo>
                  <a:cubicBezTo>
                    <a:pt x="123092" y="248703"/>
                    <a:pt x="246185" y="5031"/>
                    <a:pt x="361741" y="10055"/>
                  </a:cubicBezTo>
                  <a:cubicBezTo>
                    <a:pt x="477297" y="15079"/>
                    <a:pt x="587828" y="420362"/>
                    <a:pt x="693336" y="592859"/>
                  </a:cubicBezTo>
                  <a:cubicBezTo>
                    <a:pt x="798844" y="765356"/>
                    <a:pt x="895978" y="1048384"/>
                    <a:pt x="994787" y="1045035"/>
                  </a:cubicBezTo>
                  <a:cubicBezTo>
                    <a:pt x="1093596" y="1041686"/>
                    <a:pt x="1192404" y="746934"/>
                    <a:pt x="1286189" y="572762"/>
                  </a:cubicBezTo>
                  <a:cubicBezTo>
                    <a:pt x="1379974" y="398590"/>
                    <a:pt x="1463709" y="1681"/>
                    <a:pt x="1557494" y="6"/>
                  </a:cubicBezTo>
                  <a:cubicBezTo>
                    <a:pt x="1651279" y="-1669"/>
                    <a:pt x="1753438" y="388543"/>
                    <a:pt x="1848897" y="562714"/>
                  </a:cubicBezTo>
                  <a:cubicBezTo>
                    <a:pt x="1944356" y="736885"/>
                    <a:pt x="2031441" y="1043360"/>
                    <a:pt x="2130250" y="1045035"/>
                  </a:cubicBezTo>
                  <a:cubicBezTo>
                    <a:pt x="2229059" y="1046710"/>
                    <a:pt x="2346290" y="743584"/>
                    <a:pt x="2441749" y="572762"/>
                  </a:cubicBezTo>
                  <a:cubicBezTo>
                    <a:pt x="2537208" y="401940"/>
                    <a:pt x="2610897" y="21779"/>
                    <a:pt x="2703007" y="20104"/>
                  </a:cubicBezTo>
                  <a:cubicBezTo>
                    <a:pt x="2795117" y="18429"/>
                    <a:pt x="2898312" y="393567"/>
                    <a:pt x="2994409" y="562714"/>
                  </a:cubicBezTo>
                  <a:cubicBezTo>
                    <a:pt x="3090507" y="731861"/>
                    <a:pt x="3187482" y="1033311"/>
                    <a:pt x="3279592" y="1034986"/>
                  </a:cubicBezTo>
                  <a:cubicBezTo>
                    <a:pt x="3371702" y="1036661"/>
                    <a:pt x="3449934" y="743584"/>
                    <a:pt x="3547068" y="572762"/>
                  </a:cubicBezTo>
                  <a:cubicBezTo>
                    <a:pt x="3644202" y="401940"/>
                    <a:pt x="3760239" y="10055"/>
                    <a:pt x="3862397" y="10055"/>
                  </a:cubicBezTo>
                  <a:cubicBezTo>
                    <a:pt x="3964555" y="10055"/>
                    <a:pt x="4064957" y="396916"/>
                    <a:pt x="4160017" y="572762"/>
                  </a:cubicBezTo>
                  <a:cubicBezTo>
                    <a:pt x="4255077" y="748608"/>
                    <a:pt x="4340649" y="1063456"/>
                    <a:pt x="4432759" y="1065131"/>
                  </a:cubicBezTo>
                  <a:cubicBezTo>
                    <a:pt x="4524869" y="1066806"/>
                    <a:pt x="4582886" y="839881"/>
                    <a:pt x="4712677" y="58281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FD1A5DA-56B0-4394-8E53-39DC3045EC28}"/>
                </a:ext>
              </a:extLst>
            </p:cNvPr>
            <p:cNvSpPr/>
            <p:nvPr/>
          </p:nvSpPr>
          <p:spPr>
            <a:xfrm>
              <a:off x="10744536" y="4493991"/>
              <a:ext cx="1058620" cy="421515"/>
            </a:xfrm>
            <a:custGeom>
              <a:avLst/>
              <a:gdLst>
                <a:gd name="connsiteX0" fmla="*/ 0 w 2612571"/>
                <a:gd name="connsiteY0" fmla="*/ 562772 h 1175727"/>
                <a:gd name="connsiteX1" fmla="*/ 371789 w 2612571"/>
                <a:gd name="connsiteY1" fmla="*/ 65 h 1175727"/>
                <a:gd name="connsiteX2" fmla="*/ 693336 w 2612571"/>
                <a:gd name="connsiteY2" fmla="*/ 592917 h 1175727"/>
                <a:gd name="connsiteX3" fmla="*/ 1014883 w 2612571"/>
                <a:gd name="connsiteY3" fmla="*/ 1115432 h 1175727"/>
                <a:gd name="connsiteX4" fmla="*/ 1316334 w 2612571"/>
                <a:gd name="connsiteY4" fmla="*/ 582869 h 1175727"/>
                <a:gd name="connsiteX5" fmla="*/ 1647929 w 2612571"/>
                <a:gd name="connsiteY5" fmla="*/ 10113 h 1175727"/>
                <a:gd name="connsiteX6" fmla="*/ 1949380 w 2612571"/>
                <a:gd name="connsiteY6" fmla="*/ 602966 h 1175727"/>
                <a:gd name="connsiteX7" fmla="*/ 2240782 w 2612571"/>
                <a:gd name="connsiteY7" fmla="*/ 1175722 h 1175727"/>
                <a:gd name="connsiteX8" fmla="*/ 2612571 w 2612571"/>
                <a:gd name="connsiteY8" fmla="*/ 592917 h 1175727"/>
                <a:gd name="connsiteX0" fmla="*/ 0 w 2612571"/>
                <a:gd name="connsiteY0" fmla="*/ 562772 h 1155630"/>
                <a:gd name="connsiteX1" fmla="*/ 371789 w 2612571"/>
                <a:gd name="connsiteY1" fmla="*/ 65 h 1155630"/>
                <a:gd name="connsiteX2" fmla="*/ 693336 w 2612571"/>
                <a:gd name="connsiteY2" fmla="*/ 592917 h 1155630"/>
                <a:gd name="connsiteX3" fmla="*/ 1014883 w 2612571"/>
                <a:gd name="connsiteY3" fmla="*/ 1115432 h 1155630"/>
                <a:gd name="connsiteX4" fmla="*/ 1316334 w 2612571"/>
                <a:gd name="connsiteY4" fmla="*/ 582869 h 1155630"/>
                <a:gd name="connsiteX5" fmla="*/ 1647929 w 2612571"/>
                <a:gd name="connsiteY5" fmla="*/ 10113 h 1155630"/>
                <a:gd name="connsiteX6" fmla="*/ 1949380 w 2612571"/>
                <a:gd name="connsiteY6" fmla="*/ 602966 h 1155630"/>
                <a:gd name="connsiteX7" fmla="*/ 2311120 w 2612571"/>
                <a:gd name="connsiteY7" fmla="*/ 1155625 h 1155630"/>
                <a:gd name="connsiteX8" fmla="*/ 2612571 w 2612571"/>
                <a:gd name="connsiteY8" fmla="*/ 592917 h 1155630"/>
                <a:gd name="connsiteX0" fmla="*/ 0 w 2612571"/>
                <a:gd name="connsiteY0" fmla="*/ 562772 h 1155630"/>
                <a:gd name="connsiteX1" fmla="*/ 371789 w 2612571"/>
                <a:gd name="connsiteY1" fmla="*/ 65 h 1155630"/>
                <a:gd name="connsiteX2" fmla="*/ 693336 w 2612571"/>
                <a:gd name="connsiteY2" fmla="*/ 592917 h 1155630"/>
                <a:gd name="connsiteX3" fmla="*/ 1014883 w 2612571"/>
                <a:gd name="connsiteY3" fmla="*/ 1115432 h 1155630"/>
                <a:gd name="connsiteX4" fmla="*/ 1316334 w 2612571"/>
                <a:gd name="connsiteY4" fmla="*/ 582869 h 1155630"/>
                <a:gd name="connsiteX5" fmla="*/ 1647929 w 2612571"/>
                <a:gd name="connsiteY5" fmla="*/ 10113 h 1155630"/>
                <a:gd name="connsiteX6" fmla="*/ 1949380 w 2612571"/>
                <a:gd name="connsiteY6" fmla="*/ 602966 h 1155630"/>
                <a:gd name="connsiteX7" fmla="*/ 2311120 w 2612571"/>
                <a:gd name="connsiteY7" fmla="*/ 1155625 h 1155630"/>
                <a:gd name="connsiteX8" fmla="*/ 2612571 w 2612571"/>
                <a:gd name="connsiteY8" fmla="*/ 592917 h 1155630"/>
                <a:gd name="connsiteX0" fmla="*/ 0 w 2612571"/>
                <a:gd name="connsiteY0" fmla="*/ 582865 h 1175723"/>
                <a:gd name="connsiteX1" fmla="*/ 361741 w 2612571"/>
                <a:gd name="connsiteY1" fmla="*/ 61 h 1175723"/>
                <a:gd name="connsiteX2" fmla="*/ 693336 w 2612571"/>
                <a:gd name="connsiteY2" fmla="*/ 613010 h 1175723"/>
                <a:gd name="connsiteX3" fmla="*/ 1014883 w 2612571"/>
                <a:gd name="connsiteY3" fmla="*/ 1135525 h 1175723"/>
                <a:gd name="connsiteX4" fmla="*/ 1316334 w 2612571"/>
                <a:gd name="connsiteY4" fmla="*/ 602962 h 1175723"/>
                <a:gd name="connsiteX5" fmla="*/ 1647929 w 2612571"/>
                <a:gd name="connsiteY5" fmla="*/ 30206 h 1175723"/>
                <a:gd name="connsiteX6" fmla="*/ 1949380 w 2612571"/>
                <a:gd name="connsiteY6" fmla="*/ 623059 h 1175723"/>
                <a:gd name="connsiteX7" fmla="*/ 2311120 w 2612571"/>
                <a:gd name="connsiteY7" fmla="*/ 1175718 h 1175723"/>
                <a:gd name="connsiteX8" fmla="*/ 2612571 w 2612571"/>
                <a:gd name="connsiteY8" fmla="*/ 613010 h 1175723"/>
                <a:gd name="connsiteX0" fmla="*/ 0 w 2612571"/>
                <a:gd name="connsiteY0" fmla="*/ 552681 h 1145539"/>
                <a:gd name="connsiteX1" fmla="*/ 361741 w 2612571"/>
                <a:gd name="connsiteY1" fmla="*/ 20119 h 1145539"/>
                <a:gd name="connsiteX2" fmla="*/ 693336 w 2612571"/>
                <a:gd name="connsiteY2" fmla="*/ 582826 h 1145539"/>
                <a:gd name="connsiteX3" fmla="*/ 1014883 w 2612571"/>
                <a:gd name="connsiteY3" fmla="*/ 1105341 h 1145539"/>
                <a:gd name="connsiteX4" fmla="*/ 1316334 w 2612571"/>
                <a:gd name="connsiteY4" fmla="*/ 572778 h 1145539"/>
                <a:gd name="connsiteX5" fmla="*/ 1647929 w 2612571"/>
                <a:gd name="connsiteY5" fmla="*/ 22 h 1145539"/>
                <a:gd name="connsiteX6" fmla="*/ 1949380 w 2612571"/>
                <a:gd name="connsiteY6" fmla="*/ 592875 h 1145539"/>
                <a:gd name="connsiteX7" fmla="*/ 2311120 w 2612571"/>
                <a:gd name="connsiteY7" fmla="*/ 1145534 h 1145539"/>
                <a:gd name="connsiteX8" fmla="*/ 2612571 w 2612571"/>
                <a:gd name="connsiteY8" fmla="*/ 582826 h 114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2571" h="1145539">
                  <a:moveTo>
                    <a:pt x="0" y="552681"/>
                  </a:moveTo>
                  <a:cubicBezTo>
                    <a:pt x="128116" y="268815"/>
                    <a:pt x="246185" y="15095"/>
                    <a:pt x="361741" y="20119"/>
                  </a:cubicBezTo>
                  <a:cubicBezTo>
                    <a:pt x="477297" y="25143"/>
                    <a:pt x="584479" y="401956"/>
                    <a:pt x="693336" y="582826"/>
                  </a:cubicBezTo>
                  <a:cubicBezTo>
                    <a:pt x="802193" y="763696"/>
                    <a:pt x="911050" y="1107016"/>
                    <a:pt x="1014883" y="1105341"/>
                  </a:cubicBezTo>
                  <a:cubicBezTo>
                    <a:pt x="1118716" y="1103666"/>
                    <a:pt x="1210826" y="756998"/>
                    <a:pt x="1316334" y="572778"/>
                  </a:cubicBezTo>
                  <a:cubicBezTo>
                    <a:pt x="1421842" y="388558"/>
                    <a:pt x="1542421" y="-3327"/>
                    <a:pt x="1647929" y="22"/>
                  </a:cubicBezTo>
                  <a:cubicBezTo>
                    <a:pt x="1753437" y="3371"/>
                    <a:pt x="1838848" y="401956"/>
                    <a:pt x="1949380" y="592875"/>
                  </a:cubicBezTo>
                  <a:cubicBezTo>
                    <a:pt x="2059912" y="783794"/>
                    <a:pt x="2200588" y="1147209"/>
                    <a:pt x="2311120" y="1145534"/>
                  </a:cubicBezTo>
                  <a:cubicBezTo>
                    <a:pt x="2421652" y="1143859"/>
                    <a:pt x="2550606" y="683309"/>
                    <a:pt x="2612571" y="58282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335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6FBA-66E9-4E7A-BF18-DA821D1D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A66E-A51C-48EC-99E6-24A6C42F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1F267-960F-446E-BF7B-EF1A404A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28725"/>
            <a:ext cx="117348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7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4DD0-38BD-446F-930A-6F57CD64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C319F-08CC-4FA3-A77C-A9FCB4093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5D095-292F-4254-AD66-C0267EA6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981075"/>
            <a:ext cx="48387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2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1C64-E3CB-408A-A47C-44DBBCF3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FE75C-C11D-4302-8FA1-99C19133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58D9DE-F1C2-4BAA-BBF2-321F6C83138A}"/>
              </a:ext>
            </a:extLst>
          </p:cNvPr>
          <p:cNvSpPr/>
          <p:nvPr/>
        </p:nvSpPr>
        <p:spPr>
          <a:xfrm>
            <a:off x="2503714" y="709127"/>
            <a:ext cx="7184571" cy="36109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37F29-B659-4F8B-9586-63B67828BC1E}"/>
              </a:ext>
            </a:extLst>
          </p:cNvPr>
          <p:cNvSpPr/>
          <p:nvPr/>
        </p:nvSpPr>
        <p:spPr>
          <a:xfrm>
            <a:off x="3110203" y="1315616"/>
            <a:ext cx="5971592" cy="30044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A826-CCE1-45BA-80D5-9DA9A637D1DA}"/>
              </a:ext>
            </a:extLst>
          </p:cNvPr>
          <p:cNvSpPr/>
          <p:nvPr/>
        </p:nvSpPr>
        <p:spPr>
          <a:xfrm>
            <a:off x="9000899" y="5705767"/>
            <a:ext cx="957944" cy="9423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AA8D9B-E498-42E6-8E47-596E44EA8B0D}"/>
              </a:ext>
            </a:extLst>
          </p:cNvPr>
          <p:cNvSpPr/>
          <p:nvPr/>
        </p:nvSpPr>
        <p:spPr>
          <a:xfrm>
            <a:off x="5805133" y="5542384"/>
            <a:ext cx="1800809" cy="12036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2D396-12B0-4B55-95E9-8F556BEF69EB}"/>
              </a:ext>
            </a:extLst>
          </p:cNvPr>
          <p:cNvSpPr/>
          <p:nvPr/>
        </p:nvSpPr>
        <p:spPr>
          <a:xfrm>
            <a:off x="8342821" y="4340897"/>
            <a:ext cx="429088" cy="14665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3DB565-846D-4C64-9CCB-E84D6688BDD0}"/>
              </a:ext>
            </a:extLst>
          </p:cNvPr>
          <p:cNvSpPr/>
          <p:nvPr/>
        </p:nvSpPr>
        <p:spPr>
          <a:xfrm>
            <a:off x="3507125" y="4299466"/>
            <a:ext cx="429088" cy="6270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361B00-0E57-4464-A246-C3C76D8D2A09}"/>
              </a:ext>
            </a:extLst>
          </p:cNvPr>
          <p:cNvCxnSpPr/>
          <p:nvPr/>
        </p:nvCxnSpPr>
        <p:spPr>
          <a:xfrm>
            <a:off x="5890846" y="170463"/>
            <a:ext cx="0" cy="1145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C351B3-2030-43B6-A3C0-434830891EC7}"/>
              </a:ext>
            </a:extLst>
          </p:cNvPr>
          <p:cNvCxnSpPr>
            <a:cxnSpLocks/>
          </p:cNvCxnSpPr>
          <p:nvPr/>
        </p:nvCxnSpPr>
        <p:spPr>
          <a:xfrm>
            <a:off x="6265264" y="545123"/>
            <a:ext cx="0" cy="7704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0FE569-8144-4EF3-9C2C-AB3513AA8F27}"/>
              </a:ext>
            </a:extLst>
          </p:cNvPr>
          <p:cNvCxnSpPr/>
          <p:nvPr/>
        </p:nvCxnSpPr>
        <p:spPr>
          <a:xfrm>
            <a:off x="5890846" y="179256"/>
            <a:ext cx="11957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37D387-16D4-4E6A-BB3B-AE17469103FC}"/>
              </a:ext>
            </a:extLst>
          </p:cNvPr>
          <p:cNvCxnSpPr>
            <a:cxnSpLocks/>
          </p:cNvCxnSpPr>
          <p:nvPr/>
        </p:nvCxnSpPr>
        <p:spPr>
          <a:xfrm>
            <a:off x="6265264" y="545123"/>
            <a:ext cx="821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A39C5F-B0C1-45F4-829B-174987BEDC4B}"/>
              </a:ext>
            </a:extLst>
          </p:cNvPr>
          <p:cNvCxnSpPr>
            <a:cxnSpLocks/>
          </p:cNvCxnSpPr>
          <p:nvPr/>
        </p:nvCxnSpPr>
        <p:spPr>
          <a:xfrm>
            <a:off x="3507125" y="4451839"/>
            <a:ext cx="429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BF64147-1EA0-4786-8D1E-2244D6B87E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58101" y="5807409"/>
            <a:ext cx="782515" cy="329621"/>
          </a:xfrm>
          <a:prstGeom prst="bentConnector3">
            <a:avLst>
              <a:gd name="adj1" fmla="val 39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69D3781-F288-4812-B5DE-1B67286A7BB5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10804" y="6070953"/>
            <a:ext cx="843031" cy="311382"/>
          </a:xfrm>
          <a:prstGeom prst="bentConnector3">
            <a:avLst>
              <a:gd name="adj1" fmla="val 593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BF4FA2-C6D4-4D4B-B630-283034E7302A}"/>
              </a:ext>
            </a:extLst>
          </p:cNvPr>
          <p:cNvCxnSpPr/>
          <p:nvPr/>
        </p:nvCxnSpPr>
        <p:spPr>
          <a:xfrm flipV="1">
            <a:off x="3721669" y="3971344"/>
            <a:ext cx="0" cy="69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0AD19E-2B8B-462C-AF5E-2D0DA3EA4ED0}"/>
              </a:ext>
            </a:extLst>
          </p:cNvPr>
          <p:cNvCxnSpPr/>
          <p:nvPr/>
        </p:nvCxnSpPr>
        <p:spPr>
          <a:xfrm>
            <a:off x="6488723" y="365125"/>
            <a:ext cx="7959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DECB683-96EF-4B1C-8546-9B468BA61FBA}"/>
              </a:ext>
            </a:extLst>
          </p:cNvPr>
          <p:cNvSpPr txBox="1"/>
          <p:nvPr/>
        </p:nvSpPr>
        <p:spPr>
          <a:xfrm>
            <a:off x="3988704" y="42210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准直孔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34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7CE729C-8DFB-4756-A4AF-D3A5DD0DE504}"/>
              </a:ext>
            </a:extLst>
          </p:cNvPr>
          <p:cNvGrpSpPr/>
          <p:nvPr/>
        </p:nvGrpSpPr>
        <p:grpSpPr>
          <a:xfrm>
            <a:off x="2295331" y="242596"/>
            <a:ext cx="7511141" cy="6391469"/>
            <a:chOff x="2295331" y="242596"/>
            <a:chExt cx="7511141" cy="639146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529D334-E60C-4CA6-AD54-EB7118805DDD}"/>
                </a:ext>
              </a:extLst>
            </p:cNvPr>
            <p:cNvSpPr/>
            <p:nvPr/>
          </p:nvSpPr>
          <p:spPr>
            <a:xfrm>
              <a:off x="2295331" y="242596"/>
              <a:ext cx="7511141" cy="6391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7BF723-2383-443E-AFE7-28B7610E30ED}"/>
                </a:ext>
              </a:extLst>
            </p:cNvPr>
            <p:cNvSpPr/>
            <p:nvPr/>
          </p:nvSpPr>
          <p:spPr>
            <a:xfrm>
              <a:off x="2503714" y="938383"/>
              <a:ext cx="7184571" cy="32096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3A0F83-789C-4767-9F73-BB05B9C32036}"/>
                </a:ext>
              </a:extLst>
            </p:cNvPr>
            <p:cNvSpPr/>
            <p:nvPr/>
          </p:nvSpPr>
          <p:spPr>
            <a:xfrm>
              <a:off x="3110203" y="1544873"/>
              <a:ext cx="5971592" cy="26031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A4F49E-F4A7-4D52-BAAF-60FBF82B292D}"/>
                </a:ext>
              </a:extLst>
            </p:cNvPr>
            <p:cNvSpPr/>
            <p:nvPr/>
          </p:nvSpPr>
          <p:spPr>
            <a:xfrm>
              <a:off x="8637422" y="5552060"/>
              <a:ext cx="957944" cy="94239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8CC1C5E-1973-46EE-88B5-AA0808A3B601}"/>
                </a:ext>
              </a:extLst>
            </p:cNvPr>
            <p:cNvSpPr/>
            <p:nvPr/>
          </p:nvSpPr>
          <p:spPr>
            <a:xfrm>
              <a:off x="5474700" y="5290804"/>
              <a:ext cx="1800809" cy="12036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34BBB4-19E9-4D2B-9DCD-DBE883D5B907}"/>
                </a:ext>
              </a:extLst>
            </p:cNvPr>
            <p:cNvSpPr/>
            <p:nvPr/>
          </p:nvSpPr>
          <p:spPr>
            <a:xfrm>
              <a:off x="7983743" y="4369252"/>
              <a:ext cx="429088" cy="1304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E622A6-51CD-4732-9ECA-D0E8181A43DE}"/>
                </a:ext>
              </a:extLst>
            </p:cNvPr>
            <p:cNvSpPr/>
            <p:nvPr/>
          </p:nvSpPr>
          <p:spPr>
            <a:xfrm>
              <a:off x="3533556" y="4291160"/>
              <a:ext cx="429088" cy="73989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9DC47D-BDEB-4EE2-81DD-E398F4D8935E}"/>
                </a:ext>
              </a:extLst>
            </p:cNvPr>
            <p:cNvCxnSpPr/>
            <p:nvPr/>
          </p:nvCxnSpPr>
          <p:spPr>
            <a:xfrm>
              <a:off x="5890846" y="399719"/>
              <a:ext cx="0" cy="11451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B7A2751-705B-4069-82BC-00F8E41E2338}"/>
                </a:ext>
              </a:extLst>
            </p:cNvPr>
            <p:cNvCxnSpPr>
              <a:cxnSpLocks/>
            </p:cNvCxnSpPr>
            <p:nvPr/>
          </p:nvCxnSpPr>
          <p:spPr>
            <a:xfrm>
              <a:off x="6265264" y="774379"/>
              <a:ext cx="0" cy="7704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699BA5-D59D-42BC-8F22-D2D592A4281B}"/>
                </a:ext>
              </a:extLst>
            </p:cNvPr>
            <p:cNvCxnSpPr/>
            <p:nvPr/>
          </p:nvCxnSpPr>
          <p:spPr>
            <a:xfrm>
              <a:off x="5871796" y="410417"/>
              <a:ext cx="11957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FDBAEB6-8DA7-4E82-8588-022EF6931466}"/>
                </a:ext>
              </a:extLst>
            </p:cNvPr>
            <p:cNvCxnSpPr>
              <a:cxnSpLocks/>
            </p:cNvCxnSpPr>
            <p:nvPr/>
          </p:nvCxnSpPr>
          <p:spPr>
            <a:xfrm>
              <a:off x="6255739" y="774379"/>
              <a:ext cx="82133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436FC89-92E8-4FDC-BAC2-A6AC0ABA1552}"/>
                </a:ext>
              </a:extLst>
            </p:cNvPr>
            <p:cNvCxnSpPr>
              <a:cxnSpLocks/>
            </p:cNvCxnSpPr>
            <p:nvPr/>
          </p:nvCxnSpPr>
          <p:spPr>
            <a:xfrm>
              <a:off x="3533556" y="4443533"/>
              <a:ext cx="4290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876B0240-AFB9-42F8-BF1A-70141F8B37F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237089" y="5674022"/>
              <a:ext cx="786515" cy="365699"/>
            </a:xfrm>
            <a:prstGeom prst="bentConnector3">
              <a:avLst>
                <a:gd name="adj1" fmla="val -780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2897E953-57E9-49CD-A783-AA238713C51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121572" y="5883643"/>
              <a:ext cx="707431" cy="32427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06AF8D8-5FE3-4548-9879-DBC444A3A316}"/>
                </a:ext>
              </a:extLst>
            </p:cNvPr>
            <p:cNvCxnSpPr/>
            <p:nvPr/>
          </p:nvCxnSpPr>
          <p:spPr>
            <a:xfrm>
              <a:off x="6488723" y="594381"/>
              <a:ext cx="7959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44652E-E9DC-4D21-830D-DFD84C86269F}"/>
                </a:ext>
              </a:extLst>
            </p:cNvPr>
            <p:cNvSpPr/>
            <p:nvPr/>
          </p:nvSpPr>
          <p:spPr>
            <a:xfrm>
              <a:off x="5909469" y="672574"/>
              <a:ext cx="347472" cy="1225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30D6B31-2D04-42F8-89AA-3B29704D38E0}"/>
                </a:ext>
              </a:extLst>
            </p:cNvPr>
            <p:cNvSpPr/>
            <p:nvPr/>
          </p:nvSpPr>
          <p:spPr>
            <a:xfrm>
              <a:off x="3646276" y="4251934"/>
              <a:ext cx="203648" cy="692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CB3F520-5913-4D07-9A8D-3A329A3D7677}"/>
                </a:ext>
              </a:extLst>
            </p:cNvPr>
            <p:cNvCxnSpPr/>
            <p:nvPr/>
          </p:nvCxnSpPr>
          <p:spPr>
            <a:xfrm flipV="1">
              <a:off x="3748100" y="3963038"/>
              <a:ext cx="0" cy="6927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E8AE50-A64A-4E29-B752-3817D0C50CB7}"/>
                </a:ext>
              </a:extLst>
            </p:cNvPr>
            <p:cNvSpPr txBox="1"/>
            <p:nvPr/>
          </p:nvSpPr>
          <p:spPr>
            <a:xfrm>
              <a:off x="7307340" y="36354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真空泵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6637F7-190B-41A3-BF88-9B53E4B52BA4}"/>
                </a:ext>
              </a:extLst>
            </p:cNvPr>
            <p:cNvSpPr txBox="1"/>
            <p:nvPr/>
          </p:nvSpPr>
          <p:spPr>
            <a:xfrm>
              <a:off x="5544962" y="2422329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真空盒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7A1AA04-6538-474F-8B56-194034A2BE64}"/>
                </a:ext>
              </a:extLst>
            </p:cNvPr>
            <p:cNvSpPr txBox="1"/>
            <p:nvPr/>
          </p:nvSpPr>
          <p:spPr>
            <a:xfrm>
              <a:off x="5391074" y="301689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均匀磁场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480412-9651-4951-AF60-17A01C25283C}"/>
                </a:ext>
              </a:extLst>
            </p:cNvPr>
            <p:cNvSpPr txBox="1"/>
            <p:nvPr/>
          </p:nvSpPr>
          <p:spPr>
            <a:xfrm>
              <a:off x="7928983" y="4410104"/>
              <a:ext cx="538609" cy="125290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闪烁探头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E246C8-56C0-42FB-B30D-10E54AA991B6}"/>
                </a:ext>
              </a:extLst>
            </p:cNvPr>
            <p:cNvSpPr txBox="1"/>
            <p:nvPr/>
          </p:nvSpPr>
          <p:spPr>
            <a:xfrm>
              <a:off x="5513330" y="5661796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多道分析器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1C66FA-9BB3-4A8B-9DFC-40B1DD27A567}"/>
                </a:ext>
              </a:extLst>
            </p:cNvPr>
            <p:cNvSpPr txBox="1"/>
            <p:nvPr/>
          </p:nvSpPr>
          <p:spPr>
            <a:xfrm>
              <a:off x="8725223" y="5623147"/>
              <a:ext cx="78234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高压电源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AE3CF5-0B61-4144-957C-8CF9A6B58283}"/>
                </a:ext>
              </a:extLst>
            </p:cNvPr>
            <p:cNvSpPr txBox="1"/>
            <p:nvPr/>
          </p:nvSpPr>
          <p:spPr>
            <a:xfrm>
              <a:off x="4092888" y="4251934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sz="2300" dirty="0"/>
                <a:t>准直孔</a:t>
              </a:r>
              <a:endParaRPr lang="en-US" sz="23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4E72543-F853-4755-8B05-CB6BA085AA3E}"/>
                    </a:ext>
                  </a:extLst>
                </p:cNvPr>
                <p:cNvSpPr txBox="1"/>
                <p:nvPr/>
              </p:nvSpPr>
              <p:spPr>
                <a:xfrm>
                  <a:off x="3235332" y="3532242"/>
                  <a:ext cx="1042273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US" sz="10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zh-CN" altLang="en-US" sz="23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电子</a:t>
                  </a:r>
                  <a:endParaRPr lang="en-US" sz="23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4E72543-F853-4755-8B05-CB6BA085AA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332" y="3532242"/>
                  <a:ext cx="1042273" cy="446276"/>
                </a:xfrm>
                <a:prstGeom prst="rect">
                  <a:avLst/>
                </a:prstGeom>
                <a:blipFill>
                  <a:blip r:embed="rId2"/>
                  <a:stretch>
                    <a:fillRect l="-4678" t="-13514" r="-6433" b="-243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FF7E026-ABCD-427C-A22B-4A58983B348B}"/>
                    </a:ext>
                  </a:extLst>
                </p:cNvPr>
                <p:cNvSpPr txBox="1"/>
                <p:nvPr/>
              </p:nvSpPr>
              <p:spPr>
                <a:xfrm>
                  <a:off x="3382808" y="5477612"/>
                  <a:ext cx="7305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zh-CN" altLang="en-US" sz="10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zh-CN" altLang="en-US" sz="23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源</a:t>
                  </a:r>
                  <a:endParaRPr lang="en-US" sz="23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FF7E026-ABCD-427C-A22B-4A58983B3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808" y="5477612"/>
                  <a:ext cx="730585" cy="446276"/>
                </a:xfrm>
                <a:prstGeom prst="rect">
                  <a:avLst/>
                </a:prstGeom>
                <a:blipFill>
                  <a:blip r:embed="rId3"/>
                  <a:stretch>
                    <a:fillRect l="-6667" t="-15068" r="-10833" b="-26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C6D7D65-25AF-4934-A593-6492693ADABC}"/>
                    </a:ext>
                  </a:extLst>
                </p:cNvPr>
                <p:cNvSpPr txBox="1"/>
                <p:nvPr/>
              </p:nvSpPr>
              <p:spPr>
                <a:xfrm>
                  <a:off x="3355204" y="5047554"/>
                  <a:ext cx="785793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Sr</m:t>
                        </m:r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lang="en-US" sz="23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C6D7D65-25AF-4934-A593-6492693AD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204" y="5047554"/>
                  <a:ext cx="785793" cy="446276"/>
                </a:xfrm>
                <a:prstGeom prst="rect">
                  <a:avLst/>
                </a:prstGeom>
                <a:blipFill>
                  <a:blip r:embed="rId4"/>
                  <a:stretch>
                    <a:fillRect l="-775" r="-23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Arc 1">
              <a:extLst>
                <a:ext uri="{FF2B5EF4-FFF2-40B4-BE49-F238E27FC236}">
                  <a16:creationId xmlns:a16="http://schemas.microsoft.com/office/drawing/2014/main" id="{94C1323E-A7C3-4B5E-A8A5-FFB9047C2570}"/>
                </a:ext>
              </a:extLst>
            </p:cNvPr>
            <p:cNvSpPr/>
            <p:nvPr/>
          </p:nvSpPr>
          <p:spPr>
            <a:xfrm>
              <a:off x="3758534" y="1902146"/>
              <a:ext cx="4429486" cy="4416061"/>
            </a:xfrm>
            <a:prstGeom prst="arc">
              <a:avLst>
                <a:gd name="adj1" fmla="val 11710524"/>
                <a:gd name="adj2" fmla="val 0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09B11D8-5B81-43E0-971A-4FAB49C991ED}"/>
                </a:ext>
              </a:extLst>
            </p:cNvPr>
            <p:cNvCxnSpPr/>
            <p:nvPr/>
          </p:nvCxnSpPr>
          <p:spPr>
            <a:xfrm>
              <a:off x="7889652" y="4255022"/>
              <a:ext cx="61539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BB03E1-0B2A-480E-B898-49EDE1091548}"/>
                </a:ext>
              </a:extLst>
            </p:cNvPr>
            <p:cNvSpPr txBox="1"/>
            <p:nvPr/>
          </p:nvSpPr>
          <p:spPr>
            <a:xfrm>
              <a:off x="8577207" y="4164115"/>
              <a:ext cx="777777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铝片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96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446C-6205-4E10-A42B-2F4D9E42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FF9240-06A2-4977-95DC-C625CE5AE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3" y="1516241"/>
            <a:ext cx="3714750" cy="2133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A3882-6B77-433C-9B63-27EEEABAC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612" y="1505264"/>
            <a:ext cx="4308216" cy="428915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AAAA93-41DB-450F-A852-5D0FECEF9F43}"/>
              </a:ext>
            </a:extLst>
          </p:cNvPr>
          <p:cNvCxnSpPr>
            <a:cxnSpLocks/>
          </p:cNvCxnSpPr>
          <p:nvPr/>
        </p:nvCxnSpPr>
        <p:spPr>
          <a:xfrm rot="360000">
            <a:off x="6042563" y="2293331"/>
            <a:ext cx="54714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FDB554-BE5F-4497-8CE4-2AA65176943D}"/>
              </a:ext>
            </a:extLst>
          </p:cNvPr>
          <p:cNvCxnSpPr/>
          <p:nvPr/>
        </p:nvCxnSpPr>
        <p:spPr>
          <a:xfrm>
            <a:off x="5583894" y="1357667"/>
            <a:ext cx="6388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8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AD61151-C9B6-4DE2-A5C5-73C2F1E1741C}"/>
              </a:ext>
            </a:extLst>
          </p:cNvPr>
          <p:cNvGrpSpPr/>
          <p:nvPr/>
        </p:nvGrpSpPr>
        <p:grpSpPr>
          <a:xfrm>
            <a:off x="307730" y="374844"/>
            <a:ext cx="5649644" cy="1587425"/>
            <a:chOff x="2162907" y="1553014"/>
            <a:chExt cx="5649644" cy="158742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0D0C230-DB4D-4BB8-9A4F-F2DCCA8F5365}"/>
                </a:ext>
              </a:extLst>
            </p:cNvPr>
            <p:cNvGrpSpPr/>
            <p:nvPr/>
          </p:nvGrpSpPr>
          <p:grpSpPr>
            <a:xfrm>
              <a:off x="2162907" y="1553014"/>
              <a:ext cx="5649644" cy="1242940"/>
              <a:chOff x="2162907" y="1553014"/>
              <a:chExt cx="5649644" cy="124294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621E88D-00BD-4677-8FC0-D8254BBAD4CE}"/>
                  </a:ext>
                </a:extLst>
              </p:cNvPr>
              <p:cNvGrpSpPr/>
              <p:nvPr/>
            </p:nvGrpSpPr>
            <p:grpSpPr>
              <a:xfrm>
                <a:off x="2162907" y="1553014"/>
                <a:ext cx="1466264" cy="1242940"/>
                <a:chOff x="2162907" y="1553014"/>
                <a:chExt cx="1466264" cy="124294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C5B8384-4B63-4A7A-822F-D036B1E2F9CD}"/>
                    </a:ext>
                  </a:extLst>
                </p:cNvPr>
                <p:cNvSpPr/>
                <p:nvPr/>
              </p:nvSpPr>
              <p:spPr>
                <a:xfrm>
                  <a:off x="2162907" y="2259623"/>
                  <a:ext cx="1415562" cy="5363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1DC62BF-509C-41BF-8032-9F0D466B4E9A}"/>
                    </a:ext>
                  </a:extLst>
                </p:cNvPr>
                <p:cNvCxnSpPr>
                  <a:cxnSpLocks/>
                  <a:endCxn id="4" idx="0"/>
                </p:cNvCxnSpPr>
                <p:nvPr/>
              </p:nvCxnSpPr>
              <p:spPr>
                <a:xfrm>
                  <a:off x="2162907" y="1553014"/>
                  <a:ext cx="707781" cy="70660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18BE6BA1-3C33-4D9D-BAA1-BDFEA23073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896626" y="1527077"/>
                  <a:ext cx="706608" cy="75848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4120D653-F842-4A09-9308-2B0C3A1A97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1008" y="2343122"/>
                      <a:ext cx="44037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4120D653-F842-4A09-9308-2B0C3A1A97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1008" y="2343122"/>
                      <a:ext cx="440377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9188CE0-6082-4698-A892-8ED7944FE3A1}"/>
                  </a:ext>
                </a:extLst>
              </p:cNvPr>
              <p:cNvGrpSpPr/>
              <p:nvPr/>
            </p:nvGrpSpPr>
            <p:grpSpPr>
              <a:xfrm>
                <a:off x="4254597" y="1553014"/>
                <a:ext cx="1466264" cy="1242940"/>
                <a:chOff x="2162907" y="1553014"/>
                <a:chExt cx="1466264" cy="124294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43CF57E-0626-46B0-A9BB-7D9387CBCBA4}"/>
                    </a:ext>
                  </a:extLst>
                </p:cNvPr>
                <p:cNvSpPr/>
                <p:nvPr/>
              </p:nvSpPr>
              <p:spPr>
                <a:xfrm>
                  <a:off x="2162907" y="2259623"/>
                  <a:ext cx="1415562" cy="5363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C7D685D-EA13-455E-A305-79B21B502562}"/>
                    </a:ext>
                  </a:extLst>
                </p:cNvPr>
                <p:cNvCxnSpPr>
                  <a:cxnSpLocks/>
                  <a:endCxn id="12" idx="0"/>
                </p:cNvCxnSpPr>
                <p:nvPr/>
              </p:nvCxnSpPr>
              <p:spPr>
                <a:xfrm>
                  <a:off x="2162907" y="1553014"/>
                  <a:ext cx="707781" cy="70660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2AA5A7D5-DB52-449A-B145-DB8D5B581F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896626" y="1527077"/>
                  <a:ext cx="706608" cy="75848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58FA502C-6FA3-41C8-892F-6A671F5E26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1008" y="2343122"/>
                      <a:ext cx="44037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58FA502C-6FA3-41C8-892F-6A671F5E26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1008" y="2343122"/>
                      <a:ext cx="44037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82DC562-4213-4820-8D6D-52358A44D4A6}"/>
                  </a:ext>
                </a:extLst>
              </p:cNvPr>
              <p:cNvSpPr/>
              <p:nvPr/>
            </p:nvSpPr>
            <p:spPr>
              <a:xfrm>
                <a:off x="6346287" y="2259623"/>
                <a:ext cx="1415562" cy="536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C76E5A4-5FBB-4334-9797-6AC93A42D9D9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6346287" y="1553014"/>
                <a:ext cx="707781" cy="70660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DE313F2-7FCD-45C7-B646-E42A50E4FA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80006" y="1527077"/>
                <a:ext cx="706608" cy="75848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2B4707-68BB-4926-961E-8AC423C1BF7C}"/>
                      </a:ext>
                    </a:extLst>
                  </p:cNvPr>
                  <p:cNvSpPr txBox="1"/>
                  <p:nvPr/>
                </p:nvSpPr>
                <p:spPr>
                  <a:xfrm>
                    <a:off x="7213121" y="2343122"/>
                    <a:ext cx="4403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2B4707-68BB-4926-961E-8AC423C1BF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3121" y="2343122"/>
                    <a:ext cx="44037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EC28A64-D3A1-4B86-8AF4-5E6B329176A1}"/>
                  </a:ext>
                </a:extLst>
              </p:cNvPr>
              <p:cNvCxnSpPr/>
              <p:nvPr/>
            </p:nvCxnSpPr>
            <p:spPr>
              <a:xfrm flipV="1">
                <a:off x="2870688" y="2377440"/>
                <a:ext cx="0" cy="2781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513FB85-6CEE-4487-B564-6E0854156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2542" y="2516505"/>
                <a:ext cx="3830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2FBADF6-74AF-4CFB-B91E-17E20282238E}"/>
                  </a:ext>
                </a:extLst>
              </p:cNvPr>
              <p:cNvGrpSpPr/>
              <p:nvPr/>
            </p:nvGrpSpPr>
            <p:grpSpPr>
              <a:xfrm>
                <a:off x="4900539" y="2452983"/>
                <a:ext cx="123678" cy="123678"/>
                <a:chOff x="4838700" y="2442210"/>
                <a:chExt cx="123678" cy="123678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FD6E093-442C-49C9-9762-8BB80253660F}"/>
                    </a:ext>
                  </a:extLst>
                </p:cNvPr>
                <p:cNvSpPr/>
                <p:nvPr/>
              </p:nvSpPr>
              <p:spPr>
                <a:xfrm>
                  <a:off x="4838700" y="2442210"/>
                  <a:ext cx="123678" cy="1236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B183E88-7CF3-4637-BBB9-451D88847969}"/>
                    </a:ext>
                  </a:extLst>
                </p:cNvPr>
                <p:cNvSpPr/>
                <p:nvPr/>
              </p:nvSpPr>
              <p:spPr>
                <a:xfrm>
                  <a:off x="4877680" y="248119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85D852-8DD0-4BFB-8209-42196F3DBC18}"/>
                </a:ext>
              </a:extLst>
            </p:cNvPr>
            <p:cNvSpPr txBox="1"/>
            <p:nvPr/>
          </p:nvSpPr>
          <p:spPr>
            <a:xfrm>
              <a:off x="2329514" y="2832662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极克尔效应</a:t>
              </a:r>
              <a:endParaRPr 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5C3BD7-4D6B-4A02-B1AE-D828AE96BE20}"/>
                </a:ext>
              </a:extLst>
            </p:cNvPr>
            <p:cNvSpPr txBox="1"/>
            <p:nvPr/>
          </p:nvSpPr>
          <p:spPr>
            <a:xfrm>
              <a:off x="4331436" y="283266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横向克尔效应</a:t>
              </a:r>
              <a:endParaRPr 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F582BDA-5DC0-4D30-A7D3-8D85D36F019B}"/>
                </a:ext>
              </a:extLst>
            </p:cNvPr>
            <p:cNvSpPr txBox="1"/>
            <p:nvPr/>
          </p:nvSpPr>
          <p:spPr>
            <a:xfrm>
              <a:off x="6423126" y="283266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纵向克尔效应</a:t>
              </a:r>
              <a:endParaRPr 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504B80E0-1DA6-4B47-8145-3955177E8245}"/>
              </a:ext>
            </a:extLst>
          </p:cNvPr>
          <p:cNvSpPr/>
          <p:nvPr/>
        </p:nvSpPr>
        <p:spPr>
          <a:xfrm>
            <a:off x="3826864" y="2225295"/>
            <a:ext cx="413224" cy="302455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C1A67C-B3A3-4E73-89E5-812E134C48B3}"/>
              </a:ext>
            </a:extLst>
          </p:cNvPr>
          <p:cNvSpPr txBox="1"/>
          <p:nvPr/>
        </p:nvSpPr>
        <p:spPr>
          <a:xfrm>
            <a:off x="5749626" y="3109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有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714E516-974E-47DE-B065-DD88FF1C3FD4}"/>
              </a:ext>
            </a:extLst>
          </p:cNvPr>
          <p:cNvGrpSpPr/>
          <p:nvPr/>
        </p:nvGrpSpPr>
        <p:grpSpPr>
          <a:xfrm>
            <a:off x="6789950" y="1874460"/>
            <a:ext cx="2952616" cy="3638410"/>
            <a:chOff x="6789950" y="1874460"/>
            <a:chExt cx="2952616" cy="363841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433E761-907E-4DC3-B589-480463A9E2ED}"/>
                </a:ext>
              </a:extLst>
            </p:cNvPr>
            <p:cNvGrpSpPr/>
            <p:nvPr/>
          </p:nvGrpSpPr>
          <p:grpSpPr>
            <a:xfrm>
              <a:off x="7200900" y="1874460"/>
              <a:ext cx="2541666" cy="3638410"/>
              <a:chOff x="7200900" y="1874460"/>
              <a:chExt cx="2541666" cy="363841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6890E1B1-67FA-49A6-823A-900FE4667043}"/>
                  </a:ext>
                </a:extLst>
              </p:cNvPr>
              <p:cNvCxnSpPr/>
              <p:nvPr/>
            </p:nvCxnSpPr>
            <p:spPr>
              <a:xfrm>
                <a:off x="7200900" y="3737569"/>
                <a:ext cx="216290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3650A9C-C010-45B7-BF8A-00204410A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2354" y="1962269"/>
                <a:ext cx="0" cy="35506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2D2090D-B4F9-4E0E-AF19-7CE63F869003}"/>
                  </a:ext>
                </a:extLst>
              </p:cNvPr>
              <p:cNvSpPr/>
              <p:nvPr/>
            </p:nvSpPr>
            <p:spPr>
              <a:xfrm rot="1460379">
                <a:off x="8075742" y="2225294"/>
                <a:ext cx="413224" cy="302455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A231D8B-A598-494A-828D-A7EB60C74ECC}"/>
                  </a:ext>
                </a:extLst>
              </p:cNvPr>
              <p:cNvCxnSpPr/>
              <p:nvPr/>
            </p:nvCxnSpPr>
            <p:spPr>
              <a:xfrm flipV="1">
                <a:off x="8282354" y="2369820"/>
                <a:ext cx="0" cy="13677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4CF8E623-343B-4809-8113-A7D880FA9F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2354" y="3733827"/>
                <a:ext cx="70924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494BD26-0430-4303-BEC3-C42E8A6FF26F}"/>
                  </a:ext>
                </a:extLst>
              </p:cNvPr>
              <p:cNvCxnSpPr>
                <a:endCxn id="16" idx="0"/>
              </p:cNvCxnSpPr>
              <p:nvPr/>
            </p:nvCxnSpPr>
            <p:spPr>
              <a:xfrm flipV="1">
                <a:off x="8282354" y="2359708"/>
                <a:ext cx="623277" cy="13741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7D7411E3-87C1-4021-93EF-3B720446757D}"/>
                  </a:ext>
                </a:extLst>
              </p:cNvPr>
              <p:cNvSpPr/>
              <p:nvPr/>
            </p:nvSpPr>
            <p:spPr>
              <a:xfrm rot="20630084">
                <a:off x="8013662" y="2697447"/>
                <a:ext cx="744647" cy="673942"/>
              </a:xfrm>
              <a:prstGeom prst="arc">
                <a:avLst>
                  <a:gd name="adj1" fmla="val 16200000"/>
                  <a:gd name="adj2" fmla="val 20701216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B1224927-4FEA-4911-B2B0-26FBA237A864}"/>
                  </a:ext>
                </a:extLst>
              </p:cNvPr>
              <p:cNvSpPr/>
              <p:nvPr/>
            </p:nvSpPr>
            <p:spPr>
              <a:xfrm rot="1441161">
                <a:off x="8071679" y="2241977"/>
                <a:ext cx="413224" cy="3024226"/>
              </a:xfrm>
              <a:prstGeom prst="arc">
                <a:avLst>
                  <a:gd name="adj1" fmla="val 16904136"/>
                  <a:gd name="adj2" fmla="val 17236005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AE4C180-6475-492C-BF29-E9E9677045AA}"/>
                      </a:ext>
                    </a:extLst>
                  </p:cNvPr>
                  <p:cNvSpPr txBox="1"/>
                  <p:nvPr/>
                </p:nvSpPr>
                <p:spPr>
                  <a:xfrm>
                    <a:off x="7890251" y="1874460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AE4C180-6475-492C-BF29-E9E9677045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0251" y="1874460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31B7C66E-BCC4-4CA1-A2B2-DEB6A6F962B5}"/>
                      </a:ext>
                    </a:extLst>
                  </p:cNvPr>
                  <p:cNvSpPr txBox="1"/>
                  <p:nvPr/>
                </p:nvSpPr>
                <p:spPr>
                  <a:xfrm>
                    <a:off x="7845668" y="2259123"/>
                    <a:ext cx="442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31B7C66E-BCC4-4CA1-A2B2-DEB6A6F962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5668" y="2259123"/>
                    <a:ext cx="44268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39B5C54-5305-445A-AC90-B67735112AD0}"/>
                      </a:ext>
                    </a:extLst>
                  </p:cNvPr>
                  <p:cNvSpPr txBox="1"/>
                  <p:nvPr/>
                </p:nvSpPr>
                <p:spPr>
                  <a:xfrm>
                    <a:off x="8765343" y="3748087"/>
                    <a:ext cx="442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39B5C54-5305-445A-AC90-B67735112A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5343" y="3748087"/>
                    <a:ext cx="44268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10794C2D-E334-4092-AE97-7A43EA2CDFEB}"/>
                      </a:ext>
                    </a:extLst>
                  </p:cNvPr>
                  <p:cNvSpPr txBox="1"/>
                  <p:nvPr/>
                </p:nvSpPr>
                <p:spPr>
                  <a:xfrm>
                    <a:off x="8306472" y="2230649"/>
                    <a:ext cx="4957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10794C2D-E334-4092-AE97-7A43EA2CDF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6472" y="2230649"/>
                    <a:ext cx="49571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0067ADE-5B0D-4387-A8F7-57BC741C32F2}"/>
                      </a:ext>
                    </a:extLst>
                  </p:cNvPr>
                  <p:cNvSpPr txBox="1"/>
                  <p:nvPr/>
                </p:nvSpPr>
                <p:spPr>
                  <a:xfrm>
                    <a:off x="8722627" y="3117961"/>
                    <a:ext cx="4757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0067ADE-5B0D-4387-A8F7-57BC741C32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2627" y="3117961"/>
                    <a:ext cx="47577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B1FACD0-2FFF-4914-B819-C6F92CB9D35B}"/>
                      </a:ext>
                    </a:extLst>
                  </p:cNvPr>
                  <p:cNvSpPr txBox="1"/>
                  <p:nvPr/>
                </p:nvSpPr>
                <p:spPr>
                  <a:xfrm>
                    <a:off x="9371182" y="3563421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B1FACD0-2FFF-4914-B819-C6F92CB9D3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1182" y="3563421"/>
                    <a:ext cx="37138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335B1E0-388F-4681-8879-38E5BAE91161}"/>
                    </a:ext>
                  </a:extLst>
                </p:cNvPr>
                <p:cNvSpPr txBox="1"/>
                <p:nvPr/>
              </p:nvSpPr>
              <p:spPr>
                <a:xfrm>
                  <a:off x="6789950" y="3563421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335B1E0-388F-4681-8879-38E5BAE911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9950" y="3563421"/>
                  <a:ext cx="371384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0136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74</Words>
  <Application>Microsoft Office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宋体</vt:lpstr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Phy M</dc:creator>
  <cp:lastModifiedBy>Phy M</cp:lastModifiedBy>
  <cp:revision>22</cp:revision>
  <dcterms:created xsi:type="dcterms:W3CDTF">2020-09-17T02:34:46Z</dcterms:created>
  <dcterms:modified xsi:type="dcterms:W3CDTF">2020-12-17T12:53:32Z</dcterms:modified>
</cp:coreProperties>
</file>