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3" r:id="rId6"/>
    <p:sldId id="260" r:id="rId7"/>
    <p:sldId id="257" r:id="rId8"/>
    <p:sldId id="264" r:id="rId9"/>
    <p:sldId id="258" r:id="rId10"/>
    <p:sldId id="262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76F6B-2F65-440C-A501-4C55C4D97A0A}" v="130" dt="2022-02-13T01:45:1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8ED7C-0C57-4516-808B-F5B95462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371" y="306195"/>
            <a:ext cx="7549934" cy="3456336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Audio Reactive</a:t>
            </a:r>
            <a:br>
              <a:rPr lang="es-ES" dirty="0"/>
            </a:br>
            <a:br>
              <a:rPr lang="es-ES" dirty="0"/>
            </a:br>
            <a:r>
              <a:rPr lang="en-US" i="1" dirty="0"/>
              <a:t>The power up of tomorrow</a:t>
            </a:r>
            <a:endParaRPr lang="es-EC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58B22-4806-45A2-9F25-8AAD45CA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656" y="4056023"/>
            <a:ext cx="6150054" cy="116021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/>
              <a:t>Integrantes: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Joel Veloz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 err="1"/>
              <a:t>Sevastian</a:t>
            </a:r>
            <a:r>
              <a:rPr lang="es-ES" dirty="0"/>
              <a:t> Holguín</a:t>
            </a:r>
          </a:p>
        </p:txBody>
      </p:sp>
    </p:spTree>
    <p:extLst>
      <p:ext uri="{BB962C8B-B14F-4D97-AF65-F5344CB8AC3E}">
        <p14:creationId xmlns:p14="http://schemas.microsoft.com/office/powerpoint/2010/main" val="372163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98AB-7EF8-4326-8519-B3D9850A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Introducción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F5F31-B12A-442A-8265-C6EE4671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18" y="1585482"/>
            <a:ext cx="7796540" cy="3997828"/>
          </a:xfrm>
        </p:spPr>
        <p:txBody>
          <a:bodyPr/>
          <a:lstStyle/>
          <a:p>
            <a:r>
              <a:rPr lang="es-EC" dirty="0"/>
              <a:t>Dispositivo capaz de transformar las ondas sonoras a colores de luces LED a través de un Arduino Nano.</a:t>
            </a:r>
          </a:p>
          <a:p>
            <a:r>
              <a:rPr lang="es-EC" dirty="0"/>
              <a:t>Uso del Arduino Idle</a:t>
            </a:r>
          </a:p>
          <a:p>
            <a:r>
              <a:rPr lang="es-EC" dirty="0"/>
              <a:t>Simulación en Proteus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2655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BE6AF-59C2-4CB4-B7E5-15C86F42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/>
              <a:t>Funcionamiento</a:t>
            </a:r>
            <a:endParaRPr lang="es-EC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7BF1F-E215-4DB8-9158-339DE9F3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funcionamiento de este proyecto parte de la línea de alimentación que se suministra mediante un cable USB de la PC hacia la placa de Arduino NANO, pero si se llegase a conectar una fuente externa que superen los 5V.</a:t>
            </a:r>
          </a:p>
          <a:p>
            <a:r>
              <a:rPr lang="es-E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dispondrá del modulo de detector de sonido, lo cual, esto proporcionará una señal analógica al Arduino, que podemos usar para encender inteligentemente las luces RGB.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44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81F7-DB03-4FAC-A466-D78AE20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/>
              <a:t>Materiales</a:t>
            </a:r>
            <a:endParaRPr lang="es-EC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4D1AA-4C3D-444F-98E0-2ED6D566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54" y="1956200"/>
            <a:ext cx="5394678" cy="4624481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Detector de sonido (</a:t>
            </a:r>
            <a:r>
              <a:rPr lang="es-ES" sz="18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microfono</a:t>
            </a:r>
            <a:r>
              <a:rPr lang="es-E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EC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integrado</a:t>
            </a:r>
            <a:r>
              <a:rPr lang="en-US" sz="18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ML2596</a:t>
            </a:r>
            <a:endParaRPr lang="es-EC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Arduino NANO V3.0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Cautin</a:t>
            </a:r>
            <a:endParaRPr lang="es-EC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Fuente de alimentación 5V ( o 12 voltios con un regulador de voltaje) </a:t>
            </a:r>
            <a:endParaRPr lang="es-EC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Tiras Leds direccionables </a:t>
            </a:r>
            <a:endParaRPr lang="es-EC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Alguna superficie que se desee colocar las tiras leds, por ejemplo, un cilindro de policloruro de vinilo (tubos de PVC).</a:t>
            </a:r>
            <a:endParaRPr lang="es-EC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8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Silicona </a:t>
            </a:r>
            <a:endParaRPr lang="es-EC" sz="1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1026" name="Picture 2" descr="Arduino Nano R3 - clon - Opencircuit">
            <a:extLst>
              <a:ext uri="{FF2B5EF4-FFF2-40B4-BE49-F238E27FC236}">
                <a16:creationId xmlns:a16="http://schemas.microsoft.com/office/drawing/2014/main" id="{871A3F02-EBBD-43CC-B44B-2509F764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80" y="1702687"/>
            <a:ext cx="2389959" cy="19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sor Detector Sonido con Microfono - MakerElectronico">
            <a:extLst>
              <a:ext uri="{FF2B5EF4-FFF2-40B4-BE49-F238E27FC236}">
                <a16:creationId xmlns:a16="http://schemas.microsoft.com/office/drawing/2014/main" id="{87B0059D-BB9E-490B-9540-70DF6052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69" y="4268440"/>
            <a:ext cx="2959587" cy="116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5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1CC89-F5D7-4B0C-BC49-B20B174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Modelo de negocio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C6659C-D402-4A25-8E78-CD3C61BC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658" y="1277385"/>
            <a:ext cx="5284209" cy="4303229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24BD8-6737-4A2E-B7C2-12ADD46A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98694"/>
            <a:ext cx="7958331" cy="1077229"/>
          </a:xfrm>
        </p:spPr>
        <p:txBody>
          <a:bodyPr/>
          <a:lstStyle/>
          <a:p>
            <a:pPr algn="l"/>
            <a:r>
              <a:rPr lang="es-ES" b="1"/>
              <a:t>Esquema</a:t>
            </a:r>
            <a:endParaRPr lang="es-EC" b="1"/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0B78F911-ACD2-476F-A96A-D73CFAB2D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34" y="1626541"/>
            <a:ext cx="8274075" cy="48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7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0EDE-3DEE-4E84-9385-373C29EE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045" y="569384"/>
            <a:ext cx="7958331" cy="1077229"/>
          </a:xfrm>
        </p:spPr>
        <p:txBody>
          <a:bodyPr/>
          <a:lstStyle/>
          <a:p>
            <a:pPr algn="l"/>
            <a:r>
              <a:rPr lang="es-ES" b="1"/>
              <a:t>Compilación del código</a:t>
            </a:r>
            <a:endParaRPr lang="es-EC" b="1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3440E53-5DA4-4E6B-A18B-E0BA52F9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75" y="1646613"/>
            <a:ext cx="9754790" cy="51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6CEF-D6DD-44BE-8098-564E55BB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208" y="808056"/>
            <a:ext cx="7958331" cy="1077229"/>
          </a:xfrm>
        </p:spPr>
        <p:txBody>
          <a:bodyPr/>
          <a:lstStyle/>
          <a:p>
            <a:pPr algn="l"/>
            <a:r>
              <a:rPr lang="es-ES" b="1"/>
              <a:t>Simulación en Proteus</a:t>
            </a:r>
            <a:endParaRPr lang="es-EC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8A9DA5-3929-453C-9456-9C0045AC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32066"/>
            <a:ext cx="10201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5F32B-E8AA-41BC-92C1-3F147FE1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/>
              <a:t>Conclusiones y recomendaciones</a:t>
            </a:r>
            <a:endParaRPr lang="es-EC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B4BD9-5DC0-4560-993F-C4680183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diseñó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capaz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captar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sonido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cualquier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otro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traves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emite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variación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voltaje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la luces RGB.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cumplió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sus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usó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Proteus 8.11 para la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deberían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amplificar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Arduino para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futuras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versiones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podría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modos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luces al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circuito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C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3347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3955257C6637499CC07212AB7F3C20" ma:contentTypeVersion="14" ma:contentTypeDescription="Crear nuevo documento." ma:contentTypeScope="" ma:versionID="dbfe566179a1681a8360f1eee4a4f00f">
  <xsd:schema xmlns:xsd="http://www.w3.org/2001/XMLSchema" xmlns:xs="http://www.w3.org/2001/XMLSchema" xmlns:p="http://schemas.microsoft.com/office/2006/metadata/properties" xmlns:ns3="faa6a627-4d64-4d2b-805c-809478f8866c" xmlns:ns4="fcd4f001-1b8d-4854-9f70-4587f028148a" targetNamespace="http://schemas.microsoft.com/office/2006/metadata/properties" ma:root="true" ma:fieldsID="79d481b6d138b284469c548a13fe16d6" ns3:_="" ns4:_="">
    <xsd:import namespace="faa6a627-4d64-4d2b-805c-809478f8866c"/>
    <xsd:import namespace="fcd4f001-1b8d-4854-9f70-4587f02814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6a627-4d64-4d2b-805c-809478f886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4f001-1b8d-4854-9f70-4587f0281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676D8A-D944-43EA-B904-3B4A21AF947E}">
  <ds:schemaRefs>
    <ds:schemaRef ds:uri="http://schemas.microsoft.com/office/2006/metadata/properties"/>
    <ds:schemaRef ds:uri="http://schemas.microsoft.com/office/2006/documentManagement/types"/>
    <ds:schemaRef ds:uri="fcd4f001-1b8d-4854-9f70-4587f028148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aa6a627-4d64-4d2b-805c-809478f8866c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CC0DE83-0C60-4D9E-ABD7-02544F5885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21B234-B554-4D6E-9CF0-9179985F41FE}">
  <ds:schemaRefs>
    <ds:schemaRef ds:uri="faa6a627-4d64-4d2b-805c-809478f8866c"/>
    <ds:schemaRef ds:uri="fcd4f001-1b8d-4854-9f70-4587f02814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{945BF739-A32B-41B7-8C3A-75E3ACDE113A}tf16401375</Template>
  <TotalTime>60</TotalTime>
  <Words>269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Audio Reactive  The power up of tomorrow</vt:lpstr>
      <vt:lpstr>Introducción</vt:lpstr>
      <vt:lpstr>Funcionamiento</vt:lpstr>
      <vt:lpstr>Materiales</vt:lpstr>
      <vt:lpstr>Modelo de negocio</vt:lpstr>
      <vt:lpstr>Esquema</vt:lpstr>
      <vt:lpstr>Compilación del código</vt:lpstr>
      <vt:lpstr>Simulación en Proteus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Reactive</dc:title>
  <dc:creator>Joel Veloz</dc:creator>
  <cp:lastModifiedBy>Joel Eduardo Veloz Pazmino</cp:lastModifiedBy>
  <cp:revision>2</cp:revision>
  <dcterms:created xsi:type="dcterms:W3CDTF">2022-02-11T23:41:26Z</dcterms:created>
  <dcterms:modified xsi:type="dcterms:W3CDTF">2022-02-13T02:06:08Z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0x010100A03955257C6637499CC07212AB7F3C20</vt:lpwstr>
  </property>
</Properties>
</file>