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58" d="100"/>
          <a:sy n="58" d="100"/>
        </p:scale>
        <p:origin x="68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289C6-89B3-DAC3-9288-C95540A35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1A4A0-8FB2-5D7B-56D5-038836489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13FE2-1101-1E66-DD52-38054C0C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1083-83F5-446E-977D-F979E8056172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1F2E9-5501-E88B-4647-E9EE71551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F4FAE-A6EA-3A14-83D8-67BBC9CE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7ACF-65E8-4422-8931-47652A85F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6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49965-D9BE-6054-149C-C515BB687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F14BC-1956-C145-430F-7C439B3C4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DD6A9-0167-6F07-04E5-884A1D3CC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1083-83F5-446E-977D-F979E8056172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373C9-D5F1-A78B-BD40-E90117A8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0FFB3-5AA9-7C30-837E-EB2DE810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7ACF-65E8-4422-8931-47652A85F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2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DD40B5-7A39-15D2-EA58-1E82D3C34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D8408-C417-0953-64FD-746219C48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96035-4CBF-7BFE-2FA6-FD78DDBF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1083-83F5-446E-977D-F979E8056172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2AAA5-80C3-40E9-F346-E0A52A524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ABCDC-D4A0-42B3-2932-43B2113B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7ACF-65E8-4422-8931-47652A85F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14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915C-62EF-71FF-7E6A-F745F6433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DB3ED-D5E7-9568-FC53-FC9435A36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9D98E-1651-D713-2B53-70C305B16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1083-83F5-446E-977D-F979E8056172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5C61F-E6E5-8F59-3D4C-F93A0C5E2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4E7D1-59A6-8CA1-D4E0-3262F1D1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7ACF-65E8-4422-8931-47652A85F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8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9A3FC-24C2-D1BD-5D8C-D7529CD0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273F8-903F-5659-BE81-6BD9EE357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AAD0E-EA5B-F808-B339-B566BF8BC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1083-83F5-446E-977D-F979E8056172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33E59-F0F6-F926-A18F-F61320AC1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4157B-2617-E46E-EDDD-BF95B7CD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7ACF-65E8-4422-8931-47652A85F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8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9EB5B-F092-9F2D-773D-CAC0EF1A8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866EE-8CFE-3762-8A3D-C8CE453DA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8CE54-1D12-B0DA-030C-C598A4E68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DDA67-6D45-6485-A31D-977EEEC24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1083-83F5-446E-977D-F979E8056172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547E5-8B4A-E690-8352-96564BEC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F37EE-FB3E-E075-2C71-E1FD7DB7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7ACF-65E8-4422-8931-47652A85F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1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01430-53E0-6CD1-13FD-0EDBC69B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AB087-4874-4604-1C65-E03C5C0C7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35A09-C2D3-E96C-3609-9E36D7B05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91986-8EAC-9D0D-43BE-9285544B90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820E9A-0145-5429-43A2-9130EBE44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54CFF7-0A5C-87B5-A51C-71D8F0630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1083-83F5-446E-977D-F979E8056172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F3ADD-FE1A-0780-3DA3-3EA7F829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74E8E-1166-BC23-43C2-C9382640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7ACF-65E8-4422-8931-47652A85F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28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290A-ABB0-F8D3-B452-4CF6F29A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5AEA3-D2BC-F281-A751-1E017B06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1083-83F5-446E-977D-F979E8056172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C4C90-24F4-AA2C-3521-C0481738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ACB18-F0D2-739F-DCF8-4A82C2445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7ACF-65E8-4422-8931-47652A85F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3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8C4FFC-0255-FB9B-4243-C2C34A2FA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1083-83F5-446E-977D-F979E8056172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BBC2D3-7612-461D-B8AC-EF094DEA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0D458-E0DC-B581-B4F8-166AD722E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7ACF-65E8-4422-8931-47652A85F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18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A865-B2D5-6659-0ED6-2B7B47FD1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A53B8-0673-E1C3-D278-674085888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A42BD-D378-CEE3-7672-3C6CD211B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5467A-B485-3BA2-3B18-23038F9D7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1083-83F5-446E-977D-F979E8056172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97B89-9423-B2A7-9603-0AAB910B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BCEB0-771A-E8FC-4074-98D42C0C2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7ACF-65E8-4422-8931-47652A85F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3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7D3F7-498B-CD6C-E279-5C5A135D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9E2FE0-4AC9-FBA0-D948-1AB9F00730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15F9B-425A-C79B-3A77-095FEAA61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8E023-60C4-7ABE-0D49-BFB101766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1083-83F5-446E-977D-F979E8056172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F68C2-35AC-B1F4-2649-F3655F93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371B1-88EF-09FF-76E4-3B5862AF5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7ACF-65E8-4422-8931-47652A85F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4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B9FA79-C31D-DA05-9DC0-B0A625886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A4DFB-4C5C-AAB3-B132-F85ABF3EF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735A3-153B-3102-9783-DB7DD2EAB4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D1083-83F5-446E-977D-F979E8056172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25BD6-2618-8A61-7D78-6185CE6E9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0491D-F7A2-342C-498E-5C37F8C28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57ACF-65E8-4422-8931-47652A85F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94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7" name="Picture 16" descr="A picture containing person, outdoor, sunglasses&#10;&#10;Description automatically generated">
            <a:extLst>
              <a:ext uri="{FF2B5EF4-FFF2-40B4-BE49-F238E27FC236}">
                <a16:creationId xmlns:a16="http://schemas.microsoft.com/office/drawing/2014/main" id="{A039E2A8-0558-449B-751F-0FCB5C1150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9" r="2" b="14881"/>
          <a:stretch/>
        </p:blipFill>
        <p:spPr>
          <a:xfrm>
            <a:off x="6305281" y="557189"/>
            <a:ext cx="5668684" cy="5743618"/>
          </a:xfrm>
          <a:prstGeom prst="rect">
            <a:avLst/>
          </a:prstGeom>
        </p:spPr>
      </p:pic>
      <p:pic>
        <p:nvPicPr>
          <p:cNvPr id="15" name="Picture 14" descr="A picture containing indoor, domestic cat&#10;&#10;Description automatically generated">
            <a:extLst>
              <a:ext uri="{FF2B5EF4-FFF2-40B4-BE49-F238E27FC236}">
                <a16:creationId xmlns:a16="http://schemas.microsoft.com/office/drawing/2014/main" id="{F53B2B6F-2C27-910D-F7D3-73DC8746FA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0" r="-2" b="9281"/>
          <a:stretch/>
        </p:blipFill>
        <p:spPr>
          <a:xfrm>
            <a:off x="211827" y="557189"/>
            <a:ext cx="5674893" cy="574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4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62ABC4B-37D8-4218-BDD8-6DF6A00C0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" name="Picture 19" descr="A pair of stuffed animals&#10;&#10;Description automatically generated with low confidence">
            <a:extLst>
              <a:ext uri="{FF2B5EF4-FFF2-40B4-BE49-F238E27FC236}">
                <a16:creationId xmlns:a16="http://schemas.microsoft.com/office/drawing/2014/main" id="{128E6B6C-08FA-9BD6-1627-BF89F45858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" r="-2" b="28104"/>
          <a:stretch/>
        </p:blipFill>
        <p:spPr>
          <a:xfrm>
            <a:off x="321730" y="321732"/>
            <a:ext cx="5674897" cy="3017405"/>
          </a:xfrm>
          <a:prstGeom prst="rect">
            <a:avLst/>
          </a:prstGeom>
        </p:spPr>
      </p:pic>
      <p:pic>
        <p:nvPicPr>
          <p:cNvPr id="18" name="Picture 17" descr="A picture containing indoor, stuffed&#10;&#10;Description automatically generated">
            <a:extLst>
              <a:ext uri="{FF2B5EF4-FFF2-40B4-BE49-F238E27FC236}">
                <a16:creationId xmlns:a16="http://schemas.microsoft.com/office/drawing/2014/main" id="{B07AAE32-40A7-9AEE-162E-44FBBC30A4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01" r="-2" b="23926"/>
          <a:stretch/>
        </p:blipFill>
        <p:spPr>
          <a:xfrm>
            <a:off x="321730" y="3510853"/>
            <a:ext cx="5674897" cy="2789954"/>
          </a:xfrm>
          <a:prstGeom prst="rect">
            <a:avLst/>
          </a:prstGeom>
        </p:spPr>
      </p:pic>
      <p:pic>
        <p:nvPicPr>
          <p:cNvPr id="13" name="Picture 12" descr="A stuffed animal on a bed&#10;&#10;Description automatically generated with medium confidence">
            <a:extLst>
              <a:ext uri="{FF2B5EF4-FFF2-40B4-BE49-F238E27FC236}">
                <a16:creationId xmlns:a16="http://schemas.microsoft.com/office/drawing/2014/main" id="{AE58BA1B-78FF-03B0-07C9-E795198B2F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b="17196"/>
          <a:stretch/>
        </p:blipFill>
        <p:spPr>
          <a:xfrm>
            <a:off x="6454653" y="321731"/>
            <a:ext cx="5415617" cy="597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4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floor&#10;&#10;Description automatically generated">
            <a:extLst>
              <a:ext uri="{FF2B5EF4-FFF2-40B4-BE49-F238E27FC236}">
                <a16:creationId xmlns:a16="http://schemas.microsoft.com/office/drawing/2014/main" id="{BD622236-0861-A737-E08A-46A893EFEA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93" b="24016"/>
          <a:stretch/>
        </p:blipFill>
        <p:spPr>
          <a:xfrm>
            <a:off x="1210019" y="0"/>
            <a:ext cx="9771961" cy="686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82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 Bla</dc:creator>
  <cp:lastModifiedBy>leo Bla</cp:lastModifiedBy>
  <cp:revision>2</cp:revision>
  <dcterms:created xsi:type="dcterms:W3CDTF">2023-01-09T19:09:11Z</dcterms:created>
  <dcterms:modified xsi:type="dcterms:W3CDTF">2023-01-09T19:31:29Z</dcterms:modified>
</cp:coreProperties>
</file>