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1" autoAdjust="0"/>
    <p:restoredTop sz="94677"/>
  </p:normalViewPr>
  <p:slideViewPr>
    <p:cSldViewPr snapToGrid="0" snapToObjects="1" showGuides="1">
      <p:cViewPr varScale="1">
        <p:scale>
          <a:sx n="109" d="100"/>
          <a:sy n="109" d="100"/>
        </p:scale>
        <p:origin x="3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24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9943-036B-CC43-8D3E-1A32ECAA9EAC}" type="datetimeFigureOut"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A25C2-EF65-7542-B522-D2C2A54AF9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45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9A020-C7BE-334B-9536-4E95E239B73D}" type="datetimeFigureOut"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19820-E6ED-1946-9CB7-28C00AC12A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3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1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89348" y="879921"/>
            <a:ext cx="4398725" cy="5256016"/>
          </a:xfrm>
          <a:custGeom>
            <a:avLst/>
            <a:gdLst>
              <a:gd name="connsiteX0" fmla="*/ 1706367 w 3695700"/>
              <a:gd name="connsiteY0" fmla="*/ 0 h 4415975"/>
              <a:gd name="connsiteX1" fmla="*/ 1955034 w 3695700"/>
              <a:gd name="connsiteY1" fmla="*/ 0 h 4415975"/>
              <a:gd name="connsiteX2" fmla="*/ 2426643 w 3695700"/>
              <a:gd name="connsiteY2" fmla="*/ 51448 h 4415975"/>
              <a:gd name="connsiteX3" fmla="*/ 2641011 w 3695700"/>
              <a:gd name="connsiteY3" fmla="*/ 94322 h 4415975"/>
              <a:gd name="connsiteX4" fmla="*/ 2846804 w 3695700"/>
              <a:gd name="connsiteY4" fmla="*/ 137195 h 4415975"/>
              <a:gd name="connsiteX5" fmla="*/ 3009723 w 3695700"/>
              <a:gd name="connsiteY5" fmla="*/ 205793 h 4415975"/>
              <a:gd name="connsiteX6" fmla="*/ 3138344 w 3695700"/>
              <a:gd name="connsiteY6" fmla="*/ 282966 h 4415975"/>
              <a:gd name="connsiteX7" fmla="*/ 3224091 w 3695700"/>
              <a:gd name="connsiteY7" fmla="*/ 377287 h 4415975"/>
              <a:gd name="connsiteX8" fmla="*/ 3266965 w 3695700"/>
              <a:gd name="connsiteY8" fmla="*/ 488759 h 4415975"/>
              <a:gd name="connsiteX9" fmla="*/ 3266965 w 3695700"/>
              <a:gd name="connsiteY9" fmla="*/ 600230 h 4415975"/>
              <a:gd name="connsiteX10" fmla="*/ 3198368 w 3695700"/>
              <a:gd name="connsiteY10" fmla="*/ 728850 h 4415975"/>
              <a:gd name="connsiteX11" fmla="*/ 3069746 w 3695700"/>
              <a:gd name="connsiteY11" fmla="*/ 874620 h 4415975"/>
              <a:gd name="connsiteX12" fmla="*/ 3078321 w 3695700"/>
              <a:gd name="connsiteY12" fmla="*/ 926069 h 4415975"/>
              <a:gd name="connsiteX13" fmla="*/ 3112620 w 3695700"/>
              <a:gd name="connsiteY13" fmla="*/ 1003241 h 4415975"/>
              <a:gd name="connsiteX14" fmla="*/ 3198368 w 3695700"/>
              <a:gd name="connsiteY14" fmla="*/ 1200459 h 4415975"/>
              <a:gd name="connsiteX15" fmla="*/ 3249816 w 3695700"/>
              <a:gd name="connsiteY15" fmla="*/ 1320505 h 4415975"/>
              <a:gd name="connsiteX16" fmla="*/ 3292689 w 3695700"/>
              <a:gd name="connsiteY16" fmla="*/ 1397678 h 4415975"/>
              <a:gd name="connsiteX17" fmla="*/ 3326988 w 3695700"/>
              <a:gd name="connsiteY17" fmla="*/ 1483425 h 4415975"/>
              <a:gd name="connsiteX18" fmla="*/ 3326988 w 3695700"/>
              <a:gd name="connsiteY18" fmla="*/ 1586321 h 4415975"/>
              <a:gd name="connsiteX19" fmla="*/ 3301264 w 3695700"/>
              <a:gd name="connsiteY19" fmla="*/ 1629195 h 4415975"/>
              <a:gd name="connsiteX20" fmla="*/ 3301264 w 3695700"/>
              <a:gd name="connsiteY20" fmla="*/ 1732091 h 4415975"/>
              <a:gd name="connsiteX21" fmla="*/ 3326988 w 3695700"/>
              <a:gd name="connsiteY21" fmla="*/ 1809264 h 4415975"/>
              <a:gd name="connsiteX22" fmla="*/ 3369861 w 3695700"/>
              <a:gd name="connsiteY22" fmla="*/ 1920735 h 4415975"/>
              <a:gd name="connsiteX23" fmla="*/ 3438459 w 3695700"/>
              <a:gd name="connsiteY23" fmla="*/ 2057930 h 4415975"/>
              <a:gd name="connsiteX24" fmla="*/ 3549930 w 3695700"/>
              <a:gd name="connsiteY24" fmla="*/ 2229424 h 4415975"/>
              <a:gd name="connsiteX25" fmla="*/ 3627103 w 3695700"/>
              <a:gd name="connsiteY25" fmla="*/ 2340896 h 4415975"/>
              <a:gd name="connsiteX26" fmla="*/ 3687126 w 3695700"/>
              <a:gd name="connsiteY26" fmla="*/ 2452367 h 4415975"/>
              <a:gd name="connsiteX27" fmla="*/ 3695700 w 3695700"/>
              <a:gd name="connsiteY27" fmla="*/ 2520964 h 4415975"/>
              <a:gd name="connsiteX28" fmla="*/ 3669976 w 3695700"/>
              <a:gd name="connsiteY28" fmla="*/ 2580987 h 4415975"/>
              <a:gd name="connsiteX29" fmla="*/ 3618528 w 3695700"/>
              <a:gd name="connsiteY29" fmla="*/ 2632436 h 4415975"/>
              <a:gd name="connsiteX30" fmla="*/ 3575654 w 3695700"/>
              <a:gd name="connsiteY30" fmla="*/ 2649585 h 4415975"/>
              <a:gd name="connsiteX31" fmla="*/ 3438459 w 3695700"/>
              <a:gd name="connsiteY31" fmla="*/ 2675309 h 4415975"/>
              <a:gd name="connsiteX32" fmla="*/ 3378436 w 3695700"/>
              <a:gd name="connsiteY32" fmla="*/ 2709608 h 4415975"/>
              <a:gd name="connsiteX33" fmla="*/ 3361287 w 3695700"/>
              <a:gd name="connsiteY33" fmla="*/ 2743907 h 4415975"/>
              <a:gd name="connsiteX34" fmla="*/ 3361287 w 3695700"/>
              <a:gd name="connsiteY34" fmla="*/ 2863953 h 4415975"/>
              <a:gd name="connsiteX35" fmla="*/ 3369861 w 3695700"/>
              <a:gd name="connsiteY35" fmla="*/ 2923976 h 4415975"/>
              <a:gd name="connsiteX36" fmla="*/ 3361287 w 3695700"/>
              <a:gd name="connsiteY36" fmla="*/ 3009723 h 4415975"/>
              <a:gd name="connsiteX37" fmla="*/ 3326988 w 3695700"/>
              <a:gd name="connsiteY37" fmla="*/ 3052596 h 4415975"/>
              <a:gd name="connsiteX38" fmla="*/ 3284114 w 3695700"/>
              <a:gd name="connsiteY38" fmla="*/ 3086895 h 4415975"/>
              <a:gd name="connsiteX39" fmla="*/ 3249816 w 3695700"/>
              <a:gd name="connsiteY39" fmla="*/ 3112619 h 4415975"/>
              <a:gd name="connsiteX40" fmla="*/ 3224091 w 3695700"/>
              <a:gd name="connsiteY40" fmla="*/ 3112619 h 4415975"/>
              <a:gd name="connsiteX41" fmla="*/ 3301264 w 3695700"/>
              <a:gd name="connsiteY41" fmla="*/ 3172642 h 4415975"/>
              <a:gd name="connsiteX42" fmla="*/ 3335562 w 3695700"/>
              <a:gd name="connsiteY42" fmla="*/ 3249815 h 4415975"/>
              <a:gd name="connsiteX43" fmla="*/ 3309838 w 3695700"/>
              <a:gd name="connsiteY43" fmla="*/ 3335562 h 4415975"/>
              <a:gd name="connsiteX44" fmla="*/ 3266965 w 3695700"/>
              <a:gd name="connsiteY44" fmla="*/ 3447033 h 4415975"/>
              <a:gd name="connsiteX45" fmla="*/ 3266965 w 3695700"/>
              <a:gd name="connsiteY45" fmla="*/ 3575654 h 4415975"/>
              <a:gd name="connsiteX46" fmla="*/ 3309838 w 3695700"/>
              <a:gd name="connsiteY46" fmla="*/ 3687125 h 4415975"/>
              <a:gd name="connsiteX47" fmla="*/ 3335562 w 3695700"/>
              <a:gd name="connsiteY47" fmla="*/ 3729998 h 4415975"/>
              <a:gd name="connsiteX48" fmla="*/ 3344138 w 3695700"/>
              <a:gd name="connsiteY48" fmla="*/ 3790021 h 4415975"/>
              <a:gd name="connsiteX49" fmla="*/ 3344138 w 3695700"/>
              <a:gd name="connsiteY49" fmla="*/ 3841470 h 4415975"/>
              <a:gd name="connsiteX50" fmla="*/ 3326988 w 3695700"/>
              <a:gd name="connsiteY50" fmla="*/ 3884343 h 4415975"/>
              <a:gd name="connsiteX51" fmla="*/ 3284114 w 3695700"/>
              <a:gd name="connsiteY51" fmla="*/ 3944366 h 4415975"/>
              <a:gd name="connsiteX52" fmla="*/ 3215516 w 3695700"/>
              <a:gd name="connsiteY52" fmla="*/ 3978665 h 4415975"/>
              <a:gd name="connsiteX53" fmla="*/ 3104045 w 3695700"/>
              <a:gd name="connsiteY53" fmla="*/ 3987240 h 4415975"/>
              <a:gd name="connsiteX54" fmla="*/ 2958275 w 3695700"/>
              <a:gd name="connsiteY54" fmla="*/ 3987240 h 4415975"/>
              <a:gd name="connsiteX55" fmla="*/ 2872528 w 3695700"/>
              <a:gd name="connsiteY55" fmla="*/ 3978665 h 4415975"/>
              <a:gd name="connsiteX56" fmla="*/ 2778206 w 3695700"/>
              <a:gd name="connsiteY56" fmla="*/ 3961516 h 4415975"/>
              <a:gd name="connsiteX57" fmla="*/ 2683885 w 3695700"/>
              <a:gd name="connsiteY57" fmla="*/ 3961516 h 4415975"/>
              <a:gd name="connsiteX58" fmla="*/ 2598137 w 3695700"/>
              <a:gd name="connsiteY58" fmla="*/ 3987240 h 4415975"/>
              <a:gd name="connsiteX59" fmla="*/ 2538114 w 3695700"/>
              <a:gd name="connsiteY59" fmla="*/ 4030113 h 4415975"/>
              <a:gd name="connsiteX60" fmla="*/ 2495241 w 3695700"/>
              <a:gd name="connsiteY60" fmla="*/ 4098711 h 4415975"/>
              <a:gd name="connsiteX61" fmla="*/ 2435218 w 3695700"/>
              <a:gd name="connsiteY61" fmla="*/ 4193033 h 4415975"/>
              <a:gd name="connsiteX62" fmla="*/ 2349471 w 3695700"/>
              <a:gd name="connsiteY62" fmla="*/ 4347378 h 4415975"/>
              <a:gd name="connsiteX63" fmla="*/ 2315172 w 3695700"/>
              <a:gd name="connsiteY63" fmla="*/ 4415975 h 4415975"/>
              <a:gd name="connsiteX64" fmla="*/ 2015057 w 3695700"/>
              <a:gd name="connsiteY64" fmla="*/ 4227332 h 4415975"/>
              <a:gd name="connsiteX65" fmla="*/ 1723517 w 3695700"/>
              <a:gd name="connsiteY65" fmla="*/ 4064412 h 4415975"/>
              <a:gd name="connsiteX66" fmla="*/ 1449126 w 3695700"/>
              <a:gd name="connsiteY66" fmla="*/ 3944366 h 4415975"/>
              <a:gd name="connsiteX67" fmla="*/ 1191885 w 3695700"/>
              <a:gd name="connsiteY67" fmla="*/ 3841470 h 4415975"/>
              <a:gd name="connsiteX68" fmla="*/ 977517 w 3695700"/>
              <a:gd name="connsiteY68" fmla="*/ 3772872 h 4415975"/>
              <a:gd name="connsiteX69" fmla="*/ 797448 w 3695700"/>
              <a:gd name="connsiteY69" fmla="*/ 3729998 h 4415975"/>
              <a:gd name="connsiteX70" fmla="*/ 651678 w 3695700"/>
              <a:gd name="connsiteY70" fmla="*/ 3695700 h 4415975"/>
              <a:gd name="connsiteX71" fmla="*/ 574506 w 3695700"/>
              <a:gd name="connsiteY71" fmla="*/ 3669975 h 4415975"/>
              <a:gd name="connsiteX72" fmla="*/ 540207 w 3695700"/>
              <a:gd name="connsiteY72" fmla="*/ 3669975 h 4415975"/>
              <a:gd name="connsiteX73" fmla="*/ 548782 w 3695700"/>
              <a:gd name="connsiteY73" fmla="*/ 3335562 h 4415975"/>
              <a:gd name="connsiteX74" fmla="*/ 531632 w 3695700"/>
              <a:gd name="connsiteY74" fmla="*/ 3249815 h 4415975"/>
              <a:gd name="connsiteX75" fmla="*/ 488759 w 3695700"/>
              <a:gd name="connsiteY75" fmla="*/ 3138344 h 4415975"/>
              <a:gd name="connsiteX76" fmla="*/ 420161 w 3695700"/>
              <a:gd name="connsiteY76" fmla="*/ 3009723 h 4415975"/>
              <a:gd name="connsiteX77" fmla="*/ 342989 w 3695700"/>
              <a:gd name="connsiteY77" fmla="*/ 2898252 h 4415975"/>
              <a:gd name="connsiteX78" fmla="*/ 274391 w 3695700"/>
              <a:gd name="connsiteY78" fmla="*/ 2795355 h 4415975"/>
              <a:gd name="connsiteX79" fmla="*/ 214368 w 3695700"/>
              <a:gd name="connsiteY79" fmla="*/ 2726758 h 4415975"/>
              <a:gd name="connsiteX80" fmla="*/ 205793 w 3695700"/>
              <a:gd name="connsiteY80" fmla="*/ 2718183 h 4415975"/>
              <a:gd name="connsiteX81" fmla="*/ 180069 w 3695700"/>
              <a:gd name="connsiteY81" fmla="*/ 2683884 h 4415975"/>
              <a:gd name="connsiteX82" fmla="*/ 145770 w 3695700"/>
              <a:gd name="connsiteY82" fmla="*/ 2632436 h 4415975"/>
              <a:gd name="connsiteX83" fmla="*/ 111472 w 3695700"/>
              <a:gd name="connsiteY83" fmla="*/ 2555263 h 4415975"/>
              <a:gd name="connsiteX84" fmla="*/ 68598 w 3695700"/>
              <a:gd name="connsiteY84" fmla="*/ 2435217 h 4415975"/>
              <a:gd name="connsiteX85" fmla="*/ 34299 w 3695700"/>
              <a:gd name="connsiteY85" fmla="*/ 2306597 h 4415975"/>
              <a:gd name="connsiteX86" fmla="*/ 17150 w 3695700"/>
              <a:gd name="connsiteY86" fmla="*/ 2143677 h 4415975"/>
              <a:gd name="connsiteX87" fmla="*/ 0 w 3695700"/>
              <a:gd name="connsiteY87" fmla="*/ 1955034 h 4415975"/>
              <a:gd name="connsiteX88" fmla="*/ 17150 w 3695700"/>
              <a:gd name="connsiteY88" fmla="*/ 1732091 h 4415975"/>
              <a:gd name="connsiteX89" fmla="*/ 51449 w 3695700"/>
              <a:gd name="connsiteY89" fmla="*/ 1474850 h 4415975"/>
              <a:gd name="connsiteX90" fmla="*/ 102897 w 3695700"/>
              <a:gd name="connsiteY90" fmla="*/ 1183310 h 4415975"/>
              <a:gd name="connsiteX91" fmla="*/ 197219 w 3695700"/>
              <a:gd name="connsiteY91" fmla="*/ 848896 h 4415975"/>
              <a:gd name="connsiteX92" fmla="*/ 325839 w 3695700"/>
              <a:gd name="connsiteY92" fmla="*/ 488759 h 4415975"/>
              <a:gd name="connsiteX93" fmla="*/ 385862 w 3695700"/>
              <a:gd name="connsiteY93" fmla="*/ 385862 h 4415975"/>
              <a:gd name="connsiteX94" fmla="*/ 488759 w 3695700"/>
              <a:gd name="connsiteY94" fmla="*/ 282966 h 4415975"/>
              <a:gd name="connsiteX95" fmla="*/ 634529 w 3695700"/>
              <a:gd name="connsiteY95" fmla="*/ 205793 h 4415975"/>
              <a:gd name="connsiteX96" fmla="*/ 797448 w 3695700"/>
              <a:gd name="connsiteY96" fmla="*/ 137195 h 4415975"/>
              <a:gd name="connsiteX97" fmla="*/ 1003241 w 3695700"/>
              <a:gd name="connsiteY97" fmla="*/ 94322 h 4415975"/>
              <a:gd name="connsiteX98" fmla="*/ 1226184 w 3695700"/>
              <a:gd name="connsiteY98" fmla="*/ 51448 h 4415975"/>
              <a:gd name="connsiteX99" fmla="*/ 1457701 w 3695700"/>
              <a:gd name="connsiteY99" fmla="*/ 25724 h 441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695700" h="4415975">
                <a:moveTo>
                  <a:pt x="1706367" y="0"/>
                </a:moveTo>
                <a:lnTo>
                  <a:pt x="1955034" y="0"/>
                </a:lnTo>
                <a:lnTo>
                  <a:pt x="2426643" y="51448"/>
                </a:lnTo>
                <a:lnTo>
                  <a:pt x="2641011" y="94322"/>
                </a:lnTo>
                <a:lnTo>
                  <a:pt x="2846804" y="137195"/>
                </a:lnTo>
                <a:lnTo>
                  <a:pt x="3009723" y="205793"/>
                </a:lnTo>
                <a:lnTo>
                  <a:pt x="3138344" y="282966"/>
                </a:lnTo>
                <a:lnTo>
                  <a:pt x="3224091" y="377287"/>
                </a:lnTo>
                <a:lnTo>
                  <a:pt x="3266965" y="488759"/>
                </a:lnTo>
                <a:lnTo>
                  <a:pt x="3266965" y="600230"/>
                </a:lnTo>
                <a:lnTo>
                  <a:pt x="3198368" y="728850"/>
                </a:lnTo>
                <a:lnTo>
                  <a:pt x="3069746" y="874620"/>
                </a:lnTo>
                <a:lnTo>
                  <a:pt x="3078321" y="926069"/>
                </a:lnTo>
                <a:lnTo>
                  <a:pt x="3112620" y="1003241"/>
                </a:lnTo>
                <a:lnTo>
                  <a:pt x="3198368" y="1200459"/>
                </a:lnTo>
                <a:lnTo>
                  <a:pt x="3249816" y="1320505"/>
                </a:lnTo>
                <a:lnTo>
                  <a:pt x="3292689" y="1397678"/>
                </a:lnTo>
                <a:lnTo>
                  <a:pt x="3326988" y="1483425"/>
                </a:lnTo>
                <a:lnTo>
                  <a:pt x="3326988" y="1586321"/>
                </a:lnTo>
                <a:lnTo>
                  <a:pt x="3301264" y="1629195"/>
                </a:lnTo>
                <a:lnTo>
                  <a:pt x="3301264" y="1732091"/>
                </a:lnTo>
                <a:lnTo>
                  <a:pt x="3326988" y="1809264"/>
                </a:lnTo>
                <a:lnTo>
                  <a:pt x="3369861" y="1920735"/>
                </a:lnTo>
                <a:lnTo>
                  <a:pt x="3438459" y="2057930"/>
                </a:lnTo>
                <a:lnTo>
                  <a:pt x="3549930" y="2229424"/>
                </a:lnTo>
                <a:lnTo>
                  <a:pt x="3627103" y="2340896"/>
                </a:lnTo>
                <a:lnTo>
                  <a:pt x="3687126" y="2452367"/>
                </a:lnTo>
                <a:lnTo>
                  <a:pt x="3695700" y="2520964"/>
                </a:lnTo>
                <a:lnTo>
                  <a:pt x="3669976" y="2580987"/>
                </a:lnTo>
                <a:lnTo>
                  <a:pt x="3618528" y="2632436"/>
                </a:lnTo>
                <a:lnTo>
                  <a:pt x="3575654" y="2649585"/>
                </a:lnTo>
                <a:lnTo>
                  <a:pt x="3438459" y="2675309"/>
                </a:lnTo>
                <a:lnTo>
                  <a:pt x="3378436" y="2709608"/>
                </a:lnTo>
                <a:lnTo>
                  <a:pt x="3361287" y="2743907"/>
                </a:lnTo>
                <a:lnTo>
                  <a:pt x="3361287" y="2863953"/>
                </a:lnTo>
                <a:lnTo>
                  <a:pt x="3369861" y="2923976"/>
                </a:lnTo>
                <a:lnTo>
                  <a:pt x="3361287" y="3009723"/>
                </a:lnTo>
                <a:lnTo>
                  <a:pt x="3326988" y="3052596"/>
                </a:lnTo>
                <a:lnTo>
                  <a:pt x="3284114" y="3086895"/>
                </a:lnTo>
                <a:lnTo>
                  <a:pt x="3249816" y="3112619"/>
                </a:lnTo>
                <a:lnTo>
                  <a:pt x="3224091" y="3112619"/>
                </a:lnTo>
                <a:lnTo>
                  <a:pt x="3301264" y="3172642"/>
                </a:lnTo>
                <a:lnTo>
                  <a:pt x="3335562" y="3249815"/>
                </a:lnTo>
                <a:lnTo>
                  <a:pt x="3309838" y="3335562"/>
                </a:lnTo>
                <a:lnTo>
                  <a:pt x="3266965" y="3447033"/>
                </a:lnTo>
                <a:lnTo>
                  <a:pt x="3266965" y="3575654"/>
                </a:lnTo>
                <a:lnTo>
                  <a:pt x="3309838" y="3687125"/>
                </a:lnTo>
                <a:lnTo>
                  <a:pt x="3335562" y="3729998"/>
                </a:lnTo>
                <a:lnTo>
                  <a:pt x="3344138" y="3790021"/>
                </a:lnTo>
                <a:lnTo>
                  <a:pt x="3344138" y="3841470"/>
                </a:lnTo>
                <a:lnTo>
                  <a:pt x="3326988" y="3884343"/>
                </a:lnTo>
                <a:lnTo>
                  <a:pt x="3284114" y="3944366"/>
                </a:lnTo>
                <a:lnTo>
                  <a:pt x="3215516" y="3978665"/>
                </a:lnTo>
                <a:lnTo>
                  <a:pt x="3104045" y="3987240"/>
                </a:lnTo>
                <a:lnTo>
                  <a:pt x="2958275" y="3987240"/>
                </a:lnTo>
                <a:lnTo>
                  <a:pt x="2872528" y="3978665"/>
                </a:lnTo>
                <a:lnTo>
                  <a:pt x="2778206" y="3961516"/>
                </a:lnTo>
                <a:lnTo>
                  <a:pt x="2683885" y="3961516"/>
                </a:lnTo>
                <a:lnTo>
                  <a:pt x="2598137" y="3987240"/>
                </a:lnTo>
                <a:lnTo>
                  <a:pt x="2538114" y="4030113"/>
                </a:lnTo>
                <a:lnTo>
                  <a:pt x="2495241" y="4098711"/>
                </a:lnTo>
                <a:lnTo>
                  <a:pt x="2435218" y="4193033"/>
                </a:lnTo>
                <a:lnTo>
                  <a:pt x="2349471" y="4347378"/>
                </a:lnTo>
                <a:lnTo>
                  <a:pt x="2315172" y="4415975"/>
                </a:lnTo>
                <a:lnTo>
                  <a:pt x="2015057" y="4227332"/>
                </a:lnTo>
                <a:lnTo>
                  <a:pt x="1723517" y="4064412"/>
                </a:lnTo>
                <a:lnTo>
                  <a:pt x="1449126" y="3944366"/>
                </a:lnTo>
                <a:lnTo>
                  <a:pt x="1191885" y="3841470"/>
                </a:lnTo>
                <a:lnTo>
                  <a:pt x="977517" y="3772872"/>
                </a:lnTo>
                <a:lnTo>
                  <a:pt x="797448" y="3729998"/>
                </a:lnTo>
                <a:lnTo>
                  <a:pt x="651678" y="3695700"/>
                </a:lnTo>
                <a:lnTo>
                  <a:pt x="574506" y="3669975"/>
                </a:lnTo>
                <a:lnTo>
                  <a:pt x="540207" y="3669975"/>
                </a:lnTo>
                <a:lnTo>
                  <a:pt x="548782" y="3335562"/>
                </a:lnTo>
                <a:lnTo>
                  <a:pt x="531632" y="3249815"/>
                </a:lnTo>
                <a:lnTo>
                  <a:pt x="488759" y="3138344"/>
                </a:lnTo>
                <a:lnTo>
                  <a:pt x="420161" y="3009723"/>
                </a:lnTo>
                <a:lnTo>
                  <a:pt x="342989" y="2898252"/>
                </a:lnTo>
                <a:lnTo>
                  <a:pt x="274391" y="2795355"/>
                </a:lnTo>
                <a:lnTo>
                  <a:pt x="214368" y="2726758"/>
                </a:lnTo>
                <a:lnTo>
                  <a:pt x="205793" y="2718183"/>
                </a:lnTo>
                <a:lnTo>
                  <a:pt x="180069" y="2683884"/>
                </a:lnTo>
                <a:lnTo>
                  <a:pt x="145770" y="2632436"/>
                </a:lnTo>
                <a:lnTo>
                  <a:pt x="111472" y="2555263"/>
                </a:lnTo>
                <a:lnTo>
                  <a:pt x="68598" y="2435217"/>
                </a:lnTo>
                <a:lnTo>
                  <a:pt x="34299" y="2306597"/>
                </a:lnTo>
                <a:lnTo>
                  <a:pt x="17150" y="2143677"/>
                </a:lnTo>
                <a:lnTo>
                  <a:pt x="0" y="1955034"/>
                </a:lnTo>
                <a:lnTo>
                  <a:pt x="17150" y="1732091"/>
                </a:lnTo>
                <a:lnTo>
                  <a:pt x="51449" y="1474850"/>
                </a:lnTo>
                <a:lnTo>
                  <a:pt x="102897" y="1183310"/>
                </a:lnTo>
                <a:lnTo>
                  <a:pt x="197219" y="848896"/>
                </a:lnTo>
                <a:lnTo>
                  <a:pt x="325839" y="488759"/>
                </a:lnTo>
                <a:lnTo>
                  <a:pt x="385862" y="385862"/>
                </a:lnTo>
                <a:lnTo>
                  <a:pt x="488759" y="282966"/>
                </a:lnTo>
                <a:lnTo>
                  <a:pt x="634529" y="205793"/>
                </a:lnTo>
                <a:lnTo>
                  <a:pt x="797448" y="137195"/>
                </a:lnTo>
                <a:lnTo>
                  <a:pt x="1003241" y="94322"/>
                </a:lnTo>
                <a:lnTo>
                  <a:pt x="1226184" y="51448"/>
                </a:lnTo>
                <a:lnTo>
                  <a:pt x="1457701" y="25724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5254" y="631740"/>
            <a:ext cx="2321491" cy="2692932"/>
          </a:xfrm>
          <a:custGeom>
            <a:avLst/>
            <a:gdLst>
              <a:gd name="connsiteX0" fmla="*/ 1277655 w 2555310"/>
              <a:gd name="connsiteY0" fmla="*/ 0 h 2964162"/>
              <a:gd name="connsiteX1" fmla="*/ 2555310 w 2555310"/>
              <a:gd name="connsiteY1" fmla="*/ 638828 h 2964162"/>
              <a:gd name="connsiteX2" fmla="*/ 2555310 w 2555310"/>
              <a:gd name="connsiteY2" fmla="*/ 2325334 h 2964162"/>
              <a:gd name="connsiteX3" fmla="*/ 1277655 w 2555310"/>
              <a:gd name="connsiteY3" fmla="*/ 2964162 h 2964162"/>
              <a:gd name="connsiteX4" fmla="*/ 0 w 2555310"/>
              <a:gd name="connsiteY4" fmla="*/ 2325334 h 2964162"/>
              <a:gd name="connsiteX5" fmla="*/ 0 w 2555310"/>
              <a:gd name="connsiteY5" fmla="*/ 638828 h 296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5310" h="2964162">
                <a:moveTo>
                  <a:pt x="1277655" y="0"/>
                </a:moveTo>
                <a:lnTo>
                  <a:pt x="2555310" y="638828"/>
                </a:lnTo>
                <a:lnTo>
                  <a:pt x="2555310" y="2325334"/>
                </a:lnTo>
                <a:lnTo>
                  <a:pt x="1277655" y="2964162"/>
                </a:lnTo>
                <a:lnTo>
                  <a:pt x="0" y="2325334"/>
                </a:lnTo>
                <a:lnTo>
                  <a:pt x="0" y="638828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9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6858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6001" y="0"/>
            <a:ext cx="6096000" cy="3429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56760" y="0"/>
            <a:ext cx="7635241" cy="6858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4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94316" y="725837"/>
            <a:ext cx="2541723" cy="2541723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81927" y="725837"/>
            <a:ext cx="2541723" cy="2541723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927" y="3618853"/>
            <a:ext cx="5454113" cy="2541723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8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03880" y="827221"/>
            <a:ext cx="6456337" cy="5203557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9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62376" y="4703861"/>
            <a:ext cx="2154138" cy="2154138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162374" y="0"/>
            <a:ext cx="2154139" cy="2154139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0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85501" y="-2219765"/>
            <a:ext cx="4702717" cy="5455157"/>
          </a:xfrm>
          <a:custGeom>
            <a:avLst/>
            <a:gdLst>
              <a:gd name="connsiteX0" fmla="*/ 1277655 w 2555310"/>
              <a:gd name="connsiteY0" fmla="*/ 0 h 2964162"/>
              <a:gd name="connsiteX1" fmla="*/ 2555310 w 2555310"/>
              <a:gd name="connsiteY1" fmla="*/ 638828 h 2964162"/>
              <a:gd name="connsiteX2" fmla="*/ 2555310 w 2555310"/>
              <a:gd name="connsiteY2" fmla="*/ 2325334 h 2964162"/>
              <a:gd name="connsiteX3" fmla="*/ 1277655 w 2555310"/>
              <a:gd name="connsiteY3" fmla="*/ 2964162 h 2964162"/>
              <a:gd name="connsiteX4" fmla="*/ 0 w 2555310"/>
              <a:gd name="connsiteY4" fmla="*/ 2325334 h 2964162"/>
              <a:gd name="connsiteX5" fmla="*/ 0 w 2555310"/>
              <a:gd name="connsiteY5" fmla="*/ 638828 h 296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5310" h="2964162">
                <a:moveTo>
                  <a:pt x="1277655" y="0"/>
                </a:moveTo>
                <a:lnTo>
                  <a:pt x="2555310" y="638828"/>
                </a:lnTo>
                <a:lnTo>
                  <a:pt x="2555310" y="2325334"/>
                </a:lnTo>
                <a:lnTo>
                  <a:pt x="1277655" y="2964162"/>
                </a:lnTo>
                <a:lnTo>
                  <a:pt x="0" y="2325334"/>
                </a:lnTo>
                <a:lnTo>
                  <a:pt x="0" y="638828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3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3429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0" y="3429001"/>
            <a:ext cx="6096000" cy="3429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30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3429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6096000" cy="3429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324027" y="0"/>
            <a:ext cx="4835470" cy="6858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2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1424783" y="2087497"/>
            <a:ext cx="2312935" cy="2683006"/>
          </a:xfrm>
          <a:custGeom>
            <a:avLst/>
            <a:gdLst>
              <a:gd name="connsiteX0" fmla="*/ 2154053 w 4308108"/>
              <a:gd name="connsiteY0" fmla="*/ 796204 h 4997409"/>
              <a:gd name="connsiteX1" fmla="*/ 3621725 w 4308108"/>
              <a:gd name="connsiteY1" fmla="*/ 1530041 h 4997409"/>
              <a:gd name="connsiteX2" fmla="*/ 3621725 w 4308108"/>
              <a:gd name="connsiteY2" fmla="*/ 3467369 h 4997409"/>
              <a:gd name="connsiteX3" fmla="*/ 2154053 w 4308108"/>
              <a:gd name="connsiteY3" fmla="*/ 4201205 h 4997409"/>
              <a:gd name="connsiteX4" fmla="*/ 686381 w 4308108"/>
              <a:gd name="connsiteY4" fmla="*/ 3467369 h 4997409"/>
              <a:gd name="connsiteX5" fmla="*/ 686381 w 4308108"/>
              <a:gd name="connsiteY5" fmla="*/ 1530041 h 4997409"/>
              <a:gd name="connsiteX6" fmla="*/ 2154053 w 4308108"/>
              <a:gd name="connsiteY6" fmla="*/ 370756 h 4997409"/>
              <a:gd name="connsiteX7" fmla="*/ 319615 w 4308108"/>
              <a:gd name="connsiteY7" fmla="*/ 1287975 h 4997409"/>
              <a:gd name="connsiteX8" fmla="*/ 319615 w 4308108"/>
              <a:gd name="connsiteY8" fmla="*/ 3709436 h 4997409"/>
              <a:gd name="connsiteX9" fmla="*/ 2154053 w 4308108"/>
              <a:gd name="connsiteY9" fmla="*/ 4626656 h 4997409"/>
              <a:gd name="connsiteX10" fmla="*/ 3988492 w 4308108"/>
              <a:gd name="connsiteY10" fmla="*/ 3709436 h 4997409"/>
              <a:gd name="connsiteX11" fmla="*/ 3988492 w 4308108"/>
              <a:gd name="connsiteY11" fmla="*/ 1287975 h 4997409"/>
              <a:gd name="connsiteX12" fmla="*/ 2154053 w 4308108"/>
              <a:gd name="connsiteY12" fmla="*/ 0 h 4997409"/>
              <a:gd name="connsiteX13" fmla="*/ 4308108 w 4308108"/>
              <a:gd name="connsiteY13" fmla="*/ 1077027 h 4997409"/>
              <a:gd name="connsiteX14" fmla="*/ 4308108 w 4308108"/>
              <a:gd name="connsiteY14" fmla="*/ 3920382 h 4997409"/>
              <a:gd name="connsiteX15" fmla="*/ 2154053 w 4308108"/>
              <a:gd name="connsiteY15" fmla="*/ 4997409 h 4997409"/>
              <a:gd name="connsiteX16" fmla="*/ 0 w 4308108"/>
              <a:gd name="connsiteY16" fmla="*/ 3920382 h 4997409"/>
              <a:gd name="connsiteX17" fmla="*/ 0 w 4308108"/>
              <a:gd name="connsiteY17" fmla="*/ 1077027 h 499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08108" h="4997409">
                <a:moveTo>
                  <a:pt x="2154053" y="796204"/>
                </a:moveTo>
                <a:lnTo>
                  <a:pt x="3621725" y="1530041"/>
                </a:lnTo>
                <a:lnTo>
                  <a:pt x="3621725" y="3467369"/>
                </a:lnTo>
                <a:lnTo>
                  <a:pt x="2154053" y="4201205"/>
                </a:lnTo>
                <a:lnTo>
                  <a:pt x="686381" y="3467369"/>
                </a:lnTo>
                <a:lnTo>
                  <a:pt x="686381" y="1530041"/>
                </a:lnTo>
                <a:close/>
                <a:moveTo>
                  <a:pt x="2154053" y="370756"/>
                </a:moveTo>
                <a:lnTo>
                  <a:pt x="319615" y="1287975"/>
                </a:lnTo>
                <a:lnTo>
                  <a:pt x="319615" y="3709436"/>
                </a:lnTo>
                <a:lnTo>
                  <a:pt x="2154053" y="4626656"/>
                </a:lnTo>
                <a:lnTo>
                  <a:pt x="3988492" y="3709436"/>
                </a:lnTo>
                <a:lnTo>
                  <a:pt x="3988492" y="1287975"/>
                </a:lnTo>
                <a:close/>
                <a:moveTo>
                  <a:pt x="2154053" y="0"/>
                </a:moveTo>
                <a:lnTo>
                  <a:pt x="4308108" y="1077027"/>
                </a:lnTo>
                <a:lnTo>
                  <a:pt x="4308108" y="3920382"/>
                </a:lnTo>
                <a:lnTo>
                  <a:pt x="2154053" y="4997409"/>
                </a:lnTo>
                <a:lnTo>
                  <a:pt x="0" y="3920382"/>
                </a:lnTo>
                <a:lnTo>
                  <a:pt x="0" y="1077027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908536" y="2087497"/>
            <a:ext cx="2312935" cy="2683006"/>
          </a:xfrm>
          <a:custGeom>
            <a:avLst/>
            <a:gdLst>
              <a:gd name="connsiteX0" fmla="*/ 2154053 w 4308108"/>
              <a:gd name="connsiteY0" fmla="*/ 796204 h 4997409"/>
              <a:gd name="connsiteX1" fmla="*/ 3621725 w 4308108"/>
              <a:gd name="connsiteY1" fmla="*/ 1530041 h 4997409"/>
              <a:gd name="connsiteX2" fmla="*/ 3621725 w 4308108"/>
              <a:gd name="connsiteY2" fmla="*/ 3467369 h 4997409"/>
              <a:gd name="connsiteX3" fmla="*/ 2154053 w 4308108"/>
              <a:gd name="connsiteY3" fmla="*/ 4201205 h 4997409"/>
              <a:gd name="connsiteX4" fmla="*/ 686381 w 4308108"/>
              <a:gd name="connsiteY4" fmla="*/ 3467369 h 4997409"/>
              <a:gd name="connsiteX5" fmla="*/ 686381 w 4308108"/>
              <a:gd name="connsiteY5" fmla="*/ 1530041 h 4997409"/>
              <a:gd name="connsiteX6" fmla="*/ 2154053 w 4308108"/>
              <a:gd name="connsiteY6" fmla="*/ 370756 h 4997409"/>
              <a:gd name="connsiteX7" fmla="*/ 319615 w 4308108"/>
              <a:gd name="connsiteY7" fmla="*/ 1287975 h 4997409"/>
              <a:gd name="connsiteX8" fmla="*/ 319615 w 4308108"/>
              <a:gd name="connsiteY8" fmla="*/ 3709436 h 4997409"/>
              <a:gd name="connsiteX9" fmla="*/ 2154053 w 4308108"/>
              <a:gd name="connsiteY9" fmla="*/ 4626656 h 4997409"/>
              <a:gd name="connsiteX10" fmla="*/ 3988492 w 4308108"/>
              <a:gd name="connsiteY10" fmla="*/ 3709436 h 4997409"/>
              <a:gd name="connsiteX11" fmla="*/ 3988492 w 4308108"/>
              <a:gd name="connsiteY11" fmla="*/ 1287975 h 4997409"/>
              <a:gd name="connsiteX12" fmla="*/ 2154053 w 4308108"/>
              <a:gd name="connsiteY12" fmla="*/ 0 h 4997409"/>
              <a:gd name="connsiteX13" fmla="*/ 4308108 w 4308108"/>
              <a:gd name="connsiteY13" fmla="*/ 1077027 h 4997409"/>
              <a:gd name="connsiteX14" fmla="*/ 4308108 w 4308108"/>
              <a:gd name="connsiteY14" fmla="*/ 3920382 h 4997409"/>
              <a:gd name="connsiteX15" fmla="*/ 2154053 w 4308108"/>
              <a:gd name="connsiteY15" fmla="*/ 4997409 h 4997409"/>
              <a:gd name="connsiteX16" fmla="*/ 0 w 4308108"/>
              <a:gd name="connsiteY16" fmla="*/ 3920382 h 4997409"/>
              <a:gd name="connsiteX17" fmla="*/ 0 w 4308108"/>
              <a:gd name="connsiteY17" fmla="*/ 1077027 h 499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08108" h="4997409">
                <a:moveTo>
                  <a:pt x="2154053" y="796204"/>
                </a:moveTo>
                <a:lnTo>
                  <a:pt x="3621725" y="1530041"/>
                </a:lnTo>
                <a:lnTo>
                  <a:pt x="3621725" y="3467369"/>
                </a:lnTo>
                <a:lnTo>
                  <a:pt x="2154053" y="4201205"/>
                </a:lnTo>
                <a:lnTo>
                  <a:pt x="686381" y="3467369"/>
                </a:lnTo>
                <a:lnTo>
                  <a:pt x="686381" y="1530041"/>
                </a:lnTo>
                <a:close/>
                <a:moveTo>
                  <a:pt x="2154053" y="370756"/>
                </a:moveTo>
                <a:lnTo>
                  <a:pt x="319615" y="1287975"/>
                </a:lnTo>
                <a:lnTo>
                  <a:pt x="319615" y="3709436"/>
                </a:lnTo>
                <a:lnTo>
                  <a:pt x="2154053" y="4626656"/>
                </a:lnTo>
                <a:lnTo>
                  <a:pt x="3988492" y="3709436"/>
                </a:lnTo>
                <a:lnTo>
                  <a:pt x="3988492" y="1287975"/>
                </a:lnTo>
                <a:close/>
                <a:moveTo>
                  <a:pt x="2154053" y="0"/>
                </a:moveTo>
                <a:lnTo>
                  <a:pt x="4308108" y="1077027"/>
                </a:lnTo>
                <a:lnTo>
                  <a:pt x="4308108" y="3920382"/>
                </a:lnTo>
                <a:lnTo>
                  <a:pt x="2154053" y="4997409"/>
                </a:lnTo>
                <a:lnTo>
                  <a:pt x="0" y="3920382"/>
                </a:lnTo>
                <a:lnTo>
                  <a:pt x="0" y="1077027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392289" y="2087497"/>
            <a:ext cx="2312935" cy="2683006"/>
          </a:xfrm>
          <a:custGeom>
            <a:avLst/>
            <a:gdLst>
              <a:gd name="connsiteX0" fmla="*/ 2154053 w 4308108"/>
              <a:gd name="connsiteY0" fmla="*/ 796204 h 4997409"/>
              <a:gd name="connsiteX1" fmla="*/ 3621725 w 4308108"/>
              <a:gd name="connsiteY1" fmla="*/ 1530041 h 4997409"/>
              <a:gd name="connsiteX2" fmla="*/ 3621725 w 4308108"/>
              <a:gd name="connsiteY2" fmla="*/ 3467369 h 4997409"/>
              <a:gd name="connsiteX3" fmla="*/ 2154053 w 4308108"/>
              <a:gd name="connsiteY3" fmla="*/ 4201205 h 4997409"/>
              <a:gd name="connsiteX4" fmla="*/ 686381 w 4308108"/>
              <a:gd name="connsiteY4" fmla="*/ 3467369 h 4997409"/>
              <a:gd name="connsiteX5" fmla="*/ 686381 w 4308108"/>
              <a:gd name="connsiteY5" fmla="*/ 1530041 h 4997409"/>
              <a:gd name="connsiteX6" fmla="*/ 2154053 w 4308108"/>
              <a:gd name="connsiteY6" fmla="*/ 370756 h 4997409"/>
              <a:gd name="connsiteX7" fmla="*/ 319615 w 4308108"/>
              <a:gd name="connsiteY7" fmla="*/ 1287975 h 4997409"/>
              <a:gd name="connsiteX8" fmla="*/ 319615 w 4308108"/>
              <a:gd name="connsiteY8" fmla="*/ 3709436 h 4997409"/>
              <a:gd name="connsiteX9" fmla="*/ 2154053 w 4308108"/>
              <a:gd name="connsiteY9" fmla="*/ 4626656 h 4997409"/>
              <a:gd name="connsiteX10" fmla="*/ 3988492 w 4308108"/>
              <a:gd name="connsiteY10" fmla="*/ 3709436 h 4997409"/>
              <a:gd name="connsiteX11" fmla="*/ 3988492 w 4308108"/>
              <a:gd name="connsiteY11" fmla="*/ 1287975 h 4997409"/>
              <a:gd name="connsiteX12" fmla="*/ 2154053 w 4308108"/>
              <a:gd name="connsiteY12" fmla="*/ 0 h 4997409"/>
              <a:gd name="connsiteX13" fmla="*/ 4308108 w 4308108"/>
              <a:gd name="connsiteY13" fmla="*/ 1077027 h 4997409"/>
              <a:gd name="connsiteX14" fmla="*/ 4308108 w 4308108"/>
              <a:gd name="connsiteY14" fmla="*/ 3920382 h 4997409"/>
              <a:gd name="connsiteX15" fmla="*/ 2154053 w 4308108"/>
              <a:gd name="connsiteY15" fmla="*/ 4997409 h 4997409"/>
              <a:gd name="connsiteX16" fmla="*/ 0 w 4308108"/>
              <a:gd name="connsiteY16" fmla="*/ 3920382 h 4997409"/>
              <a:gd name="connsiteX17" fmla="*/ 0 w 4308108"/>
              <a:gd name="connsiteY17" fmla="*/ 1077027 h 499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08108" h="4997409">
                <a:moveTo>
                  <a:pt x="2154053" y="796204"/>
                </a:moveTo>
                <a:lnTo>
                  <a:pt x="3621725" y="1530041"/>
                </a:lnTo>
                <a:lnTo>
                  <a:pt x="3621725" y="3467369"/>
                </a:lnTo>
                <a:lnTo>
                  <a:pt x="2154053" y="4201205"/>
                </a:lnTo>
                <a:lnTo>
                  <a:pt x="686381" y="3467369"/>
                </a:lnTo>
                <a:lnTo>
                  <a:pt x="686381" y="1530041"/>
                </a:lnTo>
                <a:close/>
                <a:moveTo>
                  <a:pt x="2154053" y="370756"/>
                </a:moveTo>
                <a:lnTo>
                  <a:pt x="319615" y="1287975"/>
                </a:lnTo>
                <a:lnTo>
                  <a:pt x="319615" y="3709436"/>
                </a:lnTo>
                <a:lnTo>
                  <a:pt x="2154053" y="4626656"/>
                </a:lnTo>
                <a:lnTo>
                  <a:pt x="3988492" y="3709436"/>
                </a:lnTo>
                <a:lnTo>
                  <a:pt x="3988492" y="1287975"/>
                </a:lnTo>
                <a:close/>
                <a:moveTo>
                  <a:pt x="2154053" y="0"/>
                </a:moveTo>
                <a:lnTo>
                  <a:pt x="4308108" y="1077027"/>
                </a:lnTo>
                <a:lnTo>
                  <a:pt x="4308108" y="3920382"/>
                </a:lnTo>
                <a:lnTo>
                  <a:pt x="2154053" y="4997409"/>
                </a:lnTo>
                <a:lnTo>
                  <a:pt x="0" y="3920382"/>
                </a:lnTo>
                <a:lnTo>
                  <a:pt x="0" y="1077027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15706" y="790414"/>
            <a:ext cx="2860729" cy="3890076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009110" y="790413"/>
            <a:ext cx="2860729" cy="3890076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4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398" y="763736"/>
            <a:ext cx="5501899" cy="5319348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24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2408" y="0"/>
            <a:ext cx="2495227" cy="2495227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52407" y="2849105"/>
            <a:ext cx="2495227" cy="2495227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32510" y="1513668"/>
            <a:ext cx="2495227" cy="2495227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32509" y="4362773"/>
            <a:ext cx="2495227" cy="2495227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2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058522" y="1149727"/>
            <a:ext cx="3929777" cy="4558545"/>
          </a:xfrm>
          <a:custGeom>
            <a:avLst/>
            <a:gdLst>
              <a:gd name="connsiteX0" fmla="*/ 1277655 w 2555310"/>
              <a:gd name="connsiteY0" fmla="*/ 0 h 2964162"/>
              <a:gd name="connsiteX1" fmla="*/ 2555310 w 2555310"/>
              <a:gd name="connsiteY1" fmla="*/ 638828 h 2964162"/>
              <a:gd name="connsiteX2" fmla="*/ 2555310 w 2555310"/>
              <a:gd name="connsiteY2" fmla="*/ 2325334 h 2964162"/>
              <a:gd name="connsiteX3" fmla="*/ 1277655 w 2555310"/>
              <a:gd name="connsiteY3" fmla="*/ 2964162 h 2964162"/>
              <a:gd name="connsiteX4" fmla="*/ 0 w 2555310"/>
              <a:gd name="connsiteY4" fmla="*/ 2325334 h 2964162"/>
              <a:gd name="connsiteX5" fmla="*/ 0 w 2555310"/>
              <a:gd name="connsiteY5" fmla="*/ 638828 h 296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5310" h="2964162">
                <a:moveTo>
                  <a:pt x="1277655" y="0"/>
                </a:moveTo>
                <a:lnTo>
                  <a:pt x="2555310" y="638828"/>
                </a:lnTo>
                <a:lnTo>
                  <a:pt x="2555310" y="2325334"/>
                </a:lnTo>
                <a:lnTo>
                  <a:pt x="1277655" y="2964162"/>
                </a:lnTo>
                <a:lnTo>
                  <a:pt x="0" y="2325334"/>
                </a:lnTo>
                <a:lnTo>
                  <a:pt x="0" y="638828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9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376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650210" y="0"/>
            <a:ext cx="4680488" cy="6858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65021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1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429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2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6096000" cy="3429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5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369803" y="433952"/>
            <a:ext cx="5305586" cy="3429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563173" y="4166461"/>
            <a:ext cx="4112217" cy="2313122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04475" y="4166461"/>
            <a:ext cx="2435816" cy="2313122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39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7933" y="464092"/>
            <a:ext cx="11136133" cy="5929816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8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3750590" cy="6858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1410" y="0"/>
            <a:ext cx="3750590" cy="6858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73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2312" y="2557220"/>
            <a:ext cx="5371753" cy="3836687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39858" y="2557220"/>
            <a:ext cx="5371753" cy="175131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39858" y="4642597"/>
            <a:ext cx="5371753" cy="175131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3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745602" y="4144291"/>
            <a:ext cx="4129526" cy="2138517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397887" y="1091380"/>
            <a:ext cx="1396225" cy="1619623"/>
          </a:xfrm>
          <a:custGeom>
            <a:avLst/>
            <a:gdLst>
              <a:gd name="connsiteX0" fmla="*/ 1135379 w 2270758"/>
              <a:gd name="connsiteY0" fmla="*/ 0 h 2634082"/>
              <a:gd name="connsiteX1" fmla="*/ 2270758 w 2270758"/>
              <a:gd name="connsiteY1" fmla="*/ 567690 h 2634082"/>
              <a:gd name="connsiteX2" fmla="*/ 2270758 w 2270758"/>
              <a:gd name="connsiteY2" fmla="*/ 2066392 h 2634082"/>
              <a:gd name="connsiteX3" fmla="*/ 1135379 w 2270758"/>
              <a:gd name="connsiteY3" fmla="*/ 2634082 h 2634082"/>
              <a:gd name="connsiteX4" fmla="*/ 0 w 2270758"/>
              <a:gd name="connsiteY4" fmla="*/ 2066392 h 2634082"/>
              <a:gd name="connsiteX5" fmla="*/ 0 w 2270758"/>
              <a:gd name="connsiteY5" fmla="*/ 567690 h 263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0758" h="2634082">
                <a:moveTo>
                  <a:pt x="1135379" y="0"/>
                </a:moveTo>
                <a:lnTo>
                  <a:pt x="2270758" y="567690"/>
                </a:lnTo>
                <a:lnTo>
                  <a:pt x="2270758" y="2066392"/>
                </a:lnTo>
                <a:lnTo>
                  <a:pt x="1135379" y="2634082"/>
                </a:lnTo>
                <a:lnTo>
                  <a:pt x="0" y="2066392"/>
                </a:lnTo>
                <a:lnTo>
                  <a:pt x="0" y="567690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0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60888" y="1769800"/>
            <a:ext cx="4202080" cy="1356857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760888" y="3284420"/>
            <a:ext cx="4202080" cy="1356857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59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EditPoints="1"/>
          </p:cNvSpPr>
          <p:nvPr userDrawn="1"/>
        </p:nvSpPr>
        <p:spPr bwMode="auto">
          <a:xfrm>
            <a:off x="10153818" y="1280740"/>
            <a:ext cx="1384570" cy="4220319"/>
          </a:xfrm>
          <a:custGeom>
            <a:avLst/>
            <a:gdLst/>
            <a:ahLst/>
            <a:cxnLst>
              <a:cxn ang="0">
                <a:pos x="109" y="565"/>
              </a:cxn>
              <a:cxn ang="0">
                <a:pos x="107" y="599"/>
              </a:cxn>
              <a:cxn ang="0">
                <a:pos x="119" y="613"/>
              </a:cxn>
              <a:cxn ang="0">
                <a:pos x="143" y="641"/>
              </a:cxn>
              <a:cxn ang="0">
                <a:pos x="149" y="611"/>
              </a:cxn>
              <a:cxn ang="0">
                <a:pos x="130" y="494"/>
              </a:cxn>
              <a:cxn ang="0">
                <a:pos x="219" y="321"/>
              </a:cxn>
              <a:cxn ang="0">
                <a:pos x="234" y="374"/>
              </a:cxn>
              <a:cxn ang="0">
                <a:pos x="243" y="339"/>
              </a:cxn>
              <a:cxn ang="0">
                <a:pos x="242" y="309"/>
              </a:cxn>
              <a:cxn ang="0">
                <a:pos x="237" y="260"/>
              </a:cxn>
              <a:cxn ang="0">
                <a:pos x="47" y="320"/>
              </a:cxn>
              <a:cxn ang="0">
                <a:pos x="45" y="356"/>
              </a:cxn>
              <a:cxn ang="0">
                <a:pos x="53" y="351"/>
              </a:cxn>
              <a:cxn ang="0">
                <a:pos x="60" y="314"/>
              </a:cxn>
              <a:cxn ang="0">
                <a:pos x="60" y="264"/>
              </a:cxn>
              <a:cxn ang="0">
                <a:pos x="239" y="17"/>
              </a:cxn>
              <a:cxn ang="0">
                <a:pos x="245" y="39"/>
              </a:cxn>
              <a:cxn ang="0">
                <a:pos x="241" y="65"/>
              </a:cxn>
              <a:cxn ang="0">
                <a:pos x="225" y="88"/>
              </a:cxn>
              <a:cxn ang="0">
                <a:pos x="215" y="121"/>
              </a:cxn>
              <a:cxn ang="0">
                <a:pos x="271" y="148"/>
              </a:cxn>
              <a:cxn ang="0">
                <a:pos x="284" y="242"/>
              </a:cxn>
              <a:cxn ang="0">
                <a:pos x="291" y="304"/>
              </a:cxn>
              <a:cxn ang="0">
                <a:pos x="284" y="353"/>
              </a:cxn>
              <a:cxn ang="0">
                <a:pos x="267" y="394"/>
              </a:cxn>
              <a:cxn ang="0">
                <a:pos x="230" y="446"/>
              </a:cxn>
              <a:cxn ang="0">
                <a:pos x="208" y="556"/>
              </a:cxn>
              <a:cxn ang="0">
                <a:pos x="206" y="710"/>
              </a:cxn>
              <a:cxn ang="0">
                <a:pos x="219" y="724"/>
              </a:cxn>
              <a:cxn ang="0">
                <a:pos x="252" y="727"/>
              </a:cxn>
              <a:cxn ang="0">
                <a:pos x="256" y="769"/>
              </a:cxn>
              <a:cxn ang="0">
                <a:pos x="247" y="804"/>
              </a:cxn>
              <a:cxn ang="0">
                <a:pos x="231" y="866"/>
              </a:cxn>
              <a:cxn ang="0">
                <a:pos x="216" y="874"/>
              </a:cxn>
              <a:cxn ang="0">
                <a:pos x="211" y="825"/>
              </a:cxn>
              <a:cxn ang="0">
                <a:pos x="194" y="769"/>
              </a:cxn>
              <a:cxn ang="0">
                <a:pos x="177" y="842"/>
              </a:cxn>
              <a:cxn ang="0">
                <a:pos x="125" y="886"/>
              </a:cxn>
              <a:cxn ang="0">
                <a:pos x="138" y="826"/>
              </a:cxn>
              <a:cxn ang="0">
                <a:pos x="141" y="785"/>
              </a:cxn>
              <a:cxn ang="0">
                <a:pos x="146" y="722"/>
              </a:cxn>
              <a:cxn ang="0">
                <a:pos x="75" y="658"/>
              </a:cxn>
              <a:cxn ang="0">
                <a:pos x="35" y="485"/>
              </a:cxn>
              <a:cxn ang="0">
                <a:pos x="9" y="376"/>
              </a:cxn>
              <a:cxn ang="0">
                <a:pos x="2" y="348"/>
              </a:cxn>
              <a:cxn ang="0">
                <a:pos x="1" y="286"/>
              </a:cxn>
              <a:cxn ang="0">
                <a:pos x="11" y="255"/>
              </a:cxn>
              <a:cxn ang="0">
                <a:pos x="19" y="217"/>
              </a:cxn>
              <a:cxn ang="0">
                <a:pos x="36" y="167"/>
              </a:cxn>
              <a:cxn ang="0">
                <a:pos x="57" y="123"/>
              </a:cxn>
              <a:cxn ang="0">
                <a:pos x="122" y="108"/>
              </a:cxn>
              <a:cxn ang="0">
                <a:pos x="144" y="89"/>
              </a:cxn>
              <a:cxn ang="0">
                <a:pos x="146" y="55"/>
              </a:cxn>
              <a:cxn ang="0">
                <a:pos x="157" y="35"/>
              </a:cxn>
              <a:cxn ang="0">
                <a:pos x="171" y="8"/>
              </a:cxn>
              <a:cxn ang="0">
                <a:pos x="210" y="2"/>
              </a:cxn>
            </a:cxnLst>
            <a:rect l="0" t="0" r="r" b="b"/>
            <a:pathLst>
              <a:path w="291" h="887">
                <a:moveTo>
                  <a:pt x="130" y="494"/>
                </a:moveTo>
                <a:lnTo>
                  <a:pt x="129" y="497"/>
                </a:lnTo>
                <a:lnTo>
                  <a:pt x="127" y="504"/>
                </a:lnTo>
                <a:lnTo>
                  <a:pt x="124" y="515"/>
                </a:lnTo>
                <a:lnTo>
                  <a:pt x="121" y="527"/>
                </a:lnTo>
                <a:lnTo>
                  <a:pt x="117" y="540"/>
                </a:lnTo>
                <a:lnTo>
                  <a:pt x="114" y="551"/>
                </a:lnTo>
                <a:lnTo>
                  <a:pt x="111" y="560"/>
                </a:lnTo>
                <a:lnTo>
                  <a:pt x="109" y="565"/>
                </a:lnTo>
                <a:lnTo>
                  <a:pt x="107" y="571"/>
                </a:lnTo>
                <a:lnTo>
                  <a:pt x="104" y="579"/>
                </a:lnTo>
                <a:lnTo>
                  <a:pt x="103" y="588"/>
                </a:lnTo>
                <a:lnTo>
                  <a:pt x="103" y="594"/>
                </a:lnTo>
                <a:lnTo>
                  <a:pt x="104" y="596"/>
                </a:lnTo>
                <a:lnTo>
                  <a:pt x="105" y="597"/>
                </a:lnTo>
                <a:lnTo>
                  <a:pt x="105" y="598"/>
                </a:lnTo>
                <a:lnTo>
                  <a:pt x="106" y="598"/>
                </a:lnTo>
                <a:lnTo>
                  <a:pt x="107" y="599"/>
                </a:lnTo>
                <a:lnTo>
                  <a:pt x="107" y="600"/>
                </a:lnTo>
                <a:lnTo>
                  <a:pt x="108" y="603"/>
                </a:lnTo>
                <a:lnTo>
                  <a:pt x="108" y="605"/>
                </a:lnTo>
                <a:lnTo>
                  <a:pt x="113" y="605"/>
                </a:lnTo>
                <a:lnTo>
                  <a:pt x="115" y="607"/>
                </a:lnTo>
                <a:lnTo>
                  <a:pt x="116" y="609"/>
                </a:lnTo>
                <a:lnTo>
                  <a:pt x="117" y="610"/>
                </a:lnTo>
                <a:lnTo>
                  <a:pt x="118" y="612"/>
                </a:lnTo>
                <a:lnTo>
                  <a:pt x="119" y="613"/>
                </a:lnTo>
                <a:lnTo>
                  <a:pt x="120" y="615"/>
                </a:lnTo>
                <a:lnTo>
                  <a:pt x="123" y="619"/>
                </a:lnTo>
                <a:lnTo>
                  <a:pt x="127" y="625"/>
                </a:lnTo>
                <a:lnTo>
                  <a:pt x="131" y="630"/>
                </a:lnTo>
                <a:lnTo>
                  <a:pt x="134" y="633"/>
                </a:lnTo>
                <a:lnTo>
                  <a:pt x="136" y="634"/>
                </a:lnTo>
                <a:lnTo>
                  <a:pt x="138" y="636"/>
                </a:lnTo>
                <a:lnTo>
                  <a:pt x="141" y="638"/>
                </a:lnTo>
                <a:lnTo>
                  <a:pt x="143" y="641"/>
                </a:lnTo>
                <a:lnTo>
                  <a:pt x="145" y="643"/>
                </a:lnTo>
                <a:lnTo>
                  <a:pt x="147" y="644"/>
                </a:lnTo>
                <a:lnTo>
                  <a:pt x="149" y="646"/>
                </a:lnTo>
                <a:lnTo>
                  <a:pt x="151" y="646"/>
                </a:lnTo>
                <a:lnTo>
                  <a:pt x="151" y="644"/>
                </a:lnTo>
                <a:lnTo>
                  <a:pt x="152" y="638"/>
                </a:lnTo>
                <a:lnTo>
                  <a:pt x="152" y="629"/>
                </a:lnTo>
                <a:lnTo>
                  <a:pt x="151" y="620"/>
                </a:lnTo>
                <a:lnTo>
                  <a:pt x="149" y="611"/>
                </a:lnTo>
                <a:lnTo>
                  <a:pt x="147" y="601"/>
                </a:lnTo>
                <a:lnTo>
                  <a:pt x="146" y="592"/>
                </a:lnTo>
                <a:lnTo>
                  <a:pt x="146" y="574"/>
                </a:lnTo>
                <a:lnTo>
                  <a:pt x="145" y="566"/>
                </a:lnTo>
                <a:lnTo>
                  <a:pt x="144" y="560"/>
                </a:lnTo>
                <a:lnTo>
                  <a:pt x="143" y="557"/>
                </a:lnTo>
                <a:lnTo>
                  <a:pt x="138" y="518"/>
                </a:lnTo>
                <a:lnTo>
                  <a:pt x="134" y="494"/>
                </a:lnTo>
                <a:lnTo>
                  <a:pt x="130" y="494"/>
                </a:lnTo>
                <a:close/>
                <a:moveTo>
                  <a:pt x="237" y="260"/>
                </a:moveTo>
                <a:lnTo>
                  <a:pt x="237" y="263"/>
                </a:lnTo>
                <a:lnTo>
                  <a:pt x="235" y="269"/>
                </a:lnTo>
                <a:lnTo>
                  <a:pt x="233" y="279"/>
                </a:lnTo>
                <a:lnTo>
                  <a:pt x="230" y="289"/>
                </a:lnTo>
                <a:lnTo>
                  <a:pt x="226" y="299"/>
                </a:lnTo>
                <a:lnTo>
                  <a:pt x="222" y="308"/>
                </a:lnTo>
                <a:lnTo>
                  <a:pt x="217" y="314"/>
                </a:lnTo>
                <a:lnTo>
                  <a:pt x="219" y="321"/>
                </a:lnTo>
                <a:lnTo>
                  <a:pt x="221" y="327"/>
                </a:lnTo>
                <a:lnTo>
                  <a:pt x="221" y="340"/>
                </a:lnTo>
                <a:lnTo>
                  <a:pt x="222" y="349"/>
                </a:lnTo>
                <a:lnTo>
                  <a:pt x="223" y="359"/>
                </a:lnTo>
                <a:lnTo>
                  <a:pt x="225" y="369"/>
                </a:lnTo>
                <a:lnTo>
                  <a:pt x="227" y="376"/>
                </a:lnTo>
                <a:lnTo>
                  <a:pt x="231" y="380"/>
                </a:lnTo>
                <a:lnTo>
                  <a:pt x="233" y="377"/>
                </a:lnTo>
                <a:lnTo>
                  <a:pt x="234" y="374"/>
                </a:lnTo>
                <a:lnTo>
                  <a:pt x="236" y="371"/>
                </a:lnTo>
                <a:lnTo>
                  <a:pt x="236" y="368"/>
                </a:lnTo>
                <a:lnTo>
                  <a:pt x="237" y="367"/>
                </a:lnTo>
                <a:lnTo>
                  <a:pt x="237" y="358"/>
                </a:lnTo>
                <a:lnTo>
                  <a:pt x="238" y="356"/>
                </a:lnTo>
                <a:lnTo>
                  <a:pt x="239" y="353"/>
                </a:lnTo>
                <a:lnTo>
                  <a:pt x="241" y="350"/>
                </a:lnTo>
                <a:lnTo>
                  <a:pt x="242" y="347"/>
                </a:lnTo>
                <a:lnTo>
                  <a:pt x="243" y="339"/>
                </a:lnTo>
                <a:lnTo>
                  <a:pt x="243" y="330"/>
                </a:lnTo>
                <a:lnTo>
                  <a:pt x="244" y="323"/>
                </a:lnTo>
                <a:lnTo>
                  <a:pt x="245" y="321"/>
                </a:lnTo>
                <a:lnTo>
                  <a:pt x="245" y="320"/>
                </a:lnTo>
                <a:lnTo>
                  <a:pt x="246" y="318"/>
                </a:lnTo>
                <a:lnTo>
                  <a:pt x="246" y="312"/>
                </a:lnTo>
                <a:lnTo>
                  <a:pt x="244" y="310"/>
                </a:lnTo>
                <a:lnTo>
                  <a:pt x="243" y="310"/>
                </a:lnTo>
                <a:lnTo>
                  <a:pt x="242" y="309"/>
                </a:lnTo>
                <a:lnTo>
                  <a:pt x="240" y="305"/>
                </a:lnTo>
                <a:lnTo>
                  <a:pt x="239" y="299"/>
                </a:lnTo>
                <a:lnTo>
                  <a:pt x="239" y="291"/>
                </a:lnTo>
                <a:lnTo>
                  <a:pt x="238" y="284"/>
                </a:lnTo>
                <a:lnTo>
                  <a:pt x="238" y="279"/>
                </a:lnTo>
                <a:lnTo>
                  <a:pt x="239" y="274"/>
                </a:lnTo>
                <a:lnTo>
                  <a:pt x="239" y="268"/>
                </a:lnTo>
                <a:lnTo>
                  <a:pt x="238" y="263"/>
                </a:lnTo>
                <a:lnTo>
                  <a:pt x="237" y="260"/>
                </a:lnTo>
                <a:close/>
                <a:moveTo>
                  <a:pt x="60" y="256"/>
                </a:moveTo>
                <a:lnTo>
                  <a:pt x="59" y="258"/>
                </a:lnTo>
                <a:lnTo>
                  <a:pt x="58" y="259"/>
                </a:lnTo>
                <a:lnTo>
                  <a:pt x="57" y="262"/>
                </a:lnTo>
                <a:lnTo>
                  <a:pt x="52" y="272"/>
                </a:lnTo>
                <a:lnTo>
                  <a:pt x="50" y="284"/>
                </a:lnTo>
                <a:lnTo>
                  <a:pt x="50" y="291"/>
                </a:lnTo>
                <a:lnTo>
                  <a:pt x="47" y="294"/>
                </a:lnTo>
                <a:lnTo>
                  <a:pt x="47" y="320"/>
                </a:lnTo>
                <a:lnTo>
                  <a:pt x="46" y="322"/>
                </a:lnTo>
                <a:lnTo>
                  <a:pt x="46" y="329"/>
                </a:lnTo>
                <a:lnTo>
                  <a:pt x="47" y="334"/>
                </a:lnTo>
                <a:lnTo>
                  <a:pt x="47" y="347"/>
                </a:lnTo>
                <a:lnTo>
                  <a:pt x="46" y="349"/>
                </a:lnTo>
                <a:lnTo>
                  <a:pt x="46" y="350"/>
                </a:lnTo>
                <a:lnTo>
                  <a:pt x="43" y="353"/>
                </a:lnTo>
                <a:lnTo>
                  <a:pt x="44" y="355"/>
                </a:lnTo>
                <a:lnTo>
                  <a:pt x="45" y="356"/>
                </a:lnTo>
                <a:lnTo>
                  <a:pt x="47" y="357"/>
                </a:lnTo>
                <a:lnTo>
                  <a:pt x="48" y="359"/>
                </a:lnTo>
                <a:lnTo>
                  <a:pt x="48" y="363"/>
                </a:lnTo>
                <a:lnTo>
                  <a:pt x="47" y="364"/>
                </a:lnTo>
                <a:lnTo>
                  <a:pt x="47" y="365"/>
                </a:lnTo>
                <a:lnTo>
                  <a:pt x="49" y="364"/>
                </a:lnTo>
                <a:lnTo>
                  <a:pt x="52" y="355"/>
                </a:lnTo>
                <a:lnTo>
                  <a:pt x="52" y="353"/>
                </a:lnTo>
                <a:lnTo>
                  <a:pt x="53" y="351"/>
                </a:lnTo>
                <a:lnTo>
                  <a:pt x="53" y="348"/>
                </a:lnTo>
                <a:lnTo>
                  <a:pt x="54" y="346"/>
                </a:lnTo>
                <a:lnTo>
                  <a:pt x="55" y="343"/>
                </a:lnTo>
                <a:lnTo>
                  <a:pt x="55" y="341"/>
                </a:lnTo>
                <a:lnTo>
                  <a:pt x="56" y="337"/>
                </a:lnTo>
                <a:lnTo>
                  <a:pt x="57" y="331"/>
                </a:lnTo>
                <a:lnTo>
                  <a:pt x="58" y="324"/>
                </a:lnTo>
                <a:lnTo>
                  <a:pt x="59" y="318"/>
                </a:lnTo>
                <a:lnTo>
                  <a:pt x="60" y="314"/>
                </a:lnTo>
                <a:lnTo>
                  <a:pt x="60" y="309"/>
                </a:lnTo>
                <a:lnTo>
                  <a:pt x="62" y="302"/>
                </a:lnTo>
                <a:lnTo>
                  <a:pt x="63" y="295"/>
                </a:lnTo>
                <a:lnTo>
                  <a:pt x="64" y="290"/>
                </a:lnTo>
                <a:lnTo>
                  <a:pt x="64" y="286"/>
                </a:lnTo>
                <a:lnTo>
                  <a:pt x="62" y="274"/>
                </a:lnTo>
                <a:lnTo>
                  <a:pt x="61" y="270"/>
                </a:lnTo>
                <a:lnTo>
                  <a:pt x="61" y="267"/>
                </a:lnTo>
                <a:lnTo>
                  <a:pt x="60" y="264"/>
                </a:lnTo>
                <a:lnTo>
                  <a:pt x="60" y="256"/>
                </a:lnTo>
                <a:close/>
                <a:moveTo>
                  <a:pt x="213" y="0"/>
                </a:moveTo>
                <a:lnTo>
                  <a:pt x="215" y="0"/>
                </a:lnTo>
                <a:lnTo>
                  <a:pt x="217" y="1"/>
                </a:lnTo>
                <a:lnTo>
                  <a:pt x="220" y="2"/>
                </a:lnTo>
                <a:lnTo>
                  <a:pt x="232" y="14"/>
                </a:lnTo>
                <a:lnTo>
                  <a:pt x="235" y="14"/>
                </a:lnTo>
                <a:lnTo>
                  <a:pt x="237" y="16"/>
                </a:lnTo>
                <a:lnTo>
                  <a:pt x="239" y="17"/>
                </a:lnTo>
                <a:lnTo>
                  <a:pt x="241" y="19"/>
                </a:lnTo>
                <a:lnTo>
                  <a:pt x="243" y="23"/>
                </a:lnTo>
                <a:lnTo>
                  <a:pt x="243" y="27"/>
                </a:lnTo>
                <a:lnTo>
                  <a:pt x="244" y="29"/>
                </a:lnTo>
                <a:lnTo>
                  <a:pt x="246" y="31"/>
                </a:lnTo>
                <a:lnTo>
                  <a:pt x="246" y="32"/>
                </a:lnTo>
                <a:lnTo>
                  <a:pt x="244" y="34"/>
                </a:lnTo>
                <a:lnTo>
                  <a:pt x="244" y="37"/>
                </a:lnTo>
                <a:lnTo>
                  <a:pt x="245" y="39"/>
                </a:lnTo>
                <a:lnTo>
                  <a:pt x="248" y="42"/>
                </a:lnTo>
                <a:lnTo>
                  <a:pt x="250" y="45"/>
                </a:lnTo>
                <a:lnTo>
                  <a:pt x="250" y="47"/>
                </a:lnTo>
                <a:lnTo>
                  <a:pt x="248" y="50"/>
                </a:lnTo>
                <a:lnTo>
                  <a:pt x="247" y="52"/>
                </a:lnTo>
                <a:lnTo>
                  <a:pt x="247" y="55"/>
                </a:lnTo>
                <a:lnTo>
                  <a:pt x="243" y="59"/>
                </a:lnTo>
                <a:lnTo>
                  <a:pt x="242" y="61"/>
                </a:lnTo>
                <a:lnTo>
                  <a:pt x="241" y="65"/>
                </a:lnTo>
                <a:lnTo>
                  <a:pt x="240" y="68"/>
                </a:lnTo>
                <a:lnTo>
                  <a:pt x="238" y="71"/>
                </a:lnTo>
                <a:lnTo>
                  <a:pt x="237" y="73"/>
                </a:lnTo>
                <a:lnTo>
                  <a:pt x="232" y="78"/>
                </a:lnTo>
                <a:lnTo>
                  <a:pt x="231" y="80"/>
                </a:lnTo>
                <a:lnTo>
                  <a:pt x="229" y="81"/>
                </a:lnTo>
                <a:lnTo>
                  <a:pt x="228" y="83"/>
                </a:lnTo>
                <a:lnTo>
                  <a:pt x="226" y="85"/>
                </a:lnTo>
                <a:lnTo>
                  <a:pt x="225" y="88"/>
                </a:lnTo>
                <a:lnTo>
                  <a:pt x="221" y="96"/>
                </a:lnTo>
                <a:lnTo>
                  <a:pt x="219" y="103"/>
                </a:lnTo>
                <a:lnTo>
                  <a:pt x="217" y="109"/>
                </a:lnTo>
                <a:lnTo>
                  <a:pt x="215" y="113"/>
                </a:lnTo>
                <a:lnTo>
                  <a:pt x="211" y="115"/>
                </a:lnTo>
                <a:lnTo>
                  <a:pt x="210" y="116"/>
                </a:lnTo>
                <a:lnTo>
                  <a:pt x="209" y="116"/>
                </a:lnTo>
                <a:lnTo>
                  <a:pt x="213" y="120"/>
                </a:lnTo>
                <a:lnTo>
                  <a:pt x="215" y="121"/>
                </a:lnTo>
                <a:lnTo>
                  <a:pt x="216" y="123"/>
                </a:lnTo>
                <a:lnTo>
                  <a:pt x="220" y="125"/>
                </a:lnTo>
                <a:lnTo>
                  <a:pt x="226" y="127"/>
                </a:lnTo>
                <a:lnTo>
                  <a:pt x="233" y="131"/>
                </a:lnTo>
                <a:lnTo>
                  <a:pt x="243" y="136"/>
                </a:lnTo>
                <a:lnTo>
                  <a:pt x="253" y="140"/>
                </a:lnTo>
                <a:lnTo>
                  <a:pt x="261" y="144"/>
                </a:lnTo>
                <a:lnTo>
                  <a:pt x="268" y="147"/>
                </a:lnTo>
                <a:lnTo>
                  <a:pt x="271" y="148"/>
                </a:lnTo>
                <a:lnTo>
                  <a:pt x="272" y="148"/>
                </a:lnTo>
                <a:lnTo>
                  <a:pt x="274" y="150"/>
                </a:lnTo>
                <a:lnTo>
                  <a:pt x="274" y="151"/>
                </a:lnTo>
                <a:lnTo>
                  <a:pt x="275" y="169"/>
                </a:lnTo>
                <a:lnTo>
                  <a:pt x="281" y="212"/>
                </a:lnTo>
                <a:lnTo>
                  <a:pt x="282" y="227"/>
                </a:lnTo>
                <a:lnTo>
                  <a:pt x="283" y="234"/>
                </a:lnTo>
                <a:lnTo>
                  <a:pt x="283" y="236"/>
                </a:lnTo>
                <a:lnTo>
                  <a:pt x="284" y="242"/>
                </a:lnTo>
                <a:lnTo>
                  <a:pt x="284" y="250"/>
                </a:lnTo>
                <a:lnTo>
                  <a:pt x="285" y="258"/>
                </a:lnTo>
                <a:lnTo>
                  <a:pt x="285" y="274"/>
                </a:lnTo>
                <a:lnTo>
                  <a:pt x="287" y="278"/>
                </a:lnTo>
                <a:lnTo>
                  <a:pt x="287" y="285"/>
                </a:lnTo>
                <a:lnTo>
                  <a:pt x="288" y="287"/>
                </a:lnTo>
                <a:lnTo>
                  <a:pt x="289" y="291"/>
                </a:lnTo>
                <a:lnTo>
                  <a:pt x="290" y="298"/>
                </a:lnTo>
                <a:lnTo>
                  <a:pt x="291" y="304"/>
                </a:lnTo>
                <a:lnTo>
                  <a:pt x="291" y="319"/>
                </a:lnTo>
                <a:lnTo>
                  <a:pt x="290" y="321"/>
                </a:lnTo>
                <a:lnTo>
                  <a:pt x="289" y="322"/>
                </a:lnTo>
                <a:lnTo>
                  <a:pt x="288" y="322"/>
                </a:lnTo>
                <a:lnTo>
                  <a:pt x="287" y="323"/>
                </a:lnTo>
                <a:lnTo>
                  <a:pt x="287" y="339"/>
                </a:lnTo>
                <a:lnTo>
                  <a:pt x="286" y="345"/>
                </a:lnTo>
                <a:lnTo>
                  <a:pt x="284" y="350"/>
                </a:lnTo>
                <a:lnTo>
                  <a:pt x="284" y="353"/>
                </a:lnTo>
                <a:lnTo>
                  <a:pt x="277" y="371"/>
                </a:lnTo>
                <a:lnTo>
                  <a:pt x="276" y="373"/>
                </a:lnTo>
                <a:lnTo>
                  <a:pt x="275" y="374"/>
                </a:lnTo>
                <a:lnTo>
                  <a:pt x="274" y="377"/>
                </a:lnTo>
                <a:lnTo>
                  <a:pt x="272" y="381"/>
                </a:lnTo>
                <a:lnTo>
                  <a:pt x="272" y="385"/>
                </a:lnTo>
                <a:lnTo>
                  <a:pt x="270" y="389"/>
                </a:lnTo>
                <a:lnTo>
                  <a:pt x="269" y="392"/>
                </a:lnTo>
                <a:lnTo>
                  <a:pt x="267" y="394"/>
                </a:lnTo>
                <a:lnTo>
                  <a:pt x="264" y="398"/>
                </a:lnTo>
                <a:lnTo>
                  <a:pt x="261" y="405"/>
                </a:lnTo>
                <a:lnTo>
                  <a:pt x="259" y="413"/>
                </a:lnTo>
                <a:lnTo>
                  <a:pt x="257" y="422"/>
                </a:lnTo>
                <a:lnTo>
                  <a:pt x="255" y="430"/>
                </a:lnTo>
                <a:lnTo>
                  <a:pt x="253" y="436"/>
                </a:lnTo>
                <a:lnTo>
                  <a:pt x="253" y="438"/>
                </a:lnTo>
                <a:lnTo>
                  <a:pt x="238" y="438"/>
                </a:lnTo>
                <a:lnTo>
                  <a:pt x="230" y="446"/>
                </a:lnTo>
                <a:lnTo>
                  <a:pt x="226" y="449"/>
                </a:lnTo>
                <a:lnTo>
                  <a:pt x="222" y="456"/>
                </a:lnTo>
                <a:lnTo>
                  <a:pt x="218" y="467"/>
                </a:lnTo>
                <a:lnTo>
                  <a:pt x="215" y="481"/>
                </a:lnTo>
                <a:lnTo>
                  <a:pt x="212" y="498"/>
                </a:lnTo>
                <a:lnTo>
                  <a:pt x="210" y="513"/>
                </a:lnTo>
                <a:lnTo>
                  <a:pt x="209" y="525"/>
                </a:lnTo>
                <a:lnTo>
                  <a:pt x="208" y="539"/>
                </a:lnTo>
                <a:lnTo>
                  <a:pt x="208" y="556"/>
                </a:lnTo>
                <a:lnTo>
                  <a:pt x="207" y="573"/>
                </a:lnTo>
                <a:lnTo>
                  <a:pt x="207" y="608"/>
                </a:lnTo>
                <a:lnTo>
                  <a:pt x="208" y="619"/>
                </a:lnTo>
                <a:lnTo>
                  <a:pt x="208" y="655"/>
                </a:lnTo>
                <a:lnTo>
                  <a:pt x="209" y="661"/>
                </a:lnTo>
                <a:lnTo>
                  <a:pt x="208" y="669"/>
                </a:lnTo>
                <a:lnTo>
                  <a:pt x="205" y="700"/>
                </a:lnTo>
                <a:lnTo>
                  <a:pt x="205" y="709"/>
                </a:lnTo>
                <a:lnTo>
                  <a:pt x="206" y="710"/>
                </a:lnTo>
                <a:lnTo>
                  <a:pt x="207" y="712"/>
                </a:lnTo>
                <a:lnTo>
                  <a:pt x="209" y="713"/>
                </a:lnTo>
                <a:lnTo>
                  <a:pt x="211" y="717"/>
                </a:lnTo>
                <a:lnTo>
                  <a:pt x="211" y="720"/>
                </a:lnTo>
                <a:lnTo>
                  <a:pt x="210" y="727"/>
                </a:lnTo>
                <a:lnTo>
                  <a:pt x="211" y="726"/>
                </a:lnTo>
                <a:lnTo>
                  <a:pt x="213" y="726"/>
                </a:lnTo>
                <a:lnTo>
                  <a:pt x="215" y="725"/>
                </a:lnTo>
                <a:lnTo>
                  <a:pt x="219" y="724"/>
                </a:lnTo>
                <a:lnTo>
                  <a:pt x="224" y="723"/>
                </a:lnTo>
                <a:lnTo>
                  <a:pt x="231" y="722"/>
                </a:lnTo>
                <a:lnTo>
                  <a:pt x="235" y="722"/>
                </a:lnTo>
                <a:lnTo>
                  <a:pt x="239" y="723"/>
                </a:lnTo>
                <a:lnTo>
                  <a:pt x="242" y="724"/>
                </a:lnTo>
                <a:lnTo>
                  <a:pt x="246" y="726"/>
                </a:lnTo>
                <a:lnTo>
                  <a:pt x="247" y="726"/>
                </a:lnTo>
                <a:lnTo>
                  <a:pt x="248" y="727"/>
                </a:lnTo>
                <a:lnTo>
                  <a:pt x="252" y="727"/>
                </a:lnTo>
                <a:lnTo>
                  <a:pt x="255" y="728"/>
                </a:lnTo>
                <a:lnTo>
                  <a:pt x="257" y="728"/>
                </a:lnTo>
                <a:lnTo>
                  <a:pt x="260" y="731"/>
                </a:lnTo>
                <a:lnTo>
                  <a:pt x="261" y="733"/>
                </a:lnTo>
                <a:lnTo>
                  <a:pt x="262" y="734"/>
                </a:lnTo>
                <a:lnTo>
                  <a:pt x="262" y="739"/>
                </a:lnTo>
                <a:lnTo>
                  <a:pt x="261" y="745"/>
                </a:lnTo>
                <a:lnTo>
                  <a:pt x="259" y="759"/>
                </a:lnTo>
                <a:lnTo>
                  <a:pt x="256" y="769"/>
                </a:lnTo>
                <a:lnTo>
                  <a:pt x="254" y="770"/>
                </a:lnTo>
                <a:lnTo>
                  <a:pt x="253" y="772"/>
                </a:lnTo>
                <a:lnTo>
                  <a:pt x="252" y="771"/>
                </a:lnTo>
                <a:lnTo>
                  <a:pt x="250" y="771"/>
                </a:lnTo>
                <a:lnTo>
                  <a:pt x="247" y="772"/>
                </a:lnTo>
                <a:lnTo>
                  <a:pt x="246" y="776"/>
                </a:lnTo>
                <a:lnTo>
                  <a:pt x="246" y="784"/>
                </a:lnTo>
                <a:lnTo>
                  <a:pt x="247" y="794"/>
                </a:lnTo>
                <a:lnTo>
                  <a:pt x="247" y="804"/>
                </a:lnTo>
                <a:lnTo>
                  <a:pt x="248" y="813"/>
                </a:lnTo>
                <a:lnTo>
                  <a:pt x="250" y="819"/>
                </a:lnTo>
                <a:lnTo>
                  <a:pt x="248" y="825"/>
                </a:lnTo>
                <a:lnTo>
                  <a:pt x="246" y="832"/>
                </a:lnTo>
                <a:lnTo>
                  <a:pt x="243" y="841"/>
                </a:lnTo>
                <a:lnTo>
                  <a:pt x="239" y="850"/>
                </a:lnTo>
                <a:lnTo>
                  <a:pt x="236" y="858"/>
                </a:lnTo>
                <a:lnTo>
                  <a:pt x="233" y="863"/>
                </a:lnTo>
                <a:lnTo>
                  <a:pt x="231" y="866"/>
                </a:lnTo>
                <a:lnTo>
                  <a:pt x="229" y="868"/>
                </a:lnTo>
                <a:lnTo>
                  <a:pt x="227" y="871"/>
                </a:lnTo>
                <a:lnTo>
                  <a:pt x="225" y="873"/>
                </a:lnTo>
                <a:lnTo>
                  <a:pt x="223" y="874"/>
                </a:lnTo>
                <a:lnTo>
                  <a:pt x="222" y="876"/>
                </a:lnTo>
                <a:lnTo>
                  <a:pt x="220" y="876"/>
                </a:lnTo>
                <a:lnTo>
                  <a:pt x="219" y="875"/>
                </a:lnTo>
                <a:lnTo>
                  <a:pt x="218" y="875"/>
                </a:lnTo>
                <a:lnTo>
                  <a:pt x="216" y="874"/>
                </a:lnTo>
                <a:lnTo>
                  <a:pt x="216" y="872"/>
                </a:lnTo>
                <a:lnTo>
                  <a:pt x="211" y="869"/>
                </a:lnTo>
                <a:lnTo>
                  <a:pt x="209" y="865"/>
                </a:lnTo>
                <a:lnTo>
                  <a:pt x="209" y="859"/>
                </a:lnTo>
                <a:lnTo>
                  <a:pt x="210" y="854"/>
                </a:lnTo>
                <a:lnTo>
                  <a:pt x="211" y="849"/>
                </a:lnTo>
                <a:lnTo>
                  <a:pt x="212" y="843"/>
                </a:lnTo>
                <a:lnTo>
                  <a:pt x="212" y="834"/>
                </a:lnTo>
                <a:lnTo>
                  <a:pt x="211" y="825"/>
                </a:lnTo>
                <a:lnTo>
                  <a:pt x="210" y="818"/>
                </a:lnTo>
                <a:lnTo>
                  <a:pt x="208" y="812"/>
                </a:lnTo>
                <a:lnTo>
                  <a:pt x="206" y="810"/>
                </a:lnTo>
                <a:lnTo>
                  <a:pt x="205" y="810"/>
                </a:lnTo>
                <a:lnTo>
                  <a:pt x="197" y="792"/>
                </a:lnTo>
                <a:lnTo>
                  <a:pt x="197" y="789"/>
                </a:lnTo>
                <a:lnTo>
                  <a:pt x="196" y="783"/>
                </a:lnTo>
                <a:lnTo>
                  <a:pt x="196" y="773"/>
                </a:lnTo>
                <a:lnTo>
                  <a:pt x="194" y="769"/>
                </a:lnTo>
                <a:lnTo>
                  <a:pt x="192" y="769"/>
                </a:lnTo>
                <a:lnTo>
                  <a:pt x="191" y="768"/>
                </a:lnTo>
                <a:lnTo>
                  <a:pt x="188" y="779"/>
                </a:lnTo>
                <a:lnTo>
                  <a:pt x="180" y="811"/>
                </a:lnTo>
                <a:lnTo>
                  <a:pt x="176" y="815"/>
                </a:lnTo>
                <a:lnTo>
                  <a:pt x="175" y="818"/>
                </a:lnTo>
                <a:lnTo>
                  <a:pt x="176" y="825"/>
                </a:lnTo>
                <a:lnTo>
                  <a:pt x="176" y="833"/>
                </a:lnTo>
                <a:lnTo>
                  <a:pt x="177" y="842"/>
                </a:lnTo>
                <a:lnTo>
                  <a:pt x="178" y="850"/>
                </a:lnTo>
                <a:lnTo>
                  <a:pt x="179" y="855"/>
                </a:lnTo>
                <a:lnTo>
                  <a:pt x="179" y="876"/>
                </a:lnTo>
                <a:lnTo>
                  <a:pt x="178" y="881"/>
                </a:lnTo>
                <a:lnTo>
                  <a:pt x="175" y="883"/>
                </a:lnTo>
                <a:lnTo>
                  <a:pt x="169" y="885"/>
                </a:lnTo>
                <a:lnTo>
                  <a:pt x="156" y="887"/>
                </a:lnTo>
                <a:lnTo>
                  <a:pt x="127" y="887"/>
                </a:lnTo>
                <a:lnTo>
                  <a:pt x="125" y="886"/>
                </a:lnTo>
                <a:lnTo>
                  <a:pt x="123" y="884"/>
                </a:lnTo>
                <a:lnTo>
                  <a:pt x="123" y="873"/>
                </a:lnTo>
                <a:lnTo>
                  <a:pt x="124" y="865"/>
                </a:lnTo>
                <a:lnTo>
                  <a:pt x="128" y="855"/>
                </a:lnTo>
                <a:lnTo>
                  <a:pt x="133" y="844"/>
                </a:lnTo>
                <a:lnTo>
                  <a:pt x="137" y="837"/>
                </a:lnTo>
                <a:lnTo>
                  <a:pt x="139" y="831"/>
                </a:lnTo>
                <a:lnTo>
                  <a:pt x="139" y="827"/>
                </a:lnTo>
                <a:lnTo>
                  <a:pt x="138" y="826"/>
                </a:lnTo>
                <a:lnTo>
                  <a:pt x="140" y="821"/>
                </a:lnTo>
                <a:lnTo>
                  <a:pt x="141" y="815"/>
                </a:lnTo>
                <a:lnTo>
                  <a:pt x="141" y="813"/>
                </a:lnTo>
                <a:lnTo>
                  <a:pt x="140" y="811"/>
                </a:lnTo>
                <a:lnTo>
                  <a:pt x="140" y="808"/>
                </a:lnTo>
                <a:lnTo>
                  <a:pt x="139" y="805"/>
                </a:lnTo>
                <a:lnTo>
                  <a:pt x="139" y="800"/>
                </a:lnTo>
                <a:lnTo>
                  <a:pt x="140" y="793"/>
                </a:lnTo>
                <a:lnTo>
                  <a:pt x="141" y="785"/>
                </a:lnTo>
                <a:lnTo>
                  <a:pt x="142" y="779"/>
                </a:lnTo>
                <a:lnTo>
                  <a:pt x="142" y="774"/>
                </a:lnTo>
                <a:lnTo>
                  <a:pt x="143" y="769"/>
                </a:lnTo>
                <a:lnTo>
                  <a:pt x="145" y="756"/>
                </a:lnTo>
                <a:lnTo>
                  <a:pt x="147" y="750"/>
                </a:lnTo>
                <a:lnTo>
                  <a:pt x="149" y="743"/>
                </a:lnTo>
                <a:lnTo>
                  <a:pt x="149" y="738"/>
                </a:lnTo>
                <a:lnTo>
                  <a:pt x="148" y="734"/>
                </a:lnTo>
                <a:lnTo>
                  <a:pt x="146" y="722"/>
                </a:lnTo>
                <a:lnTo>
                  <a:pt x="146" y="720"/>
                </a:lnTo>
                <a:lnTo>
                  <a:pt x="144" y="718"/>
                </a:lnTo>
                <a:lnTo>
                  <a:pt x="139" y="714"/>
                </a:lnTo>
                <a:lnTo>
                  <a:pt x="131" y="707"/>
                </a:lnTo>
                <a:lnTo>
                  <a:pt x="122" y="699"/>
                </a:lnTo>
                <a:lnTo>
                  <a:pt x="111" y="689"/>
                </a:lnTo>
                <a:lnTo>
                  <a:pt x="99" y="679"/>
                </a:lnTo>
                <a:lnTo>
                  <a:pt x="88" y="668"/>
                </a:lnTo>
                <a:lnTo>
                  <a:pt x="75" y="658"/>
                </a:lnTo>
                <a:lnTo>
                  <a:pt x="58" y="641"/>
                </a:lnTo>
                <a:lnTo>
                  <a:pt x="52" y="636"/>
                </a:lnTo>
                <a:lnTo>
                  <a:pt x="45" y="627"/>
                </a:lnTo>
                <a:lnTo>
                  <a:pt x="41" y="621"/>
                </a:lnTo>
                <a:lnTo>
                  <a:pt x="40" y="616"/>
                </a:lnTo>
                <a:lnTo>
                  <a:pt x="40" y="612"/>
                </a:lnTo>
                <a:lnTo>
                  <a:pt x="36" y="565"/>
                </a:lnTo>
                <a:lnTo>
                  <a:pt x="36" y="492"/>
                </a:lnTo>
                <a:lnTo>
                  <a:pt x="35" y="485"/>
                </a:lnTo>
                <a:lnTo>
                  <a:pt x="34" y="476"/>
                </a:lnTo>
                <a:lnTo>
                  <a:pt x="33" y="465"/>
                </a:lnTo>
                <a:lnTo>
                  <a:pt x="33" y="452"/>
                </a:lnTo>
                <a:lnTo>
                  <a:pt x="32" y="441"/>
                </a:lnTo>
                <a:lnTo>
                  <a:pt x="32" y="430"/>
                </a:lnTo>
                <a:lnTo>
                  <a:pt x="25" y="418"/>
                </a:lnTo>
                <a:lnTo>
                  <a:pt x="14" y="413"/>
                </a:lnTo>
                <a:lnTo>
                  <a:pt x="9" y="381"/>
                </a:lnTo>
                <a:lnTo>
                  <a:pt x="9" y="376"/>
                </a:lnTo>
                <a:lnTo>
                  <a:pt x="8" y="373"/>
                </a:lnTo>
                <a:lnTo>
                  <a:pt x="8" y="367"/>
                </a:lnTo>
                <a:lnTo>
                  <a:pt x="7" y="364"/>
                </a:lnTo>
                <a:lnTo>
                  <a:pt x="5" y="360"/>
                </a:lnTo>
                <a:lnTo>
                  <a:pt x="4" y="359"/>
                </a:lnTo>
                <a:lnTo>
                  <a:pt x="4" y="356"/>
                </a:lnTo>
                <a:lnTo>
                  <a:pt x="3" y="354"/>
                </a:lnTo>
                <a:lnTo>
                  <a:pt x="3" y="350"/>
                </a:lnTo>
                <a:lnTo>
                  <a:pt x="2" y="348"/>
                </a:lnTo>
                <a:lnTo>
                  <a:pt x="2" y="343"/>
                </a:lnTo>
                <a:lnTo>
                  <a:pt x="1" y="338"/>
                </a:lnTo>
                <a:lnTo>
                  <a:pt x="0" y="336"/>
                </a:lnTo>
                <a:lnTo>
                  <a:pt x="0" y="325"/>
                </a:lnTo>
                <a:lnTo>
                  <a:pt x="1" y="324"/>
                </a:lnTo>
                <a:lnTo>
                  <a:pt x="1" y="311"/>
                </a:lnTo>
                <a:lnTo>
                  <a:pt x="2" y="302"/>
                </a:lnTo>
                <a:lnTo>
                  <a:pt x="2" y="293"/>
                </a:lnTo>
                <a:lnTo>
                  <a:pt x="1" y="286"/>
                </a:lnTo>
                <a:lnTo>
                  <a:pt x="1" y="280"/>
                </a:lnTo>
                <a:lnTo>
                  <a:pt x="2" y="278"/>
                </a:lnTo>
                <a:lnTo>
                  <a:pt x="3" y="275"/>
                </a:lnTo>
                <a:lnTo>
                  <a:pt x="8" y="270"/>
                </a:lnTo>
                <a:lnTo>
                  <a:pt x="9" y="268"/>
                </a:lnTo>
                <a:lnTo>
                  <a:pt x="9" y="264"/>
                </a:lnTo>
                <a:lnTo>
                  <a:pt x="10" y="261"/>
                </a:lnTo>
                <a:lnTo>
                  <a:pt x="10" y="258"/>
                </a:lnTo>
                <a:lnTo>
                  <a:pt x="11" y="255"/>
                </a:lnTo>
                <a:lnTo>
                  <a:pt x="11" y="253"/>
                </a:lnTo>
                <a:lnTo>
                  <a:pt x="14" y="245"/>
                </a:lnTo>
                <a:lnTo>
                  <a:pt x="14" y="237"/>
                </a:lnTo>
                <a:lnTo>
                  <a:pt x="15" y="236"/>
                </a:lnTo>
                <a:lnTo>
                  <a:pt x="16" y="234"/>
                </a:lnTo>
                <a:lnTo>
                  <a:pt x="17" y="231"/>
                </a:lnTo>
                <a:lnTo>
                  <a:pt x="17" y="229"/>
                </a:lnTo>
                <a:lnTo>
                  <a:pt x="18" y="226"/>
                </a:lnTo>
                <a:lnTo>
                  <a:pt x="19" y="217"/>
                </a:lnTo>
                <a:lnTo>
                  <a:pt x="22" y="208"/>
                </a:lnTo>
                <a:lnTo>
                  <a:pt x="22" y="205"/>
                </a:lnTo>
                <a:lnTo>
                  <a:pt x="26" y="193"/>
                </a:lnTo>
                <a:lnTo>
                  <a:pt x="28" y="189"/>
                </a:lnTo>
                <a:lnTo>
                  <a:pt x="30" y="187"/>
                </a:lnTo>
                <a:lnTo>
                  <a:pt x="30" y="183"/>
                </a:lnTo>
                <a:lnTo>
                  <a:pt x="31" y="179"/>
                </a:lnTo>
                <a:lnTo>
                  <a:pt x="33" y="173"/>
                </a:lnTo>
                <a:lnTo>
                  <a:pt x="36" y="167"/>
                </a:lnTo>
                <a:lnTo>
                  <a:pt x="39" y="158"/>
                </a:lnTo>
                <a:lnTo>
                  <a:pt x="41" y="154"/>
                </a:lnTo>
                <a:lnTo>
                  <a:pt x="43" y="148"/>
                </a:lnTo>
                <a:lnTo>
                  <a:pt x="46" y="141"/>
                </a:lnTo>
                <a:lnTo>
                  <a:pt x="47" y="137"/>
                </a:lnTo>
                <a:lnTo>
                  <a:pt x="48" y="134"/>
                </a:lnTo>
                <a:lnTo>
                  <a:pt x="52" y="127"/>
                </a:lnTo>
                <a:lnTo>
                  <a:pt x="55" y="124"/>
                </a:lnTo>
                <a:lnTo>
                  <a:pt x="57" y="123"/>
                </a:lnTo>
                <a:lnTo>
                  <a:pt x="63" y="123"/>
                </a:lnTo>
                <a:lnTo>
                  <a:pt x="66" y="122"/>
                </a:lnTo>
                <a:lnTo>
                  <a:pt x="73" y="121"/>
                </a:lnTo>
                <a:lnTo>
                  <a:pt x="83" y="119"/>
                </a:lnTo>
                <a:lnTo>
                  <a:pt x="94" y="116"/>
                </a:lnTo>
                <a:lnTo>
                  <a:pt x="105" y="114"/>
                </a:lnTo>
                <a:lnTo>
                  <a:pt x="114" y="112"/>
                </a:lnTo>
                <a:lnTo>
                  <a:pt x="119" y="110"/>
                </a:lnTo>
                <a:lnTo>
                  <a:pt x="122" y="108"/>
                </a:lnTo>
                <a:lnTo>
                  <a:pt x="126" y="104"/>
                </a:lnTo>
                <a:lnTo>
                  <a:pt x="128" y="101"/>
                </a:lnTo>
                <a:lnTo>
                  <a:pt x="129" y="98"/>
                </a:lnTo>
                <a:lnTo>
                  <a:pt x="131" y="95"/>
                </a:lnTo>
                <a:lnTo>
                  <a:pt x="134" y="93"/>
                </a:lnTo>
                <a:lnTo>
                  <a:pt x="136" y="91"/>
                </a:lnTo>
                <a:lnTo>
                  <a:pt x="139" y="90"/>
                </a:lnTo>
                <a:lnTo>
                  <a:pt x="142" y="90"/>
                </a:lnTo>
                <a:lnTo>
                  <a:pt x="144" y="89"/>
                </a:lnTo>
                <a:lnTo>
                  <a:pt x="145" y="89"/>
                </a:lnTo>
                <a:lnTo>
                  <a:pt x="146" y="87"/>
                </a:lnTo>
                <a:lnTo>
                  <a:pt x="147" y="84"/>
                </a:lnTo>
                <a:lnTo>
                  <a:pt x="148" y="80"/>
                </a:lnTo>
                <a:lnTo>
                  <a:pt x="149" y="74"/>
                </a:lnTo>
                <a:lnTo>
                  <a:pt x="146" y="70"/>
                </a:lnTo>
                <a:lnTo>
                  <a:pt x="145" y="65"/>
                </a:lnTo>
                <a:lnTo>
                  <a:pt x="145" y="59"/>
                </a:lnTo>
                <a:lnTo>
                  <a:pt x="146" y="55"/>
                </a:lnTo>
                <a:lnTo>
                  <a:pt x="146" y="49"/>
                </a:lnTo>
                <a:lnTo>
                  <a:pt x="147" y="46"/>
                </a:lnTo>
                <a:lnTo>
                  <a:pt x="148" y="45"/>
                </a:lnTo>
                <a:lnTo>
                  <a:pt x="154" y="45"/>
                </a:lnTo>
                <a:lnTo>
                  <a:pt x="155" y="46"/>
                </a:lnTo>
                <a:lnTo>
                  <a:pt x="155" y="40"/>
                </a:lnTo>
                <a:lnTo>
                  <a:pt x="156" y="37"/>
                </a:lnTo>
                <a:lnTo>
                  <a:pt x="156" y="36"/>
                </a:lnTo>
                <a:lnTo>
                  <a:pt x="157" y="35"/>
                </a:lnTo>
                <a:lnTo>
                  <a:pt x="157" y="34"/>
                </a:lnTo>
                <a:lnTo>
                  <a:pt x="158" y="33"/>
                </a:lnTo>
                <a:lnTo>
                  <a:pt x="158" y="25"/>
                </a:lnTo>
                <a:lnTo>
                  <a:pt x="161" y="19"/>
                </a:lnTo>
                <a:lnTo>
                  <a:pt x="162" y="18"/>
                </a:lnTo>
                <a:lnTo>
                  <a:pt x="164" y="15"/>
                </a:lnTo>
                <a:lnTo>
                  <a:pt x="166" y="12"/>
                </a:lnTo>
                <a:lnTo>
                  <a:pt x="169" y="10"/>
                </a:lnTo>
                <a:lnTo>
                  <a:pt x="171" y="8"/>
                </a:lnTo>
                <a:lnTo>
                  <a:pt x="173" y="7"/>
                </a:lnTo>
                <a:lnTo>
                  <a:pt x="176" y="7"/>
                </a:lnTo>
                <a:lnTo>
                  <a:pt x="178" y="5"/>
                </a:lnTo>
                <a:lnTo>
                  <a:pt x="180" y="4"/>
                </a:lnTo>
                <a:lnTo>
                  <a:pt x="184" y="3"/>
                </a:lnTo>
                <a:lnTo>
                  <a:pt x="196" y="1"/>
                </a:lnTo>
                <a:lnTo>
                  <a:pt x="204" y="3"/>
                </a:lnTo>
                <a:lnTo>
                  <a:pt x="207" y="3"/>
                </a:lnTo>
                <a:lnTo>
                  <a:pt x="210" y="2"/>
                </a:lnTo>
                <a:lnTo>
                  <a:pt x="21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3"/>
          <p:cNvSpPr>
            <a:spLocks noEditPoints="1"/>
          </p:cNvSpPr>
          <p:nvPr userDrawn="1"/>
        </p:nvSpPr>
        <p:spPr bwMode="auto">
          <a:xfrm>
            <a:off x="696459" y="1350170"/>
            <a:ext cx="1392407" cy="4257192"/>
          </a:xfrm>
          <a:custGeom>
            <a:avLst/>
            <a:gdLst/>
            <a:ahLst/>
            <a:cxnLst>
              <a:cxn ang="0">
                <a:pos x="168" y="638"/>
              </a:cxn>
              <a:cxn ang="0">
                <a:pos x="178" y="627"/>
              </a:cxn>
              <a:cxn ang="0">
                <a:pos x="185" y="614"/>
              </a:cxn>
              <a:cxn ang="0">
                <a:pos x="185" y="576"/>
              </a:cxn>
              <a:cxn ang="0">
                <a:pos x="176" y="535"/>
              </a:cxn>
              <a:cxn ang="0">
                <a:pos x="236" y="288"/>
              </a:cxn>
              <a:cxn ang="0">
                <a:pos x="246" y="372"/>
              </a:cxn>
              <a:cxn ang="0">
                <a:pos x="252" y="342"/>
              </a:cxn>
              <a:cxn ang="0">
                <a:pos x="250" y="312"/>
              </a:cxn>
              <a:cxn ang="0">
                <a:pos x="242" y="284"/>
              </a:cxn>
              <a:cxn ang="0">
                <a:pos x="63" y="260"/>
              </a:cxn>
              <a:cxn ang="0">
                <a:pos x="47" y="333"/>
              </a:cxn>
              <a:cxn ang="0">
                <a:pos x="48" y="350"/>
              </a:cxn>
              <a:cxn ang="0">
                <a:pos x="62" y="388"/>
              </a:cxn>
              <a:cxn ang="0">
                <a:pos x="82" y="357"/>
              </a:cxn>
              <a:cxn ang="0">
                <a:pos x="84" y="305"/>
              </a:cxn>
              <a:cxn ang="0">
                <a:pos x="68" y="259"/>
              </a:cxn>
              <a:cxn ang="0">
                <a:pos x="182" y="27"/>
              </a:cxn>
              <a:cxn ang="0">
                <a:pos x="189" y="65"/>
              </a:cxn>
              <a:cxn ang="0">
                <a:pos x="176" y="86"/>
              </a:cxn>
              <a:cxn ang="0">
                <a:pos x="176" y="122"/>
              </a:cxn>
              <a:cxn ang="0">
                <a:pos x="205" y="133"/>
              </a:cxn>
              <a:cxn ang="0">
                <a:pos x="267" y="173"/>
              </a:cxn>
              <a:cxn ang="0">
                <a:pos x="279" y="238"/>
              </a:cxn>
              <a:cxn ang="0">
                <a:pos x="288" y="273"/>
              </a:cxn>
              <a:cxn ang="0">
                <a:pos x="294" y="360"/>
              </a:cxn>
              <a:cxn ang="0">
                <a:pos x="281" y="430"/>
              </a:cxn>
              <a:cxn ang="0">
                <a:pos x="264" y="456"/>
              </a:cxn>
              <a:cxn ang="0">
                <a:pos x="256" y="546"/>
              </a:cxn>
              <a:cxn ang="0">
                <a:pos x="245" y="645"/>
              </a:cxn>
              <a:cxn ang="0">
                <a:pos x="185" y="718"/>
              </a:cxn>
              <a:cxn ang="0">
                <a:pos x="187" y="785"/>
              </a:cxn>
              <a:cxn ang="0">
                <a:pos x="193" y="839"/>
              </a:cxn>
              <a:cxn ang="0">
                <a:pos x="190" y="889"/>
              </a:cxn>
              <a:cxn ang="0">
                <a:pos x="130" y="896"/>
              </a:cxn>
              <a:cxn ang="0">
                <a:pos x="150" y="863"/>
              </a:cxn>
              <a:cxn ang="0">
                <a:pos x="128" y="800"/>
              </a:cxn>
              <a:cxn ang="0">
                <a:pos x="108" y="822"/>
              </a:cxn>
              <a:cxn ang="0">
                <a:pos x="115" y="892"/>
              </a:cxn>
              <a:cxn ang="0">
                <a:pos x="75" y="874"/>
              </a:cxn>
              <a:cxn ang="0">
                <a:pos x="55" y="810"/>
              </a:cxn>
              <a:cxn ang="0">
                <a:pos x="69" y="757"/>
              </a:cxn>
              <a:cxn ang="0">
                <a:pos x="116" y="710"/>
              </a:cxn>
              <a:cxn ang="0">
                <a:pos x="106" y="627"/>
              </a:cxn>
              <a:cxn ang="0">
                <a:pos x="96" y="563"/>
              </a:cxn>
              <a:cxn ang="0">
                <a:pos x="83" y="498"/>
              </a:cxn>
              <a:cxn ang="0">
                <a:pos x="51" y="441"/>
              </a:cxn>
              <a:cxn ang="0">
                <a:pos x="10" y="370"/>
              </a:cxn>
              <a:cxn ang="0">
                <a:pos x="3" y="304"/>
              </a:cxn>
              <a:cxn ang="0">
                <a:pos x="19" y="228"/>
              </a:cxn>
              <a:cxn ang="0">
                <a:pos x="28" y="178"/>
              </a:cxn>
              <a:cxn ang="0">
                <a:pos x="83" y="143"/>
              </a:cxn>
              <a:cxn ang="0">
                <a:pos x="114" y="106"/>
              </a:cxn>
              <a:cxn ang="0">
                <a:pos x="98" y="62"/>
              </a:cxn>
              <a:cxn ang="0">
                <a:pos x="103" y="40"/>
              </a:cxn>
              <a:cxn ang="0">
                <a:pos x="136" y="1"/>
              </a:cxn>
            </a:cxnLst>
            <a:rect l="0" t="0" r="r" b="b"/>
            <a:pathLst>
              <a:path w="296" h="905">
                <a:moveTo>
                  <a:pt x="170" y="533"/>
                </a:moveTo>
                <a:lnTo>
                  <a:pt x="170" y="594"/>
                </a:lnTo>
                <a:lnTo>
                  <a:pt x="169" y="604"/>
                </a:lnTo>
                <a:lnTo>
                  <a:pt x="168" y="615"/>
                </a:lnTo>
                <a:lnTo>
                  <a:pt x="168" y="634"/>
                </a:lnTo>
                <a:lnTo>
                  <a:pt x="167" y="635"/>
                </a:lnTo>
                <a:lnTo>
                  <a:pt x="167" y="638"/>
                </a:lnTo>
                <a:lnTo>
                  <a:pt x="168" y="638"/>
                </a:lnTo>
                <a:lnTo>
                  <a:pt x="169" y="639"/>
                </a:lnTo>
                <a:lnTo>
                  <a:pt x="170" y="638"/>
                </a:lnTo>
                <a:lnTo>
                  <a:pt x="172" y="634"/>
                </a:lnTo>
                <a:lnTo>
                  <a:pt x="172" y="632"/>
                </a:lnTo>
                <a:lnTo>
                  <a:pt x="174" y="630"/>
                </a:lnTo>
                <a:lnTo>
                  <a:pt x="176" y="630"/>
                </a:lnTo>
                <a:lnTo>
                  <a:pt x="177" y="629"/>
                </a:lnTo>
                <a:lnTo>
                  <a:pt x="178" y="627"/>
                </a:lnTo>
                <a:lnTo>
                  <a:pt x="179" y="624"/>
                </a:lnTo>
                <a:lnTo>
                  <a:pt x="180" y="622"/>
                </a:lnTo>
                <a:lnTo>
                  <a:pt x="180" y="620"/>
                </a:lnTo>
                <a:lnTo>
                  <a:pt x="181" y="618"/>
                </a:lnTo>
                <a:lnTo>
                  <a:pt x="182" y="617"/>
                </a:lnTo>
                <a:lnTo>
                  <a:pt x="183" y="617"/>
                </a:lnTo>
                <a:lnTo>
                  <a:pt x="184" y="616"/>
                </a:lnTo>
                <a:lnTo>
                  <a:pt x="185" y="614"/>
                </a:lnTo>
                <a:lnTo>
                  <a:pt x="186" y="613"/>
                </a:lnTo>
                <a:lnTo>
                  <a:pt x="186" y="612"/>
                </a:lnTo>
                <a:lnTo>
                  <a:pt x="187" y="612"/>
                </a:lnTo>
                <a:lnTo>
                  <a:pt x="187" y="606"/>
                </a:lnTo>
                <a:lnTo>
                  <a:pt x="186" y="598"/>
                </a:lnTo>
                <a:lnTo>
                  <a:pt x="186" y="591"/>
                </a:lnTo>
                <a:lnTo>
                  <a:pt x="185" y="584"/>
                </a:lnTo>
                <a:lnTo>
                  <a:pt x="185" y="576"/>
                </a:lnTo>
                <a:lnTo>
                  <a:pt x="184" y="571"/>
                </a:lnTo>
                <a:lnTo>
                  <a:pt x="182" y="564"/>
                </a:lnTo>
                <a:lnTo>
                  <a:pt x="180" y="555"/>
                </a:lnTo>
                <a:lnTo>
                  <a:pt x="178" y="548"/>
                </a:lnTo>
                <a:lnTo>
                  <a:pt x="177" y="543"/>
                </a:lnTo>
                <a:lnTo>
                  <a:pt x="177" y="537"/>
                </a:lnTo>
                <a:lnTo>
                  <a:pt x="176" y="536"/>
                </a:lnTo>
                <a:lnTo>
                  <a:pt x="176" y="535"/>
                </a:lnTo>
                <a:lnTo>
                  <a:pt x="175" y="534"/>
                </a:lnTo>
                <a:lnTo>
                  <a:pt x="173" y="534"/>
                </a:lnTo>
                <a:lnTo>
                  <a:pt x="172" y="533"/>
                </a:lnTo>
                <a:lnTo>
                  <a:pt x="170" y="533"/>
                </a:lnTo>
                <a:close/>
                <a:moveTo>
                  <a:pt x="239" y="267"/>
                </a:moveTo>
                <a:lnTo>
                  <a:pt x="239" y="270"/>
                </a:lnTo>
                <a:lnTo>
                  <a:pt x="238" y="277"/>
                </a:lnTo>
                <a:lnTo>
                  <a:pt x="236" y="288"/>
                </a:lnTo>
                <a:lnTo>
                  <a:pt x="235" y="300"/>
                </a:lnTo>
                <a:lnTo>
                  <a:pt x="235" y="312"/>
                </a:lnTo>
                <a:lnTo>
                  <a:pt x="236" y="323"/>
                </a:lnTo>
                <a:lnTo>
                  <a:pt x="238" y="335"/>
                </a:lnTo>
                <a:lnTo>
                  <a:pt x="242" y="346"/>
                </a:lnTo>
                <a:lnTo>
                  <a:pt x="245" y="354"/>
                </a:lnTo>
                <a:lnTo>
                  <a:pt x="246" y="360"/>
                </a:lnTo>
                <a:lnTo>
                  <a:pt x="246" y="372"/>
                </a:lnTo>
                <a:lnTo>
                  <a:pt x="249" y="374"/>
                </a:lnTo>
                <a:lnTo>
                  <a:pt x="251" y="360"/>
                </a:lnTo>
                <a:lnTo>
                  <a:pt x="252" y="359"/>
                </a:lnTo>
                <a:lnTo>
                  <a:pt x="252" y="356"/>
                </a:lnTo>
                <a:lnTo>
                  <a:pt x="251" y="354"/>
                </a:lnTo>
                <a:lnTo>
                  <a:pt x="251" y="349"/>
                </a:lnTo>
                <a:lnTo>
                  <a:pt x="252" y="347"/>
                </a:lnTo>
                <a:lnTo>
                  <a:pt x="252" y="342"/>
                </a:lnTo>
                <a:lnTo>
                  <a:pt x="251" y="341"/>
                </a:lnTo>
                <a:lnTo>
                  <a:pt x="251" y="338"/>
                </a:lnTo>
                <a:lnTo>
                  <a:pt x="248" y="329"/>
                </a:lnTo>
                <a:lnTo>
                  <a:pt x="249" y="327"/>
                </a:lnTo>
                <a:lnTo>
                  <a:pt x="249" y="325"/>
                </a:lnTo>
                <a:lnTo>
                  <a:pt x="251" y="321"/>
                </a:lnTo>
                <a:lnTo>
                  <a:pt x="251" y="316"/>
                </a:lnTo>
                <a:lnTo>
                  <a:pt x="250" y="312"/>
                </a:lnTo>
                <a:lnTo>
                  <a:pt x="249" y="310"/>
                </a:lnTo>
                <a:lnTo>
                  <a:pt x="248" y="309"/>
                </a:lnTo>
                <a:lnTo>
                  <a:pt x="248" y="308"/>
                </a:lnTo>
                <a:lnTo>
                  <a:pt x="247" y="307"/>
                </a:lnTo>
                <a:lnTo>
                  <a:pt x="247" y="295"/>
                </a:lnTo>
                <a:lnTo>
                  <a:pt x="246" y="290"/>
                </a:lnTo>
                <a:lnTo>
                  <a:pt x="243" y="287"/>
                </a:lnTo>
                <a:lnTo>
                  <a:pt x="242" y="284"/>
                </a:lnTo>
                <a:lnTo>
                  <a:pt x="242" y="282"/>
                </a:lnTo>
                <a:lnTo>
                  <a:pt x="241" y="279"/>
                </a:lnTo>
                <a:lnTo>
                  <a:pt x="241" y="276"/>
                </a:lnTo>
                <a:lnTo>
                  <a:pt x="240" y="274"/>
                </a:lnTo>
                <a:lnTo>
                  <a:pt x="240" y="271"/>
                </a:lnTo>
                <a:lnTo>
                  <a:pt x="239" y="267"/>
                </a:lnTo>
                <a:close/>
                <a:moveTo>
                  <a:pt x="67" y="257"/>
                </a:moveTo>
                <a:lnTo>
                  <a:pt x="63" y="260"/>
                </a:lnTo>
                <a:lnTo>
                  <a:pt x="59" y="269"/>
                </a:lnTo>
                <a:lnTo>
                  <a:pt x="56" y="279"/>
                </a:lnTo>
                <a:lnTo>
                  <a:pt x="55" y="290"/>
                </a:lnTo>
                <a:lnTo>
                  <a:pt x="53" y="299"/>
                </a:lnTo>
                <a:lnTo>
                  <a:pt x="52" y="305"/>
                </a:lnTo>
                <a:lnTo>
                  <a:pt x="48" y="328"/>
                </a:lnTo>
                <a:lnTo>
                  <a:pt x="47" y="331"/>
                </a:lnTo>
                <a:lnTo>
                  <a:pt x="47" y="333"/>
                </a:lnTo>
                <a:lnTo>
                  <a:pt x="46" y="334"/>
                </a:lnTo>
                <a:lnTo>
                  <a:pt x="45" y="334"/>
                </a:lnTo>
                <a:lnTo>
                  <a:pt x="45" y="335"/>
                </a:lnTo>
                <a:lnTo>
                  <a:pt x="46" y="336"/>
                </a:lnTo>
                <a:lnTo>
                  <a:pt x="49" y="342"/>
                </a:lnTo>
                <a:lnTo>
                  <a:pt x="49" y="346"/>
                </a:lnTo>
                <a:lnTo>
                  <a:pt x="48" y="348"/>
                </a:lnTo>
                <a:lnTo>
                  <a:pt x="48" y="350"/>
                </a:lnTo>
                <a:lnTo>
                  <a:pt x="50" y="354"/>
                </a:lnTo>
                <a:lnTo>
                  <a:pt x="52" y="360"/>
                </a:lnTo>
                <a:lnTo>
                  <a:pt x="52" y="371"/>
                </a:lnTo>
                <a:lnTo>
                  <a:pt x="53" y="374"/>
                </a:lnTo>
                <a:lnTo>
                  <a:pt x="55" y="377"/>
                </a:lnTo>
                <a:lnTo>
                  <a:pt x="56" y="380"/>
                </a:lnTo>
                <a:lnTo>
                  <a:pt x="58" y="384"/>
                </a:lnTo>
                <a:lnTo>
                  <a:pt x="62" y="388"/>
                </a:lnTo>
                <a:lnTo>
                  <a:pt x="64" y="393"/>
                </a:lnTo>
                <a:lnTo>
                  <a:pt x="67" y="397"/>
                </a:lnTo>
                <a:lnTo>
                  <a:pt x="67" y="395"/>
                </a:lnTo>
                <a:lnTo>
                  <a:pt x="70" y="388"/>
                </a:lnTo>
                <a:lnTo>
                  <a:pt x="73" y="380"/>
                </a:lnTo>
                <a:lnTo>
                  <a:pt x="76" y="373"/>
                </a:lnTo>
                <a:lnTo>
                  <a:pt x="80" y="365"/>
                </a:lnTo>
                <a:lnTo>
                  <a:pt x="82" y="357"/>
                </a:lnTo>
                <a:lnTo>
                  <a:pt x="83" y="350"/>
                </a:lnTo>
                <a:lnTo>
                  <a:pt x="83" y="343"/>
                </a:lnTo>
                <a:lnTo>
                  <a:pt x="84" y="337"/>
                </a:lnTo>
                <a:lnTo>
                  <a:pt x="86" y="330"/>
                </a:lnTo>
                <a:lnTo>
                  <a:pt x="87" y="324"/>
                </a:lnTo>
                <a:lnTo>
                  <a:pt x="88" y="319"/>
                </a:lnTo>
                <a:lnTo>
                  <a:pt x="88" y="311"/>
                </a:lnTo>
                <a:lnTo>
                  <a:pt x="84" y="305"/>
                </a:lnTo>
                <a:lnTo>
                  <a:pt x="82" y="301"/>
                </a:lnTo>
                <a:lnTo>
                  <a:pt x="80" y="294"/>
                </a:lnTo>
                <a:lnTo>
                  <a:pt x="78" y="286"/>
                </a:lnTo>
                <a:lnTo>
                  <a:pt x="76" y="281"/>
                </a:lnTo>
                <a:lnTo>
                  <a:pt x="74" y="277"/>
                </a:lnTo>
                <a:lnTo>
                  <a:pt x="72" y="271"/>
                </a:lnTo>
                <a:lnTo>
                  <a:pt x="69" y="264"/>
                </a:lnTo>
                <a:lnTo>
                  <a:pt x="68" y="259"/>
                </a:lnTo>
                <a:lnTo>
                  <a:pt x="67" y="257"/>
                </a:lnTo>
                <a:close/>
                <a:moveTo>
                  <a:pt x="145" y="0"/>
                </a:moveTo>
                <a:lnTo>
                  <a:pt x="155" y="1"/>
                </a:lnTo>
                <a:lnTo>
                  <a:pt x="162" y="3"/>
                </a:lnTo>
                <a:lnTo>
                  <a:pt x="167" y="5"/>
                </a:lnTo>
                <a:lnTo>
                  <a:pt x="172" y="9"/>
                </a:lnTo>
                <a:lnTo>
                  <a:pt x="176" y="15"/>
                </a:lnTo>
                <a:lnTo>
                  <a:pt x="182" y="27"/>
                </a:lnTo>
                <a:lnTo>
                  <a:pt x="183" y="50"/>
                </a:lnTo>
                <a:lnTo>
                  <a:pt x="183" y="51"/>
                </a:lnTo>
                <a:lnTo>
                  <a:pt x="182" y="52"/>
                </a:lnTo>
                <a:lnTo>
                  <a:pt x="182" y="54"/>
                </a:lnTo>
                <a:lnTo>
                  <a:pt x="183" y="55"/>
                </a:lnTo>
                <a:lnTo>
                  <a:pt x="188" y="55"/>
                </a:lnTo>
                <a:lnTo>
                  <a:pt x="189" y="59"/>
                </a:lnTo>
                <a:lnTo>
                  <a:pt x="189" y="65"/>
                </a:lnTo>
                <a:lnTo>
                  <a:pt x="188" y="71"/>
                </a:lnTo>
                <a:lnTo>
                  <a:pt x="186" y="76"/>
                </a:lnTo>
                <a:lnTo>
                  <a:pt x="184" y="79"/>
                </a:lnTo>
                <a:lnTo>
                  <a:pt x="181" y="80"/>
                </a:lnTo>
                <a:lnTo>
                  <a:pt x="179" y="81"/>
                </a:lnTo>
                <a:lnTo>
                  <a:pt x="177" y="81"/>
                </a:lnTo>
                <a:lnTo>
                  <a:pt x="177" y="84"/>
                </a:lnTo>
                <a:lnTo>
                  <a:pt x="176" y="86"/>
                </a:lnTo>
                <a:lnTo>
                  <a:pt x="176" y="89"/>
                </a:lnTo>
                <a:lnTo>
                  <a:pt x="175" y="93"/>
                </a:lnTo>
                <a:lnTo>
                  <a:pt x="174" y="96"/>
                </a:lnTo>
                <a:lnTo>
                  <a:pt x="174" y="99"/>
                </a:lnTo>
                <a:lnTo>
                  <a:pt x="173" y="101"/>
                </a:lnTo>
                <a:lnTo>
                  <a:pt x="173" y="117"/>
                </a:lnTo>
                <a:lnTo>
                  <a:pt x="174" y="119"/>
                </a:lnTo>
                <a:lnTo>
                  <a:pt x="176" y="122"/>
                </a:lnTo>
                <a:lnTo>
                  <a:pt x="179" y="123"/>
                </a:lnTo>
                <a:lnTo>
                  <a:pt x="181" y="125"/>
                </a:lnTo>
                <a:lnTo>
                  <a:pt x="183" y="126"/>
                </a:lnTo>
                <a:lnTo>
                  <a:pt x="184" y="127"/>
                </a:lnTo>
                <a:lnTo>
                  <a:pt x="185" y="127"/>
                </a:lnTo>
                <a:lnTo>
                  <a:pt x="188" y="128"/>
                </a:lnTo>
                <a:lnTo>
                  <a:pt x="195" y="130"/>
                </a:lnTo>
                <a:lnTo>
                  <a:pt x="205" y="133"/>
                </a:lnTo>
                <a:lnTo>
                  <a:pt x="217" y="137"/>
                </a:lnTo>
                <a:lnTo>
                  <a:pt x="230" y="140"/>
                </a:lnTo>
                <a:lnTo>
                  <a:pt x="242" y="143"/>
                </a:lnTo>
                <a:lnTo>
                  <a:pt x="252" y="146"/>
                </a:lnTo>
                <a:lnTo>
                  <a:pt x="259" y="150"/>
                </a:lnTo>
                <a:lnTo>
                  <a:pt x="263" y="155"/>
                </a:lnTo>
                <a:lnTo>
                  <a:pt x="265" y="161"/>
                </a:lnTo>
                <a:lnTo>
                  <a:pt x="267" y="173"/>
                </a:lnTo>
                <a:lnTo>
                  <a:pt x="269" y="179"/>
                </a:lnTo>
                <a:lnTo>
                  <a:pt x="271" y="186"/>
                </a:lnTo>
                <a:lnTo>
                  <a:pt x="273" y="195"/>
                </a:lnTo>
                <a:lnTo>
                  <a:pt x="275" y="206"/>
                </a:lnTo>
                <a:lnTo>
                  <a:pt x="277" y="216"/>
                </a:lnTo>
                <a:lnTo>
                  <a:pt x="278" y="227"/>
                </a:lnTo>
                <a:lnTo>
                  <a:pt x="279" y="233"/>
                </a:lnTo>
                <a:lnTo>
                  <a:pt x="279" y="238"/>
                </a:lnTo>
                <a:lnTo>
                  <a:pt x="280" y="243"/>
                </a:lnTo>
                <a:lnTo>
                  <a:pt x="281" y="250"/>
                </a:lnTo>
                <a:lnTo>
                  <a:pt x="283" y="257"/>
                </a:lnTo>
                <a:lnTo>
                  <a:pt x="284" y="261"/>
                </a:lnTo>
                <a:lnTo>
                  <a:pt x="286" y="265"/>
                </a:lnTo>
                <a:lnTo>
                  <a:pt x="287" y="268"/>
                </a:lnTo>
                <a:lnTo>
                  <a:pt x="288" y="269"/>
                </a:lnTo>
                <a:lnTo>
                  <a:pt x="288" y="273"/>
                </a:lnTo>
                <a:lnTo>
                  <a:pt x="289" y="280"/>
                </a:lnTo>
                <a:lnTo>
                  <a:pt x="291" y="289"/>
                </a:lnTo>
                <a:lnTo>
                  <a:pt x="293" y="301"/>
                </a:lnTo>
                <a:lnTo>
                  <a:pt x="294" y="308"/>
                </a:lnTo>
                <a:lnTo>
                  <a:pt x="294" y="340"/>
                </a:lnTo>
                <a:lnTo>
                  <a:pt x="296" y="350"/>
                </a:lnTo>
                <a:lnTo>
                  <a:pt x="296" y="356"/>
                </a:lnTo>
                <a:lnTo>
                  <a:pt x="294" y="360"/>
                </a:lnTo>
                <a:lnTo>
                  <a:pt x="292" y="361"/>
                </a:lnTo>
                <a:lnTo>
                  <a:pt x="291" y="363"/>
                </a:lnTo>
                <a:lnTo>
                  <a:pt x="291" y="378"/>
                </a:lnTo>
                <a:lnTo>
                  <a:pt x="290" y="381"/>
                </a:lnTo>
                <a:lnTo>
                  <a:pt x="289" y="388"/>
                </a:lnTo>
                <a:lnTo>
                  <a:pt x="287" y="398"/>
                </a:lnTo>
                <a:lnTo>
                  <a:pt x="283" y="421"/>
                </a:lnTo>
                <a:lnTo>
                  <a:pt x="281" y="430"/>
                </a:lnTo>
                <a:lnTo>
                  <a:pt x="280" y="435"/>
                </a:lnTo>
                <a:lnTo>
                  <a:pt x="279" y="438"/>
                </a:lnTo>
                <a:lnTo>
                  <a:pt x="278" y="439"/>
                </a:lnTo>
                <a:lnTo>
                  <a:pt x="277" y="441"/>
                </a:lnTo>
                <a:lnTo>
                  <a:pt x="275" y="441"/>
                </a:lnTo>
                <a:lnTo>
                  <a:pt x="269" y="444"/>
                </a:lnTo>
                <a:lnTo>
                  <a:pt x="266" y="448"/>
                </a:lnTo>
                <a:lnTo>
                  <a:pt x="264" y="456"/>
                </a:lnTo>
                <a:lnTo>
                  <a:pt x="262" y="465"/>
                </a:lnTo>
                <a:lnTo>
                  <a:pt x="261" y="472"/>
                </a:lnTo>
                <a:lnTo>
                  <a:pt x="261" y="484"/>
                </a:lnTo>
                <a:lnTo>
                  <a:pt x="260" y="494"/>
                </a:lnTo>
                <a:lnTo>
                  <a:pt x="260" y="506"/>
                </a:lnTo>
                <a:lnTo>
                  <a:pt x="259" y="516"/>
                </a:lnTo>
                <a:lnTo>
                  <a:pt x="257" y="534"/>
                </a:lnTo>
                <a:lnTo>
                  <a:pt x="256" y="546"/>
                </a:lnTo>
                <a:lnTo>
                  <a:pt x="255" y="560"/>
                </a:lnTo>
                <a:lnTo>
                  <a:pt x="254" y="573"/>
                </a:lnTo>
                <a:lnTo>
                  <a:pt x="254" y="586"/>
                </a:lnTo>
                <a:lnTo>
                  <a:pt x="253" y="595"/>
                </a:lnTo>
                <a:lnTo>
                  <a:pt x="253" y="625"/>
                </a:lnTo>
                <a:lnTo>
                  <a:pt x="252" y="630"/>
                </a:lnTo>
                <a:lnTo>
                  <a:pt x="249" y="637"/>
                </a:lnTo>
                <a:lnTo>
                  <a:pt x="245" y="645"/>
                </a:lnTo>
                <a:lnTo>
                  <a:pt x="239" y="652"/>
                </a:lnTo>
                <a:lnTo>
                  <a:pt x="231" y="658"/>
                </a:lnTo>
                <a:lnTo>
                  <a:pt x="225" y="663"/>
                </a:lnTo>
                <a:lnTo>
                  <a:pt x="218" y="672"/>
                </a:lnTo>
                <a:lnTo>
                  <a:pt x="209" y="683"/>
                </a:lnTo>
                <a:lnTo>
                  <a:pt x="201" y="695"/>
                </a:lnTo>
                <a:lnTo>
                  <a:pt x="192" y="707"/>
                </a:lnTo>
                <a:lnTo>
                  <a:pt x="185" y="718"/>
                </a:lnTo>
                <a:lnTo>
                  <a:pt x="179" y="727"/>
                </a:lnTo>
                <a:lnTo>
                  <a:pt x="180" y="732"/>
                </a:lnTo>
                <a:lnTo>
                  <a:pt x="181" y="739"/>
                </a:lnTo>
                <a:lnTo>
                  <a:pt x="183" y="748"/>
                </a:lnTo>
                <a:lnTo>
                  <a:pt x="184" y="757"/>
                </a:lnTo>
                <a:lnTo>
                  <a:pt x="185" y="763"/>
                </a:lnTo>
                <a:lnTo>
                  <a:pt x="185" y="767"/>
                </a:lnTo>
                <a:lnTo>
                  <a:pt x="187" y="785"/>
                </a:lnTo>
                <a:lnTo>
                  <a:pt x="188" y="787"/>
                </a:lnTo>
                <a:lnTo>
                  <a:pt x="190" y="793"/>
                </a:lnTo>
                <a:lnTo>
                  <a:pt x="191" y="804"/>
                </a:lnTo>
                <a:lnTo>
                  <a:pt x="193" y="824"/>
                </a:lnTo>
                <a:lnTo>
                  <a:pt x="194" y="832"/>
                </a:lnTo>
                <a:lnTo>
                  <a:pt x="194" y="836"/>
                </a:lnTo>
                <a:lnTo>
                  <a:pt x="193" y="837"/>
                </a:lnTo>
                <a:lnTo>
                  <a:pt x="193" y="839"/>
                </a:lnTo>
                <a:lnTo>
                  <a:pt x="192" y="841"/>
                </a:lnTo>
                <a:lnTo>
                  <a:pt x="192" y="844"/>
                </a:lnTo>
                <a:lnTo>
                  <a:pt x="193" y="847"/>
                </a:lnTo>
                <a:lnTo>
                  <a:pt x="194" y="849"/>
                </a:lnTo>
                <a:lnTo>
                  <a:pt x="194" y="883"/>
                </a:lnTo>
                <a:lnTo>
                  <a:pt x="193" y="886"/>
                </a:lnTo>
                <a:lnTo>
                  <a:pt x="191" y="887"/>
                </a:lnTo>
                <a:lnTo>
                  <a:pt x="190" y="889"/>
                </a:lnTo>
                <a:lnTo>
                  <a:pt x="188" y="889"/>
                </a:lnTo>
                <a:lnTo>
                  <a:pt x="184" y="891"/>
                </a:lnTo>
                <a:lnTo>
                  <a:pt x="181" y="894"/>
                </a:lnTo>
                <a:lnTo>
                  <a:pt x="179" y="897"/>
                </a:lnTo>
                <a:lnTo>
                  <a:pt x="171" y="905"/>
                </a:lnTo>
                <a:lnTo>
                  <a:pt x="131" y="905"/>
                </a:lnTo>
                <a:lnTo>
                  <a:pt x="130" y="902"/>
                </a:lnTo>
                <a:lnTo>
                  <a:pt x="130" y="896"/>
                </a:lnTo>
                <a:lnTo>
                  <a:pt x="131" y="891"/>
                </a:lnTo>
                <a:lnTo>
                  <a:pt x="131" y="888"/>
                </a:lnTo>
                <a:lnTo>
                  <a:pt x="132" y="887"/>
                </a:lnTo>
                <a:lnTo>
                  <a:pt x="135" y="883"/>
                </a:lnTo>
                <a:lnTo>
                  <a:pt x="138" y="878"/>
                </a:lnTo>
                <a:lnTo>
                  <a:pt x="141" y="874"/>
                </a:lnTo>
                <a:lnTo>
                  <a:pt x="145" y="868"/>
                </a:lnTo>
                <a:lnTo>
                  <a:pt x="150" y="863"/>
                </a:lnTo>
                <a:lnTo>
                  <a:pt x="154" y="857"/>
                </a:lnTo>
                <a:lnTo>
                  <a:pt x="158" y="852"/>
                </a:lnTo>
                <a:lnTo>
                  <a:pt x="159" y="850"/>
                </a:lnTo>
                <a:lnTo>
                  <a:pt x="159" y="843"/>
                </a:lnTo>
                <a:lnTo>
                  <a:pt x="136" y="842"/>
                </a:lnTo>
                <a:lnTo>
                  <a:pt x="131" y="797"/>
                </a:lnTo>
                <a:lnTo>
                  <a:pt x="129" y="798"/>
                </a:lnTo>
                <a:lnTo>
                  <a:pt x="128" y="800"/>
                </a:lnTo>
                <a:lnTo>
                  <a:pt x="125" y="803"/>
                </a:lnTo>
                <a:lnTo>
                  <a:pt x="123" y="804"/>
                </a:lnTo>
                <a:lnTo>
                  <a:pt x="119" y="804"/>
                </a:lnTo>
                <a:lnTo>
                  <a:pt x="118" y="803"/>
                </a:lnTo>
                <a:lnTo>
                  <a:pt x="115" y="802"/>
                </a:lnTo>
                <a:lnTo>
                  <a:pt x="112" y="800"/>
                </a:lnTo>
                <a:lnTo>
                  <a:pt x="109" y="812"/>
                </a:lnTo>
                <a:lnTo>
                  <a:pt x="108" y="822"/>
                </a:lnTo>
                <a:lnTo>
                  <a:pt x="107" y="831"/>
                </a:lnTo>
                <a:lnTo>
                  <a:pt x="107" y="837"/>
                </a:lnTo>
                <a:lnTo>
                  <a:pt x="108" y="844"/>
                </a:lnTo>
                <a:lnTo>
                  <a:pt x="109" y="854"/>
                </a:lnTo>
                <a:lnTo>
                  <a:pt x="111" y="868"/>
                </a:lnTo>
                <a:lnTo>
                  <a:pt x="114" y="880"/>
                </a:lnTo>
                <a:lnTo>
                  <a:pt x="116" y="887"/>
                </a:lnTo>
                <a:lnTo>
                  <a:pt x="115" y="892"/>
                </a:lnTo>
                <a:lnTo>
                  <a:pt x="113" y="895"/>
                </a:lnTo>
                <a:lnTo>
                  <a:pt x="111" y="897"/>
                </a:lnTo>
                <a:lnTo>
                  <a:pt x="107" y="899"/>
                </a:lnTo>
                <a:lnTo>
                  <a:pt x="102" y="899"/>
                </a:lnTo>
                <a:lnTo>
                  <a:pt x="96" y="895"/>
                </a:lnTo>
                <a:lnTo>
                  <a:pt x="89" y="889"/>
                </a:lnTo>
                <a:lnTo>
                  <a:pt x="81" y="882"/>
                </a:lnTo>
                <a:lnTo>
                  <a:pt x="75" y="874"/>
                </a:lnTo>
                <a:lnTo>
                  <a:pt x="71" y="867"/>
                </a:lnTo>
                <a:lnTo>
                  <a:pt x="67" y="852"/>
                </a:lnTo>
                <a:lnTo>
                  <a:pt x="66" y="838"/>
                </a:lnTo>
                <a:lnTo>
                  <a:pt x="66" y="817"/>
                </a:lnTo>
                <a:lnTo>
                  <a:pt x="65" y="811"/>
                </a:lnTo>
                <a:lnTo>
                  <a:pt x="63" y="808"/>
                </a:lnTo>
                <a:lnTo>
                  <a:pt x="62" y="807"/>
                </a:lnTo>
                <a:lnTo>
                  <a:pt x="55" y="810"/>
                </a:lnTo>
                <a:lnTo>
                  <a:pt x="47" y="787"/>
                </a:lnTo>
                <a:lnTo>
                  <a:pt x="46" y="775"/>
                </a:lnTo>
                <a:lnTo>
                  <a:pt x="47" y="774"/>
                </a:lnTo>
                <a:lnTo>
                  <a:pt x="51" y="772"/>
                </a:lnTo>
                <a:lnTo>
                  <a:pt x="55" y="768"/>
                </a:lnTo>
                <a:lnTo>
                  <a:pt x="61" y="763"/>
                </a:lnTo>
                <a:lnTo>
                  <a:pt x="64" y="760"/>
                </a:lnTo>
                <a:lnTo>
                  <a:pt x="69" y="757"/>
                </a:lnTo>
                <a:lnTo>
                  <a:pt x="75" y="755"/>
                </a:lnTo>
                <a:lnTo>
                  <a:pt x="81" y="752"/>
                </a:lnTo>
                <a:lnTo>
                  <a:pt x="87" y="744"/>
                </a:lnTo>
                <a:lnTo>
                  <a:pt x="92" y="738"/>
                </a:lnTo>
                <a:lnTo>
                  <a:pt x="98" y="731"/>
                </a:lnTo>
                <a:lnTo>
                  <a:pt x="105" y="723"/>
                </a:lnTo>
                <a:lnTo>
                  <a:pt x="111" y="716"/>
                </a:lnTo>
                <a:lnTo>
                  <a:pt x="116" y="710"/>
                </a:lnTo>
                <a:lnTo>
                  <a:pt x="118" y="701"/>
                </a:lnTo>
                <a:lnTo>
                  <a:pt x="117" y="690"/>
                </a:lnTo>
                <a:lnTo>
                  <a:pt x="116" y="676"/>
                </a:lnTo>
                <a:lnTo>
                  <a:pt x="114" y="661"/>
                </a:lnTo>
                <a:lnTo>
                  <a:pt x="111" y="648"/>
                </a:lnTo>
                <a:lnTo>
                  <a:pt x="109" y="637"/>
                </a:lnTo>
                <a:lnTo>
                  <a:pt x="107" y="630"/>
                </a:lnTo>
                <a:lnTo>
                  <a:pt x="106" y="627"/>
                </a:lnTo>
                <a:lnTo>
                  <a:pt x="106" y="624"/>
                </a:lnTo>
                <a:lnTo>
                  <a:pt x="105" y="616"/>
                </a:lnTo>
                <a:lnTo>
                  <a:pt x="104" y="605"/>
                </a:lnTo>
                <a:lnTo>
                  <a:pt x="102" y="594"/>
                </a:lnTo>
                <a:lnTo>
                  <a:pt x="101" y="583"/>
                </a:lnTo>
                <a:lnTo>
                  <a:pt x="100" y="576"/>
                </a:lnTo>
                <a:lnTo>
                  <a:pt x="98" y="570"/>
                </a:lnTo>
                <a:lnTo>
                  <a:pt x="96" y="563"/>
                </a:lnTo>
                <a:lnTo>
                  <a:pt x="92" y="547"/>
                </a:lnTo>
                <a:lnTo>
                  <a:pt x="91" y="542"/>
                </a:lnTo>
                <a:lnTo>
                  <a:pt x="90" y="540"/>
                </a:lnTo>
                <a:lnTo>
                  <a:pt x="90" y="537"/>
                </a:lnTo>
                <a:lnTo>
                  <a:pt x="88" y="530"/>
                </a:lnTo>
                <a:lnTo>
                  <a:pt x="87" y="519"/>
                </a:lnTo>
                <a:lnTo>
                  <a:pt x="85" y="508"/>
                </a:lnTo>
                <a:lnTo>
                  <a:pt x="83" y="498"/>
                </a:lnTo>
                <a:lnTo>
                  <a:pt x="81" y="490"/>
                </a:lnTo>
                <a:lnTo>
                  <a:pt x="79" y="484"/>
                </a:lnTo>
                <a:lnTo>
                  <a:pt x="75" y="476"/>
                </a:lnTo>
                <a:lnTo>
                  <a:pt x="71" y="467"/>
                </a:lnTo>
                <a:lnTo>
                  <a:pt x="68" y="460"/>
                </a:lnTo>
                <a:lnTo>
                  <a:pt x="64" y="452"/>
                </a:lnTo>
                <a:lnTo>
                  <a:pt x="52" y="440"/>
                </a:lnTo>
                <a:lnTo>
                  <a:pt x="51" y="441"/>
                </a:lnTo>
                <a:lnTo>
                  <a:pt x="47" y="443"/>
                </a:lnTo>
                <a:lnTo>
                  <a:pt x="44" y="444"/>
                </a:lnTo>
                <a:lnTo>
                  <a:pt x="42" y="444"/>
                </a:lnTo>
                <a:lnTo>
                  <a:pt x="39" y="441"/>
                </a:lnTo>
                <a:lnTo>
                  <a:pt x="36" y="434"/>
                </a:lnTo>
                <a:lnTo>
                  <a:pt x="30" y="418"/>
                </a:lnTo>
                <a:lnTo>
                  <a:pt x="27" y="409"/>
                </a:lnTo>
                <a:lnTo>
                  <a:pt x="10" y="370"/>
                </a:lnTo>
                <a:lnTo>
                  <a:pt x="5" y="348"/>
                </a:lnTo>
                <a:lnTo>
                  <a:pt x="5" y="346"/>
                </a:lnTo>
                <a:lnTo>
                  <a:pt x="4" y="340"/>
                </a:lnTo>
                <a:lnTo>
                  <a:pt x="2" y="332"/>
                </a:lnTo>
                <a:lnTo>
                  <a:pt x="0" y="326"/>
                </a:lnTo>
                <a:lnTo>
                  <a:pt x="0" y="320"/>
                </a:lnTo>
                <a:lnTo>
                  <a:pt x="1" y="311"/>
                </a:lnTo>
                <a:lnTo>
                  <a:pt x="3" y="304"/>
                </a:lnTo>
                <a:lnTo>
                  <a:pt x="5" y="298"/>
                </a:lnTo>
                <a:lnTo>
                  <a:pt x="7" y="291"/>
                </a:lnTo>
                <a:lnTo>
                  <a:pt x="9" y="281"/>
                </a:lnTo>
                <a:lnTo>
                  <a:pt x="11" y="269"/>
                </a:lnTo>
                <a:lnTo>
                  <a:pt x="14" y="258"/>
                </a:lnTo>
                <a:lnTo>
                  <a:pt x="16" y="250"/>
                </a:lnTo>
                <a:lnTo>
                  <a:pt x="18" y="241"/>
                </a:lnTo>
                <a:lnTo>
                  <a:pt x="19" y="228"/>
                </a:lnTo>
                <a:lnTo>
                  <a:pt x="20" y="215"/>
                </a:lnTo>
                <a:lnTo>
                  <a:pt x="20" y="206"/>
                </a:lnTo>
                <a:lnTo>
                  <a:pt x="21" y="199"/>
                </a:lnTo>
                <a:lnTo>
                  <a:pt x="24" y="192"/>
                </a:lnTo>
                <a:lnTo>
                  <a:pt x="26" y="185"/>
                </a:lnTo>
                <a:lnTo>
                  <a:pt x="27" y="181"/>
                </a:lnTo>
                <a:lnTo>
                  <a:pt x="28" y="179"/>
                </a:lnTo>
                <a:lnTo>
                  <a:pt x="28" y="178"/>
                </a:lnTo>
                <a:lnTo>
                  <a:pt x="30" y="174"/>
                </a:lnTo>
                <a:lnTo>
                  <a:pt x="30" y="167"/>
                </a:lnTo>
                <a:lnTo>
                  <a:pt x="32" y="163"/>
                </a:lnTo>
                <a:lnTo>
                  <a:pt x="38" y="159"/>
                </a:lnTo>
                <a:lnTo>
                  <a:pt x="45" y="156"/>
                </a:lnTo>
                <a:lnTo>
                  <a:pt x="76" y="146"/>
                </a:lnTo>
                <a:lnTo>
                  <a:pt x="78" y="145"/>
                </a:lnTo>
                <a:lnTo>
                  <a:pt x="83" y="143"/>
                </a:lnTo>
                <a:lnTo>
                  <a:pt x="89" y="141"/>
                </a:lnTo>
                <a:lnTo>
                  <a:pt x="96" y="138"/>
                </a:lnTo>
                <a:lnTo>
                  <a:pt x="100" y="136"/>
                </a:lnTo>
                <a:lnTo>
                  <a:pt x="105" y="132"/>
                </a:lnTo>
                <a:lnTo>
                  <a:pt x="113" y="126"/>
                </a:lnTo>
                <a:lnTo>
                  <a:pt x="115" y="122"/>
                </a:lnTo>
                <a:lnTo>
                  <a:pt x="116" y="118"/>
                </a:lnTo>
                <a:lnTo>
                  <a:pt x="114" y="106"/>
                </a:lnTo>
                <a:lnTo>
                  <a:pt x="112" y="102"/>
                </a:lnTo>
                <a:lnTo>
                  <a:pt x="111" y="97"/>
                </a:lnTo>
                <a:lnTo>
                  <a:pt x="110" y="90"/>
                </a:lnTo>
                <a:lnTo>
                  <a:pt x="110" y="81"/>
                </a:lnTo>
                <a:lnTo>
                  <a:pt x="104" y="78"/>
                </a:lnTo>
                <a:lnTo>
                  <a:pt x="101" y="73"/>
                </a:lnTo>
                <a:lnTo>
                  <a:pt x="99" y="67"/>
                </a:lnTo>
                <a:lnTo>
                  <a:pt x="98" y="62"/>
                </a:lnTo>
                <a:lnTo>
                  <a:pt x="98" y="60"/>
                </a:lnTo>
                <a:lnTo>
                  <a:pt x="99" y="58"/>
                </a:lnTo>
                <a:lnTo>
                  <a:pt x="100" y="58"/>
                </a:lnTo>
                <a:lnTo>
                  <a:pt x="102" y="57"/>
                </a:lnTo>
                <a:lnTo>
                  <a:pt x="105" y="57"/>
                </a:lnTo>
                <a:lnTo>
                  <a:pt x="105" y="54"/>
                </a:lnTo>
                <a:lnTo>
                  <a:pt x="104" y="48"/>
                </a:lnTo>
                <a:lnTo>
                  <a:pt x="103" y="40"/>
                </a:lnTo>
                <a:lnTo>
                  <a:pt x="102" y="34"/>
                </a:lnTo>
                <a:lnTo>
                  <a:pt x="102" y="30"/>
                </a:lnTo>
                <a:lnTo>
                  <a:pt x="104" y="25"/>
                </a:lnTo>
                <a:lnTo>
                  <a:pt x="108" y="20"/>
                </a:lnTo>
                <a:lnTo>
                  <a:pt x="113" y="15"/>
                </a:lnTo>
                <a:lnTo>
                  <a:pt x="119" y="8"/>
                </a:lnTo>
                <a:lnTo>
                  <a:pt x="126" y="3"/>
                </a:lnTo>
                <a:lnTo>
                  <a:pt x="136" y="1"/>
                </a:lnTo>
                <a:lnTo>
                  <a:pt x="14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551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940907" cy="6858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251093" y="0"/>
            <a:ext cx="2940907" cy="6858000"/>
          </a:xfr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43796" y="3152504"/>
            <a:ext cx="5910438" cy="3705496"/>
          </a:xfrm>
          <a:prstGeom prst="rect">
            <a:avLst/>
          </a:pr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806291" y="692826"/>
            <a:ext cx="1507701" cy="1748933"/>
          </a:xfrm>
          <a:custGeom>
            <a:avLst/>
            <a:gdLst>
              <a:gd name="connsiteX0" fmla="*/ 949793 w 1899589"/>
              <a:gd name="connsiteY0" fmla="*/ 214358 h 2203523"/>
              <a:gd name="connsiteX1" fmla="*/ 184789 w 1899589"/>
              <a:gd name="connsiteY1" fmla="*/ 596860 h 2203523"/>
              <a:gd name="connsiteX2" fmla="*/ 184789 w 1899589"/>
              <a:gd name="connsiteY2" fmla="*/ 1606666 h 2203523"/>
              <a:gd name="connsiteX3" fmla="*/ 949793 w 1899589"/>
              <a:gd name="connsiteY3" fmla="*/ 1989168 h 2203523"/>
              <a:gd name="connsiteX4" fmla="*/ 1714799 w 1899589"/>
              <a:gd name="connsiteY4" fmla="*/ 1606666 h 2203523"/>
              <a:gd name="connsiteX5" fmla="*/ 1714799 w 1899589"/>
              <a:gd name="connsiteY5" fmla="*/ 596860 h 2203523"/>
              <a:gd name="connsiteX6" fmla="*/ 949794 w 1899589"/>
              <a:gd name="connsiteY6" fmla="*/ 0 h 2203523"/>
              <a:gd name="connsiteX7" fmla="*/ 1899589 w 1899589"/>
              <a:gd name="connsiteY7" fmla="*/ 474898 h 2203523"/>
              <a:gd name="connsiteX8" fmla="*/ 1899589 w 1899589"/>
              <a:gd name="connsiteY8" fmla="*/ 1728626 h 2203523"/>
              <a:gd name="connsiteX9" fmla="*/ 949794 w 1899589"/>
              <a:gd name="connsiteY9" fmla="*/ 2203523 h 2203523"/>
              <a:gd name="connsiteX10" fmla="*/ 0 w 1899589"/>
              <a:gd name="connsiteY10" fmla="*/ 1728626 h 2203523"/>
              <a:gd name="connsiteX11" fmla="*/ 0 w 1899589"/>
              <a:gd name="connsiteY11" fmla="*/ 474898 h 220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9589" h="2203523">
                <a:moveTo>
                  <a:pt x="949793" y="214358"/>
                </a:moveTo>
                <a:lnTo>
                  <a:pt x="184789" y="596860"/>
                </a:lnTo>
                <a:lnTo>
                  <a:pt x="184789" y="1606666"/>
                </a:lnTo>
                <a:lnTo>
                  <a:pt x="949793" y="1989168"/>
                </a:lnTo>
                <a:lnTo>
                  <a:pt x="1714799" y="1606666"/>
                </a:lnTo>
                <a:lnTo>
                  <a:pt x="1714799" y="596860"/>
                </a:lnTo>
                <a:close/>
                <a:moveTo>
                  <a:pt x="949794" y="0"/>
                </a:moveTo>
                <a:lnTo>
                  <a:pt x="1899589" y="474898"/>
                </a:lnTo>
                <a:lnTo>
                  <a:pt x="1899589" y="1728626"/>
                </a:lnTo>
                <a:lnTo>
                  <a:pt x="949794" y="2203523"/>
                </a:lnTo>
                <a:lnTo>
                  <a:pt x="0" y="1728626"/>
                </a:lnTo>
                <a:lnTo>
                  <a:pt x="0" y="474898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9938922" y="692826"/>
            <a:ext cx="1507701" cy="1748933"/>
          </a:xfrm>
          <a:custGeom>
            <a:avLst/>
            <a:gdLst>
              <a:gd name="connsiteX0" fmla="*/ 949793 w 1899589"/>
              <a:gd name="connsiteY0" fmla="*/ 214358 h 2203523"/>
              <a:gd name="connsiteX1" fmla="*/ 184789 w 1899589"/>
              <a:gd name="connsiteY1" fmla="*/ 596860 h 2203523"/>
              <a:gd name="connsiteX2" fmla="*/ 184789 w 1899589"/>
              <a:gd name="connsiteY2" fmla="*/ 1606666 h 2203523"/>
              <a:gd name="connsiteX3" fmla="*/ 949793 w 1899589"/>
              <a:gd name="connsiteY3" fmla="*/ 1989168 h 2203523"/>
              <a:gd name="connsiteX4" fmla="*/ 1714799 w 1899589"/>
              <a:gd name="connsiteY4" fmla="*/ 1606666 h 2203523"/>
              <a:gd name="connsiteX5" fmla="*/ 1714799 w 1899589"/>
              <a:gd name="connsiteY5" fmla="*/ 596860 h 2203523"/>
              <a:gd name="connsiteX6" fmla="*/ 949794 w 1899589"/>
              <a:gd name="connsiteY6" fmla="*/ 0 h 2203523"/>
              <a:gd name="connsiteX7" fmla="*/ 1899589 w 1899589"/>
              <a:gd name="connsiteY7" fmla="*/ 474898 h 2203523"/>
              <a:gd name="connsiteX8" fmla="*/ 1899589 w 1899589"/>
              <a:gd name="connsiteY8" fmla="*/ 1728626 h 2203523"/>
              <a:gd name="connsiteX9" fmla="*/ 949794 w 1899589"/>
              <a:gd name="connsiteY9" fmla="*/ 2203523 h 2203523"/>
              <a:gd name="connsiteX10" fmla="*/ 0 w 1899589"/>
              <a:gd name="connsiteY10" fmla="*/ 1728626 h 2203523"/>
              <a:gd name="connsiteX11" fmla="*/ 0 w 1899589"/>
              <a:gd name="connsiteY11" fmla="*/ 474898 h 220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9589" h="2203523">
                <a:moveTo>
                  <a:pt x="949793" y="214358"/>
                </a:moveTo>
                <a:lnTo>
                  <a:pt x="184789" y="596860"/>
                </a:lnTo>
                <a:lnTo>
                  <a:pt x="184789" y="1606666"/>
                </a:lnTo>
                <a:lnTo>
                  <a:pt x="949793" y="1989168"/>
                </a:lnTo>
                <a:lnTo>
                  <a:pt x="1714799" y="1606666"/>
                </a:lnTo>
                <a:lnTo>
                  <a:pt x="1714799" y="596860"/>
                </a:lnTo>
                <a:close/>
                <a:moveTo>
                  <a:pt x="949794" y="0"/>
                </a:moveTo>
                <a:lnTo>
                  <a:pt x="1899589" y="474898"/>
                </a:lnTo>
                <a:lnTo>
                  <a:pt x="1899589" y="1728626"/>
                </a:lnTo>
                <a:lnTo>
                  <a:pt x="949794" y="2203523"/>
                </a:lnTo>
                <a:lnTo>
                  <a:pt x="0" y="1728626"/>
                </a:lnTo>
                <a:lnTo>
                  <a:pt x="0" y="474898"/>
                </a:lnTo>
                <a:close/>
              </a:path>
            </a:pathLst>
          </a:custGeom>
          <a:pattFill prst="solidDmn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153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043C-3445-E947-BC36-64253856DB49}" type="datetimeFigureOut"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0C88-DA11-C84C-A369-5A3FB78E0E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98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70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99" r:id="rId32"/>
    <p:sldLayoutId id="2147483679" r:id="rId33"/>
    <p:sldLayoutId id="2147483680" r:id="rId34"/>
    <p:sldLayoutId id="2147483681" r:id="rId35"/>
    <p:sldLayoutId id="2147483682" r:id="rId36"/>
    <p:sldLayoutId id="2147483702" r:id="rId37"/>
    <p:sldLayoutId id="2147483701" r:id="rId38"/>
    <p:sldLayoutId id="2147483697" r:id="rId39"/>
    <p:sldLayoutId id="2147483696" r:id="rId40"/>
    <p:sldLayoutId id="214748369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837653" y="1950888"/>
            <a:ext cx="10263119" cy="4416274"/>
            <a:chOff x="837653" y="1794132"/>
            <a:chExt cx="10263119" cy="4416274"/>
          </a:xfrm>
        </p:grpSpPr>
        <p:sp>
          <p:nvSpPr>
            <p:cNvPr id="2" name="Freeform 1"/>
            <p:cNvSpPr>
              <a:spLocks/>
            </p:cNvSpPr>
            <p:nvPr/>
          </p:nvSpPr>
          <p:spPr bwMode="auto">
            <a:xfrm>
              <a:off x="1236898" y="4195101"/>
              <a:ext cx="2812056" cy="554897"/>
            </a:xfrm>
            <a:custGeom>
              <a:avLst/>
              <a:gdLst>
                <a:gd name="T0" fmla="*/ 0 w 973"/>
                <a:gd name="T1" fmla="*/ 95 h 192"/>
                <a:gd name="T2" fmla="*/ 54 w 973"/>
                <a:gd name="T3" fmla="*/ 0 h 192"/>
                <a:gd name="T4" fmla="*/ 54 w 973"/>
                <a:gd name="T5" fmla="*/ 31 h 192"/>
                <a:gd name="T6" fmla="*/ 973 w 973"/>
                <a:gd name="T7" fmla="*/ 31 h 192"/>
                <a:gd name="T8" fmla="*/ 973 w 973"/>
                <a:gd name="T9" fmla="*/ 164 h 192"/>
                <a:gd name="T10" fmla="*/ 54 w 973"/>
                <a:gd name="T11" fmla="*/ 164 h 192"/>
                <a:gd name="T12" fmla="*/ 54 w 973"/>
                <a:gd name="T13" fmla="*/ 192 h 192"/>
                <a:gd name="T14" fmla="*/ 0 w 973"/>
                <a:gd name="T15" fmla="*/ 95 h 192"/>
                <a:gd name="T16" fmla="*/ 0 w 973"/>
                <a:gd name="T17" fmla="*/ 95 h 192"/>
                <a:gd name="T18" fmla="*/ 0 w 973"/>
                <a:gd name="T19" fmla="*/ 9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3" h="192">
                  <a:moveTo>
                    <a:pt x="0" y="95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973" y="31"/>
                  </a:lnTo>
                  <a:lnTo>
                    <a:pt x="973" y="164"/>
                  </a:lnTo>
                  <a:lnTo>
                    <a:pt x="54" y="164"/>
                  </a:lnTo>
                  <a:lnTo>
                    <a:pt x="54" y="19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4229452" y="4195101"/>
              <a:ext cx="2812056" cy="554897"/>
            </a:xfrm>
            <a:custGeom>
              <a:avLst/>
              <a:gdLst>
                <a:gd name="T0" fmla="*/ 0 w 973"/>
                <a:gd name="T1" fmla="*/ 95 h 192"/>
                <a:gd name="T2" fmla="*/ 52 w 973"/>
                <a:gd name="T3" fmla="*/ 0 h 192"/>
                <a:gd name="T4" fmla="*/ 52 w 973"/>
                <a:gd name="T5" fmla="*/ 31 h 192"/>
                <a:gd name="T6" fmla="*/ 973 w 973"/>
                <a:gd name="T7" fmla="*/ 31 h 192"/>
                <a:gd name="T8" fmla="*/ 973 w 973"/>
                <a:gd name="T9" fmla="*/ 164 h 192"/>
                <a:gd name="T10" fmla="*/ 52 w 973"/>
                <a:gd name="T11" fmla="*/ 164 h 192"/>
                <a:gd name="T12" fmla="*/ 52 w 973"/>
                <a:gd name="T13" fmla="*/ 192 h 192"/>
                <a:gd name="T14" fmla="*/ 0 w 973"/>
                <a:gd name="T15" fmla="*/ 95 h 192"/>
                <a:gd name="T16" fmla="*/ 0 w 973"/>
                <a:gd name="T17" fmla="*/ 95 h 192"/>
                <a:gd name="T18" fmla="*/ 0 w 973"/>
                <a:gd name="T19" fmla="*/ 9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3" h="192">
                  <a:moveTo>
                    <a:pt x="0" y="95"/>
                  </a:moveTo>
                  <a:lnTo>
                    <a:pt x="52" y="0"/>
                  </a:lnTo>
                  <a:lnTo>
                    <a:pt x="52" y="31"/>
                  </a:lnTo>
                  <a:lnTo>
                    <a:pt x="973" y="31"/>
                  </a:lnTo>
                  <a:lnTo>
                    <a:pt x="973" y="164"/>
                  </a:lnTo>
                  <a:lnTo>
                    <a:pt x="52" y="164"/>
                  </a:lnTo>
                  <a:lnTo>
                    <a:pt x="52" y="19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7201735" y="4195101"/>
              <a:ext cx="2812056" cy="554897"/>
            </a:xfrm>
            <a:custGeom>
              <a:avLst/>
              <a:gdLst>
                <a:gd name="T0" fmla="*/ 0 w 973"/>
                <a:gd name="T1" fmla="*/ 95 h 192"/>
                <a:gd name="T2" fmla="*/ 52 w 973"/>
                <a:gd name="T3" fmla="*/ 0 h 192"/>
                <a:gd name="T4" fmla="*/ 52 w 973"/>
                <a:gd name="T5" fmla="*/ 31 h 192"/>
                <a:gd name="T6" fmla="*/ 973 w 973"/>
                <a:gd name="T7" fmla="*/ 31 h 192"/>
                <a:gd name="T8" fmla="*/ 973 w 973"/>
                <a:gd name="T9" fmla="*/ 164 h 192"/>
                <a:gd name="T10" fmla="*/ 52 w 973"/>
                <a:gd name="T11" fmla="*/ 164 h 192"/>
                <a:gd name="T12" fmla="*/ 52 w 973"/>
                <a:gd name="T13" fmla="*/ 192 h 192"/>
                <a:gd name="T14" fmla="*/ 0 w 973"/>
                <a:gd name="T15" fmla="*/ 95 h 192"/>
                <a:gd name="T16" fmla="*/ 0 w 973"/>
                <a:gd name="T17" fmla="*/ 95 h 192"/>
                <a:gd name="T18" fmla="*/ 0 w 973"/>
                <a:gd name="T19" fmla="*/ 9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3" h="192">
                  <a:moveTo>
                    <a:pt x="0" y="95"/>
                  </a:moveTo>
                  <a:lnTo>
                    <a:pt x="52" y="0"/>
                  </a:lnTo>
                  <a:lnTo>
                    <a:pt x="52" y="31"/>
                  </a:lnTo>
                  <a:lnTo>
                    <a:pt x="973" y="31"/>
                  </a:lnTo>
                  <a:lnTo>
                    <a:pt x="973" y="164"/>
                  </a:lnTo>
                  <a:lnTo>
                    <a:pt x="52" y="164"/>
                  </a:lnTo>
                  <a:lnTo>
                    <a:pt x="52" y="19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7892773" y="2044873"/>
              <a:ext cx="3207999" cy="2705123"/>
            </a:xfrm>
            <a:custGeom>
              <a:avLst/>
              <a:gdLst>
                <a:gd name="T0" fmla="*/ 374 w 469"/>
                <a:gd name="T1" fmla="*/ 0 h 394"/>
                <a:gd name="T2" fmla="*/ 0 w 469"/>
                <a:gd name="T3" fmla="*/ 0 h 394"/>
                <a:gd name="T4" fmla="*/ 0 w 469"/>
                <a:gd name="T5" fmla="*/ 57 h 394"/>
                <a:gd name="T6" fmla="*/ 374 w 469"/>
                <a:gd name="T7" fmla="*/ 57 h 394"/>
                <a:gd name="T8" fmla="*/ 412 w 469"/>
                <a:gd name="T9" fmla="*/ 95 h 394"/>
                <a:gd name="T10" fmla="*/ 412 w 469"/>
                <a:gd name="T11" fmla="*/ 287 h 394"/>
                <a:gd name="T12" fmla="*/ 374 w 469"/>
                <a:gd name="T13" fmla="*/ 325 h 394"/>
                <a:gd name="T14" fmla="*/ 354 w 469"/>
                <a:gd name="T15" fmla="*/ 325 h 394"/>
                <a:gd name="T16" fmla="*/ 354 w 469"/>
                <a:gd name="T17" fmla="*/ 313 h 394"/>
                <a:gd name="T18" fmla="*/ 332 w 469"/>
                <a:gd name="T19" fmla="*/ 354 h 394"/>
                <a:gd name="T20" fmla="*/ 354 w 469"/>
                <a:gd name="T21" fmla="*/ 394 h 394"/>
                <a:gd name="T22" fmla="*/ 354 w 469"/>
                <a:gd name="T23" fmla="*/ 382 h 394"/>
                <a:gd name="T24" fmla="*/ 374 w 469"/>
                <a:gd name="T25" fmla="*/ 382 h 394"/>
                <a:gd name="T26" fmla="*/ 469 w 469"/>
                <a:gd name="T27" fmla="*/ 287 h 394"/>
                <a:gd name="T28" fmla="*/ 469 w 469"/>
                <a:gd name="T29" fmla="*/ 95 h 394"/>
                <a:gd name="T30" fmla="*/ 374 w 469"/>
                <a:gd name="T31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394">
                  <a:moveTo>
                    <a:pt x="3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74" y="57"/>
                    <a:pt x="374" y="57"/>
                    <a:pt x="374" y="57"/>
                  </a:cubicBezTo>
                  <a:cubicBezTo>
                    <a:pt x="395" y="57"/>
                    <a:pt x="412" y="74"/>
                    <a:pt x="412" y="95"/>
                  </a:cubicBezTo>
                  <a:cubicBezTo>
                    <a:pt x="412" y="287"/>
                    <a:pt x="412" y="287"/>
                    <a:pt x="412" y="287"/>
                  </a:cubicBezTo>
                  <a:cubicBezTo>
                    <a:pt x="412" y="308"/>
                    <a:pt x="395" y="325"/>
                    <a:pt x="374" y="325"/>
                  </a:cubicBezTo>
                  <a:cubicBezTo>
                    <a:pt x="354" y="325"/>
                    <a:pt x="354" y="325"/>
                    <a:pt x="354" y="325"/>
                  </a:cubicBezTo>
                  <a:cubicBezTo>
                    <a:pt x="354" y="313"/>
                    <a:pt x="354" y="313"/>
                    <a:pt x="354" y="313"/>
                  </a:cubicBezTo>
                  <a:cubicBezTo>
                    <a:pt x="332" y="354"/>
                    <a:pt x="332" y="354"/>
                    <a:pt x="332" y="354"/>
                  </a:cubicBezTo>
                  <a:cubicBezTo>
                    <a:pt x="354" y="394"/>
                    <a:pt x="354" y="394"/>
                    <a:pt x="354" y="394"/>
                  </a:cubicBezTo>
                  <a:cubicBezTo>
                    <a:pt x="354" y="382"/>
                    <a:pt x="354" y="382"/>
                    <a:pt x="354" y="382"/>
                  </a:cubicBezTo>
                  <a:cubicBezTo>
                    <a:pt x="374" y="382"/>
                    <a:pt x="374" y="382"/>
                    <a:pt x="374" y="382"/>
                  </a:cubicBezTo>
                  <a:cubicBezTo>
                    <a:pt x="427" y="382"/>
                    <a:pt x="469" y="339"/>
                    <a:pt x="469" y="287"/>
                  </a:cubicBezTo>
                  <a:cubicBezTo>
                    <a:pt x="469" y="95"/>
                    <a:pt x="469" y="95"/>
                    <a:pt x="469" y="95"/>
                  </a:cubicBezTo>
                  <a:cubicBezTo>
                    <a:pt x="469" y="43"/>
                    <a:pt x="427" y="0"/>
                    <a:pt x="37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10000"/>
                </a:lnSpc>
              </a:pPr>
              <a:endParaRPr lang="en-US" sz="1600" dirty="0">
                <a:latin typeface="+mj-lt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734753" y="1961062"/>
              <a:ext cx="2812056" cy="557787"/>
            </a:xfrm>
            <a:custGeom>
              <a:avLst/>
              <a:gdLst>
                <a:gd name="T0" fmla="*/ 973 w 973"/>
                <a:gd name="T1" fmla="*/ 95 h 193"/>
                <a:gd name="T2" fmla="*/ 921 w 973"/>
                <a:gd name="T3" fmla="*/ 0 h 193"/>
                <a:gd name="T4" fmla="*/ 921 w 973"/>
                <a:gd name="T5" fmla="*/ 31 h 193"/>
                <a:gd name="T6" fmla="*/ 0 w 973"/>
                <a:gd name="T7" fmla="*/ 31 h 193"/>
                <a:gd name="T8" fmla="*/ 0 w 973"/>
                <a:gd name="T9" fmla="*/ 164 h 193"/>
                <a:gd name="T10" fmla="*/ 921 w 973"/>
                <a:gd name="T11" fmla="*/ 164 h 193"/>
                <a:gd name="T12" fmla="*/ 921 w 973"/>
                <a:gd name="T13" fmla="*/ 193 h 193"/>
                <a:gd name="T14" fmla="*/ 973 w 973"/>
                <a:gd name="T15" fmla="*/ 95 h 193"/>
                <a:gd name="T16" fmla="*/ 973 w 973"/>
                <a:gd name="T17" fmla="*/ 95 h 193"/>
                <a:gd name="T18" fmla="*/ 973 w 973"/>
                <a:gd name="T19" fmla="*/ 9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3" h="193">
                  <a:moveTo>
                    <a:pt x="973" y="95"/>
                  </a:moveTo>
                  <a:lnTo>
                    <a:pt x="921" y="0"/>
                  </a:lnTo>
                  <a:lnTo>
                    <a:pt x="921" y="31"/>
                  </a:lnTo>
                  <a:lnTo>
                    <a:pt x="0" y="31"/>
                  </a:lnTo>
                  <a:lnTo>
                    <a:pt x="0" y="164"/>
                  </a:lnTo>
                  <a:lnTo>
                    <a:pt x="921" y="164"/>
                  </a:lnTo>
                  <a:lnTo>
                    <a:pt x="921" y="193"/>
                  </a:lnTo>
                  <a:lnTo>
                    <a:pt x="973" y="95"/>
                  </a:lnTo>
                  <a:lnTo>
                    <a:pt x="973" y="95"/>
                  </a:lnTo>
                  <a:lnTo>
                    <a:pt x="973" y="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27560" y="1961062"/>
              <a:ext cx="2812056" cy="557787"/>
            </a:xfrm>
            <a:custGeom>
              <a:avLst/>
              <a:gdLst>
                <a:gd name="T0" fmla="*/ 973 w 973"/>
                <a:gd name="T1" fmla="*/ 95 h 193"/>
                <a:gd name="T2" fmla="*/ 918 w 973"/>
                <a:gd name="T3" fmla="*/ 0 h 193"/>
                <a:gd name="T4" fmla="*/ 918 w 973"/>
                <a:gd name="T5" fmla="*/ 31 h 193"/>
                <a:gd name="T6" fmla="*/ 0 w 973"/>
                <a:gd name="T7" fmla="*/ 31 h 193"/>
                <a:gd name="T8" fmla="*/ 0 w 973"/>
                <a:gd name="T9" fmla="*/ 164 h 193"/>
                <a:gd name="T10" fmla="*/ 918 w 973"/>
                <a:gd name="T11" fmla="*/ 164 h 193"/>
                <a:gd name="T12" fmla="*/ 918 w 973"/>
                <a:gd name="T13" fmla="*/ 193 h 193"/>
                <a:gd name="T14" fmla="*/ 973 w 973"/>
                <a:gd name="T15" fmla="*/ 95 h 193"/>
                <a:gd name="T16" fmla="*/ 973 w 973"/>
                <a:gd name="T17" fmla="*/ 95 h 193"/>
                <a:gd name="T18" fmla="*/ 973 w 973"/>
                <a:gd name="T19" fmla="*/ 9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3" h="193">
                  <a:moveTo>
                    <a:pt x="973" y="95"/>
                  </a:moveTo>
                  <a:lnTo>
                    <a:pt x="918" y="0"/>
                  </a:lnTo>
                  <a:lnTo>
                    <a:pt x="918" y="31"/>
                  </a:lnTo>
                  <a:lnTo>
                    <a:pt x="0" y="31"/>
                  </a:lnTo>
                  <a:lnTo>
                    <a:pt x="0" y="164"/>
                  </a:lnTo>
                  <a:lnTo>
                    <a:pt x="918" y="164"/>
                  </a:lnTo>
                  <a:lnTo>
                    <a:pt x="918" y="193"/>
                  </a:lnTo>
                  <a:lnTo>
                    <a:pt x="973" y="95"/>
                  </a:lnTo>
                  <a:lnTo>
                    <a:pt x="973" y="95"/>
                  </a:lnTo>
                  <a:lnTo>
                    <a:pt x="973" y="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22333" y="2752968"/>
              <a:ext cx="1595309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Poppins SemiBold" panose="02000000000000000000" pitchFamily="2" charset="0"/>
                  <a:cs typeface="Poppins SemiBold" panose="02000000000000000000" pitchFamily="2" charset="0"/>
                </a:defRPr>
              </a:lvl1pPr>
            </a:lstStyle>
            <a:p>
              <a:r>
                <a:rPr lang="en-US" sz="1600">
                  <a:solidFill>
                    <a:schemeClr val="tx1"/>
                  </a:solidFill>
                </a:rPr>
                <a:t>Development</a:t>
              </a:r>
              <a:endParaRPr lang="en-US" sz="1400" b="1" dirty="0">
                <a:solidFill>
                  <a:schemeClr val="tx1"/>
                </a:solidFill>
                <a:latin typeface="Ubuntu" charset="0"/>
                <a:ea typeface="Ubuntu" charset="0"/>
                <a:cs typeface="Ubuntu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2333" y="3029840"/>
              <a:ext cx="2270376" cy="4882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/>
                <a:t>Code and design user interface, user experience and branding.</a:t>
              </a:r>
              <a:endParaRPr lang="id-ID" sz="1200" dirty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81734" y="2679891"/>
              <a:ext cx="955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Poppins SemiBold" panose="02000000000000000000" pitchFamily="2" charset="0"/>
                  <a:cs typeface="Poppins SemiBold" panose="02000000000000000000" pitchFamily="2" charset="0"/>
                </a:defRPr>
              </a:lvl1pPr>
            </a:lstStyle>
            <a:p>
              <a:r>
                <a:rPr lang="en-US" sz="1600">
                  <a:solidFill>
                    <a:schemeClr val="tx1"/>
                  </a:solidFill>
                </a:rPr>
                <a:t>Testing</a:t>
              </a:r>
              <a:endParaRPr lang="en-US" sz="1400" b="1" dirty="0">
                <a:solidFill>
                  <a:schemeClr val="tx1"/>
                </a:solidFill>
                <a:latin typeface="Ubuntu" charset="0"/>
                <a:ea typeface="Ubuntu" charset="0"/>
                <a:cs typeface="Ubuntu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1734" y="2990309"/>
              <a:ext cx="2270376" cy="4882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/>
                <a:t>Test the app to identify and fix bugs, glitches and security issues.</a:t>
              </a:r>
              <a:endParaRPr lang="id-ID" sz="1200" dirty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5098" y="2679891"/>
              <a:ext cx="95090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Poppins SemiBold" panose="02000000000000000000" pitchFamily="2" charset="0"/>
                  <a:cs typeface="Poppins SemiBold" panose="02000000000000000000" pitchFamily="2" charset="0"/>
                </a:defRPr>
              </a:lvl1pPr>
            </a:lstStyle>
            <a:p>
              <a:r>
                <a:rPr lang="en-US">
                  <a:solidFill>
                    <a:schemeClr val="tx1"/>
                  </a:solidFill>
                </a:rPr>
                <a:t>Launch</a:t>
              </a:r>
              <a:endParaRPr lang="en-US" b="1" dirty="0">
                <a:solidFill>
                  <a:schemeClr val="tx1"/>
                </a:solidFill>
                <a:latin typeface="Ubuntu" charset="0"/>
                <a:ea typeface="Ubuntu" charset="0"/>
                <a:cs typeface="Ubuntu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5098" y="2990309"/>
              <a:ext cx="2270376" cy="8945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/>
                <a:t>Release the app on relevant platforms and implement marketing strategies to acquire users.</a:t>
              </a:r>
              <a:endParaRPr lang="id-ID" sz="1200" dirty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37112" y="5002503"/>
              <a:ext cx="1677062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Poppins SemiBold" panose="02000000000000000000" pitchFamily="2" charset="0"/>
                  <a:cs typeface="Poppins SemiBold" panose="02000000000000000000" pitchFamily="2" charset="0"/>
                </a:defRPr>
              </a:lvl1pPr>
            </a:lstStyle>
            <a:p>
              <a:pPr algn="r"/>
              <a:r>
                <a:rPr lang="en-US" b="1">
                  <a:solidFill>
                    <a:schemeClr val="tx1"/>
                  </a:solidFill>
                  <a:latin typeface="Ubuntu" charset="0"/>
                  <a:ea typeface="Ubuntu" charset="0"/>
                  <a:cs typeface="Ubuntu" charset="0"/>
                </a:rPr>
                <a:t>Grow Database</a:t>
              </a:r>
              <a:endParaRPr lang="en-US" b="1" dirty="0">
                <a:solidFill>
                  <a:schemeClr val="tx1"/>
                </a:solidFill>
                <a:latin typeface="Ubuntu" charset="0"/>
                <a:ea typeface="Ubuntu" charset="0"/>
                <a:cs typeface="Ubuntu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95841" y="5312921"/>
              <a:ext cx="2270376" cy="6914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Expand the app's database to include more types of venues and cover other cities and countries.</a:t>
              </a:r>
              <a:endParaRPr lang="id-ID" sz="1200" dirty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54986" y="4974746"/>
              <a:ext cx="1071127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Poppins SemiBold" panose="02000000000000000000" pitchFamily="2" charset="0"/>
                  <a:cs typeface="Poppins SemiBold" panose="02000000000000000000" pitchFamily="2" charset="0"/>
                </a:defRPr>
              </a:lvl1pPr>
            </a:lstStyle>
            <a:p>
              <a:pPr algn="r"/>
              <a:r>
                <a:rPr lang="en-US" sz="1600">
                  <a:solidFill>
                    <a:schemeClr val="tx1"/>
                  </a:solidFill>
                </a:rPr>
                <a:t>Partners</a:t>
              </a:r>
              <a:endParaRPr lang="en-US" sz="1400" b="1" dirty="0">
                <a:solidFill>
                  <a:schemeClr val="tx1"/>
                </a:solidFill>
                <a:latin typeface="Ubuntu" charset="0"/>
                <a:ea typeface="Ubuntu" charset="0"/>
                <a:cs typeface="Ubuntu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58204" y="5285164"/>
              <a:ext cx="2270376" cy="6914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Collaborate with restaurants to improve prediction accuracy and increase revenue.</a:t>
              </a:r>
              <a:endParaRPr lang="id-ID" sz="1200" dirty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7653" y="5004179"/>
              <a:ext cx="2653290" cy="58477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bg1"/>
                  </a:solidFill>
                  <a:latin typeface="Poppins SemiBold" panose="02000000000000000000" pitchFamily="2" charset="0"/>
                  <a:cs typeface="Poppins SemiBold" panose="02000000000000000000" pitchFamily="2" charset="0"/>
                </a:defRPr>
              </a:lvl1pPr>
            </a:lstStyle>
            <a:p>
              <a:pPr algn="r"/>
              <a:r>
                <a:rPr lang="en-US" sz="1600">
                  <a:solidFill>
                    <a:schemeClr val="tx1"/>
                  </a:solidFill>
                </a:rPr>
                <a:t>Updates, Maintenance</a:t>
              </a:r>
            </a:p>
            <a:p>
              <a:pPr algn="r"/>
              <a:r>
                <a:rPr lang="en-US" sz="1600">
                  <a:solidFill>
                    <a:schemeClr val="tx1"/>
                  </a:solidFill>
                </a:rPr>
                <a:t>and Feedback</a:t>
              </a:r>
              <a:endParaRPr lang="en-US" sz="1400" b="1" dirty="0">
                <a:solidFill>
                  <a:schemeClr val="tx1"/>
                </a:solidFill>
                <a:latin typeface="Ubuntu" charset="0"/>
                <a:ea typeface="Ubuntu" charset="0"/>
                <a:cs typeface="Ubuntu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8960" y="5518998"/>
              <a:ext cx="2360749" cy="6914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/>
                <a:t>Continue to update, maintain and perform in-depth model validation to achieve user satisfaction.</a:t>
              </a:r>
              <a:endParaRPr lang="id-ID" sz="1200" dirty="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094890" y="1794132"/>
              <a:ext cx="823825" cy="885759"/>
            </a:xfrm>
            <a:custGeom>
              <a:avLst/>
              <a:gdLst/>
              <a:ahLst/>
              <a:cxnLst>
                <a:cxn ang="0">
                  <a:pos x="772" y="0"/>
                </a:cxn>
                <a:cxn ang="0">
                  <a:pos x="823" y="3"/>
                </a:cxn>
                <a:cxn ang="0">
                  <a:pos x="875" y="13"/>
                </a:cxn>
                <a:cxn ang="0">
                  <a:pos x="924" y="30"/>
                </a:cxn>
                <a:cxn ang="0">
                  <a:pos x="972" y="53"/>
                </a:cxn>
                <a:cxn ang="0">
                  <a:pos x="1344" y="268"/>
                </a:cxn>
                <a:cxn ang="0">
                  <a:pos x="1388" y="298"/>
                </a:cxn>
                <a:cxn ang="0">
                  <a:pos x="1427" y="332"/>
                </a:cxn>
                <a:cxn ang="0">
                  <a:pos x="1460" y="372"/>
                </a:cxn>
                <a:cxn ang="0">
                  <a:pos x="1490" y="415"/>
                </a:cxn>
                <a:cxn ang="0">
                  <a:pos x="1512" y="461"/>
                </a:cxn>
                <a:cxn ang="0">
                  <a:pos x="1529" y="510"/>
                </a:cxn>
                <a:cxn ang="0">
                  <a:pos x="1539" y="562"/>
                </a:cxn>
                <a:cxn ang="0">
                  <a:pos x="1543" y="615"/>
                </a:cxn>
                <a:cxn ang="0">
                  <a:pos x="1543" y="1044"/>
                </a:cxn>
                <a:cxn ang="0">
                  <a:pos x="1539" y="1097"/>
                </a:cxn>
                <a:cxn ang="0">
                  <a:pos x="1529" y="1149"/>
                </a:cxn>
                <a:cxn ang="0">
                  <a:pos x="1512" y="1198"/>
                </a:cxn>
                <a:cxn ang="0">
                  <a:pos x="1490" y="1244"/>
                </a:cxn>
                <a:cxn ang="0">
                  <a:pos x="1460" y="1287"/>
                </a:cxn>
                <a:cxn ang="0">
                  <a:pos x="1427" y="1326"/>
                </a:cxn>
                <a:cxn ang="0">
                  <a:pos x="1388" y="1361"/>
                </a:cxn>
                <a:cxn ang="0">
                  <a:pos x="1344" y="1391"/>
                </a:cxn>
                <a:cxn ang="0">
                  <a:pos x="972" y="1604"/>
                </a:cxn>
                <a:cxn ang="0">
                  <a:pos x="924" y="1628"/>
                </a:cxn>
                <a:cxn ang="0">
                  <a:pos x="875" y="1646"/>
                </a:cxn>
                <a:cxn ang="0">
                  <a:pos x="823" y="1655"/>
                </a:cxn>
                <a:cxn ang="0">
                  <a:pos x="772" y="1659"/>
                </a:cxn>
                <a:cxn ang="0">
                  <a:pos x="720" y="1655"/>
                </a:cxn>
                <a:cxn ang="0">
                  <a:pos x="669" y="1646"/>
                </a:cxn>
                <a:cxn ang="0">
                  <a:pos x="620" y="1628"/>
                </a:cxn>
                <a:cxn ang="0">
                  <a:pos x="572" y="1604"/>
                </a:cxn>
                <a:cxn ang="0">
                  <a:pos x="201" y="1391"/>
                </a:cxn>
                <a:cxn ang="0">
                  <a:pos x="157" y="1361"/>
                </a:cxn>
                <a:cxn ang="0">
                  <a:pos x="117" y="1326"/>
                </a:cxn>
                <a:cxn ang="0">
                  <a:pos x="83" y="1287"/>
                </a:cxn>
                <a:cxn ang="0">
                  <a:pos x="53" y="1244"/>
                </a:cxn>
                <a:cxn ang="0">
                  <a:pos x="31" y="1198"/>
                </a:cxn>
                <a:cxn ang="0">
                  <a:pos x="14" y="1149"/>
                </a:cxn>
                <a:cxn ang="0">
                  <a:pos x="4" y="1097"/>
                </a:cxn>
                <a:cxn ang="0">
                  <a:pos x="0" y="1044"/>
                </a:cxn>
                <a:cxn ang="0">
                  <a:pos x="0" y="615"/>
                </a:cxn>
                <a:cxn ang="0">
                  <a:pos x="4" y="562"/>
                </a:cxn>
                <a:cxn ang="0">
                  <a:pos x="14" y="510"/>
                </a:cxn>
                <a:cxn ang="0">
                  <a:pos x="31" y="461"/>
                </a:cxn>
                <a:cxn ang="0">
                  <a:pos x="53" y="415"/>
                </a:cxn>
                <a:cxn ang="0">
                  <a:pos x="83" y="372"/>
                </a:cxn>
                <a:cxn ang="0">
                  <a:pos x="117" y="332"/>
                </a:cxn>
                <a:cxn ang="0">
                  <a:pos x="157" y="298"/>
                </a:cxn>
                <a:cxn ang="0">
                  <a:pos x="201" y="268"/>
                </a:cxn>
                <a:cxn ang="0">
                  <a:pos x="572" y="53"/>
                </a:cxn>
                <a:cxn ang="0">
                  <a:pos x="620" y="30"/>
                </a:cxn>
                <a:cxn ang="0">
                  <a:pos x="669" y="13"/>
                </a:cxn>
                <a:cxn ang="0">
                  <a:pos x="720" y="3"/>
                </a:cxn>
                <a:cxn ang="0">
                  <a:pos x="772" y="0"/>
                </a:cxn>
              </a:cxnLst>
              <a:rect l="0" t="0" r="r" b="b"/>
              <a:pathLst>
                <a:path w="1543" h="1659">
                  <a:moveTo>
                    <a:pt x="772" y="0"/>
                  </a:moveTo>
                  <a:lnTo>
                    <a:pt x="823" y="3"/>
                  </a:lnTo>
                  <a:lnTo>
                    <a:pt x="875" y="13"/>
                  </a:lnTo>
                  <a:lnTo>
                    <a:pt x="924" y="30"/>
                  </a:lnTo>
                  <a:lnTo>
                    <a:pt x="972" y="53"/>
                  </a:lnTo>
                  <a:lnTo>
                    <a:pt x="1344" y="268"/>
                  </a:lnTo>
                  <a:lnTo>
                    <a:pt x="1388" y="298"/>
                  </a:lnTo>
                  <a:lnTo>
                    <a:pt x="1427" y="332"/>
                  </a:lnTo>
                  <a:lnTo>
                    <a:pt x="1460" y="372"/>
                  </a:lnTo>
                  <a:lnTo>
                    <a:pt x="1490" y="415"/>
                  </a:lnTo>
                  <a:lnTo>
                    <a:pt x="1512" y="461"/>
                  </a:lnTo>
                  <a:lnTo>
                    <a:pt x="1529" y="510"/>
                  </a:lnTo>
                  <a:lnTo>
                    <a:pt x="1539" y="562"/>
                  </a:lnTo>
                  <a:lnTo>
                    <a:pt x="1543" y="615"/>
                  </a:lnTo>
                  <a:lnTo>
                    <a:pt x="1543" y="1044"/>
                  </a:lnTo>
                  <a:lnTo>
                    <a:pt x="1539" y="1097"/>
                  </a:lnTo>
                  <a:lnTo>
                    <a:pt x="1529" y="1149"/>
                  </a:lnTo>
                  <a:lnTo>
                    <a:pt x="1512" y="1198"/>
                  </a:lnTo>
                  <a:lnTo>
                    <a:pt x="1490" y="1244"/>
                  </a:lnTo>
                  <a:lnTo>
                    <a:pt x="1460" y="1287"/>
                  </a:lnTo>
                  <a:lnTo>
                    <a:pt x="1427" y="1326"/>
                  </a:lnTo>
                  <a:lnTo>
                    <a:pt x="1388" y="1361"/>
                  </a:lnTo>
                  <a:lnTo>
                    <a:pt x="1344" y="1391"/>
                  </a:lnTo>
                  <a:lnTo>
                    <a:pt x="972" y="1604"/>
                  </a:lnTo>
                  <a:lnTo>
                    <a:pt x="924" y="1628"/>
                  </a:lnTo>
                  <a:lnTo>
                    <a:pt x="875" y="1646"/>
                  </a:lnTo>
                  <a:lnTo>
                    <a:pt x="823" y="1655"/>
                  </a:lnTo>
                  <a:lnTo>
                    <a:pt x="772" y="1659"/>
                  </a:lnTo>
                  <a:lnTo>
                    <a:pt x="720" y="1655"/>
                  </a:lnTo>
                  <a:lnTo>
                    <a:pt x="669" y="1646"/>
                  </a:lnTo>
                  <a:lnTo>
                    <a:pt x="620" y="1628"/>
                  </a:lnTo>
                  <a:lnTo>
                    <a:pt x="572" y="1604"/>
                  </a:lnTo>
                  <a:lnTo>
                    <a:pt x="201" y="1391"/>
                  </a:lnTo>
                  <a:lnTo>
                    <a:pt x="157" y="1361"/>
                  </a:lnTo>
                  <a:lnTo>
                    <a:pt x="117" y="1326"/>
                  </a:lnTo>
                  <a:lnTo>
                    <a:pt x="83" y="1287"/>
                  </a:lnTo>
                  <a:lnTo>
                    <a:pt x="53" y="1244"/>
                  </a:lnTo>
                  <a:lnTo>
                    <a:pt x="31" y="1198"/>
                  </a:lnTo>
                  <a:lnTo>
                    <a:pt x="14" y="1149"/>
                  </a:lnTo>
                  <a:lnTo>
                    <a:pt x="4" y="1097"/>
                  </a:lnTo>
                  <a:lnTo>
                    <a:pt x="0" y="1044"/>
                  </a:lnTo>
                  <a:lnTo>
                    <a:pt x="0" y="615"/>
                  </a:lnTo>
                  <a:lnTo>
                    <a:pt x="4" y="562"/>
                  </a:lnTo>
                  <a:lnTo>
                    <a:pt x="14" y="510"/>
                  </a:lnTo>
                  <a:lnTo>
                    <a:pt x="31" y="461"/>
                  </a:lnTo>
                  <a:lnTo>
                    <a:pt x="53" y="415"/>
                  </a:lnTo>
                  <a:lnTo>
                    <a:pt x="83" y="372"/>
                  </a:lnTo>
                  <a:lnTo>
                    <a:pt x="117" y="332"/>
                  </a:lnTo>
                  <a:lnTo>
                    <a:pt x="157" y="298"/>
                  </a:lnTo>
                  <a:lnTo>
                    <a:pt x="201" y="268"/>
                  </a:lnTo>
                  <a:lnTo>
                    <a:pt x="572" y="53"/>
                  </a:lnTo>
                  <a:lnTo>
                    <a:pt x="620" y="30"/>
                  </a:lnTo>
                  <a:lnTo>
                    <a:pt x="669" y="13"/>
                  </a:lnTo>
                  <a:lnTo>
                    <a:pt x="720" y="3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4108116" y="1794132"/>
              <a:ext cx="823825" cy="885759"/>
            </a:xfrm>
            <a:custGeom>
              <a:avLst/>
              <a:gdLst/>
              <a:ahLst/>
              <a:cxnLst>
                <a:cxn ang="0">
                  <a:pos x="772" y="0"/>
                </a:cxn>
                <a:cxn ang="0">
                  <a:pos x="823" y="3"/>
                </a:cxn>
                <a:cxn ang="0">
                  <a:pos x="875" y="13"/>
                </a:cxn>
                <a:cxn ang="0">
                  <a:pos x="924" y="30"/>
                </a:cxn>
                <a:cxn ang="0">
                  <a:pos x="972" y="53"/>
                </a:cxn>
                <a:cxn ang="0">
                  <a:pos x="1344" y="268"/>
                </a:cxn>
                <a:cxn ang="0">
                  <a:pos x="1388" y="298"/>
                </a:cxn>
                <a:cxn ang="0">
                  <a:pos x="1427" y="332"/>
                </a:cxn>
                <a:cxn ang="0">
                  <a:pos x="1460" y="372"/>
                </a:cxn>
                <a:cxn ang="0">
                  <a:pos x="1490" y="415"/>
                </a:cxn>
                <a:cxn ang="0">
                  <a:pos x="1512" y="461"/>
                </a:cxn>
                <a:cxn ang="0">
                  <a:pos x="1529" y="510"/>
                </a:cxn>
                <a:cxn ang="0">
                  <a:pos x="1539" y="562"/>
                </a:cxn>
                <a:cxn ang="0">
                  <a:pos x="1543" y="615"/>
                </a:cxn>
                <a:cxn ang="0">
                  <a:pos x="1543" y="1044"/>
                </a:cxn>
                <a:cxn ang="0">
                  <a:pos x="1539" y="1097"/>
                </a:cxn>
                <a:cxn ang="0">
                  <a:pos x="1529" y="1149"/>
                </a:cxn>
                <a:cxn ang="0">
                  <a:pos x="1512" y="1198"/>
                </a:cxn>
                <a:cxn ang="0">
                  <a:pos x="1490" y="1244"/>
                </a:cxn>
                <a:cxn ang="0">
                  <a:pos x="1460" y="1287"/>
                </a:cxn>
                <a:cxn ang="0">
                  <a:pos x="1427" y="1326"/>
                </a:cxn>
                <a:cxn ang="0">
                  <a:pos x="1388" y="1361"/>
                </a:cxn>
                <a:cxn ang="0">
                  <a:pos x="1344" y="1391"/>
                </a:cxn>
                <a:cxn ang="0">
                  <a:pos x="972" y="1604"/>
                </a:cxn>
                <a:cxn ang="0">
                  <a:pos x="924" y="1628"/>
                </a:cxn>
                <a:cxn ang="0">
                  <a:pos x="875" y="1646"/>
                </a:cxn>
                <a:cxn ang="0">
                  <a:pos x="823" y="1655"/>
                </a:cxn>
                <a:cxn ang="0">
                  <a:pos x="772" y="1659"/>
                </a:cxn>
                <a:cxn ang="0">
                  <a:pos x="720" y="1655"/>
                </a:cxn>
                <a:cxn ang="0">
                  <a:pos x="669" y="1646"/>
                </a:cxn>
                <a:cxn ang="0">
                  <a:pos x="620" y="1628"/>
                </a:cxn>
                <a:cxn ang="0">
                  <a:pos x="572" y="1604"/>
                </a:cxn>
                <a:cxn ang="0">
                  <a:pos x="201" y="1391"/>
                </a:cxn>
                <a:cxn ang="0">
                  <a:pos x="157" y="1361"/>
                </a:cxn>
                <a:cxn ang="0">
                  <a:pos x="117" y="1326"/>
                </a:cxn>
                <a:cxn ang="0">
                  <a:pos x="83" y="1287"/>
                </a:cxn>
                <a:cxn ang="0">
                  <a:pos x="53" y="1244"/>
                </a:cxn>
                <a:cxn ang="0">
                  <a:pos x="31" y="1198"/>
                </a:cxn>
                <a:cxn ang="0">
                  <a:pos x="14" y="1149"/>
                </a:cxn>
                <a:cxn ang="0">
                  <a:pos x="4" y="1097"/>
                </a:cxn>
                <a:cxn ang="0">
                  <a:pos x="0" y="1044"/>
                </a:cxn>
                <a:cxn ang="0">
                  <a:pos x="0" y="615"/>
                </a:cxn>
                <a:cxn ang="0">
                  <a:pos x="4" y="562"/>
                </a:cxn>
                <a:cxn ang="0">
                  <a:pos x="14" y="510"/>
                </a:cxn>
                <a:cxn ang="0">
                  <a:pos x="31" y="461"/>
                </a:cxn>
                <a:cxn ang="0">
                  <a:pos x="53" y="415"/>
                </a:cxn>
                <a:cxn ang="0">
                  <a:pos x="83" y="372"/>
                </a:cxn>
                <a:cxn ang="0">
                  <a:pos x="117" y="332"/>
                </a:cxn>
                <a:cxn ang="0">
                  <a:pos x="157" y="298"/>
                </a:cxn>
                <a:cxn ang="0">
                  <a:pos x="201" y="268"/>
                </a:cxn>
                <a:cxn ang="0">
                  <a:pos x="572" y="53"/>
                </a:cxn>
                <a:cxn ang="0">
                  <a:pos x="620" y="30"/>
                </a:cxn>
                <a:cxn ang="0">
                  <a:pos x="669" y="13"/>
                </a:cxn>
                <a:cxn ang="0">
                  <a:pos x="720" y="3"/>
                </a:cxn>
                <a:cxn ang="0">
                  <a:pos x="772" y="0"/>
                </a:cxn>
              </a:cxnLst>
              <a:rect l="0" t="0" r="r" b="b"/>
              <a:pathLst>
                <a:path w="1543" h="1659">
                  <a:moveTo>
                    <a:pt x="772" y="0"/>
                  </a:moveTo>
                  <a:lnTo>
                    <a:pt x="823" y="3"/>
                  </a:lnTo>
                  <a:lnTo>
                    <a:pt x="875" y="13"/>
                  </a:lnTo>
                  <a:lnTo>
                    <a:pt x="924" y="30"/>
                  </a:lnTo>
                  <a:lnTo>
                    <a:pt x="972" y="53"/>
                  </a:lnTo>
                  <a:lnTo>
                    <a:pt x="1344" y="268"/>
                  </a:lnTo>
                  <a:lnTo>
                    <a:pt x="1388" y="298"/>
                  </a:lnTo>
                  <a:lnTo>
                    <a:pt x="1427" y="332"/>
                  </a:lnTo>
                  <a:lnTo>
                    <a:pt x="1460" y="372"/>
                  </a:lnTo>
                  <a:lnTo>
                    <a:pt x="1490" y="415"/>
                  </a:lnTo>
                  <a:lnTo>
                    <a:pt x="1512" y="461"/>
                  </a:lnTo>
                  <a:lnTo>
                    <a:pt x="1529" y="510"/>
                  </a:lnTo>
                  <a:lnTo>
                    <a:pt x="1539" y="562"/>
                  </a:lnTo>
                  <a:lnTo>
                    <a:pt x="1543" y="615"/>
                  </a:lnTo>
                  <a:lnTo>
                    <a:pt x="1543" y="1044"/>
                  </a:lnTo>
                  <a:lnTo>
                    <a:pt x="1539" y="1097"/>
                  </a:lnTo>
                  <a:lnTo>
                    <a:pt x="1529" y="1149"/>
                  </a:lnTo>
                  <a:lnTo>
                    <a:pt x="1512" y="1198"/>
                  </a:lnTo>
                  <a:lnTo>
                    <a:pt x="1490" y="1244"/>
                  </a:lnTo>
                  <a:lnTo>
                    <a:pt x="1460" y="1287"/>
                  </a:lnTo>
                  <a:lnTo>
                    <a:pt x="1427" y="1326"/>
                  </a:lnTo>
                  <a:lnTo>
                    <a:pt x="1388" y="1361"/>
                  </a:lnTo>
                  <a:lnTo>
                    <a:pt x="1344" y="1391"/>
                  </a:lnTo>
                  <a:lnTo>
                    <a:pt x="972" y="1604"/>
                  </a:lnTo>
                  <a:lnTo>
                    <a:pt x="924" y="1628"/>
                  </a:lnTo>
                  <a:lnTo>
                    <a:pt x="875" y="1646"/>
                  </a:lnTo>
                  <a:lnTo>
                    <a:pt x="823" y="1655"/>
                  </a:lnTo>
                  <a:lnTo>
                    <a:pt x="772" y="1659"/>
                  </a:lnTo>
                  <a:lnTo>
                    <a:pt x="720" y="1655"/>
                  </a:lnTo>
                  <a:lnTo>
                    <a:pt x="669" y="1646"/>
                  </a:lnTo>
                  <a:lnTo>
                    <a:pt x="620" y="1628"/>
                  </a:lnTo>
                  <a:lnTo>
                    <a:pt x="572" y="1604"/>
                  </a:lnTo>
                  <a:lnTo>
                    <a:pt x="201" y="1391"/>
                  </a:lnTo>
                  <a:lnTo>
                    <a:pt x="157" y="1361"/>
                  </a:lnTo>
                  <a:lnTo>
                    <a:pt x="117" y="1326"/>
                  </a:lnTo>
                  <a:lnTo>
                    <a:pt x="83" y="1287"/>
                  </a:lnTo>
                  <a:lnTo>
                    <a:pt x="53" y="1244"/>
                  </a:lnTo>
                  <a:lnTo>
                    <a:pt x="31" y="1198"/>
                  </a:lnTo>
                  <a:lnTo>
                    <a:pt x="14" y="1149"/>
                  </a:lnTo>
                  <a:lnTo>
                    <a:pt x="4" y="1097"/>
                  </a:lnTo>
                  <a:lnTo>
                    <a:pt x="0" y="1044"/>
                  </a:lnTo>
                  <a:lnTo>
                    <a:pt x="0" y="615"/>
                  </a:lnTo>
                  <a:lnTo>
                    <a:pt x="4" y="562"/>
                  </a:lnTo>
                  <a:lnTo>
                    <a:pt x="14" y="510"/>
                  </a:lnTo>
                  <a:lnTo>
                    <a:pt x="31" y="461"/>
                  </a:lnTo>
                  <a:lnTo>
                    <a:pt x="53" y="415"/>
                  </a:lnTo>
                  <a:lnTo>
                    <a:pt x="83" y="372"/>
                  </a:lnTo>
                  <a:lnTo>
                    <a:pt x="117" y="332"/>
                  </a:lnTo>
                  <a:lnTo>
                    <a:pt x="157" y="298"/>
                  </a:lnTo>
                  <a:lnTo>
                    <a:pt x="201" y="268"/>
                  </a:lnTo>
                  <a:lnTo>
                    <a:pt x="572" y="53"/>
                  </a:lnTo>
                  <a:lnTo>
                    <a:pt x="620" y="30"/>
                  </a:lnTo>
                  <a:lnTo>
                    <a:pt x="669" y="13"/>
                  </a:lnTo>
                  <a:lnTo>
                    <a:pt x="720" y="3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208481" y="1794132"/>
              <a:ext cx="823825" cy="885759"/>
            </a:xfrm>
            <a:custGeom>
              <a:avLst/>
              <a:gdLst/>
              <a:ahLst/>
              <a:cxnLst>
                <a:cxn ang="0">
                  <a:pos x="772" y="0"/>
                </a:cxn>
                <a:cxn ang="0">
                  <a:pos x="823" y="3"/>
                </a:cxn>
                <a:cxn ang="0">
                  <a:pos x="875" y="13"/>
                </a:cxn>
                <a:cxn ang="0">
                  <a:pos x="924" y="30"/>
                </a:cxn>
                <a:cxn ang="0">
                  <a:pos x="972" y="53"/>
                </a:cxn>
                <a:cxn ang="0">
                  <a:pos x="1344" y="268"/>
                </a:cxn>
                <a:cxn ang="0">
                  <a:pos x="1388" y="298"/>
                </a:cxn>
                <a:cxn ang="0">
                  <a:pos x="1427" y="332"/>
                </a:cxn>
                <a:cxn ang="0">
                  <a:pos x="1460" y="372"/>
                </a:cxn>
                <a:cxn ang="0">
                  <a:pos x="1490" y="415"/>
                </a:cxn>
                <a:cxn ang="0">
                  <a:pos x="1512" y="461"/>
                </a:cxn>
                <a:cxn ang="0">
                  <a:pos x="1529" y="510"/>
                </a:cxn>
                <a:cxn ang="0">
                  <a:pos x="1539" y="562"/>
                </a:cxn>
                <a:cxn ang="0">
                  <a:pos x="1543" y="615"/>
                </a:cxn>
                <a:cxn ang="0">
                  <a:pos x="1543" y="1044"/>
                </a:cxn>
                <a:cxn ang="0">
                  <a:pos x="1539" y="1097"/>
                </a:cxn>
                <a:cxn ang="0">
                  <a:pos x="1529" y="1149"/>
                </a:cxn>
                <a:cxn ang="0">
                  <a:pos x="1512" y="1198"/>
                </a:cxn>
                <a:cxn ang="0">
                  <a:pos x="1490" y="1244"/>
                </a:cxn>
                <a:cxn ang="0">
                  <a:pos x="1460" y="1287"/>
                </a:cxn>
                <a:cxn ang="0">
                  <a:pos x="1427" y="1326"/>
                </a:cxn>
                <a:cxn ang="0">
                  <a:pos x="1388" y="1361"/>
                </a:cxn>
                <a:cxn ang="0">
                  <a:pos x="1344" y="1391"/>
                </a:cxn>
                <a:cxn ang="0">
                  <a:pos x="972" y="1604"/>
                </a:cxn>
                <a:cxn ang="0">
                  <a:pos x="924" y="1628"/>
                </a:cxn>
                <a:cxn ang="0">
                  <a:pos x="875" y="1646"/>
                </a:cxn>
                <a:cxn ang="0">
                  <a:pos x="823" y="1655"/>
                </a:cxn>
                <a:cxn ang="0">
                  <a:pos x="772" y="1659"/>
                </a:cxn>
                <a:cxn ang="0">
                  <a:pos x="720" y="1655"/>
                </a:cxn>
                <a:cxn ang="0">
                  <a:pos x="669" y="1646"/>
                </a:cxn>
                <a:cxn ang="0">
                  <a:pos x="620" y="1628"/>
                </a:cxn>
                <a:cxn ang="0">
                  <a:pos x="572" y="1604"/>
                </a:cxn>
                <a:cxn ang="0">
                  <a:pos x="201" y="1391"/>
                </a:cxn>
                <a:cxn ang="0">
                  <a:pos x="157" y="1361"/>
                </a:cxn>
                <a:cxn ang="0">
                  <a:pos x="117" y="1326"/>
                </a:cxn>
                <a:cxn ang="0">
                  <a:pos x="83" y="1287"/>
                </a:cxn>
                <a:cxn ang="0">
                  <a:pos x="53" y="1244"/>
                </a:cxn>
                <a:cxn ang="0">
                  <a:pos x="31" y="1198"/>
                </a:cxn>
                <a:cxn ang="0">
                  <a:pos x="14" y="1149"/>
                </a:cxn>
                <a:cxn ang="0">
                  <a:pos x="4" y="1097"/>
                </a:cxn>
                <a:cxn ang="0">
                  <a:pos x="0" y="1044"/>
                </a:cxn>
                <a:cxn ang="0">
                  <a:pos x="0" y="615"/>
                </a:cxn>
                <a:cxn ang="0">
                  <a:pos x="4" y="562"/>
                </a:cxn>
                <a:cxn ang="0">
                  <a:pos x="14" y="510"/>
                </a:cxn>
                <a:cxn ang="0">
                  <a:pos x="31" y="461"/>
                </a:cxn>
                <a:cxn ang="0">
                  <a:pos x="53" y="415"/>
                </a:cxn>
                <a:cxn ang="0">
                  <a:pos x="83" y="372"/>
                </a:cxn>
                <a:cxn ang="0">
                  <a:pos x="117" y="332"/>
                </a:cxn>
                <a:cxn ang="0">
                  <a:pos x="157" y="298"/>
                </a:cxn>
                <a:cxn ang="0">
                  <a:pos x="201" y="268"/>
                </a:cxn>
                <a:cxn ang="0">
                  <a:pos x="572" y="53"/>
                </a:cxn>
                <a:cxn ang="0">
                  <a:pos x="620" y="30"/>
                </a:cxn>
                <a:cxn ang="0">
                  <a:pos x="669" y="13"/>
                </a:cxn>
                <a:cxn ang="0">
                  <a:pos x="720" y="3"/>
                </a:cxn>
                <a:cxn ang="0">
                  <a:pos x="772" y="0"/>
                </a:cxn>
              </a:cxnLst>
              <a:rect l="0" t="0" r="r" b="b"/>
              <a:pathLst>
                <a:path w="1543" h="1659">
                  <a:moveTo>
                    <a:pt x="772" y="0"/>
                  </a:moveTo>
                  <a:lnTo>
                    <a:pt x="823" y="3"/>
                  </a:lnTo>
                  <a:lnTo>
                    <a:pt x="875" y="13"/>
                  </a:lnTo>
                  <a:lnTo>
                    <a:pt x="924" y="30"/>
                  </a:lnTo>
                  <a:lnTo>
                    <a:pt x="972" y="53"/>
                  </a:lnTo>
                  <a:lnTo>
                    <a:pt x="1344" y="268"/>
                  </a:lnTo>
                  <a:lnTo>
                    <a:pt x="1388" y="298"/>
                  </a:lnTo>
                  <a:lnTo>
                    <a:pt x="1427" y="332"/>
                  </a:lnTo>
                  <a:lnTo>
                    <a:pt x="1460" y="372"/>
                  </a:lnTo>
                  <a:lnTo>
                    <a:pt x="1490" y="415"/>
                  </a:lnTo>
                  <a:lnTo>
                    <a:pt x="1512" y="461"/>
                  </a:lnTo>
                  <a:lnTo>
                    <a:pt x="1529" y="510"/>
                  </a:lnTo>
                  <a:lnTo>
                    <a:pt x="1539" y="562"/>
                  </a:lnTo>
                  <a:lnTo>
                    <a:pt x="1543" y="615"/>
                  </a:lnTo>
                  <a:lnTo>
                    <a:pt x="1543" y="1044"/>
                  </a:lnTo>
                  <a:lnTo>
                    <a:pt x="1539" y="1097"/>
                  </a:lnTo>
                  <a:lnTo>
                    <a:pt x="1529" y="1149"/>
                  </a:lnTo>
                  <a:lnTo>
                    <a:pt x="1512" y="1198"/>
                  </a:lnTo>
                  <a:lnTo>
                    <a:pt x="1490" y="1244"/>
                  </a:lnTo>
                  <a:lnTo>
                    <a:pt x="1460" y="1287"/>
                  </a:lnTo>
                  <a:lnTo>
                    <a:pt x="1427" y="1326"/>
                  </a:lnTo>
                  <a:lnTo>
                    <a:pt x="1388" y="1361"/>
                  </a:lnTo>
                  <a:lnTo>
                    <a:pt x="1344" y="1391"/>
                  </a:lnTo>
                  <a:lnTo>
                    <a:pt x="972" y="1604"/>
                  </a:lnTo>
                  <a:lnTo>
                    <a:pt x="924" y="1628"/>
                  </a:lnTo>
                  <a:lnTo>
                    <a:pt x="875" y="1646"/>
                  </a:lnTo>
                  <a:lnTo>
                    <a:pt x="823" y="1655"/>
                  </a:lnTo>
                  <a:lnTo>
                    <a:pt x="772" y="1659"/>
                  </a:lnTo>
                  <a:lnTo>
                    <a:pt x="720" y="1655"/>
                  </a:lnTo>
                  <a:lnTo>
                    <a:pt x="669" y="1646"/>
                  </a:lnTo>
                  <a:lnTo>
                    <a:pt x="620" y="1628"/>
                  </a:lnTo>
                  <a:lnTo>
                    <a:pt x="572" y="1604"/>
                  </a:lnTo>
                  <a:lnTo>
                    <a:pt x="201" y="1391"/>
                  </a:lnTo>
                  <a:lnTo>
                    <a:pt x="157" y="1361"/>
                  </a:lnTo>
                  <a:lnTo>
                    <a:pt x="117" y="1326"/>
                  </a:lnTo>
                  <a:lnTo>
                    <a:pt x="83" y="1287"/>
                  </a:lnTo>
                  <a:lnTo>
                    <a:pt x="53" y="1244"/>
                  </a:lnTo>
                  <a:lnTo>
                    <a:pt x="31" y="1198"/>
                  </a:lnTo>
                  <a:lnTo>
                    <a:pt x="14" y="1149"/>
                  </a:lnTo>
                  <a:lnTo>
                    <a:pt x="4" y="1097"/>
                  </a:lnTo>
                  <a:lnTo>
                    <a:pt x="0" y="1044"/>
                  </a:lnTo>
                  <a:lnTo>
                    <a:pt x="0" y="615"/>
                  </a:lnTo>
                  <a:lnTo>
                    <a:pt x="4" y="562"/>
                  </a:lnTo>
                  <a:lnTo>
                    <a:pt x="14" y="510"/>
                  </a:lnTo>
                  <a:lnTo>
                    <a:pt x="31" y="461"/>
                  </a:lnTo>
                  <a:lnTo>
                    <a:pt x="53" y="415"/>
                  </a:lnTo>
                  <a:lnTo>
                    <a:pt x="83" y="372"/>
                  </a:lnTo>
                  <a:lnTo>
                    <a:pt x="117" y="332"/>
                  </a:lnTo>
                  <a:lnTo>
                    <a:pt x="157" y="298"/>
                  </a:lnTo>
                  <a:lnTo>
                    <a:pt x="201" y="268"/>
                  </a:lnTo>
                  <a:lnTo>
                    <a:pt x="572" y="53"/>
                  </a:lnTo>
                  <a:lnTo>
                    <a:pt x="620" y="30"/>
                  </a:lnTo>
                  <a:lnTo>
                    <a:pt x="669" y="13"/>
                  </a:lnTo>
                  <a:lnTo>
                    <a:pt x="720" y="3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9507559" y="4029669"/>
              <a:ext cx="823825" cy="885759"/>
            </a:xfrm>
            <a:custGeom>
              <a:avLst/>
              <a:gdLst/>
              <a:ahLst/>
              <a:cxnLst>
                <a:cxn ang="0">
                  <a:pos x="772" y="0"/>
                </a:cxn>
                <a:cxn ang="0">
                  <a:pos x="823" y="3"/>
                </a:cxn>
                <a:cxn ang="0">
                  <a:pos x="875" y="13"/>
                </a:cxn>
                <a:cxn ang="0">
                  <a:pos x="924" y="30"/>
                </a:cxn>
                <a:cxn ang="0">
                  <a:pos x="972" y="53"/>
                </a:cxn>
                <a:cxn ang="0">
                  <a:pos x="1344" y="268"/>
                </a:cxn>
                <a:cxn ang="0">
                  <a:pos x="1388" y="298"/>
                </a:cxn>
                <a:cxn ang="0">
                  <a:pos x="1427" y="332"/>
                </a:cxn>
                <a:cxn ang="0">
                  <a:pos x="1460" y="372"/>
                </a:cxn>
                <a:cxn ang="0">
                  <a:pos x="1490" y="415"/>
                </a:cxn>
                <a:cxn ang="0">
                  <a:pos x="1512" y="461"/>
                </a:cxn>
                <a:cxn ang="0">
                  <a:pos x="1529" y="510"/>
                </a:cxn>
                <a:cxn ang="0">
                  <a:pos x="1539" y="562"/>
                </a:cxn>
                <a:cxn ang="0">
                  <a:pos x="1543" y="615"/>
                </a:cxn>
                <a:cxn ang="0">
                  <a:pos x="1543" y="1044"/>
                </a:cxn>
                <a:cxn ang="0">
                  <a:pos x="1539" y="1097"/>
                </a:cxn>
                <a:cxn ang="0">
                  <a:pos x="1529" y="1149"/>
                </a:cxn>
                <a:cxn ang="0">
                  <a:pos x="1512" y="1198"/>
                </a:cxn>
                <a:cxn ang="0">
                  <a:pos x="1490" y="1244"/>
                </a:cxn>
                <a:cxn ang="0">
                  <a:pos x="1460" y="1287"/>
                </a:cxn>
                <a:cxn ang="0">
                  <a:pos x="1427" y="1326"/>
                </a:cxn>
                <a:cxn ang="0">
                  <a:pos x="1388" y="1361"/>
                </a:cxn>
                <a:cxn ang="0">
                  <a:pos x="1344" y="1391"/>
                </a:cxn>
                <a:cxn ang="0">
                  <a:pos x="972" y="1604"/>
                </a:cxn>
                <a:cxn ang="0">
                  <a:pos x="924" y="1628"/>
                </a:cxn>
                <a:cxn ang="0">
                  <a:pos x="875" y="1646"/>
                </a:cxn>
                <a:cxn ang="0">
                  <a:pos x="823" y="1655"/>
                </a:cxn>
                <a:cxn ang="0">
                  <a:pos x="772" y="1659"/>
                </a:cxn>
                <a:cxn ang="0">
                  <a:pos x="720" y="1655"/>
                </a:cxn>
                <a:cxn ang="0">
                  <a:pos x="669" y="1646"/>
                </a:cxn>
                <a:cxn ang="0">
                  <a:pos x="620" y="1628"/>
                </a:cxn>
                <a:cxn ang="0">
                  <a:pos x="572" y="1604"/>
                </a:cxn>
                <a:cxn ang="0">
                  <a:pos x="201" y="1391"/>
                </a:cxn>
                <a:cxn ang="0">
                  <a:pos x="157" y="1361"/>
                </a:cxn>
                <a:cxn ang="0">
                  <a:pos x="117" y="1326"/>
                </a:cxn>
                <a:cxn ang="0">
                  <a:pos x="83" y="1287"/>
                </a:cxn>
                <a:cxn ang="0">
                  <a:pos x="53" y="1244"/>
                </a:cxn>
                <a:cxn ang="0">
                  <a:pos x="31" y="1198"/>
                </a:cxn>
                <a:cxn ang="0">
                  <a:pos x="14" y="1149"/>
                </a:cxn>
                <a:cxn ang="0">
                  <a:pos x="4" y="1097"/>
                </a:cxn>
                <a:cxn ang="0">
                  <a:pos x="0" y="1044"/>
                </a:cxn>
                <a:cxn ang="0">
                  <a:pos x="0" y="615"/>
                </a:cxn>
                <a:cxn ang="0">
                  <a:pos x="4" y="562"/>
                </a:cxn>
                <a:cxn ang="0">
                  <a:pos x="14" y="510"/>
                </a:cxn>
                <a:cxn ang="0">
                  <a:pos x="31" y="461"/>
                </a:cxn>
                <a:cxn ang="0">
                  <a:pos x="53" y="415"/>
                </a:cxn>
                <a:cxn ang="0">
                  <a:pos x="83" y="372"/>
                </a:cxn>
                <a:cxn ang="0">
                  <a:pos x="117" y="332"/>
                </a:cxn>
                <a:cxn ang="0">
                  <a:pos x="157" y="298"/>
                </a:cxn>
                <a:cxn ang="0">
                  <a:pos x="201" y="268"/>
                </a:cxn>
                <a:cxn ang="0">
                  <a:pos x="572" y="53"/>
                </a:cxn>
                <a:cxn ang="0">
                  <a:pos x="620" y="30"/>
                </a:cxn>
                <a:cxn ang="0">
                  <a:pos x="669" y="13"/>
                </a:cxn>
                <a:cxn ang="0">
                  <a:pos x="720" y="3"/>
                </a:cxn>
                <a:cxn ang="0">
                  <a:pos x="772" y="0"/>
                </a:cxn>
              </a:cxnLst>
              <a:rect l="0" t="0" r="r" b="b"/>
              <a:pathLst>
                <a:path w="1543" h="1659">
                  <a:moveTo>
                    <a:pt x="772" y="0"/>
                  </a:moveTo>
                  <a:lnTo>
                    <a:pt x="823" y="3"/>
                  </a:lnTo>
                  <a:lnTo>
                    <a:pt x="875" y="13"/>
                  </a:lnTo>
                  <a:lnTo>
                    <a:pt x="924" y="30"/>
                  </a:lnTo>
                  <a:lnTo>
                    <a:pt x="972" y="53"/>
                  </a:lnTo>
                  <a:lnTo>
                    <a:pt x="1344" y="268"/>
                  </a:lnTo>
                  <a:lnTo>
                    <a:pt x="1388" y="298"/>
                  </a:lnTo>
                  <a:lnTo>
                    <a:pt x="1427" y="332"/>
                  </a:lnTo>
                  <a:lnTo>
                    <a:pt x="1460" y="372"/>
                  </a:lnTo>
                  <a:lnTo>
                    <a:pt x="1490" y="415"/>
                  </a:lnTo>
                  <a:lnTo>
                    <a:pt x="1512" y="461"/>
                  </a:lnTo>
                  <a:lnTo>
                    <a:pt x="1529" y="510"/>
                  </a:lnTo>
                  <a:lnTo>
                    <a:pt x="1539" y="562"/>
                  </a:lnTo>
                  <a:lnTo>
                    <a:pt x="1543" y="615"/>
                  </a:lnTo>
                  <a:lnTo>
                    <a:pt x="1543" y="1044"/>
                  </a:lnTo>
                  <a:lnTo>
                    <a:pt x="1539" y="1097"/>
                  </a:lnTo>
                  <a:lnTo>
                    <a:pt x="1529" y="1149"/>
                  </a:lnTo>
                  <a:lnTo>
                    <a:pt x="1512" y="1198"/>
                  </a:lnTo>
                  <a:lnTo>
                    <a:pt x="1490" y="1244"/>
                  </a:lnTo>
                  <a:lnTo>
                    <a:pt x="1460" y="1287"/>
                  </a:lnTo>
                  <a:lnTo>
                    <a:pt x="1427" y="1326"/>
                  </a:lnTo>
                  <a:lnTo>
                    <a:pt x="1388" y="1361"/>
                  </a:lnTo>
                  <a:lnTo>
                    <a:pt x="1344" y="1391"/>
                  </a:lnTo>
                  <a:lnTo>
                    <a:pt x="972" y="1604"/>
                  </a:lnTo>
                  <a:lnTo>
                    <a:pt x="924" y="1628"/>
                  </a:lnTo>
                  <a:lnTo>
                    <a:pt x="875" y="1646"/>
                  </a:lnTo>
                  <a:lnTo>
                    <a:pt x="823" y="1655"/>
                  </a:lnTo>
                  <a:lnTo>
                    <a:pt x="772" y="1659"/>
                  </a:lnTo>
                  <a:lnTo>
                    <a:pt x="720" y="1655"/>
                  </a:lnTo>
                  <a:lnTo>
                    <a:pt x="669" y="1646"/>
                  </a:lnTo>
                  <a:lnTo>
                    <a:pt x="620" y="1628"/>
                  </a:lnTo>
                  <a:lnTo>
                    <a:pt x="572" y="1604"/>
                  </a:lnTo>
                  <a:lnTo>
                    <a:pt x="201" y="1391"/>
                  </a:lnTo>
                  <a:lnTo>
                    <a:pt x="157" y="1361"/>
                  </a:lnTo>
                  <a:lnTo>
                    <a:pt x="117" y="1326"/>
                  </a:lnTo>
                  <a:lnTo>
                    <a:pt x="83" y="1287"/>
                  </a:lnTo>
                  <a:lnTo>
                    <a:pt x="53" y="1244"/>
                  </a:lnTo>
                  <a:lnTo>
                    <a:pt x="31" y="1198"/>
                  </a:lnTo>
                  <a:lnTo>
                    <a:pt x="14" y="1149"/>
                  </a:lnTo>
                  <a:lnTo>
                    <a:pt x="4" y="1097"/>
                  </a:lnTo>
                  <a:lnTo>
                    <a:pt x="0" y="1044"/>
                  </a:lnTo>
                  <a:lnTo>
                    <a:pt x="0" y="615"/>
                  </a:lnTo>
                  <a:lnTo>
                    <a:pt x="4" y="562"/>
                  </a:lnTo>
                  <a:lnTo>
                    <a:pt x="14" y="510"/>
                  </a:lnTo>
                  <a:lnTo>
                    <a:pt x="31" y="461"/>
                  </a:lnTo>
                  <a:lnTo>
                    <a:pt x="53" y="415"/>
                  </a:lnTo>
                  <a:lnTo>
                    <a:pt x="83" y="372"/>
                  </a:lnTo>
                  <a:lnTo>
                    <a:pt x="117" y="332"/>
                  </a:lnTo>
                  <a:lnTo>
                    <a:pt x="157" y="298"/>
                  </a:lnTo>
                  <a:lnTo>
                    <a:pt x="201" y="268"/>
                  </a:lnTo>
                  <a:lnTo>
                    <a:pt x="572" y="53"/>
                  </a:lnTo>
                  <a:lnTo>
                    <a:pt x="620" y="30"/>
                  </a:lnTo>
                  <a:lnTo>
                    <a:pt x="669" y="13"/>
                  </a:lnTo>
                  <a:lnTo>
                    <a:pt x="720" y="3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6712774" y="4029668"/>
              <a:ext cx="823825" cy="885759"/>
            </a:xfrm>
            <a:custGeom>
              <a:avLst/>
              <a:gdLst/>
              <a:ahLst/>
              <a:cxnLst>
                <a:cxn ang="0">
                  <a:pos x="772" y="0"/>
                </a:cxn>
                <a:cxn ang="0">
                  <a:pos x="823" y="3"/>
                </a:cxn>
                <a:cxn ang="0">
                  <a:pos x="875" y="13"/>
                </a:cxn>
                <a:cxn ang="0">
                  <a:pos x="924" y="30"/>
                </a:cxn>
                <a:cxn ang="0">
                  <a:pos x="972" y="53"/>
                </a:cxn>
                <a:cxn ang="0">
                  <a:pos x="1344" y="268"/>
                </a:cxn>
                <a:cxn ang="0">
                  <a:pos x="1388" y="298"/>
                </a:cxn>
                <a:cxn ang="0">
                  <a:pos x="1427" y="332"/>
                </a:cxn>
                <a:cxn ang="0">
                  <a:pos x="1460" y="372"/>
                </a:cxn>
                <a:cxn ang="0">
                  <a:pos x="1490" y="415"/>
                </a:cxn>
                <a:cxn ang="0">
                  <a:pos x="1512" y="461"/>
                </a:cxn>
                <a:cxn ang="0">
                  <a:pos x="1529" y="510"/>
                </a:cxn>
                <a:cxn ang="0">
                  <a:pos x="1539" y="562"/>
                </a:cxn>
                <a:cxn ang="0">
                  <a:pos x="1543" y="615"/>
                </a:cxn>
                <a:cxn ang="0">
                  <a:pos x="1543" y="1044"/>
                </a:cxn>
                <a:cxn ang="0">
                  <a:pos x="1539" y="1097"/>
                </a:cxn>
                <a:cxn ang="0">
                  <a:pos x="1529" y="1149"/>
                </a:cxn>
                <a:cxn ang="0">
                  <a:pos x="1512" y="1198"/>
                </a:cxn>
                <a:cxn ang="0">
                  <a:pos x="1490" y="1244"/>
                </a:cxn>
                <a:cxn ang="0">
                  <a:pos x="1460" y="1287"/>
                </a:cxn>
                <a:cxn ang="0">
                  <a:pos x="1427" y="1326"/>
                </a:cxn>
                <a:cxn ang="0">
                  <a:pos x="1388" y="1361"/>
                </a:cxn>
                <a:cxn ang="0">
                  <a:pos x="1344" y="1391"/>
                </a:cxn>
                <a:cxn ang="0">
                  <a:pos x="972" y="1604"/>
                </a:cxn>
                <a:cxn ang="0">
                  <a:pos x="924" y="1628"/>
                </a:cxn>
                <a:cxn ang="0">
                  <a:pos x="875" y="1646"/>
                </a:cxn>
                <a:cxn ang="0">
                  <a:pos x="823" y="1655"/>
                </a:cxn>
                <a:cxn ang="0">
                  <a:pos x="772" y="1659"/>
                </a:cxn>
                <a:cxn ang="0">
                  <a:pos x="720" y="1655"/>
                </a:cxn>
                <a:cxn ang="0">
                  <a:pos x="669" y="1646"/>
                </a:cxn>
                <a:cxn ang="0">
                  <a:pos x="620" y="1628"/>
                </a:cxn>
                <a:cxn ang="0">
                  <a:pos x="572" y="1604"/>
                </a:cxn>
                <a:cxn ang="0">
                  <a:pos x="201" y="1391"/>
                </a:cxn>
                <a:cxn ang="0">
                  <a:pos x="157" y="1361"/>
                </a:cxn>
                <a:cxn ang="0">
                  <a:pos x="117" y="1326"/>
                </a:cxn>
                <a:cxn ang="0">
                  <a:pos x="83" y="1287"/>
                </a:cxn>
                <a:cxn ang="0">
                  <a:pos x="53" y="1244"/>
                </a:cxn>
                <a:cxn ang="0">
                  <a:pos x="31" y="1198"/>
                </a:cxn>
                <a:cxn ang="0">
                  <a:pos x="14" y="1149"/>
                </a:cxn>
                <a:cxn ang="0">
                  <a:pos x="4" y="1097"/>
                </a:cxn>
                <a:cxn ang="0">
                  <a:pos x="0" y="1044"/>
                </a:cxn>
                <a:cxn ang="0">
                  <a:pos x="0" y="615"/>
                </a:cxn>
                <a:cxn ang="0">
                  <a:pos x="4" y="562"/>
                </a:cxn>
                <a:cxn ang="0">
                  <a:pos x="14" y="510"/>
                </a:cxn>
                <a:cxn ang="0">
                  <a:pos x="31" y="461"/>
                </a:cxn>
                <a:cxn ang="0">
                  <a:pos x="53" y="415"/>
                </a:cxn>
                <a:cxn ang="0">
                  <a:pos x="83" y="372"/>
                </a:cxn>
                <a:cxn ang="0">
                  <a:pos x="117" y="332"/>
                </a:cxn>
                <a:cxn ang="0">
                  <a:pos x="157" y="298"/>
                </a:cxn>
                <a:cxn ang="0">
                  <a:pos x="201" y="268"/>
                </a:cxn>
                <a:cxn ang="0">
                  <a:pos x="572" y="53"/>
                </a:cxn>
                <a:cxn ang="0">
                  <a:pos x="620" y="30"/>
                </a:cxn>
                <a:cxn ang="0">
                  <a:pos x="669" y="13"/>
                </a:cxn>
                <a:cxn ang="0">
                  <a:pos x="720" y="3"/>
                </a:cxn>
                <a:cxn ang="0">
                  <a:pos x="772" y="0"/>
                </a:cxn>
              </a:cxnLst>
              <a:rect l="0" t="0" r="r" b="b"/>
              <a:pathLst>
                <a:path w="1543" h="1659">
                  <a:moveTo>
                    <a:pt x="772" y="0"/>
                  </a:moveTo>
                  <a:lnTo>
                    <a:pt x="823" y="3"/>
                  </a:lnTo>
                  <a:lnTo>
                    <a:pt x="875" y="13"/>
                  </a:lnTo>
                  <a:lnTo>
                    <a:pt x="924" y="30"/>
                  </a:lnTo>
                  <a:lnTo>
                    <a:pt x="972" y="53"/>
                  </a:lnTo>
                  <a:lnTo>
                    <a:pt x="1344" y="268"/>
                  </a:lnTo>
                  <a:lnTo>
                    <a:pt x="1388" y="298"/>
                  </a:lnTo>
                  <a:lnTo>
                    <a:pt x="1427" y="332"/>
                  </a:lnTo>
                  <a:lnTo>
                    <a:pt x="1460" y="372"/>
                  </a:lnTo>
                  <a:lnTo>
                    <a:pt x="1490" y="415"/>
                  </a:lnTo>
                  <a:lnTo>
                    <a:pt x="1512" y="461"/>
                  </a:lnTo>
                  <a:lnTo>
                    <a:pt x="1529" y="510"/>
                  </a:lnTo>
                  <a:lnTo>
                    <a:pt x="1539" y="562"/>
                  </a:lnTo>
                  <a:lnTo>
                    <a:pt x="1543" y="615"/>
                  </a:lnTo>
                  <a:lnTo>
                    <a:pt x="1543" y="1044"/>
                  </a:lnTo>
                  <a:lnTo>
                    <a:pt x="1539" y="1097"/>
                  </a:lnTo>
                  <a:lnTo>
                    <a:pt x="1529" y="1149"/>
                  </a:lnTo>
                  <a:lnTo>
                    <a:pt x="1512" y="1198"/>
                  </a:lnTo>
                  <a:lnTo>
                    <a:pt x="1490" y="1244"/>
                  </a:lnTo>
                  <a:lnTo>
                    <a:pt x="1460" y="1287"/>
                  </a:lnTo>
                  <a:lnTo>
                    <a:pt x="1427" y="1326"/>
                  </a:lnTo>
                  <a:lnTo>
                    <a:pt x="1388" y="1361"/>
                  </a:lnTo>
                  <a:lnTo>
                    <a:pt x="1344" y="1391"/>
                  </a:lnTo>
                  <a:lnTo>
                    <a:pt x="972" y="1604"/>
                  </a:lnTo>
                  <a:lnTo>
                    <a:pt x="924" y="1628"/>
                  </a:lnTo>
                  <a:lnTo>
                    <a:pt x="875" y="1646"/>
                  </a:lnTo>
                  <a:lnTo>
                    <a:pt x="823" y="1655"/>
                  </a:lnTo>
                  <a:lnTo>
                    <a:pt x="772" y="1659"/>
                  </a:lnTo>
                  <a:lnTo>
                    <a:pt x="720" y="1655"/>
                  </a:lnTo>
                  <a:lnTo>
                    <a:pt x="669" y="1646"/>
                  </a:lnTo>
                  <a:lnTo>
                    <a:pt x="620" y="1628"/>
                  </a:lnTo>
                  <a:lnTo>
                    <a:pt x="572" y="1604"/>
                  </a:lnTo>
                  <a:lnTo>
                    <a:pt x="201" y="1391"/>
                  </a:lnTo>
                  <a:lnTo>
                    <a:pt x="157" y="1361"/>
                  </a:lnTo>
                  <a:lnTo>
                    <a:pt x="117" y="1326"/>
                  </a:lnTo>
                  <a:lnTo>
                    <a:pt x="83" y="1287"/>
                  </a:lnTo>
                  <a:lnTo>
                    <a:pt x="53" y="1244"/>
                  </a:lnTo>
                  <a:lnTo>
                    <a:pt x="31" y="1198"/>
                  </a:lnTo>
                  <a:lnTo>
                    <a:pt x="14" y="1149"/>
                  </a:lnTo>
                  <a:lnTo>
                    <a:pt x="4" y="1097"/>
                  </a:lnTo>
                  <a:lnTo>
                    <a:pt x="0" y="1044"/>
                  </a:lnTo>
                  <a:lnTo>
                    <a:pt x="0" y="615"/>
                  </a:lnTo>
                  <a:lnTo>
                    <a:pt x="4" y="562"/>
                  </a:lnTo>
                  <a:lnTo>
                    <a:pt x="14" y="510"/>
                  </a:lnTo>
                  <a:lnTo>
                    <a:pt x="31" y="461"/>
                  </a:lnTo>
                  <a:lnTo>
                    <a:pt x="53" y="415"/>
                  </a:lnTo>
                  <a:lnTo>
                    <a:pt x="83" y="372"/>
                  </a:lnTo>
                  <a:lnTo>
                    <a:pt x="117" y="332"/>
                  </a:lnTo>
                  <a:lnTo>
                    <a:pt x="157" y="298"/>
                  </a:lnTo>
                  <a:lnTo>
                    <a:pt x="201" y="268"/>
                  </a:lnTo>
                  <a:lnTo>
                    <a:pt x="572" y="53"/>
                  </a:lnTo>
                  <a:lnTo>
                    <a:pt x="620" y="30"/>
                  </a:lnTo>
                  <a:lnTo>
                    <a:pt x="669" y="13"/>
                  </a:lnTo>
                  <a:lnTo>
                    <a:pt x="720" y="3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3746291" y="4029668"/>
              <a:ext cx="823825" cy="885759"/>
            </a:xfrm>
            <a:custGeom>
              <a:avLst/>
              <a:gdLst/>
              <a:ahLst/>
              <a:cxnLst>
                <a:cxn ang="0">
                  <a:pos x="772" y="0"/>
                </a:cxn>
                <a:cxn ang="0">
                  <a:pos x="823" y="3"/>
                </a:cxn>
                <a:cxn ang="0">
                  <a:pos x="875" y="13"/>
                </a:cxn>
                <a:cxn ang="0">
                  <a:pos x="924" y="30"/>
                </a:cxn>
                <a:cxn ang="0">
                  <a:pos x="972" y="53"/>
                </a:cxn>
                <a:cxn ang="0">
                  <a:pos x="1344" y="268"/>
                </a:cxn>
                <a:cxn ang="0">
                  <a:pos x="1388" y="298"/>
                </a:cxn>
                <a:cxn ang="0">
                  <a:pos x="1427" y="332"/>
                </a:cxn>
                <a:cxn ang="0">
                  <a:pos x="1460" y="372"/>
                </a:cxn>
                <a:cxn ang="0">
                  <a:pos x="1490" y="415"/>
                </a:cxn>
                <a:cxn ang="0">
                  <a:pos x="1512" y="461"/>
                </a:cxn>
                <a:cxn ang="0">
                  <a:pos x="1529" y="510"/>
                </a:cxn>
                <a:cxn ang="0">
                  <a:pos x="1539" y="562"/>
                </a:cxn>
                <a:cxn ang="0">
                  <a:pos x="1543" y="615"/>
                </a:cxn>
                <a:cxn ang="0">
                  <a:pos x="1543" y="1044"/>
                </a:cxn>
                <a:cxn ang="0">
                  <a:pos x="1539" y="1097"/>
                </a:cxn>
                <a:cxn ang="0">
                  <a:pos x="1529" y="1149"/>
                </a:cxn>
                <a:cxn ang="0">
                  <a:pos x="1512" y="1198"/>
                </a:cxn>
                <a:cxn ang="0">
                  <a:pos x="1490" y="1244"/>
                </a:cxn>
                <a:cxn ang="0">
                  <a:pos x="1460" y="1287"/>
                </a:cxn>
                <a:cxn ang="0">
                  <a:pos x="1427" y="1326"/>
                </a:cxn>
                <a:cxn ang="0">
                  <a:pos x="1388" y="1361"/>
                </a:cxn>
                <a:cxn ang="0">
                  <a:pos x="1344" y="1391"/>
                </a:cxn>
                <a:cxn ang="0">
                  <a:pos x="972" y="1604"/>
                </a:cxn>
                <a:cxn ang="0">
                  <a:pos x="924" y="1628"/>
                </a:cxn>
                <a:cxn ang="0">
                  <a:pos x="875" y="1646"/>
                </a:cxn>
                <a:cxn ang="0">
                  <a:pos x="823" y="1655"/>
                </a:cxn>
                <a:cxn ang="0">
                  <a:pos x="772" y="1659"/>
                </a:cxn>
                <a:cxn ang="0">
                  <a:pos x="720" y="1655"/>
                </a:cxn>
                <a:cxn ang="0">
                  <a:pos x="669" y="1646"/>
                </a:cxn>
                <a:cxn ang="0">
                  <a:pos x="620" y="1628"/>
                </a:cxn>
                <a:cxn ang="0">
                  <a:pos x="572" y="1604"/>
                </a:cxn>
                <a:cxn ang="0">
                  <a:pos x="201" y="1391"/>
                </a:cxn>
                <a:cxn ang="0">
                  <a:pos x="157" y="1361"/>
                </a:cxn>
                <a:cxn ang="0">
                  <a:pos x="117" y="1326"/>
                </a:cxn>
                <a:cxn ang="0">
                  <a:pos x="83" y="1287"/>
                </a:cxn>
                <a:cxn ang="0">
                  <a:pos x="53" y="1244"/>
                </a:cxn>
                <a:cxn ang="0">
                  <a:pos x="31" y="1198"/>
                </a:cxn>
                <a:cxn ang="0">
                  <a:pos x="14" y="1149"/>
                </a:cxn>
                <a:cxn ang="0">
                  <a:pos x="4" y="1097"/>
                </a:cxn>
                <a:cxn ang="0">
                  <a:pos x="0" y="1044"/>
                </a:cxn>
                <a:cxn ang="0">
                  <a:pos x="0" y="615"/>
                </a:cxn>
                <a:cxn ang="0">
                  <a:pos x="4" y="562"/>
                </a:cxn>
                <a:cxn ang="0">
                  <a:pos x="14" y="510"/>
                </a:cxn>
                <a:cxn ang="0">
                  <a:pos x="31" y="461"/>
                </a:cxn>
                <a:cxn ang="0">
                  <a:pos x="53" y="415"/>
                </a:cxn>
                <a:cxn ang="0">
                  <a:pos x="83" y="372"/>
                </a:cxn>
                <a:cxn ang="0">
                  <a:pos x="117" y="332"/>
                </a:cxn>
                <a:cxn ang="0">
                  <a:pos x="157" y="298"/>
                </a:cxn>
                <a:cxn ang="0">
                  <a:pos x="201" y="268"/>
                </a:cxn>
                <a:cxn ang="0">
                  <a:pos x="572" y="53"/>
                </a:cxn>
                <a:cxn ang="0">
                  <a:pos x="620" y="30"/>
                </a:cxn>
                <a:cxn ang="0">
                  <a:pos x="669" y="13"/>
                </a:cxn>
                <a:cxn ang="0">
                  <a:pos x="720" y="3"/>
                </a:cxn>
                <a:cxn ang="0">
                  <a:pos x="772" y="0"/>
                </a:cxn>
              </a:cxnLst>
              <a:rect l="0" t="0" r="r" b="b"/>
              <a:pathLst>
                <a:path w="1543" h="1659">
                  <a:moveTo>
                    <a:pt x="772" y="0"/>
                  </a:moveTo>
                  <a:lnTo>
                    <a:pt x="823" y="3"/>
                  </a:lnTo>
                  <a:lnTo>
                    <a:pt x="875" y="13"/>
                  </a:lnTo>
                  <a:lnTo>
                    <a:pt x="924" y="30"/>
                  </a:lnTo>
                  <a:lnTo>
                    <a:pt x="972" y="53"/>
                  </a:lnTo>
                  <a:lnTo>
                    <a:pt x="1344" y="268"/>
                  </a:lnTo>
                  <a:lnTo>
                    <a:pt x="1388" y="298"/>
                  </a:lnTo>
                  <a:lnTo>
                    <a:pt x="1427" y="332"/>
                  </a:lnTo>
                  <a:lnTo>
                    <a:pt x="1460" y="372"/>
                  </a:lnTo>
                  <a:lnTo>
                    <a:pt x="1490" y="415"/>
                  </a:lnTo>
                  <a:lnTo>
                    <a:pt x="1512" y="461"/>
                  </a:lnTo>
                  <a:lnTo>
                    <a:pt x="1529" y="510"/>
                  </a:lnTo>
                  <a:lnTo>
                    <a:pt x="1539" y="562"/>
                  </a:lnTo>
                  <a:lnTo>
                    <a:pt x="1543" y="615"/>
                  </a:lnTo>
                  <a:lnTo>
                    <a:pt x="1543" y="1044"/>
                  </a:lnTo>
                  <a:lnTo>
                    <a:pt x="1539" y="1097"/>
                  </a:lnTo>
                  <a:lnTo>
                    <a:pt x="1529" y="1149"/>
                  </a:lnTo>
                  <a:lnTo>
                    <a:pt x="1512" y="1198"/>
                  </a:lnTo>
                  <a:lnTo>
                    <a:pt x="1490" y="1244"/>
                  </a:lnTo>
                  <a:lnTo>
                    <a:pt x="1460" y="1287"/>
                  </a:lnTo>
                  <a:lnTo>
                    <a:pt x="1427" y="1326"/>
                  </a:lnTo>
                  <a:lnTo>
                    <a:pt x="1388" y="1361"/>
                  </a:lnTo>
                  <a:lnTo>
                    <a:pt x="1344" y="1391"/>
                  </a:lnTo>
                  <a:lnTo>
                    <a:pt x="972" y="1604"/>
                  </a:lnTo>
                  <a:lnTo>
                    <a:pt x="924" y="1628"/>
                  </a:lnTo>
                  <a:lnTo>
                    <a:pt x="875" y="1646"/>
                  </a:lnTo>
                  <a:lnTo>
                    <a:pt x="823" y="1655"/>
                  </a:lnTo>
                  <a:lnTo>
                    <a:pt x="772" y="1659"/>
                  </a:lnTo>
                  <a:lnTo>
                    <a:pt x="720" y="1655"/>
                  </a:lnTo>
                  <a:lnTo>
                    <a:pt x="669" y="1646"/>
                  </a:lnTo>
                  <a:lnTo>
                    <a:pt x="620" y="1628"/>
                  </a:lnTo>
                  <a:lnTo>
                    <a:pt x="572" y="1604"/>
                  </a:lnTo>
                  <a:lnTo>
                    <a:pt x="201" y="1391"/>
                  </a:lnTo>
                  <a:lnTo>
                    <a:pt x="157" y="1361"/>
                  </a:lnTo>
                  <a:lnTo>
                    <a:pt x="117" y="1326"/>
                  </a:lnTo>
                  <a:lnTo>
                    <a:pt x="83" y="1287"/>
                  </a:lnTo>
                  <a:lnTo>
                    <a:pt x="53" y="1244"/>
                  </a:lnTo>
                  <a:lnTo>
                    <a:pt x="31" y="1198"/>
                  </a:lnTo>
                  <a:lnTo>
                    <a:pt x="14" y="1149"/>
                  </a:lnTo>
                  <a:lnTo>
                    <a:pt x="4" y="1097"/>
                  </a:lnTo>
                  <a:lnTo>
                    <a:pt x="0" y="1044"/>
                  </a:lnTo>
                  <a:lnTo>
                    <a:pt x="0" y="615"/>
                  </a:lnTo>
                  <a:lnTo>
                    <a:pt x="4" y="562"/>
                  </a:lnTo>
                  <a:lnTo>
                    <a:pt x="14" y="510"/>
                  </a:lnTo>
                  <a:lnTo>
                    <a:pt x="31" y="461"/>
                  </a:lnTo>
                  <a:lnTo>
                    <a:pt x="53" y="415"/>
                  </a:lnTo>
                  <a:lnTo>
                    <a:pt x="83" y="372"/>
                  </a:lnTo>
                  <a:lnTo>
                    <a:pt x="117" y="332"/>
                  </a:lnTo>
                  <a:lnTo>
                    <a:pt x="157" y="298"/>
                  </a:lnTo>
                  <a:lnTo>
                    <a:pt x="201" y="268"/>
                  </a:lnTo>
                  <a:lnTo>
                    <a:pt x="572" y="53"/>
                  </a:lnTo>
                  <a:lnTo>
                    <a:pt x="620" y="30"/>
                  </a:lnTo>
                  <a:lnTo>
                    <a:pt x="669" y="13"/>
                  </a:lnTo>
                  <a:lnTo>
                    <a:pt x="720" y="3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Shape 2602"/>
            <p:cNvSpPr/>
            <p:nvPr/>
          </p:nvSpPr>
          <p:spPr>
            <a:xfrm>
              <a:off x="1325568" y="2064265"/>
              <a:ext cx="391518" cy="32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6001"/>
                  </a:moveTo>
                  <a:lnTo>
                    <a:pt x="8345" y="6001"/>
                  </a:lnTo>
                  <a:cubicBezTo>
                    <a:pt x="8617" y="6001"/>
                    <a:pt x="8836" y="5732"/>
                    <a:pt x="8836" y="5400"/>
                  </a:cubicBezTo>
                  <a:cubicBezTo>
                    <a:pt x="8836" y="5069"/>
                    <a:pt x="8617" y="4800"/>
                    <a:pt x="8345" y="4800"/>
                  </a:cubicBezTo>
                  <a:lnTo>
                    <a:pt x="5400" y="4800"/>
                  </a:lnTo>
                  <a:cubicBezTo>
                    <a:pt x="5129" y="4800"/>
                    <a:pt x="4909" y="5069"/>
                    <a:pt x="4909" y="5400"/>
                  </a:cubicBezTo>
                  <a:cubicBezTo>
                    <a:pt x="4909" y="5732"/>
                    <a:pt x="5129" y="6001"/>
                    <a:pt x="5400" y="6001"/>
                  </a:cubicBezTo>
                  <a:moveTo>
                    <a:pt x="20618" y="20400"/>
                  </a:moveTo>
                  <a:lnTo>
                    <a:pt x="18655" y="20400"/>
                  </a:lnTo>
                  <a:lnTo>
                    <a:pt x="18655" y="18000"/>
                  </a:lnTo>
                  <a:cubicBezTo>
                    <a:pt x="18926" y="18000"/>
                    <a:pt x="19145" y="17732"/>
                    <a:pt x="19145" y="17400"/>
                  </a:cubicBezTo>
                  <a:cubicBezTo>
                    <a:pt x="19145" y="17069"/>
                    <a:pt x="18926" y="16801"/>
                    <a:pt x="18655" y="16801"/>
                  </a:cubicBezTo>
                  <a:lnTo>
                    <a:pt x="18655" y="3601"/>
                  </a:lnTo>
                  <a:lnTo>
                    <a:pt x="20618" y="3601"/>
                  </a:lnTo>
                  <a:cubicBezTo>
                    <a:pt x="20618" y="3601"/>
                    <a:pt x="20618" y="20400"/>
                    <a:pt x="20618" y="20400"/>
                  </a:cubicBezTo>
                  <a:close/>
                  <a:moveTo>
                    <a:pt x="17673" y="16801"/>
                  </a:moveTo>
                  <a:cubicBezTo>
                    <a:pt x="17401" y="16801"/>
                    <a:pt x="17182" y="17069"/>
                    <a:pt x="17182" y="17400"/>
                  </a:cubicBezTo>
                  <a:cubicBezTo>
                    <a:pt x="17182" y="17732"/>
                    <a:pt x="17401" y="18000"/>
                    <a:pt x="17673" y="18000"/>
                  </a:cubicBezTo>
                  <a:lnTo>
                    <a:pt x="17673" y="20400"/>
                  </a:lnTo>
                  <a:lnTo>
                    <a:pt x="3927" y="20400"/>
                  </a:lnTo>
                  <a:lnTo>
                    <a:pt x="3927" y="18000"/>
                  </a:lnTo>
                  <a:cubicBezTo>
                    <a:pt x="4199" y="18000"/>
                    <a:pt x="4418" y="17732"/>
                    <a:pt x="4418" y="17400"/>
                  </a:cubicBezTo>
                  <a:cubicBezTo>
                    <a:pt x="4418" y="17069"/>
                    <a:pt x="4199" y="16801"/>
                    <a:pt x="3927" y="16801"/>
                  </a:cubicBezTo>
                  <a:lnTo>
                    <a:pt x="3927" y="3601"/>
                  </a:lnTo>
                  <a:lnTo>
                    <a:pt x="17673" y="3601"/>
                  </a:lnTo>
                  <a:cubicBezTo>
                    <a:pt x="17673" y="3601"/>
                    <a:pt x="17673" y="16801"/>
                    <a:pt x="17673" y="16801"/>
                  </a:cubicBezTo>
                  <a:close/>
                  <a:moveTo>
                    <a:pt x="2945" y="16801"/>
                  </a:moveTo>
                  <a:cubicBezTo>
                    <a:pt x="2674" y="16801"/>
                    <a:pt x="2455" y="17069"/>
                    <a:pt x="2455" y="17400"/>
                  </a:cubicBezTo>
                  <a:cubicBezTo>
                    <a:pt x="2455" y="17732"/>
                    <a:pt x="2674" y="18000"/>
                    <a:pt x="2945" y="18000"/>
                  </a:cubicBezTo>
                  <a:lnTo>
                    <a:pt x="2945" y="20400"/>
                  </a:lnTo>
                  <a:lnTo>
                    <a:pt x="982" y="20400"/>
                  </a:lnTo>
                  <a:lnTo>
                    <a:pt x="982" y="3601"/>
                  </a:lnTo>
                  <a:lnTo>
                    <a:pt x="2945" y="3601"/>
                  </a:lnTo>
                  <a:cubicBezTo>
                    <a:pt x="2945" y="3601"/>
                    <a:pt x="2945" y="16801"/>
                    <a:pt x="2945" y="16801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39" y="2400"/>
                    <a:pt x="0" y="2938"/>
                    <a:pt x="0" y="3601"/>
                  </a:cubicBezTo>
                  <a:lnTo>
                    <a:pt x="0" y="20400"/>
                  </a:lnTo>
                  <a:cubicBezTo>
                    <a:pt x="0" y="21063"/>
                    <a:pt x="439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063"/>
                    <a:pt x="21600" y="204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  <a:moveTo>
                    <a:pt x="5400" y="8400"/>
                  </a:moveTo>
                  <a:lnTo>
                    <a:pt x="6382" y="8400"/>
                  </a:lnTo>
                  <a:cubicBezTo>
                    <a:pt x="6653" y="8400"/>
                    <a:pt x="6873" y="8132"/>
                    <a:pt x="6873" y="7800"/>
                  </a:cubicBezTo>
                  <a:cubicBezTo>
                    <a:pt x="6873" y="7469"/>
                    <a:pt x="6653" y="7200"/>
                    <a:pt x="6382" y="7200"/>
                  </a:cubicBezTo>
                  <a:lnTo>
                    <a:pt x="5400" y="7200"/>
                  </a:lnTo>
                  <a:cubicBezTo>
                    <a:pt x="5129" y="7200"/>
                    <a:pt x="4909" y="7469"/>
                    <a:pt x="4909" y="7800"/>
                  </a:cubicBezTo>
                  <a:cubicBezTo>
                    <a:pt x="4909" y="8132"/>
                    <a:pt x="5129" y="8400"/>
                    <a:pt x="5400" y="84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27" name="Shape 2591"/>
            <p:cNvSpPr/>
            <p:nvPr/>
          </p:nvSpPr>
          <p:spPr>
            <a:xfrm>
              <a:off x="4297090" y="2013466"/>
              <a:ext cx="443906" cy="44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28" name="Shape 2526"/>
            <p:cNvSpPr/>
            <p:nvPr/>
          </p:nvSpPr>
          <p:spPr>
            <a:xfrm>
              <a:off x="7383707" y="1987074"/>
              <a:ext cx="468511" cy="46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29" name="Shape 2579"/>
            <p:cNvSpPr/>
            <p:nvPr/>
          </p:nvSpPr>
          <p:spPr>
            <a:xfrm>
              <a:off x="9709329" y="4258355"/>
              <a:ext cx="419995" cy="41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57" y="18984"/>
                  </a:moveTo>
                  <a:lnTo>
                    <a:pt x="11380" y="15408"/>
                  </a:lnTo>
                  <a:lnTo>
                    <a:pt x="10800" y="14983"/>
                  </a:lnTo>
                  <a:lnTo>
                    <a:pt x="10219" y="15408"/>
                  </a:lnTo>
                  <a:lnTo>
                    <a:pt x="5343" y="18984"/>
                  </a:lnTo>
                  <a:lnTo>
                    <a:pt x="7313" y="13075"/>
                  </a:lnTo>
                  <a:lnTo>
                    <a:pt x="7534" y="12411"/>
                  </a:lnTo>
                  <a:lnTo>
                    <a:pt x="6980" y="11985"/>
                  </a:lnTo>
                  <a:lnTo>
                    <a:pt x="2887" y="8836"/>
                  </a:lnTo>
                  <a:lnTo>
                    <a:pt x="8535" y="8836"/>
                  </a:lnTo>
                  <a:lnTo>
                    <a:pt x="8774" y="8199"/>
                  </a:lnTo>
                  <a:lnTo>
                    <a:pt x="10800" y="2796"/>
                  </a:lnTo>
                  <a:lnTo>
                    <a:pt x="12826" y="8199"/>
                  </a:lnTo>
                  <a:lnTo>
                    <a:pt x="13065" y="8836"/>
                  </a:lnTo>
                  <a:lnTo>
                    <a:pt x="18714" y="8836"/>
                  </a:lnTo>
                  <a:lnTo>
                    <a:pt x="14619" y="11985"/>
                  </a:lnTo>
                  <a:lnTo>
                    <a:pt x="14066" y="12411"/>
                  </a:lnTo>
                  <a:cubicBezTo>
                    <a:pt x="14066" y="12411"/>
                    <a:pt x="16257" y="18984"/>
                    <a:pt x="16257" y="18984"/>
                  </a:cubicBezTo>
                  <a:close/>
                  <a:moveTo>
                    <a:pt x="21600" y="7855"/>
                  </a:moveTo>
                  <a:lnTo>
                    <a:pt x="13745" y="7855"/>
                  </a:lnTo>
                  <a:lnTo>
                    <a:pt x="10800" y="0"/>
                  </a:lnTo>
                  <a:lnTo>
                    <a:pt x="7855" y="7855"/>
                  </a:lnTo>
                  <a:lnTo>
                    <a:pt x="0" y="7855"/>
                  </a:lnTo>
                  <a:lnTo>
                    <a:pt x="6382" y="12764"/>
                  </a:lnTo>
                  <a:lnTo>
                    <a:pt x="3436" y="21600"/>
                  </a:lnTo>
                  <a:lnTo>
                    <a:pt x="10800" y="16200"/>
                  </a:lnTo>
                  <a:lnTo>
                    <a:pt x="18164" y="21600"/>
                  </a:lnTo>
                  <a:lnTo>
                    <a:pt x="15218" y="12764"/>
                  </a:lnTo>
                  <a:cubicBezTo>
                    <a:pt x="15218" y="12764"/>
                    <a:pt x="21600" y="7855"/>
                    <a:pt x="21600" y="78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30" name="Shape 2532"/>
            <p:cNvSpPr/>
            <p:nvPr/>
          </p:nvSpPr>
          <p:spPr>
            <a:xfrm>
              <a:off x="6968218" y="4275288"/>
              <a:ext cx="313200" cy="382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31" name="Shape 2633"/>
            <p:cNvSpPr/>
            <p:nvPr/>
          </p:nvSpPr>
          <p:spPr>
            <a:xfrm>
              <a:off x="3938246" y="4278662"/>
              <a:ext cx="451372" cy="45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44" y="18334"/>
                  </a:moveTo>
                  <a:lnTo>
                    <a:pt x="15583" y="6873"/>
                  </a:lnTo>
                  <a:lnTo>
                    <a:pt x="20168" y="6873"/>
                  </a:lnTo>
                  <a:cubicBezTo>
                    <a:pt x="20168" y="6873"/>
                    <a:pt x="12144" y="18334"/>
                    <a:pt x="12144" y="18334"/>
                  </a:cubicBezTo>
                  <a:close/>
                  <a:moveTo>
                    <a:pt x="10800" y="19403"/>
                  </a:moveTo>
                  <a:lnTo>
                    <a:pt x="7041" y="6873"/>
                  </a:lnTo>
                  <a:lnTo>
                    <a:pt x="14559" y="6873"/>
                  </a:lnTo>
                  <a:cubicBezTo>
                    <a:pt x="14559" y="6873"/>
                    <a:pt x="10800" y="19403"/>
                    <a:pt x="10800" y="19403"/>
                  </a:cubicBezTo>
                  <a:close/>
                  <a:moveTo>
                    <a:pt x="1432" y="6873"/>
                  </a:moveTo>
                  <a:lnTo>
                    <a:pt x="6017" y="6873"/>
                  </a:lnTo>
                  <a:lnTo>
                    <a:pt x="9456" y="18334"/>
                  </a:lnTo>
                  <a:cubicBezTo>
                    <a:pt x="9456" y="18334"/>
                    <a:pt x="1432" y="6873"/>
                    <a:pt x="1432" y="6873"/>
                  </a:cubicBezTo>
                  <a:close/>
                  <a:moveTo>
                    <a:pt x="6578" y="982"/>
                  </a:moveTo>
                  <a:lnTo>
                    <a:pt x="8536" y="982"/>
                  </a:lnTo>
                  <a:lnTo>
                    <a:pt x="6082" y="5891"/>
                  </a:lnTo>
                  <a:lnTo>
                    <a:pt x="1669" y="5891"/>
                  </a:lnTo>
                  <a:cubicBezTo>
                    <a:pt x="1669" y="5891"/>
                    <a:pt x="6578" y="982"/>
                    <a:pt x="6578" y="982"/>
                  </a:cubicBezTo>
                  <a:close/>
                  <a:moveTo>
                    <a:pt x="11973" y="982"/>
                  </a:moveTo>
                  <a:lnTo>
                    <a:pt x="14427" y="5891"/>
                  </a:lnTo>
                  <a:lnTo>
                    <a:pt x="7173" y="5891"/>
                  </a:lnTo>
                  <a:lnTo>
                    <a:pt x="9627" y="982"/>
                  </a:lnTo>
                  <a:cubicBezTo>
                    <a:pt x="9627" y="982"/>
                    <a:pt x="11973" y="982"/>
                    <a:pt x="11973" y="982"/>
                  </a:cubicBezTo>
                  <a:close/>
                  <a:moveTo>
                    <a:pt x="15022" y="982"/>
                  </a:moveTo>
                  <a:lnTo>
                    <a:pt x="19931" y="5891"/>
                  </a:lnTo>
                  <a:lnTo>
                    <a:pt x="15518" y="5891"/>
                  </a:lnTo>
                  <a:lnTo>
                    <a:pt x="13064" y="982"/>
                  </a:lnTo>
                  <a:cubicBezTo>
                    <a:pt x="13064" y="982"/>
                    <a:pt x="15022" y="982"/>
                    <a:pt x="15022" y="982"/>
                  </a:cubicBezTo>
                  <a:close/>
                  <a:moveTo>
                    <a:pt x="21600" y="6382"/>
                  </a:moveTo>
                  <a:cubicBezTo>
                    <a:pt x="21600" y="6272"/>
                    <a:pt x="21557" y="6175"/>
                    <a:pt x="21495" y="6093"/>
                  </a:cubicBezTo>
                  <a:lnTo>
                    <a:pt x="21502" y="6088"/>
                  </a:lnTo>
                  <a:lnTo>
                    <a:pt x="21471" y="6057"/>
                  </a:lnTo>
                  <a:cubicBezTo>
                    <a:pt x="21459" y="6044"/>
                    <a:pt x="21448" y="6032"/>
                    <a:pt x="21434" y="6020"/>
                  </a:cubicBezTo>
                  <a:lnTo>
                    <a:pt x="15611" y="197"/>
                  </a:lnTo>
                  <a:lnTo>
                    <a:pt x="15604" y="201"/>
                  </a:lnTo>
                  <a:cubicBezTo>
                    <a:pt x="15514" y="82"/>
                    <a:pt x="15379" y="0"/>
                    <a:pt x="15218" y="0"/>
                  </a:cubicBezTo>
                  <a:lnTo>
                    <a:pt x="6382" y="0"/>
                  </a:lnTo>
                  <a:cubicBezTo>
                    <a:pt x="6221" y="0"/>
                    <a:pt x="6086" y="82"/>
                    <a:pt x="5996" y="201"/>
                  </a:cubicBezTo>
                  <a:lnTo>
                    <a:pt x="5989" y="197"/>
                  </a:lnTo>
                  <a:lnTo>
                    <a:pt x="166" y="6020"/>
                  </a:lnTo>
                  <a:cubicBezTo>
                    <a:pt x="152" y="6032"/>
                    <a:pt x="141" y="6044"/>
                    <a:pt x="129" y="6057"/>
                  </a:cubicBezTo>
                  <a:lnTo>
                    <a:pt x="98" y="6088"/>
                  </a:lnTo>
                  <a:lnTo>
                    <a:pt x="105" y="6093"/>
                  </a:lnTo>
                  <a:cubicBezTo>
                    <a:pt x="43" y="6175"/>
                    <a:pt x="0" y="6272"/>
                    <a:pt x="0" y="6382"/>
                  </a:cubicBezTo>
                  <a:cubicBezTo>
                    <a:pt x="0" y="6499"/>
                    <a:pt x="46" y="6602"/>
                    <a:pt x="115" y="6686"/>
                  </a:cubicBezTo>
                  <a:lnTo>
                    <a:pt x="109" y="6690"/>
                  </a:lnTo>
                  <a:lnTo>
                    <a:pt x="10418" y="21418"/>
                  </a:lnTo>
                  <a:lnTo>
                    <a:pt x="10424" y="21413"/>
                  </a:lnTo>
                  <a:cubicBezTo>
                    <a:pt x="10514" y="21525"/>
                    <a:pt x="10646" y="21600"/>
                    <a:pt x="10800" y="21600"/>
                  </a:cubicBezTo>
                  <a:cubicBezTo>
                    <a:pt x="10954" y="21600"/>
                    <a:pt x="11086" y="21525"/>
                    <a:pt x="11176" y="21413"/>
                  </a:cubicBezTo>
                  <a:lnTo>
                    <a:pt x="11182" y="21418"/>
                  </a:lnTo>
                  <a:lnTo>
                    <a:pt x="21491" y="6690"/>
                  </a:lnTo>
                  <a:lnTo>
                    <a:pt x="21485" y="6686"/>
                  </a:lnTo>
                  <a:cubicBezTo>
                    <a:pt x="21553" y="6602"/>
                    <a:pt x="21600" y="6499"/>
                    <a:pt x="21600" y="63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04221" y="765535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spc="600">
                <a:solidFill>
                  <a:schemeClr val="accent6"/>
                </a:solidFill>
                <a:latin typeface="Montserrat" charset="0"/>
                <a:ea typeface="Montserrat" charset="0"/>
                <a:cs typeface="Montserrat" charset="0"/>
              </a:rPr>
              <a:t>MARKETING PLAN</a:t>
            </a:r>
            <a:endParaRPr lang="en-US" sz="4000" b="1" spc="600">
              <a:solidFill>
                <a:schemeClr val="accent6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8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FC017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Montserrat</vt:lpstr>
      <vt:lpstr>Open Sans</vt:lpstr>
      <vt:lpstr>Poppins SemiBold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leo Bla</cp:lastModifiedBy>
  <cp:revision>365</cp:revision>
  <dcterms:created xsi:type="dcterms:W3CDTF">2017-08-16T08:19:33Z</dcterms:created>
  <dcterms:modified xsi:type="dcterms:W3CDTF">2023-03-09T15:58:09Z</dcterms:modified>
</cp:coreProperties>
</file>