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9" r:id="rId4"/>
    <p:sldId id="260" r:id="rId5"/>
    <p:sldId id="261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4B"/>
    <a:srgbClr val="063F5E"/>
    <a:srgbClr val="042639"/>
    <a:srgbClr val="031F2F"/>
    <a:srgbClr val="3E6BBC"/>
    <a:srgbClr val="2B4B85"/>
    <a:srgbClr val="063C5A"/>
    <a:srgbClr val="042C42"/>
    <a:srgbClr val="0B6BA1"/>
    <a:srgbClr val="095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D2579-56F2-4469-A5BE-AA3744A2F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F44F3-6952-4855-B9DB-54FFD0299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E8F64-87AF-4993-AA64-D57ABC97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8D6-997B-4B85-8C1B-2A1299A8A36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BBBC6-0B49-4A40-AB04-5C6B9A1A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6547AD-ADBE-45B7-86BF-26B391E5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E39B-D980-46EF-AE0A-3B54647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84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589C0-A99F-4796-A00A-B1D68743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63CE7F-9DA6-463F-9186-A7A94BEA0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06DAE-C75D-4D55-9A11-57EEDF8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8D6-997B-4B85-8C1B-2A1299A8A36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AD07F8-4BB6-4097-BD17-7B419C10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96177B-0124-4068-990E-118DB06E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E39B-D980-46EF-AE0A-3B54647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7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B43DCC-E8A4-46B0-8D3F-4623344C0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D045E1-4F87-48F2-8AE0-F5B6B10B6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B3C41-E7A1-4617-B7DE-C601D9C7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8D6-997B-4B85-8C1B-2A1299A8A36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DE774-9769-46DC-A46B-EE5F0EA2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20721-4FB7-4853-9269-4306136F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E39B-D980-46EF-AE0A-3B54647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8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10AEC-62AA-4006-BD67-8FA5C30A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E946CF-217D-45E0-9EDA-D99CF8F0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6FEF8-0FF2-48B0-94D2-B9616A4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8D6-997B-4B85-8C1B-2A1299A8A36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210CAF-5E11-4CA0-851F-293E1095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789570-DD9C-4F29-9133-FBB7AA55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E39B-D980-46EF-AE0A-3B54647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6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2470F-743B-4DFE-A278-5F65FECD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840177-CE7D-4AF6-BEF5-9BA4B121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1B04E-99A6-41B3-B949-81170A05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8D6-997B-4B85-8C1B-2A1299A8A36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3B5FC-ADF9-41E9-949C-DECAD401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25E901-2FCC-40B0-A661-2D0AA46C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E39B-D980-46EF-AE0A-3B54647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5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DAE8F-F927-4EAC-9786-B73D6A62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A95CE-0202-4B56-9CD4-BD965E116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30ECB9-2B2E-403F-8BE3-2F0F09507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20DEE-D321-4624-ACA5-7F6BBE17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8D6-997B-4B85-8C1B-2A1299A8A36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CFD474-0542-4199-9DD9-63EB8E02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62576B-E72B-4872-9627-589F7583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E39B-D980-46EF-AE0A-3B54647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7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54598-57ED-48C5-8C51-500A6922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3DD2B0-8716-48A2-BDDD-70B7BF1C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557EA5-342A-46F6-8E4A-8E1428DE3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24CECA-7E41-40D1-B5F2-7F22574A5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E92BE7-6EE7-4DFC-84FA-C075E110C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E37274-6865-4AC0-921D-0CC94137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8D6-997B-4B85-8C1B-2A1299A8A36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258BF8-673E-43D1-AD0B-0D7B1980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EED870-4E7B-49EE-B261-C5FF9FC9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E39B-D980-46EF-AE0A-3B54647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36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15EFA-099D-4646-8DF7-BA7F7E0F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C044C2-F191-4F34-97CD-17D3E5E9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8D6-997B-4B85-8C1B-2A1299A8A36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BBD6E0-6338-4243-8756-EB397FEB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C71FFE-1BC4-4532-B037-2ABD4E76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E39B-D980-46EF-AE0A-3B54647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81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36401A-4CEF-4F1C-9B49-E127C472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8D6-997B-4B85-8C1B-2A1299A8A36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FD0642-F401-4311-8EDB-E0D175FB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E4FBFA-D9C6-4E9A-9BB0-C8166EED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E39B-D980-46EF-AE0A-3B54647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94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0A868-4D10-4086-9B71-B559357C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E414A-5211-4D29-9EAB-2705AF94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329BF9-BFB4-4DB0-9A05-6E7B0140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86991D-B43B-4B28-B1F3-702BDB9D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8D6-997B-4B85-8C1B-2A1299A8A36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05258-69A7-4CFC-82BB-0A8AE575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8D4AB6-BA8B-4053-9F4A-4E9EE714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E39B-D980-46EF-AE0A-3B54647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2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7EB0F-7157-4549-A87B-5CBA31A1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83D1E2-E4B5-4C21-BAC9-C01F378B5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796EC4-DC5C-42E5-8840-BC394F7DA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5A4913-749F-4EBF-9F04-A46927DB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8D6-997B-4B85-8C1B-2A1299A8A36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A4412B-8FE6-4FEC-813D-B0E3B7EC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2B37CF-2F69-4CDC-AA91-D96FE962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E39B-D980-46EF-AE0A-3B54647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6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D48FBF-AE19-4AD5-9A8E-30175B3C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0139E6-A4D0-4F66-BB64-1148F9D9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DD7F2-4559-468C-B30C-BBB18689A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58D6-997B-4B85-8C1B-2A1299A8A36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3242D-5228-4B03-908C-6F3546CFA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3FD3BE-7CBB-4B1B-BDCD-D0F60D539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E39B-D980-46EF-AE0A-3B54647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7B19AC4-47C4-4770-AAC4-755A04FA82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1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EF67068-6F3D-4239-8168-8CF70FCB306A}"/>
              </a:ext>
            </a:extLst>
          </p:cNvPr>
          <p:cNvSpPr/>
          <p:nvPr/>
        </p:nvSpPr>
        <p:spPr>
          <a:xfrm>
            <a:off x="121920" y="81280"/>
            <a:ext cx="11948160" cy="78740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00000">
                <a:srgbClr val="05324B"/>
              </a:gs>
              <a:gs pos="51000">
                <a:srgbClr val="042C42"/>
              </a:gs>
              <a:gs pos="19000">
                <a:srgbClr val="05324B"/>
              </a:gs>
              <a:gs pos="1000">
                <a:srgbClr val="063F5E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42639"/>
            </a:solidFill>
          </a:ln>
          <a:effectLst>
            <a:innerShdw blurRad="63500" dist="50800">
              <a:schemeClr val="accent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Perfil Socioeconômico 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8CF1A2-BCCF-4F50-AC2E-D8342EE3D7D0}"/>
              </a:ext>
            </a:extLst>
          </p:cNvPr>
          <p:cNvSpPr/>
          <p:nvPr/>
        </p:nvSpPr>
        <p:spPr>
          <a:xfrm>
            <a:off x="111760" y="949960"/>
            <a:ext cx="11856720" cy="5764876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7AE4231-B339-4083-B904-B40E1508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43164"/>
            <a:ext cx="1432559" cy="6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7B19AC4-47C4-4770-AAC4-755A04FA82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1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EF67068-6F3D-4239-8168-8CF70FCB306A}"/>
              </a:ext>
            </a:extLst>
          </p:cNvPr>
          <p:cNvSpPr/>
          <p:nvPr/>
        </p:nvSpPr>
        <p:spPr>
          <a:xfrm>
            <a:off x="121920" y="81280"/>
            <a:ext cx="11948160" cy="78740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00000">
                <a:srgbClr val="05324B"/>
              </a:gs>
              <a:gs pos="51000">
                <a:srgbClr val="042C42"/>
              </a:gs>
              <a:gs pos="19000">
                <a:srgbClr val="05324B"/>
              </a:gs>
              <a:gs pos="1000">
                <a:srgbClr val="063F5E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42639"/>
            </a:solidFill>
          </a:ln>
          <a:effectLst>
            <a:innerShdw blurRad="63500" dist="50800">
              <a:schemeClr val="accent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Perfil Socioeconômico 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8CF1A2-BCCF-4F50-AC2E-D8342EE3D7D0}"/>
              </a:ext>
            </a:extLst>
          </p:cNvPr>
          <p:cNvSpPr/>
          <p:nvPr/>
        </p:nvSpPr>
        <p:spPr>
          <a:xfrm>
            <a:off x="111760" y="863601"/>
            <a:ext cx="6268720" cy="1971039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1963251-BB15-4F0E-B26F-D17F783DFB6D}"/>
              </a:ext>
            </a:extLst>
          </p:cNvPr>
          <p:cNvSpPr/>
          <p:nvPr/>
        </p:nvSpPr>
        <p:spPr>
          <a:xfrm>
            <a:off x="121920" y="2921000"/>
            <a:ext cx="6268720" cy="1803399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D2755BC-A66C-4945-BE7C-7BF26BC66817}"/>
              </a:ext>
            </a:extLst>
          </p:cNvPr>
          <p:cNvSpPr/>
          <p:nvPr/>
        </p:nvSpPr>
        <p:spPr>
          <a:xfrm>
            <a:off x="121920" y="4805680"/>
            <a:ext cx="6268720" cy="20116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25983989-796F-488D-8C8D-919B0790F139}"/>
              </a:ext>
            </a:extLst>
          </p:cNvPr>
          <p:cNvSpPr/>
          <p:nvPr/>
        </p:nvSpPr>
        <p:spPr>
          <a:xfrm>
            <a:off x="6502400" y="868680"/>
            <a:ext cx="5567680" cy="3855719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4F9EE40-4C04-4AB3-BAB5-E215D4CE0AF1}"/>
              </a:ext>
            </a:extLst>
          </p:cNvPr>
          <p:cNvSpPr/>
          <p:nvPr/>
        </p:nvSpPr>
        <p:spPr>
          <a:xfrm>
            <a:off x="6512560" y="4805680"/>
            <a:ext cx="5567680" cy="197104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7AE4231-B339-4083-B904-B40E1508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43164"/>
            <a:ext cx="1432559" cy="6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4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7B19AC4-47C4-4770-AAC4-755A04FA82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1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8CF1A2-BCCF-4F50-AC2E-D8342EE3D7D0}"/>
              </a:ext>
            </a:extLst>
          </p:cNvPr>
          <p:cNvSpPr/>
          <p:nvPr/>
        </p:nvSpPr>
        <p:spPr>
          <a:xfrm>
            <a:off x="121920" y="949960"/>
            <a:ext cx="3393439" cy="2660996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EF67068-6F3D-4239-8168-8CF70FCB306A}"/>
              </a:ext>
            </a:extLst>
          </p:cNvPr>
          <p:cNvSpPr/>
          <p:nvPr/>
        </p:nvSpPr>
        <p:spPr>
          <a:xfrm>
            <a:off x="121920" y="81280"/>
            <a:ext cx="11948160" cy="78740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00000">
                <a:srgbClr val="05324B"/>
              </a:gs>
              <a:gs pos="51000">
                <a:srgbClr val="042C42"/>
              </a:gs>
              <a:gs pos="19000">
                <a:srgbClr val="05324B"/>
              </a:gs>
              <a:gs pos="1000">
                <a:srgbClr val="063F5E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42639"/>
            </a:solidFill>
          </a:ln>
          <a:effectLst>
            <a:innerShdw blurRad="63500" dist="50800">
              <a:schemeClr val="accent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Perfil Socioeconômico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7AE4231-B339-4083-B904-B40E1508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43164"/>
            <a:ext cx="1432559" cy="639156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F340DC8-2469-465B-8B41-EBBE97F47BE9}"/>
              </a:ext>
            </a:extLst>
          </p:cNvPr>
          <p:cNvSpPr/>
          <p:nvPr/>
        </p:nvSpPr>
        <p:spPr>
          <a:xfrm>
            <a:off x="121919" y="3856644"/>
            <a:ext cx="3393439" cy="2660996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9B553DC-B960-4DB4-8CBB-B4A1BAD3B47D}"/>
              </a:ext>
            </a:extLst>
          </p:cNvPr>
          <p:cNvSpPr/>
          <p:nvPr/>
        </p:nvSpPr>
        <p:spPr>
          <a:xfrm>
            <a:off x="8554720" y="949960"/>
            <a:ext cx="3393439" cy="2660996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108E670-8152-4877-973D-48A64F88DE12}"/>
              </a:ext>
            </a:extLst>
          </p:cNvPr>
          <p:cNvSpPr/>
          <p:nvPr/>
        </p:nvSpPr>
        <p:spPr>
          <a:xfrm>
            <a:off x="8554719" y="3856644"/>
            <a:ext cx="3393439" cy="2660996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75F9502-2D3F-4FFD-B8A4-5004983AEF77}"/>
              </a:ext>
            </a:extLst>
          </p:cNvPr>
          <p:cNvSpPr/>
          <p:nvPr/>
        </p:nvSpPr>
        <p:spPr>
          <a:xfrm>
            <a:off x="4338319" y="910244"/>
            <a:ext cx="3271520" cy="1711036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D789154-0AB0-411C-908A-F86848630CEE}"/>
              </a:ext>
            </a:extLst>
          </p:cNvPr>
          <p:cNvSpPr/>
          <p:nvPr/>
        </p:nvSpPr>
        <p:spPr>
          <a:xfrm>
            <a:off x="4338319" y="4929563"/>
            <a:ext cx="3271520" cy="1711036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441A6CB2-9032-4A67-A07D-DEE981137BF1}"/>
              </a:ext>
            </a:extLst>
          </p:cNvPr>
          <p:cNvSpPr/>
          <p:nvPr/>
        </p:nvSpPr>
        <p:spPr>
          <a:xfrm>
            <a:off x="4338319" y="2919903"/>
            <a:ext cx="3271520" cy="1711036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50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7B19AC4-47C4-4770-AAC4-755A04FA82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1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8CF1A2-BCCF-4F50-AC2E-D8342EE3D7D0}"/>
              </a:ext>
            </a:extLst>
          </p:cNvPr>
          <p:cNvSpPr/>
          <p:nvPr/>
        </p:nvSpPr>
        <p:spPr>
          <a:xfrm>
            <a:off x="121920" y="949960"/>
            <a:ext cx="3393439" cy="2660996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EF67068-6F3D-4239-8168-8CF70FCB306A}"/>
              </a:ext>
            </a:extLst>
          </p:cNvPr>
          <p:cNvSpPr/>
          <p:nvPr/>
        </p:nvSpPr>
        <p:spPr>
          <a:xfrm>
            <a:off x="121920" y="81280"/>
            <a:ext cx="11948160" cy="78740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00000">
                <a:srgbClr val="05324B"/>
              </a:gs>
              <a:gs pos="51000">
                <a:srgbClr val="042C42"/>
              </a:gs>
              <a:gs pos="19000">
                <a:srgbClr val="05324B"/>
              </a:gs>
              <a:gs pos="1000">
                <a:srgbClr val="063F5E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42639"/>
            </a:solidFill>
          </a:ln>
          <a:effectLst>
            <a:innerShdw blurRad="63500" dist="50800">
              <a:schemeClr val="accent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Perfil Socioeconômico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7AE4231-B339-4083-B904-B40E1508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43164"/>
            <a:ext cx="1432559" cy="639156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F340DC8-2469-465B-8B41-EBBE97F47BE9}"/>
              </a:ext>
            </a:extLst>
          </p:cNvPr>
          <p:cNvSpPr/>
          <p:nvPr/>
        </p:nvSpPr>
        <p:spPr>
          <a:xfrm>
            <a:off x="121919" y="3856644"/>
            <a:ext cx="3393439" cy="2660996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9B553DC-B960-4DB4-8CBB-B4A1BAD3B47D}"/>
              </a:ext>
            </a:extLst>
          </p:cNvPr>
          <p:cNvSpPr/>
          <p:nvPr/>
        </p:nvSpPr>
        <p:spPr>
          <a:xfrm>
            <a:off x="8554720" y="949960"/>
            <a:ext cx="3393439" cy="2660996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108E670-8152-4877-973D-48A64F88DE12}"/>
              </a:ext>
            </a:extLst>
          </p:cNvPr>
          <p:cNvSpPr/>
          <p:nvPr/>
        </p:nvSpPr>
        <p:spPr>
          <a:xfrm>
            <a:off x="8554719" y="3856644"/>
            <a:ext cx="3393439" cy="2660996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75F9502-2D3F-4FFD-B8A4-5004983AEF77}"/>
              </a:ext>
            </a:extLst>
          </p:cNvPr>
          <p:cNvSpPr/>
          <p:nvPr/>
        </p:nvSpPr>
        <p:spPr>
          <a:xfrm>
            <a:off x="3759199" y="949960"/>
            <a:ext cx="4551679" cy="1671319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6B3683E-150E-4A46-A933-13411B50C5D4}"/>
              </a:ext>
            </a:extLst>
          </p:cNvPr>
          <p:cNvSpPr/>
          <p:nvPr/>
        </p:nvSpPr>
        <p:spPr>
          <a:xfrm>
            <a:off x="3759198" y="4894579"/>
            <a:ext cx="4551679" cy="1671319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ECFA98F-E410-40AB-B228-F08CF99CF5C4}"/>
              </a:ext>
            </a:extLst>
          </p:cNvPr>
          <p:cNvSpPr/>
          <p:nvPr/>
        </p:nvSpPr>
        <p:spPr>
          <a:xfrm>
            <a:off x="3759198" y="2922269"/>
            <a:ext cx="4551679" cy="1671319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92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7B19AC4-47C4-4770-AAC4-755A04FA82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1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EF67068-6F3D-4239-8168-8CF70FCB306A}"/>
              </a:ext>
            </a:extLst>
          </p:cNvPr>
          <p:cNvSpPr/>
          <p:nvPr/>
        </p:nvSpPr>
        <p:spPr>
          <a:xfrm>
            <a:off x="121920" y="81280"/>
            <a:ext cx="11948160" cy="78740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00000">
                <a:srgbClr val="05324B"/>
              </a:gs>
              <a:gs pos="51000">
                <a:srgbClr val="042C42"/>
              </a:gs>
              <a:gs pos="19000">
                <a:srgbClr val="05324B"/>
              </a:gs>
              <a:gs pos="1000">
                <a:srgbClr val="063F5E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42639"/>
            </a:solidFill>
          </a:ln>
          <a:effectLst>
            <a:innerShdw blurRad="63500" dist="50800">
              <a:schemeClr val="accent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Perfil Socioeconômico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7AE4231-B339-4083-B904-B40E1508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43164"/>
            <a:ext cx="1432559" cy="639156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E87230F-12CF-4EFF-B049-87F98CF37B97}"/>
              </a:ext>
            </a:extLst>
          </p:cNvPr>
          <p:cNvSpPr/>
          <p:nvPr/>
        </p:nvSpPr>
        <p:spPr>
          <a:xfrm>
            <a:off x="3126740" y="949960"/>
            <a:ext cx="5938520" cy="283972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C1D210C-0747-48DF-BED8-04DFCF740CFE}"/>
              </a:ext>
            </a:extLst>
          </p:cNvPr>
          <p:cNvSpPr/>
          <p:nvPr/>
        </p:nvSpPr>
        <p:spPr>
          <a:xfrm>
            <a:off x="3126740" y="3870960"/>
            <a:ext cx="5938520" cy="290576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FD50841-A79A-4246-850A-3DB5C8A4FB5E}"/>
              </a:ext>
            </a:extLst>
          </p:cNvPr>
          <p:cNvSpPr/>
          <p:nvPr/>
        </p:nvSpPr>
        <p:spPr>
          <a:xfrm>
            <a:off x="121920" y="949960"/>
            <a:ext cx="2885440" cy="169164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304866C-142F-4121-85D4-29E0AEA5DE4D}"/>
              </a:ext>
            </a:extLst>
          </p:cNvPr>
          <p:cNvSpPr/>
          <p:nvPr/>
        </p:nvSpPr>
        <p:spPr>
          <a:xfrm>
            <a:off x="120650" y="2943860"/>
            <a:ext cx="2885440" cy="169164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CD0937D-81D3-49B7-8568-3718EFFF1229}"/>
              </a:ext>
            </a:extLst>
          </p:cNvPr>
          <p:cNvSpPr/>
          <p:nvPr/>
        </p:nvSpPr>
        <p:spPr>
          <a:xfrm>
            <a:off x="121920" y="4941570"/>
            <a:ext cx="2885440" cy="169164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D44DB6B-F06C-48AB-9F48-61C3BCC0252C}"/>
              </a:ext>
            </a:extLst>
          </p:cNvPr>
          <p:cNvSpPr/>
          <p:nvPr/>
        </p:nvSpPr>
        <p:spPr>
          <a:xfrm>
            <a:off x="9184640" y="949960"/>
            <a:ext cx="2885440" cy="169164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747729D-9CB5-4FF7-AC58-34B89D4BCE59}"/>
              </a:ext>
            </a:extLst>
          </p:cNvPr>
          <p:cNvSpPr/>
          <p:nvPr/>
        </p:nvSpPr>
        <p:spPr>
          <a:xfrm>
            <a:off x="9183370" y="2943860"/>
            <a:ext cx="2885440" cy="169164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D325E81-B3FB-4B1B-A7B6-9B5FAC256D63}"/>
              </a:ext>
            </a:extLst>
          </p:cNvPr>
          <p:cNvSpPr/>
          <p:nvPr/>
        </p:nvSpPr>
        <p:spPr>
          <a:xfrm>
            <a:off x="9184640" y="4941570"/>
            <a:ext cx="2885440" cy="169164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26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7B19AC4-47C4-4770-AAC4-755A04FA82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1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8CF1A2-BCCF-4F50-AC2E-D8342EE3D7D0}"/>
              </a:ext>
            </a:extLst>
          </p:cNvPr>
          <p:cNvSpPr/>
          <p:nvPr/>
        </p:nvSpPr>
        <p:spPr>
          <a:xfrm>
            <a:off x="121920" y="95504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EC152E3-E60B-4CBC-82AB-477A102B97C0}"/>
              </a:ext>
            </a:extLst>
          </p:cNvPr>
          <p:cNvSpPr/>
          <p:nvPr/>
        </p:nvSpPr>
        <p:spPr>
          <a:xfrm>
            <a:off x="121920" y="286512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3A23CF3-A7E1-4714-A36C-2043A2725F80}"/>
              </a:ext>
            </a:extLst>
          </p:cNvPr>
          <p:cNvSpPr/>
          <p:nvPr/>
        </p:nvSpPr>
        <p:spPr>
          <a:xfrm>
            <a:off x="121920" y="477520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E4A512D-6A50-437E-8E71-121B6C135DB8}"/>
              </a:ext>
            </a:extLst>
          </p:cNvPr>
          <p:cNvSpPr/>
          <p:nvPr/>
        </p:nvSpPr>
        <p:spPr>
          <a:xfrm>
            <a:off x="8676640" y="95504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33573B9-AF38-4B43-8C10-CB7C1D5B7213}"/>
              </a:ext>
            </a:extLst>
          </p:cNvPr>
          <p:cNvSpPr/>
          <p:nvPr/>
        </p:nvSpPr>
        <p:spPr>
          <a:xfrm>
            <a:off x="8676640" y="477520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411384D-560A-4454-8DD1-DDBDBF84DACF}"/>
              </a:ext>
            </a:extLst>
          </p:cNvPr>
          <p:cNvSpPr/>
          <p:nvPr/>
        </p:nvSpPr>
        <p:spPr>
          <a:xfrm>
            <a:off x="8676640" y="286512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BAEF0CF-F7EC-4D21-8FFC-544EB372D7F6}"/>
              </a:ext>
            </a:extLst>
          </p:cNvPr>
          <p:cNvSpPr/>
          <p:nvPr/>
        </p:nvSpPr>
        <p:spPr>
          <a:xfrm>
            <a:off x="3860800" y="949960"/>
            <a:ext cx="4541520" cy="29006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EF67068-6F3D-4239-8168-8CF70FCB306A}"/>
              </a:ext>
            </a:extLst>
          </p:cNvPr>
          <p:cNvSpPr/>
          <p:nvPr/>
        </p:nvSpPr>
        <p:spPr>
          <a:xfrm>
            <a:off x="121920" y="81280"/>
            <a:ext cx="11948160" cy="78740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00000">
                <a:srgbClr val="05324B"/>
              </a:gs>
              <a:gs pos="51000">
                <a:srgbClr val="042C42"/>
              </a:gs>
              <a:gs pos="19000">
                <a:srgbClr val="05324B"/>
              </a:gs>
              <a:gs pos="1000">
                <a:srgbClr val="063F5E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42639"/>
            </a:solidFill>
          </a:ln>
          <a:effectLst>
            <a:innerShdw blurRad="63500" dist="50800">
              <a:schemeClr val="accent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Perfil Socioeconômico 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31D3790-D86E-4530-8AB1-35B32C5FBE0A}"/>
              </a:ext>
            </a:extLst>
          </p:cNvPr>
          <p:cNvSpPr/>
          <p:nvPr/>
        </p:nvSpPr>
        <p:spPr>
          <a:xfrm>
            <a:off x="3860800" y="3931920"/>
            <a:ext cx="4541520" cy="260604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7AE4231-B339-4083-B904-B40E1508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43164"/>
            <a:ext cx="1432559" cy="6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0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7B19AC4-47C4-4770-AAC4-755A04FA82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1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8CF1A2-BCCF-4F50-AC2E-D8342EE3D7D0}"/>
              </a:ext>
            </a:extLst>
          </p:cNvPr>
          <p:cNvSpPr/>
          <p:nvPr/>
        </p:nvSpPr>
        <p:spPr>
          <a:xfrm>
            <a:off x="121920" y="95504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EC152E3-E60B-4CBC-82AB-477A102B97C0}"/>
              </a:ext>
            </a:extLst>
          </p:cNvPr>
          <p:cNvSpPr/>
          <p:nvPr/>
        </p:nvSpPr>
        <p:spPr>
          <a:xfrm>
            <a:off x="121920" y="286512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3A23CF3-A7E1-4714-A36C-2043A2725F80}"/>
              </a:ext>
            </a:extLst>
          </p:cNvPr>
          <p:cNvSpPr/>
          <p:nvPr/>
        </p:nvSpPr>
        <p:spPr>
          <a:xfrm>
            <a:off x="121920" y="477520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E4A512D-6A50-437E-8E71-121B6C135DB8}"/>
              </a:ext>
            </a:extLst>
          </p:cNvPr>
          <p:cNvSpPr/>
          <p:nvPr/>
        </p:nvSpPr>
        <p:spPr>
          <a:xfrm>
            <a:off x="8676640" y="95504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33573B9-AF38-4B43-8C10-CB7C1D5B7213}"/>
              </a:ext>
            </a:extLst>
          </p:cNvPr>
          <p:cNvSpPr/>
          <p:nvPr/>
        </p:nvSpPr>
        <p:spPr>
          <a:xfrm>
            <a:off x="8676640" y="477520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411384D-560A-4454-8DD1-DDBDBF84DACF}"/>
              </a:ext>
            </a:extLst>
          </p:cNvPr>
          <p:cNvSpPr/>
          <p:nvPr/>
        </p:nvSpPr>
        <p:spPr>
          <a:xfrm>
            <a:off x="8676640" y="286512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BAEF0CF-F7EC-4D21-8FFC-544EB372D7F6}"/>
              </a:ext>
            </a:extLst>
          </p:cNvPr>
          <p:cNvSpPr/>
          <p:nvPr/>
        </p:nvSpPr>
        <p:spPr>
          <a:xfrm>
            <a:off x="3613665" y="919480"/>
            <a:ext cx="4941055" cy="29006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EF67068-6F3D-4239-8168-8CF70FCB306A}"/>
              </a:ext>
            </a:extLst>
          </p:cNvPr>
          <p:cNvSpPr/>
          <p:nvPr/>
        </p:nvSpPr>
        <p:spPr>
          <a:xfrm>
            <a:off x="121920" y="81280"/>
            <a:ext cx="11948160" cy="78740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00000">
                <a:srgbClr val="05324B"/>
              </a:gs>
              <a:gs pos="51000">
                <a:srgbClr val="042C42"/>
              </a:gs>
              <a:gs pos="19000">
                <a:srgbClr val="05324B"/>
              </a:gs>
              <a:gs pos="1000">
                <a:srgbClr val="063F5E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42639"/>
            </a:solidFill>
          </a:ln>
          <a:effectLst>
            <a:innerShdw blurRad="63500" dist="50800">
              <a:schemeClr val="accent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Perfil Socioeconômico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7AE4231-B339-4083-B904-B40E1508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43164"/>
            <a:ext cx="1432559" cy="639156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7A5671B-4368-42BF-90EC-2D7FFB040ABA}"/>
              </a:ext>
            </a:extLst>
          </p:cNvPr>
          <p:cNvSpPr/>
          <p:nvPr/>
        </p:nvSpPr>
        <p:spPr>
          <a:xfrm>
            <a:off x="6255542" y="3931920"/>
            <a:ext cx="2299178" cy="256032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31D3790-D86E-4530-8AB1-35B32C5FBE0A}"/>
              </a:ext>
            </a:extLst>
          </p:cNvPr>
          <p:cNvSpPr/>
          <p:nvPr/>
        </p:nvSpPr>
        <p:spPr>
          <a:xfrm>
            <a:off x="3637280" y="3901440"/>
            <a:ext cx="2421651" cy="259080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73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7B19AC4-47C4-4770-AAC4-755A04FA82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1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8CF1A2-BCCF-4F50-AC2E-D8342EE3D7D0}"/>
              </a:ext>
            </a:extLst>
          </p:cNvPr>
          <p:cNvSpPr/>
          <p:nvPr/>
        </p:nvSpPr>
        <p:spPr>
          <a:xfrm>
            <a:off x="121920" y="95504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EC152E3-E60B-4CBC-82AB-477A102B97C0}"/>
              </a:ext>
            </a:extLst>
          </p:cNvPr>
          <p:cNvSpPr/>
          <p:nvPr/>
        </p:nvSpPr>
        <p:spPr>
          <a:xfrm>
            <a:off x="121920" y="286512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3A23CF3-A7E1-4714-A36C-2043A2725F80}"/>
              </a:ext>
            </a:extLst>
          </p:cNvPr>
          <p:cNvSpPr/>
          <p:nvPr/>
        </p:nvSpPr>
        <p:spPr>
          <a:xfrm>
            <a:off x="121920" y="477520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E4A512D-6A50-437E-8E71-121B6C135DB8}"/>
              </a:ext>
            </a:extLst>
          </p:cNvPr>
          <p:cNvSpPr/>
          <p:nvPr/>
        </p:nvSpPr>
        <p:spPr>
          <a:xfrm>
            <a:off x="8676640" y="95504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33573B9-AF38-4B43-8C10-CB7C1D5B7213}"/>
              </a:ext>
            </a:extLst>
          </p:cNvPr>
          <p:cNvSpPr/>
          <p:nvPr/>
        </p:nvSpPr>
        <p:spPr>
          <a:xfrm>
            <a:off x="8676640" y="477520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411384D-560A-4454-8DD1-DDBDBF84DACF}"/>
              </a:ext>
            </a:extLst>
          </p:cNvPr>
          <p:cNvSpPr/>
          <p:nvPr/>
        </p:nvSpPr>
        <p:spPr>
          <a:xfrm>
            <a:off x="8676640" y="2865120"/>
            <a:ext cx="3393440" cy="191008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EF67068-6F3D-4239-8168-8CF70FCB306A}"/>
              </a:ext>
            </a:extLst>
          </p:cNvPr>
          <p:cNvSpPr/>
          <p:nvPr/>
        </p:nvSpPr>
        <p:spPr>
          <a:xfrm>
            <a:off x="121920" y="81280"/>
            <a:ext cx="11948160" cy="78740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00000">
                <a:srgbClr val="05324B"/>
              </a:gs>
              <a:gs pos="51000">
                <a:srgbClr val="042C42"/>
              </a:gs>
              <a:gs pos="19000">
                <a:srgbClr val="05324B"/>
              </a:gs>
              <a:gs pos="1000">
                <a:srgbClr val="063F5E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42639"/>
            </a:solidFill>
          </a:ln>
          <a:effectLst>
            <a:innerShdw blurRad="63500" dist="50800">
              <a:schemeClr val="accent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Perfil Socioeconômico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7AE4231-B339-4083-B904-B40E1508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43164"/>
            <a:ext cx="1432559" cy="639156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7A5671B-4368-42BF-90EC-2D7FFB040ABA}"/>
              </a:ext>
            </a:extLst>
          </p:cNvPr>
          <p:cNvSpPr/>
          <p:nvPr/>
        </p:nvSpPr>
        <p:spPr>
          <a:xfrm>
            <a:off x="6255542" y="3931920"/>
            <a:ext cx="2299178" cy="256032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31D3790-D86E-4530-8AB1-35B32C5FBE0A}"/>
              </a:ext>
            </a:extLst>
          </p:cNvPr>
          <p:cNvSpPr/>
          <p:nvPr/>
        </p:nvSpPr>
        <p:spPr>
          <a:xfrm>
            <a:off x="3637280" y="3901440"/>
            <a:ext cx="2421651" cy="259080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5E8042E-FAC4-4ED3-A177-F58863D9A3F7}"/>
              </a:ext>
            </a:extLst>
          </p:cNvPr>
          <p:cNvSpPr/>
          <p:nvPr/>
        </p:nvSpPr>
        <p:spPr>
          <a:xfrm>
            <a:off x="6255542" y="1135380"/>
            <a:ext cx="2299178" cy="256032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A1761B5-9A21-4F0D-B981-2F1CE065668F}"/>
              </a:ext>
            </a:extLst>
          </p:cNvPr>
          <p:cNvSpPr/>
          <p:nvPr/>
        </p:nvSpPr>
        <p:spPr>
          <a:xfrm>
            <a:off x="3637280" y="1104900"/>
            <a:ext cx="2421651" cy="2590800"/>
          </a:xfrm>
          <a:prstGeom prst="roundRect">
            <a:avLst>
              <a:gd name="adj" fmla="val 5852"/>
            </a:avLst>
          </a:prstGeom>
          <a:gradFill flip="none" rotWithShape="1">
            <a:gsLst>
              <a:gs pos="19000">
                <a:srgbClr val="042639"/>
              </a:gs>
              <a:gs pos="59000">
                <a:srgbClr val="042C42"/>
              </a:gs>
              <a:gs pos="83000">
                <a:srgbClr val="042C42"/>
              </a:gs>
              <a:gs pos="97000">
                <a:srgbClr val="042C42"/>
              </a:gs>
            </a:gsLst>
            <a:lin ang="2700000" scaled="1"/>
            <a:tileRect/>
          </a:gradFill>
          <a:ln>
            <a:solidFill>
              <a:srgbClr val="042639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139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PHYLIPE EDUARDO</dc:creator>
  <cp:lastModifiedBy>PHYLIPE EDUARDO</cp:lastModifiedBy>
  <cp:revision>10</cp:revision>
  <dcterms:created xsi:type="dcterms:W3CDTF">2022-04-02T21:47:00Z</dcterms:created>
  <dcterms:modified xsi:type="dcterms:W3CDTF">2022-04-03T17:20:56Z</dcterms:modified>
</cp:coreProperties>
</file>