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4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v.bu.edu/survey/tutorial_evaluation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IS&amp;T Research </a:t>
            </a:r>
            <a:r>
              <a:rPr lang="en-US" dirty="0" smtClean="0"/>
              <a:t>Computing Services</a:t>
            </a:r>
          </a:p>
          <a:p>
            <a:r>
              <a:rPr lang="en-US" dirty="0" smtClean="0"/>
              <a:t>Katia Oleinik</a:t>
            </a:r>
          </a:p>
          <a:p>
            <a:r>
              <a:rPr lang="en-US" dirty="0" smtClean="0"/>
              <a:t>Shuai Wei</a:t>
            </a:r>
            <a:endParaRPr lang="en-US" dirty="0"/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778" y="4978929"/>
            <a:ext cx="1620443" cy="74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tutorial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http://www.bu.edu/tech/support/research/training-consulting/live-tutorials/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 the </a:t>
            </a:r>
            <a:r>
              <a:rPr lang="en-US" dirty="0" smtClean="0"/>
              <a:t>tutorial!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fill the evaluation 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scv.bu.edu/survey/tutorial_evaluation.html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help@scc.bu.edu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 smtClean="0"/>
              <a:t>Tutorial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Python Libraries for Data Scientists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Data; Selecting and Filtering the Data; Data manipulation, sorting, grouping, rearranging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the data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Many popular Python toolboxes/libraries: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Visualization libraries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</a:t>
            </a:r>
            <a:endParaRPr lang="en-US" dirty="0" smtClean="0"/>
          </a:p>
          <a:p>
            <a:pPr lvl="1"/>
            <a:r>
              <a:rPr lang="en-US" dirty="0" err="1" smtClean="0"/>
              <a:t>Seaborn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and many more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these libraries are installed on the SCC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NumPy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SciPy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part of </a:t>
            </a:r>
            <a:r>
              <a:rPr lang="en-US" dirty="0" err="1" smtClean="0"/>
              <a:t>SciPy</a:t>
            </a:r>
            <a:r>
              <a:rPr lang="en-US" dirty="0" smtClean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handling missing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SciKit</a:t>
            </a:r>
            <a:r>
              <a:rPr lang="en-US" i="1" dirty="0" smtClean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matplotlib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ython </a:t>
            </a:r>
            <a:r>
              <a:rPr lang="en-US" dirty="0"/>
              <a:t>2D plotting library which produces publication quality figures in a variety of hardcopy formats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/>
              <a:t>Seaborn</a:t>
            </a:r>
            <a:r>
              <a:rPr lang="en-US" i="1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based on </a:t>
            </a:r>
            <a:r>
              <a:rPr lang="en-US" dirty="0" err="1" smtClean="0"/>
              <a:t>matplotlib</a:t>
            </a:r>
            <a:r>
              <a:rPr lang="en-US" dirty="0"/>
              <a:t> 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344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Download tutorial notebook</vt:lpstr>
      <vt:lpstr>Thank you for attending the tutorial!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Wei, Shuai</cp:lastModifiedBy>
  <cp:revision>103</cp:revision>
  <dcterms:created xsi:type="dcterms:W3CDTF">2017-08-29T17:00:17Z</dcterms:created>
  <dcterms:modified xsi:type="dcterms:W3CDTF">2019-02-01T17:32:29Z</dcterms:modified>
</cp:coreProperties>
</file>