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FD82-5842-4240-AAA4-28B4FB22B85A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514C-B839-4D0D-85B0-CA38250297D3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87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FD82-5842-4240-AAA4-28B4FB22B85A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514C-B839-4D0D-85B0-CA3825029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70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FD82-5842-4240-AAA4-28B4FB22B85A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514C-B839-4D0D-85B0-CA3825029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166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FD82-5842-4240-AAA4-28B4FB22B85A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514C-B839-4D0D-85B0-CA38250297D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485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FD82-5842-4240-AAA4-28B4FB22B85A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514C-B839-4D0D-85B0-CA3825029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52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FD82-5842-4240-AAA4-28B4FB22B85A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514C-B839-4D0D-85B0-CA38250297D3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68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FD82-5842-4240-AAA4-28B4FB22B85A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514C-B839-4D0D-85B0-CA3825029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709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FD82-5842-4240-AAA4-28B4FB22B85A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514C-B839-4D0D-85B0-CA3825029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6019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FD82-5842-4240-AAA4-28B4FB22B85A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514C-B839-4D0D-85B0-CA3825029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89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FD82-5842-4240-AAA4-28B4FB22B85A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514C-B839-4D0D-85B0-CA3825029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915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FD82-5842-4240-AAA4-28B4FB22B85A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514C-B839-4D0D-85B0-CA3825029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56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FD82-5842-4240-AAA4-28B4FB22B85A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514C-B839-4D0D-85B0-CA3825029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49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FD82-5842-4240-AAA4-28B4FB22B85A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514C-B839-4D0D-85B0-CA3825029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93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FD82-5842-4240-AAA4-28B4FB22B85A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514C-B839-4D0D-85B0-CA3825029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91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FD82-5842-4240-AAA4-28B4FB22B85A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514C-B839-4D0D-85B0-CA3825029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48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FD82-5842-4240-AAA4-28B4FB22B85A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514C-B839-4D0D-85B0-CA3825029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66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FD82-5842-4240-AAA4-28B4FB22B85A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514C-B839-4D0D-85B0-CA3825029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94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CFFD82-5842-4240-AAA4-28B4FB22B85A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266514C-B839-4D0D-85B0-CA38250297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260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F4C6-96DF-432D-A74E-38E2D799C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DGE Group 2’s Week 1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80971-7D62-4181-8505-31A851FD8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Our progress so far</a:t>
            </a:r>
          </a:p>
        </p:txBody>
      </p:sp>
    </p:spTree>
    <p:extLst>
      <p:ext uri="{BB962C8B-B14F-4D97-AF65-F5344CB8AC3E}">
        <p14:creationId xmlns:p14="http://schemas.microsoft.com/office/powerpoint/2010/main" val="94199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BFA5-8D07-45B9-8B45-23C74DD4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44C9-315D-4AAD-80A9-5B33A81A7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endParaRPr lang="en-AU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AU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AU" dirty="0">
                <a:solidFill>
                  <a:schemeClr val="tx1"/>
                </a:solidFill>
              </a:rPr>
              <a:t>Git repository</a:t>
            </a:r>
          </a:p>
          <a:p>
            <a:pPr>
              <a:buFontTx/>
              <a:buChar char="-"/>
            </a:pPr>
            <a:r>
              <a:rPr lang="en-AU" dirty="0">
                <a:solidFill>
                  <a:schemeClr val="tx1"/>
                </a:solidFill>
              </a:rPr>
              <a:t>Jira project</a:t>
            </a:r>
          </a:p>
          <a:p>
            <a:pPr>
              <a:buFontTx/>
              <a:buChar char="-"/>
            </a:pPr>
            <a:r>
              <a:rPr lang="en-AU" dirty="0">
                <a:solidFill>
                  <a:schemeClr val="tx1"/>
                </a:solidFill>
              </a:rPr>
              <a:t>Initial sprints/Stories</a:t>
            </a:r>
          </a:p>
          <a:p>
            <a:pPr>
              <a:buFontTx/>
              <a:buChar char="-"/>
            </a:pPr>
            <a:r>
              <a:rPr lang="en-AU" dirty="0">
                <a:solidFill>
                  <a:schemeClr val="tx1"/>
                </a:solidFill>
              </a:rPr>
              <a:t>Main Use Case Diagram </a:t>
            </a:r>
          </a:p>
          <a:p>
            <a:pPr>
              <a:buFontTx/>
              <a:buChar char="-"/>
            </a:pPr>
            <a:r>
              <a:rPr lang="en-AU" dirty="0">
                <a:solidFill>
                  <a:schemeClr val="tx1"/>
                </a:solidFill>
              </a:rPr>
              <a:t>Sub Use Case diagrams</a:t>
            </a:r>
          </a:p>
          <a:p>
            <a:pPr>
              <a:buFontTx/>
              <a:buChar char="-"/>
            </a:pPr>
            <a:r>
              <a:rPr lang="en-AU" dirty="0">
                <a:solidFill>
                  <a:schemeClr val="tx1"/>
                </a:solidFill>
              </a:rPr>
              <a:t>System Sequence Diagrams</a:t>
            </a:r>
          </a:p>
          <a:p>
            <a:pPr>
              <a:buFontTx/>
              <a:buChar char="-"/>
            </a:pPr>
            <a:r>
              <a:rPr lang="en-AU" dirty="0">
                <a:solidFill>
                  <a:schemeClr val="tx1"/>
                </a:solidFill>
              </a:rPr>
              <a:t>Looking at Windows Form </a:t>
            </a:r>
            <a:r>
              <a:rPr lang="en-AU">
                <a:solidFill>
                  <a:schemeClr val="tx1"/>
                </a:solidFill>
              </a:rPr>
              <a:t>or WPF app</a:t>
            </a:r>
            <a:endParaRPr lang="en-AU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AU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AU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2958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</TotalTime>
  <Words>36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DGE Group 2’s Week 1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DGE Group 2’s Week 1 report</dc:title>
  <dc:creator>Matt Phyland</dc:creator>
  <cp:lastModifiedBy>Matt Phyland</cp:lastModifiedBy>
  <cp:revision>2</cp:revision>
  <dcterms:created xsi:type="dcterms:W3CDTF">2020-07-30T05:50:31Z</dcterms:created>
  <dcterms:modified xsi:type="dcterms:W3CDTF">2020-07-30T06:02:23Z</dcterms:modified>
</cp:coreProperties>
</file>