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ontent"/>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iWsdsh7sXt+9oUCjws/dPlss+R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ntent-bold.fntdata"/><Relationship Id="rId14" Type="http://schemas.openxmlformats.org/officeDocument/2006/relationships/font" Target="fonts/Content-regular.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youtu.be/jOLxHlHkWNg?si=JHFvxuQQsJjJM_H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9336"/>
            <a:ext cx="12363450" cy="6858000"/>
          </a:xfrm>
          <a:prstGeom prst="rect">
            <a:avLst/>
          </a:prstGeom>
          <a:noFill/>
          <a:ln>
            <a:noFill/>
          </a:ln>
        </p:spPr>
      </p:pic>
      <p:sp>
        <p:nvSpPr>
          <p:cNvPr id="85" name="Google Shape;85;p1"/>
          <p:cNvSpPr/>
          <p:nvPr/>
        </p:nvSpPr>
        <p:spPr>
          <a:xfrm>
            <a:off x="2514076" y="633609"/>
            <a:ext cx="8705850" cy="819150"/>
          </a:xfrm>
          <a:prstGeom prst="rect">
            <a:avLst/>
          </a:prstGeom>
        </p:spPr>
        <p:txBody>
          <a:bodyPr>
            <a:prstTxWarp prst="textPlain"/>
          </a:bodyPr>
          <a:lstStyle/>
          <a:p>
            <a:pPr lvl="0" algn="l"/>
            <a:r>
              <a:rPr b="0" i="0">
                <a:ln>
                  <a:noFill/>
                </a:ln>
                <a:solidFill>
                  <a:schemeClr val="lt1"/>
                </a:solidFill>
                <a:latin typeface="Calibri"/>
              </a:rPr>
              <a:t>INSTITUE OF TECHNOLOGY OF CAMBODIA</a:t>
            </a:r>
          </a:p>
        </p:txBody>
      </p:sp>
      <p:sp>
        <p:nvSpPr>
          <p:cNvPr id="86" name="Google Shape;86;p1"/>
          <p:cNvSpPr txBox="1"/>
          <p:nvPr>
            <p:ph idx="1" type="subTitle"/>
          </p:nvPr>
        </p:nvSpPr>
        <p:spPr>
          <a:xfrm>
            <a:off x="1524000" y="2077031"/>
            <a:ext cx="9144000" cy="459046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lt1"/>
              </a:buClr>
              <a:buSzPct val="100000"/>
              <a:buNone/>
            </a:pPr>
            <a:r>
              <a:rPr lang="en-US" sz="5400">
                <a:solidFill>
                  <a:schemeClr val="lt1"/>
                </a:solidFill>
              </a:rPr>
              <a:t>Project: School Management System</a:t>
            </a:r>
            <a:endParaRPr/>
          </a:p>
          <a:p>
            <a:pPr indent="0" lvl="0" marL="0" rtl="0" algn="ctr">
              <a:lnSpc>
                <a:spcPct val="90000"/>
              </a:lnSpc>
              <a:spcBef>
                <a:spcPts val="1000"/>
              </a:spcBef>
              <a:spcAft>
                <a:spcPts val="0"/>
              </a:spcAft>
              <a:buClr>
                <a:schemeClr val="lt1"/>
              </a:buClr>
              <a:buSzPct val="100000"/>
              <a:buNone/>
            </a:pPr>
            <a:r>
              <a:rPr lang="en-US" sz="5400">
                <a:solidFill>
                  <a:schemeClr val="lt1"/>
                </a:solidFill>
              </a:rPr>
              <a:t>Lecturer: Mr. CHAN SOPHAL</a:t>
            </a:r>
            <a:endParaRPr/>
          </a:p>
          <a:p>
            <a:pPr indent="0" lvl="0" marL="0" rtl="0" algn="l">
              <a:lnSpc>
                <a:spcPct val="90000"/>
              </a:lnSpc>
              <a:spcBef>
                <a:spcPts val="1000"/>
              </a:spcBef>
              <a:spcAft>
                <a:spcPts val="0"/>
              </a:spcAft>
              <a:buClr>
                <a:schemeClr val="lt1"/>
              </a:buClr>
              <a:buSzPct val="100000"/>
              <a:buNone/>
            </a:pPr>
            <a:r>
              <a:rPr lang="en-US" sz="3500">
                <a:solidFill>
                  <a:schemeClr val="lt1"/>
                </a:solidFill>
              </a:rPr>
              <a:t>Group Members :	</a:t>
            </a:r>
            <a:endParaRPr/>
          </a:p>
          <a:p>
            <a:pPr indent="-457200" lvl="0" marL="457200" rtl="0" algn="l">
              <a:lnSpc>
                <a:spcPct val="90000"/>
              </a:lnSpc>
              <a:spcBef>
                <a:spcPts val="1000"/>
              </a:spcBef>
              <a:spcAft>
                <a:spcPts val="0"/>
              </a:spcAft>
              <a:buClr>
                <a:schemeClr val="lt1"/>
              </a:buClr>
              <a:buSzPct val="100000"/>
              <a:buFont typeface="Noto Sans Symbols"/>
              <a:buChar char="▪"/>
            </a:pPr>
            <a:r>
              <a:rPr b="1" lang="en-US" sz="3200">
                <a:solidFill>
                  <a:schemeClr val="lt1"/>
                </a:solidFill>
              </a:rPr>
              <a:t>SET SOPHY</a:t>
            </a:r>
            <a:r>
              <a:rPr lang="en-US" sz="3600"/>
              <a:t>(Leader Team)         </a:t>
            </a:r>
            <a:r>
              <a:rPr b="1" lang="en-US" sz="3600">
                <a:solidFill>
                  <a:schemeClr val="lt1"/>
                </a:solidFill>
              </a:rPr>
              <a:t>e20201576</a:t>
            </a:r>
            <a:endParaRPr b="1" sz="3200">
              <a:solidFill>
                <a:schemeClr val="lt1"/>
              </a:solidFill>
            </a:endParaRPr>
          </a:p>
          <a:p>
            <a:pPr indent="-457200" lvl="0" marL="457200" rtl="0" algn="l">
              <a:lnSpc>
                <a:spcPct val="90000"/>
              </a:lnSpc>
              <a:spcBef>
                <a:spcPts val="1000"/>
              </a:spcBef>
              <a:spcAft>
                <a:spcPts val="0"/>
              </a:spcAft>
              <a:buClr>
                <a:schemeClr val="lt1"/>
              </a:buClr>
              <a:buSzPct val="100000"/>
              <a:buFont typeface="Noto Sans Symbols"/>
              <a:buChar char="▪"/>
            </a:pPr>
            <a:r>
              <a:rPr b="1" lang="en-US" sz="3200">
                <a:solidFill>
                  <a:schemeClr val="lt1"/>
                </a:solidFill>
              </a:rPr>
              <a:t>YUN VANNET				e20201509</a:t>
            </a:r>
            <a:endParaRPr/>
          </a:p>
          <a:p>
            <a:pPr indent="-457200" lvl="0" marL="457200" rtl="0" algn="l">
              <a:lnSpc>
                <a:spcPct val="90000"/>
              </a:lnSpc>
              <a:spcBef>
                <a:spcPts val="1000"/>
              </a:spcBef>
              <a:spcAft>
                <a:spcPts val="0"/>
              </a:spcAft>
              <a:buClr>
                <a:schemeClr val="lt1"/>
              </a:buClr>
              <a:buSzPct val="100000"/>
              <a:buFont typeface="Noto Sans Symbols"/>
              <a:buChar char="▪"/>
            </a:pPr>
            <a:r>
              <a:rPr b="1" lang="en-US" sz="3200">
                <a:solidFill>
                  <a:schemeClr val="lt1"/>
                </a:solidFill>
              </a:rPr>
              <a:t>TRY CHI ENG				e20201123</a:t>
            </a:r>
            <a:endParaRPr/>
          </a:p>
          <a:p>
            <a:pPr indent="-457200" lvl="0" marL="457200" rtl="0" algn="l">
              <a:lnSpc>
                <a:spcPct val="90000"/>
              </a:lnSpc>
              <a:spcBef>
                <a:spcPts val="1000"/>
              </a:spcBef>
              <a:spcAft>
                <a:spcPts val="0"/>
              </a:spcAft>
              <a:buClr>
                <a:schemeClr val="lt1"/>
              </a:buClr>
              <a:buSzPct val="100000"/>
              <a:buFont typeface="Noto Sans Symbols"/>
              <a:buChar char="▪"/>
            </a:pPr>
            <a:r>
              <a:rPr b="1" lang="en-US" sz="3200">
                <a:solidFill>
                  <a:schemeClr val="lt1"/>
                </a:solidFill>
              </a:rPr>
              <a:t>PHOEUK SOREYA			e20201572</a:t>
            </a:r>
            <a:endParaRPr/>
          </a:p>
          <a:p>
            <a:pPr indent="-457200" lvl="0" marL="457200" rtl="0" algn="l">
              <a:lnSpc>
                <a:spcPct val="90000"/>
              </a:lnSpc>
              <a:spcBef>
                <a:spcPts val="1000"/>
              </a:spcBef>
              <a:spcAft>
                <a:spcPts val="0"/>
              </a:spcAft>
              <a:buClr>
                <a:schemeClr val="lt1"/>
              </a:buClr>
              <a:buSzPct val="100000"/>
              <a:buFont typeface="Noto Sans Symbols"/>
              <a:buChar char="▪"/>
            </a:pPr>
            <a:r>
              <a:rPr b="1" lang="en-US" sz="3200">
                <a:solidFill>
                  <a:schemeClr val="lt1"/>
                </a:solidFill>
              </a:rPr>
              <a:t>SIN UDOM				e20200200</a:t>
            </a:r>
            <a:endParaRPr/>
          </a:p>
          <a:p>
            <a:pPr indent="0" lvl="0" marL="0" rtl="0" algn="l">
              <a:lnSpc>
                <a:spcPct val="90000"/>
              </a:lnSpc>
              <a:spcBef>
                <a:spcPts val="1000"/>
              </a:spcBef>
              <a:spcAft>
                <a:spcPts val="0"/>
              </a:spcAft>
              <a:buClr>
                <a:schemeClr val="dk1"/>
              </a:buClr>
              <a:buSzPct val="100000"/>
              <a:buNone/>
            </a:pPr>
            <a:r>
              <a:t/>
            </a:r>
            <a:endParaRPr sz="3200"/>
          </a:p>
          <a:p>
            <a:pPr indent="0" lvl="0" marL="0" rtl="0" algn="ctr">
              <a:lnSpc>
                <a:spcPct val="90000"/>
              </a:lnSpc>
              <a:spcBef>
                <a:spcPts val="1000"/>
              </a:spcBef>
              <a:spcAft>
                <a:spcPts val="0"/>
              </a:spcAft>
              <a:buClr>
                <a:schemeClr val="dk1"/>
              </a:buClr>
              <a:buSzPct val="100000"/>
              <a:buNone/>
            </a:pPr>
            <a:r>
              <a:t/>
            </a:r>
            <a:endParaRPr sz="3200"/>
          </a:p>
          <a:p>
            <a:pPr indent="0" lvl="0" marL="0" rtl="0" algn="l">
              <a:lnSpc>
                <a:spcPct val="90000"/>
              </a:lnSpc>
              <a:spcBef>
                <a:spcPts val="1000"/>
              </a:spcBef>
              <a:spcAft>
                <a:spcPts val="0"/>
              </a:spcAft>
              <a:buClr>
                <a:schemeClr val="dk1"/>
              </a:buClr>
              <a:buSzPct val="100000"/>
              <a:buNone/>
            </a:pPr>
            <a:r>
              <a:t/>
            </a:r>
            <a:endParaRPr sz="3200"/>
          </a:p>
          <a:p>
            <a:pPr indent="0" lvl="0" marL="0" rtl="0" algn="ctr">
              <a:lnSpc>
                <a:spcPct val="90000"/>
              </a:lnSpc>
              <a:spcBef>
                <a:spcPts val="1000"/>
              </a:spcBef>
              <a:spcAft>
                <a:spcPts val="0"/>
              </a:spcAft>
              <a:buClr>
                <a:schemeClr val="dk1"/>
              </a:buClr>
              <a:buSzPct val="100000"/>
              <a:buNone/>
            </a:pPr>
            <a:r>
              <a:t/>
            </a:r>
            <a:endParaRPr sz="5400"/>
          </a:p>
        </p:txBody>
      </p:sp>
      <p:pic>
        <p:nvPicPr>
          <p:cNvPr id="87" name="Google Shape;87;p1"/>
          <p:cNvPicPr preferRelativeResize="0"/>
          <p:nvPr/>
        </p:nvPicPr>
        <p:blipFill rotWithShape="1">
          <a:blip r:embed="rId4">
            <a:alphaModFix/>
          </a:blip>
          <a:srcRect b="0" l="0" r="0" t="0"/>
          <a:stretch/>
        </p:blipFill>
        <p:spPr>
          <a:xfrm>
            <a:off x="0" y="267456"/>
            <a:ext cx="2899718" cy="16097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31569"/>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4400"/>
              <a:buFont typeface="Noto Sans Symbols"/>
              <a:buChar char="❑"/>
            </a:pPr>
            <a:r>
              <a:rPr lang="en-US"/>
              <a:t>Description</a:t>
            </a:r>
            <a:endParaRPr/>
          </a:p>
        </p:txBody>
      </p:sp>
      <p:sp>
        <p:nvSpPr>
          <p:cNvPr id="93" name="Google Shape;93;p2"/>
          <p:cNvSpPr txBox="1"/>
          <p:nvPr>
            <p:ph idx="1" type="body"/>
          </p:nvPr>
        </p:nvSpPr>
        <p:spPr>
          <a:xfrm>
            <a:off x="838200" y="1825624"/>
            <a:ext cx="10515600" cy="48990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r>
              <a:rPr i="1" lang="en-US"/>
              <a:t>The School Management System is a system that had been designed in C++ to allow for teachers of professors  easy to make changing and view the students information on  program.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TABLE OF CONTENTS</a:t>
            </a:r>
            <a:endParaRPr/>
          </a:p>
        </p:txBody>
      </p:sp>
      <p:sp>
        <p:nvSpPr>
          <p:cNvPr id="99" name="Google Shape;9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a:t>
            </a:r>
            <a:r>
              <a:rPr lang="en-US">
                <a:latin typeface="Content"/>
                <a:ea typeface="Content"/>
                <a:cs typeface="Content"/>
                <a:sym typeface="Content"/>
              </a:rPr>
              <a:t>Introduction</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Content"/>
                <a:ea typeface="Content"/>
                <a:cs typeface="Content"/>
                <a:sym typeface="Content"/>
              </a:rPr>
              <a:t> Objective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latin typeface="Content"/>
                <a:ea typeface="Content"/>
                <a:cs typeface="Content"/>
                <a:sym typeface="Content"/>
              </a:rPr>
              <a:t>Code Demo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INTRODUCTION</a:t>
            </a:r>
            <a:endParaRPr/>
          </a:p>
        </p:txBody>
      </p:sp>
      <p:sp>
        <p:nvSpPr>
          <p:cNvPr id="105" name="Google Shape;10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The School Management System undertaken </a:t>
            </a:r>
            <a:endParaRPr/>
          </a:p>
          <a:p>
            <a:pPr indent="0" lvl="0" marL="0" rtl="0" algn="l">
              <a:lnSpc>
                <a:spcPct val="90000"/>
              </a:lnSpc>
              <a:spcBef>
                <a:spcPts val="1000"/>
              </a:spcBef>
              <a:spcAft>
                <a:spcPts val="0"/>
              </a:spcAft>
              <a:buClr>
                <a:schemeClr val="dk1"/>
              </a:buClr>
              <a:buSzPts val="2800"/>
              <a:buNone/>
            </a:pPr>
            <a:r>
              <a:rPr lang="en-US"/>
              <a:t>as a project is based on relevant technologies.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The main aim of this project is to develop </a:t>
            </a:r>
            <a:endParaRPr/>
          </a:p>
          <a:p>
            <a:pPr indent="0" lvl="0" marL="0" rtl="0" algn="l">
              <a:lnSpc>
                <a:spcPct val="90000"/>
              </a:lnSpc>
              <a:spcBef>
                <a:spcPts val="1000"/>
              </a:spcBef>
              <a:spcAft>
                <a:spcPts val="0"/>
              </a:spcAft>
              <a:buClr>
                <a:schemeClr val="dk1"/>
              </a:buClr>
              <a:buSzPts val="2800"/>
              <a:buNone/>
            </a:pPr>
            <a:r>
              <a:rPr lang="en-US"/>
              <a:t>Program for managing the School (Teachers, </a:t>
            </a:r>
            <a:endParaRPr/>
          </a:p>
          <a:p>
            <a:pPr indent="0" lvl="0" marL="0" rtl="0" algn="l">
              <a:lnSpc>
                <a:spcPct val="90000"/>
              </a:lnSpc>
              <a:spcBef>
                <a:spcPts val="1000"/>
              </a:spcBef>
              <a:spcAft>
                <a:spcPts val="0"/>
              </a:spcAft>
              <a:buClr>
                <a:schemeClr val="dk1"/>
              </a:buClr>
              <a:buSzPts val="2800"/>
              <a:buNone/>
            </a:pPr>
            <a:r>
              <a:rPr lang="en-US"/>
              <a:t>Students, Staff, and Library).</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This project is developed using C++ language </a:t>
            </a:r>
            <a:endParaRPr/>
          </a:p>
          <a:p>
            <a:pPr indent="0" lvl="0" marL="0" rtl="0" algn="l">
              <a:lnSpc>
                <a:spcPct val="90000"/>
              </a:lnSpc>
              <a:spcBef>
                <a:spcPts val="1000"/>
              </a:spcBef>
              <a:spcAft>
                <a:spcPts val="0"/>
              </a:spcAft>
              <a:buClr>
                <a:schemeClr val="dk1"/>
              </a:buClr>
              <a:buSzPts val="2800"/>
              <a:buNone/>
            </a:pPr>
            <a:r>
              <a:rPr lang="en-US"/>
              <a:t>and hence it provides the complete solutions for the current management system.</a:t>
            </a:r>
            <a:endParaRPr/>
          </a:p>
        </p:txBody>
      </p:sp>
      <p:pic>
        <p:nvPicPr>
          <p:cNvPr id="106" name="Google Shape;106;p4"/>
          <p:cNvPicPr preferRelativeResize="0"/>
          <p:nvPr/>
        </p:nvPicPr>
        <p:blipFill rotWithShape="1">
          <a:blip r:embed="rId3">
            <a:alphaModFix/>
          </a:blip>
          <a:srcRect b="0" l="0" r="0" t="0"/>
          <a:stretch/>
        </p:blipFill>
        <p:spPr>
          <a:xfrm>
            <a:off x="8392886" y="2204357"/>
            <a:ext cx="2960914" cy="2882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a:t>
            </a:r>
            <a:endParaRPr/>
          </a:p>
        </p:txBody>
      </p:sp>
      <p:sp>
        <p:nvSpPr>
          <p:cNvPr id="112" name="Google Shape;11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INSERT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SEARCH</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SHOW AVERAGE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DISPLAY ALL INFORMATION</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EDIT INFORMATION</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DELETE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EXIT</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OBJECTIVE</a:t>
            </a:r>
            <a:endParaRPr/>
          </a:p>
        </p:txBody>
      </p:sp>
      <p:sp>
        <p:nvSpPr>
          <p:cNvPr id="118" name="Google Shape;11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The objective of School Management System is to allow admin or professors to edit and find out the personal details of student and allows the professors to update password for login the system.</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It’ll also facilitate all the records of teacher, student and staff, such as name, ID, gender, phone number etc.</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STRUCTURE</a:t>
            </a:r>
            <a:endParaRPr/>
          </a:p>
        </p:txBody>
      </p:sp>
      <p:sp>
        <p:nvSpPr>
          <p:cNvPr id="124" name="Google Shape;12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Array</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Linked list data structure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Tree data structure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Stack &amp; Queue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Sorting</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OOP (Object Oriented Programming)</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Hash Table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Sqlite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chemeClr val="dk1"/>
              </a:buClr>
              <a:buSzPts val="4400"/>
              <a:buFont typeface="Noto Sans Symbols"/>
              <a:buChar char="❖"/>
            </a:pPr>
            <a:r>
              <a:rPr lang="en-US"/>
              <a:t>TEAM WORK :</a:t>
            </a:r>
            <a:br>
              <a:rPr lang="en-US"/>
            </a:br>
            <a:endParaRPr/>
          </a:p>
        </p:txBody>
      </p:sp>
      <p:sp>
        <p:nvSpPr>
          <p:cNvPr id="130" name="Google Shape;130;p8"/>
          <p:cNvSpPr txBox="1"/>
          <p:nvPr>
            <p:ph idx="1" type="body"/>
          </p:nvPr>
        </p:nvSpPr>
        <p:spPr>
          <a:xfrm>
            <a:off x="715736" y="1355953"/>
            <a:ext cx="10515600" cy="507228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Noto Sans Symbols"/>
              <a:buChar char="⮚"/>
            </a:pPr>
            <a:r>
              <a:rPr lang="en-US"/>
              <a:t> SET SOPHY </a:t>
            </a:r>
            <a:endParaRPr/>
          </a:p>
          <a:p>
            <a:pPr indent="0" lvl="0" marL="0" rtl="0" algn="l">
              <a:lnSpc>
                <a:spcPct val="90000"/>
              </a:lnSpc>
              <a:spcBef>
                <a:spcPts val="1000"/>
              </a:spcBef>
              <a:spcAft>
                <a:spcPts val="0"/>
              </a:spcAft>
              <a:buClr>
                <a:schemeClr val="dk1"/>
              </a:buClr>
              <a:buSzPts val="2800"/>
              <a:buNone/>
            </a:pPr>
            <a:r>
              <a:rPr lang="en-US"/>
              <a:t>Do from line: </a:t>
            </a:r>
            <a:r>
              <a:rPr lang="en-US">
                <a:solidFill>
                  <a:srgbClr val="FF0000"/>
                </a:solidFill>
              </a:rPr>
              <a:t>662-819 and 1333-1369 and 1474-1558 and 1640-1826</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YUN VANNET</a:t>
            </a:r>
            <a:endParaRPr/>
          </a:p>
          <a:p>
            <a:pPr indent="0" lvl="0" marL="0" rtl="0" algn="l">
              <a:lnSpc>
                <a:spcPct val="90000"/>
              </a:lnSpc>
              <a:spcBef>
                <a:spcPts val="1000"/>
              </a:spcBef>
              <a:spcAft>
                <a:spcPts val="0"/>
              </a:spcAft>
              <a:buClr>
                <a:schemeClr val="dk1"/>
              </a:buClr>
              <a:buSzPts val="2800"/>
              <a:buNone/>
            </a:pPr>
            <a:r>
              <a:rPr lang="en-US"/>
              <a:t>Do from line: </a:t>
            </a:r>
            <a:r>
              <a:rPr lang="en-US">
                <a:solidFill>
                  <a:srgbClr val="FF0000"/>
                </a:solidFill>
              </a:rPr>
              <a:t>26-250 and 1066-1217</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TRY CHI ENG</a:t>
            </a:r>
            <a:endParaRPr/>
          </a:p>
          <a:p>
            <a:pPr indent="0" lvl="0" marL="0" rtl="0" algn="l">
              <a:lnSpc>
                <a:spcPct val="90000"/>
              </a:lnSpc>
              <a:spcBef>
                <a:spcPts val="1000"/>
              </a:spcBef>
              <a:spcAft>
                <a:spcPts val="0"/>
              </a:spcAft>
              <a:buClr>
                <a:schemeClr val="dk1"/>
              </a:buClr>
              <a:buSzPts val="2800"/>
              <a:buNone/>
            </a:pPr>
            <a:r>
              <a:rPr lang="en-US"/>
              <a:t>Do from line: </a:t>
            </a:r>
            <a:r>
              <a:rPr lang="en-US">
                <a:solidFill>
                  <a:srgbClr val="FF0000"/>
                </a:solidFill>
              </a:rPr>
              <a:t>252-507 and 819-1018 and 1218-1285 and 1558 TO 1637</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PHOEUK SOREYA</a:t>
            </a:r>
            <a:endParaRPr/>
          </a:p>
          <a:p>
            <a:pPr indent="0" lvl="0" marL="0" rtl="0" algn="l">
              <a:lnSpc>
                <a:spcPct val="90000"/>
              </a:lnSpc>
              <a:spcBef>
                <a:spcPts val="1000"/>
              </a:spcBef>
              <a:spcAft>
                <a:spcPts val="0"/>
              </a:spcAft>
              <a:buClr>
                <a:schemeClr val="dk1"/>
              </a:buClr>
              <a:buSzPts val="2800"/>
              <a:buNone/>
            </a:pPr>
            <a:r>
              <a:rPr lang="en-US"/>
              <a:t>Do from line: </a:t>
            </a:r>
            <a:r>
              <a:rPr lang="en-US">
                <a:solidFill>
                  <a:srgbClr val="FF0000"/>
                </a:solidFill>
              </a:rPr>
              <a:t>1019-1060</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SIN UDOM</a:t>
            </a:r>
            <a:endParaRPr/>
          </a:p>
          <a:p>
            <a:pPr indent="0" lvl="0" marL="0" rtl="0" algn="l">
              <a:lnSpc>
                <a:spcPct val="90000"/>
              </a:lnSpc>
              <a:spcBef>
                <a:spcPts val="1000"/>
              </a:spcBef>
              <a:spcAft>
                <a:spcPts val="0"/>
              </a:spcAft>
              <a:buClr>
                <a:schemeClr val="dk1"/>
              </a:buClr>
              <a:buSzPts val="2800"/>
              <a:buNone/>
            </a:pPr>
            <a:r>
              <a:rPr lang="en-US"/>
              <a:t>Do from line: </a:t>
            </a:r>
            <a:r>
              <a:rPr lang="en-US">
                <a:solidFill>
                  <a:srgbClr val="FF0000"/>
                </a:solidFill>
              </a:rPr>
              <a:t>507-621 and 1286-1332</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ctrTitle"/>
          </p:nvPr>
        </p:nvSpPr>
        <p:spPr>
          <a:xfrm>
            <a:off x="1826079" y="3138754"/>
            <a:ext cx="9144000" cy="104692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8DA9DB"/>
              </a:buClr>
              <a:buSzPts val="6000"/>
              <a:buFont typeface="Content"/>
              <a:buNone/>
            </a:pPr>
            <a:r>
              <a:rPr lang="en-US">
                <a:solidFill>
                  <a:srgbClr val="8DA9DB"/>
                </a:solidFill>
                <a:latin typeface="Content"/>
                <a:ea typeface="Content"/>
                <a:cs typeface="Content"/>
                <a:sym typeface="Content"/>
              </a:rPr>
              <a:t>CODE DEMO</a:t>
            </a:r>
            <a:endParaRPr>
              <a:solidFill>
                <a:srgbClr val="8DA9DB"/>
              </a:solidFill>
              <a:latin typeface="Content"/>
              <a:ea typeface="Content"/>
              <a:cs typeface="Content"/>
              <a:sym typeface="Content"/>
            </a:endParaRPr>
          </a:p>
        </p:txBody>
      </p:sp>
      <p:sp>
        <p:nvSpPr>
          <p:cNvPr id="136" name="Google Shape;136;p9"/>
          <p:cNvSpPr txBox="1"/>
          <p:nvPr>
            <p:ph idx="1" type="subTitle"/>
          </p:nvPr>
        </p:nvSpPr>
        <p:spPr>
          <a:xfrm>
            <a:off x="8805806" y="3444780"/>
            <a:ext cx="2089200" cy="7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u="sng">
                <a:solidFill>
                  <a:schemeClr val="hlink"/>
                </a:solidFill>
                <a:hlinkClick r:id="rId3"/>
              </a:rPr>
              <a:t>Click to watch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2022-06-14T15:49:02Z</dcterms:created>
  <dc:creator>Set Sophy</dc:creator>
</cp:coreProperties>
</file>