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5" r:id="rId10"/>
  </p:sldIdLst>
  <p:sldSz cx="12192000" cy="6858000"/>
  <p:notesSz cx="6858000" cy="9144000"/>
  <p:embeddedFontLst>
    <p:embeddedFont>
      <p:font typeface="Content" panose="020B0604020202020204" charset="0"/>
      <p:regular r:id="rId12"/>
      <p:bold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iWsdsh7sXt+9oUCjws/dPlss+R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9"/>
          <p:cNvSpPr>
            <a:spLocks noGrp="1"/>
          </p:cNvSpPr>
          <p:nvPr>
            <p:ph type="pic" idx="2"/>
          </p:nvPr>
        </p:nvSpPr>
        <p:spPr>
          <a:xfrm>
            <a:off x="5183188" y="987425"/>
            <a:ext cx="6172200" cy="4873625"/>
          </a:xfrm>
          <a:prstGeom prst="rect">
            <a:avLst/>
          </a:prstGeom>
          <a:noFill/>
          <a:ln>
            <a:noFill/>
          </a:ln>
        </p:spPr>
      </p:sp>
      <p:sp>
        <p:nvSpPr>
          <p:cNvPr id="64" name="Google Shape;64;p1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00" scaled="0"/>
        </a:gra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jOLxHlHkWNg&amp;t=323s"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a:stretch/>
        </p:blipFill>
        <p:spPr>
          <a:xfrm>
            <a:off x="0" y="9336"/>
            <a:ext cx="12363450" cy="6858000"/>
          </a:xfrm>
          <a:prstGeom prst="rect">
            <a:avLst/>
          </a:prstGeom>
          <a:noFill/>
          <a:ln>
            <a:noFill/>
          </a:ln>
        </p:spPr>
      </p:pic>
      <p:sp>
        <p:nvSpPr>
          <p:cNvPr id="85" name="Google Shape;85;p1"/>
          <p:cNvSpPr/>
          <p:nvPr/>
        </p:nvSpPr>
        <p:spPr>
          <a:xfrm>
            <a:off x="2514076" y="633609"/>
            <a:ext cx="8705850" cy="819150"/>
          </a:xfrm>
          <a:prstGeom prst="rect">
            <a:avLst/>
          </a:prstGeom>
        </p:spPr>
        <p:txBody>
          <a:bodyPr>
            <a:prstTxWarp prst="textPlain">
              <a:avLst/>
            </a:prstTxWarp>
          </a:bodyPr>
          <a:lstStyle/>
          <a:p>
            <a:pPr lvl="0" algn="l"/>
            <a:r>
              <a:rPr b="0" i="0">
                <a:ln>
                  <a:noFill/>
                </a:ln>
                <a:solidFill>
                  <a:schemeClr val="lt1"/>
                </a:solidFill>
                <a:latin typeface="Calibri"/>
              </a:rPr>
              <a:t>INSTITUE OF TECHNOLOGY OF CAMBODIA</a:t>
            </a:r>
          </a:p>
        </p:txBody>
      </p:sp>
      <p:sp>
        <p:nvSpPr>
          <p:cNvPr id="86" name="Google Shape;86;p1"/>
          <p:cNvSpPr txBox="1">
            <a:spLocks noGrp="1"/>
          </p:cNvSpPr>
          <p:nvPr>
            <p:ph type="subTitle" idx="1"/>
          </p:nvPr>
        </p:nvSpPr>
        <p:spPr>
          <a:xfrm>
            <a:off x="1524000" y="2077031"/>
            <a:ext cx="9144000" cy="4590469"/>
          </a:xfrm>
          <a:prstGeom prst="rect">
            <a:avLst/>
          </a:prstGeom>
          <a:noFill/>
          <a:ln>
            <a:noFill/>
          </a:ln>
        </p:spPr>
        <p:txBody>
          <a:bodyPr spcFirstLastPara="1" wrap="square" lIns="91425" tIns="45700" rIns="91425" bIns="45700" anchor="t" anchorCtr="0">
            <a:normAutofit fontScale="92500" lnSpcReduction="20000"/>
          </a:bodyPr>
          <a:lstStyle/>
          <a:p>
            <a:pPr marL="0" lvl="0" indent="0" algn="ctr" rtl="0">
              <a:lnSpc>
                <a:spcPct val="90000"/>
              </a:lnSpc>
              <a:spcBef>
                <a:spcPts val="0"/>
              </a:spcBef>
              <a:spcAft>
                <a:spcPts val="0"/>
              </a:spcAft>
              <a:buClr>
                <a:schemeClr val="lt1"/>
              </a:buClr>
              <a:buSzPct val="100000"/>
              <a:buNone/>
            </a:pPr>
            <a:r>
              <a:rPr lang="en-US" sz="5400">
                <a:solidFill>
                  <a:schemeClr val="lt1"/>
                </a:solidFill>
              </a:rPr>
              <a:t>Project: School Management System</a:t>
            </a:r>
            <a:endParaRPr/>
          </a:p>
          <a:p>
            <a:pPr marL="0" lvl="0" indent="0" algn="ctr" rtl="0">
              <a:lnSpc>
                <a:spcPct val="90000"/>
              </a:lnSpc>
              <a:spcBef>
                <a:spcPts val="1000"/>
              </a:spcBef>
              <a:spcAft>
                <a:spcPts val="0"/>
              </a:spcAft>
              <a:buClr>
                <a:schemeClr val="lt1"/>
              </a:buClr>
              <a:buSzPct val="100000"/>
              <a:buNone/>
            </a:pPr>
            <a:r>
              <a:rPr lang="en-US" sz="5400">
                <a:solidFill>
                  <a:schemeClr val="lt1"/>
                </a:solidFill>
              </a:rPr>
              <a:t>Lecturer: Mr. CHAN SOPHAL</a:t>
            </a:r>
            <a:endParaRPr/>
          </a:p>
          <a:p>
            <a:pPr marL="0" lvl="0" indent="0" algn="l" rtl="0">
              <a:lnSpc>
                <a:spcPct val="90000"/>
              </a:lnSpc>
              <a:spcBef>
                <a:spcPts val="1000"/>
              </a:spcBef>
              <a:spcAft>
                <a:spcPts val="0"/>
              </a:spcAft>
              <a:buClr>
                <a:schemeClr val="lt1"/>
              </a:buClr>
              <a:buSzPct val="100000"/>
              <a:buNone/>
            </a:pPr>
            <a:r>
              <a:rPr lang="en-US" sz="3500">
                <a:solidFill>
                  <a:schemeClr val="lt1"/>
                </a:solidFill>
              </a:rPr>
              <a:t>Group Members :	</a:t>
            </a:r>
            <a:endParaRPr/>
          </a:p>
          <a:p>
            <a:pPr marL="457200" lvl="0" indent="-457200" algn="l" rtl="0">
              <a:lnSpc>
                <a:spcPct val="90000"/>
              </a:lnSpc>
              <a:spcBef>
                <a:spcPts val="1000"/>
              </a:spcBef>
              <a:spcAft>
                <a:spcPts val="0"/>
              </a:spcAft>
              <a:buClr>
                <a:schemeClr val="lt1"/>
              </a:buClr>
              <a:buSzPct val="100000"/>
              <a:buFont typeface="Noto Sans Symbols"/>
              <a:buChar char="▪"/>
            </a:pPr>
            <a:r>
              <a:rPr lang="en-US" sz="3200" b="1">
                <a:solidFill>
                  <a:schemeClr val="lt1"/>
                </a:solidFill>
              </a:rPr>
              <a:t>SET SOPHY</a:t>
            </a:r>
            <a:r>
              <a:rPr lang="en-US" sz="3600"/>
              <a:t>(Leader Team)         </a:t>
            </a:r>
            <a:r>
              <a:rPr lang="en-US" sz="3600" b="1">
                <a:solidFill>
                  <a:schemeClr val="lt1"/>
                </a:solidFill>
              </a:rPr>
              <a:t>e20201576</a:t>
            </a:r>
            <a:endParaRPr sz="3200" b="1">
              <a:solidFill>
                <a:schemeClr val="lt1"/>
              </a:solidFill>
            </a:endParaRPr>
          </a:p>
          <a:p>
            <a:pPr marL="457200" lvl="0" indent="-457200" algn="l" rtl="0">
              <a:lnSpc>
                <a:spcPct val="90000"/>
              </a:lnSpc>
              <a:spcBef>
                <a:spcPts val="1000"/>
              </a:spcBef>
              <a:spcAft>
                <a:spcPts val="0"/>
              </a:spcAft>
              <a:buClr>
                <a:schemeClr val="lt1"/>
              </a:buClr>
              <a:buSzPct val="100000"/>
              <a:buFont typeface="Noto Sans Symbols"/>
              <a:buChar char="▪"/>
            </a:pPr>
            <a:r>
              <a:rPr lang="en-US" sz="3200" b="1">
                <a:solidFill>
                  <a:schemeClr val="lt1"/>
                </a:solidFill>
              </a:rPr>
              <a:t>YUN VANNET				e20201509</a:t>
            </a:r>
            <a:endParaRPr/>
          </a:p>
          <a:p>
            <a:pPr marL="457200" lvl="0" indent="-457200" algn="l" rtl="0">
              <a:lnSpc>
                <a:spcPct val="90000"/>
              </a:lnSpc>
              <a:spcBef>
                <a:spcPts val="1000"/>
              </a:spcBef>
              <a:spcAft>
                <a:spcPts val="0"/>
              </a:spcAft>
              <a:buClr>
                <a:schemeClr val="lt1"/>
              </a:buClr>
              <a:buSzPct val="100000"/>
              <a:buFont typeface="Noto Sans Symbols"/>
              <a:buChar char="▪"/>
            </a:pPr>
            <a:r>
              <a:rPr lang="en-US" sz="3200" b="1">
                <a:solidFill>
                  <a:schemeClr val="lt1"/>
                </a:solidFill>
              </a:rPr>
              <a:t>TRY CHI ENG				e20201123</a:t>
            </a:r>
            <a:endParaRPr/>
          </a:p>
          <a:p>
            <a:pPr marL="457200" lvl="0" indent="-457200" algn="l" rtl="0">
              <a:lnSpc>
                <a:spcPct val="90000"/>
              </a:lnSpc>
              <a:spcBef>
                <a:spcPts val="1000"/>
              </a:spcBef>
              <a:spcAft>
                <a:spcPts val="0"/>
              </a:spcAft>
              <a:buClr>
                <a:schemeClr val="lt1"/>
              </a:buClr>
              <a:buSzPct val="100000"/>
              <a:buFont typeface="Noto Sans Symbols"/>
              <a:buChar char="▪"/>
            </a:pPr>
            <a:r>
              <a:rPr lang="en-US" sz="3200" b="1">
                <a:solidFill>
                  <a:schemeClr val="lt1"/>
                </a:solidFill>
              </a:rPr>
              <a:t>PHOEUK SOREYA			e20201572</a:t>
            </a:r>
            <a:endParaRPr/>
          </a:p>
          <a:p>
            <a:pPr marL="457200" lvl="0" indent="-457200" algn="l" rtl="0">
              <a:lnSpc>
                <a:spcPct val="90000"/>
              </a:lnSpc>
              <a:spcBef>
                <a:spcPts val="1000"/>
              </a:spcBef>
              <a:spcAft>
                <a:spcPts val="0"/>
              </a:spcAft>
              <a:buClr>
                <a:schemeClr val="lt1"/>
              </a:buClr>
              <a:buSzPct val="100000"/>
              <a:buFont typeface="Noto Sans Symbols"/>
              <a:buChar char="▪"/>
            </a:pPr>
            <a:r>
              <a:rPr lang="en-US" sz="3200" b="1">
                <a:solidFill>
                  <a:schemeClr val="lt1"/>
                </a:solidFill>
              </a:rPr>
              <a:t>SIN UDOM				e20200200</a:t>
            </a:r>
            <a:endParaRPr/>
          </a:p>
          <a:p>
            <a:pPr marL="0" lvl="0" indent="0" algn="l" rtl="0">
              <a:lnSpc>
                <a:spcPct val="90000"/>
              </a:lnSpc>
              <a:spcBef>
                <a:spcPts val="1000"/>
              </a:spcBef>
              <a:spcAft>
                <a:spcPts val="0"/>
              </a:spcAft>
              <a:buClr>
                <a:schemeClr val="dk1"/>
              </a:buClr>
              <a:buSzPct val="100000"/>
              <a:buNone/>
            </a:pPr>
            <a:endParaRPr sz="3200"/>
          </a:p>
          <a:p>
            <a:pPr marL="0" lvl="0" indent="0" algn="ctr" rtl="0">
              <a:lnSpc>
                <a:spcPct val="90000"/>
              </a:lnSpc>
              <a:spcBef>
                <a:spcPts val="1000"/>
              </a:spcBef>
              <a:spcAft>
                <a:spcPts val="0"/>
              </a:spcAft>
              <a:buClr>
                <a:schemeClr val="dk1"/>
              </a:buClr>
              <a:buSzPct val="100000"/>
              <a:buNone/>
            </a:pPr>
            <a:endParaRPr sz="3200"/>
          </a:p>
          <a:p>
            <a:pPr marL="0" lvl="0" indent="0" algn="l" rtl="0">
              <a:lnSpc>
                <a:spcPct val="90000"/>
              </a:lnSpc>
              <a:spcBef>
                <a:spcPts val="1000"/>
              </a:spcBef>
              <a:spcAft>
                <a:spcPts val="0"/>
              </a:spcAft>
              <a:buClr>
                <a:schemeClr val="dk1"/>
              </a:buClr>
              <a:buSzPct val="100000"/>
              <a:buNone/>
            </a:pPr>
            <a:endParaRPr sz="3200"/>
          </a:p>
          <a:p>
            <a:pPr marL="0" lvl="0" indent="0" algn="ctr" rtl="0">
              <a:lnSpc>
                <a:spcPct val="90000"/>
              </a:lnSpc>
              <a:spcBef>
                <a:spcPts val="1000"/>
              </a:spcBef>
              <a:spcAft>
                <a:spcPts val="0"/>
              </a:spcAft>
              <a:buClr>
                <a:schemeClr val="dk1"/>
              </a:buClr>
              <a:buSzPct val="100000"/>
              <a:buNone/>
            </a:pPr>
            <a:endParaRPr sz="5400"/>
          </a:p>
        </p:txBody>
      </p:sp>
      <p:pic>
        <p:nvPicPr>
          <p:cNvPr id="87" name="Google Shape;87;p1"/>
          <p:cNvPicPr preferRelativeResize="0"/>
          <p:nvPr/>
        </p:nvPicPr>
        <p:blipFill rotWithShape="1">
          <a:blip r:embed="rId4">
            <a:alphaModFix/>
          </a:blip>
          <a:srcRect/>
          <a:stretch/>
        </p:blipFill>
        <p:spPr>
          <a:xfrm>
            <a:off x="0" y="267456"/>
            <a:ext cx="2899718" cy="160973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838200" y="331569"/>
            <a:ext cx="10515600" cy="1325563"/>
          </a:xfrm>
          <a:prstGeom prst="rect">
            <a:avLst/>
          </a:prstGeom>
          <a:noFill/>
          <a:ln>
            <a:noFill/>
          </a:ln>
        </p:spPr>
        <p:txBody>
          <a:bodyPr spcFirstLastPara="1" wrap="square" lIns="91425" tIns="45700" rIns="91425" bIns="45700" anchor="ctr" anchorCtr="0">
            <a:normAutofit/>
          </a:bodyPr>
          <a:lstStyle/>
          <a:p>
            <a:pPr marL="571500" lvl="0" indent="-571500" algn="l" rtl="0">
              <a:lnSpc>
                <a:spcPct val="90000"/>
              </a:lnSpc>
              <a:spcBef>
                <a:spcPts val="0"/>
              </a:spcBef>
              <a:spcAft>
                <a:spcPts val="0"/>
              </a:spcAft>
              <a:buClr>
                <a:schemeClr val="dk1"/>
              </a:buClr>
              <a:buSzPts val="4400"/>
              <a:buFont typeface="Noto Sans Symbols"/>
              <a:buChar char="❑"/>
            </a:pPr>
            <a:r>
              <a:rPr lang="en-US"/>
              <a:t>Description</a:t>
            </a:r>
            <a:endParaRPr/>
          </a:p>
        </p:txBody>
      </p:sp>
      <p:sp>
        <p:nvSpPr>
          <p:cNvPr id="93" name="Google Shape;93;p2"/>
          <p:cNvSpPr txBox="1">
            <a:spLocks noGrp="1"/>
          </p:cNvSpPr>
          <p:nvPr>
            <p:ph type="body" idx="1"/>
          </p:nvPr>
        </p:nvSpPr>
        <p:spPr>
          <a:xfrm>
            <a:off x="838200" y="1825624"/>
            <a:ext cx="10515600" cy="48990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	</a:t>
            </a:r>
            <a:r>
              <a:rPr lang="en-US" i="1"/>
              <a:t>The School Management System is a system that had been designed in C++ to allow for teachers of professors  easy to make changing and view the students information on  program.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TABLE OF CONTENTS</a:t>
            </a:r>
            <a:endParaRPr/>
          </a:p>
        </p:txBody>
      </p:sp>
      <p:sp>
        <p:nvSpPr>
          <p:cNvPr id="99" name="Google Shape;9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Font typeface="Noto Sans Symbols"/>
              <a:buNone/>
            </a:pPr>
            <a:endParaRPr/>
          </a:p>
          <a:p>
            <a:pPr marL="228600" lvl="0" indent="-228600" algn="l" rtl="0">
              <a:lnSpc>
                <a:spcPct val="90000"/>
              </a:lnSpc>
              <a:spcBef>
                <a:spcPts val="1000"/>
              </a:spcBef>
              <a:spcAft>
                <a:spcPts val="0"/>
              </a:spcAft>
              <a:buClr>
                <a:schemeClr val="dk1"/>
              </a:buClr>
              <a:buSzPts val="2800"/>
              <a:buFont typeface="Noto Sans Symbols"/>
              <a:buChar char="⮚"/>
            </a:pPr>
            <a:r>
              <a:rPr lang="en-US"/>
              <a:t> </a:t>
            </a:r>
            <a:r>
              <a:rPr lang="en-US">
                <a:latin typeface="Content"/>
                <a:ea typeface="Content"/>
                <a:cs typeface="Content"/>
                <a:sym typeface="Content"/>
              </a:rPr>
              <a:t>Introduction</a:t>
            </a:r>
            <a:endParaRPr/>
          </a:p>
          <a:p>
            <a:pPr marL="228600" lvl="0" indent="-228600" algn="l" rtl="0">
              <a:lnSpc>
                <a:spcPct val="90000"/>
              </a:lnSpc>
              <a:spcBef>
                <a:spcPts val="1000"/>
              </a:spcBef>
              <a:spcAft>
                <a:spcPts val="0"/>
              </a:spcAft>
              <a:buClr>
                <a:schemeClr val="dk1"/>
              </a:buClr>
              <a:buSzPts val="2800"/>
              <a:buFont typeface="Noto Sans Symbols"/>
              <a:buChar char="⮚"/>
            </a:pPr>
            <a:r>
              <a:rPr lang="en-US">
                <a:latin typeface="Content"/>
                <a:ea typeface="Content"/>
                <a:cs typeface="Content"/>
                <a:sym typeface="Content"/>
              </a:rPr>
              <a:t> Objective</a:t>
            </a:r>
            <a:endParaRPr/>
          </a:p>
          <a:p>
            <a:pPr marL="228600" lvl="0" indent="-228600" algn="l" rtl="0">
              <a:lnSpc>
                <a:spcPct val="90000"/>
              </a:lnSpc>
              <a:spcBef>
                <a:spcPts val="1000"/>
              </a:spcBef>
              <a:spcAft>
                <a:spcPts val="0"/>
              </a:spcAft>
              <a:buClr>
                <a:schemeClr val="dk1"/>
              </a:buClr>
              <a:buSzPts val="2800"/>
              <a:buFont typeface="Noto Sans Symbols"/>
              <a:buChar char="⮚"/>
            </a:pPr>
            <a:r>
              <a:rPr lang="en-US">
                <a:latin typeface="Content"/>
                <a:ea typeface="Content"/>
                <a:cs typeface="Content"/>
                <a:sym typeface="Content"/>
              </a:rPr>
              <a:t>Code Demo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1. INTRODUCTION</a:t>
            </a:r>
            <a:endParaRPr/>
          </a:p>
        </p:txBody>
      </p:sp>
      <p:sp>
        <p:nvSpPr>
          <p:cNvPr id="105" name="Google Shape;105;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800"/>
              <a:buNone/>
            </a:pPr>
            <a:r>
              <a:rPr lang="en-US"/>
              <a:t>	</a:t>
            </a:r>
            <a:endParaRPr/>
          </a:p>
          <a:p>
            <a:pPr marL="228600" lvl="0" indent="-228600" algn="l" rtl="0">
              <a:lnSpc>
                <a:spcPct val="90000"/>
              </a:lnSpc>
              <a:spcBef>
                <a:spcPts val="1000"/>
              </a:spcBef>
              <a:spcAft>
                <a:spcPts val="0"/>
              </a:spcAft>
              <a:buClr>
                <a:schemeClr val="dk1"/>
              </a:buClr>
              <a:buSzPts val="2800"/>
              <a:buFont typeface="Noto Sans Symbols"/>
              <a:buChar char="❖"/>
            </a:pPr>
            <a:r>
              <a:rPr lang="en-US"/>
              <a:t>	The School Management System undertaken </a:t>
            </a:r>
            <a:endParaRPr/>
          </a:p>
          <a:p>
            <a:pPr marL="0" lvl="0" indent="0" algn="l" rtl="0">
              <a:lnSpc>
                <a:spcPct val="90000"/>
              </a:lnSpc>
              <a:spcBef>
                <a:spcPts val="1000"/>
              </a:spcBef>
              <a:spcAft>
                <a:spcPts val="0"/>
              </a:spcAft>
              <a:buClr>
                <a:schemeClr val="dk1"/>
              </a:buClr>
              <a:buSzPts val="2800"/>
              <a:buNone/>
            </a:pPr>
            <a:r>
              <a:rPr lang="en-US"/>
              <a:t>as a project is based on relevant technologies.</a:t>
            </a:r>
            <a:endParaRPr/>
          </a:p>
          <a:p>
            <a:pPr marL="228600" lvl="0" indent="-228600" algn="l" rtl="0">
              <a:lnSpc>
                <a:spcPct val="90000"/>
              </a:lnSpc>
              <a:spcBef>
                <a:spcPts val="1000"/>
              </a:spcBef>
              <a:spcAft>
                <a:spcPts val="0"/>
              </a:spcAft>
              <a:buClr>
                <a:schemeClr val="dk1"/>
              </a:buClr>
              <a:buSzPts val="2800"/>
              <a:buFont typeface="Noto Sans Symbols"/>
              <a:buChar char="❖"/>
            </a:pPr>
            <a:r>
              <a:rPr lang="en-US"/>
              <a:t>	The main aim of this project is to develop </a:t>
            </a:r>
            <a:endParaRPr/>
          </a:p>
          <a:p>
            <a:pPr marL="0" lvl="0" indent="0" algn="l" rtl="0">
              <a:lnSpc>
                <a:spcPct val="90000"/>
              </a:lnSpc>
              <a:spcBef>
                <a:spcPts val="1000"/>
              </a:spcBef>
              <a:spcAft>
                <a:spcPts val="0"/>
              </a:spcAft>
              <a:buClr>
                <a:schemeClr val="dk1"/>
              </a:buClr>
              <a:buSzPts val="2800"/>
              <a:buNone/>
            </a:pPr>
            <a:r>
              <a:rPr lang="en-US"/>
              <a:t>Program for managing the School (Teachers, </a:t>
            </a:r>
            <a:endParaRPr/>
          </a:p>
          <a:p>
            <a:pPr marL="0" lvl="0" indent="0" algn="l" rtl="0">
              <a:lnSpc>
                <a:spcPct val="90000"/>
              </a:lnSpc>
              <a:spcBef>
                <a:spcPts val="1000"/>
              </a:spcBef>
              <a:spcAft>
                <a:spcPts val="0"/>
              </a:spcAft>
              <a:buClr>
                <a:schemeClr val="dk1"/>
              </a:buClr>
              <a:buSzPts val="2800"/>
              <a:buNone/>
            </a:pPr>
            <a:r>
              <a:rPr lang="en-US"/>
              <a:t>Students, Staff, and Library).</a:t>
            </a:r>
            <a:endParaRPr/>
          </a:p>
          <a:p>
            <a:pPr marL="228600" lvl="0" indent="-228600" algn="l" rtl="0">
              <a:lnSpc>
                <a:spcPct val="90000"/>
              </a:lnSpc>
              <a:spcBef>
                <a:spcPts val="1000"/>
              </a:spcBef>
              <a:spcAft>
                <a:spcPts val="0"/>
              </a:spcAft>
              <a:buClr>
                <a:schemeClr val="dk1"/>
              </a:buClr>
              <a:buSzPts val="2800"/>
              <a:buFont typeface="Noto Sans Symbols"/>
              <a:buChar char="❖"/>
            </a:pPr>
            <a:r>
              <a:rPr lang="en-US"/>
              <a:t>	This project is developed using C++ language </a:t>
            </a:r>
            <a:endParaRPr/>
          </a:p>
          <a:p>
            <a:pPr marL="0" lvl="0" indent="0" algn="l" rtl="0">
              <a:lnSpc>
                <a:spcPct val="90000"/>
              </a:lnSpc>
              <a:spcBef>
                <a:spcPts val="1000"/>
              </a:spcBef>
              <a:spcAft>
                <a:spcPts val="0"/>
              </a:spcAft>
              <a:buClr>
                <a:schemeClr val="dk1"/>
              </a:buClr>
              <a:buSzPts val="2800"/>
              <a:buNone/>
            </a:pPr>
            <a:r>
              <a:rPr lang="en-US"/>
              <a:t>and hence it provides the complete solutions for the current management system.</a:t>
            </a:r>
            <a:endParaRPr/>
          </a:p>
        </p:txBody>
      </p:sp>
      <p:pic>
        <p:nvPicPr>
          <p:cNvPr id="106" name="Google Shape;106;p4"/>
          <p:cNvPicPr preferRelativeResize="0"/>
          <p:nvPr/>
        </p:nvPicPr>
        <p:blipFill rotWithShape="1">
          <a:blip r:embed="rId3">
            <a:alphaModFix/>
          </a:blip>
          <a:srcRect/>
          <a:stretch/>
        </p:blipFill>
        <p:spPr>
          <a:xfrm>
            <a:off x="8392886" y="2204357"/>
            <a:ext cx="2960914" cy="28826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FEATURE</a:t>
            </a:r>
            <a:endParaRPr/>
          </a:p>
        </p:txBody>
      </p:sp>
      <p:sp>
        <p:nvSpPr>
          <p:cNvPr id="112" name="Google Shape;112;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Font typeface="Noto Sans Symbols"/>
              <a:buNone/>
            </a:pPr>
            <a:endParaRPr/>
          </a:p>
          <a:p>
            <a:pPr marL="228600" lvl="0" indent="-228600" algn="l" rtl="0">
              <a:lnSpc>
                <a:spcPct val="90000"/>
              </a:lnSpc>
              <a:spcBef>
                <a:spcPts val="1000"/>
              </a:spcBef>
              <a:spcAft>
                <a:spcPts val="0"/>
              </a:spcAft>
              <a:buClr>
                <a:schemeClr val="dk1"/>
              </a:buClr>
              <a:buSzPts val="2800"/>
              <a:buFont typeface="Noto Sans Symbols"/>
              <a:buChar char="⮚"/>
            </a:pPr>
            <a:r>
              <a:rPr lang="en-US"/>
              <a:t>INSERT</a:t>
            </a:r>
            <a:endParaRPr/>
          </a:p>
          <a:p>
            <a:pPr marL="228600" lvl="0" indent="-228600" algn="l" rtl="0">
              <a:lnSpc>
                <a:spcPct val="90000"/>
              </a:lnSpc>
              <a:spcBef>
                <a:spcPts val="1000"/>
              </a:spcBef>
              <a:spcAft>
                <a:spcPts val="0"/>
              </a:spcAft>
              <a:buClr>
                <a:schemeClr val="dk1"/>
              </a:buClr>
              <a:buSzPts val="2800"/>
              <a:buFont typeface="Noto Sans Symbols"/>
              <a:buChar char="⮚"/>
            </a:pPr>
            <a:r>
              <a:rPr lang="en-US"/>
              <a:t>SEARCH</a:t>
            </a:r>
            <a:endParaRPr/>
          </a:p>
          <a:p>
            <a:pPr marL="228600" lvl="0" indent="-228600" algn="l" rtl="0">
              <a:lnSpc>
                <a:spcPct val="90000"/>
              </a:lnSpc>
              <a:spcBef>
                <a:spcPts val="1000"/>
              </a:spcBef>
              <a:spcAft>
                <a:spcPts val="0"/>
              </a:spcAft>
              <a:buClr>
                <a:schemeClr val="dk1"/>
              </a:buClr>
              <a:buSzPts val="2800"/>
              <a:buFont typeface="Noto Sans Symbols"/>
              <a:buChar char="⮚"/>
            </a:pPr>
            <a:r>
              <a:rPr lang="en-US"/>
              <a:t>SHOW AVERAGE</a:t>
            </a:r>
            <a:endParaRPr/>
          </a:p>
          <a:p>
            <a:pPr marL="228600" lvl="0" indent="-228600" algn="l" rtl="0">
              <a:lnSpc>
                <a:spcPct val="90000"/>
              </a:lnSpc>
              <a:spcBef>
                <a:spcPts val="1000"/>
              </a:spcBef>
              <a:spcAft>
                <a:spcPts val="0"/>
              </a:spcAft>
              <a:buClr>
                <a:schemeClr val="dk1"/>
              </a:buClr>
              <a:buSzPts val="2800"/>
              <a:buFont typeface="Noto Sans Symbols"/>
              <a:buChar char="⮚"/>
            </a:pPr>
            <a:r>
              <a:rPr lang="en-US"/>
              <a:t>DISPLAY ALL INFORMATION</a:t>
            </a:r>
            <a:endParaRPr/>
          </a:p>
          <a:p>
            <a:pPr marL="228600" lvl="0" indent="-228600" algn="l" rtl="0">
              <a:lnSpc>
                <a:spcPct val="90000"/>
              </a:lnSpc>
              <a:spcBef>
                <a:spcPts val="1000"/>
              </a:spcBef>
              <a:spcAft>
                <a:spcPts val="0"/>
              </a:spcAft>
              <a:buClr>
                <a:schemeClr val="dk1"/>
              </a:buClr>
              <a:buSzPts val="2800"/>
              <a:buFont typeface="Noto Sans Symbols"/>
              <a:buChar char="⮚"/>
            </a:pPr>
            <a:r>
              <a:rPr lang="en-US"/>
              <a:t>EDIT INFORMATION</a:t>
            </a:r>
            <a:endParaRPr/>
          </a:p>
          <a:p>
            <a:pPr marL="228600" lvl="0" indent="-228600" algn="l" rtl="0">
              <a:lnSpc>
                <a:spcPct val="90000"/>
              </a:lnSpc>
              <a:spcBef>
                <a:spcPts val="1000"/>
              </a:spcBef>
              <a:spcAft>
                <a:spcPts val="0"/>
              </a:spcAft>
              <a:buClr>
                <a:schemeClr val="dk1"/>
              </a:buClr>
              <a:buSzPts val="2800"/>
              <a:buFont typeface="Noto Sans Symbols"/>
              <a:buChar char="⮚"/>
            </a:pPr>
            <a:r>
              <a:rPr lang="en-US"/>
              <a:t>DELETE</a:t>
            </a:r>
            <a:endParaRPr/>
          </a:p>
          <a:p>
            <a:pPr marL="228600" lvl="0" indent="-228600" algn="l" rtl="0">
              <a:lnSpc>
                <a:spcPct val="90000"/>
              </a:lnSpc>
              <a:spcBef>
                <a:spcPts val="1000"/>
              </a:spcBef>
              <a:spcAft>
                <a:spcPts val="0"/>
              </a:spcAft>
              <a:buClr>
                <a:schemeClr val="dk1"/>
              </a:buClr>
              <a:buSzPts val="2800"/>
              <a:buFont typeface="Noto Sans Symbols"/>
              <a:buChar char="⮚"/>
            </a:pPr>
            <a:r>
              <a:rPr lang="en-US"/>
              <a:t>EXIT</a:t>
            </a:r>
            <a:endParaRPr/>
          </a:p>
          <a:p>
            <a:pPr marL="228600" lvl="0" indent="-50800" algn="l" rtl="0">
              <a:lnSpc>
                <a:spcPct val="90000"/>
              </a:lnSpc>
              <a:spcBef>
                <a:spcPts val="1000"/>
              </a:spcBef>
              <a:spcAft>
                <a:spcPts val="0"/>
              </a:spcAft>
              <a:buClr>
                <a:schemeClr val="dk1"/>
              </a:buClr>
              <a:buSzPts val="2800"/>
              <a:buFont typeface="Noto Sans Symbols"/>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2. OBJECTIVE</a:t>
            </a:r>
            <a:endParaRPr/>
          </a:p>
        </p:txBody>
      </p:sp>
      <p:sp>
        <p:nvSpPr>
          <p:cNvPr id="118" name="Google Shape;118;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Font typeface="Noto Sans Symbols"/>
              <a:buNone/>
            </a:pPr>
            <a:endParaRPr/>
          </a:p>
          <a:p>
            <a:pPr marL="228600" lvl="0" indent="-228600" algn="l" rtl="0">
              <a:lnSpc>
                <a:spcPct val="90000"/>
              </a:lnSpc>
              <a:spcBef>
                <a:spcPts val="1000"/>
              </a:spcBef>
              <a:spcAft>
                <a:spcPts val="0"/>
              </a:spcAft>
              <a:buClr>
                <a:schemeClr val="dk1"/>
              </a:buClr>
              <a:buSzPts val="2800"/>
              <a:buFont typeface="Noto Sans Symbols"/>
              <a:buChar char="❖"/>
            </a:pPr>
            <a:r>
              <a:rPr lang="en-US"/>
              <a:t>	The objective of School Management System is to allow admin or professors to edit and find out the personal details of student and allows the professors to update password for login the system.</a:t>
            </a:r>
            <a:endParaRPr/>
          </a:p>
          <a:p>
            <a:pPr marL="228600" lvl="0" indent="-228600" algn="l" rtl="0">
              <a:lnSpc>
                <a:spcPct val="90000"/>
              </a:lnSpc>
              <a:spcBef>
                <a:spcPts val="1000"/>
              </a:spcBef>
              <a:spcAft>
                <a:spcPts val="0"/>
              </a:spcAft>
              <a:buClr>
                <a:schemeClr val="dk1"/>
              </a:buClr>
              <a:buSzPts val="2800"/>
              <a:buFont typeface="Noto Sans Symbols"/>
              <a:buChar char="❖"/>
            </a:pPr>
            <a:r>
              <a:rPr lang="en-US"/>
              <a:t>	It’ll also facilitate all the records of teacher, student and staff, such as name, ID, gender, phone number etc.</a:t>
            </a:r>
            <a:endParaRPr/>
          </a:p>
          <a:p>
            <a:pPr marL="0" lvl="0" indent="0" algn="l" rtl="0">
              <a:lnSpc>
                <a:spcPct val="90000"/>
              </a:lnSpc>
              <a:spcBef>
                <a:spcPts val="1000"/>
              </a:spcBef>
              <a:spcAft>
                <a:spcPts val="0"/>
              </a:spcAft>
              <a:buClr>
                <a:schemeClr val="dk1"/>
              </a:buClr>
              <a:buSzPts val="2800"/>
              <a:buNone/>
            </a:pPr>
            <a:r>
              <a:rPr lang="en-US"/>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STRUCTURE</a:t>
            </a:r>
            <a:endParaRPr/>
          </a:p>
        </p:txBody>
      </p:sp>
      <p:sp>
        <p:nvSpPr>
          <p:cNvPr id="124" name="Google Shape;124;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Font typeface="Noto Sans Symbols"/>
              <a:buChar char="❑"/>
            </a:pPr>
            <a:r>
              <a:rPr lang="en-US"/>
              <a:t> Array</a:t>
            </a:r>
            <a:endParaRPr/>
          </a:p>
          <a:p>
            <a:pPr marL="228600" lvl="0" indent="-228600" algn="l" rtl="0">
              <a:lnSpc>
                <a:spcPct val="90000"/>
              </a:lnSpc>
              <a:spcBef>
                <a:spcPts val="1000"/>
              </a:spcBef>
              <a:spcAft>
                <a:spcPts val="0"/>
              </a:spcAft>
              <a:buClr>
                <a:schemeClr val="dk1"/>
              </a:buClr>
              <a:buSzPts val="2800"/>
              <a:buFont typeface="Noto Sans Symbols"/>
              <a:buChar char="❑"/>
            </a:pPr>
            <a:r>
              <a:rPr lang="en-US"/>
              <a:t> Linked list data structure</a:t>
            </a:r>
            <a:endParaRPr/>
          </a:p>
          <a:p>
            <a:pPr marL="228600" lvl="0" indent="-228600" algn="l" rtl="0">
              <a:lnSpc>
                <a:spcPct val="90000"/>
              </a:lnSpc>
              <a:spcBef>
                <a:spcPts val="1000"/>
              </a:spcBef>
              <a:spcAft>
                <a:spcPts val="0"/>
              </a:spcAft>
              <a:buClr>
                <a:schemeClr val="dk1"/>
              </a:buClr>
              <a:buSzPts val="2800"/>
              <a:buFont typeface="Noto Sans Symbols"/>
              <a:buChar char="❑"/>
            </a:pPr>
            <a:r>
              <a:rPr lang="en-US"/>
              <a:t> Tree data structure</a:t>
            </a:r>
            <a:endParaRPr/>
          </a:p>
          <a:p>
            <a:pPr marL="228600" lvl="0" indent="-228600" algn="l" rtl="0">
              <a:lnSpc>
                <a:spcPct val="90000"/>
              </a:lnSpc>
              <a:spcBef>
                <a:spcPts val="1000"/>
              </a:spcBef>
              <a:spcAft>
                <a:spcPts val="0"/>
              </a:spcAft>
              <a:buClr>
                <a:schemeClr val="dk1"/>
              </a:buClr>
              <a:buSzPts val="2800"/>
              <a:buFont typeface="Noto Sans Symbols"/>
              <a:buChar char="❑"/>
            </a:pPr>
            <a:r>
              <a:rPr lang="en-US"/>
              <a:t> Stack &amp; Queue </a:t>
            </a:r>
            <a:endParaRPr/>
          </a:p>
          <a:p>
            <a:pPr marL="228600" lvl="0" indent="-228600" algn="l" rtl="0">
              <a:lnSpc>
                <a:spcPct val="90000"/>
              </a:lnSpc>
              <a:spcBef>
                <a:spcPts val="1000"/>
              </a:spcBef>
              <a:spcAft>
                <a:spcPts val="0"/>
              </a:spcAft>
              <a:buClr>
                <a:schemeClr val="dk1"/>
              </a:buClr>
              <a:buSzPts val="2800"/>
              <a:buFont typeface="Noto Sans Symbols"/>
              <a:buChar char="❑"/>
            </a:pPr>
            <a:r>
              <a:rPr lang="en-US"/>
              <a:t> Sorting</a:t>
            </a:r>
            <a:endParaRPr/>
          </a:p>
          <a:p>
            <a:pPr marL="228600" lvl="0" indent="-228600" algn="l" rtl="0">
              <a:lnSpc>
                <a:spcPct val="90000"/>
              </a:lnSpc>
              <a:spcBef>
                <a:spcPts val="1000"/>
              </a:spcBef>
              <a:spcAft>
                <a:spcPts val="0"/>
              </a:spcAft>
              <a:buClr>
                <a:schemeClr val="dk1"/>
              </a:buClr>
              <a:buSzPts val="2800"/>
              <a:buFont typeface="Noto Sans Symbols"/>
              <a:buChar char="❑"/>
            </a:pPr>
            <a:r>
              <a:rPr lang="en-US"/>
              <a:t> OOP (Object Oriented Programming)</a:t>
            </a:r>
            <a:endParaRPr/>
          </a:p>
          <a:p>
            <a:pPr marL="228600" lvl="0" indent="-228600" algn="l" rtl="0">
              <a:lnSpc>
                <a:spcPct val="90000"/>
              </a:lnSpc>
              <a:spcBef>
                <a:spcPts val="1000"/>
              </a:spcBef>
              <a:spcAft>
                <a:spcPts val="0"/>
              </a:spcAft>
              <a:buClr>
                <a:schemeClr val="dk1"/>
              </a:buClr>
              <a:buSzPts val="2800"/>
              <a:buFont typeface="Noto Sans Symbols"/>
              <a:buChar char="❑"/>
            </a:pPr>
            <a:r>
              <a:rPr lang="en-US"/>
              <a:t> Hash Table</a:t>
            </a:r>
            <a:endParaRPr/>
          </a:p>
          <a:p>
            <a:pPr marL="228600" lvl="0" indent="-228600" algn="l" rtl="0">
              <a:lnSpc>
                <a:spcPct val="90000"/>
              </a:lnSpc>
              <a:spcBef>
                <a:spcPts val="1000"/>
              </a:spcBef>
              <a:spcAft>
                <a:spcPts val="0"/>
              </a:spcAft>
              <a:buClr>
                <a:schemeClr val="dk1"/>
              </a:buClr>
              <a:buSzPts val="2800"/>
              <a:buFont typeface="Noto Sans Symbols"/>
              <a:buChar char="❑"/>
            </a:pPr>
            <a:r>
              <a:rPr lang="en-US"/>
              <a:t> Sqlite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571500" lvl="0" indent="-571500" algn="l" rtl="0">
              <a:lnSpc>
                <a:spcPct val="90000"/>
              </a:lnSpc>
              <a:spcBef>
                <a:spcPts val="0"/>
              </a:spcBef>
              <a:spcAft>
                <a:spcPts val="0"/>
              </a:spcAft>
              <a:buClr>
                <a:schemeClr val="dk1"/>
              </a:buClr>
              <a:buSzPts val="4400"/>
              <a:buFont typeface="Noto Sans Symbols"/>
              <a:buChar char="❖"/>
            </a:pPr>
            <a:r>
              <a:rPr lang="en-US"/>
              <a:t>TEAM WORK :</a:t>
            </a:r>
            <a:br>
              <a:rPr lang="en-US"/>
            </a:br>
            <a:endParaRPr/>
          </a:p>
        </p:txBody>
      </p:sp>
      <p:sp>
        <p:nvSpPr>
          <p:cNvPr id="130" name="Google Shape;130;p8"/>
          <p:cNvSpPr txBox="1">
            <a:spLocks noGrp="1"/>
          </p:cNvSpPr>
          <p:nvPr>
            <p:ph type="body" idx="1"/>
          </p:nvPr>
        </p:nvSpPr>
        <p:spPr>
          <a:xfrm>
            <a:off x="715736" y="1355953"/>
            <a:ext cx="10515600" cy="5072289"/>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Font typeface="Noto Sans Symbols"/>
              <a:buChar char="⮚"/>
            </a:pPr>
            <a:r>
              <a:rPr lang="en-US"/>
              <a:t> SET SOPHY </a:t>
            </a:r>
            <a:endParaRPr/>
          </a:p>
          <a:p>
            <a:pPr marL="0" lvl="0" indent="0" algn="l" rtl="0">
              <a:lnSpc>
                <a:spcPct val="90000"/>
              </a:lnSpc>
              <a:spcBef>
                <a:spcPts val="1000"/>
              </a:spcBef>
              <a:spcAft>
                <a:spcPts val="0"/>
              </a:spcAft>
              <a:buClr>
                <a:schemeClr val="dk1"/>
              </a:buClr>
              <a:buSzPts val="2800"/>
              <a:buNone/>
            </a:pPr>
            <a:r>
              <a:rPr lang="en-US"/>
              <a:t>Do from line: </a:t>
            </a:r>
            <a:r>
              <a:rPr lang="en-US">
                <a:solidFill>
                  <a:srgbClr val="FF0000"/>
                </a:solidFill>
              </a:rPr>
              <a:t>662-819 and 1333-1369 and 1474-1558 and 1640-1826</a:t>
            </a:r>
            <a:endParaRPr/>
          </a:p>
          <a:p>
            <a:pPr marL="228600" lvl="0" indent="-228600" algn="l" rtl="0">
              <a:lnSpc>
                <a:spcPct val="90000"/>
              </a:lnSpc>
              <a:spcBef>
                <a:spcPts val="1000"/>
              </a:spcBef>
              <a:spcAft>
                <a:spcPts val="0"/>
              </a:spcAft>
              <a:buClr>
                <a:schemeClr val="dk1"/>
              </a:buClr>
              <a:buSzPts val="2800"/>
              <a:buFont typeface="Noto Sans Symbols"/>
              <a:buChar char="⮚"/>
            </a:pPr>
            <a:r>
              <a:rPr lang="en-US"/>
              <a:t> YUN VANNET</a:t>
            </a:r>
            <a:endParaRPr/>
          </a:p>
          <a:p>
            <a:pPr marL="0" lvl="0" indent="0" algn="l" rtl="0">
              <a:lnSpc>
                <a:spcPct val="90000"/>
              </a:lnSpc>
              <a:spcBef>
                <a:spcPts val="1000"/>
              </a:spcBef>
              <a:spcAft>
                <a:spcPts val="0"/>
              </a:spcAft>
              <a:buClr>
                <a:schemeClr val="dk1"/>
              </a:buClr>
              <a:buSzPts val="2800"/>
              <a:buNone/>
            </a:pPr>
            <a:r>
              <a:rPr lang="en-US"/>
              <a:t>Do from line: </a:t>
            </a:r>
            <a:r>
              <a:rPr lang="en-US">
                <a:solidFill>
                  <a:srgbClr val="FF0000"/>
                </a:solidFill>
              </a:rPr>
              <a:t>26-250 and 1066-1217</a:t>
            </a:r>
            <a:endParaRPr/>
          </a:p>
          <a:p>
            <a:pPr marL="228600" lvl="0" indent="-228600" algn="l" rtl="0">
              <a:lnSpc>
                <a:spcPct val="90000"/>
              </a:lnSpc>
              <a:spcBef>
                <a:spcPts val="1000"/>
              </a:spcBef>
              <a:spcAft>
                <a:spcPts val="0"/>
              </a:spcAft>
              <a:buClr>
                <a:schemeClr val="dk1"/>
              </a:buClr>
              <a:buSzPts val="2800"/>
              <a:buFont typeface="Noto Sans Symbols"/>
              <a:buChar char="⮚"/>
            </a:pPr>
            <a:r>
              <a:rPr lang="en-US"/>
              <a:t> TRY CHI ENG</a:t>
            </a:r>
            <a:endParaRPr/>
          </a:p>
          <a:p>
            <a:pPr marL="0" lvl="0" indent="0" algn="l" rtl="0">
              <a:lnSpc>
                <a:spcPct val="90000"/>
              </a:lnSpc>
              <a:spcBef>
                <a:spcPts val="1000"/>
              </a:spcBef>
              <a:spcAft>
                <a:spcPts val="0"/>
              </a:spcAft>
              <a:buClr>
                <a:schemeClr val="dk1"/>
              </a:buClr>
              <a:buSzPts val="2800"/>
              <a:buNone/>
            </a:pPr>
            <a:r>
              <a:rPr lang="en-US"/>
              <a:t>Do from line: </a:t>
            </a:r>
            <a:r>
              <a:rPr lang="en-US">
                <a:solidFill>
                  <a:srgbClr val="FF0000"/>
                </a:solidFill>
              </a:rPr>
              <a:t>252-507 and 819-1018 and 1218-1285 and 1558 TO 1637</a:t>
            </a:r>
            <a:endParaRPr/>
          </a:p>
          <a:p>
            <a:pPr marL="228600" lvl="0" indent="-228600" algn="l" rtl="0">
              <a:lnSpc>
                <a:spcPct val="90000"/>
              </a:lnSpc>
              <a:spcBef>
                <a:spcPts val="1000"/>
              </a:spcBef>
              <a:spcAft>
                <a:spcPts val="0"/>
              </a:spcAft>
              <a:buClr>
                <a:schemeClr val="dk1"/>
              </a:buClr>
              <a:buSzPts val="2800"/>
              <a:buFont typeface="Noto Sans Symbols"/>
              <a:buChar char="⮚"/>
            </a:pPr>
            <a:r>
              <a:rPr lang="en-US"/>
              <a:t> PHOEUK SOREYA</a:t>
            </a:r>
            <a:endParaRPr/>
          </a:p>
          <a:p>
            <a:pPr marL="0" lvl="0" indent="0" algn="l" rtl="0">
              <a:lnSpc>
                <a:spcPct val="90000"/>
              </a:lnSpc>
              <a:spcBef>
                <a:spcPts val="1000"/>
              </a:spcBef>
              <a:spcAft>
                <a:spcPts val="0"/>
              </a:spcAft>
              <a:buClr>
                <a:schemeClr val="dk1"/>
              </a:buClr>
              <a:buSzPts val="2800"/>
              <a:buNone/>
            </a:pPr>
            <a:r>
              <a:rPr lang="en-US"/>
              <a:t>Do from line: </a:t>
            </a:r>
            <a:r>
              <a:rPr lang="en-US">
                <a:solidFill>
                  <a:srgbClr val="FF0000"/>
                </a:solidFill>
              </a:rPr>
              <a:t>1019-1060</a:t>
            </a:r>
            <a:endParaRPr/>
          </a:p>
          <a:p>
            <a:pPr marL="228600" lvl="0" indent="-228600" algn="l" rtl="0">
              <a:lnSpc>
                <a:spcPct val="90000"/>
              </a:lnSpc>
              <a:spcBef>
                <a:spcPts val="1000"/>
              </a:spcBef>
              <a:spcAft>
                <a:spcPts val="0"/>
              </a:spcAft>
              <a:buClr>
                <a:schemeClr val="dk1"/>
              </a:buClr>
              <a:buSzPts val="2800"/>
              <a:buFont typeface="Noto Sans Symbols"/>
              <a:buChar char="⮚"/>
            </a:pPr>
            <a:r>
              <a:rPr lang="en-US"/>
              <a:t>SIN UDOM</a:t>
            </a:r>
            <a:endParaRPr/>
          </a:p>
          <a:p>
            <a:pPr marL="0" lvl="0" indent="0" algn="l" rtl="0">
              <a:lnSpc>
                <a:spcPct val="90000"/>
              </a:lnSpc>
              <a:spcBef>
                <a:spcPts val="1000"/>
              </a:spcBef>
              <a:spcAft>
                <a:spcPts val="0"/>
              </a:spcAft>
              <a:buClr>
                <a:schemeClr val="dk1"/>
              </a:buClr>
              <a:buSzPts val="2800"/>
              <a:buNone/>
            </a:pPr>
            <a:r>
              <a:rPr lang="en-US"/>
              <a:t>Do from line: </a:t>
            </a:r>
            <a:r>
              <a:rPr lang="en-US">
                <a:solidFill>
                  <a:srgbClr val="FF0000"/>
                </a:solidFill>
              </a:rPr>
              <a:t>507-621 and 1286-1332</a:t>
            </a:r>
            <a:endParaRPr/>
          </a:p>
          <a:p>
            <a:pPr marL="0" lvl="0" indent="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Font typeface="Noto Sans Symbols"/>
              <a:buNone/>
            </a:pPr>
            <a:endParaRPr/>
          </a:p>
          <a:p>
            <a:pPr marL="228600" lvl="0" indent="-50800" algn="l" rtl="0">
              <a:lnSpc>
                <a:spcPct val="90000"/>
              </a:lnSpc>
              <a:spcBef>
                <a:spcPts val="1000"/>
              </a:spcBef>
              <a:spcAft>
                <a:spcPts val="0"/>
              </a:spcAft>
              <a:buClr>
                <a:schemeClr val="dk1"/>
              </a:buClr>
              <a:buSzPts val="2800"/>
              <a:buFont typeface="Noto Sans Symbols"/>
              <a:buNone/>
            </a:pPr>
            <a:endParaRPr/>
          </a:p>
          <a:p>
            <a:pPr marL="0" lvl="0" indent="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3F21D-1A21-3139-520C-605EE5FCF2DC}"/>
              </a:ext>
            </a:extLst>
          </p:cNvPr>
          <p:cNvSpPr>
            <a:spLocks noGrp="1"/>
          </p:cNvSpPr>
          <p:nvPr>
            <p:ph type="ctrTitle"/>
          </p:nvPr>
        </p:nvSpPr>
        <p:spPr/>
        <p:txBody>
          <a:bodyPr/>
          <a:lstStyle/>
          <a:p>
            <a:r>
              <a:rPr lang="en-US" dirty="0"/>
              <a:t>Code-Demo</a:t>
            </a:r>
          </a:p>
        </p:txBody>
      </p:sp>
      <p:sp>
        <p:nvSpPr>
          <p:cNvPr id="3" name="Subtitle 2">
            <a:extLst>
              <a:ext uri="{FF2B5EF4-FFF2-40B4-BE49-F238E27FC236}">
                <a16:creationId xmlns:a16="http://schemas.microsoft.com/office/drawing/2014/main" id="{3568D460-B80A-131F-1793-FD145DD07046}"/>
              </a:ext>
            </a:extLst>
          </p:cNvPr>
          <p:cNvSpPr>
            <a:spLocks noGrp="1"/>
          </p:cNvSpPr>
          <p:nvPr>
            <p:ph type="subTitle" idx="1"/>
          </p:nvPr>
        </p:nvSpPr>
        <p:spPr>
          <a:xfrm>
            <a:off x="1524000" y="3947271"/>
            <a:ext cx="9144000" cy="1655762"/>
          </a:xfrm>
        </p:spPr>
        <p:txBody>
          <a:bodyPr/>
          <a:lstStyle/>
          <a:p>
            <a:r>
              <a:rPr lang="en-US" dirty="0">
                <a:hlinkClick r:id="rId2"/>
              </a:rPr>
              <a:t>Click Here to Watch</a:t>
            </a:r>
            <a:endParaRPr lang="en-US" dirty="0"/>
          </a:p>
        </p:txBody>
      </p:sp>
    </p:spTree>
    <p:extLst>
      <p:ext uri="{BB962C8B-B14F-4D97-AF65-F5344CB8AC3E}">
        <p14:creationId xmlns:p14="http://schemas.microsoft.com/office/powerpoint/2010/main" val="119402110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338</Words>
  <Application>Microsoft Office PowerPoint</Application>
  <PresentationFormat>Widescreen</PresentationFormat>
  <Paragraphs>68</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Noto Sans Symbols</vt:lpstr>
      <vt:lpstr>Arial</vt:lpstr>
      <vt:lpstr>Content</vt:lpstr>
      <vt:lpstr>Calibri</vt:lpstr>
      <vt:lpstr>Office Theme</vt:lpstr>
      <vt:lpstr>PowerPoint Presentation</vt:lpstr>
      <vt:lpstr>Description</vt:lpstr>
      <vt:lpstr>TABLE OF CONTENTS</vt:lpstr>
      <vt:lpstr>1. INTRODUCTION</vt:lpstr>
      <vt:lpstr>FEATURE</vt:lpstr>
      <vt:lpstr>2. OBJECTIVE</vt:lpstr>
      <vt:lpstr>STRUCTURE</vt:lpstr>
      <vt:lpstr>TEAM WORK : </vt:lpstr>
      <vt:lpstr>Code-Demo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Set Sophy</dc:creator>
  <cp:lastModifiedBy>SET SOPHY</cp:lastModifiedBy>
  <cp:revision>2</cp:revision>
  <dcterms:created xsi:type="dcterms:W3CDTF">2022-06-14T15:49:02Z</dcterms:created>
  <dcterms:modified xsi:type="dcterms:W3CDTF">2024-03-14T05:44:26Z</dcterms:modified>
</cp:coreProperties>
</file>