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/>
    <p:restoredTop sz="94714"/>
  </p:normalViewPr>
  <p:slideViewPr>
    <p:cSldViewPr snapToGrid="0" snapToObjects="1" showGuides="1">
      <p:cViewPr varScale="1">
        <p:scale>
          <a:sx n="147" d="100"/>
          <a:sy n="147" d="100"/>
        </p:scale>
        <p:origin x="1536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2C7A-0242-2F4F-9CBC-31888C9F3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1E9A1-BCF9-4343-A565-0AFAE2E53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41F81-DD99-664F-B1A1-0A4CA5E9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CCE3-EBBD-4446-9BD2-906E48CA2EBD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D3566-82A6-BE49-B33E-B8408F71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82186-69CE-2C4C-8156-3DC4A7D8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AFDA-B83A-DD49-BE1E-4E592FC14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A742-0114-1544-BC33-73A915C4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FF21B-9384-B746-9902-F8923B47F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07512-C832-9B4B-A21A-B7F9C05A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CCE3-EBBD-4446-9BD2-906E48CA2EBD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26275-A9B6-224B-8617-E5F1BC36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21931-032F-2546-89D2-FA9C61E3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AFDA-B83A-DD49-BE1E-4E592FC14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2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CC572-F98A-664D-ADFC-9FEF23917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8730B-C10A-7541-BC4B-0229E36F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C2C0A-2433-D34A-8530-79DBE3C3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CCE3-EBBD-4446-9BD2-906E48CA2EBD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672B-A921-CA46-85DB-4580581B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ED662-E7F1-A243-9345-13B39040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AFDA-B83A-DD49-BE1E-4E592FC14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DF95-8DBC-214B-AA1C-7797E953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606A-65F0-994F-8A66-246236DC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0C7AC-99DD-B149-A446-5152195A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CCE3-EBBD-4446-9BD2-906E48CA2EBD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8839C-B86D-B94C-AD6D-122C3141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F18B8-2A74-B947-82E1-D8B83122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AFDA-B83A-DD49-BE1E-4E592FC14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4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0C1E-3DF4-BA42-BB54-DFF285C3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D753E-BD37-DD40-B3F2-FE5FA386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6C273-6B70-B44F-9707-0187F897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CCE3-EBBD-4446-9BD2-906E48CA2EBD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38F1F-5BF3-1E41-BBF0-756C4C34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B81D-4E88-A74B-8CCB-309F5477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AFDA-B83A-DD49-BE1E-4E592FC14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E474-BEF7-C446-8731-C06D88EE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5061-383F-2948-A0C9-C49149ACB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9A1EC-06E8-1F4D-9490-4D1FBBA8C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D820-E220-CD4C-820C-3E4741E7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CCE3-EBBD-4446-9BD2-906E48CA2EBD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A9FEF-39C8-7F4E-93B9-F628D5F0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2649C-8D2E-EE45-8207-4DA2B619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AFDA-B83A-DD49-BE1E-4E592FC14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8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3649-2ED5-3C44-8A4B-48F2D6A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F94E2-072D-CE4C-98D1-37EFD767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30D5F-2520-CF45-84EE-F30ED188A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09EE3-A1A6-9E42-99DD-83E6CB55C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FCDDA-0962-8F42-B83F-654818563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3127C-280E-C347-B697-DC63C569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CCE3-EBBD-4446-9BD2-906E48CA2EBD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0A6EB-EA73-004C-86ED-5D9E18D1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030D4-B273-A442-B952-BA0BCD19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AFDA-B83A-DD49-BE1E-4E592FC14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475B-0B2E-EC4E-A4E6-712522E8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AA7BE-5D5D-DF40-9EB4-D36C9ABC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CCE3-EBBD-4446-9BD2-906E48CA2EBD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15955-71E7-8442-ADF3-794AFC4F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3E532-3C1F-9644-B92A-6CB863E8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AFDA-B83A-DD49-BE1E-4E592FC14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4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72132-E1E9-AA44-8AD3-82242E8A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CCE3-EBBD-4446-9BD2-906E48CA2EBD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40C30-E378-4447-BF5F-650B5B40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A544B-0BC4-354F-901E-90CC8163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AFDA-B83A-DD49-BE1E-4E592FC14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7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D054-7AD4-874F-8417-05BD2AB6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F19C3-D136-6A4A-AED5-8BDEBCF0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FB936-6773-1C48-B0D9-169C6248F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520D8-11F1-E149-8FF5-D3074926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CCE3-EBBD-4446-9BD2-906E48CA2EBD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F4463-BE55-6C4C-A08F-EA0E3C2F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EA194-7D89-8244-B198-99F943DB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AFDA-B83A-DD49-BE1E-4E592FC14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5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FC25-A2EA-774E-BD19-DEC38ECA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C5CD4-72B3-6C42-8618-58EC5D27A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FF0F4-C3AA-354D-98D7-F218272BE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700A8-2160-0947-86CE-0BA4A43D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CCE3-EBBD-4446-9BD2-906E48CA2EBD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6116F-CEDB-514B-8748-141EDBE9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2DC9F-2156-0E46-9CED-287C9B33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AFDA-B83A-DD49-BE1E-4E592FC14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1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45C3A-470A-7546-BBFA-D283967D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3395D-8754-224D-A91E-DAC1874E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6604-906D-6D40-B66F-48FF2770D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CCCE3-EBBD-4446-9BD2-906E48CA2EBD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B37E-8BE8-0549-A006-94C24B830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F79B2-D600-2F46-92AE-E4B4DD978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0AFDA-B83A-DD49-BE1E-4E592FC14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0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0569ED7-F5B4-FE45-AF6C-ACBC67507C39}"/>
              </a:ext>
            </a:extLst>
          </p:cNvPr>
          <p:cNvSpPr/>
          <p:nvPr/>
        </p:nvSpPr>
        <p:spPr>
          <a:xfrm>
            <a:off x="-335280" y="703217"/>
            <a:ext cx="2823210" cy="556641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C0CF46-65B6-B548-9464-5D64B87E83C7}"/>
              </a:ext>
            </a:extLst>
          </p:cNvPr>
          <p:cNvSpPr/>
          <p:nvPr/>
        </p:nvSpPr>
        <p:spPr>
          <a:xfrm>
            <a:off x="2487930" y="1537607"/>
            <a:ext cx="2823210" cy="465201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CF72BF-9DF8-5A4D-8202-86893A48822F}"/>
              </a:ext>
            </a:extLst>
          </p:cNvPr>
          <p:cNvSpPr/>
          <p:nvPr/>
        </p:nvSpPr>
        <p:spPr>
          <a:xfrm>
            <a:off x="5311140" y="2023383"/>
            <a:ext cx="2823210" cy="333184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4EA4FD-D9CE-3542-BE17-BE4AEB9FBCA2}"/>
              </a:ext>
            </a:extLst>
          </p:cNvPr>
          <p:cNvSpPr/>
          <p:nvPr/>
        </p:nvSpPr>
        <p:spPr>
          <a:xfrm>
            <a:off x="8119110" y="2737757"/>
            <a:ext cx="2823210" cy="190309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FD2B77-7D45-A144-9E6C-3D1A25270941}"/>
              </a:ext>
            </a:extLst>
          </p:cNvPr>
          <p:cNvSpPr/>
          <p:nvPr/>
        </p:nvSpPr>
        <p:spPr>
          <a:xfrm>
            <a:off x="-1009650" y="-151175"/>
            <a:ext cx="2085975" cy="4489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EC1432-4802-994B-881A-FA349DC5A296}"/>
              </a:ext>
            </a:extLst>
          </p:cNvPr>
          <p:cNvSpPr/>
          <p:nvPr/>
        </p:nvSpPr>
        <p:spPr>
          <a:xfrm>
            <a:off x="819150" y="474617"/>
            <a:ext cx="502920" cy="502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0E5AB-6512-6B41-BB83-E8D2902215FF}"/>
              </a:ext>
            </a:extLst>
          </p:cNvPr>
          <p:cNvSpPr txBox="1"/>
          <p:nvPr/>
        </p:nvSpPr>
        <p:spPr>
          <a:xfrm>
            <a:off x="1379192" y="356745"/>
            <a:ext cx="155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 </a:t>
            </a:r>
            <a:r>
              <a:rPr lang="en-US" dirty="0"/>
              <a:t> = 1.00 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41A3B7-2B13-914F-A4CF-9FBBB620E942}"/>
              </a:ext>
            </a:extLst>
          </p:cNvPr>
          <p:cNvSpPr/>
          <p:nvPr/>
        </p:nvSpPr>
        <p:spPr>
          <a:xfrm>
            <a:off x="3733800" y="1281311"/>
            <a:ext cx="502920" cy="502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7568F0-7494-E54D-92CE-154E89233F5F}"/>
              </a:ext>
            </a:extLst>
          </p:cNvPr>
          <p:cNvSpPr/>
          <p:nvPr/>
        </p:nvSpPr>
        <p:spPr>
          <a:xfrm>
            <a:off x="6557010" y="1800790"/>
            <a:ext cx="502920" cy="502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CA5EB1-B05C-A147-BB6B-B9CA90FC56AD}"/>
              </a:ext>
            </a:extLst>
          </p:cNvPr>
          <p:cNvSpPr/>
          <p:nvPr/>
        </p:nvSpPr>
        <p:spPr>
          <a:xfrm>
            <a:off x="9380220" y="2445853"/>
            <a:ext cx="502920" cy="502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D4BE3D-FF92-FA42-AF00-26001CB863BB}"/>
              </a:ext>
            </a:extLst>
          </p:cNvPr>
          <p:cNvSpPr/>
          <p:nvPr/>
        </p:nvSpPr>
        <p:spPr>
          <a:xfrm>
            <a:off x="2263140" y="2943497"/>
            <a:ext cx="502920" cy="502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C45A2A-9215-5D44-B3D7-9EC9A8C47D3E}"/>
              </a:ext>
            </a:extLst>
          </p:cNvPr>
          <p:cNvSpPr/>
          <p:nvPr/>
        </p:nvSpPr>
        <p:spPr>
          <a:xfrm>
            <a:off x="5029200" y="2928990"/>
            <a:ext cx="502920" cy="502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1ABFA10-A264-7F44-9994-A4D98C4059A4}"/>
              </a:ext>
            </a:extLst>
          </p:cNvPr>
          <p:cNvSpPr/>
          <p:nvPr/>
        </p:nvSpPr>
        <p:spPr>
          <a:xfrm>
            <a:off x="7909560" y="2943497"/>
            <a:ext cx="502920" cy="502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C488F6-FE72-8A43-97FB-B3B7D8E39779}"/>
              </a:ext>
            </a:extLst>
          </p:cNvPr>
          <p:cNvSpPr txBox="1"/>
          <p:nvPr/>
        </p:nvSpPr>
        <p:spPr>
          <a:xfrm>
            <a:off x="2233055" y="3508746"/>
            <a:ext cx="67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t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32CC5-235C-FA44-ABF4-33E575AFC147}"/>
              </a:ext>
            </a:extLst>
          </p:cNvPr>
          <p:cNvSpPr/>
          <p:nvPr/>
        </p:nvSpPr>
        <p:spPr>
          <a:xfrm>
            <a:off x="-217170" y="3445770"/>
            <a:ext cx="12778740" cy="386334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C437F9-339B-6248-876E-397DDB928ED7}"/>
              </a:ext>
            </a:extLst>
          </p:cNvPr>
          <p:cNvSpPr txBox="1"/>
          <p:nvPr/>
        </p:nvSpPr>
        <p:spPr>
          <a:xfrm>
            <a:off x="4979795" y="3539390"/>
            <a:ext cx="67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CADB4E-3D19-8147-B895-845F72C33109}"/>
              </a:ext>
            </a:extLst>
          </p:cNvPr>
          <p:cNvSpPr txBox="1"/>
          <p:nvPr/>
        </p:nvSpPr>
        <p:spPr>
          <a:xfrm>
            <a:off x="7846753" y="3532351"/>
            <a:ext cx="67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t</a:t>
            </a:r>
            <a:r>
              <a:rPr lang="en-US" baseline="-25000" dirty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626457-AB7F-5C46-8AAB-881ADC81C6BC}"/>
                  </a:ext>
                </a:extLst>
              </p:cNvPr>
              <p:cNvSpPr txBox="1"/>
              <p:nvPr/>
            </p:nvSpPr>
            <p:spPr>
              <a:xfrm>
                <a:off x="8919218" y="3539390"/>
                <a:ext cx="1160126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626457-AB7F-5C46-8AAB-881ADC81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218" y="3539390"/>
                <a:ext cx="1160126" cy="910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C7D5F0F-D385-6B4E-898D-ECF8C49A5485}"/>
                  </a:ext>
                </a:extLst>
              </p:cNvPr>
              <p:cNvSpPr txBox="1"/>
              <p:nvPr/>
            </p:nvSpPr>
            <p:spPr>
              <a:xfrm>
                <a:off x="6024443" y="3532351"/>
                <a:ext cx="1211422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C7D5F0F-D385-6B4E-898D-ECF8C49A5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443" y="3532351"/>
                <a:ext cx="1211422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8030C8-C4EA-544E-B2F5-A284C995311E}"/>
                  </a:ext>
                </a:extLst>
              </p:cNvPr>
              <p:cNvSpPr txBox="1"/>
              <p:nvPr/>
            </p:nvSpPr>
            <p:spPr>
              <a:xfrm>
                <a:off x="3267655" y="769139"/>
                <a:ext cx="1554400" cy="480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en-US" baseline="-25000" dirty="0"/>
                  <a:t>1 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8030C8-C4EA-544E-B2F5-A284C9953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655" y="769139"/>
                <a:ext cx="1554400" cy="480644"/>
              </a:xfrm>
              <a:prstGeom prst="rect">
                <a:avLst/>
              </a:prstGeom>
              <a:blipFill>
                <a:blip r:embed="rId4"/>
                <a:stretch>
                  <a:fillRect l="-325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F31D0373-956E-734D-A3D5-798D701A3DDE}"/>
              </a:ext>
            </a:extLst>
          </p:cNvPr>
          <p:cNvSpPr txBox="1"/>
          <p:nvPr/>
        </p:nvSpPr>
        <p:spPr>
          <a:xfrm>
            <a:off x="6152994" y="2994108"/>
            <a:ext cx="134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Bounce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058C19-0EFE-5248-A71F-E782B16F1784}"/>
              </a:ext>
            </a:extLst>
          </p:cNvPr>
          <p:cNvSpPr txBox="1"/>
          <p:nvPr/>
        </p:nvSpPr>
        <p:spPr>
          <a:xfrm>
            <a:off x="8919218" y="3020580"/>
            <a:ext cx="134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Bounce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01220D-B487-9C4E-B382-011C36AD4977}"/>
                  </a:ext>
                </a:extLst>
              </p:cNvPr>
              <p:cNvSpPr txBox="1"/>
              <p:nvPr/>
            </p:nvSpPr>
            <p:spPr>
              <a:xfrm>
                <a:off x="6067925" y="1249783"/>
                <a:ext cx="1554400" cy="480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en-US" baseline="-25000" dirty="0"/>
                  <a:t>2 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01220D-B487-9C4E-B382-011C36AD4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925" y="1249783"/>
                <a:ext cx="1554400" cy="480644"/>
              </a:xfrm>
              <a:prstGeom prst="rect">
                <a:avLst/>
              </a:prstGeom>
              <a:blipFill>
                <a:blip r:embed="rId5"/>
                <a:stretch>
                  <a:fillRect l="-325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CBFA7F-5A9D-5F41-8A7B-CD6DB33C26E4}"/>
                  </a:ext>
                </a:extLst>
              </p:cNvPr>
              <p:cNvSpPr txBox="1"/>
              <p:nvPr/>
            </p:nvSpPr>
            <p:spPr>
              <a:xfrm>
                <a:off x="8793483" y="1872406"/>
                <a:ext cx="1489703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en-US" baseline="-25000" dirty="0"/>
                  <a:t>3 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CBFA7F-5A9D-5F41-8A7B-CD6DB33C2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83" y="1872406"/>
                <a:ext cx="1489703" cy="484043"/>
              </a:xfrm>
              <a:prstGeom prst="rect">
                <a:avLst/>
              </a:prstGeom>
              <a:blipFill>
                <a:blip r:embed="rId6"/>
                <a:stretch>
                  <a:fillRect l="-3390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28751C6-7D1C-F548-BB1B-087C804DBA27}"/>
              </a:ext>
            </a:extLst>
          </p:cNvPr>
          <p:cNvSpPr txBox="1"/>
          <p:nvPr/>
        </p:nvSpPr>
        <p:spPr>
          <a:xfrm>
            <a:off x="1879925" y="3536626"/>
            <a:ext cx="140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0 = t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77A1D7-31E3-B74C-957C-6ADA26BB7B76}"/>
              </a:ext>
            </a:extLst>
          </p:cNvPr>
          <p:cNvSpPr/>
          <p:nvPr/>
        </p:nvSpPr>
        <p:spPr>
          <a:xfrm>
            <a:off x="10638613" y="2942203"/>
            <a:ext cx="502920" cy="502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E949DD-95A9-DE4D-BE57-C083462388D0}"/>
              </a:ext>
            </a:extLst>
          </p:cNvPr>
          <p:cNvCxnSpPr/>
          <p:nvPr/>
        </p:nvCxnSpPr>
        <p:spPr>
          <a:xfrm>
            <a:off x="1070610" y="986633"/>
            <a:ext cx="0" cy="177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2E3331-6677-584A-B0C3-94CBA8A3A46E}"/>
                  </a:ext>
                </a:extLst>
              </p:cNvPr>
              <p:cNvSpPr txBox="1"/>
              <p:nvPr/>
            </p:nvSpPr>
            <p:spPr>
              <a:xfrm>
                <a:off x="-209438" y="1532357"/>
                <a:ext cx="1550617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 = 9.806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2E3331-6677-584A-B0C3-94CBA8A3A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9438" y="1532357"/>
                <a:ext cx="1550617" cy="462947"/>
              </a:xfrm>
              <a:prstGeom prst="rect">
                <a:avLst/>
              </a:prstGeom>
              <a:blipFill>
                <a:blip r:embed="rId7"/>
                <a:stretch>
                  <a:fillRect l="-3252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41EEEC6-73E3-A14D-8F76-627716A52653}"/>
              </a:ext>
            </a:extLst>
          </p:cNvPr>
          <p:cNvSpPr txBox="1"/>
          <p:nvPr/>
        </p:nvSpPr>
        <p:spPr>
          <a:xfrm>
            <a:off x="3306766" y="3013119"/>
            <a:ext cx="134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Bounce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285A66-2768-6D42-B634-4A8096C33272}"/>
              </a:ext>
            </a:extLst>
          </p:cNvPr>
          <p:cNvSpPr txBox="1"/>
          <p:nvPr/>
        </p:nvSpPr>
        <p:spPr>
          <a:xfrm>
            <a:off x="10671390" y="3515038"/>
            <a:ext cx="67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t</a:t>
            </a:r>
            <a:r>
              <a:rPr lang="en-US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9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49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Nishide</dc:creator>
  <cp:lastModifiedBy>Rebecca Nishide</cp:lastModifiedBy>
  <cp:revision>9</cp:revision>
  <dcterms:created xsi:type="dcterms:W3CDTF">2021-01-26T06:50:31Z</dcterms:created>
  <dcterms:modified xsi:type="dcterms:W3CDTF">2021-01-27T02:18:20Z</dcterms:modified>
</cp:coreProperties>
</file>