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/>
    <p:restoredTop sz="94663"/>
  </p:normalViewPr>
  <p:slideViewPr>
    <p:cSldViewPr snapToGrid="0" snapToObjects="1" showGuides="1">
      <p:cViewPr varScale="1">
        <p:scale>
          <a:sx n="105" d="100"/>
          <a:sy n="105" d="100"/>
        </p:scale>
        <p:origin x="1664" y="200"/>
      </p:cViewPr>
      <p:guideLst>
        <p:guide orient="horz" pos="23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0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AED9-BA13-894F-BF3F-452D364C571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E2FB-0E7B-E743-8DD7-8FB17ABF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87DA291-7E1F-424E-A21D-6DA81FC4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75" r="4675"/>
          <a:stretch/>
        </p:blipFill>
        <p:spPr>
          <a:xfrm>
            <a:off x="-243143" y="376999"/>
            <a:ext cx="9178465" cy="6278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A679A-82FD-B745-85BC-5B54DCD6C49A}"/>
              </a:ext>
            </a:extLst>
          </p:cNvPr>
          <p:cNvSpPr txBox="1"/>
          <p:nvPr/>
        </p:nvSpPr>
        <p:spPr>
          <a:xfrm>
            <a:off x="3108960" y="6973824"/>
            <a:ext cx="22189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2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1A6C9-7FE3-DB47-89E3-09CF297945E6}"/>
                  </a:ext>
                </a:extLst>
              </p:cNvPr>
              <p:cNvSpPr txBox="1"/>
              <p:nvPr/>
            </p:nvSpPr>
            <p:spPr>
              <a:xfrm>
                <a:off x="3108960" y="6412735"/>
                <a:ext cx="3767328" cy="4862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6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56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sz="256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1A6C9-7FE3-DB47-89E3-09CF2979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6412735"/>
                <a:ext cx="3767328" cy="48628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7106FD-49B8-254F-B6CF-525295520F1E}"/>
              </a:ext>
            </a:extLst>
          </p:cNvPr>
          <p:cNvSpPr txBox="1"/>
          <p:nvPr/>
        </p:nvSpPr>
        <p:spPr>
          <a:xfrm rot="16200000">
            <a:off x="-1017335" y="2938494"/>
            <a:ext cx="3767328" cy="4862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60" dirty="0"/>
              <a:t>Number of Occurrences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DF28D-594C-6D4F-B4D0-09656124884F}"/>
              </a:ext>
            </a:extLst>
          </p:cNvPr>
          <p:cNvSpPr txBox="1"/>
          <p:nvPr/>
        </p:nvSpPr>
        <p:spPr>
          <a:xfrm>
            <a:off x="1597151" y="5296471"/>
            <a:ext cx="2182369" cy="4862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60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1746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Nishide</dc:creator>
  <cp:lastModifiedBy>Rebecca Nishide</cp:lastModifiedBy>
  <cp:revision>2</cp:revision>
  <dcterms:created xsi:type="dcterms:W3CDTF">2021-01-27T16:47:03Z</dcterms:created>
  <dcterms:modified xsi:type="dcterms:W3CDTF">2021-01-27T16:55:38Z</dcterms:modified>
</cp:coreProperties>
</file>