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02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362848-78FD-42FD-8E0F-28CAD8729C6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0A1164-5895-408E-A2F4-521EA76E8C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74451-9119-D2EC-57F0-2E440650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Laplace’s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33A1-B518-AC3D-A427-53942EE8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/>
              <a:t>And to a lesser extent Poisson’s equation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8A30F-8743-1D54-6CB6-4D66FB2F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Fundamentals</a:t>
            </a:r>
          </a:p>
        </p:txBody>
      </p:sp>
      <p:pic>
        <p:nvPicPr>
          <p:cNvPr id="6" name="Content Placeholder 5" descr="A diagram of a complex equation&#10;&#10;AI-generated content may be incorrect.">
            <a:extLst>
              <a:ext uri="{FF2B5EF4-FFF2-40B4-BE49-F238E27FC236}">
                <a16:creationId xmlns:a16="http://schemas.microsoft.com/office/drawing/2014/main" id="{9A501B37-16C5-0629-CEBD-B2584446C5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9" r="30189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81CC0-1489-0F9F-0540-ADEB9CAF28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 lnSpcReduction="10000"/>
              </a:bodyPr>
              <a:lstStyle/>
              <a:p>
                <a:r>
                  <a:rPr lang="en-US" dirty="0"/>
                  <a:t>Electric fields arise from charge distributions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(Gauss’s law)</a:t>
                </a:r>
              </a:p>
              <a:p>
                <a:r>
                  <a:rPr lang="en-US" dirty="0"/>
                  <a:t>Electrostatic fields are conservative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Because electrostatic fields are conservative, we can specify a scalar potential that relates to the electric field,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81CC0-1489-0F9F-0540-ADEB9CAF2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927" t="-2492" r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199F-83EF-467F-4737-5B9DF31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Poisson’s and Laplace’s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BC2EA-DCE0-824D-401F-0E9A5C1E57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direct relation between the scalar potential and the charge distribution is given by Poisson’s Equation: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cases, where no charge distribution exists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What does the discretized equation look like?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BC2EA-DCE0-824D-401F-0E9A5C1E5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667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of a function&#10;&#10;AI-generated content may be incorrect.">
            <a:extLst>
              <a:ext uri="{FF2B5EF4-FFF2-40B4-BE49-F238E27FC236}">
                <a16:creationId xmlns:a16="http://schemas.microsoft.com/office/drawing/2014/main" id="{ACC25416-BA5E-B5A9-864B-45173A722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43125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92010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766EF-4CE0-CC06-11B4-AB860C8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Numerically Solving Equations</a:t>
            </a:r>
          </a:p>
        </p:txBody>
      </p:sp>
      <p:pic>
        <p:nvPicPr>
          <p:cNvPr id="6" name="Content Placeholder 5" descr="A grid with black lines and dots&#10;&#10;AI-generated content may be incorrect.">
            <a:extLst>
              <a:ext uri="{FF2B5EF4-FFF2-40B4-BE49-F238E27FC236}">
                <a16:creationId xmlns:a16="http://schemas.microsoft.com/office/drawing/2014/main" id="{E77354A0-2368-A655-1E47-26EA506B7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27408"/>
            <a:ext cx="5451627" cy="38831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0FA4B-4264-1C49-DC7F-580844B98E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Analytic solutions only exist for simple geometries</a:t>
                </a:r>
              </a:p>
              <a:p>
                <a:r>
                  <a:rPr lang="en-US" dirty="0"/>
                  <a:t>Discretized, Laplace’s equation becomes an averaging exercise that can work even in </a:t>
                </a:r>
                <a:r>
                  <a:rPr lang="en-US" i="1" dirty="0"/>
                  <a:t>Excel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Generating solutions to Laplace’s equation requires iterative processes</a:t>
                </a:r>
              </a:p>
              <a:p>
                <a:pPr lvl="1"/>
                <a:r>
                  <a:rPr lang="en-US" dirty="0"/>
                  <a:t>Jacobi method</a:t>
                </a:r>
              </a:p>
              <a:p>
                <a:pPr lvl="1"/>
                <a:r>
                  <a:rPr lang="en-US" dirty="0"/>
                  <a:t>Gauss-Seidel method</a:t>
                </a:r>
              </a:p>
              <a:p>
                <a:pPr lvl="1"/>
                <a:r>
                  <a:rPr lang="en-US" dirty="0"/>
                  <a:t>Successive Over-Relaxation method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0FA4B-4264-1C49-DC7F-580844B98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01550E-1753-C1B4-D6A7-6643E561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 dirty="0"/>
              <a:t>Using Excel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7728B6B-FD2C-AA93-A7AB-8BCD07FB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/>
              <a:t>LaplaceEqu.xlsx</a:t>
            </a: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5D6DE290-31DB-768D-CEA9-D73E2BE6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58" y="643467"/>
            <a:ext cx="6641286" cy="50473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A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75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282A8-D7D9-651B-BEBF-AABFFD61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6BE9D6-8352-5851-FAA1-30CE72AB2E2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Of course, you can solve Laplace’s </a:t>
                </a:r>
                <a:r>
                  <a:rPr lang="en-US" dirty="0" err="1"/>
                  <a:t>equ</a:t>
                </a:r>
                <a:r>
                  <a:rPr lang="en-US" dirty="0"/>
                  <a:t> or Poisson’s </a:t>
                </a:r>
                <a:r>
                  <a:rPr lang="en-US" dirty="0" err="1"/>
                  <a:t>equ</a:t>
                </a:r>
                <a:r>
                  <a:rPr lang="en-US" dirty="0"/>
                  <a:t> with a linear algebra approach.</a:t>
                </a:r>
              </a:p>
              <a:p>
                <a:r>
                  <a:rPr lang="en-US" dirty="0"/>
                  <a:t>We can take the discrete equation,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And transform it into a linear system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6BE9D6-8352-5851-FAA1-30CE72AB2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BF0AF9D8-3FD8-866C-C098-CE253897B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15" y="2327197"/>
            <a:ext cx="3302170" cy="3060857"/>
          </a:xfrm>
        </p:spPr>
      </p:pic>
    </p:spTree>
    <p:extLst>
      <p:ext uri="{BB962C8B-B14F-4D97-AF65-F5344CB8AC3E}">
        <p14:creationId xmlns:p14="http://schemas.microsoft.com/office/powerpoint/2010/main" val="2080866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222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Retrospect</vt:lpstr>
      <vt:lpstr>Laplace’s Equation</vt:lpstr>
      <vt:lpstr>Fundamentals</vt:lpstr>
      <vt:lpstr>Poisson’s and Laplace’s Equation</vt:lpstr>
      <vt:lpstr>Numerically Solving Equations</vt:lpstr>
      <vt:lpstr>Using Excel</vt:lpstr>
      <vt:lpstr>Linear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2025-02-26T20:54:01Z</dcterms:created>
  <dcterms:modified xsi:type="dcterms:W3CDTF">2025-02-27T19:27:54Z</dcterms:modified>
</cp:coreProperties>
</file>