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333B-542D-4198-A75A-487D96753FC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15D1-BF44-408E-8500-C7238D8A5F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89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333B-542D-4198-A75A-487D96753FC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15D1-BF44-408E-8500-C7238D8A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333B-542D-4198-A75A-487D96753FC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15D1-BF44-408E-8500-C7238D8A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333B-542D-4198-A75A-487D96753FC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15D1-BF44-408E-8500-C7238D8A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1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333B-542D-4198-A75A-487D96753FC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15D1-BF44-408E-8500-C7238D8A5F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55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333B-542D-4198-A75A-487D96753FC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15D1-BF44-408E-8500-C7238D8A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333B-542D-4198-A75A-487D96753FC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15D1-BF44-408E-8500-C7238D8A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9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333B-542D-4198-A75A-487D96753FC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15D1-BF44-408E-8500-C7238D8A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7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333B-542D-4198-A75A-487D96753FC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15D1-BF44-408E-8500-C7238D8A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6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5E333B-542D-4198-A75A-487D96753FC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0A15D1-BF44-408E-8500-C7238D8A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6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333B-542D-4198-A75A-487D96753FC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15D1-BF44-408E-8500-C7238D8A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3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5E333B-542D-4198-A75A-487D96753FC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0A15D1-BF44-408E-8500-C7238D8A5F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6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1568-66A9-BF55-360F-5A6F2D53D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Refocus and Animation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D478D-A9EF-23A9-1658-3999A4285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8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ACC24-9421-5A94-44FD-C2A7A9CB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Animation function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70F9-E441-EC60-E00C-AC5FB9E18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 fontScale="92500"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animation.FuncAnimation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(fig, animate,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init_func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frames=200, interval=3)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fig – set of axes that has been defined earlier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animate – function that updates the plot/picture</a:t>
            </a:r>
          </a:p>
          <a:p>
            <a:r>
              <a:rPr lang="en-US" sz="2800" dirty="0" err="1">
                <a:cs typeface="Courier New" panose="02070309020205020404" pitchFamily="49" charset="0"/>
              </a:rPr>
              <a:t>init_func</a:t>
            </a:r>
            <a:r>
              <a:rPr lang="en-US" sz="2800" dirty="0">
                <a:cs typeface="Courier New" panose="02070309020205020404" pitchFamily="49" charset="0"/>
              </a:rPr>
              <a:t> – function that initializes the plot/picture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frames – number of frames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interval – number of milliseconds between frames. </a:t>
            </a:r>
            <a:r>
              <a:rPr lang="en-US" sz="2800" i="1" dirty="0">
                <a:cs typeface="Courier New" panose="02070309020205020404" pitchFamily="49" charset="0"/>
              </a:rPr>
              <a:t>It sets the frame rate of the animation </a:t>
            </a:r>
          </a:p>
        </p:txBody>
      </p:sp>
    </p:spTree>
    <p:extLst>
      <p:ext uri="{BB962C8B-B14F-4D97-AF65-F5344CB8AC3E}">
        <p14:creationId xmlns:p14="http://schemas.microsoft.com/office/powerpoint/2010/main" val="118665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6853-521E-C73A-0356-979FD699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69" y="263527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Event Detection in </a:t>
            </a:r>
            <a:r>
              <a:rPr lang="en-US" i="1" dirty="0" err="1"/>
              <a:t>solve_ivp</a:t>
            </a:r>
            <a:endParaRPr lang="en-US" i="1" dirty="0"/>
          </a:p>
        </p:txBody>
      </p:sp>
      <p:pic>
        <p:nvPicPr>
          <p:cNvPr id="6" name="Content Placeholder 5" descr="A computer screen with a grid and math equations&#10;&#10;Description automatically generated with medium confidence">
            <a:extLst>
              <a:ext uri="{FF2B5EF4-FFF2-40B4-BE49-F238E27FC236}">
                <a16:creationId xmlns:a16="http://schemas.microsoft.com/office/drawing/2014/main" id="{83AF6A0F-A01A-F2DB-5892-2EAC4B8326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4" r="7275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57B9C-E888-4A61-A4EE-BF8225D00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>
            <a:normAutofit fontScale="77500" lnSpcReduction="20000"/>
          </a:bodyPr>
          <a:lstStyle/>
          <a:p>
            <a:r>
              <a:rPr lang="en-US" sz="1900"/>
              <a:t>Events allow stopping or tracking specific conditions when solving</a:t>
            </a:r>
          </a:p>
          <a:p>
            <a:pPr lvl="1"/>
            <a:r>
              <a:rPr lang="en-US" sz="1900"/>
              <a:t>Example: Detecting when y = 0 in projectile motion.</a:t>
            </a:r>
          </a:p>
          <a:p>
            <a:r>
              <a:rPr lang="en-US" sz="1900"/>
              <a:t>Define an event function</a:t>
            </a:r>
          </a:p>
          <a:p>
            <a:r>
              <a:rPr lang="en-US" sz="190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90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hit_ground(t, y):</a:t>
            </a:r>
          </a:p>
          <a:p>
            <a:r>
              <a:rPr lang="en-US" sz="190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y</a:t>
            </a:r>
          </a:p>
          <a:p>
            <a:r>
              <a:rPr lang="en-US" sz="1900"/>
              <a:t>Stop at </a:t>
            </a:r>
            <a:r>
              <a:rPr lang="en-US" sz="1900" i="1"/>
              <a:t>y=0</a:t>
            </a:r>
          </a:p>
          <a:p>
            <a:r>
              <a:rPr lang="en-US" sz="1900"/>
              <a:t>  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hit_ground.terminal = True </a:t>
            </a:r>
          </a:p>
          <a:p>
            <a:r>
              <a:rPr lang="en-US" sz="1900"/>
              <a:t>Detect direction</a:t>
            </a:r>
          </a:p>
          <a:p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hit_ground.direction = -1</a:t>
            </a:r>
          </a:p>
          <a:p>
            <a:r>
              <a:rPr lang="en-US" sz="1900"/>
              <a:t>Pass to `solve_ivp`</a:t>
            </a:r>
          </a:p>
          <a:p>
            <a:r>
              <a:rPr lang="en-US" sz="1900"/>
              <a:t>    </a:t>
            </a:r>
            <a:r>
              <a:rPr lang="en-US" sz="190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solve_ivp(fun, (t0, tf), y0, events=hit_ground)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0203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175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Courier New</vt:lpstr>
      <vt:lpstr>Retrospect</vt:lpstr>
      <vt:lpstr> Refocus and Animation</vt:lpstr>
      <vt:lpstr>Animation function</vt:lpstr>
      <vt:lpstr>Event Detection in solve_ivp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Kelley, Tom</dc:creator>
  <cp:lastModifiedBy>Kelley, Tom</cp:lastModifiedBy>
  <cp:revision>3</cp:revision>
  <dcterms:created xsi:type="dcterms:W3CDTF">2025-02-10T20:47:38Z</dcterms:created>
  <dcterms:modified xsi:type="dcterms:W3CDTF">2025-02-11T02:19:20Z</dcterms:modified>
</cp:coreProperties>
</file>