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7AD0-32E6-4AA0-82D1-1E37534A4E6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17A1-2177-4B80-A0E0-A3BB225DB3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69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7AD0-32E6-4AA0-82D1-1E37534A4E6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17A1-2177-4B80-A0E0-A3BB225D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7AD0-32E6-4AA0-82D1-1E37534A4E6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17A1-2177-4B80-A0E0-A3BB225D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3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7AD0-32E6-4AA0-82D1-1E37534A4E6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17A1-2177-4B80-A0E0-A3BB225D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2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7AD0-32E6-4AA0-82D1-1E37534A4E6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17A1-2177-4B80-A0E0-A3BB225DB36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85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7AD0-32E6-4AA0-82D1-1E37534A4E6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17A1-2177-4B80-A0E0-A3BB225D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6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7AD0-32E6-4AA0-82D1-1E37534A4E6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17A1-2177-4B80-A0E0-A3BB225D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5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7AD0-32E6-4AA0-82D1-1E37534A4E6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17A1-2177-4B80-A0E0-A3BB225D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7AD0-32E6-4AA0-82D1-1E37534A4E6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17A1-2177-4B80-A0E0-A3BB225D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99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97AD0-32E6-4AA0-82D1-1E37534A4E6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0317A1-2177-4B80-A0E0-A3BB225D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00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97AD0-32E6-4AA0-82D1-1E37534A4E6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317A1-2177-4B80-A0E0-A3BB225DB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1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2A97AD0-32E6-4AA0-82D1-1E37534A4E6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B0317A1-2177-4B80-A0E0-A3BB225DB3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903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492B6-8604-E817-47EC-A5D002015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08AFF-0B3D-A940-E8AA-CC51A2A9D5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Phys 3211</a:t>
            </a:r>
          </a:p>
        </p:txBody>
      </p:sp>
    </p:spTree>
    <p:extLst>
      <p:ext uri="{BB962C8B-B14F-4D97-AF65-F5344CB8AC3E}">
        <p14:creationId xmlns:p14="http://schemas.microsoft.com/office/powerpoint/2010/main" val="1802063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DD22788-DD05-C1FB-6110-546806C38C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30" r="47602" b="-1"/>
          <a:stretch/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9C48B3-6057-4FA3-BFE1-E277D0635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rgbClr val="383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FB281-2923-3259-C1EC-A38450352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06" y="516835"/>
            <a:ext cx="6339840" cy="1666501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Three types of Parallelism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8BFF5C-9619-41D1-9F73-F5B9D6C66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rgbClr val="04D3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D57E9-A527-4B2D-C186-5DFA3564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4206" y="2236304"/>
            <a:ext cx="6339840" cy="36526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Multi-Threading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Multi-Processing</a:t>
            </a:r>
          </a:p>
          <a:p>
            <a:r>
              <a:rPr lang="en-US" sz="2400" dirty="0">
                <a:solidFill>
                  <a:srgbClr val="FFFFFF"/>
                </a:solidFill>
              </a:rPr>
              <a:t>Asynchronous Programming</a:t>
            </a:r>
          </a:p>
        </p:txBody>
      </p:sp>
    </p:spTree>
    <p:extLst>
      <p:ext uri="{BB962C8B-B14F-4D97-AF65-F5344CB8AC3E}">
        <p14:creationId xmlns:p14="http://schemas.microsoft.com/office/powerpoint/2010/main" val="822426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D1015-3A1D-1645-0E01-4B3CD5EAC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Multi-Threading</a:t>
            </a:r>
          </a:p>
        </p:txBody>
      </p:sp>
      <p:pic>
        <p:nvPicPr>
          <p:cNvPr id="7" name="Content Placeholder 6" descr="A diagram of a program&#10;&#10;Description automatically generated">
            <a:extLst>
              <a:ext uri="{FF2B5EF4-FFF2-40B4-BE49-F238E27FC236}">
                <a16:creationId xmlns:a16="http://schemas.microsoft.com/office/drawing/2014/main" id="{D64BA828-FAD8-BAC0-2D2D-F1B6BF2CAA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523480"/>
            <a:ext cx="6909801" cy="3547608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7092A-1093-A907-0DEF-005C3F271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b="0" i="0">
                <a:effectLst/>
              </a:rPr>
              <a:t>Multi-threading is a form of parallelism that allows programs to execute multiple commands concurrently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52C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8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0BAFCD-EA0A-47F4-8B00-AAB1E67A9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49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1D8EC4-8163-48C9-89D6-8555E98AB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556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BA350-7F4D-12DF-DFBC-C27D264E5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Multiprocessing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2F05-2C25-D540-F80C-21A0ACE0B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b="0" i="0" cap="all" spc="200">
                <a:solidFill>
                  <a:srgbClr val="FFFFFF"/>
                </a:solidFill>
                <a:effectLst/>
                <a:latin typeface="+mj-lt"/>
              </a:rPr>
              <a:t>Multiprocessing is another form of parallelism that allows multiple processes to run simultaneously</a:t>
            </a:r>
            <a:endParaRPr lang="en-US" sz="1500" cap="all" spc="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10" name="Content Placeholder 9" descr="A diagram of a process and a multi-step process&#10;&#10;Description automatically generated">
            <a:extLst>
              <a:ext uri="{FF2B5EF4-FFF2-40B4-BE49-F238E27FC236}">
                <a16:creationId xmlns:a16="http://schemas.microsoft.com/office/drawing/2014/main" id="{5D7CFB71-4762-A789-A4C8-B350A8D55B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512" y="643538"/>
            <a:ext cx="7618075" cy="361858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B7C6C2A-33C4-4D5D-8EB1-A8803DCB7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rgbClr val="15D0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0861964-D86C-4A50-8F6D-B466384A6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2BAAC-4909-ECAA-B562-3C98B1CD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Asynchronous Programming</a:t>
            </a:r>
          </a:p>
        </p:txBody>
      </p:sp>
      <p:pic>
        <p:nvPicPr>
          <p:cNvPr id="6" name="Content Placeholder 5" descr="A diagram of a system&#10;&#10;Description automatically generated">
            <a:extLst>
              <a:ext uri="{FF2B5EF4-FFF2-40B4-BE49-F238E27FC236}">
                <a16:creationId xmlns:a16="http://schemas.microsoft.com/office/drawing/2014/main" id="{0F952CE2-96D5-3B6A-6E8E-BEA27A7F7F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1353903"/>
            <a:ext cx="6909801" cy="388676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54A678E-8F30-4E92-A5BF-F5D03D01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CF976-D3F0-C68C-9B1A-7986F67CA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b="0" i="0">
                <a:effectLst/>
              </a:rPr>
              <a:t>Asynchronous programming is a form of concurrent programming that involves executing tasks in a non-blocking manner</a:t>
            </a:r>
          </a:p>
          <a:p>
            <a:r>
              <a:rPr lang="en-US"/>
              <a:t>I</a:t>
            </a:r>
            <a:r>
              <a:rPr lang="en-US" b="0" i="0">
                <a:effectLst/>
              </a:rPr>
              <a:t>t requires a different way of thinking about the program's flow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CE8509-9E93-4D74-BF24-661F111C7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43C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8BA98-E13C-403B-AC96-75E203799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3F5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1075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70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Parallel Processing</vt:lpstr>
      <vt:lpstr>Three types of Parallelism</vt:lpstr>
      <vt:lpstr>Multi-Threading</vt:lpstr>
      <vt:lpstr>Multiprocessing</vt:lpstr>
      <vt:lpstr>Asynchronous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1</cp:revision>
  <dcterms:created xsi:type="dcterms:W3CDTF">2025-01-16T17:18:37Z</dcterms:created>
  <dcterms:modified xsi:type="dcterms:W3CDTF">2025-01-16T17:55:55Z</dcterms:modified>
</cp:coreProperties>
</file>