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723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D41"/>
    <a:srgbClr val="3C799D"/>
    <a:srgbClr val="002451"/>
    <a:srgbClr val="3A5D92"/>
    <a:srgbClr val="004576"/>
    <a:srgbClr val="D1DBDE"/>
    <a:srgbClr val="E2ECEF"/>
    <a:srgbClr val="D8770C"/>
    <a:srgbClr val="F5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4717"/>
            <a:ext cx="9144000" cy="25202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2151"/>
            <a:ext cx="9144000" cy="174774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1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5410"/>
            <a:ext cx="2628900" cy="6134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5410"/>
            <a:ext cx="7734300" cy="61347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0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2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04724"/>
            <a:ext cx="10515600" cy="301122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44434"/>
            <a:ext cx="10515600" cy="15835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8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7049"/>
            <a:ext cx="5181600" cy="45930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7049"/>
            <a:ext cx="5181600" cy="45930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30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5410"/>
            <a:ext cx="10515600" cy="1399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74561"/>
            <a:ext cx="5157787" cy="8696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44246"/>
            <a:ext cx="5157787" cy="3889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4561"/>
            <a:ext cx="5183188" cy="8696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44246"/>
            <a:ext cx="5183188" cy="3889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90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0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6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2600"/>
            <a:ext cx="3932237" cy="1689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42282"/>
            <a:ext cx="6172200" cy="51443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71700"/>
            <a:ext cx="3932237" cy="40233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74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2600"/>
            <a:ext cx="3932237" cy="1689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42282"/>
            <a:ext cx="6172200" cy="514438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71700"/>
            <a:ext cx="3932237" cy="40233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09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5410"/>
            <a:ext cx="10515600" cy="139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7049"/>
            <a:ext cx="10515600" cy="459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09481"/>
            <a:ext cx="274320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32A0-141E-462A-B9E8-7A1EA2A8A22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09481"/>
            <a:ext cx="411480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09481"/>
            <a:ext cx="274320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A689-99BE-44BF-840D-FC647248040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3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4772"/>
            <a:ext cx="12192000" cy="900000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72"/>
          </a:p>
        </p:txBody>
      </p:sp>
      <p:sp>
        <p:nvSpPr>
          <p:cNvPr id="8" name="Rectangle 7"/>
          <p:cNvSpPr/>
          <p:nvPr/>
        </p:nvSpPr>
        <p:spPr>
          <a:xfrm>
            <a:off x="0" y="895228"/>
            <a:ext cx="12192000" cy="468000"/>
          </a:xfrm>
          <a:prstGeom prst="rect">
            <a:avLst/>
          </a:prstGeom>
          <a:solidFill>
            <a:srgbClr val="3A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72"/>
          </a:p>
        </p:txBody>
      </p:sp>
      <p:sp>
        <p:nvSpPr>
          <p:cNvPr id="9" name="Rectangle: Rounded Corners 8"/>
          <p:cNvSpPr/>
          <p:nvPr/>
        </p:nvSpPr>
        <p:spPr>
          <a:xfrm>
            <a:off x="192958" y="607289"/>
            <a:ext cx="11806084" cy="7101351"/>
          </a:xfrm>
          <a:prstGeom prst="roundRect">
            <a:avLst>
              <a:gd name="adj" fmla="val 3956"/>
            </a:avLst>
          </a:prstGeom>
          <a:solidFill>
            <a:srgbClr val="E2EC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72"/>
          </a:p>
        </p:txBody>
      </p:sp>
      <p:sp>
        <p:nvSpPr>
          <p:cNvPr id="5" name="TextBox 4"/>
          <p:cNvSpPr txBox="1"/>
          <p:nvPr/>
        </p:nvSpPr>
        <p:spPr>
          <a:xfrm>
            <a:off x="-921908" y="127658"/>
            <a:ext cx="515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Contoso Sales</a:t>
            </a:r>
          </a:p>
        </p:txBody>
      </p:sp>
      <p:pic>
        <p:nvPicPr>
          <p:cNvPr id="3" name="Gráfico 2" descr="Monedas">
            <a:extLst>
              <a:ext uri="{FF2B5EF4-FFF2-40B4-BE49-F238E27FC236}">
                <a16:creationId xmlns:a16="http://schemas.microsoft.com/office/drawing/2014/main" id="{4BD85E3F-0912-4BC5-BDDF-003345B9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017" y="753462"/>
            <a:ext cx="442571" cy="442571"/>
          </a:xfrm>
          <a:prstGeom prst="rect">
            <a:avLst/>
          </a:prstGeom>
        </p:spPr>
      </p:pic>
      <p:pic>
        <p:nvPicPr>
          <p:cNvPr id="15" name="Gráfico 14" descr="Dólar">
            <a:extLst>
              <a:ext uri="{FF2B5EF4-FFF2-40B4-BE49-F238E27FC236}">
                <a16:creationId xmlns:a16="http://schemas.microsoft.com/office/drawing/2014/main" id="{45344AEC-5C80-498D-AB47-48EA0CFD9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663" y="753463"/>
            <a:ext cx="442571" cy="442571"/>
          </a:xfrm>
          <a:prstGeom prst="rect">
            <a:avLst/>
          </a:prstGeom>
        </p:spPr>
      </p:pic>
      <p:pic>
        <p:nvPicPr>
          <p:cNvPr id="17" name="Gráfico 16" descr="Bolsa para la compra">
            <a:extLst>
              <a:ext uri="{FF2B5EF4-FFF2-40B4-BE49-F238E27FC236}">
                <a16:creationId xmlns:a16="http://schemas.microsoft.com/office/drawing/2014/main" id="{D5E9901F-3AEA-4C60-BDA0-E7EC68501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1567" y="753462"/>
            <a:ext cx="442571" cy="442571"/>
          </a:xfrm>
          <a:prstGeom prst="rect">
            <a:avLst/>
          </a:prstGeom>
        </p:spPr>
      </p:pic>
      <p:pic>
        <p:nvPicPr>
          <p:cNvPr id="18" name="Gráfico 17" descr="Dinero">
            <a:extLst>
              <a:ext uri="{FF2B5EF4-FFF2-40B4-BE49-F238E27FC236}">
                <a16:creationId xmlns:a16="http://schemas.microsoft.com/office/drawing/2014/main" id="{DAF35F6D-8D98-4A07-9489-0B421B05B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0996" y="753464"/>
            <a:ext cx="442571" cy="442571"/>
          </a:xfrm>
          <a:prstGeom prst="rect">
            <a:avLst/>
          </a:prstGeom>
        </p:spPr>
      </p:pic>
      <p:pic>
        <p:nvPicPr>
          <p:cNvPr id="19" name="Gráfico 18" descr="Carro de la compra">
            <a:extLst>
              <a:ext uri="{FF2B5EF4-FFF2-40B4-BE49-F238E27FC236}">
                <a16:creationId xmlns:a16="http://schemas.microsoft.com/office/drawing/2014/main" id="{9F47DC6C-C068-4D44-A73E-2309B40CC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62329" y="753468"/>
            <a:ext cx="442571" cy="4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Honey</dc:creator>
  <cp:lastModifiedBy>Leire Ahedo</cp:lastModifiedBy>
  <cp:revision>15</cp:revision>
  <dcterms:created xsi:type="dcterms:W3CDTF">2016-11-14T02:46:57Z</dcterms:created>
  <dcterms:modified xsi:type="dcterms:W3CDTF">2020-08-16T17:15:17Z</dcterms:modified>
</cp:coreProperties>
</file>