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47"/>
  </p:notesMasterIdLst>
  <p:sldIdLst>
    <p:sldId id="256" r:id="rId5"/>
    <p:sldId id="267" r:id="rId6"/>
    <p:sldId id="299" r:id="rId7"/>
    <p:sldId id="314" r:id="rId8"/>
    <p:sldId id="315" r:id="rId9"/>
    <p:sldId id="340" r:id="rId10"/>
    <p:sldId id="316" r:id="rId11"/>
    <p:sldId id="317" r:id="rId12"/>
    <p:sldId id="318" r:id="rId13"/>
    <p:sldId id="319" r:id="rId14"/>
    <p:sldId id="321" r:id="rId15"/>
    <p:sldId id="324" r:id="rId16"/>
    <p:sldId id="322" r:id="rId17"/>
    <p:sldId id="323" r:id="rId18"/>
    <p:sldId id="325" r:id="rId19"/>
    <p:sldId id="326" r:id="rId20"/>
    <p:sldId id="327" r:id="rId21"/>
    <p:sldId id="328" r:id="rId22"/>
    <p:sldId id="329" r:id="rId23"/>
    <p:sldId id="330" r:id="rId24"/>
    <p:sldId id="331" r:id="rId25"/>
    <p:sldId id="332" r:id="rId26"/>
    <p:sldId id="333" r:id="rId27"/>
    <p:sldId id="334" r:id="rId28"/>
    <p:sldId id="335" r:id="rId29"/>
    <p:sldId id="336" r:id="rId30"/>
    <p:sldId id="337" r:id="rId31"/>
    <p:sldId id="338" r:id="rId32"/>
    <p:sldId id="339" r:id="rId33"/>
    <p:sldId id="298" r:id="rId34"/>
    <p:sldId id="305" r:id="rId35"/>
    <p:sldId id="304" r:id="rId36"/>
    <p:sldId id="306" r:id="rId37"/>
    <p:sldId id="300" r:id="rId38"/>
    <p:sldId id="308" r:id="rId39"/>
    <p:sldId id="309" r:id="rId40"/>
    <p:sldId id="310" r:id="rId41"/>
    <p:sldId id="311" r:id="rId42"/>
    <p:sldId id="312" r:id="rId43"/>
    <p:sldId id="313" r:id="rId44"/>
    <p:sldId id="296" r:id="rId45"/>
    <p:sldId id="265" r:id="rId46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E8B836-2CF8-1378-531E-B9FDA4021906}" name="Gamboa Mendoza Zyanya Andrea" initials="ZG" userId="S::zgamboa@cofece.mx::b31c866f-9241-4187-a604-7817b5536984" providerId="AD"/>
  <p188:author id="{0456C33B-E70F-8102-AE9D-FDD5D3FB66BD}" name="Salazar Monjarás Gustavo" initials="SMG" userId="S::gsalazar@cofece.mx::c2253098-38b4-4931-8625-46185c707aa3" providerId="AD"/>
  <p188:author id="{98804589-78E4-F811-AEEE-4DD3231D8FC6}" name="Guadarrama Gamboa Jorge" initials="GGJ" userId="S::jguadarramag@cofece.mx::9e19cd45-39c7-4699-be4b-b9014f3853ab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060"/>
    <a:srgbClr val="00C4B3"/>
    <a:srgbClr val="000000"/>
    <a:srgbClr val="00B8A6"/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197083-41DC-4D0C-98E2-B14F83A37F0B}" v="41" dt="2025-01-16T21:49:31.45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88" autoAdjust="0"/>
    <p:restoredTop sz="87484" autoAdjust="0"/>
  </p:normalViewPr>
  <p:slideViewPr>
    <p:cSldViewPr snapToGrid="0">
      <p:cViewPr varScale="1">
        <p:scale>
          <a:sx n="98" d="100"/>
          <a:sy n="98" d="100"/>
        </p:scale>
        <p:origin x="108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erta Montellano Antonio" userId="f4f8967a-a5a1-4421-98ad-1afd73d0f1d0" providerId="ADAL" clId="{25197083-41DC-4D0C-98E2-B14F83A37F0B}"/>
    <pc:docChg chg="undo redo custSel addSld delSld modSld sldOrd">
      <pc:chgData name="Huerta Montellano Antonio" userId="f4f8967a-a5a1-4421-98ad-1afd73d0f1d0" providerId="ADAL" clId="{25197083-41DC-4D0C-98E2-B14F83A37F0B}" dt="2025-01-17T17:04:53.920" v="2866" actId="14100"/>
      <pc:docMkLst>
        <pc:docMk/>
      </pc:docMkLst>
      <pc:sldChg chg="addSp delSp modSp del mod">
        <pc:chgData name="Huerta Montellano Antonio" userId="f4f8967a-a5a1-4421-98ad-1afd73d0f1d0" providerId="ADAL" clId="{25197083-41DC-4D0C-98E2-B14F83A37F0B}" dt="2025-01-16T21:47:14.901" v="1995" actId="47"/>
        <pc:sldMkLst>
          <pc:docMk/>
          <pc:sldMk cId="1778855194" sldId="266"/>
        </pc:sldMkLst>
      </pc:sldChg>
      <pc:sldChg chg="modSp mod">
        <pc:chgData name="Huerta Montellano Antonio" userId="f4f8967a-a5a1-4421-98ad-1afd73d0f1d0" providerId="ADAL" clId="{25197083-41DC-4D0C-98E2-B14F83A37F0B}" dt="2025-01-15T18:48:20.209" v="1652" actId="1036"/>
        <pc:sldMkLst>
          <pc:docMk/>
          <pc:sldMk cId="14548078" sldId="267"/>
        </pc:sldMkLst>
        <pc:spChg chg="mod">
          <ac:chgData name="Huerta Montellano Antonio" userId="f4f8967a-a5a1-4421-98ad-1afd73d0f1d0" providerId="ADAL" clId="{25197083-41DC-4D0C-98E2-B14F83A37F0B}" dt="2025-01-15T18:48:20.209" v="1652" actId="1036"/>
          <ac:spMkLst>
            <pc:docMk/>
            <pc:sldMk cId="14548078" sldId="267"/>
            <ac:spMk id="3" creationId="{0BE1B64B-B421-D91C-1710-90BED2C4B1CB}"/>
          </ac:spMkLst>
        </pc:spChg>
      </pc:sldChg>
      <pc:sldChg chg="addSp modSp del mod ord">
        <pc:chgData name="Huerta Montellano Antonio" userId="f4f8967a-a5a1-4421-98ad-1afd73d0f1d0" providerId="ADAL" clId="{25197083-41DC-4D0C-98E2-B14F83A37F0B}" dt="2025-01-15T19:09:00.506" v="1750" actId="47"/>
        <pc:sldMkLst>
          <pc:docMk/>
          <pc:sldMk cId="544740682" sldId="297"/>
        </pc:sldMkLst>
      </pc:sldChg>
      <pc:sldChg chg="modSp mod">
        <pc:chgData name="Huerta Montellano Antonio" userId="f4f8967a-a5a1-4421-98ad-1afd73d0f1d0" providerId="ADAL" clId="{25197083-41DC-4D0C-98E2-B14F83A37F0B}" dt="2025-01-15T19:08:21.771" v="1741" actId="1076"/>
        <pc:sldMkLst>
          <pc:docMk/>
          <pc:sldMk cId="1018187941" sldId="298"/>
        </pc:sldMkLst>
        <pc:spChg chg="mod">
          <ac:chgData name="Huerta Montellano Antonio" userId="f4f8967a-a5a1-4421-98ad-1afd73d0f1d0" providerId="ADAL" clId="{25197083-41DC-4D0C-98E2-B14F83A37F0B}" dt="2025-01-15T19:08:21.771" v="1741" actId="1076"/>
          <ac:spMkLst>
            <pc:docMk/>
            <pc:sldMk cId="1018187941" sldId="298"/>
            <ac:spMk id="13" creationId="{9F67BAD8-12EE-6DF7-2222-DBF8F33C9FE8}"/>
          </ac:spMkLst>
        </pc:spChg>
      </pc:sldChg>
      <pc:sldChg chg="addSp delSp modSp mod">
        <pc:chgData name="Huerta Montellano Antonio" userId="f4f8967a-a5a1-4421-98ad-1afd73d0f1d0" providerId="ADAL" clId="{25197083-41DC-4D0C-98E2-B14F83A37F0B}" dt="2025-01-15T17:32:41.627" v="1104" actId="20577"/>
        <pc:sldMkLst>
          <pc:docMk/>
          <pc:sldMk cId="540110914" sldId="299"/>
        </pc:sldMkLst>
        <pc:spChg chg="mod">
          <ac:chgData name="Huerta Montellano Antonio" userId="f4f8967a-a5a1-4421-98ad-1afd73d0f1d0" providerId="ADAL" clId="{25197083-41DC-4D0C-98E2-B14F83A37F0B}" dt="2025-01-15T17:32:41.627" v="1104" actId="20577"/>
          <ac:spMkLst>
            <pc:docMk/>
            <pc:sldMk cId="540110914" sldId="299"/>
            <ac:spMk id="2" creationId="{A548EA15-F0F6-4A3C-8AF2-D43049045C9F}"/>
          </ac:spMkLst>
        </pc:spChg>
        <pc:picChg chg="add mod">
          <ac:chgData name="Huerta Montellano Antonio" userId="f4f8967a-a5a1-4421-98ad-1afd73d0f1d0" providerId="ADAL" clId="{25197083-41DC-4D0C-98E2-B14F83A37F0B}" dt="2025-01-15T17:32:27.685" v="1075" actId="408"/>
          <ac:picMkLst>
            <pc:docMk/>
            <pc:sldMk cId="540110914" sldId="299"/>
            <ac:picMk id="7" creationId="{B8D1DAC6-8A14-DF7F-41C1-378C43C7694C}"/>
          </ac:picMkLst>
        </pc:picChg>
      </pc:sldChg>
      <pc:sldChg chg="addSp modSp del mod">
        <pc:chgData name="Huerta Montellano Antonio" userId="f4f8967a-a5a1-4421-98ad-1afd73d0f1d0" providerId="ADAL" clId="{25197083-41DC-4D0C-98E2-B14F83A37F0B}" dt="2025-01-16T21:47:15.220" v="1996" actId="47"/>
        <pc:sldMkLst>
          <pc:docMk/>
          <pc:sldMk cId="33079646" sldId="307"/>
        </pc:sldMkLst>
      </pc:sldChg>
      <pc:sldChg chg="addSp delSp modSp add mod">
        <pc:chgData name="Huerta Montellano Antonio" userId="f4f8967a-a5a1-4421-98ad-1afd73d0f1d0" providerId="ADAL" clId="{25197083-41DC-4D0C-98E2-B14F83A37F0B}" dt="2025-01-15T17:33:32.140" v="1109" actId="1076"/>
        <pc:sldMkLst>
          <pc:docMk/>
          <pc:sldMk cId="3169206587" sldId="314"/>
        </pc:sldMkLst>
        <pc:picChg chg="add mod">
          <ac:chgData name="Huerta Montellano Antonio" userId="f4f8967a-a5a1-4421-98ad-1afd73d0f1d0" providerId="ADAL" clId="{25197083-41DC-4D0C-98E2-B14F83A37F0B}" dt="2025-01-15T17:33:32.140" v="1109" actId="1076"/>
          <ac:picMkLst>
            <pc:docMk/>
            <pc:sldMk cId="3169206587" sldId="314"/>
            <ac:picMk id="4" creationId="{43BD8EBC-29BF-9635-26E4-01F077C02191}"/>
          </ac:picMkLst>
        </pc:picChg>
      </pc:sldChg>
      <pc:sldChg chg="addSp delSp modSp add mod">
        <pc:chgData name="Huerta Montellano Antonio" userId="f4f8967a-a5a1-4421-98ad-1afd73d0f1d0" providerId="ADAL" clId="{25197083-41DC-4D0C-98E2-B14F83A37F0B}" dt="2025-01-17T15:43:55.605" v="2455" actId="20577"/>
        <pc:sldMkLst>
          <pc:docMk/>
          <pc:sldMk cId="1280403533" sldId="315"/>
        </pc:sldMkLst>
        <pc:spChg chg="mod">
          <ac:chgData name="Huerta Montellano Antonio" userId="f4f8967a-a5a1-4421-98ad-1afd73d0f1d0" providerId="ADAL" clId="{25197083-41DC-4D0C-98E2-B14F83A37F0B}" dt="2025-01-15T18:40:21.776" v="1113" actId="26606"/>
          <ac:spMkLst>
            <pc:docMk/>
            <pc:sldMk cId="1280403533" sldId="315"/>
            <ac:spMk id="2" creationId="{FA66E54A-52C6-C4EB-8994-F5A40F489AF8}"/>
          </ac:spMkLst>
        </pc:spChg>
        <pc:spChg chg="mod ord">
          <ac:chgData name="Huerta Montellano Antonio" userId="f4f8967a-a5a1-4421-98ad-1afd73d0f1d0" providerId="ADAL" clId="{25197083-41DC-4D0C-98E2-B14F83A37F0B}" dt="2025-01-15T18:40:21.776" v="1113" actId="26606"/>
          <ac:spMkLst>
            <pc:docMk/>
            <pc:sldMk cId="1280403533" sldId="315"/>
            <ac:spMk id="6" creationId="{AD1C4C16-85D3-FAEB-0A5E-C3C3ACEB7295}"/>
          </ac:spMkLst>
        </pc:spChg>
        <pc:spChg chg="add mod">
          <ac:chgData name="Huerta Montellano Antonio" userId="f4f8967a-a5a1-4421-98ad-1afd73d0f1d0" providerId="ADAL" clId="{25197083-41DC-4D0C-98E2-B14F83A37F0B}" dt="2025-01-17T15:43:55.605" v="2455" actId="20577"/>
          <ac:spMkLst>
            <pc:docMk/>
            <pc:sldMk cId="1280403533" sldId="315"/>
            <ac:spMk id="7" creationId="{8C8763FB-02D6-08AC-FA6F-3D7460CC2F0E}"/>
          </ac:spMkLst>
        </pc:spChg>
        <pc:spChg chg="add">
          <ac:chgData name="Huerta Montellano Antonio" userId="f4f8967a-a5a1-4421-98ad-1afd73d0f1d0" providerId="ADAL" clId="{25197083-41DC-4D0C-98E2-B14F83A37F0B}" dt="2025-01-15T18:40:21.776" v="1113" actId="26606"/>
          <ac:spMkLst>
            <pc:docMk/>
            <pc:sldMk cId="1280403533" sldId="315"/>
            <ac:spMk id="11" creationId="{004F4859-45D0-6415-92D2-4DBBB68BD696}"/>
          </ac:spMkLst>
        </pc:spChg>
        <pc:spChg chg="add">
          <ac:chgData name="Huerta Montellano Antonio" userId="f4f8967a-a5a1-4421-98ad-1afd73d0f1d0" providerId="ADAL" clId="{25197083-41DC-4D0C-98E2-B14F83A37F0B}" dt="2025-01-15T18:40:21.776" v="1113" actId="26606"/>
          <ac:spMkLst>
            <pc:docMk/>
            <pc:sldMk cId="1280403533" sldId="315"/>
            <ac:spMk id="13" creationId="{CF2AC59A-DB42-7305-9F4C-71224A3AD8C7}"/>
          </ac:spMkLst>
        </pc:spChg>
        <pc:picChg chg="add mod">
          <ac:chgData name="Huerta Montellano Antonio" userId="f4f8967a-a5a1-4421-98ad-1afd73d0f1d0" providerId="ADAL" clId="{25197083-41DC-4D0C-98E2-B14F83A37F0B}" dt="2025-01-15T18:40:34.323" v="1117" actId="1076"/>
          <ac:picMkLst>
            <pc:docMk/>
            <pc:sldMk cId="1280403533" sldId="315"/>
            <ac:picMk id="5" creationId="{21FD425E-8654-BDB9-0136-2D8AEC93A9D9}"/>
          </ac:picMkLst>
        </pc:picChg>
      </pc:sldChg>
      <pc:sldChg chg="addSp delSp modSp add mod">
        <pc:chgData name="Huerta Montellano Antonio" userId="f4f8967a-a5a1-4421-98ad-1afd73d0f1d0" providerId="ADAL" clId="{25197083-41DC-4D0C-98E2-B14F83A37F0B}" dt="2025-01-17T17:04:53.920" v="2866" actId="14100"/>
        <pc:sldMkLst>
          <pc:docMk/>
          <pc:sldMk cId="134222566" sldId="316"/>
        </pc:sldMkLst>
        <pc:spChg chg="mod">
          <ac:chgData name="Huerta Montellano Antonio" userId="f4f8967a-a5a1-4421-98ad-1afd73d0f1d0" providerId="ADAL" clId="{25197083-41DC-4D0C-98E2-B14F83A37F0B}" dt="2025-01-17T17:04:53.920" v="2866" actId="14100"/>
          <ac:spMkLst>
            <pc:docMk/>
            <pc:sldMk cId="134222566" sldId="316"/>
            <ac:spMk id="7" creationId="{DB23FA6B-D6B6-F879-ADF4-8AF8F2A1C4B8}"/>
          </ac:spMkLst>
        </pc:spChg>
        <pc:spChg chg="add mod">
          <ac:chgData name="Huerta Montellano Antonio" userId="f4f8967a-a5a1-4421-98ad-1afd73d0f1d0" providerId="ADAL" clId="{25197083-41DC-4D0C-98E2-B14F83A37F0B}" dt="2025-01-15T21:15:10.363" v="1860" actId="1076"/>
          <ac:spMkLst>
            <pc:docMk/>
            <pc:sldMk cId="134222566" sldId="316"/>
            <ac:spMk id="10" creationId="{892B868E-9719-9137-E34C-A1D7ADE521B5}"/>
          </ac:spMkLst>
        </pc:spChg>
        <pc:picChg chg="add mod">
          <ac:chgData name="Huerta Montellano Antonio" userId="f4f8967a-a5a1-4421-98ad-1afd73d0f1d0" providerId="ADAL" clId="{25197083-41DC-4D0C-98E2-B14F83A37F0B}" dt="2025-01-15T21:13:43.187" v="1847" actId="1076"/>
          <ac:picMkLst>
            <pc:docMk/>
            <pc:sldMk cId="134222566" sldId="316"/>
            <ac:picMk id="4" creationId="{EEFC93CF-F318-1082-1217-679794F44772}"/>
          </ac:picMkLst>
        </pc:picChg>
      </pc:sldChg>
      <pc:sldChg chg="addSp delSp modSp add mod">
        <pc:chgData name="Huerta Montellano Antonio" userId="f4f8967a-a5a1-4421-98ad-1afd73d0f1d0" providerId="ADAL" clId="{25197083-41DC-4D0C-98E2-B14F83A37F0B}" dt="2025-01-15T21:15:40.643" v="1864" actId="478"/>
        <pc:sldMkLst>
          <pc:docMk/>
          <pc:sldMk cId="112415332" sldId="317"/>
        </pc:sldMkLst>
        <pc:picChg chg="add mod">
          <ac:chgData name="Huerta Montellano Antonio" userId="f4f8967a-a5a1-4421-98ad-1afd73d0f1d0" providerId="ADAL" clId="{25197083-41DC-4D0C-98E2-B14F83A37F0B}" dt="2025-01-15T21:15:38.363" v="1863" actId="1076"/>
          <ac:picMkLst>
            <pc:docMk/>
            <pc:sldMk cId="112415332" sldId="317"/>
            <ac:picMk id="4" creationId="{8B522818-DC66-8A8F-AE17-94674403D648}"/>
          </ac:picMkLst>
        </pc:picChg>
      </pc:sldChg>
      <pc:sldChg chg="addSp delSp modSp add mod">
        <pc:chgData name="Huerta Montellano Antonio" userId="f4f8967a-a5a1-4421-98ad-1afd73d0f1d0" providerId="ADAL" clId="{25197083-41DC-4D0C-98E2-B14F83A37F0B}" dt="2025-01-15T21:16:42.618" v="1917" actId="1076"/>
        <pc:sldMkLst>
          <pc:docMk/>
          <pc:sldMk cId="1083986087" sldId="318"/>
        </pc:sldMkLst>
        <pc:spChg chg="mod">
          <ac:chgData name="Huerta Montellano Antonio" userId="f4f8967a-a5a1-4421-98ad-1afd73d0f1d0" providerId="ADAL" clId="{25197083-41DC-4D0C-98E2-B14F83A37F0B}" dt="2025-01-15T21:16:22.566" v="1911" actId="120"/>
          <ac:spMkLst>
            <pc:docMk/>
            <pc:sldMk cId="1083986087" sldId="318"/>
            <ac:spMk id="7" creationId="{AD21EB60-8BC9-165F-5D08-1113829A9E99}"/>
          </ac:spMkLst>
        </pc:spChg>
        <pc:picChg chg="add mod">
          <ac:chgData name="Huerta Montellano Antonio" userId="f4f8967a-a5a1-4421-98ad-1afd73d0f1d0" providerId="ADAL" clId="{25197083-41DC-4D0C-98E2-B14F83A37F0B}" dt="2025-01-15T21:16:42.618" v="1917" actId="1076"/>
          <ac:picMkLst>
            <pc:docMk/>
            <pc:sldMk cId="1083986087" sldId="318"/>
            <ac:picMk id="4" creationId="{8D228455-4B66-FD0F-2537-6E0F1B44A877}"/>
          </ac:picMkLst>
        </pc:picChg>
        <pc:picChg chg="add mod">
          <ac:chgData name="Huerta Montellano Antonio" userId="f4f8967a-a5a1-4421-98ad-1afd73d0f1d0" providerId="ADAL" clId="{25197083-41DC-4D0C-98E2-B14F83A37F0B}" dt="2025-01-15T21:16:36.010" v="1915" actId="1076"/>
          <ac:picMkLst>
            <pc:docMk/>
            <pc:sldMk cId="1083986087" sldId="318"/>
            <ac:picMk id="9" creationId="{71FE4E18-214F-D842-336B-1C1267CEF754}"/>
          </ac:picMkLst>
        </pc:picChg>
        <pc:picChg chg="add mod">
          <ac:chgData name="Huerta Montellano Antonio" userId="f4f8967a-a5a1-4421-98ad-1afd73d0f1d0" providerId="ADAL" clId="{25197083-41DC-4D0C-98E2-B14F83A37F0B}" dt="2025-01-15T21:16:39.739" v="1916" actId="1076"/>
          <ac:picMkLst>
            <pc:docMk/>
            <pc:sldMk cId="1083986087" sldId="318"/>
            <ac:picMk id="12" creationId="{4B6FE54D-A774-1D14-E000-C3ADB9AF5AC6}"/>
          </ac:picMkLst>
        </pc:picChg>
      </pc:sldChg>
      <pc:sldChg chg="addSp delSp modSp add mod">
        <pc:chgData name="Huerta Montellano Antonio" userId="f4f8967a-a5a1-4421-98ad-1afd73d0f1d0" providerId="ADAL" clId="{25197083-41DC-4D0C-98E2-B14F83A37F0B}" dt="2025-01-15T21:17:05.070" v="1921" actId="20577"/>
        <pc:sldMkLst>
          <pc:docMk/>
          <pc:sldMk cId="2939274733" sldId="319"/>
        </pc:sldMkLst>
        <pc:spChg chg="mod">
          <ac:chgData name="Huerta Montellano Antonio" userId="f4f8967a-a5a1-4421-98ad-1afd73d0f1d0" providerId="ADAL" clId="{25197083-41DC-4D0C-98E2-B14F83A37F0B}" dt="2025-01-15T21:17:05.070" v="1921" actId="20577"/>
          <ac:spMkLst>
            <pc:docMk/>
            <pc:sldMk cId="2939274733" sldId="319"/>
            <ac:spMk id="7" creationId="{03A1F09A-F8C5-AA09-0593-85BA8FF8CCC3}"/>
          </ac:spMkLst>
        </pc:spChg>
        <pc:picChg chg="add mod">
          <ac:chgData name="Huerta Montellano Antonio" userId="f4f8967a-a5a1-4421-98ad-1afd73d0f1d0" providerId="ADAL" clId="{25197083-41DC-4D0C-98E2-B14F83A37F0B}" dt="2025-01-15T21:16:59.467" v="1920" actId="14100"/>
          <ac:picMkLst>
            <pc:docMk/>
            <pc:sldMk cId="2939274733" sldId="319"/>
            <ac:picMk id="4" creationId="{C3C0BD2F-515D-D298-61D8-149C69370EF1}"/>
          </ac:picMkLst>
        </pc:picChg>
        <pc:picChg chg="add mod">
          <ac:chgData name="Huerta Montellano Antonio" userId="f4f8967a-a5a1-4421-98ad-1afd73d0f1d0" providerId="ADAL" clId="{25197083-41DC-4D0C-98E2-B14F83A37F0B}" dt="2025-01-15T21:16:50.274" v="1918" actId="1076"/>
          <ac:picMkLst>
            <pc:docMk/>
            <pc:sldMk cId="2939274733" sldId="319"/>
            <ac:picMk id="9" creationId="{3F274EB7-34C0-1E29-E49F-077E5930D35B}"/>
          </ac:picMkLst>
        </pc:picChg>
      </pc:sldChg>
      <pc:sldChg chg="addSp delSp modSp add del mod">
        <pc:chgData name="Huerta Montellano Antonio" userId="f4f8967a-a5a1-4421-98ad-1afd73d0f1d0" providerId="ADAL" clId="{25197083-41DC-4D0C-98E2-B14F83A37F0B}" dt="2025-01-16T21:47:15.993" v="1997" actId="47"/>
        <pc:sldMkLst>
          <pc:docMk/>
          <pc:sldMk cId="1339059148" sldId="320"/>
        </pc:sldMkLst>
      </pc:sldChg>
      <pc:sldChg chg="add del">
        <pc:chgData name="Huerta Montellano Antonio" userId="f4f8967a-a5a1-4421-98ad-1afd73d0f1d0" providerId="ADAL" clId="{25197083-41DC-4D0C-98E2-B14F83A37F0B}" dt="2025-01-15T18:42:43.452" v="1350" actId="47"/>
        <pc:sldMkLst>
          <pc:docMk/>
          <pc:sldMk cId="3373066869" sldId="320"/>
        </pc:sldMkLst>
      </pc:sldChg>
      <pc:sldChg chg="addSp delSp modSp add mod modClrScheme chgLayout">
        <pc:chgData name="Huerta Montellano Antonio" userId="f4f8967a-a5a1-4421-98ad-1afd73d0f1d0" providerId="ADAL" clId="{25197083-41DC-4D0C-98E2-B14F83A37F0B}" dt="2025-01-15T19:01:10.377" v="1717" actId="478"/>
        <pc:sldMkLst>
          <pc:docMk/>
          <pc:sldMk cId="3303455018" sldId="321"/>
        </pc:sldMkLst>
        <pc:spChg chg="mod ord">
          <ac:chgData name="Huerta Montellano Antonio" userId="f4f8967a-a5a1-4421-98ad-1afd73d0f1d0" providerId="ADAL" clId="{25197083-41DC-4D0C-98E2-B14F83A37F0B}" dt="2025-01-15T18:56:27.631" v="1704" actId="700"/>
          <ac:spMkLst>
            <pc:docMk/>
            <pc:sldMk cId="3303455018" sldId="321"/>
            <ac:spMk id="2" creationId="{9CC09161-2927-6592-92A8-73AE770C9F82}"/>
          </ac:spMkLst>
        </pc:spChg>
        <pc:spChg chg="mod ord">
          <ac:chgData name="Huerta Montellano Antonio" userId="f4f8967a-a5a1-4421-98ad-1afd73d0f1d0" providerId="ADAL" clId="{25197083-41DC-4D0C-98E2-B14F83A37F0B}" dt="2025-01-15T18:56:27.631" v="1704" actId="700"/>
          <ac:spMkLst>
            <pc:docMk/>
            <pc:sldMk cId="3303455018" sldId="321"/>
            <ac:spMk id="6" creationId="{8C2D9302-89C0-EF84-7B32-79CF8D557A90}"/>
          </ac:spMkLst>
        </pc:spChg>
        <pc:spChg chg="mod ord">
          <ac:chgData name="Huerta Montellano Antonio" userId="f4f8967a-a5a1-4421-98ad-1afd73d0f1d0" providerId="ADAL" clId="{25197083-41DC-4D0C-98E2-B14F83A37F0B}" dt="2025-01-15T18:56:27.631" v="1704" actId="700"/>
          <ac:spMkLst>
            <pc:docMk/>
            <pc:sldMk cId="3303455018" sldId="321"/>
            <ac:spMk id="11" creationId="{76631DEC-EA76-44B3-ABB0-62EA3CDE5DA4}"/>
          </ac:spMkLst>
        </pc:spChg>
        <pc:spChg chg="mod ord">
          <ac:chgData name="Huerta Montellano Antonio" userId="f4f8967a-a5a1-4421-98ad-1afd73d0f1d0" providerId="ADAL" clId="{25197083-41DC-4D0C-98E2-B14F83A37F0B}" dt="2025-01-15T18:56:27.631" v="1704" actId="700"/>
          <ac:spMkLst>
            <pc:docMk/>
            <pc:sldMk cId="3303455018" sldId="321"/>
            <ac:spMk id="13" creationId="{D41EEB48-62EF-229C-0FE4-2DE432A00311}"/>
          </ac:spMkLst>
        </pc:spChg>
        <pc:spChg chg="add mod">
          <ac:chgData name="Huerta Montellano Antonio" userId="f4f8967a-a5a1-4421-98ad-1afd73d0f1d0" providerId="ADAL" clId="{25197083-41DC-4D0C-98E2-B14F83A37F0B}" dt="2025-01-15T19:00:54.682" v="1716" actId="478"/>
          <ac:spMkLst>
            <pc:docMk/>
            <pc:sldMk cId="3303455018" sldId="321"/>
            <ac:spMk id="22" creationId="{34145014-4E67-A574-5E72-1C422E005915}"/>
          </ac:spMkLst>
        </pc:spChg>
        <pc:picChg chg="add mod">
          <ac:chgData name="Huerta Montellano Antonio" userId="f4f8967a-a5a1-4421-98ad-1afd73d0f1d0" providerId="ADAL" clId="{25197083-41DC-4D0C-98E2-B14F83A37F0B}" dt="2025-01-15T18:56:04.763" v="1703" actId="1076"/>
          <ac:picMkLst>
            <pc:docMk/>
            <pc:sldMk cId="3303455018" sldId="321"/>
            <ac:picMk id="5" creationId="{60D22C54-F180-BBF7-52CD-E7B2CBA7E6E2}"/>
          </ac:picMkLst>
        </pc:picChg>
        <pc:picChg chg="add mod ord">
          <ac:chgData name="Huerta Montellano Antonio" userId="f4f8967a-a5a1-4421-98ad-1afd73d0f1d0" providerId="ADAL" clId="{25197083-41DC-4D0C-98E2-B14F83A37F0B}" dt="2025-01-15T18:58:42.688" v="1709" actId="22"/>
          <ac:picMkLst>
            <pc:docMk/>
            <pc:sldMk cId="3303455018" sldId="321"/>
            <ac:picMk id="16" creationId="{F938B4A3-1A2C-89C5-01A4-5CFC93CC6A4A}"/>
          </ac:picMkLst>
        </pc:picChg>
      </pc:sldChg>
      <pc:sldChg chg="delSp add mod">
        <pc:chgData name="Huerta Montellano Antonio" userId="f4f8967a-a5a1-4421-98ad-1afd73d0f1d0" providerId="ADAL" clId="{25197083-41DC-4D0C-98E2-B14F83A37F0B}" dt="2025-01-15T18:58:27.044" v="1708" actId="478"/>
        <pc:sldMkLst>
          <pc:docMk/>
          <pc:sldMk cId="1149152922" sldId="322"/>
        </pc:sldMkLst>
      </pc:sldChg>
      <pc:sldChg chg="addSp delSp modSp add mod">
        <pc:chgData name="Huerta Montellano Antonio" userId="f4f8967a-a5a1-4421-98ad-1afd73d0f1d0" providerId="ADAL" clId="{25197083-41DC-4D0C-98E2-B14F83A37F0B}" dt="2025-01-15T19:02:23.084" v="1733" actId="1076"/>
        <pc:sldMkLst>
          <pc:docMk/>
          <pc:sldMk cId="1189514433" sldId="323"/>
        </pc:sldMkLst>
        <pc:picChg chg="add mod">
          <ac:chgData name="Huerta Montellano Antonio" userId="f4f8967a-a5a1-4421-98ad-1afd73d0f1d0" providerId="ADAL" clId="{25197083-41DC-4D0C-98E2-B14F83A37F0B}" dt="2025-01-15T19:02:23.084" v="1733" actId="1076"/>
          <ac:picMkLst>
            <pc:docMk/>
            <pc:sldMk cId="1189514433" sldId="323"/>
            <ac:picMk id="4" creationId="{7A1275CF-12D8-7A21-783B-083BC19727E9}"/>
          </ac:picMkLst>
        </pc:picChg>
      </pc:sldChg>
      <pc:sldChg chg="addSp delSp modSp add mod">
        <pc:chgData name="Huerta Montellano Antonio" userId="f4f8967a-a5a1-4421-98ad-1afd73d0f1d0" providerId="ADAL" clId="{25197083-41DC-4D0C-98E2-B14F83A37F0B}" dt="2025-01-15T19:01:40.483" v="1727" actId="1076"/>
        <pc:sldMkLst>
          <pc:docMk/>
          <pc:sldMk cId="2616226698" sldId="324"/>
        </pc:sldMkLst>
        <pc:spChg chg="add del mod">
          <ac:chgData name="Huerta Montellano Antonio" userId="f4f8967a-a5a1-4421-98ad-1afd73d0f1d0" providerId="ADAL" clId="{25197083-41DC-4D0C-98E2-B14F83A37F0B}" dt="2025-01-15T19:01:38.307" v="1726" actId="1076"/>
          <ac:spMkLst>
            <pc:docMk/>
            <pc:sldMk cId="2616226698" sldId="324"/>
            <ac:spMk id="4" creationId="{23E5F633-47DD-4082-F900-180AED9774DB}"/>
          </ac:spMkLst>
        </pc:spChg>
        <pc:picChg chg="mod">
          <ac:chgData name="Huerta Montellano Antonio" userId="f4f8967a-a5a1-4421-98ad-1afd73d0f1d0" providerId="ADAL" clId="{25197083-41DC-4D0C-98E2-B14F83A37F0B}" dt="2025-01-15T19:01:40.483" v="1727" actId="1076"/>
          <ac:picMkLst>
            <pc:docMk/>
            <pc:sldMk cId="2616226698" sldId="324"/>
            <ac:picMk id="18" creationId="{CE9D66E7-4691-38D0-6016-57649F773045}"/>
          </ac:picMkLst>
        </pc:picChg>
      </pc:sldChg>
      <pc:sldChg chg="add">
        <pc:chgData name="Huerta Montellano Antonio" userId="f4f8967a-a5a1-4421-98ad-1afd73d0f1d0" providerId="ADAL" clId="{25197083-41DC-4D0C-98E2-B14F83A37F0B}" dt="2025-01-15T19:06:00.296" v="1734"/>
        <pc:sldMkLst>
          <pc:docMk/>
          <pc:sldMk cId="117649189" sldId="325"/>
        </pc:sldMkLst>
      </pc:sldChg>
      <pc:sldChg chg="addSp delSp modSp add mod">
        <pc:chgData name="Huerta Montellano Antonio" userId="f4f8967a-a5a1-4421-98ad-1afd73d0f1d0" providerId="ADAL" clId="{25197083-41DC-4D0C-98E2-B14F83A37F0B}" dt="2025-01-15T19:09:05.701" v="1753" actId="1076"/>
        <pc:sldMkLst>
          <pc:docMk/>
          <pc:sldMk cId="258027654" sldId="326"/>
        </pc:sldMkLst>
        <pc:picChg chg="add mod">
          <ac:chgData name="Huerta Montellano Antonio" userId="f4f8967a-a5a1-4421-98ad-1afd73d0f1d0" providerId="ADAL" clId="{25197083-41DC-4D0C-98E2-B14F83A37F0B}" dt="2025-01-15T19:09:05.701" v="1753" actId="1076"/>
          <ac:picMkLst>
            <pc:docMk/>
            <pc:sldMk cId="258027654" sldId="326"/>
            <ac:picMk id="9" creationId="{5AE3B93A-15C5-AF64-D4BB-035B05566200}"/>
          </ac:picMkLst>
        </pc:picChg>
      </pc:sldChg>
      <pc:sldChg chg="addSp delSp modSp add mod">
        <pc:chgData name="Huerta Montellano Antonio" userId="f4f8967a-a5a1-4421-98ad-1afd73d0f1d0" providerId="ADAL" clId="{25197083-41DC-4D0C-98E2-B14F83A37F0B}" dt="2025-01-15T19:11:10.132" v="1758" actId="1076"/>
        <pc:sldMkLst>
          <pc:docMk/>
          <pc:sldMk cId="788728617" sldId="327"/>
        </pc:sldMkLst>
        <pc:picChg chg="add mod">
          <ac:chgData name="Huerta Montellano Antonio" userId="f4f8967a-a5a1-4421-98ad-1afd73d0f1d0" providerId="ADAL" clId="{25197083-41DC-4D0C-98E2-B14F83A37F0B}" dt="2025-01-15T19:11:10.132" v="1758" actId="1076"/>
          <ac:picMkLst>
            <pc:docMk/>
            <pc:sldMk cId="788728617" sldId="327"/>
            <ac:picMk id="4" creationId="{DDA4813D-32F4-D0DB-B2E0-6D8D3D86FF99}"/>
          </ac:picMkLst>
        </pc:picChg>
      </pc:sldChg>
      <pc:sldChg chg="addSp delSp add mod">
        <pc:chgData name="Huerta Montellano Antonio" userId="f4f8967a-a5a1-4421-98ad-1afd73d0f1d0" providerId="ADAL" clId="{25197083-41DC-4D0C-98E2-B14F83A37F0B}" dt="2025-01-15T19:14:48.776" v="1760" actId="22"/>
        <pc:sldMkLst>
          <pc:docMk/>
          <pc:sldMk cId="2848595053" sldId="328"/>
        </pc:sldMkLst>
        <pc:picChg chg="add">
          <ac:chgData name="Huerta Montellano Antonio" userId="f4f8967a-a5a1-4421-98ad-1afd73d0f1d0" providerId="ADAL" clId="{25197083-41DC-4D0C-98E2-B14F83A37F0B}" dt="2025-01-15T19:14:48.776" v="1760" actId="22"/>
          <ac:picMkLst>
            <pc:docMk/>
            <pc:sldMk cId="2848595053" sldId="328"/>
            <ac:picMk id="4" creationId="{97C18ED7-FF15-85CF-4082-5CD9CFB1817A}"/>
          </ac:picMkLst>
        </pc:picChg>
      </pc:sldChg>
      <pc:sldChg chg="addSp delSp add mod">
        <pc:chgData name="Huerta Montellano Antonio" userId="f4f8967a-a5a1-4421-98ad-1afd73d0f1d0" providerId="ADAL" clId="{25197083-41DC-4D0C-98E2-B14F83A37F0B}" dt="2025-01-15T19:16:20.379" v="1766" actId="22"/>
        <pc:sldMkLst>
          <pc:docMk/>
          <pc:sldMk cId="1736501554" sldId="329"/>
        </pc:sldMkLst>
        <pc:picChg chg="add">
          <ac:chgData name="Huerta Montellano Antonio" userId="f4f8967a-a5a1-4421-98ad-1afd73d0f1d0" providerId="ADAL" clId="{25197083-41DC-4D0C-98E2-B14F83A37F0B}" dt="2025-01-15T19:16:20.379" v="1766" actId="22"/>
          <ac:picMkLst>
            <pc:docMk/>
            <pc:sldMk cId="1736501554" sldId="329"/>
            <ac:picMk id="5" creationId="{F6D46812-090B-D0DA-6417-67669F80BE1B}"/>
          </ac:picMkLst>
        </pc:picChg>
      </pc:sldChg>
      <pc:sldChg chg="addSp delSp add mod">
        <pc:chgData name="Huerta Montellano Antonio" userId="f4f8967a-a5a1-4421-98ad-1afd73d0f1d0" providerId="ADAL" clId="{25197083-41DC-4D0C-98E2-B14F83A37F0B}" dt="2025-01-15T19:18:27.072" v="1768" actId="22"/>
        <pc:sldMkLst>
          <pc:docMk/>
          <pc:sldMk cId="3943448042" sldId="330"/>
        </pc:sldMkLst>
        <pc:picChg chg="add">
          <ac:chgData name="Huerta Montellano Antonio" userId="f4f8967a-a5a1-4421-98ad-1afd73d0f1d0" providerId="ADAL" clId="{25197083-41DC-4D0C-98E2-B14F83A37F0B}" dt="2025-01-15T19:18:27.072" v="1768" actId="22"/>
          <ac:picMkLst>
            <pc:docMk/>
            <pc:sldMk cId="3943448042" sldId="330"/>
            <ac:picMk id="5" creationId="{BC166A1F-2693-EA32-6C67-DBDDBF9E72E1}"/>
          </ac:picMkLst>
        </pc:picChg>
      </pc:sldChg>
      <pc:sldChg chg="addSp delSp modSp add mod">
        <pc:chgData name="Huerta Montellano Antonio" userId="f4f8967a-a5a1-4421-98ad-1afd73d0f1d0" providerId="ADAL" clId="{25197083-41DC-4D0C-98E2-B14F83A37F0B}" dt="2025-01-15T19:20:59.299" v="1778" actId="14100"/>
        <pc:sldMkLst>
          <pc:docMk/>
          <pc:sldMk cId="407657041" sldId="331"/>
        </pc:sldMkLst>
        <pc:picChg chg="add mod">
          <ac:chgData name="Huerta Montellano Antonio" userId="f4f8967a-a5a1-4421-98ad-1afd73d0f1d0" providerId="ADAL" clId="{25197083-41DC-4D0C-98E2-B14F83A37F0B}" dt="2025-01-15T19:20:49.980" v="1773" actId="1076"/>
          <ac:picMkLst>
            <pc:docMk/>
            <pc:sldMk cId="407657041" sldId="331"/>
            <ac:picMk id="5" creationId="{54DA09EE-1718-596C-E112-FD6A2F04C8E1}"/>
          </ac:picMkLst>
        </pc:picChg>
        <pc:picChg chg="add mod">
          <ac:chgData name="Huerta Montellano Antonio" userId="f4f8967a-a5a1-4421-98ad-1afd73d0f1d0" providerId="ADAL" clId="{25197083-41DC-4D0C-98E2-B14F83A37F0B}" dt="2025-01-15T19:20:59.299" v="1778" actId="14100"/>
          <ac:picMkLst>
            <pc:docMk/>
            <pc:sldMk cId="407657041" sldId="331"/>
            <ac:picMk id="9" creationId="{151BD017-BFE6-6393-A831-330AA4FBB2A5}"/>
          </ac:picMkLst>
        </pc:picChg>
      </pc:sldChg>
      <pc:sldChg chg="addSp delSp modSp add mod">
        <pc:chgData name="Huerta Montellano Antonio" userId="f4f8967a-a5a1-4421-98ad-1afd73d0f1d0" providerId="ADAL" clId="{25197083-41DC-4D0C-98E2-B14F83A37F0B}" dt="2025-01-15T19:22:12.396" v="1781" actId="1076"/>
        <pc:sldMkLst>
          <pc:docMk/>
          <pc:sldMk cId="1218431581" sldId="332"/>
        </pc:sldMkLst>
        <pc:picChg chg="add mod">
          <ac:chgData name="Huerta Montellano Antonio" userId="f4f8967a-a5a1-4421-98ad-1afd73d0f1d0" providerId="ADAL" clId="{25197083-41DC-4D0C-98E2-B14F83A37F0B}" dt="2025-01-15T19:22:12.396" v="1781" actId="1076"/>
          <ac:picMkLst>
            <pc:docMk/>
            <pc:sldMk cId="1218431581" sldId="332"/>
            <ac:picMk id="5" creationId="{0CE31DC2-91B7-FC90-BA26-B6F775F7DA33}"/>
          </ac:picMkLst>
        </pc:picChg>
      </pc:sldChg>
      <pc:sldChg chg="addSp delSp modSp add mod">
        <pc:chgData name="Huerta Montellano Antonio" userId="f4f8967a-a5a1-4421-98ad-1afd73d0f1d0" providerId="ADAL" clId="{25197083-41DC-4D0C-98E2-B14F83A37F0B}" dt="2025-01-15T19:23:51.458" v="1787" actId="1076"/>
        <pc:sldMkLst>
          <pc:docMk/>
          <pc:sldMk cId="237055297" sldId="333"/>
        </pc:sldMkLst>
        <pc:picChg chg="add mod">
          <ac:chgData name="Huerta Montellano Antonio" userId="f4f8967a-a5a1-4421-98ad-1afd73d0f1d0" providerId="ADAL" clId="{25197083-41DC-4D0C-98E2-B14F83A37F0B}" dt="2025-01-15T19:23:51.458" v="1787" actId="1076"/>
          <ac:picMkLst>
            <pc:docMk/>
            <pc:sldMk cId="237055297" sldId="333"/>
            <ac:picMk id="4" creationId="{22E2150D-2B6A-DE59-42C2-1463730B99D5}"/>
          </ac:picMkLst>
        </pc:picChg>
      </pc:sldChg>
      <pc:sldChg chg="addSp delSp modSp add mod">
        <pc:chgData name="Huerta Montellano Antonio" userId="f4f8967a-a5a1-4421-98ad-1afd73d0f1d0" providerId="ADAL" clId="{25197083-41DC-4D0C-98E2-B14F83A37F0B}" dt="2025-01-15T19:24:46.158" v="1791" actId="1076"/>
        <pc:sldMkLst>
          <pc:docMk/>
          <pc:sldMk cId="215938702" sldId="334"/>
        </pc:sldMkLst>
        <pc:picChg chg="add mod">
          <ac:chgData name="Huerta Montellano Antonio" userId="f4f8967a-a5a1-4421-98ad-1afd73d0f1d0" providerId="ADAL" clId="{25197083-41DC-4D0C-98E2-B14F83A37F0B}" dt="2025-01-15T19:24:46.158" v="1791" actId="1076"/>
          <ac:picMkLst>
            <pc:docMk/>
            <pc:sldMk cId="215938702" sldId="334"/>
            <ac:picMk id="4" creationId="{8F397B27-4805-3854-F075-2D9A7498CC17}"/>
          </ac:picMkLst>
        </pc:picChg>
      </pc:sldChg>
      <pc:sldChg chg="addSp delSp add mod">
        <pc:chgData name="Huerta Montellano Antonio" userId="f4f8967a-a5a1-4421-98ad-1afd73d0f1d0" providerId="ADAL" clId="{25197083-41DC-4D0C-98E2-B14F83A37F0B}" dt="2025-01-15T19:25:28.901" v="1796" actId="22"/>
        <pc:sldMkLst>
          <pc:docMk/>
          <pc:sldMk cId="2137125060" sldId="335"/>
        </pc:sldMkLst>
        <pc:picChg chg="add">
          <ac:chgData name="Huerta Montellano Antonio" userId="f4f8967a-a5a1-4421-98ad-1afd73d0f1d0" providerId="ADAL" clId="{25197083-41DC-4D0C-98E2-B14F83A37F0B}" dt="2025-01-15T19:25:28.901" v="1796" actId="22"/>
          <ac:picMkLst>
            <pc:docMk/>
            <pc:sldMk cId="2137125060" sldId="335"/>
            <ac:picMk id="5" creationId="{7EDE064D-9374-B8B7-19A3-8FB33E06E6B8}"/>
          </ac:picMkLst>
        </pc:picChg>
      </pc:sldChg>
      <pc:sldChg chg="addSp delSp modSp add mod">
        <pc:chgData name="Huerta Montellano Antonio" userId="f4f8967a-a5a1-4421-98ad-1afd73d0f1d0" providerId="ADAL" clId="{25197083-41DC-4D0C-98E2-B14F83A37F0B}" dt="2025-01-15T21:07:21.860" v="1830" actId="1076"/>
        <pc:sldMkLst>
          <pc:docMk/>
          <pc:sldMk cId="2898776670" sldId="336"/>
        </pc:sldMkLst>
        <pc:picChg chg="add mod">
          <ac:chgData name="Huerta Montellano Antonio" userId="f4f8967a-a5a1-4421-98ad-1afd73d0f1d0" providerId="ADAL" clId="{25197083-41DC-4D0C-98E2-B14F83A37F0B}" dt="2025-01-15T20:47:45.615" v="1801" actId="1076"/>
          <ac:picMkLst>
            <pc:docMk/>
            <pc:sldMk cId="2898776670" sldId="336"/>
            <ac:picMk id="5" creationId="{CD163EDB-2F36-ECEE-D9C6-E2809738C8D1}"/>
          </ac:picMkLst>
        </pc:picChg>
        <pc:picChg chg="add mod">
          <ac:chgData name="Huerta Montellano Antonio" userId="f4f8967a-a5a1-4421-98ad-1afd73d0f1d0" providerId="ADAL" clId="{25197083-41DC-4D0C-98E2-B14F83A37F0B}" dt="2025-01-15T20:48:36.927" v="1804" actId="1076"/>
          <ac:picMkLst>
            <pc:docMk/>
            <pc:sldMk cId="2898776670" sldId="336"/>
            <ac:picMk id="9" creationId="{90928CA2-A114-BCF7-1520-ED106C6530C1}"/>
          </ac:picMkLst>
        </pc:picChg>
        <pc:picChg chg="add mod">
          <ac:chgData name="Huerta Montellano Antonio" userId="f4f8967a-a5a1-4421-98ad-1afd73d0f1d0" providerId="ADAL" clId="{25197083-41DC-4D0C-98E2-B14F83A37F0B}" dt="2025-01-15T20:48:40.022" v="1805" actId="1076"/>
          <ac:picMkLst>
            <pc:docMk/>
            <pc:sldMk cId="2898776670" sldId="336"/>
            <ac:picMk id="14" creationId="{F9805557-992D-E025-98CC-DC1AE4EB434D}"/>
          </ac:picMkLst>
        </pc:picChg>
        <pc:picChg chg="add mod">
          <ac:chgData name="Huerta Montellano Antonio" userId="f4f8967a-a5a1-4421-98ad-1afd73d0f1d0" providerId="ADAL" clId="{25197083-41DC-4D0C-98E2-B14F83A37F0B}" dt="2025-01-15T21:07:21.860" v="1830" actId="1076"/>
          <ac:picMkLst>
            <pc:docMk/>
            <pc:sldMk cId="2898776670" sldId="336"/>
            <ac:picMk id="16" creationId="{D650AE3B-2578-B013-20C0-BE35C5CBA709}"/>
          </ac:picMkLst>
        </pc:picChg>
      </pc:sldChg>
      <pc:sldChg chg="addSp delSp modSp add mod">
        <pc:chgData name="Huerta Montellano Antonio" userId="f4f8967a-a5a1-4421-98ad-1afd73d0f1d0" providerId="ADAL" clId="{25197083-41DC-4D0C-98E2-B14F83A37F0B}" dt="2025-01-15T20:58:20.876" v="1822" actId="1076"/>
        <pc:sldMkLst>
          <pc:docMk/>
          <pc:sldMk cId="2292132275" sldId="337"/>
        </pc:sldMkLst>
        <pc:picChg chg="add mod">
          <ac:chgData name="Huerta Montellano Antonio" userId="f4f8967a-a5a1-4421-98ad-1afd73d0f1d0" providerId="ADAL" clId="{25197083-41DC-4D0C-98E2-B14F83A37F0B}" dt="2025-01-15T20:56:13.355" v="1815" actId="1076"/>
          <ac:picMkLst>
            <pc:docMk/>
            <pc:sldMk cId="2292132275" sldId="337"/>
            <ac:picMk id="4" creationId="{D0A0C792-77B4-FF49-3554-51C0D3FF36E6}"/>
          </ac:picMkLst>
        </pc:picChg>
        <pc:picChg chg="add mod">
          <ac:chgData name="Huerta Montellano Antonio" userId="f4f8967a-a5a1-4421-98ad-1afd73d0f1d0" providerId="ADAL" clId="{25197083-41DC-4D0C-98E2-B14F83A37F0B}" dt="2025-01-15T20:56:15.571" v="1816" actId="1076"/>
          <ac:picMkLst>
            <pc:docMk/>
            <pc:sldMk cId="2292132275" sldId="337"/>
            <ac:picMk id="10" creationId="{666418B1-272C-D481-1472-1A206CC086A5}"/>
          </ac:picMkLst>
        </pc:picChg>
        <pc:picChg chg="add mod">
          <ac:chgData name="Huerta Montellano Antonio" userId="f4f8967a-a5a1-4421-98ad-1afd73d0f1d0" providerId="ADAL" clId="{25197083-41DC-4D0C-98E2-B14F83A37F0B}" dt="2025-01-15T20:58:20.876" v="1822" actId="1076"/>
          <ac:picMkLst>
            <pc:docMk/>
            <pc:sldMk cId="2292132275" sldId="337"/>
            <ac:picMk id="16" creationId="{816F3065-BF83-F5B0-C4B7-53B7CB824E3C}"/>
          </ac:picMkLst>
        </pc:picChg>
      </pc:sldChg>
      <pc:sldChg chg="addSp delSp modSp add mod">
        <pc:chgData name="Huerta Montellano Antonio" userId="f4f8967a-a5a1-4421-98ad-1afd73d0f1d0" providerId="ADAL" clId="{25197083-41DC-4D0C-98E2-B14F83A37F0B}" dt="2025-01-15T21:10:15.634" v="1834" actId="1076"/>
        <pc:sldMkLst>
          <pc:docMk/>
          <pc:sldMk cId="3188364577" sldId="338"/>
        </pc:sldMkLst>
        <pc:picChg chg="add mod">
          <ac:chgData name="Huerta Montellano Antonio" userId="f4f8967a-a5a1-4421-98ad-1afd73d0f1d0" providerId="ADAL" clId="{25197083-41DC-4D0C-98E2-B14F83A37F0B}" dt="2025-01-15T21:10:15.634" v="1834" actId="1076"/>
          <ac:picMkLst>
            <pc:docMk/>
            <pc:sldMk cId="3188364577" sldId="338"/>
            <ac:picMk id="5" creationId="{18B1C115-9819-7BB8-6007-8F3682397D45}"/>
          </ac:picMkLst>
        </pc:picChg>
      </pc:sldChg>
      <pc:sldChg chg="addSp delSp modSp add mod">
        <pc:chgData name="Huerta Montellano Antonio" userId="f4f8967a-a5a1-4421-98ad-1afd73d0f1d0" providerId="ADAL" clId="{25197083-41DC-4D0C-98E2-B14F83A37F0B}" dt="2025-01-15T21:12:06.235" v="1846" actId="1076"/>
        <pc:sldMkLst>
          <pc:docMk/>
          <pc:sldMk cId="303103521" sldId="339"/>
        </pc:sldMkLst>
        <pc:picChg chg="add mod">
          <ac:chgData name="Huerta Montellano Antonio" userId="f4f8967a-a5a1-4421-98ad-1afd73d0f1d0" providerId="ADAL" clId="{25197083-41DC-4D0C-98E2-B14F83A37F0B}" dt="2025-01-15T21:11:58.413" v="1843" actId="1076"/>
          <ac:picMkLst>
            <pc:docMk/>
            <pc:sldMk cId="303103521" sldId="339"/>
            <ac:picMk id="5" creationId="{BEC02930-1C81-3123-209B-508CDE3D2937}"/>
          </ac:picMkLst>
        </pc:picChg>
        <pc:picChg chg="add mod">
          <ac:chgData name="Huerta Montellano Antonio" userId="f4f8967a-a5a1-4421-98ad-1afd73d0f1d0" providerId="ADAL" clId="{25197083-41DC-4D0C-98E2-B14F83A37F0B}" dt="2025-01-15T21:12:06.235" v="1846" actId="1076"/>
          <ac:picMkLst>
            <pc:docMk/>
            <pc:sldMk cId="303103521" sldId="339"/>
            <ac:picMk id="9" creationId="{4F3808D0-CE2B-AFAA-8BF9-E72C9501CE36}"/>
          </ac:picMkLst>
        </pc:picChg>
      </pc:sldChg>
      <pc:sldChg chg="modSp add mod ord">
        <pc:chgData name="Huerta Montellano Antonio" userId="f4f8967a-a5a1-4421-98ad-1afd73d0f1d0" providerId="ADAL" clId="{25197083-41DC-4D0C-98E2-B14F83A37F0B}" dt="2025-01-17T15:44:03.085" v="2456"/>
        <pc:sldMkLst>
          <pc:docMk/>
          <pc:sldMk cId="2864929430" sldId="340"/>
        </pc:sldMkLst>
        <pc:spChg chg="mod">
          <ac:chgData name="Huerta Montellano Antonio" userId="f4f8967a-a5a1-4421-98ad-1afd73d0f1d0" providerId="ADAL" clId="{25197083-41DC-4D0C-98E2-B14F83A37F0B}" dt="2025-01-17T15:44:03.085" v="2456"/>
          <ac:spMkLst>
            <pc:docMk/>
            <pc:sldMk cId="2864929430" sldId="340"/>
            <ac:spMk id="7" creationId="{CBC3854F-7A42-C2CA-7263-B4D5A11B8954}"/>
          </ac:spMkLst>
        </pc:spChg>
        <pc:spChg chg="mod">
          <ac:chgData name="Huerta Montellano Antonio" userId="f4f8967a-a5a1-4421-98ad-1afd73d0f1d0" providerId="ADAL" clId="{25197083-41DC-4D0C-98E2-B14F83A37F0B}" dt="2025-01-16T21:50:18.839" v="2443" actId="1076"/>
          <ac:spMkLst>
            <pc:docMk/>
            <pc:sldMk cId="2864929430" sldId="340"/>
            <ac:spMk id="10" creationId="{1F6603DA-5FEB-7834-D4C1-3350C24B3CA3}"/>
          </ac:spMkLst>
        </pc:spChg>
        <pc:picChg chg="mod modCrop">
          <ac:chgData name="Huerta Montellano Antonio" userId="f4f8967a-a5a1-4421-98ad-1afd73d0f1d0" providerId="ADAL" clId="{25197083-41DC-4D0C-98E2-B14F83A37F0B}" dt="2025-01-16T21:50:04.246" v="2440" actId="1076"/>
          <ac:picMkLst>
            <pc:docMk/>
            <pc:sldMk cId="2864929430" sldId="340"/>
            <ac:picMk id="4" creationId="{8892F652-6C9D-5B80-C92F-EF71D056CDA6}"/>
          </ac:picMkLst>
        </pc:picChg>
      </pc:sldChg>
      <pc:sldChg chg="addSp delSp modSp add del mod">
        <pc:chgData name="Huerta Montellano Antonio" userId="f4f8967a-a5a1-4421-98ad-1afd73d0f1d0" providerId="ADAL" clId="{25197083-41DC-4D0C-98E2-B14F83A37F0B}" dt="2025-01-16T21:47:16.395" v="1998" actId="47"/>
        <pc:sldMkLst>
          <pc:docMk/>
          <pc:sldMk cId="2886594844" sldId="340"/>
        </pc:sldMkLst>
      </pc:sldChg>
      <pc:sldChg chg="delSp modSp add del mod">
        <pc:chgData name="Huerta Montellano Antonio" userId="f4f8967a-a5a1-4421-98ad-1afd73d0f1d0" providerId="ADAL" clId="{25197083-41DC-4D0C-98E2-B14F83A37F0B}" dt="2025-01-16T21:47:17.055" v="1999" actId="47"/>
        <pc:sldMkLst>
          <pc:docMk/>
          <pc:sldMk cId="2950451270" sldId="34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7FFC0C-EA13-4BBB-B753-DA6134692347}" type="datetimeFigureOut">
              <a:rPr lang="es-MX" smtClean="0"/>
              <a:t>16/01/2025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1DAD1E-7C72-4605-BC24-070D712B2D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99563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7875C729-E266-4068-8B84-FAD53D728100}"/>
              </a:ext>
            </a:extLst>
          </p:cNvPr>
          <p:cNvSpPr/>
          <p:nvPr userDrawn="1"/>
        </p:nvSpPr>
        <p:spPr>
          <a:xfrm>
            <a:off x="179400" y="180000"/>
            <a:ext cx="11833200" cy="649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Marcador de posición de imagen 17">
            <a:extLst>
              <a:ext uri="{FF2B5EF4-FFF2-40B4-BE49-F238E27FC236}">
                <a16:creationId xmlns:a16="http://schemas.microsoft.com/office/drawing/2014/main" id="{CA0389FC-2687-417E-AE50-0196FA1FA7A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345238" y="326585"/>
            <a:ext cx="5513970" cy="6211358"/>
          </a:xfrm>
        </p:spPr>
        <p:txBody>
          <a:bodyPr/>
          <a:lstStyle/>
          <a:p>
            <a:endParaRPr lang="es-MX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3A99D54-42E1-4A37-939C-C21186CD80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2601272"/>
            <a:ext cx="5257800" cy="2117507"/>
          </a:xfrm>
        </p:spPr>
        <p:txBody>
          <a:bodyPr anchor="b">
            <a:noAutofit/>
          </a:bodyPr>
          <a:lstStyle>
            <a:lvl1pPr algn="l">
              <a:defRPr sz="4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C82DB9F-9526-49C6-AC35-498AB9FEF1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810856"/>
            <a:ext cx="5257800" cy="1011526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E91097A-F0F2-49FA-87DF-91FF094B8D0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172817"/>
            <a:ext cx="2438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fld id="{2006B987-571E-4DE9-91D9-78BD9B087FF3}" type="datetime4">
              <a:rPr lang="es-MX" smtClean="0"/>
              <a:t>16 de enero de 2025</a:t>
            </a:fld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F87506A-9F74-458A-96EE-DCE57825C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657600" y="6172817"/>
            <a:ext cx="2438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fld id="{E9833754-A9BB-4B69-81FF-3C8CFB780560}" type="slidenum">
              <a:rPr lang="es-MX" smtClean="0"/>
              <a:pPr/>
              <a:t>‹Nº›</a:t>
            </a:fld>
            <a:endParaRPr lang="es-MX"/>
          </a:p>
        </p:txBody>
      </p:sp>
      <p:pic>
        <p:nvPicPr>
          <p:cNvPr id="9" name="Gráfico 8">
            <a:extLst>
              <a:ext uri="{FF2B5EF4-FFF2-40B4-BE49-F238E27FC236}">
                <a16:creationId xmlns:a16="http://schemas.microsoft.com/office/drawing/2014/main" id="{A034E6B6-AA66-4A39-9C4F-3F53F5169CE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42231"/>
          <a:stretch/>
        </p:blipFill>
        <p:spPr>
          <a:xfrm>
            <a:off x="2660013" y="671253"/>
            <a:ext cx="1614174" cy="446465"/>
          </a:xfrm>
          <a:prstGeom prst="rect">
            <a:avLst/>
          </a:prstGeom>
        </p:spPr>
      </p:pic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835252F1-658A-4C28-8E66-E60B39EC14BC}"/>
              </a:ext>
            </a:extLst>
          </p:cNvPr>
          <p:cNvCxnSpPr>
            <a:cxnSpLocks/>
          </p:cNvCxnSpPr>
          <p:nvPr userDrawn="1"/>
        </p:nvCxnSpPr>
        <p:spPr>
          <a:xfrm>
            <a:off x="838200" y="4721407"/>
            <a:ext cx="5257800" cy="0"/>
          </a:xfrm>
          <a:prstGeom prst="line">
            <a:avLst/>
          </a:prstGeom>
          <a:ln w="28575">
            <a:solidFill>
              <a:srgbClr val="00C4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agen 11" descr="Dibujo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8C6F41F8-8297-0D41-3A6D-51E53AE274A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489" y="1382532"/>
            <a:ext cx="4273222" cy="738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704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D0DBEAD9-0F9D-4BC8-9F81-2AFA819A6D22}"/>
              </a:ext>
            </a:extLst>
          </p:cNvPr>
          <p:cNvSpPr/>
          <p:nvPr userDrawn="1"/>
        </p:nvSpPr>
        <p:spPr>
          <a:xfrm>
            <a:off x="179400" y="180000"/>
            <a:ext cx="11833200" cy="649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AF1CD9B-BB91-4D81-A475-D8B546E01DAD}"/>
              </a:ext>
            </a:extLst>
          </p:cNvPr>
          <p:cNvSpPr txBox="1"/>
          <p:nvPr userDrawn="1"/>
        </p:nvSpPr>
        <p:spPr>
          <a:xfrm>
            <a:off x="1773936" y="2433968"/>
            <a:ext cx="8659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b="1">
                <a:solidFill>
                  <a:srgbClr val="002060"/>
                </a:solidFill>
              </a:rPr>
              <a:t>Más competencia </a:t>
            </a:r>
            <a:r>
              <a:rPr lang="es-MX" sz="3600" b="0">
                <a:solidFill>
                  <a:srgbClr val="002060"/>
                </a:solidFill>
              </a:rPr>
              <a:t>para un México fuerte</a:t>
            </a:r>
            <a:endParaRPr lang="es-MX" sz="3600" b="1">
              <a:solidFill>
                <a:srgbClr val="002060"/>
              </a:solidFill>
            </a:endParaRP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5305F342-9377-4F4E-8229-B532B501239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3518" y="3479881"/>
            <a:ext cx="6804965" cy="813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869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B28C85BA-A504-462D-82CA-173C06146DAD}"/>
              </a:ext>
            </a:extLst>
          </p:cNvPr>
          <p:cNvSpPr/>
          <p:nvPr userDrawn="1"/>
        </p:nvSpPr>
        <p:spPr>
          <a:xfrm>
            <a:off x="179400" y="180000"/>
            <a:ext cx="11833200" cy="649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C9A71B0-979F-47A7-A316-C2A857A14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447" y="860707"/>
            <a:ext cx="11477106" cy="554549"/>
          </a:xfrm>
        </p:spPr>
        <p:txBody>
          <a:bodyPr anchor="b">
            <a:normAutofit/>
          </a:bodyPr>
          <a:lstStyle>
            <a:lvl1pPr>
              <a:defRPr sz="3200" b="1">
                <a:solidFill>
                  <a:srgbClr val="002060"/>
                </a:solidFill>
                <a:latin typeface="+mn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707B26-B389-490E-B2E5-558D1370E3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447" y="1550194"/>
            <a:ext cx="11477106" cy="4551348"/>
          </a:xfrm>
        </p:spPr>
        <p:txBody>
          <a:bodyPr/>
          <a:lstStyle>
            <a:lvl1pPr>
              <a:defRPr>
                <a:solidFill>
                  <a:srgbClr val="002060"/>
                </a:solidFill>
                <a:latin typeface="+mn-lt"/>
              </a:defRPr>
            </a:lvl1pPr>
            <a:lvl2pPr>
              <a:defRPr>
                <a:solidFill>
                  <a:srgbClr val="002060"/>
                </a:solidFill>
                <a:latin typeface="+mn-lt"/>
              </a:defRPr>
            </a:lvl2pPr>
            <a:lvl3pPr>
              <a:defRPr>
                <a:solidFill>
                  <a:srgbClr val="002060"/>
                </a:solidFill>
                <a:latin typeface="+mn-lt"/>
              </a:defRPr>
            </a:lvl3pPr>
            <a:lvl4pPr>
              <a:defRPr>
                <a:solidFill>
                  <a:srgbClr val="002060"/>
                </a:solidFill>
                <a:latin typeface="+mn-lt"/>
              </a:defRPr>
            </a:lvl4pPr>
            <a:lvl5pPr>
              <a:defRPr>
                <a:solidFill>
                  <a:srgbClr val="002060"/>
                </a:solidFill>
                <a:latin typeface="+mn-lt"/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BC44B71-2C42-46C4-9727-DAE582CF30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7447" y="6244919"/>
            <a:ext cx="2743200" cy="365125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fld id="{CB579968-CE5A-4C52-8325-45E61F0A0BE6}" type="datetime4">
              <a:rPr lang="es-MX" smtClean="0"/>
              <a:t>16 de enero de 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664BC12-BB76-458E-9446-F820F0A04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78694" y="6244919"/>
            <a:ext cx="5634612" cy="365125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2DF4AD7-4EFE-4593-933C-9D164A718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91353" y="6244919"/>
            <a:ext cx="2743200" cy="365125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fld id="{E9833754-A9BB-4B69-81FF-3C8CFB780560}" type="slidenum">
              <a:rPr lang="es-MX" smtClean="0"/>
              <a:pPr/>
              <a:t>‹Nº›</a:t>
            </a:fld>
            <a:endParaRPr lang="es-MX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4D82644F-D25B-4D47-8665-64123FEDD080}"/>
              </a:ext>
            </a:extLst>
          </p:cNvPr>
          <p:cNvCxnSpPr/>
          <p:nvPr userDrawn="1"/>
        </p:nvCxnSpPr>
        <p:spPr>
          <a:xfrm>
            <a:off x="357447" y="1404851"/>
            <a:ext cx="11477106" cy="0"/>
          </a:xfrm>
          <a:prstGeom prst="line">
            <a:avLst/>
          </a:prstGeom>
          <a:ln w="28575">
            <a:solidFill>
              <a:srgbClr val="00C4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áfico 12">
            <a:extLst>
              <a:ext uri="{FF2B5EF4-FFF2-40B4-BE49-F238E27FC236}">
                <a16:creationId xmlns:a16="http://schemas.microsoft.com/office/drawing/2014/main" id="{EC5C06E8-F94F-672E-5D50-B44CEA0E75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447" y="355888"/>
            <a:ext cx="988958" cy="275661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ECC0400C-5A7F-F493-9A1D-3467C168209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22430" y="285398"/>
            <a:ext cx="2412123" cy="416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850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4729DD87-FA85-4EF9-AB44-D01197BA1E27}"/>
              </a:ext>
            </a:extLst>
          </p:cNvPr>
          <p:cNvSpPr/>
          <p:nvPr userDrawn="1"/>
        </p:nvSpPr>
        <p:spPr>
          <a:xfrm>
            <a:off x="179400" y="180000"/>
            <a:ext cx="11833200" cy="438247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rgbClr val="00B0F0"/>
              </a:solidFill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560F7559-A2F5-4258-A985-9A19C69C25D1}"/>
              </a:ext>
            </a:extLst>
          </p:cNvPr>
          <p:cNvSpPr/>
          <p:nvPr userDrawn="1"/>
        </p:nvSpPr>
        <p:spPr>
          <a:xfrm>
            <a:off x="179400" y="4562474"/>
            <a:ext cx="11833200" cy="21155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rgbClr val="00B0F0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F2A774D-FBC3-4A7B-8874-547E89B4E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987506"/>
            <a:ext cx="10515600" cy="2574969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3267975-75AC-44DD-BEDA-F0C04897E5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002060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Marcador de fecha 3">
            <a:extLst>
              <a:ext uri="{FF2B5EF4-FFF2-40B4-BE49-F238E27FC236}">
                <a16:creationId xmlns:a16="http://schemas.microsoft.com/office/drawing/2014/main" id="{15BF303F-2B0C-4A66-9897-81003211DA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172817"/>
            <a:ext cx="2743200" cy="365125"/>
          </a:xfrm>
        </p:spPr>
        <p:txBody>
          <a:bodyPr/>
          <a:lstStyle>
            <a:lvl1pPr>
              <a:defRPr>
                <a:solidFill>
                  <a:srgbClr val="002060"/>
                </a:solidFill>
                <a:latin typeface="+mn-lt"/>
              </a:defRPr>
            </a:lvl1pPr>
          </a:lstStyle>
          <a:p>
            <a:fld id="{3D85AAF6-F2F8-4641-B3D3-D7564037F391}" type="datetime4">
              <a:rPr lang="es-MX" smtClean="0"/>
              <a:t>16 de enero de 2025</a:t>
            </a:fld>
            <a:endParaRPr lang="es-MX"/>
          </a:p>
        </p:txBody>
      </p:sp>
      <p:sp>
        <p:nvSpPr>
          <p:cNvPr id="11" name="Marcador de pie de página 4">
            <a:extLst>
              <a:ext uri="{FF2B5EF4-FFF2-40B4-BE49-F238E27FC236}">
                <a16:creationId xmlns:a16="http://schemas.microsoft.com/office/drawing/2014/main" id="{C238D625-498B-4364-A4BC-CA7FDCFA6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172817"/>
            <a:ext cx="4114800" cy="365125"/>
          </a:xfrm>
        </p:spPr>
        <p:txBody>
          <a:bodyPr/>
          <a:lstStyle>
            <a:lvl1pPr>
              <a:defRPr>
                <a:solidFill>
                  <a:srgbClr val="002060"/>
                </a:solidFill>
                <a:latin typeface="+mn-lt"/>
              </a:defRPr>
            </a:lvl1pPr>
          </a:lstStyle>
          <a:p>
            <a:endParaRPr lang="es-MX"/>
          </a:p>
        </p:txBody>
      </p:sp>
      <p:sp>
        <p:nvSpPr>
          <p:cNvPr id="12" name="Marcador de número de diapositiva 5">
            <a:extLst>
              <a:ext uri="{FF2B5EF4-FFF2-40B4-BE49-F238E27FC236}">
                <a16:creationId xmlns:a16="http://schemas.microsoft.com/office/drawing/2014/main" id="{14C7A356-33DA-495B-8DD6-943FDDC00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72817"/>
            <a:ext cx="2743200" cy="365125"/>
          </a:xfrm>
        </p:spPr>
        <p:txBody>
          <a:bodyPr/>
          <a:lstStyle>
            <a:lvl1pPr>
              <a:defRPr>
                <a:solidFill>
                  <a:srgbClr val="002060"/>
                </a:solidFill>
                <a:latin typeface="+mn-lt"/>
              </a:defRPr>
            </a:lvl1pPr>
          </a:lstStyle>
          <a:p>
            <a:fld id="{E9833754-A9BB-4B69-81FF-3C8CFB780560}" type="slidenum">
              <a:rPr lang="es-MX" smtClean="0"/>
              <a:pPr/>
              <a:t>‹Nº›</a:t>
            </a:fld>
            <a:endParaRPr lang="es-MX"/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9C2B581D-A681-11CC-F9E1-B377ED9EEE9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42231"/>
          <a:stretch/>
        </p:blipFill>
        <p:spPr>
          <a:xfrm>
            <a:off x="831850" y="1089614"/>
            <a:ext cx="1614174" cy="446465"/>
          </a:xfrm>
          <a:prstGeom prst="rect">
            <a:avLst/>
          </a:prstGeom>
        </p:spPr>
      </p:pic>
      <p:pic>
        <p:nvPicPr>
          <p:cNvPr id="5" name="Imagen 4" descr="Dibujo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FBFE0DD0-3043-06E7-F90A-546F25DDAB5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928" y="943795"/>
            <a:ext cx="4273222" cy="738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679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A78403AF-ED77-4FBB-BA62-C655279947E0}"/>
              </a:ext>
            </a:extLst>
          </p:cNvPr>
          <p:cNvSpPr/>
          <p:nvPr userDrawn="1"/>
        </p:nvSpPr>
        <p:spPr>
          <a:xfrm>
            <a:off x="179400" y="180000"/>
            <a:ext cx="11833200" cy="649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EB3B996-2F1F-4EC4-A871-C74F9CA2E5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7600" y="1542828"/>
            <a:ext cx="5662200" cy="4634135"/>
          </a:xfrm>
        </p:spPr>
        <p:txBody>
          <a:bodyPr/>
          <a:lstStyle>
            <a:lvl1pPr>
              <a:defRPr>
                <a:solidFill>
                  <a:srgbClr val="002060"/>
                </a:solidFill>
                <a:latin typeface="+mn-lt"/>
              </a:defRPr>
            </a:lvl1pPr>
            <a:lvl2pPr>
              <a:defRPr>
                <a:solidFill>
                  <a:srgbClr val="002060"/>
                </a:solidFill>
                <a:latin typeface="+mn-lt"/>
              </a:defRPr>
            </a:lvl2pPr>
            <a:lvl3pPr>
              <a:defRPr>
                <a:solidFill>
                  <a:srgbClr val="002060"/>
                </a:solidFill>
                <a:latin typeface="+mn-lt"/>
              </a:defRPr>
            </a:lvl3pPr>
            <a:lvl4pPr>
              <a:defRPr>
                <a:solidFill>
                  <a:srgbClr val="002060"/>
                </a:solidFill>
                <a:latin typeface="+mn-lt"/>
              </a:defRPr>
            </a:lvl4pPr>
            <a:lvl5pPr>
              <a:defRPr>
                <a:solidFill>
                  <a:srgbClr val="002060"/>
                </a:solidFill>
                <a:latin typeface="+mn-lt"/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336E2EE-F7C2-4B30-9384-CAA0E32A48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542828"/>
            <a:ext cx="5662200" cy="4634135"/>
          </a:xfrm>
        </p:spPr>
        <p:txBody>
          <a:bodyPr/>
          <a:lstStyle>
            <a:lvl1pPr>
              <a:defRPr>
                <a:solidFill>
                  <a:srgbClr val="002060"/>
                </a:solidFill>
                <a:latin typeface="+mn-lt"/>
              </a:defRPr>
            </a:lvl1pPr>
            <a:lvl2pPr>
              <a:defRPr>
                <a:solidFill>
                  <a:srgbClr val="002060"/>
                </a:solidFill>
                <a:latin typeface="+mn-lt"/>
              </a:defRPr>
            </a:lvl2pPr>
            <a:lvl3pPr>
              <a:defRPr>
                <a:solidFill>
                  <a:srgbClr val="002060"/>
                </a:solidFill>
                <a:latin typeface="+mn-lt"/>
              </a:defRPr>
            </a:lvl3pPr>
            <a:lvl4pPr>
              <a:defRPr>
                <a:solidFill>
                  <a:srgbClr val="002060"/>
                </a:solidFill>
                <a:latin typeface="+mn-lt"/>
              </a:defRPr>
            </a:lvl4pPr>
            <a:lvl5pPr>
              <a:defRPr>
                <a:solidFill>
                  <a:srgbClr val="002060"/>
                </a:solidFill>
                <a:latin typeface="+mn-lt"/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9" name="Marcador de fecha 3">
            <a:extLst>
              <a:ext uri="{FF2B5EF4-FFF2-40B4-BE49-F238E27FC236}">
                <a16:creationId xmlns:a16="http://schemas.microsoft.com/office/drawing/2014/main" id="{6C22A4EF-6E5D-48D4-87B5-AD9955910F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7447" y="6244919"/>
            <a:ext cx="2743200" cy="365125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fld id="{5E229BA8-4E36-45A0-B347-E494E8C7F512}" type="datetime4">
              <a:rPr lang="es-MX" smtClean="0"/>
              <a:t>16 de enero de 2025</a:t>
            </a:fld>
            <a:endParaRPr lang="es-MX"/>
          </a:p>
        </p:txBody>
      </p:sp>
      <p:sp>
        <p:nvSpPr>
          <p:cNvPr id="10" name="Marcador de pie de página 4">
            <a:extLst>
              <a:ext uri="{FF2B5EF4-FFF2-40B4-BE49-F238E27FC236}">
                <a16:creationId xmlns:a16="http://schemas.microsoft.com/office/drawing/2014/main" id="{983A8A05-BCF7-48AF-B320-E2A8B393F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78694" y="6244919"/>
            <a:ext cx="5634612" cy="365125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endParaRPr lang="es-MX"/>
          </a:p>
        </p:txBody>
      </p:sp>
      <p:sp>
        <p:nvSpPr>
          <p:cNvPr id="11" name="Marcador de número de diapositiva 5">
            <a:extLst>
              <a:ext uri="{FF2B5EF4-FFF2-40B4-BE49-F238E27FC236}">
                <a16:creationId xmlns:a16="http://schemas.microsoft.com/office/drawing/2014/main" id="{74DAC325-DB80-448C-B0F9-BEF76E7D6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91353" y="6244919"/>
            <a:ext cx="2743200" cy="365125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fld id="{E9833754-A9BB-4B69-81FF-3C8CFB780560}" type="slidenum">
              <a:rPr lang="es-MX" smtClean="0"/>
              <a:pPr/>
              <a:t>‹Nº›</a:t>
            </a:fld>
            <a:endParaRPr lang="es-MX"/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88875D17-4F28-4A22-AE92-C26D0FCEC466}"/>
              </a:ext>
            </a:extLst>
          </p:cNvPr>
          <p:cNvCxnSpPr/>
          <p:nvPr userDrawn="1"/>
        </p:nvCxnSpPr>
        <p:spPr>
          <a:xfrm>
            <a:off x="357447" y="1404851"/>
            <a:ext cx="11477106" cy="0"/>
          </a:xfrm>
          <a:prstGeom prst="line">
            <a:avLst/>
          </a:prstGeom>
          <a:ln w="28575">
            <a:solidFill>
              <a:srgbClr val="00C4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B6B1B19C-46E1-52B7-EA3C-C3399B678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447" y="860707"/>
            <a:ext cx="11477106" cy="554549"/>
          </a:xfrm>
        </p:spPr>
        <p:txBody>
          <a:bodyPr anchor="b">
            <a:normAutofit/>
          </a:bodyPr>
          <a:lstStyle>
            <a:lvl1pPr>
              <a:defRPr sz="3200" b="1">
                <a:solidFill>
                  <a:srgbClr val="002060"/>
                </a:solidFill>
                <a:latin typeface="+mn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25F13549-1F87-93B1-91B2-F976AD3AD4E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447" y="355888"/>
            <a:ext cx="988958" cy="275661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721BE1C0-5802-9A51-5552-E0267740744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22430" y="285398"/>
            <a:ext cx="2412123" cy="416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930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32ACA425-8D94-43BD-8FA9-826EDA23B590}"/>
              </a:ext>
            </a:extLst>
          </p:cNvPr>
          <p:cNvSpPr/>
          <p:nvPr userDrawn="1"/>
        </p:nvSpPr>
        <p:spPr>
          <a:xfrm>
            <a:off x="179400" y="180000"/>
            <a:ext cx="11833200" cy="649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54F1EE1-0382-4F08-87D5-EDA9BD6085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7447" y="1542828"/>
            <a:ext cx="5662199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2060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763C77A-4E6F-4AB2-B7E3-742B90B74D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57447" y="2505075"/>
            <a:ext cx="5662199" cy="3684588"/>
          </a:xfrm>
        </p:spPr>
        <p:txBody>
          <a:bodyPr/>
          <a:lstStyle>
            <a:lvl1pPr>
              <a:defRPr>
                <a:solidFill>
                  <a:srgbClr val="002060"/>
                </a:solidFill>
                <a:latin typeface="+mn-lt"/>
              </a:defRPr>
            </a:lvl1pPr>
            <a:lvl2pPr>
              <a:defRPr>
                <a:solidFill>
                  <a:srgbClr val="002060"/>
                </a:solidFill>
                <a:latin typeface="+mn-lt"/>
              </a:defRPr>
            </a:lvl2pPr>
            <a:lvl3pPr>
              <a:defRPr>
                <a:solidFill>
                  <a:srgbClr val="002060"/>
                </a:solidFill>
                <a:latin typeface="+mn-lt"/>
              </a:defRPr>
            </a:lvl3pPr>
            <a:lvl4pPr>
              <a:defRPr>
                <a:solidFill>
                  <a:srgbClr val="002060"/>
                </a:solidFill>
                <a:latin typeface="+mn-lt"/>
              </a:defRPr>
            </a:lvl4pPr>
            <a:lvl5pPr>
              <a:defRPr>
                <a:solidFill>
                  <a:srgbClr val="002060"/>
                </a:solidFill>
                <a:latin typeface="+mn-lt"/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BC39C26-6B55-400D-B7BB-FFF550C6FB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542828"/>
            <a:ext cx="5662200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2060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F383A70-FF64-4935-A574-0801290E41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662200" cy="3684588"/>
          </a:xfrm>
        </p:spPr>
        <p:txBody>
          <a:bodyPr/>
          <a:lstStyle>
            <a:lvl1pPr>
              <a:defRPr>
                <a:solidFill>
                  <a:srgbClr val="002060"/>
                </a:solidFill>
                <a:latin typeface="+mn-lt"/>
              </a:defRPr>
            </a:lvl1pPr>
            <a:lvl2pPr>
              <a:defRPr>
                <a:solidFill>
                  <a:srgbClr val="002060"/>
                </a:solidFill>
                <a:latin typeface="+mn-lt"/>
              </a:defRPr>
            </a:lvl2pPr>
            <a:lvl3pPr>
              <a:defRPr>
                <a:solidFill>
                  <a:srgbClr val="002060"/>
                </a:solidFill>
                <a:latin typeface="+mn-lt"/>
              </a:defRPr>
            </a:lvl3pPr>
            <a:lvl4pPr>
              <a:defRPr>
                <a:solidFill>
                  <a:srgbClr val="002060"/>
                </a:solidFill>
                <a:latin typeface="+mn-lt"/>
              </a:defRPr>
            </a:lvl4pPr>
            <a:lvl5pPr>
              <a:defRPr>
                <a:solidFill>
                  <a:srgbClr val="002060"/>
                </a:solidFill>
                <a:latin typeface="+mn-lt"/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11" name="Marcador de fecha 3">
            <a:extLst>
              <a:ext uri="{FF2B5EF4-FFF2-40B4-BE49-F238E27FC236}">
                <a16:creationId xmlns:a16="http://schemas.microsoft.com/office/drawing/2014/main" id="{CE078023-A9FA-47BF-BCC5-63997D32C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7447" y="6244919"/>
            <a:ext cx="2743199" cy="365125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fld id="{990C608F-3B70-4D21-A796-80F544075E2F}" type="datetime4">
              <a:rPr lang="es-MX" smtClean="0"/>
              <a:t>16 de enero de 2025</a:t>
            </a:fld>
            <a:endParaRPr lang="es-MX"/>
          </a:p>
        </p:txBody>
      </p:sp>
      <p:sp>
        <p:nvSpPr>
          <p:cNvPr id="12" name="Marcador de pie de página 4">
            <a:extLst>
              <a:ext uri="{FF2B5EF4-FFF2-40B4-BE49-F238E27FC236}">
                <a16:creationId xmlns:a16="http://schemas.microsoft.com/office/drawing/2014/main" id="{4D63BFA5-7CE5-4E00-A518-6BF2CB6D3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78694" y="6244919"/>
            <a:ext cx="5634612" cy="365125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endParaRPr lang="es-MX"/>
          </a:p>
        </p:txBody>
      </p:sp>
      <p:sp>
        <p:nvSpPr>
          <p:cNvPr id="13" name="Marcador de número de diapositiva 5">
            <a:extLst>
              <a:ext uri="{FF2B5EF4-FFF2-40B4-BE49-F238E27FC236}">
                <a16:creationId xmlns:a16="http://schemas.microsoft.com/office/drawing/2014/main" id="{ADBC2660-BB8A-4FD0-94F4-4F402F718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91353" y="6244919"/>
            <a:ext cx="2743200" cy="365125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fld id="{E9833754-A9BB-4B69-81FF-3C8CFB780560}" type="slidenum">
              <a:rPr lang="es-MX" smtClean="0"/>
              <a:pPr/>
              <a:t>‹Nº›</a:t>
            </a:fld>
            <a:endParaRPr lang="es-MX"/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01A5C1D5-48B5-4AAD-B6D7-F8FA7998584D}"/>
              </a:ext>
            </a:extLst>
          </p:cNvPr>
          <p:cNvCxnSpPr/>
          <p:nvPr userDrawn="1"/>
        </p:nvCxnSpPr>
        <p:spPr>
          <a:xfrm>
            <a:off x="357447" y="1404851"/>
            <a:ext cx="11477106" cy="0"/>
          </a:xfrm>
          <a:prstGeom prst="line">
            <a:avLst/>
          </a:prstGeom>
          <a:ln w="28575">
            <a:solidFill>
              <a:srgbClr val="00C4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F7571453-8C8D-7C74-DB12-8EB3E2552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447" y="860707"/>
            <a:ext cx="11477106" cy="554549"/>
          </a:xfrm>
        </p:spPr>
        <p:txBody>
          <a:bodyPr anchor="b">
            <a:normAutofit/>
          </a:bodyPr>
          <a:lstStyle>
            <a:lvl1pPr>
              <a:defRPr sz="3200" b="1">
                <a:solidFill>
                  <a:srgbClr val="002060"/>
                </a:solidFill>
                <a:latin typeface="+mn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pic>
        <p:nvPicPr>
          <p:cNvPr id="9" name="Gráfico 8">
            <a:extLst>
              <a:ext uri="{FF2B5EF4-FFF2-40B4-BE49-F238E27FC236}">
                <a16:creationId xmlns:a16="http://schemas.microsoft.com/office/drawing/2014/main" id="{07BABFE0-FAFB-5EEB-9484-74A7EABFF5D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447" y="355888"/>
            <a:ext cx="988958" cy="275661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5F33D0B6-705F-158C-0D06-500E3C62225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22430" y="285398"/>
            <a:ext cx="2412123" cy="416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819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9F42CF49-6BFE-4EEF-85DB-9610F46347FD}"/>
              </a:ext>
            </a:extLst>
          </p:cNvPr>
          <p:cNvSpPr/>
          <p:nvPr userDrawn="1"/>
        </p:nvSpPr>
        <p:spPr>
          <a:xfrm>
            <a:off x="179400" y="180000"/>
            <a:ext cx="11833200" cy="649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0795BE17-1FAF-4EBC-910C-BFBE15F8FC59}"/>
              </a:ext>
            </a:extLst>
          </p:cNvPr>
          <p:cNvCxnSpPr/>
          <p:nvPr userDrawn="1"/>
        </p:nvCxnSpPr>
        <p:spPr>
          <a:xfrm>
            <a:off x="357447" y="1404851"/>
            <a:ext cx="11477106" cy="0"/>
          </a:xfrm>
          <a:prstGeom prst="line">
            <a:avLst/>
          </a:prstGeom>
          <a:ln w="28575">
            <a:solidFill>
              <a:srgbClr val="00C4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Marcador de fecha 3">
            <a:extLst>
              <a:ext uri="{FF2B5EF4-FFF2-40B4-BE49-F238E27FC236}">
                <a16:creationId xmlns:a16="http://schemas.microsoft.com/office/drawing/2014/main" id="{5B5F6414-4C07-4F7F-A080-58CB4A5EC7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7447" y="6244919"/>
            <a:ext cx="2743200" cy="365125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fld id="{C8919FCE-1805-4654-AF95-83EBD6F9EDCB}" type="datetime4">
              <a:rPr lang="es-MX" smtClean="0"/>
              <a:t>16 de enero de 2025</a:t>
            </a:fld>
            <a:endParaRPr lang="es-MX"/>
          </a:p>
        </p:txBody>
      </p:sp>
      <p:sp>
        <p:nvSpPr>
          <p:cNvPr id="10" name="Marcador de pie de página 4">
            <a:extLst>
              <a:ext uri="{FF2B5EF4-FFF2-40B4-BE49-F238E27FC236}">
                <a16:creationId xmlns:a16="http://schemas.microsoft.com/office/drawing/2014/main" id="{7FF24AB9-5823-428A-A6EC-8F888DAE1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78694" y="6244919"/>
            <a:ext cx="5634612" cy="365125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endParaRPr lang="es-MX"/>
          </a:p>
        </p:txBody>
      </p:sp>
      <p:sp>
        <p:nvSpPr>
          <p:cNvPr id="11" name="Marcador de número de diapositiva 5">
            <a:extLst>
              <a:ext uri="{FF2B5EF4-FFF2-40B4-BE49-F238E27FC236}">
                <a16:creationId xmlns:a16="http://schemas.microsoft.com/office/drawing/2014/main" id="{7FC537EB-68A6-4F50-B201-D33423719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91353" y="6244919"/>
            <a:ext cx="2743200" cy="365125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fld id="{E9833754-A9BB-4B69-81FF-3C8CFB780560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60A8039-B55E-24DB-0ADF-F59879937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447" y="860707"/>
            <a:ext cx="11477106" cy="554549"/>
          </a:xfrm>
        </p:spPr>
        <p:txBody>
          <a:bodyPr anchor="b">
            <a:normAutofit/>
          </a:bodyPr>
          <a:lstStyle>
            <a:lvl1pPr>
              <a:defRPr sz="3200" b="1">
                <a:solidFill>
                  <a:srgbClr val="002060"/>
                </a:solidFill>
                <a:latin typeface="+mn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4E858779-2067-2DC5-2429-89115C73AD7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447" y="355888"/>
            <a:ext cx="988958" cy="27566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C45494B-3857-0813-8580-7AB98877464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22430" y="285398"/>
            <a:ext cx="2412123" cy="416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038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fecha 3">
            <a:extLst>
              <a:ext uri="{FF2B5EF4-FFF2-40B4-BE49-F238E27FC236}">
                <a16:creationId xmlns:a16="http://schemas.microsoft.com/office/drawing/2014/main" id="{28101C83-C445-4DDD-AE62-81D010A6214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7447" y="6244919"/>
            <a:ext cx="2743200" cy="365125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fld id="{FB9A7664-3976-45F3-9CCB-5BD699060C77}" type="datetime4">
              <a:rPr lang="es-MX" smtClean="0"/>
              <a:t>16 de enero de 2025</a:t>
            </a:fld>
            <a:endParaRPr lang="es-MX"/>
          </a:p>
        </p:txBody>
      </p:sp>
      <p:sp>
        <p:nvSpPr>
          <p:cNvPr id="7" name="Marcador de pie de página 4">
            <a:extLst>
              <a:ext uri="{FF2B5EF4-FFF2-40B4-BE49-F238E27FC236}">
                <a16:creationId xmlns:a16="http://schemas.microsoft.com/office/drawing/2014/main" id="{B44857E0-0A24-4E11-AC3F-B1991F525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78694" y="6244919"/>
            <a:ext cx="5634612" cy="365125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endParaRPr lang="es-MX"/>
          </a:p>
        </p:txBody>
      </p:sp>
      <p:sp>
        <p:nvSpPr>
          <p:cNvPr id="8" name="Marcador de número de diapositiva 5">
            <a:extLst>
              <a:ext uri="{FF2B5EF4-FFF2-40B4-BE49-F238E27FC236}">
                <a16:creationId xmlns:a16="http://schemas.microsoft.com/office/drawing/2014/main" id="{E262620B-7F1E-4B3B-B2AD-6D27E0F47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91353" y="6244919"/>
            <a:ext cx="2743200" cy="365125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fld id="{E9833754-A9BB-4B69-81FF-3C8CFB780560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19602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5DAE1177-BB19-436B-A79B-0C8EA9748B59}"/>
              </a:ext>
            </a:extLst>
          </p:cNvPr>
          <p:cNvSpPr/>
          <p:nvPr userDrawn="1"/>
        </p:nvSpPr>
        <p:spPr>
          <a:xfrm>
            <a:off x="179400" y="180000"/>
            <a:ext cx="4799924" cy="649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244479E-AD2A-4135-B81B-831B41510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651212" cy="4873625"/>
          </a:xfrm>
        </p:spPr>
        <p:txBody>
          <a:bodyPr/>
          <a:lstStyle>
            <a:lvl1pPr>
              <a:defRPr sz="3200">
                <a:solidFill>
                  <a:srgbClr val="002060"/>
                </a:solidFill>
                <a:latin typeface="+mn-lt"/>
              </a:defRPr>
            </a:lvl1pPr>
            <a:lvl2pPr>
              <a:defRPr sz="2800">
                <a:solidFill>
                  <a:srgbClr val="002060"/>
                </a:solidFill>
                <a:latin typeface="+mn-lt"/>
              </a:defRPr>
            </a:lvl2pPr>
            <a:lvl3pPr>
              <a:defRPr sz="2400">
                <a:solidFill>
                  <a:srgbClr val="002060"/>
                </a:solidFill>
                <a:latin typeface="+mn-lt"/>
              </a:defRPr>
            </a:lvl3pPr>
            <a:lvl4pPr>
              <a:defRPr sz="2000">
                <a:solidFill>
                  <a:srgbClr val="002060"/>
                </a:solidFill>
                <a:latin typeface="+mn-lt"/>
              </a:defRPr>
            </a:lvl4pPr>
            <a:lvl5pPr>
              <a:defRPr sz="2000">
                <a:solidFill>
                  <a:srgbClr val="002060"/>
                </a:solidFill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3D1CA4AB-E496-4DD6-950E-D567D8631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448" y="731523"/>
            <a:ext cx="4414425" cy="1600200"/>
          </a:xfrm>
        </p:spPr>
        <p:txBody>
          <a:bodyPr anchor="b"/>
          <a:lstStyle>
            <a:lvl1pPr>
              <a:defRPr sz="3200" b="1">
                <a:solidFill>
                  <a:srgbClr val="002060"/>
                </a:solidFill>
                <a:latin typeface="+mn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17" name="Marcador de texto 3">
            <a:extLst>
              <a:ext uri="{FF2B5EF4-FFF2-40B4-BE49-F238E27FC236}">
                <a16:creationId xmlns:a16="http://schemas.microsoft.com/office/drawing/2014/main" id="{75C5A8A5-2517-49C8-98D4-9578591CCE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57448" y="2446043"/>
            <a:ext cx="4414425" cy="3697267"/>
          </a:xfrm>
        </p:spPr>
        <p:txBody>
          <a:bodyPr/>
          <a:lstStyle>
            <a:lvl1pPr marL="0" indent="0">
              <a:buNone/>
              <a:defRPr sz="1600">
                <a:solidFill>
                  <a:srgbClr val="002060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22F176FD-F92D-47F9-9A43-B428A0CE5E18}"/>
              </a:ext>
            </a:extLst>
          </p:cNvPr>
          <p:cNvCxnSpPr>
            <a:cxnSpLocks/>
          </p:cNvCxnSpPr>
          <p:nvPr userDrawn="1"/>
        </p:nvCxnSpPr>
        <p:spPr>
          <a:xfrm>
            <a:off x="357295" y="2331723"/>
            <a:ext cx="4414578" cy="0"/>
          </a:xfrm>
          <a:prstGeom prst="line">
            <a:avLst/>
          </a:prstGeom>
          <a:ln w="28575">
            <a:solidFill>
              <a:srgbClr val="00C4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Marcador de fecha 3">
            <a:extLst>
              <a:ext uri="{FF2B5EF4-FFF2-40B4-BE49-F238E27FC236}">
                <a16:creationId xmlns:a16="http://schemas.microsoft.com/office/drawing/2014/main" id="{A5D62717-DF92-43C3-ADA7-AD9754C4DBD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7448" y="6244919"/>
            <a:ext cx="2128578" cy="365125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fld id="{0A2869D0-AD43-4EFE-BA73-9749B138DD5E}" type="datetime4">
              <a:rPr lang="es-MX" smtClean="0"/>
              <a:t>16 de enero de 2025</a:t>
            </a:fld>
            <a:endParaRPr lang="es-MX"/>
          </a:p>
        </p:txBody>
      </p:sp>
      <p:sp>
        <p:nvSpPr>
          <p:cNvPr id="20" name="Marcador de pie de página 4">
            <a:extLst>
              <a:ext uri="{FF2B5EF4-FFF2-40B4-BE49-F238E27FC236}">
                <a16:creationId xmlns:a16="http://schemas.microsoft.com/office/drawing/2014/main" id="{5E6FDD8E-5C69-4519-B012-8742E05FA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7295" y="252077"/>
            <a:ext cx="4414425" cy="365125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pPr algn="l"/>
            <a:endParaRPr lang="es-MX"/>
          </a:p>
        </p:txBody>
      </p:sp>
      <p:sp>
        <p:nvSpPr>
          <p:cNvPr id="21" name="Marcador de número de diapositiva 5">
            <a:extLst>
              <a:ext uri="{FF2B5EF4-FFF2-40B4-BE49-F238E27FC236}">
                <a16:creationId xmlns:a16="http://schemas.microsoft.com/office/drawing/2014/main" id="{020F4C4D-A723-4AED-9122-91A6F9F6C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643447" y="6244919"/>
            <a:ext cx="2128578" cy="365125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fld id="{E9833754-A9BB-4B69-81FF-3C8CFB780560}" type="slidenum">
              <a:rPr lang="es-MX" smtClean="0"/>
              <a:pPr/>
              <a:t>‹Nº›</a:t>
            </a:fld>
            <a:endParaRPr lang="es-MX"/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84E319B5-A9B8-9A41-CA0F-4E15978A27F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57219" y="363125"/>
            <a:ext cx="988958" cy="275661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7814D365-8279-5481-B0CA-19086998006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22430" y="285398"/>
            <a:ext cx="2412123" cy="416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790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572FBDD-E52C-481E-BE8D-9F65404190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651212" cy="4873625"/>
          </a:xfrm>
        </p:spPr>
        <p:txBody>
          <a:bodyPr/>
          <a:lstStyle>
            <a:lvl1pPr marL="0" indent="0">
              <a:buNone/>
              <a:defRPr sz="3200">
                <a:solidFill>
                  <a:srgbClr val="002060"/>
                </a:solidFill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0842819A-5B2C-421D-B051-2E673E854B0E}"/>
              </a:ext>
            </a:extLst>
          </p:cNvPr>
          <p:cNvSpPr/>
          <p:nvPr userDrawn="1"/>
        </p:nvSpPr>
        <p:spPr>
          <a:xfrm>
            <a:off x="179400" y="180000"/>
            <a:ext cx="4799924" cy="649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2E7FA3B4-4320-4E1E-AADD-28EFDF2D1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448" y="731523"/>
            <a:ext cx="4414425" cy="1600200"/>
          </a:xfrm>
        </p:spPr>
        <p:txBody>
          <a:bodyPr anchor="b"/>
          <a:lstStyle>
            <a:lvl1pPr>
              <a:defRPr sz="3200" b="1">
                <a:solidFill>
                  <a:srgbClr val="002060"/>
                </a:solidFill>
                <a:latin typeface="+mn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12" name="Marcador de texto 3">
            <a:extLst>
              <a:ext uri="{FF2B5EF4-FFF2-40B4-BE49-F238E27FC236}">
                <a16:creationId xmlns:a16="http://schemas.microsoft.com/office/drawing/2014/main" id="{21F3C2AB-5D65-4B98-920E-89EFE14F5D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57448" y="2446043"/>
            <a:ext cx="4414425" cy="3697267"/>
          </a:xfrm>
        </p:spPr>
        <p:txBody>
          <a:bodyPr/>
          <a:lstStyle>
            <a:lvl1pPr marL="0" indent="0">
              <a:buNone/>
              <a:defRPr sz="1600">
                <a:solidFill>
                  <a:srgbClr val="002060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C95F3D28-7E59-45F1-AAC7-7D428F2C7161}"/>
              </a:ext>
            </a:extLst>
          </p:cNvPr>
          <p:cNvCxnSpPr>
            <a:cxnSpLocks/>
          </p:cNvCxnSpPr>
          <p:nvPr userDrawn="1"/>
        </p:nvCxnSpPr>
        <p:spPr>
          <a:xfrm>
            <a:off x="357295" y="2331723"/>
            <a:ext cx="4414578" cy="0"/>
          </a:xfrm>
          <a:prstGeom prst="line">
            <a:avLst/>
          </a:prstGeom>
          <a:ln w="28575">
            <a:solidFill>
              <a:srgbClr val="00C4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Marcador de fecha 3">
            <a:extLst>
              <a:ext uri="{FF2B5EF4-FFF2-40B4-BE49-F238E27FC236}">
                <a16:creationId xmlns:a16="http://schemas.microsoft.com/office/drawing/2014/main" id="{56F79D18-82D0-4710-999A-910A3B2FD8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7448" y="6244919"/>
            <a:ext cx="2128578" cy="365125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fld id="{92500A53-2D6E-4A93-BA83-1B9CEA2FB559}" type="datetime4">
              <a:rPr lang="es-MX" smtClean="0"/>
              <a:t>16 de enero de 2025</a:t>
            </a:fld>
            <a:endParaRPr lang="es-MX"/>
          </a:p>
        </p:txBody>
      </p:sp>
      <p:sp>
        <p:nvSpPr>
          <p:cNvPr id="15" name="Marcador de pie de página 4">
            <a:extLst>
              <a:ext uri="{FF2B5EF4-FFF2-40B4-BE49-F238E27FC236}">
                <a16:creationId xmlns:a16="http://schemas.microsoft.com/office/drawing/2014/main" id="{E0CF8CC8-1F02-432D-B385-223E827EB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7295" y="252077"/>
            <a:ext cx="4414425" cy="365125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pPr algn="l"/>
            <a:endParaRPr lang="es-MX"/>
          </a:p>
        </p:txBody>
      </p:sp>
      <p:sp>
        <p:nvSpPr>
          <p:cNvPr id="16" name="Marcador de número de diapositiva 5">
            <a:extLst>
              <a:ext uri="{FF2B5EF4-FFF2-40B4-BE49-F238E27FC236}">
                <a16:creationId xmlns:a16="http://schemas.microsoft.com/office/drawing/2014/main" id="{CE7DF6A5-EF63-4488-ACFD-886B300F4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643447" y="6244919"/>
            <a:ext cx="2128578" cy="365125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fld id="{E9833754-A9BB-4B69-81FF-3C8CFB780560}" type="slidenum">
              <a:rPr lang="es-MX" smtClean="0"/>
              <a:pPr/>
              <a:t>‹Nº›</a:t>
            </a:fld>
            <a:endParaRPr lang="es-MX"/>
          </a:p>
        </p:txBody>
      </p:sp>
      <p:pic>
        <p:nvPicPr>
          <p:cNvPr id="2" name="Gráfico 1">
            <a:extLst>
              <a:ext uri="{FF2B5EF4-FFF2-40B4-BE49-F238E27FC236}">
                <a16:creationId xmlns:a16="http://schemas.microsoft.com/office/drawing/2014/main" id="{6BE5E8A2-0A69-6CC4-7258-EA66AD09F9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57219" y="363125"/>
            <a:ext cx="988958" cy="275661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2A6B4242-E337-3BD5-4DFB-DC2616878D2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22430" y="285398"/>
            <a:ext cx="2412123" cy="416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053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B6CCE21-F6C6-41F5-A713-495524B25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79F7EA0-98A0-4370-9D0C-26A3A00C5A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DA7E266-74F0-44F4-B03E-53C906BD0C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2060"/>
                </a:solidFill>
                <a:latin typeface="+mn-lt"/>
              </a:defRPr>
            </a:lvl1pPr>
          </a:lstStyle>
          <a:p>
            <a:fld id="{BA164B37-B9D2-4D95-8409-79E6123BEBA1}" type="datetime4">
              <a:rPr lang="es-MX" smtClean="0"/>
              <a:t>16 de enero de 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C0B77A9-DC68-46BB-BC36-99EA426A31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2060"/>
                </a:solidFill>
                <a:latin typeface="+mn-lt"/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2FC3E5F-2031-4582-9FA1-FA6D5F3D47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2060"/>
                </a:solidFill>
                <a:latin typeface="+mn-lt"/>
              </a:defRPr>
            </a:lvl1pPr>
          </a:lstStyle>
          <a:p>
            <a:fld id="{E9833754-A9BB-4B69-81FF-3C8CFB780560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49342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2060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02060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206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206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206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206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7" Type="http://schemas.openxmlformats.org/officeDocument/2006/relationships/image" Target="../media/image200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0.png"/><Relationship Id="rId5" Type="http://schemas.openxmlformats.org/officeDocument/2006/relationships/image" Target="../media/image180.png"/><Relationship Id="rId4" Type="http://schemas.openxmlformats.org/officeDocument/2006/relationships/image" Target="../media/image4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2EDEC2-2184-4A15-B7FE-C46E5051EB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2886420"/>
            <a:ext cx="10605380" cy="1011527"/>
          </a:xfrm>
        </p:spPr>
        <p:txBody>
          <a:bodyPr/>
          <a:lstStyle/>
          <a:p>
            <a:pPr algn="ctr"/>
            <a:r>
              <a:rPr lang="es-ES" dirty="0"/>
              <a:t>I</a:t>
            </a:r>
            <a:r>
              <a:rPr lang="es-MX" dirty="0" err="1"/>
              <a:t>ntroducción</a:t>
            </a:r>
            <a:r>
              <a:rPr lang="es-MX" dirty="0"/>
              <a:t> a la econometría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AD6DE02-2D27-45F2-A37F-FF442E30BF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981886"/>
            <a:ext cx="10985626" cy="1011526"/>
          </a:xfrm>
        </p:spPr>
        <p:txBody>
          <a:bodyPr>
            <a:normAutofit/>
          </a:bodyPr>
          <a:lstStyle/>
          <a:p>
            <a:pPr algn="ctr"/>
            <a:r>
              <a:rPr lang="es-MX"/>
              <a:t>Dirección General de Mercados Regulados</a:t>
            </a:r>
          </a:p>
          <a:p>
            <a:pPr algn="ctr"/>
            <a:r>
              <a:rPr lang="es-MX" sz="1600" i="1"/>
              <a:t>No citar ni circular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5B04C73-C7E0-436C-B42E-A164F2F21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33754-A9BB-4B69-81FF-3C8CFB780560}" type="slidenum">
              <a:rPr lang="es-MX" smtClean="0"/>
              <a:pPr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389722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4895F9-DD28-158B-5172-9A73E9D631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78CA5C-C2EB-5BE4-7C62-9C74EB0F1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447" y="860707"/>
            <a:ext cx="11477106" cy="554549"/>
          </a:xfrm>
        </p:spPr>
        <p:txBody>
          <a:bodyPr anchor="b">
            <a:normAutofit/>
          </a:bodyPr>
          <a:lstStyle/>
          <a:p>
            <a:r>
              <a:rPr lang="es-ES"/>
              <a:t>3. Primer proyecto – Ventas de Videojuegos</a:t>
            </a:r>
            <a:endParaRPr lang="es-MX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93AD5897-5CA3-7D3F-91BB-C72752CE3B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7447" y="6244919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CB579968-CE5A-4C52-8325-45E61F0A0BE6}" type="datetime4">
              <a:rPr lang="es-MX" smtClean="0"/>
              <a:pPr>
                <a:spcAft>
                  <a:spcPts val="600"/>
                </a:spcAft>
              </a:pPr>
              <a:t>16 de enero de 2025</a:t>
            </a:fld>
            <a:endParaRPr lang="es-MX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3F609AE1-C755-6B7F-F1D8-E9FD3ECD2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78694" y="6244919"/>
            <a:ext cx="5634612" cy="365125"/>
          </a:xfrm>
        </p:spPr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D7F482A-F5AD-F2A9-B797-0D58DA01C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91353" y="6244919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E9833754-A9BB-4B69-81FF-3C8CFB780560}" type="slidenum">
              <a:rPr lang="es-MX" smtClean="0"/>
              <a:pPr>
                <a:spcAft>
                  <a:spcPts val="600"/>
                </a:spcAft>
              </a:pPr>
              <a:t>10</a:t>
            </a:fld>
            <a:endParaRPr lang="es-MX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3A1F09A-F8C5-AA09-0593-85BA8FF8CCC3}"/>
              </a:ext>
            </a:extLst>
          </p:cNvPr>
          <p:cNvSpPr txBox="1"/>
          <p:nvPr/>
        </p:nvSpPr>
        <p:spPr>
          <a:xfrm>
            <a:off x="461913" y="1932715"/>
            <a:ext cx="28167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000" b="1" dirty="0">
                <a:solidFill>
                  <a:srgbClr val="000000"/>
                </a:solidFill>
              </a:rPr>
              <a:t>Cargar datos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3C0BD2F-515D-D298-61D8-149C69370E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7203" y="1649495"/>
            <a:ext cx="4395701" cy="4808972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3F274EB7-34C0-1E29-E49F-077E5930D3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9204" y="2253850"/>
            <a:ext cx="7270197" cy="2954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274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E10BDF-3774-AA4A-900A-940692A6DC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Marcador de contenido 15">
            <a:extLst>
              <a:ext uri="{FF2B5EF4-FFF2-40B4-BE49-F238E27FC236}">
                <a16:creationId xmlns:a16="http://schemas.microsoft.com/office/drawing/2014/main" id="{F938B4A3-1A2C-89C5-01A4-5CFC93CC6A4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557104"/>
            <a:ext cx="5662613" cy="2605804"/>
          </a:xfrm>
        </p:spPr>
      </p:pic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76631DEC-EA76-44B3-ABB0-62EA3CDE5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CB579968-CE5A-4C52-8325-45E61F0A0BE6}" type="datetime4">
              <a:rPr lang="es-MX" smtClean="0"/>
              <a:pPr>
                <a:spcAft>
                  <a:spcPts val="600"/>
                </a:spcAft>
              </a:pPr>
              <a:t>16 de enero de 2025</a:t>
            </a:fld>
            <a:endParaRPr lang="es-MX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D41EEB48-62EF-229C-0FE4-2DE432A00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C2D9302-89C0-EF84-7B32-79CF8D557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E9833754-A9BB-4B69-81FF-3C8CFB780560}" type="slidenum">
              <a:rPr lang="es-MX" smtClean="0"/>
              <a:pPr>
                <a:spcAft>
                  <a:spcPts val="600"/>
                </a:spcAft>
              </a:pPr>
              <a:t>11</a:t>
            </a:fld>
            <a:endParaRPr lang="es-MX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CC09161-2927-6592-92A8-73AE770C9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s-ES"/>
              <a:t>3. Primer proyecto – Ventas de Videojuegos</a:t>
            </a:r>
            <a:endParaRPr lang="es-MX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ABDF41A-CF13-158A-E3C8-EEC31AE338EC}"/>
              </a:ext>
            </a:extLst>
          </p:cNvPr>
          <p:cNvSpPr txBox="1"/>
          <p:nvPr/>
        </p:nvSpPr>
        <p:spPr>
          <a:xfrm>
            <a:off x="461913" y="1932715"/>
            <a:ext cx="2816781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000" b="1" dirty="0">
                <a:solidFill>
                  <a:srgbClr val="000000"/>
                </a:solidFill>
              </a:rPr>
              <a:t>Cargar datos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Al abrir un nuevo reporte, nos aparece las siguientes opciones.</a:t>
            </a:r>
          </a:p>
          <a:p>
            <a:pPr algn="just"/>
            <a:endParaRPr lang="es-ES" dirty="0"/>
          </a:p>
          <a:p>
            <a:r>
              <a:rPr lang="es-ES" dirty="0"/>
              <a:t>Dependiendo del tipo de archivo que tengamos podemos seleccionar alguna opción u otra.</a:t>
            </a:r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0D22C54-F180-BBF7-52CD-E7B2CBA7E6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8586" y="1896383"/>
            <a:ext cx="4039164" cy="876422"/>
          </a:xfrm>
          <a:prstGeom prst="rect">
            <a:avLst/>
          </a:prstGeom>
        </p:spPr>
      </p:pic>
      <p:sp>
        <p:nvSpPr>
          <p:cNvPr id="22" name="Marcador de contenido 21">
            <a:extLst>
              <a:ext uri="{FF2B5EF4-FFF2-40B4-BE49-F238E27FC236}">
                <a16:creationId xmlns:a16="http://schemas.microsoft.com/office/drawing/2014/main" id="{34145014-4E67-A574-5E72-1C422E00591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03455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447C9B-F31F-6705-47BC-F3419F4A94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Marcador de contenido 19">
            <a:extLst>
              <a:ext uri="{FF2B5EF4-FFF2-40B4-BE49-F238E27FC236}">
                <a16:creationId xmlns:a16="http://schemas.microsoft.com/office/drawing/2014/main" id="{FD67EF85-2B33-4A1E-B2DF-069DDF40A8D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914482" y="2664389"/>
            <a:ext cx="2105319" cy="4039164"/>
          </a:xfrm>
        </p:spPr>
      </p:pic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04F12022-6365-E9BF-A88D-C8068C533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CB579968-CE5A-4C52-8325-45E61F0A0BE6}" type="datetime4">
              <a:rPr lang="es-MX" smtClean="0"/>
              <a:pPr>
                <a:spcAft>
                  <a:spcPts val="600"/>
                </a:spcAft>
              </a:pPr>
              <a:t>16 de enero de 2025</a:t>
            </a:fld>
            <a:endParaRPr lang="es-MX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ED6F2A2-3DD8-A5B8-47D6-38D796511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F570BF6-D9F8-664B-C3E6-6C9238AE6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E9833754-A9BB-4B69-81FF-3C8CFB780560}" type="slidenum">
              <a:rPr lang="es-MX" smtClean="0"/>
              <a:pPr>
                <a:spcAft>
                  <a:spcPts val="600"/>
                </a:spcAft>
              </a:pPr>
              <a:t>12</a:t>
            </a:fld>
            <a:endParaRPr lang="es-MX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B76E876-59C6-DECC-C69F-DABC064BD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s-ES"/>
              <a:t>3. Primer proyecto – Ventas de Videojuegos</a:t>
            </a:r>
            <a:endParaRPr lang="es-MX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15AE98B-0E85-7722-E76F-E2E1B51A2017}"/>
              </a:ext>
            </a:extLst>
          </p:cNvPr>
          <p:cNvSpPr txBox="1"/>
          <p:nvPr/>
        </p:nvSpPr>
        <p:spPr>
          <a:xfrm>
            <a:off x="461913" y="1932715"/>
            <a:ext cx="2816781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000" b="1" dirty="0">
                <a:solidFill>
                  <a:srgbClr val="000000"/>
                </a:solidFill>
              </a:rPr>
              <a:t>Cargar datos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Al abrir un nuevo reporte, nos aparece las siguientes opciones.</a:t>
            </a:r>
          </a:p>
          <a:p>
            <a:pPr algn="just"/>
            <a:endParaRPr lang="es-ES" dirty="0"/>
          </a:p>
          <a:p>
            <a:r>
              <a:rPr lang="es-ES" dirty="0"/>
              <a:t>Dependiendo del tipo de archivo que tengamos podemos seleccionar alguna opción u otra.</a:t>
            </a:r>
            <a:endParaRPr lang="es-MX" dirty="0"/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CE9D66E7-4691-38D0-6016-57649F7730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9725" y="2142318"/>
            <a:ext cx="4873002" cy="2241581"/>
          </a:xfrm>
          <a:prstGeom prst="rect">
            <a:avLst/>
          </a:prstGeom>
        </p:spPr>
      </p:pic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3E5F633-47DD-4082-F900-180AED9774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25119" y="1588506"/>
            <a:ext cx="5662200" cy="4634135"/>
          </a:xfrm>
        </p:spPr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162266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D447B8-2488-6C7B-462F-49CDF5D545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Marcador de contenido 11">
            <a:extLst>
              <a:ext uri="{FF2B5EF4-FFF2-40B4-BE49-F238E27FC236}">
                <a16:creationId xmlns:a16="http://schemas.microsoft.com/office/drawing/2014/main" id="{1577470B-186A-CC82-0C05-09C6C1BB643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4" name="Marcador de contenido 13">
            <a:extLst>
              <a:ext uri="{FF2B5EF4-FFF2-40B4-BE49-F238E27FC236}">
                <a16:creationId xmlns:a16="http://schemas.microsoft.com/office/drawing/2014/main" id="{49E4A3A3-DD0B-ACAA-4DCD-C7AD015628A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02AC5DEE-D4B8-D1E8-6794-63A4AA74C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CB579968-CE5A-4C52-8325-45E61F0A0BE6}" type="datetime4">
              <a:rPr lang="es-MX" smtClean="0"/>
              <a:pPr>
                <a:spcAft>
                  <a:spcPts val="600"/>
                </a:spcAft>
              </a:pPr>
              <a:t>16 de enero de 2025</a:t>
            </a:fld>
            <a:endParaRPr lang="es-MX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FF92BE8C-20C2-0C6F-88FF-499059201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B59C9D2-A3CB-5CC4-2544-D165A4599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E9833754-A9BB-4B69-81FF-3C8CFB780560}" type="slidenum">
              <a:rPr lang="es-MX" smtClean="0"/>
              <a:pPr>
                <a:spcAft>
                  <a:spcPts val="600"/>
                </a:spcAft>
              </a:pPr>
              <a:t>13</a:t>
            </a:fld>
            <a:endParaRPr lang="es-MX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2646892-CBD0-028C-3D15-3CD0D5023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s-ES"/>
              <a:t>3. Primer proyecto – Ventas de Videojuegos</a:t>
            </a:r>
            <a:endParaRPr lang="es-MX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AAB2AC8-94D0-B9EF-A55C-D9358FE5726E}"/>
              </a:ext>
            </a:extLst>
          </p:cNvPr>
          <p:cNvSpPr txBox="1"/>
          <p:nvPr/>
        </p:nvSpPr>
        <p:spPr>
          <a:xfrm>
            <a:off x="461913" y="1932715"/>
            <a:ext cx="2816781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000" b="1" dirty="0">
                <a:solidFill>
                  <a:srgbClr val="000000"/>
                </a:solidFill>
              </a:rPr>
              <a:t>Cargar datos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Al abrir un nuevo reporte, nos aparece las siguientes opciones.</a:t>
            </a:r>
          </a:p>
          <a:p>
            <a:pPr algn="just"/>
            <a:endParaRPr lang="es-ES" dirty="0"/>
          </a:p>
          <a:p>
            <a:r>
              <a:rPr lang="es-ES" dirty="0"/>
              <a:t>Dependiendo del tipo de archivo que tengamos podemos seleccionar alguna opción u otra.</a:t>
            </a:r>
            <a:endParaRPr lang="es-MX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35CE45C3-E690-B337-3DCC-9923E21C95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0265" y="2005702"/>
            <a:ext cx="2962688" cy="423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1529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75E5A5-7720-782B-C3DD-1AB5738EED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Marcador de contenido 11">
            <a:extLst>
              <a:ext uri="{FF2B5EF4-FFF2-40B4-BE49-F238E27FC236}">
                <a16:creationId xmlns:a16="http://schemas.microsoft.com/office/drawing/2014/main" id="{F3D41820-7FE5-B592-2556-1530032D9EA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FA8D85B3-3B35-E61F-C1DF-30930BBA6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CB579968-CE5A-4C52-8325-45E61F0A0BE6}" type="datetime4">
              <a:rPr lang="es-MX" smtClean="0"/>
              <a:pPr>
                <a:spcAft>
                  <a:spcPts val="600"/>
                </a:spcAft>
              </a:pPr>
              <a:t>16 de enero de 2025</a:t>
            </a:fld>
            <a:endParaRPr lang="es-MX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1BD0031B-FDF9-2628-01B1-801CC7BA5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CDED1C2-3983-EF07-027D-166868643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E9833754-A9BB-4B69-81FF-3C8CFB780560}" type="slidenum">
              <a:rPr lang="es-MX" smtClean="0"/>
              <a:pPr>
                <a:spcAft>
                  <a:spcPts val="600"/>
                </a:spcAft>
              </a:pPr>
              <a:t>14</a:t>
            </a:fld>
            <a:endParaRPr lang="es-MX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55F877F-4111-3226-9E39-B1DC54E17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s-ES"/>
              <a:t>3. Primer proyecto – Ventas de Videojuegos</a:t>
            </a:r>
            <a:endParaRPr lang="es-MX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70D84C5-9B25-25B0-07B9-CDDC0F6CCE4E}"/>
              </a:ext>
            </a:extLst>
          </p:cNvPr>
          <p:cNvSpPr txBox="1"/>
          <p:nvPr/>
        </p:nvSpPr>
        <p:spPr>
          <a:xfrm>
            <a:off x="461913" y="1932715"/>
            <a:ext cx="2816781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000" b="1" dirty="0">
                <a:solidFill>
                  <a:srgbClr val="000000"/>
                </a:solidFill>
              </a:rPr>
              <a:t>Cargar datos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Al abrir un nuevo reporte, nos aparece las siguientes opciones.</a:t>
            </a:r>
          </a:p>
          <a:p>
            <a:pPr algn="just"/>
            <a:endParaRPr lang="es-ES" dirty="0"/>
          </a:p>
          <a:p>
            <a:r>
              <a:rPr lang="es-ES" dirty="0"/>
              <a:t>Dependiendo del tipo de archivo que tengamos podemos seleccionar alguna opción u otra.</a:t>
            </a:r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A1275CF-12D8-7A21-783B-083BC19727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3255" y="2156551"/>
            <a:ext cx="9494196" cy="945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5144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014C1F-F232-8BAC-A278-B2C49E7C8A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Marcador de contenido 11">
            <a:extLst>
              <a:ext uri="{FF2B5EF4-FFF2-40B4-BE49-F238E27FC236}">
                <a16:creationId xmlns:a16="http://schemas.microsoft.com/office/drawing/2014/main" id="{335D3471-6D4E-C4FB-F83C-B9CCB641DAA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A9392FFB-CE14-2C65-CAE3-5E27390D9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CB579968-CE5A-4C52-8325-45E61F0A0BE6}" type="datetime4">
              <a:rPr lang="es-MX" smtClean="0"/>
              <a:pPr>
                <a:spcAft>
                  <a:spcPts val="600"/>
                </a:spcAft>
              </a:pPr>
              <a:t>16 de enero de 2025</a:t>
            </a:fld>
            <a:endParaRPr lang="es-MX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777CE5A-5911-6FC1-5BF0-B58FCF4E2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F40704E-B30C-4FCB-6D2C-A670DC8F9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E9833754-A9BB-4B69-81FF-3C8CFB780560}" type="slidenum">
              <a:rPr lang="es-MX" smtClean="0"/>
              <a:pPr>
                <a:spcAft>
                  <a:spcPts val="600"/>
                </a:spcAft>
              </a:pPr>
              <a:t>15</a:t>
            </a:fld>
            <a:endParaRPr lang="es-MX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DBB2F2A-0E43-98FD-F9FF-2C4294628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s-ES"/>
              <a:t>3. Primer proyecto – Ventas de Videojuegos</a:t>
            </a:r>
            <a:endParaRPr lang="es-MX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EAA5CC5-3375-46B2-8888-FE809571A090}"/>
              </a:ext>
            </a:extLst>
          </p:cNvPr>
          <p:cNvSpPr txBox="1"/>
          <p:nvPr/>
        </p:nvSpPr>
        <p:spPr>
          <a:xfrm>
            <a:off x="461913" y="1932715"/>
            <a:ext cx="2816781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000" b="1" dirty="0">
                <a:solidFill>
                  <a:srgbClr val="000000"/>
                </a:solidFill>
              </a:rPr>
              <a:t>Cargar datos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Al abrir un nuevo reporte, nos aparece las siguientes opciones.</a:t>
            </a:r>
          </a:p>
          <a:p>
            <a:pPr algn="just"/>
            <a:endParaRPr lang="es-ES" dirty="0"/>
          </a:p>
          <a:p>
            <a:r>
              <a:rPr lang="es-ES" dirty="0"/>
              <a:t>Dependiendo del tipo de archivo que tengamos podemos seleccionar alguna opción u otra.</a:t>
            </a:r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976B012-A068-BD37-AA15-FB78DC2D9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3255" y="2156551"/>
            <a:ext cx="9494196" cy="945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491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4F2639-EC09-2758-B03D-7DD88EC0E1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Marcador de contenido 11">
            <a:extLst>
              <a:ext uri="{FF2B5EF4-FFF2-40B4-BE49-F238E27FC236}">
                <a16:creationId xmlns:a16="http://schemas.microsoft.com/office/drawing/2014/main" id="{12676E49-16B1-4917-3546-A55C210A6DB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B1AB3C83-E010-E567-1C63-6540D8BC3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CB579968-CE5A-4C52-8325-45E61F0A0BE6}" type="datetime4">
              <a:rPr lang="es-MX" smtClean="0"/>
              <a:pPr>
                <a:spcAft>
                  <a:spcPts val="600"/>
                </a:spcAft>
              </a:pPr>
              <a:t>16 de enero de 2025</a:t>
            </a:fld>
            <a:endParaRPr lang="es-MX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48DE06EF-6998-BB01-9C89-26DC092B5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AEA1678-214B-FF47-DB09-FA9E5F5B8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E9833754-A9BB-4B69-81FF-3C8CFB780560}" type="slidenum">
              <a:rPr lang="es-MX" smtClean="0"/>
              <a:pPr>
                <a:spcAft>
                  <a:spcPts val="600"/>
                </a:spcAft>
              </a:pPr>
              <a:t>16</a:t>
            </a:fld>
            <a:endParaRPr lang="es-MX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793BDFA-684A-C4D3-967A-4FDBBD2D4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s-ES"/>
              <a:t>3. Primer proyecto – Ventas de Videojuegos</a:t>
            </a:r>
            <a:endParaRPr lang="es-MX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C2CF8CE-E9BF-3B2F-D606-B45864252F73}"/>
              </a:ext>
            </a:extLst>
          </p:cNvPr>
          <p:cNvSpPr txBox="1"/>
          <p:nvPr/>
        </p:nvSpPr>
        <p:spPr>
          <a:xfrm>
            <a:off x="461913" y="1932715"/>
            <a:ext cx="2816781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000" b="1" dirty="0">
                <a:solidFill>
                  <a:srgbClr val="000000"/>
                </a:solidFill>
              </a:rPr>
              <a:t>Cargar datos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Al abrir un nuevo reporte, nos aparece las siguientes opciones.</a:t>
            </a:r>
          </a:p>
          <a:p>
            <a:pPr algn="just"/>
            <a:endParaRPr lang="es-ES" dirty="0"/>
          </a:p>
          <a:p>
            <a:r>
              <a:rPr lang="es-ES" dirty="0"/>
              <a:t>Dependiendo del tipo de archivo que tengamos podemos seleccionar alguna opción u otra.</a:t>
            </a:r>
            <a:endParaRPr lang="es-MX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5AE3B93A-15C5-AF64-D4BB-035B055662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6741" y="294932"/>
            <a:ext cx="8011643" cy="6230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276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B6E154-7F92-CD05-66CD-C3E9C54CA1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Marcador de contenido 11">
            <a:extLst>
              <a:ext uri="{FF2B5EF4-FFF2-40B4-BE49-F238E27FC236}">
                <a16:creationId xmlns:a16="http://schemas.microsoft.com/office/drawing/2014/main" id="{4725E65A-6601-7C64-A1D0-9C057F6AB29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079683D8-4C4D-3078-1911-E3E791C9D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CB579968-CE5A-4C52-8325-45E61F0A0BE6}" type="datetime4">
              <a:rPr lang="es-MX" smtClean="0"/>
              <a:pPr>
                <a:spcAft>
                  <a:spcPts val="600"/>
                </a:spcAft>
              </a:pPr>
              <a:t>16 de enero de 2025</a:t>
            </a:fld>
            <a:endParaRPr lang="es-MX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AEA242E2-F101-279A-D34A-0FA96EBB7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21F64AB-EBD6-308D-6DD4-985BB9FBA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E9833754-A9BB-4B69-81FF-3C8CFB780560}" type="slidenum">
              <a:rPr lang="es-MX" smtClean="0"/>
              <a:pPr>
                <a:spcAft>
                  <a:spcPts val="600"/>
                </a:spcAft>
              </a:pPr>
              <a:t>17</a:t>
            </a:fld>
            <a:endParaRPr lang="es-MX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CC5E718-8CC5-1620-C6A8-90ADBF13E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s-ES"/>
              <a:t>3. Primer proyecto – Ventas de Videojuegos</a:t>
            </a:r>
            <a:endParaRPr lang="es-MX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AF51143-1F0D-6DF3-C29C-4D30A3372CE8}"/>
              </a:ext>
            </a:extLst>
          </p:cNvPr>
          <p:cNvSpPr txBox="1"/>
          <p:nvPr/>
        </p:nvSpPr>
        <p:spPr>
          <a:xfrm>
            <a:off x="461913" y="1932715"/>
            <a:ext cx="2816781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000" b="1" dirty="0">
                <a:solidFill>
                  <a:srgbClr val="000000"/>
                </a:solidFill>
              </a:rPr>
              <a:t>Cargar datos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Al abrir un nuevo reporte, nos aparece las siguientes opciones.</a:t>
            </a:r>
          </a:p>
          <a:p>
            <a:pPr algn="just"/>
            <a:endParaRPr lang="es-ES" dirty="0"/>
          </a:p>
          <a:p>
            <a:r>
              <a:rPr lang="es-ES" dirty="0"/>
              <a:t>Dependiendo del tipo de archivo que tengamos podemos seleccionar alguna opción u otra.</a:t>
            </a:r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DA4813D-32F4-D0DB-B2E0-6D8D3D86FF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0322" y="2083234"/>
            <a:ext cx="7440063" cy="3553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728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548115-E176-EBB1-55F3-8491653181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Marcador de contenido 11">
            <a:extLst>
              <a:ext uri="{FF2B5EF4-FFF2-40B4-BE49-F238E27FC236}">
                <a16:creationId xmlns:a16="http://schemas.microsoft.com/office/drawing/2014/main" id="{31D3E464-3925-4B42-AE41-EB663ED45A2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D5AE8CF0-BBB3-EABD-23C1-F43E9A4A3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CB579968-CE5A-4C52-8325-45E61F0A0BE6}" type="datetime4">
              <a:rPr lang="es-MX" smtClean="0"/>
              <a:pPr>
                <a:spcAft>
                  <a:spcPts val="600"/>
                </a:spcAft>
              </a:pPr>
              <a:t>16 de enero de 2025</a:t>
            </a:fld>
            <a:endParaRPr lang="es-MX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1693BB4B-BC57-D07E-F57E-62B48181A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0FBD4F2-8ECF-0655-8E01-9CEF7A85E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E9833754-A9BB-4B69-81FF-3C8CFB780560}" type="slidenum">
              <a:rPr lang="es-MX" smtClean="0"/>
              <a:pPr>
                <a:spcAft>
                  <a:spcPts val="600"/>
                </a:spcAft>
              </a:pPr>
              <a:t>18</a:t>
            </a:fld>
            <a:endParaRPr lang="es-MX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A20E966-4282-EC73-6BB0-C750BF459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s-ES"/>
              <a:t>3. Primer proyecto – Ventas de Videojuegos</a:t>
            </a:r>
            <a:endParaRPr lang="es-MX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D6EB760-1BEA-01D2-6C0B-C5541D682214}"/>
              </a:ext>
            </a:extLst>
          </p:cNvPr>
          <p:cNvSpPr txBox="1"/>
          <p:nvPr/>
        </p:nvSpPr>
        <p:spPr>
          <a:xfrm>
            <a:off x="461913" y="1932715"/>
            <a:ext cx="2816781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000" b="1" dirty="0">
                <a:solidFill>
                  <a:srgbClr val="000000"/>
                </a:solidFill>
              </a:rPr>
              <a:t>Cargar datos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Al abrir un nuevo reporte, nos aparece las siguientes opciones.</a:t>
            </a:r>
          </a:p>
          <a:p>
            <a:pPr algn="just"/>
            <a:endParaRPr lang="es-ES" dirty="0"/>
          </a:p>
          <a:p>
            <a:r>
              <a:rPr lang="es-ES" dirty="0"/>
              <a:t>Dependiendo del tipo de archivo que tengamos podemos seleccionar alguna opción u otra.</a:t>
            </a:r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7C18ED7-FF15-85CF-4082-5CD9CFB181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071" y="1833340"/>
            <a:ext cx="11345858" cy="3191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5950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A5CBFB-8912-DC5A-4A12-647F542E30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Marcador de contenido 11">
            <a:extLst>
              <a:ext uri="{FF2B5EF4-FFF2-40B4-BE49-F238E27FC236}">
                <a16:creationId xmlns:a16="http://schemas.microsoft.com/office/drawing/2014/main" id="{1806411C-E0E2-5B6D-292D-7F62A6A8699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3E359AEE-722C-BC4B-4A42-BEDA84473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CB579968-CE5A-4C52-8325-45E61F0A0BE6}" type="datetime4">
              <a:rPr lang="es-MX" smtClean="0"/>
              <a:pPr>
                <a:spcAft>
                  <a:spcPts val="600"/>
                </a:spcAft>
              </a:pPr>
              <a:t>16 de enero de 2025</a:t>
            </a:fld>
            <a:endParaRPr lang="es-MX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3F087812-3BC6-C722-2628-B45850D46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0081C98-E4B7-97F6-12BE-CE61A0A5C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E9833754-A9BB-4B69-81FF-3C8CFB780560}" type="slidenum">
              <a:rPr lang="es-MX" smtClean="0"/>
              <a:pPr>
                <a:spcAft>
                  <a:spcPts val="600"/>
                </a:spcAft>
              </a:pPr>
              <a:t>19</a:t>
            </a:fld>
            <a:endParaRPr lang="es-MX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06579B4-6D38-4DD1-DF8F-030B0CDE0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s-ES"/>
              <a:t>3. Primer proyecto – Ventas de Videojuegos</a:t>
            </a:r>
            <a:endParaRPr lang="es-MX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0933F2B-1D3D-5B43-9616-0C96254BE19B}"/>
              </a:ext>
            </a:extLst>
          </p:cNvPr>
          <p:cNvSpPr txBox="1"/>
          <p:nvPr/>
        </p:nvSpPr>
        <p:spPr>
          <a:xfrm>
            <a:off x="461913" y="1932715"/>
            <a:ext cx="2816781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000" b="1" dirty="0">
                <a:solidFill>
                  <a:srgbClr val="000000"/>
                </a:solidFill>
              </a:rPr>
              <a:t>Cargar datos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Al abrir un nuevo reporte, nos aparece las siguientes opciones.</a:t>
            </a:r>
          </a:p>
          <a:p>
            <a:pPr algn="just"/>
            <a:endParaRPr lang="es-ES" dirty="0"/>
          </a:p>
          <a:p>
            <a:r>
              <a:rPr lang="es-ES" dirty="0"/>
              <a:t>Dependiendo del tipo de archivo que tengamos podemos seleccionar alguna opción u otra.</a:t>
            </a:r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6D46812-090B-D0DA-6417-67669F80BE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73437"/>
            <a:ext cx="12192000" cy="311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501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4EB6E6-50A4-384D-5AC5-7F5BB91CF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Tabla de contenido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E1B64B-B421-D91C-1710-90BED2C4B1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447" y="1933905"/>
            <a:ext cx="11477106" cy="455134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s-ES" b="1" dirty="0"/>
              <a:t>Temario</a:t>
            </a:r>
          </a:p>
          <a:p>
            <a:pPr marL="514350" indent="-514350">
              <a:buFont typeface="+mj-lt"/>
              <a:buAutoNum type="arabicPeriod"/>
            </a:pPr>
            <a:r>
              <a:rPr lang="es-ES" b="1" dirty="0"/>
              <a:t>Introducción </a:t>
            </a:r>
          </a:p>
          <a:p>
            <a:pPr marL="514350" indent="-514350">
              <a:buFont typeface="+mj-lt"/>
              <a:buAutoNum type="arabicPeriod"/>
            </a:pPr>
            <a:r>
              <a:rPr lang="es-ES" b="1" dirty="0"/>
              <a:t>Primer proyecto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ES" b="1" dirty="0"/>
              <a:t>Importar archivos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ES" b="1" dirty="0"/>
              <a:t>Crear visualizaciones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ES" b="1" dirty="0" err="1"/>
              <a:t>Segmentadores</a:t>
            </a:r>
            <a:endParaRPr lang="es-ES" b="1" dirty="0"/>
          </a:p>
          <a:p>
            <a:pPr marL="514350" indent="-514350">
              <a:buFont typeface="+mj-lt"/>
              <a:buAutoNum type="arabicPeriod"/>
            </a:pPr>
            <a:r>
              <a:rPr lang="es-ES" b="1" dirty="0"/>
              <a:t>Sesión de dudas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2E9C41F-D454-B904-A5B0-C1F0C6554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Dirección General de Mercados Regulados</a:t>
            </a:r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AE7AD00-4999-9CFE-02A9-715485A54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33754-A9BB-4B69-81FF-3C8CFB780560}" type="slidenum">
              <a:rPr lang="es-MX" smtClean="0"/>
              <a:pPr/>
              <a:t>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5480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0A8188-5354-7413-A9AD-465FC304D2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Marcador de contenido 11">
            <a:extLst>
              <a:ext uri="{FF2B5EF4-FFF2-40B4-BE49-F238E27FC236}">
                <a16:creationId xmlns:a16="http://schemas.microsoft.com/office/drawing/2014/main" id="{37D33A84-F503-AFCA-8FDF-B9D5E49C28F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1FFA767C-877C-5BF3-ACF2-D7928B061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CB579968-CE5A-4C52-8325-45E61F0A0BE6}" type="datetime4">
              <a:rPr lang="es-MX" smtClean="0"/>
              <a:pPr>
                <a:spcAft>
                  <a:spcPts val="600"/>
                </a:spcAft>
              </a:pPr>
              <a:t>16 de enero de 2025</a:t>
            </a:fld>
            <a:endParaRPr lang="es-MX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AFCF04CC-6239-10B7-D9FE-8486110A6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480573F-CE58-1B4B-E20E-17EDDB922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E9833754-A9BB-4B69-81FF-3C8CFB780560}" type="slidenum">
              <a:rPr lang="es-MX" smtClean="0"/>
              <a:pPr>
                <a:spcAft>
                  <a:spcPts val="600"/>
                </a:spcAft>
              </a:pPr>
              <a:t>20</a:t>
            </a:fld>
            <a:endParaRPr lang="es-MX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63E6AA0-313D-677E-FC82-E8B8C159D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s-ES"/>
              <a:t>3. Primer proyecto – Ventas de Videojuegos</a:t>
            </a:r>
            <a:endParaRPr lang="es-MX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1C72A56-AB16-54F3-CB40-65D73B2E646B}"/>
              </a:ext>
            </a:extLst>
          </p:cNvPr>
          <p:cNvSpPr txBox="1"/>
          <p:nvPr/>
        </p:nvSpPr>
        <p:spPr>
          <a:xfrm>
            <a:off x="461913" y="1932715"/>
            <a:ext cx="2816781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000" b="1" dirty="0">
                <a:solidFill>
                  <a:srgbClr val="000000"/>
                </a:solidFill>
              </a:rPr>
              <a:t>Cargar datos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Al abrir un nuevo reporte, nos aparece las siguientes opciones.</a:t>
            </a:r>
          </a:p>
          <a:p>
            <a:pPr algn="just"/>
            <a:endParaRPr lang="es-ES" dirty="0"/>
          </a:p>
          <a:p>
            <a:r>
              <a:rPr lang="es-ES" dirty="0"/>
              <a:t>Dependiendo del tipo de archivo que tengamos podemos seleccionar alguna opción u otra.</a:t>
            </a:r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C166A1F-2693-EA32-6C67-DBDDBF9E72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5836" y="1599944"/>
            <a:ext cx="8440328" cy="365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4480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D6896D-157F-E923-736F-AC16C54338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Marcador de contenido 11">
            <a:extLst>
              <a:ext uri="{FF2B5EF4-FFF2-40B4-BE49-F238E27FC236}">
                <a16:creationId xmlns:a16="http://schemas.microsoft.com/office/drawing/2014/main" id="{92001CC1-7055-4CE8-88FB-4CE06B43FB9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44B52306-D106-6BEF-8C89-B2F4893EF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CB579968-CE5A-4C52-8325-45E61F0A0BE6}" type="datetime4">
              <a:rPr lang="es-MX" smtClean="0"/>
              <a:pPr>
                <a:spcAft>
                  <a:spcPts val="600"/>
                </a:spcAft>
              </a:pPr>
              <a:t>16 de enero de 2025</a:t>
            </a:fld>
            <a:endParaRPr lang="es-MX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217028DC-D4C7-AE38-E4D5-F38FC1397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0C27778-3FE0-C542-C2BE-E71EBE663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E9833754-A9BB-4B69-81FF-3C8CFB780560}" type="slidenum">
              <a:rPr lang="es-MX" smtClean="0"/>
              <a:pPr>
                <a:spcAft>
                  <a:spcPts val="600"/>
                </a:spcAft>
              </a:pPr>
              <a:t>21</a:t>
            </a:fld>
            <a:endParaRPr lang="es-MX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D34C09F-5053-B4FE-E543-EA3A3284B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s-ES"/>
              <a:t>3. Primer proyecto – Ventas de Videojuegos</a:t>
            </a:r>
            <a:endParaRPr lang="es-MX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87B9833-0512-4AA8-61B0-5C5BF0F322EF}"/>
              </a:ext>
            </a:extLst>
          </p:cNvPr>
          <p:cNvSpPr txBox="1"/>
          <p:nvPr/>
        </p:nvSpPr>
        <p:spPr>
          <a:xfrm>
            <a:off x="461913" y="1932715"/>
            <a:ext cx="2816781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000" b="1" dirty="0">
                <a:solidFill>
                  <a:srgbClr val="000000"/>
                </a:solidFill>
              </a:rPr>
              <a:t>Cargar datos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Al abrir un nuevo reporte, nos aparece las siguientes opciones.</a:t>
            </a:r>
          </a:p>
          <a:p>
            <a:pPr algn="just"/>
            <a:endParaRPr lang="es-ES" dirty="0"/>
          </a:p>
          <a:p>
            <a:r>
              <a:rPr lang="es-ES" dirty="0"/>
              <a:t>Dependiendo del tipo de archivo que tengamos podemos seleccionar alguna opción u otra.</a:t>
            </a:r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4DA09EE-1718-596C-E112-FD6A2F04C8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6633" y="1415256"/>
            <a:ext cx="1896266" cy="492528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151BD017-BFE6-6393-A831-330AA4FBB2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5253" y="1415256"/>
            <a:ext cx="1861998" cy="4925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570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D99CFF-569C-145C-2DCC-181CF3C861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Marcador de contenido 11">
            <a:extLst>
              <a:ext uri="{FF2B5EF4-FFF2-40B4-BE49-F238E27FC236}">
                <a16:creationId xmlns:a16="http://schemas.microsoft.com/office/drawing/2014/main" id="{A205CD04-C783-C38D-329F-037600ED30B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5A16185E-D7FB-0180-CC27-46E109121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CB579968-CE5A-4C52-8325-45E61F0A0BE6}" type="datetime4">
              <a:rPr lang="es-MX" smtClean="0"/>
              <a:pPr>
                <a:spcAft>
                  <a:spcPts val="600"/>
                </a:spcAft>
              </a:pPr>
              <a:t>16 de enero de 2025</a:t>
            </a:fld>
            <a:endParaRPr lang="es-MX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992F452D-C5A3-8B23-739E-38555A8ED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1451730-73CE-01D4-2280-6D4C3D6FF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E9833754-A9BB-4B69-81FF-3C8CFB780560}" type="slidenum">
              <a:rPr lang="es-MX" smtClean="0"/>
              <a:pPr>
                <a:spcAft>
                  <a:spcPts val="600"/>
                </a:spcAft>
              </a:pPr>
              <a:t>22</a:t>
            </a:fld>
            <a:endParaRPr lang="es-MX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CC7E381-1B0E-BA02-C725-F51ECE98A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s-ES"/>
              <a:t>3. Primer proyecto – Ventas de Videojuegos</a:t>
            </a:r>
            <a:endParaRPr lang="es-MX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0C1E39B-927C-FB4D-4D28-947111B881F2}"/>
              </a:ext>
            </a:extLst>
          </p:cNvPr>
          <p:cNvSpPr txBox="1"/>
          <p:nvPr/>
        </p:nvSpPr>
        <p:spPr>
          <a:xfrm>
            <a:off x="461913" y="1932715"/>
            <a:ext cx="2816781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000" b="1" dirty="0">
                <a:solidFill>
                  <a:srgbClr val="000000"/>
                </a:solidFill>
              </a:rPr>
              <a:t>Cargar datos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Al abrir un nuevo reporte, nos aparece las siguientes opciones.</a:t>
            </a:r>
          </a:p>
          <a:p>
            <a:pPr algn="just"/>
            <a:endParaRPr lang="es-ES" dirty="0"/>
          </a:p>
          <a:p>
            <a:r>
              <a:rPr lang="es-ES" dirty="0"/>
              <a:t>Dependiendo del tipo de archivo que tengamos podemos seleccionar alguna opción u otra.</a:t>
            </a:r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CE31DC2-91B7-FC90-BA26-B6F775F7DA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5104" y="1814382"/>
            <a:ext cx="4753638" cy="3191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4315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AD49CF-BE9B-1E8E-1FE6-AEB778D61C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Marcador de contenido 11">
            <a:extLst>
              <a:ext uri="{FF2B5EF4-FFF2-40B4-BE49-F238E27FC236}">
                <a16:creationId xmlns:a16="http://schemas.microsoft.com/office/drawing/2014/main" id="{C5C67BD7-746C-B441-5D2A-3BD3F4DE2B0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B2B525F6-C948-3B6B-922B-3AF7521EF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CB579968-CE5A-4C52-8325-45E61F0A0BE6}" type="datetime4">
              <a:rPr lang="es-MX" smtClean="0"/>
              <a:pPr>
                <a:spcAft>
                  <a:spcPts val="600"/>
                </a:spcAft>
              </a:pPr>
              <a:t>16 de enero de 2025</a:t>
            </a:fld>
            <a:endParaRPr lang="es-MX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93A7BD5F-1BD6-2B68-CF99-93E6FF978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78DB556-813E-16B6-D48A-E45B5479B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E9833754-A9BB-4B69-81FF-3C8CFB780560}" type="slidenum">
              <a:rPr lang="es-MX" smtClean="0"/>
              <a:pPr>
                <a:spcAft>
                  <a:spcPts val="600"/>
                </a:spcAft>
              </a:pPr>
              <a:t>23</a:t>
            </a:fld>
            <a:endParaRPr lang="es-MX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BC00BD5-0D39-1153-75F9-EBECBB8A5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s-ES"/>
              <a:t>3. Primer proyecto – Ventas de Videojuegos</a:t>
            </a:r>
            <a:endParaRPr lang="es-MX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4DB8498-0DA7-BEEC-2603-56663C633D10}"/>
              </a:ext>
            </a:extLst>
          </p:cNvPr>
          <p:cNvSpPr txBox="1"/>
          <p:nvPr/>
        </p:nvSpPr>
        <p:spPr>
          <a:xfrm>
            <a:off x="461913" y="1932715"/>
            <a:ext cx="2816781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000" b="1" dirty="0">
                <a:solidFill>
                  <a:srgbClr val="000000"/>
                </a:solidFill>
              </a:rPr>
              <a:t>Cargar datos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Al abrir un nuevo reporte, nos aparece las siguientes opciones.</a:t>
            </a:r>
          </a:p>
          <a:p>
            <a:pPr algn="just"/>
            <a:endParaRPr lang="es-ES" dirty="0"/>
          </a:p>
          <a:p>
            <a:r>
              <a:rPr lang="es-ES" dirty="0"/>
              <a:t>Dependiendo del tipo de archivo que tengamos podemos seleccionar alguna opción u otra.</a:t>
            </a:r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2E2150D-2B6A-DE59-42C2-1463730B99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9812" y="1483212"/>
            <a:ext cx="8988357" cy="489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552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C9FECF-67D4-F5EF-8BBC-EFC4C701E6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Marcador de contenido 11">
            <a:extLst>
              <a:ext uri="{FF2B5EF4-FFF2-40B4-BE49-F238E27FC236}">
                <a16:creationId xmlns:a16="http://schemas.microsoft.com/office/drawing/2014/main" id="{E3B1B26E-D18D-8D27-C209-90D1812EE37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166943DA-EF88-CCDE-F733-5889E63E1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CB579968-CE5A-4C52-8325-45E61F0A0BE6}" type="datetime4">
              <a:rPr lang="es-MX" smtClean="0"/>
              <a:pPr>
                <a:spcAft>
                  <a:spcPts val="600"/>
                </a:spcAft>
              </a:pPr>
              <a:t>16 de enero de 2025</a:t>
            </a:fld>
            <a:endParaRPr lang="es-MX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E76546F9-C332-21E6-CCD5-A5344C824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416360-A6BC-11EA-C12E-83718B9C7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E9833754-A9BB-4B69-81FF-3C8CFB780560}" type="slidenum">
              <a:rPr lang="es-MX" smtClean="0"/>
              <a:pPr>
                <a:spcAft>
                  <a:spcPts val="600"/>
                </a:spcAft>
              </a:pPr>
              <a:t>24</a:t>
            </a:fld>
            <a:endParaRPr lang="es-MX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96C452C-918B-B392-514E-7B84EE368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s-ES"/>
              <a:t>3. Primer proyecto – Ventas de Videojuegos</a:t>
            </a:r>
            <a:endParaRPr lang="es-MX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6243F1E-DC6A-A4D2-AA91-ECBC4F48F983}"/>
              </a:ext>
            </a:extLst>
          </p:cNvPr>
          <p:cNvSpPr txBox="1"/>
          <p:nvPr/>
        </p:nvSpPr>
        <p:spPr>
          <a:xfrm>
            <a:off x="461913" y="1932715"/>
            <a:ext cx="2816781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000" b="1" dirty="0">
                <a:solidFill>
                  <a:srgbClr val="000000"/>
                </a:solidFill>
              </a:rPr>
              <a:t>Cargar datos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Al abrir un nuevo reporte, nos aparece las siguientes opciones.</a:t>
            </a:r>
          </a:p>
          <a:p>
            <a:pPr algn="just"/>
            <a:endParaRPr lang="es-ES" dirty="0"/>
          </a:p>
          <a:p>
            <a:r>
              <a:rPr lang="es-ES" dirty="0"/>
              <a:t>Dependiendo del tipo de archivo que tengamos podemos seleccionar alguna opción u otra.</a:t>
            </a:r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F397B27-4805-3854-F075-2D9A7498CC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205" y="1542828"/>
            <a:ext cx="6231354" cy="4671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387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81FD10-64EF-5E18-86A7-C2B7565715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Marcador de contenido 11">
            <a:extLst>
              <a:ext uri="{FF2B5EF4-FFF2-40B4-BE49-F238E27FC236}">
                <a16:creationId xmlns:a16="http://schemas.microsoft.com/office/drawing/2014/main" id="{64FE0FD5-632A-9060-0741-751A63F3F2D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21E99F10-C34F-5ECD-A820-1E2E2CE09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CB579968-CE5A-4C52-8325-45E61F0A0BE6}" type="datetime4">
              <a:rPr lang="es-MX" smtClean="0"/>
              <a:pPr>
                <a:spcAft>
                  <a:spcPts val="600"/>
                </a:spcAft>
              </a:pPr>
              <a:t>16 de enero de 2025</a:t>
            </a:fld>
            <a:endParaRPr lang="es-MX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EB5638B1-6DE2-3137-EC29-925A9C698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C689C28-0245-F9BC-F612-F294D0E77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E9833754-A9BB-4B69-81FF-3C8CFB780560}" type="slidenum">
              <a:rPr lang="es-MX" smtClean="0"/>
              <a:pPr>
                <a:spcAft>
                  <a:spcPts val="600"/>
                </a:spcAft>
              </a:pPr>
              <a:t>25</a:t>
            </a:fld>
            <a:endParaRPr lang="es-MX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20489D5-A78D-DCF0-7554-55AD2E0C9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s-ES"/>
              <a:t>3. Primer proyecto – Ventas de Videojuegos</a:t>
            </a:r>
            <a:endParaRPr lang="es-MX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B04ED79-FF10-CD01-BC92-2EA043DC3985}"/>
              </a:ext>
            </a:extLst>
          </p:cNvPr>
          <p:cNvSpPr txBox="1"/>
          <p:nvPr/>
        </p:nvSpPr>
        <p:spPr>
          <a:xfrm>
            <a:off x="461913" y="1932715"/>
            <a:ext cx="2816781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000" b="1" dirty="0">
                <a:solidFill>
                  <a:srgbClr val="000000"/>
                </a:solidFill>
              </a:rPr>
              <a:t>Cargar datos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Al abrir un nuevo reporte, nos aparece las siguientes opciones.</a:t>
            </a:r>
          </a:p>
          <a:p>
            <a:pPr algn="just"/>
            <a:endParaRPr lang="es-ES" dirty="0"/>
          </a:p>
          <a:p>
            <a:r>
              <a:rPr lang="es-ES" dirty="0"/>
              <a:t>Dependiendo del tipo de archivo que tengamos podemos seleccionar alguna opción u otra.</a:t>
            </a:r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EDE064D-9374-B8B7-19A3-8FB33E06E6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0168"/>
            <a:ext cx="12192000" cy="6637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1250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DD28CC-39ED-6EFB-6326-E56265D40E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Marcador de contenido 11">
            <a:extLst>
              <a:ext uri="{FF2B5EF4-FFF2-40B4-BE49-F238E27FC236}">
                <a16:creationId xmlns:a16="http://schemas.microsoft.com/office/drawing/2014/main" id="{EE1A9792-A2B4-9681-F827-039484C831B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C917978F-2A4F-CEC3-F168-FCE2F90B2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CB579968-CE5A-4C52-8325-45E61F0A0BE6}" type="datetime4">
              <a:rPr lang="es-MX" smtClean="0"/>
              <a:pPr>
                <a:spcAft>
                  <a:spcPts val="600"/>
                </a:spcAft>
              </a:pPr>
              <a:t>16 de enero de 2025</a:t>
            </a:fld>
            <a:endParaRPr lang="es-MX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30F94001-F935-81C1-38D9-458C67865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5509E2E-C4D1-73A9-45A7-CCD383C08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E9833754-A9BB-4B69-81FF-3C8CFB780560}" type="slidenum">
              <a:rPr lang="es-MX" smtClean="0"/>
              <a:pPr>
                <a:spcAft>
                  <a:spcPts val="600"/>
                </a:spcAft>
              </a:pPr>
              <a:t>26</a:t>
            </a:fld>
            <a:endParaRPr lang="es-MX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0087A09-89CF-D7FC-2485-7A378A499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s-ES"/>
              <a:t>3. Primer proyecto – Ventas de Videojuegos</a:t>
            </a:r>
            <a:endParaRPr lang="es-MX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485A023-02FB-2788-C36C-0F5EBD4785D4}"/>
              </a:ext>
            </a:extLst>
          </p:cNvPr>
          <p:cNvSpPr txBox="1"/>
          <p:nvPr/>
        </p:nvSpPr>
        <p:spPr>
          <a:xfrm>
            <a:off x="461913" y="1932715"/>
            <a:ext cx="2816781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000" b="1" dirty="0">
                <a:solidFill>
                  <a:srgbClr val="000000"/>
                </a:solidFill>
              </a:rPr>
              <a:t>Cargar datos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Al abrir un nuevo reporte, nos aparece las siguientes opciones.</a:t>
            </a:r>
          </a:p>
          <a:p>
            <a:pPr algn="just"/>
            <a:endParaRPr lang="es-ES" dirty="0"/>
          </a:p>
          <a:p>
            <a:r>
              <a:rPr lang="es-ES" dirty="0"/>
              <a:t>Dependiendo del tipo de archivo que tengamos podemos seleccionar alguna opción u otra.</a:t>
            </a:r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D163EDB-2F36-ECEE-D9C6-E2809738C8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6848" y="1275300"/>
            <a:ext cx="2400635" cy="5334744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90928CA2-A114-BCF7-1520-ED106C6530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9946" y="1697565"/>
            <a:ext cx="1590897" cy="2019582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F9805557-992D-E025-98CC-DC1AE4EB43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4967" y="1764249"/>
            <a:ext cx="2048161" cy="1952898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D650AE3B-2578-B013-20C0-BE35C5CBA7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7621" y="3090432"/>
            <a:ext cx="3591426" cy="3086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7766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1C835F-3D36-5046-5D57-35F27A6131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FE94DAD4-8D48-B17A-BAC9-A90751976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CB579968-CE5A-4C52-8325-45E61F0A0BE6}" type="datetime4">
              <a:rPr lang="es-MX" smtClean="0"/>
              <a:pPr>
                <a:spcAft>
                  <a:spcPts val="600"/>
                </a:spcAft>
              </a:pPr>
              <a:t>16 de enero de 2025</a:t>
            </a:fld>
            <a:endParaRPr lang="es-MX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0CBFF933-B094-A354-A595-1D75F9701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CC2D52E-9303-3529-DE0C-50A818A19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E9833754-A9BB-4B69-81FF-3C8CFB780560}" type="slidenum">
              <a:rPr lang="es-MX" smtClean="0"/>
              <a:pPr>
                <a:spcAft>
                  <a:spcPts val="600"/>
                </a:spcAft>
              </a:pPr>
              <a:t>27</a:t>
            </a:fld>
            <a:endParaRPr lang="es-MX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6076EF5-2B20-8342-00C5-BB333B652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s-ES"/>
              <a:t>3. Primer proyecto – Ventas de Videojuegos</a:t>
            </a:r>
            <a:endParaRPr lang="es-MX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39327AC-FAF1-4542-909F-679D1374257C}"/>
              </a:ext>
            </a:extLst>
          </p:cNvPr>
          <p:cNvSpPr txBox="1"/>
          <p:nvPr/>
        </p:nvSpPr>
        <p:spPr>
          <a:xfrm>
            <a:off x="461913" y="1932715"/>
            <a:ext cx="2816781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000" b="1" dirty="0">
                <a:solidFill>
                  <a:srgbClr val="000000"/>
                </a:solidFill>
              </a:rPr>
              <a:t>Cargar datos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Al abrir un nuevo reporte, nos aparece las siguientes opciones.</a:t>
            </a:r>
          </a:p>
          <a:p>
            <a:pPr algn="just"/>
            <a:endParaRPr lang="es-ES" dirty="0"/>
          </a:p>
          <a:p>
            <a:r>
              <a:rPr lang="es-ES" dirty="0"/>
              <a:t>Dependiendo del tipo de archivo que tengamos podemos seleccionar alguna opción u otra.</a:t>
            </a:r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0A0C792-77B4-FF49-3554-51C0D3FF36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0647" y="1431622"/>
            <a:ext cx="1885123" cy="5286038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666418B1-272C-D481-1472-1A206CC086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4798" y="1515330"/>
            <a:ext cx="3429479" cy="1257475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816F3065-BF83-F5B0-C4B7-53B7CB824E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99524" y="1451093"/>
            <a:ext cx="1644116" cy="5209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1322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DDC87F-D18E-40B6-18B2-4E439760A4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47024F5F-3A49-26DB-CF98-8591B2224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CB579968-CE5A-4C52-8325-45E61F0A0BE6}" type="datetime4">
              <a:rPr lang="es-MX" smtClean="0"/>
              <a:pPr>
                <a:spcAft>
                  <a:spcPts val="600"/>
                </a:spcAft>
              </a:pPr>
              <a:t>16 de enero de 2025</a:t>
            </a:fld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8C3C885-3C48-C04F-7539-0DAEF3EF6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E9833754-A9BB-4B69-81FF-3C8CFB780560}" type="slidenum">
              <a:rPr lang="es-MX" smtClean="0"/>
              <a:pPr>
                <a:spcAft>
                  <a:spcPts val="600"/>
                </a:spcAft>
              </a:pPr>
              <a:t>28</a:t>
            </a:fld>
            <a:endParaRPr lang="es-MX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C4264F8-FC66-BC33-D1D6-6B63850A1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s-ES"/>
              <a:t>3. Primer proyecto – Ventas de Videojuegos</a:t>
            </a:r>
            <a:endParaRPr lang="es-MX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C5FD0FF-C8A6-ECB2-0B43-37AD965F5DCE}"/>
              </a:ext>
            </a:extLst>
          </p:cNvPr>
          <p:cNvSpPr txBox="1"/>
          <p:nvPr/>
        </p:nvSpPr>
        <p:spPr>
          <a:xfrm>
            <a:off x="461913" y="1932715"/>
            <a:ext cx="2816781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000" b="1" dirty="0">
                <a:solidFill>
                  <a:srgbClr val="000000"/>
                </a:solidFill>
              </a:rPr>
              <a:t>Cargar datos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Al abrir un nuevo reporte, nos aparece las siguientes opciones.</a:t>
            </a:r>
          </a:p>
          <a:p>
            <a:pPr algn="just"/>
            <a:endParaRPr lang="es-ES" dirty="0"/>
          </a:p>
          <a:p>
            <a:r>
              <a:rPr lang="es-ES" dirty="0"/>
              <a:t>Dependiendo del tipo de archivo que tengamos podemos seleccionar alguna opción u otra.</a:t>
            </a:r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8B1C115-9819-7BB8-6007-8F3682397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7718" y="1673630"/>
            <a:ext cx="7716082" cy="4079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3645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31CE65-515E-9144-0C0E-BEA2C524B1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486B2DF6-63DA-5364-583B-A620B8853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CB579968-CE5A-4C52-8325-45E61F0A0BE6}" type="datetime4">
              <a:rPr lang="es-MX" smtClean="0"/>
              <a:pPr>
                <a:spcAft>
                  <a:spcPts val="600"/>
                </a:spcAft>
              </a:pPr>
              <a:t>16 de enero de 2025</a:t>
            </a:fld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8C1D994-B2AC-1037-6EFA-B44EFEB5F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E9833754-A9BB-4B69-81FF-3C8CFB780560}" type="slidenum">
              <a:rPr lang="es-MX" smtClean="0"/>
              <a:pPr>
                <a:spcAft>
                  <a:spcPts val="600"/>
                </a:spcAft>
              </a:pPr>
              <a:t>29</a:t>
            </a:fld>
            <a:endParaRPr lang="es-MX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F2D1FCF-D41F-E253-EA83-4845369F6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s-ES"/>
              <a:t>3. Primer proyecto – Ventas de Videojuegos</a:t>
            </a:r>
            <a:endParaRPr lang="es-MX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7A91067-2731-C4ED-8C8E-E646699DE658}"/>
              </a:ext>
            </a:extLst>
          </p:cNvPr>
          <p:cNvSpPr txBox="1"/>
          <p:nvPr/>
        </p:nvSpPr>
        <p:spPr>
          <a:xfrm>
            <a:off x="461913" y="1932715"/>
            <a:ext cx="2816781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000" b="1" dirty="0">
                <a:solidFill>
                  <a:srgbClr val="000000"/>
                </a:solidFill>
              </a:rPr>
              <a:t>Cargar datos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Al abrir un nuevo reporte, nos aparece las siguientes opciones.</a:t>
            </a:r>
          </a:p>
          <a:p>
            <a:pPr algn="just"/>
            <a:endParaRPr lang="es-ES" dirty="0"/>
          </a:p>
          <a:p>
            <a:r>
              <a:rPr lang="es-ES" dirty="0"/>
              <a:t>Dependiendo del tipo de archivo que tengamos podemos seleccionar alguna opción u otra.</a:t>
            </a:r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EC02930-1C81-3123-209B-508CDE3D29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5222" y="2042940"/>
            <a:ext cx="3801005" cy="2467319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4F3808D0-CE2B-AFAA-8BF9-E72C9501CE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5691" y="1512978"/>
            <a:ext cx="1798965" cy="5097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03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48EA15-F0F6-4A3C-8AF2-D43049045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2800" dirty="0"/>
              <a:t>3. Primer proyecto – Ventas de Videojuegos</a:t>
            </a:r>
            <a:endParaRPr lang="es-MX" sz="2800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B2C89D9-E5F2-498D-BC0D-E53EBEF4D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33754-A9BB-4B69-81FF-3C8CFB780560}" type="slidenum">
              <a:rPr lang="es-MX" smtClean="0"/>
              <a:pPr/>
              <a:t>3</a:t>
            </a:fld>
            <a:endParaRPr lang="es-MX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8D1DAC6-8A14-DF7F-41C1-378C43C76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8725" y="1579981"/>
            <a:ext cx="8394550" cy="4664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1109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B09D1AC7-DE02-9775-4442-E8590BAB8692}"/>
                  </a:ext>
                </a:extLst>
              </p:cNvPr>
              <p:cNvSpPr txBox="1"/>
              <p:nvPr/>
            </p:nvSpPr>
            <p:spPr>
              <a:xfrm>
                <a:off x="3667364" y="3840064"/>
                <a:ext cx="4857272" cy="1113889"/>
              </a:xfrm>
              <a:prstGeom prst="roundRect">
                <a:avLst>
                  <a:gd name="adj" fmla="val 15258"/>
                </a:avLst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endParaRPr lang="es-ES" sz="2000" b="1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b="1" i="1" smtClean="0"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s-ES" sz="2000" b="1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s-E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2000" b="1" i="1" smtClean="0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s-ES" sz="20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s-ES" sz="2000" b="1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s-E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2000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s-ES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s-E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ES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ES" sz="20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ES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2000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s-ES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lang="es-ES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ES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s-ES" sz="2000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sz="20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⋯+</m:t>
                      </m:r>
                      <m:r>
                        <a:rPr lang="es-E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𝒆</m:t>
                      </m:r>
                    </m:oMath>
                  </m:oMathPara>
                </a14:m>
                <a:endParaRPr lang="es-ES" sz="2000" b="1" dirty="0">
                  <a:ea typeface="Cambria Math" panose="02040503050406030204" pitchFamily="18" charset="0"/>
                </a:endParaRPr>
              </a:p>
              <a:p>
                <a:endParaRPr lang="es-MX" sz="2000" b="1" dirty="0"/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B09D1AC7-DE02-9775-4442-E8590BAB86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7364" y="3840064"/>
                <a:ext cx="4857272" cy="1113889"/>
              </a:xfrm>
              <a:prstGeom prst="roundRect">
                <a:avLst>
                  <a:gd name="adj" fmla="val 15258"/>
                </a:avLst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ítulo 1">
            <a:extLst>
              <a:ext uri="{FF2B5EF4-FFF2-40B4-BE49-F238E27FC236}">
                <a16:creationId xmlns:a16="http://schemas.microsoft.com/office/drawing/2014/main" id="{A548EA15-F0F6-4A3C-8AF2-D43049045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2800"/>
              <a:t>1. Qué es la econometría</a:t>
            </a:r>
            <a:endParaRPr lang="es-MX" sz="2800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B2C89D9-E5F2-498D-BC0D-E53EBEF4D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33754-A9BB-4B69-81FF-3C8CFB780560}" type="slidenum">
              <a:rPr lang="es-MX" smtClean="0"/>
              <a:pPr/>
              <a:t>30</a:t>
            </a:fld>
            <a:endParaRPr lang="es-MX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9F67BAD8-12EE-6DF7-2222-DBF8F33C9FE8}"/>
              </a:ext>
            </a:extLst>
          </p:cNvPr>
          <p:cNvSpPr txBox="1"/>
          <p:nvPr/>
        </p:nvSpPr>
        <p:spPr>
          <a:xfrm>
            <a:off x="329166" y="1488293"/>
            <a:ext cx="113726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/>
              <a:t>La econometría es una disciplina que busca explicar las relaciones entre distintas variables mediante el uso de métodos cuantitativos y modelos matemático, conocidos como modelos econométricos en este contexto.  Por lo general, se busca explicar fenómenos económicos o relacionados a la política pública donde estos modelos se usan para un análisis causal. </a:t>
            </a:r>
            <a:endParaRPr lang="es-MX" dirty="0"/>
          </a:p>
        </p:txBody>
      </p:sp>
      <p:grpSp>
        <p:nvGrpSpPr>
          <p:cNvPr id="45" name="Grupo 44">
            <a:extLst>
              <a:ext uri="{FF2B5EF4-FFF2-40B4-BE49-F238E27FC236}">
                <a16:creationId xmlns:a16="http://schemas.microsoft.com/office/drawing/2014/main" id="{F51DDA78-25EB-DD52-8ABD-A5D6A1FD9D03}"/>
              </a:ext>
            </a:extLst>
          </p:cNvPr>
          <p:cNvGrpSpPr/>
          <p:nvPr/>
        </p:nvGrpSpPr>
        <p:grpSpPr>
          <a:xfrm>
            <a:off x="5197916" y="4590041"/>
            <a:ext cx="1796168" cy="1654878"/>
            <a:chOff x="5197916" y="4590041"/>
            <a:chExt cx="1796168" cy="1654878"/>
          </a:xfrm>
        </p:grpSpPr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14CD646F-21B1-AF07-DF70-4F3CACB79A28}"/>
                </a:ext>
              </a:extLst>
            </p:cNvPr>
            <p:cNvSpPr txBox="1"/>
            <p:nvPr/>
          </p:nvSpPr>
          <p:spPr>
            <a:xfrm>
              <a:off x="5197916" y="5529830"/>
              <a:ext cx="1796168" cy="71508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/>
                <a:t>Coeficientes de regresión</a:t>
              </a:r>
              <a:endParaRPr lang="es-MX" dirty="0"/>
            </a:p>
          </p:txBody>
        </p:sp>
        <p:cxnSp>
          <p:nvCxnSpPr>
            <p:cNvPr id="29" name="Conector recto 28">
              <a:extLst>
                <a:ext uri="{FF2B5EF4-FFF2-40B4-BE49-F238E27FC236}">
                  <a16:creationId xmlns:a16="http://schemas.microsoft.com/office/drawing/2014/main" id="{3DD5D895-ECD7-6D70-5A04-9E447BFFC374}"/>
                </a:ext>
              </a:extLst>
            </p:cNvPr>
            <p:cNvCxnSpPr>
              <a:cxnSpLocks/>
              <a:endCxn id="10" idx="0"/>
            </p:cNvCxnSpPr>
            <p:nvPr/>
          </p:nvCxnSpPr>
          <p:spPr>
            <a:xfrm>
              <a:off x="6096000" y="4819208"/>
              <a:ext cx="0" cy="71062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cto 30">
              <a:extLst>
                <a:ext uri="{FF2B5EF4-FFF2-40B4-BE49-F238E27FC236}">
                  <a16:creationId xmlns:a16="http://schemas.microsoft.com/office/drawing/2014/main" id="{D43C0E14-F53B-7E23-AACD-81E78778909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21448" y="4819208"/>
              <a:ext cx="148995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cto 33">
              <a:extLst>
                <a:ext uri="{FF2B5EF4-FFF2-40B4-BE49-F238E27FC236}">
                  <a16:creationId xmlns:a16="http://schemas.microsoft.com/office/drawing/2014/main" id="{F4B13A20-F51F-BDD0-E16F-A2D3EEFA5A75}"/>
                </a:ext>
              </a:extLst>
            </p:cNvPr>
            <p:cNvCxnSpPr>
              <a:cxnSpLocks/>
            </p:cNvCxnSpPr>
            <p:nvPr/>
          </p:nvCxnSpPr>
          <p:spPr>
            <a:xfrm>
              <a:off x="5421448" y="4590041"/>
              <a:ext cx="0" cy="22916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recto 35">
              <a:extLst>
                <a:ext uri="{FF2B5EF4-FFF2-40B4-BE49-F238E27FC236}">
                  <a16:creationId xmlns:a16="http://schemas.microsoft.com/office/drawing/2014/main" id="{EF8231B9-F54D-2E8F-A729-42CE1EB6EEBE}"/>
                </a:ext>
              </a:extLst>
            </p:cNvPr>
            <p:cNvCxnSpPr>
              <a:cxnSpLocks/>
            </p:cNvCxnSpPr>
            <p:nvPr/>
          </p:nvCxnSpPr>
          <p:spPr>
            <a:xfrm>
              <a:off x="6097723" y="4590041"/>
              <a:ext cx="0" cy="22916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cto 36">
              <a:extLst>
                <a:ext uri="{FF2B5EF4-FFF2-40B4-BE49-F238E27FC236}">
                  <a16:creationId xmlns:a16="http://schemas.microsoft.com/office/drawing/2014/main" id="{1B16AC0D-334E-82CE-06F5-BAC4D3FBBE34}"/>
                </a:ext>
              </a:extLst>
            </p:cNvPr>
            <p:cNvCxnSpPr>
              <a:cxnSpLocks/>
            </p:cNvCxnSpPr>
            <p:nvPr/>
          </p:nvCxnSpPr>
          <p:spPr>
            <a:xfrm>
              <a:off x="6911401" y="4590041"/>
              <a:ext cx="0" cy="22916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upo 45">
            <a:extLst>
              <a:ext uri="{FF2B5EF4-FFF2-40B4-BE49-F238E27FC236}">
                <a16:creationId xmlns:a16="http://schemas.microsoft.com/office/drawing/2014/main" id="{11CD606E-C524-AAE6-B1FA-1D9FB6956B89}"/>
              </a:ext>
            </a:extLst>
          </p:cNvPr>
          <p:cNvGrpSpPr/>
          <p:nvPr/>
        </p:nvGrpSpPr>
        <p:grpSpPr>
          <a:xfrm>
            <a:off x="6300788" y="3751681"/>
            <a:ext cx="4652483" cy="715089"/>
            <a:chOff x="6300788" y="3751681"/>
            <a:chExt cx="4652483" cy="715089"/>
          </a:xfrm>
        </p:grpSpPr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62E98598-9B46-ECD1-5EF4-53746E036D4A}"/>
                </a:ext>
              </a:extLst>
            </p:cNvPr>
            <p:cNvSpPr txBox="1"/>
            <p:nvPr/>
          </p:nvSpPr>
          <p:spPr>
            <a:xfrm>
              <a:off x="9091353" y="3751681"/>
              <a:ext cx="1861918" cy="71508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/>
                <a:t>Variables independientes</a:t>
              </a:r>
              <a:endParaRPr lang="es-MX" dirty="0"/>
            </a:p>
          </p:txBody>
        </p:sp>
        <p:cxnSp>
          <p:nvCxnSpPr>
            <p:cNvPr id="39" name="Conector recto 38">
              <a:extLst>
                <a:ext uri="{FF2B5EF4-FFF2-40B4-BE49-F238E27FC236}">
                  <a16:creationId xmlns:a16="http://schemas.microsoft.com/office/drawing/2014/main" id="{441D268D-4895-3E34-FB6A-1925FE3F95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00788" y="4099258"/>
              <a:ext cx="279056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cto 41">
              <a:extLst>
                <a:ext uri="{FF2B5EF4-FFF2-40B4-BE49-F238E27FC236}">
                  <a16:creationId xmlns:a16="http://schemas.microsoft.com/office/drawing/2014/main" id="{9A1E532F-503B-AC2C-8197-5F5810509C6A}"/>
                </a:ext>
              </a:extLst>
            </p:cNvPr>
            <p:cNvCxnSpPr>
              <a:cxnSpLocks/>
            </p:cNvCxnSpPr>
            <p:nvPr/>
          </p:nvCxnSpPr>
          <p:spPr>
            <a:xfrm>
              <a:off x="6316798" y="4099258"/>
              <a:ext cx="0" cy="1679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recto 43">
              <a:extLst>
                <a:ext uri="{FF2B5EF4-FFF2-40B4-BE49-F238E27FC236}">
                  <a16:creationId xmlns:a16="http://schemas.microsoft.com/office/drawing/2014/main" id="{460C674E-1009-5D49-3104-6ED167F2D098}"/>
                </a:ext>
              </a:extLst>
            </p:cNvPr>
            <p:cNvCxnSpPr>
              <a:cxnSpLocks/>
            </p:cNvCxnSpPr>
            <p:nvPr/>
          </p:nvCxnSpPr>
          <p:spPr>
            <a:xfrm>
              <a:off x="7216911" y="4109225"/>
              <a:ext cx="0" cy="1679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upo 51">
            <a:extLst>
              <a:ext uri="{FF2B5EF4-FFF2-40B4-BE49-F238E27FC236}">
                <a16:creationId xmlns:a16="http://schemas.microsoft.com/office/drawing/2014/main" id="{6EC075BF-CD4E-3DD6-F5F6-4A2549F05DBA}"/>
              </a:ext>
            </a:extLst>
          </p:cNvPr>
          <p:cNvGrpSpPr/>
          <p:nvPr/>
        </p:nvGrpSpPr>
        <p:grpSpPr>
          <a:xfrm>
            <a:off x="1485855" y="4565945"/>
            <a:ext cx="3252833" cy="1058840"/>
            <a:chOff x="1485855" y="4565945"/>
            <a:chExt cx="3252833" cy="1058840"/>
          </a:xfrm>
        </p:grpSpPr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2BD8DC3B-D6A4-5799-2C5A-9660CB7AE8E9}"/>
                </a:ext>
              </a:extLst>
            </p:cNvPr>
            <p:cNvSpPr txBox="1"/>
            <p:nvPr/>
          </p:nvSpPr>
          <p:spPr>
            <a:xfrm>
              <a:off x="1485855" y="4909696"/>
              <a:ext cx="1614792" cy="71508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/>
                <a:t>Variable dependiente</a:t>
              </a:r>
              <a:endParaRPr lang="es-MX" dirty="0"/>
            </a:p>
          </p:txBody>
        </p:sp>
        <p:cxnSp>
          <p:nvCxnSpPr>
            <p:cNvPr id="47" name="Conector recto 46">
              <a:extLst>
                <a:ext uri="{FF2B5EF4-FFF2-40B4-BE49-F238E27FC236}">
                  <a16:creationId xmlns:a16="http://schemas.microsoft.com/office/drawing/2014/main" id="{14EAACD4-69F9-1553-88F8-F5A3FF71C9C4}"/>
                </a:ext>
              </a:extLst>
            </p:cNvPr>
            <p:cNvCxnSpPr>
              <a:cxnSpLocks/>
            </p:cNvCxnSpPr>
            <p:nvPr/>
          </p:nvCxnSpPr>
          <p:spPr>
            <a:xfrm>
              <a:off x="2293251" y="4680529"/>
              <a:ext cx="0" cy="22916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recto 47">
              <a:extLst>
                <a:ext uri="{FF2B5EF4-FFF2-40B4-BE49-F238E27FC236}">
                  <a16:creationId xmlns:a16="http://schemas.microsoft.com/office/drawing/2014/main" id="{9B59D1F5-56DD-49CD-2571-2D774E58D7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93251" y="4680529"/>
              <a:ext cx="244543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cto 49">
              <a:extLst>
                <a:ext uri="{FF2B5EF4-FFF2-40B4-BE49-F238E27FC236}">
                  <a16:creationId xmlns:a16="http://schemas.microsoft.com/office/drawing/2014/main" id="{2657FDF7-572B-C69E-7031-D991B7B132DA}"/>
                </a:ext>
              </a:extLst>
            </p:cNvPr>
            <p:cNvCxnSpPr>
              <a:cxnSpLocks/>
            </p:cNvCxnSpPr>
            <p:nvPr/>
          </p:nvCxnSpPr>
          <p:spPr>
            <a:xfrm>
              <a:off x="4730886" y="4565945"/>
              <a:ext cx="0" cy="11458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Rectángulo: esquinas redondeadas 53">
            <a:extLst>
              <a:ext uri="{FF2B5EF4-FFF2-40B4-BE49-F238E27FC236}">
                <a16:creationId xmlns:a16="http://schemas.microsoft.com/office/drawing/2014/main" id="{7F3EEA9C-0EA3-4C87-BC06-486D011F757D}"/>
              </a:ext>
            </a:extLst>
          </p:cNvPr>
          <p:cNvSpPr/>
          <p:nvPr/>
        </p:nvSpPr>
        <p:spPr>
          <a:xfrm>
            <a:off x="1267216" y="3004363"/>
            <a:ext cx="2433002" cy="383301"/>
          </a:xfrm>
          <a:prstGeom prst="roundRect">
            <a:avLst>
              <a:gd name="adj" fmla="val 28027"/>
            </a:avLst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Modelo econométrico</a:t>
            </a:r>
            <a:endParaRPr lang="es-MX" dirty="0"/>
          </a:p>
        </p:txBody>
      </p:sp>
      <p:sp>
        <p:nvSpPr>
          <p:cNvPr id="55" name="Abrir llave 54">
            <a:extLst>
              <a:ext uri="{FF2B5EF4-FFF2-40B4-BE49-F238E27FC236}">
                <a16:creationId xmlns:a16="http://schemas.microsoft.com/office/drawing/2014/main" id="{6B240B84-3DD9-8E0B-22AE-DE3E1E4765A6}"/>
              </a:ext>
            </a:extLst>
          </p:cNvPr>
          <p:cNvSpPr/>
          <p:nvPr/>
        </p:nvSpPr>
        <p:spPr>
          <a:xfrm rot="5400000">
            <a:off x="5893529" y="1235689"/>
            <a:ext cx="404594" cy="4791215"/>
          </a:xfrm>
          <a:prstGeom prst="leftBrace">
            <a:avLst>
              <a:gd name="adj1" fmla="val 29973"/>
              <a:gd name="adj2" fmla="val 72687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56" name="Conector recto 55">
            <a:extLst>
              <a:ext uri="{FF2B5EF4-FFF2-40B4-BE49-F238E27FC236}">
                <a16:creationId xmlns:a16="http://schemas.microsoft.com/office/drawing/2014/main" id="{20A29320-8716-B6E5-D53C-D028FFE9B90C}"/>
              </a:ext>
            </a:extLst>
          </p:cNvPr>
          <p:cNvCxnSpPr>
            <a:cxnSpLocks/>
          </p:cNvCxnSpPr>
          <p:nvPr/>
        </p:nvCxnSpPr>
        <p:spPr>
          <a:xfrm flipH="1">
            <a:off x="3700218" y="3196013"/>
            <a:ext cx="1312049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58">
            <a:extLst>
              <a:ext uri="{FF2B5EF4-FFF2-40B4-BE49-F238E27FC236}">
                <a16:creationId xmlns:a16="http://schemas.microsoft.com/office/drawing/2014/main" id="{40E8460E-A7C8-29AC-E740-89D0B50F7919}"/>
              </a:ext>
            </a:extLst>
          </p:cNvPr>
          <p:cNvCxnSpPr>
            <a:cxnSpLocks/>
          </p:cNvCxnSpPr>
          <p:nvPr/>
        </p:nvCxnSpPr>
        <p:spPr>
          <a:xfrm>
            <a:off x="5012267" y="3199832"/>
            <a:ext cx="0" cy="22916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uadroTexto 2">
            <a:extLst>
              <a:ext uri="{FF2B5EF4-FFF2-40B4-BE49-F238E27FC236}">
                <a16:creationId xmlns:a16="http://schemas.microsoft.com/office/drawing/2014/main" id="{DA541E5A-9CAB-4DDE-A740-31B5103A0BED}"/>
              </a:ext>
            </a:extLst>
          </p:cNvPr>
          <p:cNvSpPr txBox="1"/>
          <p:nvPr/>
        </p:nvSpPr>
        <p:spPr>
          <a:xfrm>
            <a:off x="8316240" y="5710167"/>
            <a:ext cx="2348375" cy="715089"/>
          </a:xfrm>
          <a:prstGeom prst="roundRect">
            <a:avLst/>
          </a:prstGeom>
          <a:solidFill>
            <a:srgbClr val="FFC000"/>
          </a:solidFill>
          <a:ln w="25400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Su interpretación y análisis es importante</a:t>
            </a:r>
            <a:endParaRPr lang="es-MX" b="1" dirty="0"/>
          </a:p>
        </p:txBody>
      </p:sp>
      <p:sp>
        <p:nvSpPr>
          <p:cNvPr id="4" name="Flecha: hacia la izquierda 3">
            <a:extLst>
              <a:ext uri="{FF2B5EF4-FFF2-40B4-BE49-F238E27FC236}">
                <a16:creationId xmlns:a16="http://schemas.microsoft.com/office/drawing/2014/main" id="{B724574A-3769-4B08-66C3-50F4530F9B6A}"/>
              </a:ext>
            </a:extLst>
          </p:cNvPr>
          <p:cNvSpPr/>
          <p:nvPr/>
        </p:nvSpPr>
        <p:spPr>
          <a:xfrm rot="559322">
            <a:off x="7224531" y="5856537"/>
            <a:ext cx="876502" cy="209336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F4DE072B-8177-CAEA-72E9-61DD74B1CF7E}"/>
              </a:ext>
            </a:extLst>
          </p:cNvPr>
          <p:cNvGrpSpPr/>
          <p:nvPr/>
        </p:nvGrpSpPr>
        <p:grpSpPr>
          <a:xfrm>
            <a:off x="7856991" y="4520207"/>
            <a:ext cx="2849155" cy="1104578"/>
            <a:chOff x="7856991" y="4520207"/>
            <a:chExt cx="2849155" cy="1104578"/>
          </a:xfrm>
        </p:grpSpPr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A6806591-5170-41E3-D662-6C63CCAE30C3}"/>
                </a:ext>
              </a:extLst>
            </p:cNvPr>
            <p:cNvSpPr txBox="1"/>
            <p:nvPr/>
          </p:nvSpPr>
          <p:spPr>
            <a:xfrm>
              <a:off x="9422720" y="4909696"/>
              <a:ext cx="1283426" cy="71508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/>
                <a:t>Término del error</a:t>
              </a:r>
              <a:endParaRPr lang="es-MX" dirty="0"/>
            </a:p>
          </p:txBody>
        </p:sp>
        <p:cxnSp>
          <p:nvCxnSpPr>
            <p:cNvPr id="12" name="Conector recto 11">
              <a:extLst>
                <a:ext uri="{FF2B5EF4-FFF2-40B4-BE49-F238E27FC236}">
                  <a16:creationId xmlns:a16="http://schemas.microsoft.com/office/drawing/2014/main" id="{2E73D4E7-D5AB-407A-2222-B0140A93D8C7}"/>
                </a:ext>
              </a:extLst>
            </p:cNvPr>
            <p:cNvCxnSpPr>
              <a:cxnSpLocks/>
              <a:stCxn id="8" idx="1"/>
            </p:cNvCxnSpPr>
            <p:nvPr/>
          </p:nvCxnSpPr>
          <p:spPr>
            <a:xfrm flipH="1">
              <a:off x="7856991" y="5267241"/>
              <a:ext cx="156572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13">
              <a:extLst>
                <a:ext uri="{FF2B5EF4-FFF2-40B4-BE49-F238E27FC236}">
                  <a16:creationId xmlns:a16="http://schemas.microsoft.com/office/drawing/2014/main" id="{52FE8749-E285-614D-94B8-D16005770E38}"/>
                </a:ext>
              </a:extLst>
            </p:cNvPr>
            <p:cNvCxnSpPr>
              <a:cxnSpLocks/>
            </p:cNvCxnSpPr>
            <p:nvPr/>
          </p:nvCxnSpPr>
          <p:spPr>
            <a:xfrm>
              <a:off x="7856991" y="4520207"/>
              <a:ext cx="0" cy="75465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181879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48EA15-F0F6-4A3C-8AF2-D43049045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2800" dirty="0"/>
              <a:t>2. </a:t>
            </a:r>
            <a:r>
              <a:rPr lang="es-ES" sz="2400" b="1" dirty="0"/>
              <a:t>Aplicación a la competencia económica</a:t>
            </a:r>
            <a:endParaRPr lang="es-MX" sz="2800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9F67BAD8-12EE-6DF7-2222-DBF8F33C9FE8}"/>
              </a:ext>
            </a:extLst>
          </p:cNvPr>
          <p:cNvSpPr txBox="1"/>
          <p:nvPr/>
        </p:nvSpPr>
        <p:spPr>
          <a:xfrm>
            <a:off x="329166" y="1488293"/>
            <a:ext cx="113726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/>
              <a:t>Si bien la econometría tiene una gran variedad de aplicaciones en distintas disciplinas, tales como finanzas o ciencia de datos, nos centraremos en aquellas que se aplican a la competencia económica. Asimismo, debido a la flexibilidad para especificar los modelos estos pueden responder muchas preguntas económicas y dependerán de la creatividad y conocimiento del investigador. No obstante, mencionaremos las principales aplicaciones:</a:t>
            </a:r>
            <a:endParaRPr lang="es-MX" dirty="0"/>
          </a:p>
        </p:txBody>
      </p:sp>
      <p:sp>
        <p:nvSpPr>
          <p:cNvPr id="54" name="Rectángulo: esquinas redondeadas 53">
            <a:extLst>
              <a:ext uri="{FF2B5EF4-FFF2-40B4-BE49-F238E27FC236}">
                <a16:creationId xmlns:a16="http://schemas.microsoft.com/office/drawing/2014/main" id="{7F3EEA9C-0EA3-4C87-BC06-486D011F757D}"/>
              </a:ext>
            </a:extLst>
          </p:cNvPr>
          <p:cNvSpPr/>
          <p:nvPr/>
        </p:nvSpPr>
        <p:spPr>
          <a:xfrm>
            <a:off x="762071" y="3228486"/>
            <a:ext cx="2433002" cy="383301"/>
          </a:xfrm>
          <a:prstGeom prst="roundRect">
            <a:avLst>
              <a:gd name="adj" fmla="val 28027"/>
            </a:avLst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SSNIP test</a:t>
            </a:r>
            <a:endParaRPr lang="es-MX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720DAC2-FAA6-A907-7820-8C3CDFF51A58}"/>
              </a:ext>
            </a:extLst>
          </p:cNvPr>
          <p:cNvSpPr txBox="1"/>
          <p:nvPr/>
        </p:nvSpPr>
        <p:spPr>
          <a:xfrm>
            <a:off x="4270443" y="3087975"/>
            <a:ext cx="7431362" cy="658832"/>
          </a:xfrm>
          <a:prstGeom prst="roundRect">
            <a:avLst>
              <a:gd name="adj" fmla="val 4764"/>
            </a:avLst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dirty="0"/>
              <a:t>A través de modelos como BLP permiten obtener el grado de sustitubilidad entre distintos productos para delimitar el mercado relevante.</a:t>
            </a:r>
            <a:endParaRPr lang="es-MX" dirty="0"/>
          </a:p>
        </p:txBody>
      </p:sp>
      <p:sp>
        <p:nvSpPr>
          <p:cNvPr id="12" name="Flecha: hacia la izquierda 11">
            <a:extLst>
              <a:ext uri="{FF2B5EF4-FFF2-40B4-BE49-F238E27FC236}">
                <a16:creationId xmlns:a16="http://schemas.microsoft.com/office/drawing/2014/main" id="{DDB863FB-8EEF-3983-7E98-2A54F88EEFE0}"/>
              </a:ext>
            </a:extLst>
          </p:cNvPr>
          <p:cNvSpPr/>
          <p:nvPr/>
        </p:nvSpPr>
        <p:spPr>
          <a:xfrm rot="10800000">
            <a:off x="3294507" y="3324332"/>
            <a:ext cx="761927" cy="209336"/>
          </a:xfrm>
          <a:prstGeom prst="leftArrow">
            <a:avLst/>
          </a:prstGeom>
          <a:solidFill>
            <a:srgbClr val="FFC000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Abrir llave 5">
            <a:extLst>
              <a:ext uri="{FF2B5EF4-FFF2-40B4-BE49-F238E27FC236}">
                <a16:creationId xmlns:a16="http://schemas.microsoft.com/office/drawing/2014/main" id="{1DDFC9E0-26BA-8680-6E3B-89C05441FCA9}"/>
              </a:ext>
            </a:extLst>
          </p:cNvPr>
          <p:cNvSpPr/>
          <p:nvPr/>
        </p:nvSpPr>
        <p:spPr>
          <a:xfrm>
            <a:off x="4109936" y="3109364"/>
            <a:ext cx="321013" cy="658832"/>
          </a:xfrm>
          <a:prstGeom prst="leftBrac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892697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48EA15-F0F6-4A3C-8AF2-D43049045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2800" dirty="0"/>
              <a:t>2. </a:t>
            </a:r>
            <a:r>
              <a:rPr lang="es-ES" sz="2400" b="1" dirty="0"/>
              <a:t>Aplicación a la competencia económica</a:t>
            </a:r>
            <a:endParaRPr lang="es-MX" sz="2800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9F67BAD8-12EE-6DF7-2222-DBF8F33C9FE8}"/>
              </a:ext>
            </a:extLst>
          </p:cNvPr>
          <p:cNvSpPr txBox="1"/>
          <p:nvPr/>
        </p:nvSpPr>
        <p:spPr>
          <a:xfrm>
            <a:off x="329166" y="1488293"/>
            <a:ext cx="113726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/>
              <a:t>Si bien la econometría tiene una gran variedad de aplicaciones en distintas disciplinas, tales como finanzas o ciencia de datos, nos centraremos en aquellas que se aplican a la competencia económica. Asimismo, debido a la flexibilidad para especificar los modelos estos pueden responder muchas preguntas económicas y dependerán de la creatividad y conocimiento del investigador. No obstante, mencionaremos las principales aplicaciones:</a:t>
            </a:r>
            <a:endParaRPr lang="es-MX" dirty="0"/>
          </a:p>
        </p:txBody>
      </p:sp>
      <p:sp>
        <p:nvSpPr>
          <p:cNvPr id="54" name="Rectángulo: esquinas redondeadas 53">
            <a:extLst>
              <a:ext uri="{FF2B5EF4-FFF2-40B4-BE49-F238E27FC236}">
                <a16:creationId xmlns:a16="http://schemas.microsoft.com/office/drawing/2014/main" id="{7F3EEA9C-0EA3-4C87-BC06-486D011F757D}"/>
              </a:ext>
            </a:extLst>
          </p:cNvPr>
          <p:cNvSpPr/>
          <p:nvPr/>
        </p:nvSpPr>
        <p:spPr>
          <a:xfrm>
            <a:off x="762071" y="3228486"/>
            <a:ext cx="2433002" cy="383301"/>
          </a:xfrm>
          <a:prstGeom prst="roundRect">
            <a:avLst>
              <a:gd name="adj" fmla="val 28027"/>
            </a:avLst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SSNIP test</a:t>
            </a:r>
            <a:endParaRPr lang="es-MX" dirty="0"/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7F9522E1-369F-EE46-5FEE-0AA04987F4AE}"/>
              </a:ext>
            </a:extLst>
          </p:cNvPr>
          <p:cNvSpPr/>
          <p:nvPr/>
        </p:nvSpPr>
        <p:spPr>
          <a:xfrm>
            <a:off x="762071" y="4301647"/>
            <a:ext cx="2433002" cy="728394"/>
          </a:xfrm>
          <a:prstGeom prst="roundRect">
            <a:avLst>
              <a:gd name="adj" fmla="val 28027"/>
            </a:avLst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Estimación de la función de demanda </a:t>
            </a:r>
            <a:endParaRPr lang="es-MX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720DAC2-FAA6-A907-7820-8C3CDFF51A58}"/>
              </a:ext>
            </a:extLst>
          </p:cNvPr>
          <p:cNvSpPr txBox="1"/>
          <p:nvPr/>
        </p:nvSpPr>
        <p:spPr>
          <a:xfrm>
            <a:off x="4270443" y="3087975"/>
            <a:ext cx="7431362" cy="658832"/>
          </a:xfrm>
          <a:prstGeom prst="roundRect">
            <a:avLst>
              <a:gd name="adj" fmla="val 4764"/>
            </a:avLst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dirty="0"/>
              <a:t>A través de modelos como BLP permiten obtener el grado de sustitubilidad entre distintos productos para delimitar el mercado relevante.</a:t>
            </a:r>
            <a:endParaRPr lang="es-MX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5880612-84B2-D0E2-7950-CED02E8C1FBE}"/>
              </a:ext>
            </a:extLst>
          </p:cNvPr>
          <p:cNvSpPr txBox="1"/>
          <p:nvPr/>
        </p:nvSpPr>
        <p:spPr>
          <a:xfrm>
            <a:off x="4270443" y="4010425"/>
            <a:ext cx="7431363" cy="1223546"/>
          </a:xfrm>
          <a:prstGeom prst="roundRect">
            <a:avLst>
              <a:gd name="adj" fmla="val 4764"/>
            </a:avLst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dirty="0"/>
              <a:t>A pesar de que los factores que afectan a la demanda y la oferta están muy relacionados entre sí, existen distintos modelos y métodos en econometría que permiten estimar la función de la demanda de forma apropiada. Uno de los métodos más famosos es “</a:t>
            </a:r>
            <a:r>
              <a:rPr lang="es-ES" i="1" dirty="0"/>
              <a:t>Variables instrumentales</a:t>
            </a:r>
            <a:r>
              <a:rPr lang="es-ES" dirty="0"/>
              <a:t>”.</a:t>
            </a:r>
            <a:endParaRPr lang="es-MX" dirty="0"/>
          </a:p>
        </p:txBody>
      </p:sp>
      <p:sp>
        <p:nvSpPr>
          <p:cNvPr id="12" name="Flecha: hacia la izquierda 11">
            <a:extLst>
              <a:ext uri="{FF2B5EF4-FFF2-40B4-BE49-F238E27FC236}">
                <a16:creationId xmlns:a16="http://schemas.microsoft.com/office/drawing/2014/main" id="{DDB863FB-8EEF-3983-7E98-2A54F88EEFE0}"/>
              </a:ext>
            </a:extLst>
          </p:cNvPr>
          <p:cNvSpPr/>
          <p:nvPr/>
        </p:nvSpPr>
        <p:spPr>
          <a:xfrm rot="10800000">
            <a:off x="3294507" y="3324332"/>
            <a:ext cx="761927" cy="209336"/>
          </a:xfrm>
          <a:prstGeom prst="leftArrow">
            <a:avLst/>
          </a:prstGeom>
          <a:solidFill>
            <a:srgbClr val="FFC000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Flecha: hacia la izquierda 13">
            <a:extLst>
              <a:ext uri="{FF2B5EF4-FFF2-40B4-BE49-F238E27FC236}">
                <a16:creationId xmlns:a16="http://schemas.microsoft.com/office/drawing/2014/main" id="{7BCCC940-E31D-C999-31F7-41448085ACC7}"/>
              </a:ext>
            </a:extLst>
          </p:cNvPr>
          <p:cNvSpPr/>
          <p:nvPr/>
        </p:nvSpPr>
        <p:spPr>
          <a:xfrm rot="10800000">
            <a:off x="3294507" y="4560720"/>
            <a:ext cx="761927" cy="209792"/>
          </a:xfrm>
          <a:prstGeom prst="leftArrow">
            <a:avLst/>
          </a:prstGeom>
          <a:solidFill>
            <a:srgbClr val="FFC000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Abrir llave 5">
            <a:extLst>
              <a:ext uri="{FF2B5EF4-FFF2-40B4-BE49-F238E27FC236}">
                <a16:creationId xmlns:a16="http://schemas.microsoft.com/office/drawing/2014/main" id="{1DDFC9E0-26BA-8680-6E3B-89C05441FCA9}"/>
              </a:ext>
            </a:extLst>
          </p:cNvPr>
          <p:cNvSpPr/>
          <p:nvPr/>
        </p:nvSpPr>
        <p:spPr>
          <a:xfrm>
            <a:off x="4109936" y="3109364"/>
            <a:ext cx="321013" cy="658832"/>
          </a:xfrm>
          <a:prstGeom prst="leftBrac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Abrir llave 8">
            <a:extLst>
              <a:ext uri="{FF2B5EF4-FFF2-40B4-BE49-F238E27FC236}">
                <a16:creationId xmlns:a16="http://schemas.microsoft.com/office/drawing/2014/main" id="{9D70C11B-1B95-0FC6-D82B-295CE2A3195C}"/>
              </a:ext>
            </a:extLst>
          </p:cNvPr>
          <p:cNvSpPr/>
          <p:nvPr/>
        </p:nvSpPr>
        <p:spPr>
          <a:xfrm>
            <a:off x="4109935" y="4010424"/>
            <a:ext cx="321013" cy="1223547"/>
          </a:xfrm>
          <a:prstGeom prst="leftBrac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737106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48EA15-F0F6-4A3C-8AF2-D43049045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2800" dirty="0"/>
              <a:t>2. </a:t>
            </a:r>
            <a:r>
              <a:rPr lang="es-ES" sz="2400" b="1" dirty="0"/>
              <a:t>Aplicación a la competencia económica</a:t>
            </a:r>
            <a:endParaRPr lang="es-MX" sz="2800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9F67BAD8-12EE-6DF7-2222-DBF8F33C9FE8}"/>
              </a:ext>
            </a:extLst>
          </p:cNvPr>
          <p:cNvSpPr txBox="1"/>
          <p:nvPr/>
        </p:nvSpPr>
        <p:spPr>
          <a:xfrm>
            <a:off x="329166" y="1488293"/>
            <a:ext cx="113726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/>
              <a:t>Si bien la econometría tiene una gran variedad de aplicaciones en distintas disciplinas, tales como finanzas o ciencia de datos, nos centraremos en aquellas que se aplican a la competencia económica. Asimismo, debido a la flexibilidad para especificar los modelos estos pueden responder muchas preguntas económicas y dependerán de la creatividad y conocimiento del investigador. No obstante, mencionaremos las principales aplicaciones:</a:t>
            </a:r>
            <a:endParaRPr lang="es-MX" dirty="0"/>
          </a:p>
        </p:txBody>
      </p:sp>
      <p:sp>
        <p:nvSpPr>
          <p:cNvPr id="54" name="Rectángulo: esquinas redondeadas 53">
            <a:extLst>
              <a:ext uri="{FF2B5EF4-FFF2-40B4-BE49-F238E27FC236}">
                <a16:creationId xmlns:a16="http://schemas.microsoft.com/office/drawing/2014/main" id="{7F3EEA9C-0EA3-4C87-BC06-486D011F757D}"/>
              </a:ext>
            </a:extLst>
          </p:cNvPr>
          <p:cNvSpPr/>
          <p:nvPr/>
        </p:nvSpPr>
        <p:spPr>
          <a:xfrm>
            <a:off x="762071" y="3228486"/>
            <a:ext cx="2433002" cy="383301"/>
          </a:xfrm>
          <a:prstGeom prst="roundRect">
            <a:avLst>
              <a:gd name="adj" fmla="val 28027"/>
            </a:avLst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SSNIP test</a:t>
            </a:r>
            <a:endParaRPr lang="es-MX" dirty="0"/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7F9522E1-369F-EE46-5FEE-0AA04987F4AE}"/>
              </a:ext>
            </a:extLst>
          </p:cNvPr>
          <p:cNvSpPr/>
          <p:nvPr/>
        </p:nvSpPr>
        <p:spPr>
          <a:xfrm>
            <a:off x="762071" y="4301647"/>
            <a:ext cx="2433002" cy="728394"/>
          </a:xfrm>
          <a:prstGeom prst="roundRect">
            <a:avLst>
              <a:gd name="adj" fmla="val 28027"/>
            </a:avLst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Estimación de la función de demanda </a:t>
            </a:r>
            <a:endParaRPr lang="es-MX" dirty="0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166BB36A-A3E2-E0CB-F8D9-396F745CDD3E}"/>
              </a:ext>
            </a:extLst>
          </p:cNvPr>
          <p:cNvSpPr/>
          <p:nvPr/>
        </p:nvSpPr>
        <p:spPr>
          <a:xfrm>
            <a:off x="762071" y="5719901"/>
            <a:ext cx="2433002" cy="437706"/>
          </a:xfrm>
          <a:prstGeom prst="roundRect">
            <a:avLst>
              <a:gd name="adj" fmla="val 28027"/>
            </a:avLst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Estimación de daño</a:t>
            </a:r>
            <a:endParaRPr lang="es-MX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720DAC2-FAA6-A907-7820-8C3CDFF51A58}"/>
              </a:ext>
            </a:extLst>
          </p:cNvPr>
          <p:cNvSpPr txBox="1"/>
          <p:nvPr/>
        </p:nvSpPr>
        <p:spPr>
          <a:xfrm>
            <a:off x="4270443" y="3087975"/>
            <a:ext cx="7431362" cy="658832"/>
          </a:xfrm>
          <a:prstGeom prst="roundRect">
            <a:avLst>
              <a:gd name="adj" fmla="val 4764"/>
            </a:avLst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dirty="0"/>
              <a:t>A través de modelos como BLP permiten obtener el grado de sustitubilidad entre distintos productos para delimitar el mercado relevante.</a:t>
            </a:r>
            <a:endParaRPr lang="es-MX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5880612-84B2-D0E2-7950-CED02E8C1FBE}"/>
              </a:ext>
            </a:extLst>
          </p:cNvPr>
          <p:cNvSpPr txBox="1"/>
          <p:nvPr/>
        </p:nvSpPr>
        <p:spPr>
          <a:xfrm>
            <a:off x="4270443" y="4010425"/>
            <a:ext cx="7431363" cy="1223546"/>
          </a:xfrm>
          <a:prstGeom prst="roundRect">
            <a:avLst>
              <a:gd name="adj" fmla="val 4764"/>
            </a:avLst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dirty="0"/>
              <a:t>A pesar de que los factores que afectan a la demanda y la oferta están muy relacionados entre sí, existen distintos modelos y métodos en econometría que permiten estimar la función de la demanda de forma apropiada. Uno de los métodos más famosos es “</a:t>
            </a:r>
            <a:r>
              <a:rPr lang="es-ES" i="1" dirty="0"/>
              <a:t>Variables instrumentales</a:t>
            </a:r>
            <a:r>
              <a:rPr lang="es-ES" dirty="0"/>
              <a:t>”.</a:t>
            </a:r>
            <a:endParaRPr lang="es-MX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471DF73-044F-3702-A8B7-68265265635E}"/>
              </a:ext>
            </a:extLst>
          </p:cNvPr>
          <p:cNvSpPr txBox="1"/>
          <p:nvPr/>
        </p:nvSpPr>
        <p:spPr>
          <a:xfrm>
            <a:off x="4270443" y="5375868"/>
            <a:ext cx="7431362" cy="1223546"/>
          </a:xfrm>
          <a:prstGeom prst="roundRect">
            <a:avLst>
              <a:gd name="adj" fmla="val 4764"/>
            </a:avLst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dirty="0"/>
              <a:t>Cuando hay una alteración o manipulación de los precios por ciertas prácticas. Los métodos que ofrece la econometría permiten estimar, de forma aproximada, el precio que hubiera sido impuesto sin estas prácticas; de esta manera puede calcular los ingresos generados por estas prácticas.</a:t>
            </a:r>
            <a:endParaRPr lang="es-MX" dirty="0"/>
          </a:p>
        </p:txBody>
      </p:sp>
      <p:sp>
        <p:nvSpPr>
          <p:cNvPr id="12" name="Flecha: hacia la izquierda 11">
            <a:extLst>
              <a:ext uri="{FF2B5EF4-FFF2-40B4-BE49-F238E27FC236}">
                <a16:creationId xmlns:a16="http://schemas.microsoft.com/office/drawing/2014/main" id="{DDB863FB-8EEF-3983-7E98-2A54F88EEFE0}"/>
              </a:ext>
            </a:extLst>
          </p:cNvPr>
          <p:cNvSpPr/>
          <p:nvPr/>
        </p:nvSpPr>
        <p:spPr>
          <a:xfrm rot="10800000">
            <a:off x="3294507" y="3324332"/>
            <a:ext cx="761927" cy="209336"/>
          </a:xfrm>
          <a:prstGeom prst="leftArrow">
            <a:avLst/>
          </a:prstGeom>
          <a:solidFill>
            <a:srgbClr val="FFC000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Flecha: hacia la izquierda 13">
            <a:extLst>
              <a:ext uri="{FF2B5EF4-FFF2-40B4-BE49-F238E27FC236}">
                <a16:creationId xmlns:a16="http://schemas.microsoft.com/office/drawing/2014/main" id="{7BCCC940-E31D-C999-31F7-41448085ACC7}"/>
              </a:ext>
            </a:extLst>
          </p:cNvPr>
          <p:cNvSpPr/>
          <p:nvPr/>
        </p:nvSpPr>
        <p:spPr>
          <a:xfrm rot="10800000">
            <a:off x="3294507" y="4560720"/>
            <a:ext cx="761927" cy="209792"/>
          </a:xfrm>
          <a:prstGeom prst="leftArrow">
            <a:avLst/>
          </a:prstGeom>
          <a:solidFill>
            <a:srgbClr val="FFC000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Flecha: hacia la izquierda 15">
            <a:extLst>
              <a:ext uri="{FF2B5EF4-FFF2-40B4-BE49-F238E27FC236}">
                <a16:creationId xmlns:a16="http://schemas.microsoft.com/office/drawing/2014/main" id="{F97A6C6E-D468-3143-B2D0-1CD6F39F9BCC}"/>
              </a:ext>
            </a:extLst>
          </p:cNvPr>
          <p:cNvSpPr/>
          <p:nvPr/>
        </p:nvSpPr>
        <p:spPr>
          <a:xfrm rot="10800000">
            <a:off x="3294507" y="5833629"/>
            <a:ext cx="761927" cy="209793"/>
          </a:xfrm>
          <a:prstGeom prst="leftArrow">
            <a:avLst/>
          </a:prstGeom>
          <a:solidFill>
            <a:srgbClr val="FFC000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Abrir llave 5">
            <a:extLst>
              <a:ext uri="{FF2B5EF4-FFF2-40B4-BE49-F238E27FC236}">
                <a16:creationId xmlns:a16="http://schemas.microsoft.com/office/drawing/2014/main" id="{1DDFC9E0-26BA-8680-6E3B-89C05441FCA9}"/>
              </a:ext>
            </a:extLst>
          </p:cNvPr>
          <p:cNvSpPr/>
          <p:nvPr/>
        </p:nvSpPr>
        <p:spPr>
          <a:xfrm>
            <a:off x="4109936" y="3109364"/>
            <a:ext cx="321013" cy="658832"/>
          </a:xfrm>
          <a:prstGeom prst="leftBrac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Abrir llave 8">
            <a:extLst>
              <a:ext uri="{FF2B5EF4-FFF2-40B4-BE49-F238E27FC236}">
                <a16:creationId xmlns:a16="http://schemas.microsoft.com/office/drawing/2014/main" id="{9D70C11B-1B95-0FC6-D82B-295CE2A3195C}"/>
              </a:ext>
            </a:extLst>
          </p:cNvPr>
          <p:cNvSpPr/>
          <p:nvPr/>
        </p:nvSpPr>
        <p:spPr>
          <a:xfrm>
            <a:off x="4109935" y="4010424"/>
            <a:ext cx="321013" cy="1223547"/>
          </a:xfrm>
          <a:prstGeom prst="leftBrac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Abrir llave 9">
            <a:extLst>
              <a:ext uri="{FF2B5EF4-FFF2-40B4-BE49-F238E27FC236}">
                <a16:creationId xmlns:a16="http://schemas.microsoft.com/office/drawing/2014/main" id="{3EA24DCA-0222-4AEA-F930-C1DF4ED785A1}"/>
              </a:ext>
            </a:extLst>
          </p:cNvPr>
          <p:cNvSpPr/>
          <p:nvPr/>
        </p:nvSpPr>
        <p:spPr>
          <a:xfrm>
            <a:off x="4131011" y="5377380"/>
            <a:ext cx="321013" cy="1222033"/>
          </a:xfrm>
          <a:prstGeom prst="leftBrac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086895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48EA15-F0F6-4A3C-8AF2-D43049045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2800" dirty="0"/>
              <a:t>3. Ejemplo introductorio</a:t>
            </a:r>
            <a:endParaRPr lang="es-MX" sz="2800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B2C89D9-E5F2-498D-BC0D-E53EBEF4D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33754-A9BB-4B69-81FF-3C8CFB780560}" type="slidenum">
              <a:rPr lang="es-MX" smtClean="0"/>
              <a:pPr/>
              <a:t>34</a:t>
            </a:fld>
            <a:endParaRPr lang="es-MX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9F67BAD8-12EE-6DF7-2222-DBF8F33C9FE8}"/>
              </a:ext>
            </a:extLst>
          </p:cNvPr>
          <p:cNvSpPr txBox="1"/>
          <p:nvPr/>
        </p:nvSpPr>
        <p:spPr>
          <a:xfrm>
            <a:off x="329166" y="1488293"/>
            <a:ext cx="113726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/>
              <a:t>Consideremos el siguiente escenario, una autoridad investigadora requirió datos económicos a distintos agentes económicos que pertenecen al mercado fabricación y comercialización de vehículos de uso personal. Al estudiar los datos se dieron cuenta de la siguiente relación entre los ingresos de las empresas y el gasto en publicidad:</a:t>
            </a:r>
            <a:endParaRPr lang="es-MX" dirty="0"/>
          </a:p>
        </p:txBody>
      </p:sp>
      <p:pic>
        <p:nvPicPr>
          <p:cNvPr id="9" name="Imagen 8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3F224BAC-849A-966F-EF5D-9FEA8485AE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1413" y="2515437"/>
            <a:ext cx="5060004" cy="3795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5769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48EA15-F0F6-4A3C-8AF2-D43049045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2800" dirty="0"/>
              <a:t>3. Ejemplo introductorio</a:t>
            </a:r>
            <a:endParaRPr lang="es-MX" sz="2800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B2C89D9-E5F2-498D-BC0D-E53EBEF4D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33754-A9BB-4B69-81FF-3C8CFB780560}" type="slidenum">
              <a:rPr lang="es-MX" smtClean="0"/>
              <a:pPr/>
              <a:t>35</a:t>
            </a:fld>
            <a:endParaRPr lang="es-MX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9F67BAD8-12EE-6DF7-2222-DBF8F33C9FE8}"/>
              </a:ext>
            </a:extLst>
          </p:cNvPr>
          <p:cNvSpPr txBox="1"/>
          <p:nvPr/>
        </p:nvSpPr>
        <p:spPr>
          <a:xfrm>
            <a:off x="329166" y="1488293"/>
            <a:ext cx="113726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/>
              <a:t>Consideremos el siguiente escenario, una autoridad investigadora requirió datos económicos a distintos agentes económicos que pertenecen al mercado fabricación y comercialización de vehículos de uso personal. Al estudiar los datos se dieron cuenta de la siguiente relación entre los ingresos de las empresas y el gasto en publicidad:</a:t>
            </a:r>
            <a:endParaRPr lang="es-MX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E23AE2DD-033E-CAB1-B1CF-6D2E23D44678}"/>
              </a:ext>
            </a:extLst>
          </p:cNvPr>
          <p:cNvSpPr txBox="1"/>
          <p:nvPr/>
        </p:nvSpPr>
        <p:spPr>
          <a:xfrm>
            <a:off x="9246996" y="3568419"/>
            <a:ext cx="2173277" cy="941189"/>
          </a:xfrm>
          <a:prstGeom prst="roundRect">
            <a:avLst>
              <a:gd name="adj" fmla="val 4764"/>
            </a:avLst>
          </a:prstGeom>
          <a:solidFill>
            <a:srgbClr val="FFC000"/>
          </a:solidFill>
          <a:ln w="28575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Pareciera que describen una recta ¿no?</a:t>
            </a:r>
            <a:endParaRPr lang="es-MX" b="1" dirty="0"/>
          </a:p>
        </p:txBody>
      </p:sp>
      <p:pic>
        <p:nvPicPr>
          <p:cNvPr id="5" name="Imagen 4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B37203A6-88E4-22A6-DD52-8F007B754D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5243" y="2367507"/>
            <a:ext cx="5340485" cy="4005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2046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48EA15-F0F6-4A3C-8AF2-D43049045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2800" dirty="0"/>
              <a:t>3. Ejemplo introductorio</a:t>
            </a:r>
            <a:endParaRPr lang="es-MX" sz="2800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B2C89D9-E5F2-498D-BC0D-E53EBEF4D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33754-A9BB-4B69-81FF-3C8CFB780560}" type="slidenum">
              <a:rPr lang="es-MX" smtClean="0"/>
              <a:pPr/>
              <a:t>36</a:t>
            </a:fld>
            <a:endParaRPr lang="es-MX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9F67BAD8-12EE-6DF7-2222-DBF8F33C9FE8}"/>
              </a:ext>
            </a:extLst>
          </p:cNvPr>
          <p:cNvSpPr txBox="1"/>
          <p:nvPr/>
        </p:nvSpPr>
        <p:spPr>
          <a:xfrm>
            <a:off x="329166" y="1488293"/>
            <a:ext cx="11372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/>
              <a:t>La idea es que al notar que la relación entre los ingresos y el gasto de publicidad es lineal, entonces quisiéramos obtener la ecuación de la recta que mejor describe dicho comportamiento. Consideremos la ecuación de la recta:</a:t>
            </a:r>
            <a:endParaRPr lang="es-MX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DC9A87C8-E411-FCB7-79FB-04A667EAF8F6}"/>
                  </a:ext>
                </a:extLst>
              </p:cNvPr>
              <p:cNvSpPr txBox="1"/>
              <p:nvPr/>
            </p:nvSpPr>
            <p:spPr>
              <a:xfrm>
                <a:off x="4674690" y="3731511"/>
                <a:ext cx="2681591" cy="573822"/>
              </a:xfrm>
              <a:prstGeom prst="roundRect">
                <a:avLst>
                  <a:gd name="adj" fmla="val 15258"/>
                </a:avLst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8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s-ES" sz="2800" b="1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s-E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2800" b="1" i="1" smtClean="0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s-ES" sz="28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s-ES" sz="2800" b="1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s-E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2800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s-ES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ES" sz="2800" b="1" i="1" smtClean="0"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s-MX" sz="2800" b="1" dirty="0"/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DC9A87C8-E411-FCB7-79FB-04A667EAF8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4690" y="3731511"/>
                <a:ext cx="2681591" cy="573822"/>
              </a:xfrm>
              <a:prstGeom prst="roundRect">
                <a:avLst>
                  <a:gd name="adj" fmla="val 15258"/>
                </a:avLst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09467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48EA15-F0F6-4A3C-8AF2-D43049045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2800" dirty="0"/>
              <a:t>3. Ejemplo introductorio</a:t>
            </a:r>
            <a:endParaRPr lang="es-MX" sz="2800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B2C89D9-E5F2-498D-BC0D-E53EBEF4D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33754-A9BB-4B69-81FF-3C8CFB780560}" type="slidenum">
              <a:rPr lang="es-MX" smtClean="0"/>
              <a:pPr/>
              <a:t>37</a:t>
            </a:fld>
            <a:endParaRPr lang="es-MX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9F67BAD8-12EE-6DF7-2222-DBF8F33C9FE8}"/>
              </a:ext>
            </a:extLst>
          </p:cNvPr>
          <p:cNvSpPr txBox="1"/>
          <p:nvPr/>
        </p:nvSpPr>
        <p:spPr>
          <a:xfrm>
            <a:off x="329166" y="1488293"/>
            <a:ext cx="11372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/>
              <a:t>La idea es que al notar que la relación entre los ingresos y el gasto de publicidad es lineal, entonces quisiéramos obtener la ecuación de la recta que mejor describe dicho comportamiento. Consideremos la ecuación de la recta:</a:t>
            </a:r>
            <a:endParaRPr lang="es-MX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DC9A87C8-E411-FCB7-79FB-04A667EAF8F6}"/>
                  </a:ext>
                </a:extLst>
              </p:cNvPr>
              <p:cNvSpPr txBox="1"/>
              <p:nvPr/>
            </p:nvSpPr>
            <p:spPr>
              <a:xfrm>
                <a:off x="7350868" y="3209597"/>
                <a:ext cx="2276273" cy="438805"/>
              </a:xfrm>
              <a:prstGeom prst="roundRect">
                <a:avLst>
                  <a:gd name="adj" fmla="val 15258"/>
                </a:avLst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s-ES" sz="2000" b="1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s-E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2000" b="1" i="1" smtClean="0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s-ES" sz="20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s-ES" sz="2000" b="1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s-E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2000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s-ES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ES" sz="2000" b="1" i="1" smtClean="0"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s-MX" sz="2000" b="1" dirty="0"/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DC9A87C8-E411-FCB7-79FB-04A667EAF8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0868" y="3209597"/>
                <a:ext cx="2276273" cy="438805"/>
              </a:xfrm>
              <a:prstGeom prst="roundRect">
                <a:avLst>
                  <a:gd name="adj" fmla="val 15258"/>
                </a:avLst>
              </a:prstGeom>
              <a:blipFill>
                <a:blip r:embed="rId2"/>
                <a:stretch>
                  <a:fillRect b="-9859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A6357F98-85B8-0FC8-DF04-A1B4FBBC7804}"/>
              </a:ext>
            </a:extLst>
          </p:cNvPr>
          <p:cNvCxnSpPr/>
          <p:nvPr/>
        </p:nvCxnSpPr>
        <p:spPr>
          <a:xfrm>
            <a:off x="2461098" y="3025302"/>
            <a:ext cx="0" cy="2694562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BDC2F79E-FE86-A2E1-CF77-22452593D087}"/>
              </a:ext>
            </a:extLst>
          </p:cNvPr>
          <p:cNvCxnSpPr>
            <a:cxnSpLocks/>
          </p:cNvCxnSpPr>
          <p:nvPr/>
        </p:nvCxnSpPr>
        <p:spPr>
          <a:xfrm flipH="1">
            <a:off x="2461098" y="5708163"/>
            <a:ext cx="2922598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upo 11">
            <a:extLst>
              <a:ext uri="{FF2B5EF4-FFF2-40B4-BE49-F238E27FC236}">
                <a16:creationId xmlns:a16="http://schemas.microsoft.com/office/drawing/2014/main" id="{11718D39-1966-9B28-1F10-38A6D75FCEAD}"/>
              </a:ext>
            </a:extLst>
          </p:cNvPr>
          <p:cNvGrpSpPr/>
          <p:nvPr/>
        </p:nvGrpSpPr>
        <p:grpSpPr>
          <a:xfrm>
            <a:off x="2377442" y="3025302"/>
            <a:ext cx="1775458" cy="2690481"/>
            <a:chOff x="2377442" y="3406302"/>
            <a:chExt cx="1775458" cy="2690481"/>
          </a:xfrm>
        </p:grpSpPr>
        <p:cxnSp>
          <p:nvCxnSpPr>
            <p:cNvPr id="10" name="Conector recto 9">
              <a:extLst>
                <a:ext uri="{FF2B5EF4-FFF2-40B4-BE49-F238E27FC236}">
                  <a16:creationId xmlns:a16="http://schemas.microsoft.com/office/drawing/2014/main" id="{3378FB26-EBBF-A321-2012-F2F6717490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4843" y="3406302"/>
              <a:ext cx="1678057" cy="2308698"/>
            </a:xfrm>
            <a:prstGeom prst="line">
              <a:avLst/>
            </a:prstGeom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Arco 10">
              <a:extLst>
                <a:ext uri="{FF2B5EF4-FFF2-40B4-BE49-F238E27FC236}">
                  <a16:creationId xmlns:a16="http://schemas.microsoft.com/office/drawing/2014/main" id="{9B41E1C8-7CF0-E393-EF3B-9ADC708F7F8D}"/>
                </a:ext>
              </a:extLst>
            </p:cNvPr>
            <p:cNvSpPr/>
            <p:nvPr/>
          </p:nvSpPr>
          <p:spPr>
            <a:xfrm>
              <a:off x="2377442" y="5319543"/>
              <a:ext cx="655318" cy="777240"/>
            </a:xfrm>
            <a:prstGeom prst="arc">
              <a:avLst>
                <a:gd name="adj1" fmla="val 16627501"/>
                <a:gd name="adj2" fmla="val 0"/>
              </a:avLst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C416F851-F14F-D60A-824A-3EF559D355D5}"/>
              </a:ext>
            </a:extLst>
          </p:cNvPr>
          <p:cNvCxnSpPr/>
          <p:nvPr/>
        </p:nvCxnSpPr>
        <p:spPr>
          <a:xfrm>
            <a:off x="2474843" y="5327163"/>
            <a:ext cx="2908853" cy="6837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12BB91DF-9CE5-0438-0A8D-AFDBCB2BA120}"/>
                  </a:ext>
                </a:extLst>
              </p:cNvPr>
              <p:cNvSpPr txBox="1"/>
              <p:nvPr/>
            </p:nvSpPr>
            <p:spPr>
              <a:xfrm>
                <a:off x="1768426" y="5173274"/>
                <a:ext cx="45720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1400" b="1" i="1" smtClean="0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s-ES" sz="14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s-MX" sz="1400" dirty="0"/>
              </a:p>
            </p:txBody>
          </p:sp>
        </mc:Choice>
        <mc:Fallback xmlns="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12BB91DF-9CE5-0438-0A8D-AFDBCB2BA1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8426" y="5173274"/>
                <a:ext cx="457200" cy="307777"/>
              </a:xfrm>
              <a:prstGeom prst="rect">
                <a:avLst/>
              </a:prstGeom>
              <a:blipFill>
                <a:blip r:embed="rId3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B7BEC3C0-FE70-1D2D-421E-03DDF60271C7}"/>
                  </a:ext>
                </a:extLst>
              </p:cNvPr>
              <p:cNvSpPr txBox="1"/>
              <p:nvPr/>
            </p:nvSpPr>
            <p:spPr>
              <a:xfrm>
                <a:off x="3268232" y="4900295"/>
                <a:ext cx="45720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1400" b="1" i="1" smtClean="0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s-ES" sz="1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s-MX" sz="1400" dirty="0"/>
              </a:p>
            </p:txBody>
          </p:sp>
        </mc:Choice>
        <mc:Fallback xmlns="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B7BEC3C0-FE70-1D2D-421E-03DDF60271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8232" y="4900295"/>
                <a:ext cx="457200" cy="307777"/>
              </a:xfrm>
              <a:prstGeom prst="rect">
                <a:avLst/>
              </a:prstGeom>
              <a:blipFill>
                <a:blip r:embed="rId4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CuadroTexto 19">
            <a:extLst>
              <a:ext uri="{FF2B5EF4-FFF2-40B4-BE49-F238E27FC236}">
                <a16:creationId xmlns:a16="http://schemas.microsoft.com/office/drawing/2014/main" id="{5D90776D-6596-66DD-AC36-C04441884469}"/>
              </a:ext>
            </a:extLst>
          </p:cNvPr>
          <p:cNvSpPr txBox="1"/>
          <p:nvPr/>
        </p:nvSpPr>
        <p:spPr>
          <a:xfrm>
            <a:off x="741697" y="4372583"/>
            <a:ext cx="1283426" cy="40862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Intercepto</a:t>
            </a:r>
            <a:endParaRPr lang="es-MX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64508125-9067-6D25-7BB4-43AAF53A1A74}"/>
              </a:ext>
            </a:extLst>
          </p:cNvPr>
          <p:cNvSpPr txBox="1"/>
          <p:nvPr/>
        </p:nvSpPr>
        <p:spPr>
          <a:xfrm>
            <a:off x="4468458" y="4556518"/>
            <a:ext cx="1283426" cy="40862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Pendiente</a:t>
            </a:r>
            <a:endParaRPr lang="es-MX" dirty="0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4D2E2D00-7855-408F-2063-297B3537655A}"/>
              </a:ext>
            </a:extLst>
          </p:cNvPr>
          <p:cNvSpPr txBox="1"/>
          <p:nvPr/>
        </p:nvSpPr>
        <p:spPr>
          <a:xfrm>
            <a:off x="4732020" y="3209597"/>
            <a:ext cx="777240" cy="40862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Recta</a:t>
            </a:r>
            <a:endParaRPr lang="es-MX" dirty="0"/>
          </a:p>
        </p:txBody>
      </p: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7BE2C4BC-B6AC-5571-FF3C-4B28E6983F31}"/>
              </a:ext>
            </a:extLst>
          </p:cNvPr>
          <p:cNvCxnSpPr>
            <a:stCxn id="20" idx="2"/>
            <a:endCxn id="18" idx="1"/>
          </p:cNvCxnSpPr>
          <p:nvPr/>
        </p:nvCxnSpPr>
        <p:spPr>
          <a:xfrm>
            <a:off x="1383410" y="4781206"/>
            <a:ext cx="385016" cy="545957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EBD60ACB-F1B2-DDB5-4B0B-E80AD1E2D300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2225626" y="5327163"/>
            <a:ext cx="249217" cy="6837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4C3E430A-00E8-6FA4-6B1E-119575592BD7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3866731" y="3413909"/>
            <a:ext cx="865289" cy="6837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8D72F0C6-66B1-6520-52AE-063A70F19DFC}"/>
              </a:ext>
            </a:extLst>
          </p:cNvPr>
          <p:cNvCxnSpPr>
            <a:cxnSpLocks/>
            <a:stCxn id="21" idx="1"/>
            <a:endCxn id="19" idx="3"/>
          </p:cNvCxnSpPr>
          <p:nvPr/>
        </p:nvCxnSpPr>
        <p:spPr>
          <a:xfrm flipH="1">
            <a:off x="3725432" y="4760830"/>
            <a:ext cx="743026" cy="293354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0AAD50A8-2243-4506-5CAD-5B31968C1E71}"/>
              </a:ext>
            </a:extLst>
          </p:cNvPr>
          <p:cNvCxnSpPr>
            <a:cxnSpLocks/>
          </p:cNvCxnSpPr>
          <p:nvPr/>
        </p:nvCxnSpPr>
        <p:spPr>
          <a:xfrm flipH="1">
            <a:off x="2935359" y="5054184"/>
            <a:ext cx="353209" cy="0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69531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48EA15-F0F6-4A3C-8AF2-D43049045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2800" dirty="0"/>
              <a:t>3. Ejemplo introductorio</a:t>
            </a:r>
            <a:endParaRPr lang="es-MX" sz="2800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B2C89D9-E5F2-498D-BC0D-E53EBEF4D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33754-A9BB-4B69-81FF-3C8CFB780560}" type="slidenum">
              <a:rPr lang="es-MX" smtClean="0"/>
              <a:pPr/>
              <a:t>38</a:t>
            </a:fld>
            <a:endParaRPr lang="es-MX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9F67BAD8-12EE-6DF7-2222-DBF8F33C9FE8}"/>
                  </a:ext>
                </a:extLst>
              </p:cNvPr>
              <p:cNvSpPr txBox="1"/>
              <p:nvPr/>
            </p:nvSpPr>
            <p:spPr>
              <a:xfrm>
                <a:off x="329166" y="1488293"/>
                <a:ext cx="11372640" cy="12926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s-ES" dirty="0"/>
                  <a:t>Ya conocemos la ecuación de la recta, pero ¿cómo estimarla o cuál es el criterio para escoger la recta que mejor se ajuste? Fácil:</a:t>
                </a:r>
              </a:p>
              <a:p>
                <a:pPr algn="just"/>
                <a:endParaRPr lang="es-ES" dirty="0"/>
              </a:p>
              <a:p>
                <a:pPr algn="ctr"/>
                <a:r>
                  <a:rPr lang="es-ES" sz="2400" b="1" dirty="0">
                    <a:solidFill>
                      <a:srgbClr val="00B050"/>
                    </a:solidFill>
                  </a:rPr>
                  <a:t>Escogeremos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4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sz="24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s-ES" sz="24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s-ES" sz="2400" b="1" dirty="0">
                    <a:solidFill>
                      <a:srgbClr val="00B050"/>
                    </a:solidFill>
                  </a:rPr>
                  <a:t>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4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sz="24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s-ES" sz="24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s-ES" sz="2400" b="1" dirty="0">
                    <a:solidFill>
                      <a:srgbClr val="00B050"/>
                    </a:solidFill>
                  </a:rPr>
                  <a:t> tales que minimicen la suma de los errores cuadrados</a:t>
                </a:r>
                <a:endParaRPr lang="es-MX" sz="24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9F67BAD8-12EE-6DF7-2222-DBF8F33C9F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166" y="1488293"/>
                <a:ext cx="11372640" cy="1292662"/>
              </a:xfrm>
              <a:prstGeom prst="rect">
                <a:avLst/>
              </a:prstGeom>
              <a:blipFill>
                <a:blip r:embed="rId2"/>
                <a:stretch>
                  <a:fillRect l="-482" t="-2358" r="-375" b="-990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DC9A87C8-E411-FCB7-79FB-04A667EAF8F6}"/>
                  </a:ext>
                </a:extLst>
              </p:cNvPr>
              <p:cNvSpPr txBox="1"/>
              <p:nvPr/>
            </p:nvSpPr>
            <p:spPr>
              <a:xfrm>
                <a:off x="6292545" y="3851685"/>
                <a:ext cx="4794555" cy="1027535"/>
              </a:xfrm>
              <a:prstGeom prst="roundRect">
                <a:avLst>
                  <a:gd name="adj" fmla="val 15258"/>
                </a:avLst>
              </a:prstGeom>
              <a:noFill/>
              <a:ln w="28575">
                <a:solidFill>
                  <a:srgbClr val="FFC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ctrlPr>
                            <a:rPr lang="es-MX" sz="28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s-ES" sz="28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s-ES" sz="28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s-ES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s-ES" sz="28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sSubSup>
                            <m:sSubSupPr>
                              <m:ctrlPr>
                                <a:rPr lang="es-MX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ES" sz="2800" b="1" i="1" smtClean="0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s-ES" sz="28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  <m:sup>
                              <m:r>
                                <a:rPr lang="es-ES" sz="28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bSup>
                          <m:r>
                            <a:rPr lang="es-ES" sz="28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  <m:nary>
                        <m:naryPr>
                          <m:chr m:val="∑"/>
                          <m:limLoc m:val="subSup"/>
                          <m:ctrlPr>
                            <a:rPr lang="es-MX" sz="28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s-ES" sz="28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s-ES" sz="28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s-ES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s-ES" sz="28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sSup>
                            <m:sSupPr>
                              <m:ctrlPr>
                                <a:rPr lang="es-MX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MX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sz="2800" b="1" i="1" smtClean="0">
                                      <a:latin typeface="Cambria Math" panose="02040503050406030204" pitchFamily="18" charset="0"/>
                                    </a:rPr>
                                    <m:t>𝒀</m:t>
                                  </m:r>
                                  <m:r>
                                    <a:rPr lang="es-ES" sz="2800" b="1" i="1" smtClean="0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acc>
                                    <m:accPr>
                                      <m:chr m:val="̃"/>
                                      <m:ctrlPr>
                                        <a:rPr lang="es-ES" sz="28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ES" sz="2800" b="1" i="1" smtClean="0">
                                          <a:latin typeface="Cambria Math" panose="02040503050406030204" pitchFamily="18" charset="0"/>
                                        </a:rPr>
                                        <m:t>𝒀</m:t>
                                      </m:r>
                                    </m:e>
                                  </m:acc>
                                  <m:r>
                                    <a:rPr lang="es-ES" sz="2800" b="1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</m:e>
                            <m:sup>
                              <m:r>
                                <a:rPr lang="es-ES" sz="28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s-MX" sz="2800" b="1" dirty="0"/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DC9A87C8-E411-FCB7-79FB-04A667EAF8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2545" y="3851685"/>
                <a:ext cx="4794555" cy="1027535"/>
              </a:xfrm>
              <a:prstGeom prst="roundRect">
                <a:avLst>
                  <a:gd name="adj" fmla="val 15258"/>
                </a:avLst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upo 22">
            <a:extLst>
              <a:ext uri="{FF2B5EF4-FFF2-40B4-BE49-F238E27FC236}">
                <a16:creationId xmlns:a16="http://schemas.microsoft.com/office/drawing/2014/main" id="{141E8382-35CA-A2DA-195D-0695E21DA72A}"/>
              </a:ext>
            </a:extLst>
          </p:cNvPr>
          <p:cNvGrpSpPr/>
          <p:nvPr/>
        </p:nvGrpSpPr>
        <p:grpSpPr>
          <a:xfrm>
            <a:off x="2281528" y="3652204"/>
            <a:ext cx="1795172" cy="1962683"/>
            <a:chOff x="2450659" y="4125864"/>
            <a:chExt cx="1389821" cy="1638003"/>
          </a:xfrm>
        </p:grpSpPr>
        <p:pic>
          <p:nvPicPr>
            <p:cNvPr id="15" name="Imagen 14" descr="Gráfico, Gráfico de dispersión&#10;&#10;Descripción generada automáticamente">
              <a:extLst>
                <a:ext uri="{FF2B5EF4-FFF2-40B4-BE49-F238E27FC236}">
                  <a16:creationId xmlns:a16="http://schemas.microsoft.com/office/drawing/2014/main" id="{F9510FDA-09E6-9DE2-74DE-78ED297FFF4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682" t="43434" r="62333" b="37732"/>
            <a:stretch/>
          </p:blipFill>
          <p:spPr>
            <a:xfrm>
              <a:off x="2450659" y="4125864"/>
              <a:ext cx="1389821" cy="1638003"/>
            </a:xfrm>
            <a:prstGeom prst="rect">
              <a:avLst/>
            </a:prstGeom>
          </p:spPr>
        </p:pic>
        <p:cxnSp>
          <p:nvCxnSpPr>
            <p:cNvPr id="17" name="Conector recto 16">
              <a:extLst>
                <a:ext uri="{FF2B5EF4-FFF2-40B4-BE49-F238E27FC236}">
                  <a16:creationId xmlns:a16="http://schemas.microsoft.com/office/drawing/2014/main" id="{F452FA21-22E5-C3FB-EBF1-E282B1CA8B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45569" y="4594860"/>
              <a:ext cx="1491" cy="739140"/>
            </a:xfrm>
            <a:prstGeom prst="line">
              <a:avLst/>
            </a:prstGeom>
            <a:ln w="22225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18">
              <a:extLst>
                <a:ext uri="{FF2B5EF4-FFF2-40B4-BE49-F238E27FC236}">
                  <a16:creationId xmlns:a16="http://schemas.microsoft.com/office/drawing/2014/main" id="{7F941426-7F7A-A011-BD08-55AD6E486C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36620" y="4465320"/>
              <a:ext cx="0" cy="479545"/>
            </a:xfrm>
            <a:prstGeom prst="line">
              <a:avLst/>
            </a:prstGeom>
            <a:ln w="22225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20">
              <a:extLst>
                <a:ext uri="{FF2B5EF4-FFF2-40B4-BE49-F238E27FC236}">
                  <a16:creationId xmlns:a16="http://schemas.microsoft.com/office/drawing/2014/main" id="{9646D2E6-9EEB-F66C-5832-814606CC1D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64018" y="4624825"/>
              <a:ext cx="0" cy="160535"/>
            </a:xfrm>
            <a:prstGeom prst="line">
              <a:avLst/>
            </a:prstGeom>
            <a:ln w="22225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9D46AC13-BA10-FF6C-D289-A49FF8A2AE35}"/>
              </a:ext>
            </a:extLst>
          </p:cNvPr>
          <p:cNvCxnSpPr>
            <a:cxnSpLocks/>
          </p:cNvCxnSpPr>
          <p:nvPr/>
        </p:nvCxnSpPr>
        <p:spPr>
          <a:xfrm flipH="1">
            <a:off x="3680460" y="4346245"/>
            <a:ext cx="1018237" cy="0"/>
          </a:xfrm>
          <a:prstGeom prst="straightConnector1">
            <a:avLst/>
          </a:prstGeom>
          <a:ln w="19050">
            <a:solidFill>
              <a:srgbClr val="00C4B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0C556DB6-E033-5B8D-59E3-1D64CD60AF74}"/>
              </a:ext>
            </a:extLst>
          </p:cNvPr>
          <p:cNvCxnSpPr>
            <a:cxnSpLocks/>
          </p:cNvCxnSpPr>
          <p:nvPr/>
        </p:nvCxnSpPr>
        <p:spPr>
          <a:xfrm>
            <a:off x="1536397" y="4425254"/>
            <a:ext cx="940103" cy="0"/>
          </a:xfrm>
          <a:prstGeom prst="straightConnector1">
            <a:avLst/>
          </a:prstGeom>
          <a:ln w="19050">
            <a:solidFill>
              <a:srgbClr val="00C4B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1E363B05-9A49-9B38-6FB5-9F04303E2112}"/>
              </a:ext>
            </a:extLst>
          </p:cNvPr>
          <p:cNvCxnSpPr>
            <a:cxnSpLocks/>
          </p:cNvCxnSpPr>
          <p:nvPr/>
        </p:nvCxnSpPr>
        <p:spPr>
          <a:xfrm>
            <a:off x="1536397" y="4897730"/>
            <a:ext cx="1542083" cy="0"/>
          </a:xfrm>
          <a:prstGeom prst="straightConnector1">
            <a:avLst/>
          </a:prstGeom>
          <a:ln w="19050">
            <a:solidFill>
              <a:srgbClr val="00C4B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uadroTexto 34">
                <a:extLst>
                  <a:ext uri="{FF2B5EF4-FFF2-40B4-BE49-F238E27FC236}">
                    <a16:creationId xmlns:a16="http://schemas.microsoft.com/office/drawing/2014/main" id="{062359F7-08EC-67C4-7495-12EF306FBAFA}"/>
                  </a:ext>
                </a:extLst>
              </p:cNvPr>
              <p:cNvSpPr txBox="1"/>
              <p:nvPr/>
            </p:nvSpPr>
            <p:spPr>
              <a:xfrm>
                <a:off x="1104900" y="4180574"/>
                <a:ext cx="419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1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800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s-ES" sz="1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35" name="CuadroTexto 34">
                <a:extLst>
                  <a:ext uri="{FF2B5EF4-FFF2-40B4-BE49-F238E27FC236}">
                    <a16:creationId xmlns:a16="http://schemas.microsoft.com/office/drawing/2014/main" id="{062359F7-08EC-67C4-7495-12EF306FBA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900" y="4180574"/>
                <a:ext cx="4191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uadroTexto 35">
                <a:extLst>
                  <a:ext uri="{FF2B5EF4-FFF2-40B4-BE49-F238E27FC236}">
                    <a16:creationId xmlns:a16="http://schemas.microsoft.com/office/drawing/2014/main" id="{5005E00D-BC34-31C2-FEF6-C2886F6A3188}"/>
                  </a:ext>
                </a:extLst>
              </p:cNvPr>
              <p:cNvSpPr txBox="1"/>
              <p:nvPr/>
            </p:nvSpPr>
            <p:spPr>
              <a:xfrm>
                <a:off x="1104900" y="4656988"/>
                <a:ext cx="419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1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800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s-ES" sz="1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36" name="CuadroTexto 35">
                <a:extLst>
                  <a:ext uri="{FF2B5EF4-FFF2-40B4-BE49-F238E27FC236}">
                    <a16:creationId xmlns:a16="http://schemas.microsoft.com/office/drawing/2014/main" id="{5005E00D-BC34-31C2-FEF6-C2886F6A31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900" y="4656988"/>
                <a:ext cx="41910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uadroTexto 36">
                <a:extLst>
                  <a:ext uri="{FF2B5EF4-FFF2-40B4-BE49-F238E27FC236}">
                    <a16:creationId xmlns:a16="http://schemas.microsoft.com/office/drawing/2014/main" id="{8F10C8DF-1B83-1969-1800-B682B7CD5B4F}"/>
                  </a:ext>
                </a:extLst>
              </p:cNvPr>
              <p:cNvSpPr txBox="1"/>
              <p:nvPr/>
            </p:nvSpPr>
            <p:spPr>
              <a:xfrm>
                <a:off x="4703112" y="4143605"/>
                <a:ext cx="419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1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800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s-ES" sz="18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37" name="CuadroTexto 36">
                <a:extLst>
                  <a:ext uri="{FF2B5EF4-FFF2-40B4-BE49-F238E27FC236}">
                    <a16:creationId xmlns:a16="http://schemas.microsoft.com/office/drawing/2014/main" id="{8F10C8DF-1B83-1969-1800-B682B7CD5B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3112" y="4143605"/>
                <a:ext cx="41910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89630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48EA15-F0F6-4A3C-8AF2-D43049045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2800" dirty="0"/>
              <a:t>3. Ejemplo introductorio</a:t>
            </a:r>
            <a:endParaRPr lang="es-MX" sz="2800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B2C89D9-E5F2-498D-BC0D-E53EBEF4D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33754-A9BB-4B69-81FF-3C8CFB780560}" type="slidenum">
              <a:rPr lang="es-MX" smtClean="0"/>
              <a:pPr/>
              <a:t>39</a:t>
            </a:fld>
            <a:endParaRPr lang="es-MX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9F67BAD8-12EE-6DF7-2222-DBF8F33C9FE8}"/>
              </a:ext>
            </a:extLst>
          </p:cNvPr>
          <p:cNvSpPr txBox="1"/>
          <p:nvPr/>
        </p:nvSpPr>
        <p:spPr>
          <a:xfrm>
            <a:off x="329166" y="1488293"/>
            <a:ext cx="11372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/>
              <a:t>Siguiendo esta lógica, se obtiene este resultado</a:t>
            </a:r>
            <a:endParaRPr lang="es-MX" sz="2400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DC9A87C8-E411-FCB7-79FB-04A667EAF8F6}"/>
                  </a:ext>
                </a:extLst>
              </p:cNvPr>
              <p:cNvSpPr txBox="1"/>
              <p:nvPr/>
            </p:nvSpPr>
            <p:spPr>
              <a:xfrm>
                <a:off x="498817" y="3059345"/>
                <a:ext cx="3231753" cy="573822"/>
              </a:xfrm>
              <a:prstGeom prst="roundRect">
                <a:avLst>
                  <a:gd name="adj" fmla="val 15258"/>
                </a:avLst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8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s-E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2800" b="1" i="1" smtClean="0">
                          <a:latin typeface="Cambria Math" panose="02040503050406030204" pitchFamily="18" charset="0"/>
                        </a:rPr>
                        <m:t>𝟗</m:t>
                      </m:r>
                      <m:r>
                        <a:rPr lang="es-ES" sz="28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s-ES" sz="2800" b="1" i="1" smtClean="0">
                          <a:latin typeface="Cambria Math" panose="02040503050406030204" pitchFamily="18" charset="0"/>
                        </a:rPr>
                        <m:t>𝟖𝟗</m:t>
                      </m:r>
                      <m:r>
                        <a:rPr lang="es-ES" sz="28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sz="2800" b="1" i="1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s-ES" sz="28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s-ES" sz="2800" b="1" i="1" smtClean="0">
                          <a:latin typeface="Cambria Math" panose="02040503050406030204" pitchFamily="18" charset="0"/>
                        </a:rPr>
                        <m:t>𝟒𝟖</m:t>
                      </m:r>
                      <m:r>
                        <a:rPr lang="es-ES" sz="2800" b="1" i="1" smtClean="0"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s-MX" sz="2800" b="1" dirty="0"/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DC9A87C8-E411-FCB7-79FB-04A667EAF8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817" y="3059345"/>
                <a:ext cx="3231753" cy="573822"/>
              </a:xfrm>
              <a:prstGeom prst="roundRect">
                <a:avLst>
                  <a:gd name="adj" fmla="val 15258"/>
                </a:avLst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n 4">
            <a:extLst>
              <a:ext uri="{FF2B5EF4-FFF2-40B4-BE49-F238E27FC236}">
                <a16:creationId xmlns:a16="http://schemas.microsoft.com/office/drawing/2014/main" id="{EFCC92A3-57CF-6834-A940-663BD7D935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3747" y="2145241"/>
            <a:ext cx="7146797" cy="3988138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0E5F7A9D-FBD2-4DE5-2C0A-7BEDF1ED5D29}"/>
              </a:ext>
            </a:extLst>
          </p:cNvPr>
          <p:cNvSpPr/>
          <p:nvPr/>
        </p:nvSpPr>
        <p:spPr>
          <a:xfrm>
            <a:off x="6248400" y="3939540"/>
            <a:ext cx="944880" cy="8382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DCE1645B-9410-0671-D296-88B0DD121A2F}"/>
              </a:ext>
            </a:extLst>
          </p:cNvPr>
          <p:cNvSpPr/>
          <p:nvPr/>
        </p:nvSpPr>
        <p:spPr>
          <a:xfrm>
            <a:off x="8967932" y="3939540"/>
            <a:ext cx="1326687" cy="8382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Cerrar llave 8">
            <a:extLst>
              <a:ext uri="{FF2B5EF4-FFF2-40B4-BE49-F238E27FC236}">
                <a16:creationId xmlns:a16="http://schemas.microsoft.com/office/drawing/2014/main" id="{5686E10D-F366-2B86-AEAC-44C651DED6CA}"/>
              </a:ext>
            </a:extLst>
          </p:cNvPr>
          <p:cNvSpPr/>
          <p:nvPr/>
        </p:nvSpPr>
        <p:spPr>
          <a:xfrm rot="5400000">
            <a:off x="2341120" y="2497582"/>
            <a:ext cx="263138" cy="2232660"/>
          </a:xfrm>
          <a:prstGeom prst="rightBrace">
            <a:avLst>
              <a:gd name="adj1" fmla="val 54487"/>
              <a:gd name="adj2" fmla="val 48976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032FA883-D9C8-6BA0-79CA-75C45F6489A3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2487931" y="3745481"/>
            <a:ext cx="7620" cy="341164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814077A4-6279-4977-8D78-05000398CF6A}"/>
              </a:ext>
            </a:extLst>
          </p:cNvPr>
          <p:cNvCxnSpPr>
            <a:cxnSpLocks/>
          </p:cNvCxnSpPr>
          <p:nvPr/>
        </p:nvCxnSpPr>
        <p:spPr>
          <a:xfrm flipH="1">
            <a:off x="2487931" y="4086645"/>
            <a:ext cx="3752849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7A46E72A-241D-E2BD-8F2B-9868DE4E456C}"/>
              </a:ext>
            </a:extLst>
          </p:cNvPr>
          <p:cNvCxnSpPr>
            <a:cxnSpLocks/>
          </p:cNvCxnSpPr>
          <p:nvPr/>
        </p:nvCxnSpPr>
        <p:spPr>
          <a:xfrm>
            <a:off x="2495551" y="3745481"/>
            <a:ext cx="0" cy="310684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6958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65C6BE-6B66-097B-17AD-910D8E2489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C3C46E-41EB-45AE-9D97-E3FF58D27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2800" dirty="0"/>
              <a:t>3. Primer proyecto – Ventas de Videojuegos</a:t>
            </a:r>
            <a:endParaRPr lang="es-MX" sz="2800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2078896-1610-C27C-5954-C0AF193A1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33754-A9BB-4B69-81FF-3C8CFB780560}" type="slidenum">
              <a:rPr lang="es-MX" smtClean="0"/>
              <a:pPr/>
              <a:t>4</a:t>
            </a:fld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3BD8EBC-29BF-9635-26E4-01F077C02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287" y="1680612"/>
            <a:ext cx="10639425" cy="4564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2065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48EA15-F0F6-4A3C-8AF2-D43049045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2800" dirty="0"/>
              <a:t>3. Ejemplo introductorio</a:t>
            </a:r>
            <a:endParaRPr lang="es-MX" sz="2800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B2C89D9-E5F2-498D-BC0D-E53EBEF4D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33754-A9BB-4B69-81FF-3C8CFB780560}" type="slidenum">
              <a:rPr lang="es-MX" smtClean="0"/>
              <a:pPr/>
              <a:t>40</a:t>
            </a:fld>
            <a:endParaRPr lang="es-MX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9F67BAD8-12EE-6DF7-2222-DBF8F33C9FE8}"/>
              </a:ext>
            </a:extLst>
          </p:cNvPr>
          <p:cNvSpPr txBox="1"/>
          <p:nvPr/>
        </p:nvSpPr>
        <p:spPr>
          <a:xfrm>
            <a:off x="329166" y="1488293"/>
            <a:ext cx="11372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/>
              <a:t>Estos estimadores tienen una interpretación importante</a:t>
            </a:r>
            <a:endParaRPr lang="es-MX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DC9A87C8-E411-FCB7-79FB-04A667EAF8F6}"/>
                  </a:ext>
                </a:extLst>
              </p:cNvPr>
              <p:cNvSpPr txBox="1"/>
              <p:nvPr/>
            </p:nvSpPr>
            <p:spPr>
              <a:xfrm>
                <a:off x="1237957" y="3477450"/>
                <a:ext cx="3231753" cy="573822"/>
              </a:xfrm>
              <a:prstGeom prst="roundRect">
                <a:avLst>
                  <a:gd name="adj" fmla="val 15258"/>
                </a:avLst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8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s-E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2800" b="1" i="1" smtClean="0">
                          <a:latin typeface="Cambria Math" panose="02040503050406030204" pitchFamily="18" charset="0"/>
                        </a:rPr>
                        <m:t>𝟗</m:t>
                      </m:r>
                      <m:r>
                        <a:rPr lang="es-ES" sz="28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s-ES" sz="2800" b="1" i="1" smtClean="0">
                          <a:latin typeface="Cambria Math" panose="02040503050406030204" pitchFamily="18" charset="0"/>
                        </a:rPr>
                        <m:t>𝟖𝟗</m:t>
                      </m:r>
                      <m:r>
                        <a:rPr lang="es-ES" sz="28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sz="2800" b="1" i="1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s-ES" sz="28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s-ES" sz="2800" b="1" i="1" smtClean="0">
                          <a:latin typeface="Cambria Math" panose="02040503050406030204" pitchFamily="18" charset="0"/>
                        </a:rPr>
                        <m:t>𝟒𝟖</m:t>
                      </m:r>
                      <m:r>
                        <a:rPr lang="es-ES" sz="2800" b="1" i="1" smtClean="0"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s-MX" sz="2800" b="1" dirty="0"/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DC9A87C8-E411-FCB7-79FB-04A667EAF8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7957" y="3477450"/>
                <a:ext cx="3231753" cy="573822"/>
              </a:xfrm>
              <a:prstGeom prst="roundRect">
                <a:avLst>
                  <a:gd name="adj" fmla="val 15258"/>
                </a:avLst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uadroTexto 2">
            <a:extLst>
              <a:ext uri="{FF2B5EF4-FFF2-40B4-BE49-F238E27FC236}">
                <a16:creationId xmlns:a16="http://schemas.microsoft.com/office/drawing/2014/main" id="{5B610B0E-DA28-618D-8833-35461D1B966D}"/>
              </a:ext>
            </a:extLst>
          </p:cNvPr>
          <p:cNvSpPr txBox="1"/>
          <p:nvPr/>
        </p:nvSpPr>
        <p:spPr>
          <a:xfrm>
            <a:off x="4849552" y="2390214"/>
            <a:ext cx="55136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Se interpreta como el ingreso “base” o ingreso que la empresa genera independientemente de los gastos en publicidad.</a:t>
            </a:r>
            <a:endParaRPr lang="es-MX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19DBB23-9B10-44C2-A379-630DA251A4DA}"/>
              </a:ext>
            </a:extLst>
          </p:cNvPr>
          <p:cNvSpPr txBox="1"/>
          <p:nvPr/>
        </p:nvSpPr>
        <p:spPr>
          <a:xfrm>
            <a:off x="4849552" y="4123489"/>
            <a:ext cx="551364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Indica el cambio promedio en los ingresos de la empresa por cada unidad adicional de gasto en publicidad. Es decir, por cada millón de pesos </a:t>
            </a:r>
            <a:r>
              <a:rPr lang="es-ES"/>
              <a:t>adicional invertido </a:t>
            </a:r>
            <a:r>
              <a:rPr lang="es-ES" dirty="0"/>
              <a:t>en publicidad, se espera que los ingresos aumenten, en promedio, en 4.49 MDP.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8300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48EA15-F0F6-4A3C-8AF2-D43049045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2800" dirty="0"/>
              <a:t>4. Conocimientos mínimos</a:t>
            </a:r>
            <a:endParaRPr lang="es-MX" sz="2800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B2C89D9-E5F2-498D-BC0D-E53EBEF4D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33754-A9BB-4B69-81FF-3C8CFB780560}" type="slidenum">
              <a:rPr lang="es-MX" smtClean="0"/>
              <a:pPr/>
              <a:t>41</a:t>
            </a:fld>
            <a:endParaRPr lang="es-MX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B75A5F6A-FF67-6805-2D57-8FF95FD315E5}"/>
              </a:ext>
            </a:extLst>
          </p:cNvPr>
          <p:cNvSpPr/>
          <p:nvPr/>
        </p:nvSpPr>
        <p:spPr>
          <a:xfrm>
            <a:off x="4785276" y="3517935"/>
            <a:ext cx="2621448" cy="1168589"/>
          </a:xfrm>
          <a:prstGeom prst="ellipse">
            <a:avLst/>
          </a:prstGeom>
          <a:solidFill>
            <a:srgbClr val="00C4B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>
                <a:solidFill>
                  <a:schemeClr val="bg1"/>
                </a:solidFill>
              </a:rPr>
              <a:t>Conocimientos mínimos</a:t>
            </a:r>
            <a:endParaRPr lang="es-MX" sz="2000" b="1" dirty="0">
              <a:solidFill>
                <a:schemeClr val="bg1"/>
              </a:solidFill>
            </a:endParaRP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431AA642-B857-F679-E430-20035E9BB064}"/>
              </a:ext>
            </a:extLst>
          </p:cNvPr>
          <p:cNvSpPr/>
          <p:nvPr/>
        </p:nvSpPr>
        <p:spPr>
          <a:xfrm>
            <a:off x="7993050" y="4535144"/>
            <a:ext cx="2109821" cy="1848954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bg1"/>
                </a:solidFill>
                <a:cs typeface="Times New Roman" panose="02020603050405020304" pitchFamily="18" charset="0"/>
              </a:rPr>
              <a:t>Todos los modelos econométricos están basados en supuestos estadísticos, así como las pruebas de hipótesis.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E1D85C14-9914-AD38-4EE0-0D7DF4A78AE9}"/>
              </a:ext>
            </a:extLst>
          </p:cNvPr>
          <p:cNvSpPr/>
          <p:nvPr/>
        </p:nvSpPr>
        <p:spPr>
          <a:xfrm>
            <a:off x="679338" y="4382030"/>
            <a:ext cx="2329955" cy="22280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bg1"/>
                </a:solidFill>
                <a:cs typeface="Times New Roman" panose="02020603050405020304" pitchFamily="18" charset="0"/>
              </a:rPr>
              <a:t>Hoy en día, hay muchas herramientas computacionales que permiten estimar modelos completos y con menores errores que lo haría un humano. 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1E8B3212-33C2-C9E4-4497-98024E582BC9}"/>
              </a:ext>
            </a:extLst>
          </p:cNvPr>
          <p:cNvSpPr/>
          <p:nvPr/>
        </p:nvSpPr>
        <p:spPr>
          <a:xfrm>
            <a:off x="9479030" y="1571954"/>
            <a:ext cx="1737287" cy="1553077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>
                <a:solidFill>
                  <a:schemeClr val="bg1"/>
                </a:solidFill>
                <a:cs typeface="Times New Roman" panose="02020603050405020304" pitchFamily="18" charset="0"/>
              </a:rPr>
              <a:t>Principalmente, estadística, álgebra lineal y cálculo diferencial.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6580C3B3-F17D-EA69-E010-09251004DBE8}"/>
              </a:ext>
            </a:extLst>
          </p:cNvPr>
          <p:cNvSpPr/>
          <p:nvPr/>
        </p:nvSpPr>
        <p:spPr>
          <a:xfrm>
            <a:off x="3199678" y="3062799"/>
            <a:ext cx="1332305" cy="73240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b="1" dirty="0">
                <a:solidFill>
                  <a:schemeClr val="tx1"/>
                </a:solidFill>
                <a:cs typeface="Times New Roman" panose="02020603050405020304" pitchFamily="18" charset="0"/>
              </a:rPr>
              <a:t>Economía</a:t>
            </a:r>
            <a:endParaRPr lang="es-MX" sz="1400" dirty="0">
              <a:solidFill>
                <a:schemeClr val="tx1"/>
              </a:solidFill>
            </a:endParaRP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75AEE461-0A85-0055-AB58-B9C4E293D958}"/>
              </a:ext>
            </a:extLst>
          </p:cNvPr>
          <p:cNvSpPr/>
          <p:nvPr/>
        </p:nvSpPr>
        <p:spPr>
          <a:xfrm>
            <a:off x="3276600" y="4710342"/>
            <a:ext cx="1753651" cy="73240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b="1" dirty="0">
                <a:solidFill>
                  <a:schemeClr val="tx1"/>
                </a:solidFill>
                <a:cs typeface="Times New Roman" panose="02020603050405020304" pitchFamily="18" charset="0"/>
              </a:rPr>
              <a:t>Programación</a:t>
            </a:r>
            <a:endParaRPr lang="es-MX" sz="1400" dirty="0">
              <a:solidFill>
                <a:schemeClr val="tx1"/>
              </a:solidFill>
            </a:endParaRP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AFA75F58-F872-B697-2AC0-23856135CD9D}"/>
              </a:ext>
            </a:extLst>
          </p:cNvPr>
          <p:cNvSpPr/>
          <p:nvPr/>
        </p:nvSpPr>
        <p:spPr>
          <a:xfrm>
            <a:off x="7385360" y="2694298"/>
            <a:ext cx="1662601" cy="86146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b="1" dirty="0">
                <a:solidFill>
                  <a:schemeClr val="tx1"/>
                </a:solidFill>
                <a:cs typeface="Times New Roman" panose="02020603050405020304" pitchFamily="18" charset="0"/>
              </a:rPr>
              <a:t>Matemáticas</a:t>
            </a:r>
            <a:endParaRPr lang="es-MX" sz="1400" dirty="0">
              <a:solidFill>
                <a:schemeClr val="tx1"/>
              </a:solidFill>
            </a:endParaRPr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1BE3B5C7-2448-F761-FC95-EA2A80DF03D0}"/>
              </a:ext>
            </a:extLst>
          </p:cNvPr>
          <p:cNvSpPr/>
          <p:nvPr/>
        </p:nvSpPr>
        <p:spPr>
          <a:xfrm>
            <a:off x="9993492" y="3577318"/>
            <a:ext cx="1519170" cy="88185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b="1" dirty="0">
                <a:solidFill>
                  <a:srgbClr val="000000"/>
                </a:solidFill>
                <a:cs typeface="Times New Roman" panose="02020603050405020304" pitchFamily="18" charset="0"/>
              </a:rPr>
              <a:t>Estadística</a:t>
            </a:r>
            <a:endParaRPr lang="es-MX" sz="1400" dirty="0">
              <a:solidFill>
                <a:srgbClr val="000000"/>
              </a:solidFill>
            </a:endParaRPr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D7E950F1-F166-BFDC-B9A4-7B9388C76F88}"/>
              </a:ext>
            </a:extLst>
          </p:cNvPr>
          <p:cNvSpPr/>
          <p:nvPr/>
        </p:nvSpPr>
        <p:spPr>
          <a:xfrm>
            <a:off x="615028" y="1780093"/>
            <a:ext cx="2035040" cy="1848954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>
                <a:solidFill>
                  <a:schemeClr val="bg1"/>
                </a:solidFill>
                <a:cs typeface="Times New Roman" panose="02020603050405020304" pitchFamily="18" charset="0"/>
              </a:rPr>
              <a:t>Permite interpretar los resultados para aplicarlos al mundo real al responder preguntas económicas</a:t>
            </a:r>
            <a:endParaRPr lang="es-MX" sz="1200" dirty="0">
              <a:solidFill>
                <a:schemeClr val="bg1"/>
              </a:solidFill>
            </a:endParaRPr>
          </a:p>
        </p:txBody>
      </p: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F3F748E2-BA67-1D80-E4E7-5CBF3197DC30}"/>
              </a:ext>
            </a:extLst>
          </p:cNvPr>
          <p:cNvCxnSpPr>
            <a:cxnSpLocks/>
            <a:stCxn id="11" idx="6"/>
            <a:endCxn id="4" idx="1"/>
          </p:cNvCxnSpPr>
          <p:nvPr/>
        </p:nvCxnSpPr>
        <p:spPr>
          <a:xfrm>
            <a:off x="4531983" y="3429000"/>
            <a:ext cx="637195" cy="2600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0DA1D872-0474-FDCF-660F-341619838734}"/>
              </a:ext>
            </a:extLst>
          </p:cNvPr>
          <p:cNvCxnSpPr>
            <a:cxnSpLocks/>
            <a:stCxn id="26" idx="6"/>
            <a:endCxn id="11" idx="1"/>
          </p:cNvCxnSpPr>
          <p:nvPr/>
        </p:nvCxnSpPr>
        <p:spPr>
          <a:xfrm>
            <a:off x="2650068" y="2704570"/>
            <a:ext cx="744722" cy="4654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23B74A17-7A54-7D74-2D1D-5D1F91359E67}"/>
              </a:ext>
            </a:extLst>
          </p:cNvPr>
          <p:cNvCxnSpPr>
            <a:cxnSpLocks/>
            <a:stCxn id="8" idx="6"/>
            <a:endCxn id="12" idx="3"/>
          </p:cNvCxnSpPr>
          <p:nvPr/>
        </p:nvCxnSpPr>
        <p:spPr>
          <a:xfrm flipV="1">
            <a:off x="3009293" y="5335485"/>
            <a:ext cx="524123" cy="1605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2BD87002-52CB-9F50-2641-DF552C97E9AE}"/>
              </a:ext>
            </a:extLst>
          </p:cNvPr>
          <p:cNvCxnSpPr>
            <a:cxnSpLocks/>
            <a:stCxn id="12" idx="7"/>
            <a:endCxn id="4" idx="3"/>
          </p:cNvCxnSpPr>
          <p:nvPr/>
        </p:nvCxnSpPr>
        <p:spPr>
          <a:xfrm flipV="1">
            <a:off x="4773435" y="4515388"/>
            <a:ext cx="395743" cy="3022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42">
            <a:extLst>
              <a:ext uri="{FF2B5EF4-FFF2-40B4-BE49-F238E27FC236}">
                <a16:creationId xmlns:a16="http://schemas.microsoft.com/office/drawing/2014/main" id="{21D69D2A-62EA-CABC-8F93-EBCCCB8F91C5}"/>
              </a:ext>
            </a:extLst>
          </p:cNvPr>
          <p:cNvCxnSpPr>
            <a:cxnSpLocks/>
            <a:stCxn id="19" idx="3"/>
            <a:endCxn id="4" idx="7"/>
          </p:cNvCxnSpPr>
          <p:nvPr/>
        </p:nvCxnSpPr>
        <p:spPr>
          <a:xfrm flipH="1">
            <a:off x="7022822" y="3429605"/>
            <a:ext cx="606020" cy="25946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45">
            <a:extLst>
              <a:ext uri="{FF2B5EF4-FFF2-40B4-BE49-F238E27FC236}">
                <a16:creationId xmlns:a16="http://schemas.microsoft.com/office/drawing/2014/main" id="{620B3F8F-988D-1215-A934-F971757D71F3}"/>
              </a:ext>
            </a:extLst>
          </p:cNvPr>
          <p:cNvCxnSpPr>
            <a:cxnSpLocks/>
            <a:stCxn id="9" idx="2"/>
            <a:endCxn id="19" idx="7"/>
          </p:cNvCxnSpPr>
          <p:nvPr/>
        </p:nvCxnSpPr>
        <p:spPr>
          <a:xfrm flipH="1">
            <a:off x="8804479" y="2348493"/>
            <a:ext cx="674551" cy="4719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48">
            <a:extLst>
              <a:ext uri="{FF2B5EF4-FFF2-40B4-BE49-F238E27FC236}">
                <a16:creationId xmlns:a16="http://schemas.microsoft.com/office/drawing/2014/main" id="{4B99D255-0EA0-5E09-5B01-E4D77ACBAB77}"/>
              </a:ext>
            </a:extLst>
          </p:cNvPr>
          <p:cNvCxnSpPr>
            <a:cxnSpLocks/>
            <a:stCxn id="9" idx="4"/>
            <a:endCxn id="23" idx="0"/>
          </p:cNvCxnSpPr>
          <p:nvPr/>
        </p:nvCxnSpPr>
        <p:spPr>
          <a:xfrm>
            <a:off x="10347674" y="3125031"/>
            <a:ext cx="405403" cy="4522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51">
            <a:extLst>
              <a:ext uri="{FF2B5EF4-FFF2-40B4-BE49-F238E27FC236}">
                <a16:creationId xmlns:a16="http://schemas.microsoft.com/office/drawing/2014/main" id="{2FFFDA73-CD79-8BBC-EEB9-592B53569263}"/>
              </a:ext>
            </a:extLst>
          </p:cNvPr>
          <p:cNvCxnSpPr>
            <a:cxnSpLocks/>
            <a:stCxn id="23" idx="3"/>
            <a:endCxn id="5" idx="7"/>
          </p:cNvCxnSpPr>
          <p:nvPr/>
        </p:nvCxnSpPr>
        <p:spPr>
          <a:xfrm flipH="1">
            <a:off x="9793895" y="4330030"/>
            <a:ext cx="422074" cy="4758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77477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1668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ACA518-7F71-B8AE-4894-8C0034E67F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66E54A-52C6-C4EB-8994-F5A40F489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447" y="860707"/>
            <a:ext cx="11477106" cy="554549"/>
          </a:xfrm>
        </p:spPr>
        <p:txBody>
          <a:bodyPr anchor="b">
            <a:normAutofit/>
          </a:bodyPr>
          <a:lstStyle/>
          <a:p>
            <a:r>
              <a:rPr lang="es-ES" dirty="0"/>
              <a:t>3. Primer proyecto – Ventas de Videojuegos</a:t>
            </a:r>
            <a:endParaRPr lang="es-MX" dirty="0"/>
          </a:p>
        </p:txBody>
      </p:sp>
      <p:pic>
        <p:nvPicPr>
          <p:cNvPr id="5" name="Imagen 4" descr="Interfaz de usuario gráfica, Aplicación, Sitio web&#10;&#10;Descripción generada automáticamente">
            <a:extLst>
              <a:ext uri="{FF2B5EF4-FFF2-40B4-BE49-F238E27FC236}">
                <a16:creationId xmlns:a16="http://schemas.microsoft.com/office/drawing/2014/main" id="{21FD425E-8654-BDB9-0136-2D8AEC93A9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1284" y="1932715"/>
            <a:ext cx="7905720" cy="3794745"/>
          </a:xfrm>
          <a:prstGeom prst="rect">
            <a:avLst/>
          </a:prstGeom>
          <a:noFill/>
        </p:spPr>
      </p:pic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004F4859-45D0-6415-92D2-4DBBB68BD6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7447" y="6244919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CB579968-CE5A-4C52-8325-45E61F0A0BE6}" type="datetime4">
              <a:rPr lang="es-MX" smtClean="0"/>
              <a:pPr>
                <a:spcAft>
                  <a:spcPts val="600"/>
                </a:spcAft>
              </a:pPr>
              <a:t>16 de enero de 2025</a:t>
            </a:fld>
            <a:endParaRPr lang="es-MX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CF2AC59A-DB42-7305-9F4C-71224A3AD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78694" y="6244919"/>
            <a:ext cx="5634612" cy="365125"/>
          </a:xfrm>
        </p:spPr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D1C4C16-85D3-FAEB-0A5E-C3C3ACEB7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91353" y="6244919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E9833754-A9BB-4B69-81FF-3C8CFB780560}" type="slidenum">
              <a:rPr lang="es-MX" smtClean="0"/>
              <a:pPr>
                <a:spcAft>
                  <a:spcPts val="600"/>
                </a:spcAft>
              </a:pPr>
              <a:t>5</a:t>
            </a:fld>
            <a:endParaRPr lang="es-MX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8C8763FB-02D6-08AC-FA6F-3D7460CC2F0E}"/>
              </a:ext>
            </a:extLst>
          </p:cNvPr>
          <p:cNvSpPr txBox="1"/>
          <p:nvPr/>
        </p:nvSpPr>
        <p:spPr>
          <a:xfrm>
            <a:off x="461913" y="1932715"/>
            <a:ext cx="2816781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000" b="1" dirty="0">
                <a:solidFill>
                  <a:srgbClr val="002060"/>
                </a:solidFill>
              </a:rPr>
              <a:t>3.1 Cargar datos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Al abrir un nuevo reporte, nos aparece las siguientes opciones.</a:t>
            </a:r>
          </a:p>
          <a:p>
            <a:pPr algn="just"/>
            <a:endParaRPr lang="es-ES" dirty="0"/>
          </a:p>
          <a:p>
            <a:r>
              <a:rPr lang="es-ES" dirty="0"/>
              <a:t>Dependiendo del tipo de archivo que tengamos podemos seleccionar alguna opción u otra.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80403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7B8219-DD3A-6BDD-DB88-E00AA698B4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534467-80DD-B7F5-52ED-EB3C33BA3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447" y="860707"/>
            <a:ext cx="11477106" cy="554549"/>
          </a:xfrm>
        </p:spPr>
        <p:txBody>
          <a:bodyPr anchor="b">
            <a:normAutofit/>
          </a:bodyPr>
          <a:lstStyle/>
          <a:p>
            <a:r>
              <a:rPr lang="es-ES"/>
              <a:t>3. Primer proyecto – Ventas de Videojuegos</a:t>
            </a:r>
            <a:endParaRPr lang="es-MX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51D0AF23-F66C-D3A0-0637-47402C4227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7447" y="6244919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CB579968-CE5A-4C52-8325-45E61F0A0BE6}" type="datetime4">
              <a:rPr lang="es-MX" smtClean="0"/>
              <a:pPr>
                <a:spcAft>
                  <a:spcPts val="600"/>
                </a:spcAft>
              </a:pPr>
              <a:t>16 de enero de 2025</a:t>
            </a:fld>
            <a:endParaRPr lang="es-MX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E7D06FFF-B0B3-39C4-1571-CCB710FF5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78694" y="6244919"/>
            <a:ext cx="5634612" cy="365125"/>
          </a:xfrm>
        </p:spPr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9097ABA-1D39-A9DA-F2D7-A227D9FF8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91353" y="6244919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E9833754-A9BB-4B69-81FF-3C8CFB780560}" type="slidenum">
              <a:rPr lang="es-MX" smtClean="0"/>
              <a:pPr>
                <a:spcAft>
                  <a:spcPts val="600"/>
                </a:spcAft>
              </a:pPr>
              <a:t>6</a:t>
            </a:fld>
            <a:endParaRPr lang="es-MX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BC3854F-7A42-C2CA-7263-B4D5A11B8954}"/>
              </a:ext>
            </a:extLst>
          </p:cNvPr>
          <p:cNvSpPr txBox="1"/>
          <p:nvPr/>
        </p:nvSpPr>
        <p:spPr>
          <a:xfrm>
            <a:off x="461913" y="1659446"/>
            <a:ext cx="2816781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000" b="1" dirty="0">
                <a:solidFill>
                  <a:srgbClr val="002060"/>
                </a:solidFill>
              </a:rPr>
              <a:t>3.1 Cargar datos</a:t>
            </a:r>
          </a:p>
          <a:p>
            <a:pPr algn="just"/>
            <a:endParaRPr lang="es-ES" dirty="0"/>
          </a:p>
          <a:p>
            <a:r>
              <a:rPr lang="es-ES" dirty="0"/>
              <a:t>Cuando seleccionemos el archivo que queremos cargar, se nos abrirá un navegador donde aparecerán las tablas que queremos cargar.</a:t>
            </a:r>
          </a:p>
          <a:p>
            <a:endParaRPr lang="es-ES" dirty="0"/>
          </a:p>
          <a:p>
            <a:r>
              <a:rPr lang="es-ES" dirty="0"/>
              <a:t>Para indicar qué tablas tiene que cargar, es necesario seleccionar esta tabla dando </a:t>
            </a:r>
            <a:r>
              <a:rPr lang="es-ES" i="1" dirty="0" err="1"/>
              <a:t>click</a:t>
            </a:r>
            <a:r>
              <a:rPr lang="es-ES" dirty="0"/>
              <a:t> en el recuadro blanco que está al lado izquierdo del nombre de dicha tabla.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892F652-6C9D-5B80-C92F-EF71D056CDA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40504" b="50788"/>
          <a:stretch/>
        </p:blipFill>
        <p:spPr>
          <a:xfrm>
            <a:off x="4211140" y="1679553"/>
            <a:ext cx="6251813" cy="4232759"/>
          </a:xfrm>
          <a:prstGeom prst="rect">
            <a:avLst/>
          </a:prstGeom>
        </p:spPr>
      </p:pic>
      <p:sp>
        <p:nvSpPr>
          <p:cNvPr id="10" name="Flecha: a la derecha 9">
            <a:extLst>
              <a:ext uri="{FF2B5EF4-FFF2-40B4-BE49-F238E27FC236}">
                <a16:creationId xmlns:a16="http://schemas.microsoft.com/office/drawing/2014/main" id="{1F6603DA-5FEB-7834-D4C1-3350C24B3CA3}"/>
              </a:ext>
            </a:extLst>
          </p:cNvPr>
          <p:cNvSpPr/>
          <p:nvPr/>
        </p:nvSpPr>
        <p:spPr>
          <a:xfrm rot="13467304">
            <a:off x="4694807" y="4039325"/>
            <a:ext cx="1367032" cy="656195"/>
          </a:xfrm>
          <a:prstGeom prst="rightArrow">
            <a:avLst>
              <a:gd name="adj1" fmla="val 30753"/>
              <a:gd name="adj2" fmla="val 66665"/>
            </a:avLst>
          </a:prstGeom>
          <a:solidFill>
            <a:srgbClr val="00C4B3"/>
          </a:solidFill>
          <a:ln>
            <a:solidFill>
              <a:srgbClr val="00C4B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64929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7397C2-354C-EE2B-5E3E-8CB4B3D50C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BA8783-A4C5-3E2B-6323-5936AFA6F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447" y="860707"/>
            <a:ext cx="11477106" cy="554549"/>
          </a:xfrm>
        </p:spPr>
        <p:txBody>
          <a:bodyPr anchor="b">
            <a:normAutofit/>
          </a:bodyPr>
          <a:lstStyle/>
          <a:p>
            <a:r>
              <a:rPr lang="es-ES"/>
              <a:t>3. Primer proyecto – Ventas de Videojuegos</a:t>
            </a:r>
            <a:endParaRPr lang="es-MX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07AA34FE-5358-63B9-D35B-6C71A9936BC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7447" y="6244919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CB579968-CE5A-4C52-8325-45E61F0A0BE6}" type="datetime4">
              <a:rPr lang="es-MX" smtClean="0"/>
              <a:pPr>
                <a:spcAft>
                  <a:spcPts val="600"/>
                </a:spcAft>
              </a:pPr>
              <a:t>16 de enero de 2025</a:t>
            </a:fld>
            <a:endParaRPr lang="es-MX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2302989-BB03-9079-6817-608FA6FE6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78694" y="6244919"/>
            <a:ext cx="5634612" cy="365125"/>
          </a:xfrm>
        </p:spPr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B3CD159-FD2B-D3D5-3E97-871302387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91353" y="6244919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E9833754-A9BB-4B69-81FF-3C8CFB780560}" type="slidenum">
              <a:rPr lang="es-MX" smtClean="0"/>
              <a:pPr>
                <a:spcAft>
                  <a:spcPts val="600"/>
                </a:spcAft>
              </a:pPr>
              <a:t>7</a:t>
            </a:fld>
            <a:endParaRPr lang="es-MX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B23FA6B-D6B6-F879-ADF4-8AF8F2A1C4B8}"/>
              </a:ext>
            </a:extLst>
          </p:cNvPr>
          <p:cNvSpPr txBox="1"/>
          <p:nvPr/>
        </p:nvSpPr>
        <p:spPr>
          <a:xfrm>
            <a:off x="461913" y="1659446"/>
            <a:ext cx="3049772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solidFill>
                  <a:srgbClr val="002060"/>
                </a:solidFill>
              </a:rPr>
              <a:t>3.1 Cargar datos</a:t>
            </a:r>
          </a:p>
          <a:p>
            <a:endParaRPr lang="es-ES" dirty="0"/>
          </a:p>
          <a:p>
            <a:r>
              <a:rPr lang="es-ES" dirty="0"/>
              <a:t>Una vez seleccionada la tabla, se nos despliegan en la parte inferior derecha los siguientes botones:</a:t>
            </a:r>
          </a:p>
          <a:p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/>
              <a:t>Cargar</a:t>
            </a:r>
            <a:r>
              <a:rPr lang="es-ES" dirty="0"/>
              <a:t>: Es para importar directamente la tabla seleccionada.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/>
              <a:t>Transformar datos</a:t>
            </a:r>
            <a:r>
              <a:rPr lang="es-ES" dirty="0"/>
              <a:t>: Sirve para aplicar ciertos procesamientos a la tabla de datos antes de cargarla.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EFC93CF-F318-1082-1217-679794F447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290" y="1483565"/>
            <a:ext cx="6179845" cy="5058383"/>
          </a:xfrm>
          <a:prstGeom prst="rect">
            <a:avLst/>
          </a:prstGeom>
        </p:spPr>
      </p:pic>
      <p:sp>
        <p:nvSpPr>
          <p:cNvPr id="10" name="Flecha: a la derecha 9">
            <a:extLst>
              <a:ext uri="{FF2B5EF4-FFF2-40B4-BE49-F238E27FC236}">
                <a16:creationId xmlns:a16="http://schemas.microsoft.com/office/drawing/2014/main" id="{892B868E-9719-9137-E34C-A1D7ADE521B5}"/>
              </a:ext>
            </a:extLst>
          </p:cNvPr>
          <p:cNvSpPr/>
          <p:nvPr/>
        </p:nvSpPr>
        <p:spPr>
          <a:xfrm rot="19151924">
            <a:off x="3491868" y="2841146"/>
            <a:ext cx="1367032" cy="656195"/>
          </a:xfrm>
          <a:prstGeom prst="rightArrow">
            <a:avLst>
              <a:gd name="adj1" fmla="val 30753"/>
              <a:gd name="adj2" fmla="val 66665"/>
            </a:avLst>
          </a:prstGeom>
          <a:solidFill>
            <a:srgbClr val="00C4B3"/>
          </a:solidFill>
          <a:ln>
            <a:solidFill>
              <a:srgbClr val="00C4B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4222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AF9742-1E41-FEF2-F701-32EB446E26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9FAD7F-0A99-0009-75B7-E8453A382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447" y="860707"/>
            <a:ext cx="11477106" cy="554549"/>
          </a:xfrm>
        </p:spPr>
        <p:txBody>
          <a:bodyPr anchor="b">
            <a:normAutofit/>
          </a:bodyPr>
          <a:lstStyle/>
          <a:p>
            <a:r>
              <a:rPr lang="es-ES"/>
              <a:t>3. Primer proyecto – Ventas de Videojuegos</a:t>
            </a:r>
            <a:endParaRPr lang="es-MX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771CAAA2-A284-97D5-3B72-54F77A9C58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7447" y="6244919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CB579968-CE5A-4C52-8325-45E61F0A0BE6}" type="datetime4">
              <a:rPr lang="es-MX" smtClean="0"/>
              <a:pPr>
                <a:spcAft>
                  <a:spcPts val="600"/>
                </a:spcAft>
              </a:pPr>
              <a:t>16 de enero de 2025</a:t>
            </a:fld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033679A-034A-4662-FAAB-C48D62EB3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91353" y="6244919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E9833754-A9BB-4B69-81FF-3C8CFB780560}" type="slidenum">
              <a:rPr lang="es-MX" smtClean="0"/>
              <a:pPr>
                <a:spcAft>
                  <a:spcPts val="600"/>
                </a:spcAft>
              </a:pPr>
              <a:t>8</a:t>
            </a:fld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B522818-DC66-8A8F-AE17-94674403D6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2923" y="1608052"/>
            <a:ext cx="9186153" cy="4636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15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F51483-713C-9170-FEB0-8C8E92FA53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44076C-139C-8828-06BF-A35751F2F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447" y="860707"/>
            <a:ext cx="11477106" cy="554549"/>
          </a:xfrm>
        </p:spPr>
        <p:txBody>
          <a:bodyPr anchor="b">
            <a:normAutofit/>
          </a:bodyPr>
          <a:lstStyle/>
          <a:p>
            <a:r>
              <a:rPr lang="es-ES"/>
              <a:t>3. Primer proyecto – Ventas de Videojuegos</a:t>
            </a:r>
            <a:endParaRPr lang="es-MX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5BA753D0-B3AD-6374-6364-F47A54835E5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7447" y="6244919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CB579968-CE5A-4C52-8325-45E61F0A0BE6}" type="datetime4">
              <a:rPr lang="es-MX" smtClean="0"/>
              <a:pPr>
                <a:spcAft>
                  <a:spcPts val="600"/>
                </a:spcAft>
              </a:pPr>
              <a:t>16 de enero de 2025</a:t>
            </a:fld>
            <a:endParaRPr lang="es-MX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9A21F998-5883-EE88-EAD9-F992C0036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78694" y="6244919"/>
            <a:ext cx="5634612" cy="365125"/>
          </a:xfrm>
        </p:spPr>
        <p:txBody>
          <a:bodyPr/>
          <a:lstStyle/>
          <a:p>
            <a:endParaRPr lang="es-MX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E651139-FFCF-F114-EBC8-48C436543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91353" y="6244919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E9833754-A9BB-4B69-81FF-3C8CFB780560}" type="slidenum">
              <a:rPr lang="es-MX" smtClean="0"/>
              <a:pPr>
                <a:spcAft>
                  <a:spcPts val="600"/>
                </a:spcAft>
              </a:pPr>
              <a:t>9</a:t>
            </a:fld>
            <a:endParaRPr lang="es-MX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D21EB60-8BC9-165F-5D08-1113829A9E99}"/>
              </a:ext>
            </a:extLst>
          </p:cNvPr>
          <p:cNvSpPr txBox="1"/>
          <p:nvPr/>
        </p:nvSpPr>
        <p:spPr>
          <a:xfrm>
            <a:off x="673579" y="3488770"/>
            <a:ext cx="28167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solidFill>
                  <a:srgbClr val="000000"/>
                </a:solidFill>
              </a:rPr>
              <a:t>Tabla que se va a transformar o modificar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D228455-4B66-FD0F-2537-6E0F1B44A8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579" y="1944757"/>
            <a:ext cx="2162477" cy="57158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71FE4E18-214F-D842-336B-1C1267CEF7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9613" y="1966582"/>
            <a:ext cx="3143689" cy="2038635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4B6FE54D-A774-1D14-E000-C3ADB9AF5A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7397" y="1944757"/>
            <a:ext cx="3229426" cy="46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9860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Azul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E4ED97432F206439CABE98517A04CC4" ma:contentTypeVersion="11" ma:contentTypeDescription="Create a new document." ma:contentTypeScope="" ma:versionID="6b62c205fd8ffd02e70321e58f76dbdc">
  <xsd:schema xmlns:xsd="http://www.w3.org/2001/XMLSchema" xmlns:xs="http://www.w3.org/2001/XMLSchema" xmlns:p="http://schemas.microsoft.com/office/2006/metadata/properties" xmlns:ns2="09a029d1-31ad-43a7-b038-fad48f397838" xmlns:ns3="fba29468-f4cc-4bd3-a15f-23aa3e8538f9" targetNamespace="http://schemas.microsoft.com/office/2006/metadata/properties" ma:root="true" ma:fieldsID="e53212e2bfb10bd530949d0063c240b1" ns2:_="" ns3:_="">
    <xsd:import namespace="09a029d1-31ad-43a7-b038-fad48f397838"/>
    <xsd:import namespace="fba29468-f4cc-4bd3-a15f-23aa3e8538f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9a029d1-31ad-43a7-b038-fad48f39783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9f4240c8-aad2-4855-8106-53e42518e22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a29468-f4cc-4bd3-a15f-23aa3e8538f9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5ba8148f-a431-47b4-af4f-1c4e70016ddf}" ma:internalName="TaxCatchAll" ma:showField="CatchAllData" ma:web="fba29468-f4cc-4bd3-a15f-23aa3e8538f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fba29468-f4cc-4bd3-a15f-23aa3e8538f9" xsi:nil="true"/>
    <lcf76f155ced4ddcb4097134ff3c332f xmlns="09a029d1-31ad-43a7-b038-fad48f397838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3DDF9597-C9A3-4D60-84FC-8E295EA84E5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CB07579-42F6-4C13-815C-DA5B7F0EBB92}">
  <ds:schemaRefs>
    <ds:schemaRef ds:uri="09a029d1-31ad-43a7-b038-fad48f397838"/>
    <ds:schemaRef ds:uri="fba29468-f4cc-4bd3-a15f-23aa3e8538f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B77D1C4A-9252-47F4-899E-5337830DFCB1}">
  <ds:schemaRefs>
    <ds:schemaRef ds:uri="http://purl.org/dc/dcmitype/"/>
    <ds:schemaRef ds:uri="http://schemas.openxmlformats.org/package/2006/metadata/core-properties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09a029d1-31ad-43a7-b038-fad48f397838"/>
    <ds:schemaRef ds:uri="http://purl.org/dc/terms/"/>
    <ds:schemaRef ds:uri="fba29468-f4cc-4bd3-a15f-23aa3e8538f9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3297</TotalTime>
  <Words>1991</Words>
  <Application>Microsoft Office PowerPoint</Application>
  <PresentationFormat>Panorámica</PresentationFormat>
  <Paragraphs>285</Paragraphs>
  <Slides>42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42</vt:i4>
      </vt:variant>
    </vt:vector>
  </HeadingPairs>
  <TitlesOfParts>
    <vt:vector size="47" baseType="lpstr">
      <vt:lpstr>Arial</vt:lpstr>
      <vt:lpstr>Calibri</vt:lpstr>
      <vt:lpstr>Cambria Math</vt:lpstr>
      <vt:lpstr>Times New Roman</vt:lpstr>
      <vt:lpstr>Tema de Office</vt:lpstr>
      <vt:lpstr>Introducción a la econometría</vt:lpstr>
      <vt:lpstr>Tabla de contenido</vt:lpstr>
      <vt:lpstr>3. Primer proyecto – Ventas de Videojuegos</vt:lpstr>
      <vt:lpstr>3. Primer proyecto – Ventas de Videojuegos</vt:lpstr>
      <vt:lpstr>3. Primer proyecto – Ventas de Videojuegos</vt:lpstr>
      <vt:lpstr>3. Primer proyecto – Ventas de Videojuegos</vt:lpstr>
      <vt:lpstr>3. Primer proyecto – Ventas de Videojuegos</vt:lpstr>
      <vt:lpstr>3. Primer proyecto – Ventas de Videojuegos</vt:lpstr>
      <vt:lpstr>3. Primer proyecto – Ventas de Videojuegos</vt:lpstr>
      <vt:lpstr>3. Primer proyecto – Ventas de Videojuegos</vt:lpstr>
      <vt:lpstr>3. Primer proyecto – Ventas de Videojuegos</vt:lpstr>
      <vt:lpstr>3. Primer proyecto – Ventas de Videojuegos</vt:lpstr>
      <vt:lpstr>3. Primer proyecto – Ventas de Videojuegos</vt:lpstr>
      <vt:lpstr>3. Primer proyecto – Ventas de Videojuegos</vt:lpstr>
      <vt:lpstr>3. Primer proyecto – Ventas de Videojuegos</vt:lpstr>
      <vt:lpstr>3. Primer proyecto – Ventas de Videojuegos</vt:lpstr>
      <vt:lpstr>3. Primer proyecto – Ventas de Videojuegos</vt:lpstr>
      <vt:lpstr>3. Primer proyecto – Ventas de Videojuegos</vt:lpstr>
      <vt:lpstr>3. Primer proyecto – Ventas de Videojuegos</vt:lpstr>
      <vt:lpstr>3. Primer proyecto – Ventas de Videojuegos</vt:lpstr>
      <vt:lpstr>3. Primer proyecto – Ventas de Videojuegos</vt:lpstr>
      <vt:lpstr>3. Primer proyecto – Ventas de Videojuegos</vt:lpstr>
      <vt:lpstr>3. Primer proyecto – Ventas de Videojuegos</vt:lpstr>
      <vt:lpstr>3. Primer proyecto – Ventas de Videojuegos</vt:lpstr>
      <vt:lpstr>3. Primer proyecto – Ventas de Videojuegos</vt:lpstr>
      <vt:lpstr>3. Primer proyecto – Ventas de Videojuegos</vt:lpstr>
      <vt:lpstr>3. Primer proyecto – Ventas de Videojuegos</vt:lpstr>
      <vt:lpstr>3. Primer proyecto – Ventas de Videojuegos</vt:lpstr>
      <vt:lpstr>3. Primer proyecto – Ventas de Videojuegos</vt:lpstr>
      <vt:lpstr>1. Qué es la econometría</vt:lpstr>
      <vt:lpstr>2. Aplicación a la competencia económica</vt:lpstr>
      <vt:lpstr>2. Aplicación a la competencia económica</vt:lpstr>
      <vt:lpstr>2. Aplicación a la competencia económica</vt:lpstr>
      <vt:lpstr>3. Ejemplo introductorio</vt:lpstr>
      <vt:lpstr>3. Ejemplo introductorio</vt:lpstr>
      <vt:lpstr>3. Ejemplo introductorio</vt:lpstr>
      <vt:lpstr>3. Ejemplo introductorio</vt:lpstr>
      <vt:lpstr>3. Ejemplo introductorio</vt:lpstr>
      <vt:lpstr>3. Ejemplo introductorio</vt:lpstr>
      <vt:lpstr>3. Ejemplo introductorio</vt:lpstr>
      <vt:lpstr>4. Conocimientos mínimos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Plantilla PPT conmemorativa 2</dc:title>
  <dc:creator>Ramírez Arce Pedro Antonio</dc:creator>
  <cp:lastModifiedBy>Huerta Montellano Antonio</cp:lastModifiedBy>
  <cp:revision>4</cp:revision>
  <dcterms:created xsi:type="dcterms:W3CDTF">2021-10-29T16:34:44Z</dcterms:created>
  <dcterms:modified xsi:type="dcterms:W3CDTF">2025-01-17T17:04:55Z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0x0101007E4ED97432F206439CABE98517A04CC4</vt:lpwstr>
  </property>
  <property fmtid="{D5CDD505-2E9C-101B-9397-08002B2CF9AE}" pid="3" name="MediaServiceImageTags">
    <vt:lpwstr/>
  </property>
</Properties>
</file>