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7" r:id="rId6"/>
    <p:sldId id="266" r:id="rId7"/>
    <p:sldId id="307" r:id="rId8"/>
    <p:sldId id="320" r:id="rId9"/>
    <p:sldId id="340" r:id="rId10"/>
    <p:sldId id="341" r:id="rId11"/>
    <p:sldId id="343" r:id="rId12"/>
    <p:sldId id="34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E8B836-2CF8-1378-531E-B9FDA4021906}" name="Gamboa Mendoza Zyanya Andrea" initials="ZG" userId="S::zgamboa@cofece.mx::b31c866f-9241-4187-a604-7817b5536984" providerId="AD"/>
  <p188:author id="{0456C33B-E70F-8102-AE9D-FDD5D3FB66BD}" name="Salazar Monjarás Gustavo" initials="SMG" userId="S::gsalazar@cofece.mx::c2253098-38b4-4931-8625-46185c707aa3" providerId="AD"/>
  <p188:author id="{98804589-78E4-F811-AEEE-4DD3231D8FC6}" name="Guadarrama Gamboa Jorge" initials="GGJ" userId="S::jguadarramag@cofece.mx::9e19cd45-39c7-4699-be4b-b9014f3853a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B3"/>
    <a:srgbClr val="000000"/>
    <a:srgbClr val="00B8A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71D64-83EB-4C9B-8054-1E9011762B4D}" v="8" dt="2025-01-16T21:44:41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8" autoAdjust="0"/>
    <p:restoredTop sz="87484" autoAdjust="0"/>
  </p:normalViewPr>
  <p:slideViewPr>
    <p:cSldViewPr snapToGrid="0">
      <p:cViewPr varScale="1">
        <p:scale>
          <a:sx n="73" d="100"/>
          <a:sy n="73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erta Montellano Antonio" userId="f4f8967a-a5a1-4421-98ad-1afd73d0f1d0" providerId="ADAL" clId="{83A71D64-83EB-4C9B-8054-1E9011762B4D}"/>
    <pc:docChg chg="undo custSel addSld delSld modSld">
      <pc:chgData name="Huerta Montellano Antonio" userId="f4f8967a-a5a1-4421-98ad-1afd73d0f1d0" providerId="ADAL" clId="{83A71D64-83EB-4C9B-8054-1E9011762B4D}" dt="2025-01-16T21:46:51.709" v="278" actId="1036"/>
      <pc:docMkLst>
        <pc:docMk/>
      </pc:docMkLst>
      <pc:sldChg chg="modSp mod">
        <pc:chgData name="Huerta Montellano Antonio" userId="f4f8967a-a5a1-4421-98ad-1afd73d0f1d0" providerId="ADAL" clId="{83A71D64-83EB-4C9B-8054-1E9011762B4D}" dt="2025-01-15T21:29:27.123" v="126" actId="20577"/>
        <pc:sldMkLst>
          <pc:docMk/>
          <pc:sldMk cId="4138972276" sldId="256"/>
        </pc:sldMkLst>
        <pc:spChg chg="mod">
          <ac:chgData name="Huerta Montellano Antonio" userId="f4f8967a-a5a1-4421-98ad-1afd73d0f1d0" providerId="ADAL" clId="{83A71D64-83EB-4C9B-8054-1E9011762B4D}" dt="2025-01-15T21:29:27.123" v="126" actId="20577"/>
          <ac:spMkLst>
            <pc:docMk/>
            <pc:sldMk cId="4138972276" sldId="256"/>
            <ac:spMk id="2" creationId="{182EDEC2-2184-4A15-B7FE-C46E5051EBB9}"/>
          </ac:spMkLst>
        </pc:spChg>
      </pc:sldChg>
      <pc:sldChg chg="del">
        <pc:chgData name="Huerta Montellano Antonio" userId="f4f8967a-a5a1-4421-98ad-1afd73d0f1d0" providerId="ADAL" clId="{83A71D64-83EB-4C9B-8054-1E9011762B4D}" dt="2025-01-15T21:23:52.324" v="38" actId="47"/>
        <pc:sldMkLst>
          <pc:docMk/>
          <pc:sldMk cId="2671668789" sldId="265"/>
        </pc:sldMkLst>
      </pc:sldChg>
      <pc:sldChg chg="del">
        <pc:chgData name="Huerta Montellano Antonio" userId="f4f8967a-a5a1-4421-98ad-1afd73d0f1d0" providerId="ADAL" clId="{83A71D64-83EB-4C9B-8054-1E9011762B4D}" dt="2025-01-15T21:23:52.104" v="37" actId="47"/>
        <pc:sldMkLst>
          <pc:docMk/>
          <pc:sldMk cId="3797747735" sldId="296"/>
        </pc:sldMkLst>
      </pc:sldChg>
      <pc:sldChg chg="del">
        <pc:chgData name="Huerta Montellano Antonio" userId="f4f8967a-a5a1-4421-98ad-1afd73d0f1d0" providerId="ADAL" clId="{83A71D64-83EB-4C9B-8054-1E9011762B4D}" dt="2025-01-15T21:23:49.988" v="26" actId="47"/>
        <pc:sldMkLst>
          <pc:docMk/>
          <pc:sldMk cId="1018187941" sldId="298"/>
        </pc:sldMkLst>
      </pc:sldChg>
      <pc:sldChg chg="del">
        <pc:chgData name="Huerta Montellano Antonio" userId="f4f8967a-a5a1-4421-98ad-1afd73d0f1d0" providerId="ADAL" clId="{83A71D64-83EB-4C9B-8054-1E9011762B4D}" dt="2025-01-15T21:23:43.977" v="0" actId="47"/>
        <pc:sldMkLst>
          <pc:docMk/>
          <pc:sldMk cId="540110914" sldId="299"/>
        </pc:sldMkLst>
      </pc:sldChg>
      <pc:sldChg chg="del">
        <pc:chgData name="Huerta Montellano Antonio" userId="f4f8967a-a5a1-4421-98ad-1afd73d0f1d0" providerId="ADAL" clId="{83A71D64-83EB-4C9B-8054-1E9011762B4D}" dt="2025-01-15T21:23:50.670" v="30" actId="47"/>
        <pc:sldMkLst>
          <pc:docMk/>
          <pc:sldMk cId="3180576997" sldId="300"/>
        </pc:sldMkLst>
      </pc:sldChg>
      <pc:sldChg chg="del">
        <pc:chgData name="Huerta Montellano Antonio" userId="f4f8967a-a5a1-4421-98ad-1afd73d0f1d0" providerId="ADAL" clId="{83A71D64-83EB-4C9B-8054-1E9011762B4D}" dt="2025-01-15T21:23:50.272" v="28" actId="47"/>
        <pc:sldMkLst>
          <pc:docMk/>
          <pc:sldMk cId="1373710647" sldId="304"/>
        </pc:sldMkLst>
      </pc:sldChg>
      <pc:sldChg chg="del">
        <pc:chgData name="Huerta Montellano Antonio" userId="f4f8967a-a5a1-4421-98ad-1afd73d0f1d0" providerId="ADAL" clId="{83A71D64-83EB-4C9B-8054-1E9011762B4D}" dt="2025-01-15T21:23:50.079" v="27" actId="47"/>
        <pc:sldMkLst>
          <pc:docMk/>
          <pc:sldMk cId="1289269736" sldId="305"/>
        </pc:sldMkLst>
      </pc:sldChg>
      <pc:sldChg chg="del">
        <pc:chgData name="Huerta Montellano Antonio" userId="f4f8967a-a5a1-4421-98ad-1afd73d0f1d0" providerId="ADAL" clId="{83A71D64-83EB-4C9B-8054-1E9011762B4D}" dt="2025-01-15T21:23:50.456" v="29" actId="47"/>
        <pc:sldMkLst>
          <pc:docMk/>
          <pc:sldMk cId="508689597" sldId="306"/>
        </pc:sldMkLst>
      </pc:sldChg>
      <pc:sldChg chg="del">
        <pc:chgData name="Huerta Montellano Antonio" userId="f4f8967a-a5a1-4421-98ad-1afd73d0f1d0" providerId="ADAL" clId="{83A71D64-83EB-4C9B-8054-1E9011762B4D}" dt="2025-01-15T21:23:50.942" v="31" actId="47"/>
        <pc:sldMkLst>
          <pc:docMk/>
          <pc:sldMk cId="3984204615" sldId="308"/>
        </pc:sldMkLst>
      </pc:sldChg>
      <pc:sldChg chg="del">
        <pc:chgData name="Huerta Montellano Antonio" userId="f4f8967a-a5a1-4421-98ad-1afd73d0f1d0" providerId="ADAL" clId="{83A71D64-83EB-4C9B-8054-1E9011762B4D}" dt="2025-01-15T21:23:51.178" v="32" actId="47"/>
        <pc:sldMkLst>
          <pc:docMk/>
          <pc:sldMk cId="2240946791" sldId="309"/>
        </pc:sldMkLst>
      </pc:sldChg>
      <pc:sldChg chg="del">
        <pc:chgData name="Huerta Montellano Antonio" userId="f4f8967a-a5a1-4421-98ad-1afd73d0f1d0" providerId="ADAL" clId="{83A71D64-83EB-4C9B-8054-1E9011762B4D}" dt="2025-01-15T21:23:51.478" v="33" actId="47"/>
        <pc:sldMkLst>
          <pc:docMk/>
          <pc:sldMk cId="666953114" sldId="310"/>
        </pc:sldMkLst>
      </pc:sldChg>
      <pc:sldChg chg="del">
        <pc:chgData name="Huerta Montellano Antonio" userId="f4f8967a-a5a1-4421-98ad-1afd73d0f1d0" providerId="ADAL" clId="{83A71D64-83EB-4C9B-8054-1E9011762B4D}" dt="2025-01-15T21:23:51.740" v="34" actId="47"/>
        <pc:sldMkLst>
          <pc:docMk/>
          <pc:sldMk cId="2068963093" sldId="311"/>
        </pc:sldMkLst>
      </pc:sldChg>
      <pc:sldChg chg="del">
        <pc:chgData name="Huerta Montellano Antonio" userId="f4f8967a-a5a1-4421-98ad-1afd73d0f1d0" providerId="ADAL" clId="{83A71D64-83EB-4C9B-8054-1E9011762B4D}" dt="2025-01-15T21:23:51.819" v="35" actId="47"/>
        <pc:sldMkLst>
          <pc:docMk/>
          <pc:sldMk cId="3676958317" sldId="312"/>
        </pc:sldMkLst>
      </pc:sldChg>
      <pc:sldChg chg="del">
        <pc:chgData name="Huerta Montellano Antonio" userId="f4f8967a-a5a1-4421-98ad-1afd73d0f1d0" providerId="ADAL" clId="{83A71D64-83EB-4C9B-8054-1E9011762B4D}" dt="2025-01-15T21:23:51.965" v="36" actId="47"/>
        <pc:sldMkLst>
          <pc:docMk/>
          <pc:sldMk cId="347830071" sldId="313"/>
        </pc:sldMkLst>
      </pc:sldChg>
      <pc:sldChg chg="del">
        <pc:chgData name="Huerta Montellano Antonio" userId="f4f8967a-a5a1-4421-98ad-1afd73d0f1d0" providerId="ADAL" clId="{83A71D64-83EB-4C9B-8054-1E9011762B4D}" dt="2025-01-15T21:23:44.847" v="1" actId="47"/>
        <pc:sldMkLst>
          <pc:docMk/>
          <pc:sldMk cId="3169206587" sldId="314"/>
        </pc:sldMkLst>
      </pc:sldChg>
      <pc:sldChg chg="del">
        <pc:chgData name="Huerta Montellano Antonio" userId="f4f8967a-a5a1-4421-98ad-1afd73d0f1d0" providerId="ADAL" clId="{83A71D64-83EB-4C9B-8054-1E9011762B4D}" dt="2025-01-15T21:23:45.127" v="2" actId="47"/>
        <pc:sldMkLst>
          <pc:docMk/>
          <pc:sldMk cId="1280403533" sldId="315"/>
        </pc:sldMkLst>
      </pc:sldChg>
      <pc:sldChg chg="del">
        <pc:chgData name="Huerta Montellano Antonio" userId="f4f8967a-a5a1-4421-98ad-1afd73d0f1d0" providerId="ADAL" clId="{83A71D64-83EB-4C9B-8054-1E9011762B4D}" dt="2025-01-15T21:23:45.320" v="3" actId="47"/>
        <pc:sldMkLst>
          <pc:docMk/>
          <pc:sldMk cId="134222566" sldId="316"/>
        </pc:sldMkLst>
      </pc:sldChg>
      <pc:sldChg chg="del">
        <pc:chgData name="Huerta Montellano Antonio" userId="f4f8967a-a5a1-4421-98ad-1afd73d0f1d0" providerId="ADAL" clId="{83A71D64-83EB-4C9B-8054-1E9011762B4D}" dt="2025-01-15T21:23:45.576" v="4" actId="47"/>
        <pc:sldMkLst>
          <pc:docMk/>
          <pc:sldMk cId="112415332" sldId="317"/>
        </pc:sldMkLst>
      </pc:sldChg>
      <pc:sldChg chg="del">
        <pc:chgData name="Huerta Montellano Antonio" userId="f4f8967a-a5a1-4421-98ad-1afd73d0f1d0" providerId="ADAL" clId="{83A71D64-83EB-4C9B-8054-1E9011762B4D}" dt="2025-01-15T21:23:45.746" v="5" actId="47"/>
        <pc:sldMkLst>
          <pc:docMk/>
          <pc:sldMk cId="1083986087" sldId="318"/>
        </pc:sldMkLst>
      </pc:sldChg>
      <pc:sldChg chg="del">
        <pc:chgData name="Huerta Montellano Antonio" userId="f4f8967a-a5a1-4421-98ad-1afd73d0f1d0" providerId="ADAL" clId="{83A71D64-83EB-4C9B-8054-1E9011762B4D}" dt="2025-01-15T21:23:46.075" v="6" actId="47"/>
        <pc:sldMkLst>
          <pc:docMk/>
          <pc:sldMk cId="2939274733" sldId="319"/>
        </pc:sldMkLst>
      </pc:sldChg>
      <pc:sldChg chg="add del">
        <pc:chgData name="Huerta Montellano Antonio" userId="f4f8967a-a5a1-4421-98ad-1afd73d0f1d0" providerId="ADAL" clId="{83A71D64-83EB-4C9B-8054-1E9011762B4D}" dt="2025-01-15T21:23:54.393" v="42" actId="47"/>
        <pc:sldMkLst>
          <pc:docMk/>
          <pc:sldMk cId="1339059148" sldId="320"/>
        </pc:sldMkLst>
      </pc:sldChg>
      <pc:sldChg chg="del">
        <pc:chgData name="Huerta Montellano Antonio" userId="f4f8967a-a5a1-4421-98ad-1afd73d0f1d0" providerId="ADAL" clId="{83A71D64-83EB-4C9B-8054-1E9011762B4D}" dt="2025-01-15T21:23:46.239" v="7" actId="47"/>
        <pc:sldMkLst>
          <pc:docMk/>
          <pc:sldMk cId="3303455018" sldId="321"/>
        </pc:sldMkLst>
      </pc:sldChg>
      <pc:sldChg chg="del">
        <pc:chgData name="Huerta Montellano Antonio" userId="f4f8967a-a5a1-4421-98ad-1afd73d0f1d0" providerId="ADAL" clId="{83A71D64-83EB-4C9B-8054-1E9011762B4D}" dt="2025-01-15T21:23:46.577" v="9" actId="47"/>
        <pc:sldMkLst>
          <pc:docMk/>
          <pc:sldMk cId="1149152922" sldId="322"/>
        </pc:sldMkLst>
      </pc:sldChg>
      <pc:sldChg chg="del">
        <pc:chgData name="Huerta Montellano Antonio" userId="f4f8967a-a5a1-4421-98ad-1afd73d0f1d0" providerId="ADAL" clId="{83A71D64-83EB-4C9B-8054-1E9011762B4D}" dt="2025-01-15T21:23:46.786" v="10" actId="47"/>
        <pc:sldMkLst>
          <pc:docMk/>
          <pc:sldMk cId="1189514433" sldId="323"/>
        </pc:sldMkLst>
      </pc:sldChg>
      <pc:sldChg chg="del">
        <pc:chgData name="Huerta Montellano Antonio" userId="f4f8967a-a5a1-4421-98ad-1afd73d0f1d0" providerId="ADAL" clId="{83A71D64-83EB-4C9B-8054-1E9011762B4D}" dt="2025-01-15T21:23:46.491" v="8" actId="47"/>
        <pc:sldMkLst>
          <pc:docMk/>
          <pc:sldMk cId="2616226698" sldId="324"/>
        </pc:sldMkLst>
      </pc:sldChg>
      <pc:sldChg chg="del">
        <pc:chgData name="Huerta Montellano Antonio" userId="f4f8967a-a5a1-4421-98ad-1afd73d0f1d0" providerId="ADAL" clId="{83A71D64-83EB-4C9B-8054-1E9011762B4D}" dt="2025-01-15T21:23:46.982" v="11" actId="47"/>
        <pc:sldMkLst>
          <pc:docMk/>
          <pc:sldMk cId="117649189" sldId="325"/>
        </pc:sldMkLst>
      </pc:sldChg>
      <pc:sldChg chg="del">
        <pc:chgData name="Huerta Montellano Antonio" userId="f4f8967a-a5a1-4421-98ad-1afd73d0f1d0" providerId="ADAL" clId="{83A71D64-83EB-4C9B-8054-1E9011762B4D}" dt="2025-01-15T21:23:47.178" v="12" actId="47"/>
        <pc:sldMkLst>
          <pc:docMk/>
          <pc:sldMk cId="258027654" sldId="326"/>
        </pc:sldMkLst>
      </pc:sldChg>
      <pc:sldChg chg="del">
        <pc:chgData name="Huerta Montellano Antonio" userId="f4f8967a-a5a1-4421-98ad-1afd73d0f1d0" providerId="ADAL" clId="{83A71D64-83EB-4C9B-8054-1E9011762B4D}" dt="2025-01-15T21:23:47.393" v="13" actId="47"/>
        <pc:sldMkLst>
          <pc:docMk/>
          <pc:sldMk cId="788728617" sldId="327"/>
        </pc:sldMkLst>
      </pc:sldChg>
      <pc:sldChg chg="del">
        <pc:chgData name="Huerta Montellano Antonio" userId="f4f8967a-a5a1-4421-98ad-1afd73d0f1d0" providerId="ADAL" clId="{83A71D64-83EB-4C9B-8054-1E9011762B4D}" dt="2025-01-15T21:23:47.605" v="14" actId="47"/>
        <pc:sldMkLst>
          <pc:docMk/>
          <pc:sldMk cId="2848595053" sldId="328"/>
        </pc:sldMkLst>
      </pc:sldChg>
      <pc:sldChg chg="del">
        <pc:chgData name="Huerta Montellano Antonio" userId="f4f8967a-a5a1-4421-98ad-1afd73d0f1d0" providerId="ADAL" clId="{83A71D64-83EB-4C9B-8054-1E9011762B4D}" dt="2025-01-15T21:23:47.797" v="15" actId="47"/>
        <pc:sldMkLst>
          <pc:docMk/>
          <pc:sldMk cId="1736501554" sldId="329"/>
        </pc:sldMkLst>
      </pc:sldChg>
      <pc:sldChg chg="del">
        <pc:chgData name="Huerta Montellano Antonio" userId="f4f8967a-a5a1-4421-98ad-1afd73d0f1d0" providerId="ADAL" clId="{83A71D64-83EB-4C9B-8054-1E9011762B4D}" dt="2025-01-15T21:23:48.001" v="16" actId="47"/>
        <pc:sldMkLst>
          <pc:docMk/>
          <pc:sldMk cId="3943448042" sldId="330"/>
        </pc:sldMkLst>
      </pc:sldChg>
      <pc:sldChg chg="del">
        <pc:chgData name="Huerta Montellano Antonio" userId="f4f8967a-a5a1-4421-98ad-1afd73d0f1d0" providerId="ADAL" clId="{83A71D64-83EB-4C9B-8054-1E9011762B4D}" dt="2025-01-15T21:23:48.180" v="17" actId="47"/>
        <pc:sldMkLst>
          <pc:docMk/>
          <pc:sldMk cId="407657041" sldId="331"/>
        </pc:sldMkLst>
      </pc:sldChg>
      <pc:sldChg chg="del">
        <pc:chgData name="Huerta Montellano Antonio" userId="f4f8967a-a5a1-4421-98ad-1afd73d0f1d0" providerId="ADAL" clId="{83A71D64-83EB-4C9B-8054-1E9011762B4D}" dt="2025-01-15T21:23:48.377" v="18" actId="47"/>
        <pc:sldMkLst>
          <pc:docMk/>
          <pc:sldMk cId="1218431581" sldId="332"/>
        </pc:sldMkLst>
      </pc:sldChg>
      <pc:sldChg chg="del">
        <pc:chgData name="Huerta Montellano Antonio" userId="f4f8967a-a5a1-4421-98ad-1afd73d0f1d0" providerId="ADAL" clId="{83A71D64-83EB-4C9B-8054-1E9011762B4D}" dt="2025-01-15T21:23:48.566" v="19" actId="47"/>
        <pc:sldMkLst>
          <pc:docMk/>
          <pc:sldMk cId="237055297" sldId="333"/>
        </pc:sldMkLst>
      </pc:sldChg>
      <pc:sldChg chg="del">
        <pc:chgData name="Huerta Montellano Antonio" userId="f4f8967a-a5a1-4421-98ad-1afd73d0f1d0" providerId="ADAL" clId="{83A71D64-83EB-4C9B-8054-1E9011762B4D}" dt="2025-01-15T21:23:48.785" v="20" actId="47"/>
        <pc:sldMkLst>
          <pc:docMk/>
          <pc:sldMk cId="215938702" sldId="334"/>
        </pc:sldMkLst>
      </pc:sldChg>
      <pc:sldChg chg="del">
        <pc:chgData name="Huerta Montellano Antonio" userId="f4f8967a-a5a1-4421-98ad-1afd73d0f1d0" providerId="ADAL" clId="{83A71D64-83EB-4C9B-8054-1E9011762B4D}" dt="2025-01-15T21:23:48.969" v="21" actId="47"/>
        <pc:sldMkLst>
          <pc:docMk/>
          <pc:sldMk cId="2137125060" sldId="335"/>
        </pc:sldMkLst>
      </pc:sldChg>
      <pc:sldChg chg="del">
        <pc:chgData name="Huerta Montellano Antonio" userId="f4f8967a-a5a1-4421-98ad-1afd73d0f1d0" providerId="ADAL" clId="{83A71D64-83EB-4C9B-8054-1E9011762B4D}" dt="2025-01-15T21:23:49.145" v="22" actId="47"/>
        <pc:sldMkLst>
          <pc:docMk/>
          <pc:sldMk cId="2898776670" sldId="336"/>
        </pc:sldMkLst>
      </pc:sldChg>
      <pc:sldChg chg="del">
        <pc:chgData name="Huerta Montellano Antonio" userId="f4f8967a-a5a1-4421-98ad-1afd73d0f1d0" providerId="ADAL" clId="{83A71D64-83EB-4C9B-8054-1E9011762B4D}" dt="2025-01-15T21:23:49.340" v="23" actId="47"/>
        <pc:sldMkLst>
          <pc:docMk/>
          <pc:sldMk cId="2292132275" sldId="337"/>
        </pc:sldMkLst>
      </pc:sldChg>
      <pc:sldChg chg="del">
        <pc:chgData name="Huerta Montellano Antonio" userId="f4f8967a-a5a1-4421-98ad-1afd73d0f1d0" providerId="ADAL" clId="{83A71D64-83EB-4C9B-8054-1E9011762B4D}" dt="2025-01-15T21:23:49.511" v="24" actId="47"/>
        <pc:sldMkLst>
          <pc:docMk/>
          <pc:sldMk cId="3188364577" sldId="338"/>
        </pc:sldMkLst>
      </pc:sldChg>
      <pc:sldChg chg="del">
        <pc:chgData name="Huerta Montellano Antonio" userId="f4f8967a-a5a1-4421-98ad-1afd73d0f1d0" providerId="ADAL" clId="{83A71D64-83EB-4C9B-8054-1E9011762B4D}" dt="2025-01-15T21:23:49.782" v="25" actId="47"/>
        <pc:sldMkLst>
          <pc:docMk/>
          <pc:sldMk cId="303103521" sldId="339"/>
        </pc:sldMkLst>
      </pc:sldChg>
      <pc:sldChg chg="add del">
        <pc:chgData name="Huerta Montellano Antonio" userId="f4f8967a-a5a1-4421-98ad-1afd73d0f1d0" providerId="ADAL" clId="{83A71D64-83EB-4C9B-8054-1E9011762B4D}" dt="2025-01-15T21:23:55.485" v="43" actId="47"/>
        <pc:sldMkLst>
          <pc:docMk/>
          <pc:sldMk cId="2886594844" sldId="340"/>
        </pc:sldMkLst>
      </pc:sldChg>
      <pc:sldChg chg="addSp modSp add del">
        <pc:chgData name="Huerta Montellano Antonio" userId="f4f8967a-a5a1-4421-98ad-1afd73d0f1d0" providerId="ADAL" clId="{83A71D64-83EB-4C9B-8054-1E9011762B4D}" dt="2025-01-15T21:24:09.976" v="47"/>
        <pc:sldMkLst>
          <pc:docMk/>
          <pc:sldMk cId="2950451270" sldId="341"/>
        </pc:sldMkLst>
        <pc:graphicFrameChg chg="add mod">
          <ac:chgData name="Huerta Montellano Antonio" userId="f4f8967a-a5a1-4421-98ad-1afd73d0f1d0" providerId="ADAL" clId="{83A71D64-83EB-4C9B-8054-1E9011762B4D}" dt="2025-01-15T21:24:09.976" v="47"/>
          <ac:graphicFrameMkLst>
            <pc:docMk/>
            <pc:sldMk cId="2950451270" sldId="341"/>
            <ac:graphicFrameMk id="3" creationId="{445AEC3D-5FDB-973F-5CC3-D1A2DD70614B}"/>
          </ac:graphicFrameMkLst>
        </pc:graphicFrameChg>
        <pc:graphicFrameChg chg="add mod">
          <ac:chgData name="Huerta Montellano Antonio" userId="f4f8967a-a5a1-4421-98ad-1afd73d0f1d0" providerId="ADAL" clId="{83A71D64-83EB-4C9B-8054-1E9011762B4D}" dt="2025-01-15T21:24:07.115" v="46"/>
          <ac:graphicFrameMkLst>
            <pc:docMk/>
            <pc:sldMk cId="2950451270" sldId="341"/>
            <ac:graphicFrameMk id="4" creationId="{F7B43B29-E820-9BCC-F176-3CE849BA93E7}"/>
          </ac:graphicFrameMkLst>
        </pc:graphicFrameChg>
      </pc:sldChg>
      <pc:sldChg chg="addSp delSp modSp add mod">
        <pc:chgData name="Huerta Montellano Antonio" userId="f4f8967a-a5a1-4421-98ad-1afd73d0f1d0" providerId="ADAL" clId="{83A71D64-83EB-4C9B-8054-1E9011762B4D}" dt="2025-01-15T21:25:51.211" v="107" actId="207"/>
        <pc:sldMkLst>
          <pc:docMk/>
          <pc:sldMk cId="2317614468" sldId="342"/>
        </pc:sldMkLst>
        <pc:spChg chg="mod">
          <ac:chgData name="Huerta Montellano Antonio" userId="f4f8967a-a5a1-4421-98ad-1afd73d0f1d0" providerId="ADAL" clId="{83A71D64-83EB-4C9B-8054-1E9011762B4D}" dt="2025-01-15T21:24:24.583" v="68" actId="20577"/>
          <ac:spMkLst>
            <pc:docMk/>
            <pc:sldMk cId="2317614468" sldId="342"/>
            <ac:spMk id="2" creationId="{2A358F86-25C0-D89F-1BD5-C5D0547F1635}"/>
          </ac:spMkLst>
        </pc:spChg>
        <pc:spChg chg="add mod">
          <ac:chgData name="Huerta Montellano Antonio" userId="f4f8967a-a5a1-4421-98ad-1afd73d0f1d0" providerId="ADAL" clId="{83A71D64-83EB-4C9B-8054-1E9011762B4D}" dt="2025-01-15T21:25:35.372" v="100" actId="1076"/>
          <ac:spMkLst>
            <pc:docMk/>
            <pc:sldMk cId="2317614468" sldId="342"/>
            <ac:spMk id="3" creationId="{42DBA64B-A654-A932-0D07-F7134BEA2A6A}"/>
          </ac:spMkLst>
        </pc:spChg>
        <pc:spChg chg="add mod">
          <ac:chgData name="Huerta Montellano Antonio" userId="f4f8967a-a5a1-4421-98ad-1afd73d0f1d0" providerId="ADAL" clId="{83A71D64-83EB-4C9B-8054-1E9011762B4D}" dt="2025-01-15T21:25:51.211" v="107" actId="207"/>
          <ac:spMkLst>
            <pc:docMk/>
            <pc:sldMk cId="2317614468" sldId="342"/>
            <ac:spMk id="4" creationId="{0E27D1ED-2738-0A0A-AF10-299D4884C995}"/>
          </ac:spMkLst>
        </pc:spChg>
        <pc:spChg chg="del">
          <ac:chgData name="Huerta Montellano Antonio" userId="f4f8967a-a5a1-4421-98ad-1afd73d0f1d0" providerId="ADAL" clId="{83A71D64-83EB-4C9B-8054-1E9011762B4D}" dt="2025-01-15T21:24:32.666" v="69" actId="478"/>
          <ac:spMkLst>
            <pc:docMk/>
            <pc:sldMk cId="2317614468" sldId="342"/>
            <ac:spMk id="9" creationId="{3773BC9F-E4F2-8D97-8E50-EC6588B133D2}"/>
          </ac:spMkLst>
        </pc:spChg>
        <pc:picChg chg="del">
          <ac:chgData name="Huerta Montellano Antonio" userId="f4f8967a-a5a1-4421-98ad-1afd73d0f1d0" providerId="ADAL" clId="{83A71D64-83EB-4C9B-8054-1E9011762B4D}" dt="2025-01-15T21:24:14.625" v="49" actId="478"/>
          <ac:picMkLst>
            <pc:docMk/>
            <pc:sldMk cId="2317614468" sldId="342"/>
            <ac:picMk id="12" creationId="{D4A5BF14-8011-1C0F-EE5C-A33723B4DA59}"/>
          </ac:picMkLst>
        </pc:picChg>
      </pc:sldChg>
      <pc:sldChg chg="addSp delSp modSp add mod">
        <pc:chgData name="Huerta Montellano Antonio" userId="f4f8967a-a5a1-4421-98ad-1afd73d0f1d0" providerId="ADAL" clId="{83A71D64-83EB-4C9B-8054-1E9011762B4D}" dt="2025-01-16T21:46:51.709" v="278" actId="1036"/>
        <pc:sldMkLst>
          <pc:docMk/>
          <pc:sldMk cId="1199250435" sldId="343"/>
        </pc:sldMkLst>
        <pc:spChg chg="mod">
          <ac:chgData name="Huerta Montellano Antonio" userId="f4f8967a-a5a1-4421-98ad-1afd73d0f1d0" providerId="ADAL" clId="{83A71D64-83EB-4C9B-8054-1E9011762B4D}" dt="2025-01-16T21:46:02.285" v="238" actId="20577"/>
          <ac:spMkLst>
            <pc:docMk/>
            <pc:sldMk cId="1199250435" sldId="343"/>
            <ac:spMk id="9" creationId="{5A95E6D8-CC73-595B-7E07-E0FA020F8AD8}"/>
          </ac:spMkLst>
        </pc:spChg>
        <pc:picChg chg="add mod modCrop">
          <ac:chgData name="Huerta Montellano Antonio" userId="f4f8967a-a5a1-4421-98ad-1afd73d0f1d0" providerId="ADAL" clId="{83A71D64-83EB-4C9B-8054-1E9011762B4D}" dt="2025-01-16T21:46:51.709" v="278" actId="1036"/>
          <ac:picMkLst>
            <pc:docMk/>
            <pc:sldMk cId="1199250435" sldId="343"/>
            <ac:picMk id="4" creationId="{C8E2C76F-5260-D539-9E3F-7544A280959C}"/>
          </ac:picMkLst>
        </pc:picChg>
        <pc:picChg chg="del">
          <ac:chgData name="Huerta Montellano Antonio" userId="f4f8967a-a5a1-4421-98ad-1afd73d0f1d0" providerId="ADAL" clId="{83A71D64-83EB-4C9B-8054-1E9011762B4D}" dt="2025-01-16T21:46:04.161" v="239" actId="478"/>
          <ac:picMkLst>
            <pc:docMk/>
            <pc:sldMk cId="1199250435" sldId="343"/>
            <ac:picMk id="12" creationId="{E246C0CB-CBA5-0E50-5D90-6F020BE8B821}"/>
          </ac:picMkLst>
        </pc:picChg>
      </pc:sldChg>
    </pc:docChg>
  </pc:docChgLst>
  <pc:docChgLst>
    <pc:chgData name="Huerta Montellano Antonio" userId="f4f8967a-a5a1-4421-98ad-1afd73d0f1d0" providerId="ADAL" clId="{25197083-41DC-4D0C-98E2-B14F83A37F0B}"/>
    <pc:docChg chg="undo redo custSel addSld delSld modSld sldOrd">
      <pc:chgData name="Huerta Montellano Antonio" userId="f4f8967a-a5a1-4421-98ad-1afd73d0f1d0" providerId="ADAL" clId="{25197083-41DC-4D0C-98E2-B14F83A37F0B}" dt="2025-01-15T21:23:03.627" v="1993" actId="14100"/>
      <pc:docMkLst>
        <pc:docMk/>
      </pc:docMkLst>
      <pc:sldChg chg="addSp delSp modSp mod">
        <pc:chgData name="Huerta Montellano Antonio" userId="f4f8967a-a5a1-4421-98ad-1afd73d0f1d0" providerId="ADAL" clId="{25197083-41DC-4D0C-98E2-B14F83A37F0B}" dt="2025-01-15T17:28:01.333" v="1043" actId="1037"/>
        <pc:sldMkLst>
          <pc:docMk/>
          <pc:sldMk cId="1778855194" sldId="266"/>
        </pc:sldMkLst>
        <pc:spChg chg="mod">
          <ac:chgData name="Huerta Montellano Antonio" userId="f4f8967a-a5a1-4421-98ad-1afd73d0f1d0" providerId="ADAL" clId="{25197083-41DC-4D0C-98E2-B14F83A37F0B}" dt="2025-01-15T17:12:53.849" v="369" actId="20577"/>
          <ac:spMkLst>
            <pc:docMk/>
            <pc:sldMk cId="1778855194" sldId="266"/>
            <ac:spMk id="2" creationId="{A548EA15-F0F6-4A3C-8AF2-D43049045C9F}"/>
          </ac:spMkLst>
        </pc:spChg>
        <pc:spChg chg="add mod">
          <ac:chgData name="Huerta Montellano Antonio" userId="f4f8967a-a5a1-4421-98ad-1afd73d0f1d0" providerId="ADAL" clId="{25197083-41DC-4D0C-98E2-B14F83A37F0B}" dt="2025-01-15T17:26:35.870" v="1022" actId="1036"/>
          <ac:spMkLst>
            <pc:docMk/>
            <pc:sldMk cId="1778855194" sldId="266"/>
            <ac:spMk id="3" creationId="{6FBCA27A-B7EC-1E26-E353-6EA318F314A6}"/>
          </ac:spMkLst>
        </pc:spChg>
        <pc:spChg chg="add mod">
          <ac:chgData name="Huerta Montellano Antonio" userId="f4f8967a-a5a1-4421-98ad-1afd73d0f1d0" providerId="ADAL" clId="{25197083-41DC-4D0C-98E2-B14F83A37F0B}" dt="2025-01-15T17:25:47.858" v="858" actId="20577"/>
          <ac:spMkLst>
            <pc:docMk/>
            <pc:sldMk cId="1778855194" sldId="266"/>
            <ac:spMk id="4" creationId="{9451432B-0F5D-AC54-6494-A26AE66E82DE}"/>
          </ac:spMkLst>
        </pc:spChg>
        <pc:spChg chg="add del mod">
          <ac:chgData name="Huerta Montellano Antonio" userId="f4f8967a-a5a1-4421-98ad-1afd73d0f1d0" providerId="ADAL" clId="{25197083-41DC-4D0C-98E2-B14F83A37F0B}" dt="2025-01-15T17:27:11.280" v="1026" actId="478"/>
          <ac:spMkLst>
            <pc:docMk/>
            <pc:sldMk cId="1778855194" sldId="266"/>
            <ac:spMk id="5" creationId="{598AFA1B-AF65-E404-5AA9-DB6807CB4047}"/>
          </ac:spMkLst>
        </pc:spChg>
        <pc:spChg chg="mod">
          <ac:chgData name="Huerta Montellano Antonio" userId="f4f8967a-a5a1-4421-98ad-1afd73d0f1d0" providerId="ADAL" clId="{25197083-41DC-4D0C-98E2-B14F83A37F0B}" dt="2025-01-15T17:26:27.405" v="998" actId="20577"/>
          <ac:spMkLst>
            <pc:docMk/>
            <pc:sldMk cId="1778855194" sldId="266"/>
            <ac:spMk id="13" creationId="{9F67BAD8-12EE-6DF7-2222-DBF8F33C9FE8}"/>
          </ac:spMkLst>
        </pc:spChg>
        <pc:cxnChg chg="add mod">
          <ac:chgData name="Huerta Montellano Antonio" userId="f4f8967a-a5a1-4421-98ad-1afd73d0f1d0" providerId="ADAL" clId="{25197083-41DC-4D0C-98E2-B14F83A37F0B}" dt="2025-01-15T17:28:01.333" v="1043" actId="1037"/>
          <ac:cxnSpMkLst>
            <pc:docMk/>
            <pc:sldMk cId="1778855194" sldId="266"/>
            <ac:cxnSpMk id="8" creationId="{9372E11D-76DE-CCE9-AF8A-8EF47CB1D5A7}"/>
          </ac:cxnSpMkLst>
        </pc:cxnChg>
      </pc:sldChg>
      <pc:sldChg chg="modSp mod">
        <pc:chgData name="Huerta Montellano Antonio" userId="f4f8967a-a5a1-4421-98ad-1afd73d0f1d0" providerId="ADAL" clId="{25197083-41DC-4D0C-98E2-B14F83A37F0B}" dt="2025-01-15T18:48:20.209" v="1652" actId="1036"/>
        <pc:sldMkLst>
          <pc:docMk/>
          <pc:sldMk cId="14548078" sldId="267"/>
        </pc:sldMkLst>
        <pc:spChg chg="mod">
          <ac:chgData name="Huerta Montellano Antonio" userId="f4f8967a-a5a1-4421-98ad-1afd73d0f1d0" providerId="ADAL" clId="{25197083-41DC-4D0C-98E2-B14F83A37F0B}" dt="2025-01-15T18:48:20.209" v="1652" actId="1036"/>
          <ac:spMkLst>
            <pc:docMk/>
            <pc:sldMk cId="14548078" sldId="267"/>
            <ac:spMk id="3" creationId="{0BE1B64B-B421-D91C-1710-90BED2C4B1CB}"/>
          </ac:spMkLst>
        </pc:spChg>
      </pc:sldChg>
      <pc:sldChg chg="addSp modSp del mod ord">
        <pc:chgData name="Huerta Montellano Antonio" userId="f4f8967a-a5a1-4421-98ad-1afd73d0f1d0" providerId="ADAL" clId="{25197083-41DC-4D0C-98E2-B14F83A37F0B}" dt="2025-01-15T19:09:00.506" v="1750" actId="47"/>
        <pc:sldMkLst>
          <pc:docMk/>
          <pc:sldMk cId="544740682" sldId="297"/>
        </pc:sldMkLst>
        <pc:spChg chg="mod">
          <ac:chgData name="Huerta Montellano Antonio" userId="f4f8967a-a5a1-4421-98ad-1afd73d0f1d0" providerId="ADAL" clId="{25197083-41DC-4D0C-98E2-B14F83A37F0B}" dt="2025-01-15T19:08:41.908" v="1748" actId="14100"/>
          <ac:spMkLst>
            <pc:docMk/>
            <pc:sldMk cId="544740682" sldId="297"/>
            <ac:spMk id="13" creationId="{9F67BAD8-12EE-6DF7-2222-DBF8F33C9FE8}"/>
          </ac:spMkLst>
        </pc:spChg>
        <pc:picChg chg="add mod">
          <ac:chgData name="Huerta Montellano Antonio" userId="f4f8967a-a5a1-4421-98ad-1afd73d0f1d0" providerId="ADAL" clId="{25197083-41DC-4D0C-98E2-B14F83A37F0B}" dt="2025-01-15T19:08:32.604" v="1743" actId="1076"/>
          <ac:picMkLst>
            <pc:docMk/>
            <pc:sldMk cId="544740682" sldId="297"/>
            <ac:picMk id="4" creationId="{36693AC0-E235-B858-58A7-1510011B3E04}"/>
          </ac:picMkLst>
        </pc:picChg>
      </pc:sldChg>
      <pc:sldChg chg="modSp mod">
        <pc:chgData name="Huerta Montellano Antonio" userId="f4f8967a-a5a1-4421-98ad-1afd73d0f1d0" providerId="ADAL" clId="{25197083-41DC-4D0C-98E2-B14F83A37F0B}" dt="2025-01-15T19:08:21.771" v="1741" actId="1076"/>
        <pc:sldMkLst>
          <pc:docMk/>
          <pc:sldMk cId="1018187941" sldId="298"/>
        </pc:sldMkLst>
        <pc:spChg chg="mod">
          <ac:chgData name="Huerta Montellano Antonio" userId="f4f8967a-a5a1-4421-98ad-1afd73d0f1d0" providerId="ADAL" clId="{25197083-41DC-4D0C-98E2-B14F83A37F0B}" dt="2025-01-15T19:08:21.771" v="1741" actId="1076"/>
          <ac:spMkLst>
            <pc:docMk/>
            <pc:sldMk cId="1018187941" sldId="298"/>
            <ac:spMk id="13" creationId="{9F67BAD8-12EE-6DF7-2222-DBF8F33C9FE8}"/>
          </ac:spMkLst>
        </pc:spChg>
      </pc:sldChg>
      <pc:sldChg chg="addSp delSp modSp mod">
        <pc:chgData name="Huerta Montellano Antonio" userId="f4f8967a-a5a1-4421-98ad-1afd73d0f1d0" providerId="ADAL" clId="{25197083-41DC-4D0C-98E2-B14F83A37F0B}" dt="2025-01-15T17:32:41.627" v="1104" actId="20577"/>
        <pc:sldMkLst>
          <pc:docMk/>
          <pc:sldMk cId="540110914" sldId="299"/>
        </pc:sldMkLst>
        <pc:spChg chg="mod">
          <ac:chgData name="Huerta Montellano Antonio" userId="f4f8967a-a5a1-4421-98ad-1afd73d0f1d0" providerId="ADAL" clId="{25197083-41DC-4D0C-98E2-B14F83A37F0B}" dt="2025-01-15T17:32:41.627" v="1104" actId="20577"/>
          <ac:spMkLst>
            <pc:docMk/>
            <pc:sldMk cId="540110914" sldId="299"/>
            <ac:spMk id="2" creationId="{A548EA15-F0F6-4A3C-8AF2-D43049045C9F}"/>
          </ac:spMkLst>
        </pc:spChg>
        <pc:spChg chg="del">
          <ac:chgData name="Huerta Montellano Antonio" userId="f4f8967a-a5a1-4421-98ad-1afd73d0f1d0" providerId="ADAL" clId="{25197083-41DC-4D0C-98E2-B14F83A37F0B}" dt="2025-01-15T17:28:59.149" v="1067" actId="478"/>
          <ac:spMkLst>
            <pc:docMk/>
            <pc:sldMk cId="540110914" sldId="299"/>
            <ac:spMk id="13" creationId="{9F67BAD8-12EE-6DF7-2222-DBF8F33C9FE8}"/>
          </ac:spMkLst>
        </pc:spChg>
        <pc:spChg chg="del">
          <ac:chgData name="Huerta Montellano Antonio" userId="f4f8967a-a5a1-4421-98ad-1afd73d0f1d0" providerId="ADAL" clId="{25197083-41DC-4D0C-98E2-B14F83A37F0B}" dt="2025-01-15T17:28:55.894" v="1066" actId="478"/>
          <ac:spMkLst>
            <pc:docMk/>
            <pc:sldMk cId="540110914" sldId="299"/>
            <ac:spMk id="28" creationId="{E4F6B471-997F-464E-1B6A-005AC40108DD}"/>
          </ac:spMkLst>
        </pc:spChg>
        <pc:spChg chg="del">
          <ac:chgData name="Huerta Montellano Antonio" userId="f4f8967a-a5a1-4421-98ad-1afd73d0f1d0" providerId="ADAL" clId="{25197083-41DC-4D0C-98E2-B14F83A37F0B}" dt="2025-01-15T17:28:55.894" v="1066" actId="478"/>
          <ac:spMkLst>
            <pc:docMk/>
            <pc:sldMk cId="540110914" sldId="299"/>
            <ac:spMk id="54" creationId="{7F3EEA9C-0EA3-4C87-BC06-486D011F757D}"/>
          </ac:spMkLst>
        </pc:spChg>
        <pc:spChg chg="del">
          <ac:chgData name="Huerta Montellano Antonio" userId="f4f8967a-a5a1-4421-98ad-1afd73d0f1d0" providerId="ADAL" clId="{25197083-41DC-4D0C-98E2-B14F83A37F0B}" dt="2025-01-15T17:28:55.894" v="1066" actId="478"/>
          <ac:spMkLst>
            <pc:docMk/>
            <pc:sldMk cId="540110914" sldId="299"/>
            <ac:spMk id="55" creationId="{6B240B84-3DD9-8E0B-22AE-DE3E1E4765A6}"/>
          </ac:spMkLst>
        </pc:spChg>
        <pc:grpChg chg="del">
          <ac:chgData name="Huerta Montellano Antonio" userId="f4f8967a-a5a1-4421-98ad-1afd73d0f1d0" providerId="ADAL" clId="{25197083-41DC-4D0C-98E2-B14F83A37F0B}" dt="2025-01-15T17:28:55.894" v="1066" actId="478"/>
          <ac:grpSpMkLst>
            <pc:docMk/>
            <pc:sldMk cId="540110914" sldId="299"/>
            <ac:grpSpMk id="16" creationId="{2562BE1B-5B51-2A19-99FB-4FFA28987534}"/>
          </ac:grpSpMkLst>
        </pc:grpChg>
        <pc:grpChg chg="del">
          <ac:chgData name="Huerta Montellano Antonio" userId="f4f8967a-a5a1-4421-98ad-1afd73d0f1d0" providerId="ADAL" clId="{25197083-41DC-4D0C-98E2-B14F83A37F0B}" dt="2025-01-15T17:28:55.894" v="1066" actId="478"/>
          <ac:grpSpMkLst>
            <pc:docMk/>
            <pc:sldMk cId="540110914" sldId="299"/>
            <ac:grpSpMk id="45" creationId="{F51DDA78-25EB-DD52-8ABD-A5D6A1FD9D03}"/>
          </ac:grpSpMkLst>
        </pc:grpChg>
        <pc:grpChg chg="del">
          <ac:chgData name="Huerta Montellano Antonio" userId="f4f8967a-a5a1-4421-98ad-1afd73d0f1d0" providerId="ADAL" clId="{25197083-41DC-4D0C-98E2-B14F83A37F0B}" dt="2025-01-15T17:28:55.894" v="1066" actId="478"/>
          <ac:grpSpMkLst>
            <pc:docMk/>
            <pc:sldMk cId="540110914" sldId="299"/>
            <ac:grpSpMk id="46" creationId="{11CD606E-C524-AAE6-B1FA-1D9FB6956B89}"/>
          </ac:grpSpMkLst>
        </pc:grpChg>
        <pc:grpChg chg="del">
          <ac:chgData name="Huerta Montellano Antonio" userId="f4f8967a-a5a1-4421-98ad-1afd73d0f1d0" providerId="ADAL" clId="{25197083-41DC-4D0C-98E2-B14F83A37F0B}" dt="2025-01-15T17:28:55.894" v="1066" actId="478"/>
          <ac:grpSpMkLst>
            <pc:docMk/>
            <pc:sldMk cId="540110914" sldId="299"/>
            <ac:grpSpMk id="52" creationId="{6EC075BF-CD4E-3DD6-F5F6-4A2549F05DBA}"/>
          </ac:grpSpMkLst>
        </pc:grpChg>
        <pc:picChg chg="add mod">
          <ac:chgData name="Huerta Montellano Antonio" userId="f4f8967a-a5a1-4421-98ad-1afd73d0f1d0" providerId="ADAL" clId="{25197083-41DC-4D0C-98E2-B14F83A37F0B}" dt="2025-01-15T17:32:27.685" v="1075" actId="408"/>
          <ac:picMkLst>
            <pc:docMk/>
            <pc:sldMk cId="540110914" sldId="299"/>
            <ac:picMk id="7" creationId="{B8D1DAC6-8A14-DF7F-41C1-378C43C7694C}"/>
          </ac:picMkLst>
        </pc:picChg>
        <pc:cxnChg chg="mod">
          <ac:chgData name="Huerta Montellano Antonio" userId="f4f8967a-a5a1-4421-98ad-1afd73d0f1d0" providerId="ADAL" clId="{25197083-41DC-4D0C-98E2-B14F83A37F0B}" dt="2025-01-15T17:28:55.894" v="1066" actId="478"/>
          <ac:cxnSpMkLst>
            <pc:docMk/>
            <pc:sldMk cId="540110914" sldId="299"/>
            <ac:cxnSpMk id="4" creationId="{E91DEDD4-58E7-1711-EDFA-29E7DED11726}"/>
          </ac:cxnSpMkLst>
        </pc:cxnChg>
        <pc:cxnChg chg="mod">
          <ac:chgData name="Huerta Montellano Antonio" userId="f4f8967a-a5a1-4421-98ad-1afd73d0f1d0" providerId="ADAL" clId="{25197083-41DC-4D0C-98E2-B14F83A37F0B}" dt="2025-01-15T17:28:55.894" v="1066" actId="478"/>
          <ac:cxnSpMkLst>
            <pc:docMk/>
            <pc:sldMk cId="540110914" sldId="299"/>
            <ac:cxnSpMk id="29" creationId="{3DD5D895-ECD7-6D70-5A04-9E447BFFC374}"/>
          </ac:cxnSpMkLst>
        </pc:cxnChg>
        <pc:cxnChg chg="del">
          <ac:chgData name="Huerta Montellano Antonio" userId="f4f8967a-a5a1-4421-98ad-1afd73d0f1d0" providerId="ADAL" clId="{25197083-41DC-4D0C-98E2-B14F83A37F0B}" dt="2025-01-15T17:28:55.894" v="1066" actId="478"/>
          <ac:cxnSpMkLst>
            <pc:docMk/>
            <pc:sldMk cId="540110914" sldId="299"/>
            <ac:cxnSpMk id="56" creationId="{20A29320-8716-B6E5-D53C-D028FFE9B90C}"/>
          </ac:cxnSpMkLst>
        </pc:cxnChg>
        <pc:cxnChg chg="del">
          <ac:chgData name="Huerta Montellano Antonio" userId="f4f8967a-a5a1-4421-98ad-1afd73d0f1d0" providerId="ADAL" clId="{25197083-41DC-4D0C-98E2-B14F83A37F0B}" dt="2025-01-15T17:28:55.894" v="1066" actId="478"/>
          <ac:cxnSpMkLst>
            <pc:docMk/>
            <pc:sldMk cId="540110914" sldId="299"/>
            <ac:cxnSpMk id="59" creationId="{40E8460E-A7C8-29AC-E740-89D0B50F7919}"/>
          </ac:cxnSpMkLst>
        </pc:cxnChg>
      </pc:sldChg>
      <pc:sldChg chg="addSp modSp mod">
        <pc:chgData name="Huerta Montellano Antonio" userId="f4f8967a-a5a1-4421-98ad-1afd73d0f1d0" providerId="ADAL" clId="{25197083-41DC-4D0C-98E2-B14F83A37F0B}" dt="2025-01-15T17:22:42.137" v="531" actId="1076"/>
        <pc:sldMkLst>
          <pc:docMk/>
          <pc:sldMk cId="33079646" sldId="307"/>
        </pc:sldMkLst>
        <pc:spChg chg="add mod">
          <ac:chgData name="Huerta Montellano Antonio" userId="f4f8967a-a5a1-4421-98ad-1afd73d0f1d0" providerId="ADAL" clId="{25197083-41DC-4D0C-98E2-B14F83A37F0B}" dt="2025-01-15T17:09:05.429" v="359" actId="1076"/>
          <ac:spMkLst>
            <pc:docMk/>
            <pc:sldMk cId="33079646" sldId="307"/>
            <ac:spMk id="4" creationId="{C460701D-AEB2-6945-B632-3C80D4AA0700}"/>
          </ac:spMkLst>
        </pc:spChg>
        <pc:spChg chg="add mod">
          <ac:chgData name="Huerta Montellano Antonio" userId="f4f8967a-a5a1-4421-98ad-1afd73d0f1d0" providerId="ADAL" clId="{25197083-41DC-4D0C-98E2-B14F83A37F0B}" dt="2025-01-15T17:09:00.949" v="358" actId="14100"/>
          <ac:spMkLst>
            <pc:docMk/>
            <pc:sldMk cId="33079646" sldId="307"/>
            <ac:spMk id="5" creationId="{CA51F500-C3C9-503D-C08E-8C8653913F25}"/>
          </ac:spMkLst>
        </pc:spChg>
        <pc:spChg chg="add mod">
          <ac:chgData name="Huerta Montellano Antonio" userId="f4f8967a-a5a1-4421-98ad-1afd73d0f1d0" providerId="ADAL" clId="{25197083-41DC-4D0C-98E2-B14F83A37F0B}" dt="2025-01-15T17:22:42.137" v="531" actId="1076"/>
          <ac:spMkLst>
            <pc:docMk/>
            <pc:sldMk cId="33079646" sldId="307"/>
            <ac:spMk id="7" creationId="{7D70D099-4BB6-04B4-5A90-39680D178EE5}"/>
          </ac:spMkLst>
        </pc:spChg>
        <pc:spChg chg="mod">
          <ac:chgData name="Huerta Montellano Antonio" userId="f4f8967a-a5a1-4421-98ad-1afd73d0f1d0" providerId="ADAL" clId="{25197083-41DC-4D0C-98E2-B14F83A37F0B}" dt="2025-01-15T17:09:17.909" v="362" actId="1076"/>
          <ac:spMkLst>
            <pc:docMk/>
            <pc:sldMk cId="33079646" sldId="307"/>
            <ac:spMk id="54" creationId="{7F3EEA9C-0EA3-4C87-BC06-486D011F757D}"/>
          </ac:spMkLst>
        </pc:spChg>
        <pc:spChg chg="mod">
          <ac:chgData name="Huerta Montellano Antonio" userId="f4f8967a-a5a1-4421-98ad-1afd73d0f1d0" providerId="ADAL" clId="{25197083-41DC-4D0C-98E2-B14F83A37F0B}" dt="2025-01-15T17:09:14.117" v="361" actId="14100"/>
          <ac:spMkLst>
            <pc:docMk/>
            <pc:sldMk cId="33079646" sldId="307"/>
            <ac:spMk id="55" creationId="{6B240B84-3DD9-8E0B-22AE-DE3E1E4765A6}"/>
          </ac:spMkLst>
        </pc:spChg>
      </pc:sldChg>
      <pc:sldChg chg="addSp delSp modSp add mod">
        <pc:chgData name="Huerta Montellano Antonio" userId="f4f8967a-a5a1-4421-98ad-1afd73d0f1d0" providerId="ADAL" clId="{25197083-41DC-4D0C-98E2-B14F83A37F0B}" dt="2025-01-15T17:33:32.140" v="1109" actId="1076"/>
        <pc:sldMkLst>
          <pc:docMk/>
          <pc:sldMk cId="3169206587" sldId="314"/>
        </pc:sldMkLst>
        <pc:picChg chg="add mod">
          <ac:chgData name="Huerta Montellano Antonio" userId="f4f8967a-a5a1-4421-98ad-1afd73d0f1d0" providerId="ADAL" clId="{25197083-41DC-4D0C-98E2-B14F83A37F0B}" dt="2025-01-15T17:33:32.140" v="1109" actId="1076"/>
          <ac:picMkLst>
            <pc:docMk/>
            <pc:sldMk cId="3169206587" sldId="314"/>
            <ac:picMk id="4" creationId="{43BD8EBC-29BF-9635-26E4-01F077C02191}"/>
          </ac:picMkLst>
        </pc:picChg>
        <pc:picChg chg="del">
          <ac:chgData name="Huerta Montellano Antonio" userId="f4f8967a-a5a1-4421-98ad-1afd73d0f1d0" providerId="ADAL" clId="{25197083-41DC-4D0C-98E2-B14F83A37F0B}" dt="2025-01-15T17:32:48.004" v="1106" actId="478"/>
          <ac:picMkLst>
            <pc:docMk/>
            <pc:sldMk cId="3169206587" sldId="314"/>
            <ac:picMk id="7" creationId="{8F4175DB-4AC2-C02E-FBDA-BF5CA1D60E90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8:42:06.945" v="1344" actId="404"/>
        <pc:sldMkLst>
          <pc:docMk/>
          <pc:sldMk cId="1280403533" sldId="315"/>
        </pc:sldMkLst>
        <pc:spChg chg="mo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2" creationId="{FA66E54A-52C6-C4EB-8994-F5A40F489AF8}"/>
          </ac:spMkLst>
        </pc:spChg>
        <pc:spChg chg="mod or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6" creationId="{AD1C4C16-85D3-FAEB-0A5E-C3C3ACEB7295}"/>
          </ac:spMkLst>
        </pc:spChg>
        <pc:spChg chg="add mod">
          <ac:chgData name="Huerta Montellano Antonio" userId="f4f8967a-a5a1-4421-98ad-1afd73d0f1d0" providerId="ADAL" clId="{25197083-41DC-4D0C-98E2-B14F83A37F0B}" dt="2025-01-15T18:42:06.945" v="1344" actId="404"/>
          <ac:spMkLst>
            <pc:docMk/>
            <pc:sldMk cId="1280403533" sldId="315"/>
            <ac:spMk id="7" creationId="{8C8763FB-02D6-08AC-FA6F-3D7460CC2F0E}"/>
          </ac:spMkLst>
        </pc:spChg>
        <pc:spChg chg="ad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11" creationId="{004F4859-45D0-6415-92D2-4DBBB68BD696}"/>
          </ac:spMkLst>
        </pc:spChg>
        <pc:spChg chg="ad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13" creationId="{CF2AC59A-DB42-7305-9F4C-71224A3AD8C7}"/>
          </ac:spMkLst>
        </pc:spChg>
        <pc:picChg chg="del">
          <ac:chgData name="Huerta Montellano Antonio" userId="f4f8967a-a5a1-4421-98ad-1afd73d0f1d0" providerId="ADAL" clId="{25197083-41DC-4D0C-98E2-B14F83A37F0B}" dt="2025-01-15T17:33:55.905" v="1111" actId="478"/>
          <ac:picMkLst>
            <pc:docMk/>
            <pc:sldMk cId="1280403533" sldId="315"/>
            <ac:picMk id="4" creationId="{E56FCB51-C87E-434D-26C6-F819F7A4CFCC}"/>
          </ac:picMkLst>
        </pc:picChg>
        <pc:picChg chg="add mod">
          <ac:chgData name="Huerta Montellano Antonio" userId="f4f8967a-a5a1-4421-98ad-1afd73d0f1d0" providerId="ADAL" clId="{25197083-41DC-4D0C-98E2-B14F83A37F0B}" dt="2025-01-15T18:40:34.323" v="1117" actId="1076"/>
          <ac:picMkLst>
            <pc:docMk/>
            <pc:sldMk cId="1280403533" sldId="315"/>
            <ac:picMk id="5" creationId="{21FD425E-8654-BDB9-0136-2D8AEC93A9D9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5:10.363" v="1860" actId="1076"/>
        <pc:sldMkLst>
          <pc:docMk/>
          <pc:sldMk cId="134222566" sldId="316"/>
        </pc:sldMkLst>
        <pc:spChg chg="add mod">
          <ac:chgData name="Huerta Montellano Antonio" userId="f4f8967a-a5a1-4421-98ad-1afd73d0f1d0" providerId="ADAL" clId="{25197083-41DC-4D0C-98E2-B14F83A37F0B}" dt="2025-01-15T21:15:10.363" v="1860" actId="1076"/>
          <ac:spMkLst>
            <pc:docMk/>
            <pc:sldMk cId="134222566" sldId="316"/>
            <ac:spMk id="10" creationId="{892B868E-9719-9137-E34C-A1D7ADE521B5}"/>
          </ac:spMkLst>
        </pc:spChg>
        <pc:picChg chg="add mod">
          <ac:chgData name="Huerta Montellano Antonio" userId="f4f8967a-a5a1-4421-98ad-1afd73d0f1d0" providerId="ADAL" clId="{25197083-41DC-4D0C-98E2-B14F83A37F0B}" dt="2025-01-15T21:13:43.187" v="1847" actId="1076"/>
          <ac:picMkLst>
            <pc:docMk/>
            <pc:sldMk cId="134222566" sldId="316"/>
            <ac:picMk id="4" creationId="{EEFC93CF-F318-1082-1217-679794F44772}"/>
          </ac:picMkLst>
        </pc:picChg>
        <pc:picChg chg="del">
          <ac:chgData name="Huerta Montellano Antonio" userId="f4f8967a-a5a1-4421-98ad-1afd73d0f1d0" providerId="ADAL" clId="{25197083-41DC-4D0C-98E2-B14F83A37F0B}" dt="2025-01-15T18:48:45.303" v="1653" actId="478"/>
          <ac:picMkLst>
            <pc:docMk/>
            <pc:sldMk cId="134222566" sldId="316"/>
            <ac:picMk id="5" creationId="{F8CE093A-1E84-51D7-31AB-A017C86280FF}"/>
          </ac:picMkLst>
        </pc:picChg>
        <pc:cxnChg chg="add del mod">
          <ac:chgData name="Huerta Montellano Antonio" userId="f4f8967a-a5a1-4421-98ad-1afd73d0f1d0" providerId="ADAL" clId="{25197083-41DC-4D0C-98E2-B14F83A37F0B}" dt="2025-01-15T21:14:24.072" v="1851" actId="478"/>
          <ac:cxnSpMkLst>
            <pc:docMk/>
            <pc:sldMk cId="134222566" sldId="316"/>
            <ac:cxnSpMk id="9" creationId="{75DADDD7-E434-554C-E1BD-C54D79177574}"/>
          </ac:cxnSpMkLst>
        </pc:cxnChg>
      </pc:sldChg>
      <pc:sldChg chg="addSp delSp modSp add mod">
        <pc:chgData name="Huerta Montellano Antonio" userId="f4f8967a-a5a1-4421-98ad-1afd73d0f1d0" providerId="ADAL" clId="{25197083-41DC-4D0C-98E2-B14F83A37F0B}" dt="2025-01-15T21:15:40.643" v="1864" actId="478"/>
        <pc:sldMkLst>
          <pc:docMk/>
          <pc:sldMk cId="112415332" sldId="317"/>
        </pc:sldMkLst>
        <pc:spChg chg="del">
          <ac:chgData name="Huerta Montellano Antonio" userId="f4f8967a-a5a1-4421-98ad-1afd73d0f1d0" providerId="ADAL" clId="{25197083-41DC-4D0C-98E2-B14F83A37F0B}" dt="2025-01-15T21:15:35.109" v="1862" actId="478"/>
          <ac:spMkLst>
            <pc:docMk/>
            <pc:sldMk cId="112415332" sldId="317"/>
            <ac:spMk id="7" creationId="{0CA3E5CA-AEAD-B123-0665-0232C5F78DF5}"/>
          </ac:spMkLst>
        </pc:spChg>
        <pc:spChg chg="del">
          <ac:chgData name="Huerta Montellano Antonio" userId="f4f8967a-a5a1-4421-98ad-1afd73d0f1d0" providerId="ADAL" clId="{25197083-41DC-4D0C-98E2-B14F83A37F0B}" dt="2025-01-15T21:15:40.643" v="1864" actId="478"/>
          <ac:spMkLst>
            <pc:docMk/>
            <pc:sldMk cId="112415332" sldId="317"/>
            <ac:spMk id="13" creationId="{FB976BDB-A0FD-C0A0-5452-0E91D01669B6}"/>
          </ac:spMkLst>
        </pc:spChg>
        <pc:picChg chg="add mod">
          <ac:chgData name="Huerta Montellano Antonio" userId="f4f8967a-a5a1-4421-98ad-1afd73d0f1d0" providerId="ADAL" clId="{25197083-41DC-4D0C-98E2-B14F83A37F0B}" dt="2025-01-15T21:15:38.363" v="1863" actId="1076"/>
          <ac:picMkLst>
            <pc:docMk/>
            <pc:sldMk cId="112415332" sldId="317"/>
            <ac:picMk id="4" creationId="{8B522818-DC66-8A8F-AE17-94674403D648}"/>
          </ac:picMkLst>
        </pc:picChg>
        <pc:picChg chg="del">
          <ac:chgData name="Huerta Montellano Antonio" userId="f4f8967a-a5a1-4421-98ad-1afd73d0f1d0" providerId="ADAL" clId="{25197083-41DC-4D0C-98E2-B14F83A37F0B}" dt="2025-01-15T18:51:52.939" v="1679" actId="478"/>
          <ac:picMkLst>
            <pc:docMk/>
            <pc:sldMk cId="112415332" sldId="317"/>
            <ac:picMk id="5" creationId="{32430A80-614B-4E45-AD92-3293B64AD1E7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6:42.618" v="1917" actId="1076"/>
        <pc:sldMkLst>
          <pc:docMk/>
          <pc:sldMk cId="1083986087" sldId="318"/>
        </pc:sldMkLst>
        <pc:spChg chg="mod">
          <ac:chgData name="Huerta Montellano Antonio" userId="f4f8967a-a5a1-4421-98ad-1afd73d0f1d0" providerId="ADAL" clId="{25197083-41DC-4D0C-98E2-B14F83A37F0B}" dt="2025-01-15T21:16:22.566" v="1911" actId="120"/>
          <ac:spMkLst>
            <pc:docMk/>
            <pc:sldMk cId="1083986087" sldId="318"/>
            <ac:spMk id="7" creationId="{AD21EB60-8BC9-165F-5D08-1113829A9E99}"/>
          </ac:spMkLst>
        </pc:spChg>
        <pc:picChg chg="add mod">
          <ac:chgData name="Huerta Montellano Antonio" userId="f4f8967a-a5a1-4421-98ad-1afd73d0f1d0" providerId="ADAL" clId="{25197083-41DC-4D0C-98E2-B14F83A37F0B}" dt="2025-01-15T21:16:42.618" v="1917" actId="1076"/>
          <ac:picMkLst>
            <pc:docMk/>
            <pc:sldMk cId="1083986087" sldId="318"/>
            <ac:picMk id="4" creationId="{8D228455-4B66-FD0F-2537-6E0F1B44A877}"/>
          </ac:picMkLst>
        </pc:picChg>
        <pc:picChg chg="del">
          <ac:chgData name="Huerta Montellano Antonio" userId="f4f8967a-a5a1-4421-98ad-1afd73d0f1d0" providerId="ADAL" clId="{25197083-41DC-4D0C-98E2-B14F83A37F0B}" dt="2025-01-15T18:52:02.283" v="1682" actId="478"/>
          <ac:picMkLst>
            <pc:docMk/>
            <pc:sldMk cId="1083986087" sldId="318"/>
            <ac:picMk id="5" creationId="{F973E1D3-7AA0-23E5-6ED3-F4F6C74EA640}"/>
          </ac:picMkLst>
        </pc:picChg>
        <pc:picChg chg="add mod">
          <ac:chgData name="Huerta Montellano Antonio" userId="f4f8967a-a5a1-4421-98ad-1afd73d0f1d0" providerId="ADAL" clId="{25197083-41DC-4D0C-98E2-B14F83A37F0B}" dt="2025-01-15T21:16:36.010" v="1915" actId="1076"/>
          <ac:picMkLst>
            <pc:docMk/>
            <pc:sldMk cId="1083986087" sldId="318"/>
            <ac:picMk id="9" creationId="{71FE4E18-214F-D842-336B-1C1267CEF754}"/>
          </ac:picMkLst>
        </pc:picChg>
        <pc:picChg chg="add mod">
          <ac:chgData name="Huerta Montellano Antonio" userId="f4f8967a-a5a1-4421-98ad-1afd73d0f1d0" providerId="ADAL" clId="{25197083-41DC-4D0C-98E2-B14F83A37F0B}" dt="2025-01-15T21:16:39.739" v="1916" actId="1076"/>
          <ac:picMkLst>
            <pc:docMk/>
            <pc:sldMk cId="1083986087" sldId="318"/>
            <ac:picMk id="12" creationId="{4B6FE54D-A774-1D14-E000-C3ADB9AF5AC6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7:05.070" v="1921" actId="20577"/>
        <pc:sldMkLst>
          <pc:docMk/>
          <pc:sldMk cId="2939274733" sldId="319"/>
        </pc:sldMkLst>
        <pc:spChg chg="mod">
          <ac:chgData name="Huerta Montellano Antonio" userId="f4f8967a-a5a1-4421-98ad-1afd73d0f1d0" providerId="ADAL" clId="{25197083-41DC-4D0C-98E2-B14F83A37F0B}" dt="2025-01-15T21:17:05.070" v="1921" actId="20577"/>
          <ac:spMkLst>
            <pc:docMk/>
            <pc:sldMk cId="2939274733" sldId="319"/>
            <ac:spMk id="7" creationId="{03A1F09A-F8C5-AA09-0593-85BA8FF8CCC3}"/>
          </ac:spMkLst>
        </pc:spChg>
        <pc:picChg chg="add mod">
          <ac:chgData name="Huerta Montellano Antonio" userId="f4f8967a-a5a1-4421-98ad-1afd73d0f1d0" providerId="ADAL" clId="{25197083-41DC-4D0C-98E2-B14F83A37F0B}" dt="2025-01-15T21:16:59.467" v="1920" actId="14100"/>
          <ac:picMkLst>
            <pc:docMk/>
            <pc:sldMk cId="2939274733" sldId="319"/>
            <ac:picMk id="4" creationId="{C3C0BD2F-515D-D298-61D8-149C69370EF1}"/>
          </ac:picMkLst>
        </pc:picChg>
        <pc:picChg chg="del">
          <ac:chgData name="Huerta Montellano Antonio" userId="f4f8967a-a5a1-4421-98ad-1afd73d0f1d0" providerId="ADAL" clId="{25197083-41DC-4D0C-98E2-B14F83A37F0B}" dt="2025-01-15T18:53:44.012" v="1690" actId="478"/>
          <ac:picMkLst>
            <pc:docMk/>
            <pc:sldMk cId="2939274733" sldId="319"/>
            <ac:picMk id="5" creationId="{3C9C5D82-B20C-BAA4-ADEC-60B7D41637C3}"/>
          </ac:picMkLst>
        </pc:picChg>
        <pc:picChg chg="add mod">
          <ac:chgData name="Huerta Montellano Antonio" userId="f4f8967a-a5a1-4421-98ad-1afd73d0f1d0" providerId="ADAL" clId="{25197083-41DC-4D0C-98E2-B14F83A37F0B}" dt="2025-01-15T21:16:50.274" v="1918" actId="1076"/>
          <ac:picMkLst>
            <pc:docMk/>
            <pc:sldMk cId="2939274733" sldId="319"/>
            <ac:picMk id="9" creationId="{3F274EB7-34C0-1E29-E49F-077E5930D35B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8:47:18.833" v="1619" actId="1036"/>
        <pc:sldMkLst>
          <pc:docMk/>
          <pc:sldMk cId="1339059148" sldId="320"/>
        </pc:sldMkLst>
        <pc:spChg chg="del">
          <ac:chgData name="Huerta Montellano Antonio" userId="f4f8967a-a5a1-4421-98ad-1afd73d0f1d0" providerId="ADAL" clId="{25197083-41DC-4D0C-98E2-B14F83A37F0B}" dt="2025-01-15T18:45:35.883" v="1354" actId="478"/>
          <ac:spMkLst>
            <pc:docMk/>
            <pc:sldMk cId="1339059148" sldId="320"/>
            <ac:spMk id="3" creationId="{BB0E36A4-0285-A525-AD8B-4E5947EB9245}"/>
          </ac:spMkLst>
        </pc:spChg>
        <pc:spChg chg="del">
          <ac:chgData name="Huerta Montellano Antonio" userId="f4f8967a-a5a1-4421-98ad-1afd73d0f1d0" providerId="ADAL" clId="{25197083-41DC-4D0C-98E2-B14F83A37F0B}" dt="2025-01-15T18:42:56.584" v="1352" actId="478"/>
          <ac:spMkLst>
            <pc:docMk/>
            <pc:sldMk cId="1339059148" sldId="320"/>
            <ac:spMk id="4" creationId="{477DCEF9-BEEC-84B4-B24E-62AEA22023B7}"/>
          </ac:spMkLst>
        </pc:spChg>
        <pc:spChg chg="del">
          <ac:chgData name="Huerta Montellano Antonio" userId="f4f8967a-a5a1-4421-98ad-1afd73d0f1d0" providerId="ADAL" clId="{25197083-41DC-4D0C-98E2-B14F83A37F0B}" dt="2025-01-15T18:45:28.997" v="1353" actId="478"/>
          <ac:spMkLst>
            <pc:docMk/>
            <pc:sldMk cId="1339059148" sldId="320"/>
            <ac:spMk id="5" creationId="{397BB41D-3FAD-04C4-52D1-A036F37211CB}"/>
          </ac:spMkLst>
        </pc:spChg>
        <pc:spChg chg="del">
          <ac:chgData name="Huerta Montellano Antonio" userId="f4f8967a-a5a1-4421-98ad-1afd73d0f1d0" providerId="ADAL" clId="{25197083-41DC-4D0C-98E2-B14F83A37F0B}" dt="2025-01-15T18:45:35.883" v="1354" actId="478"/>
          <ac:spMkLst>
            <pc:docMk/>
            <pc:sldMk cId="1339059148" sldId="320"/>
            <ac:spMk id="6" creationId="{7AB05160-3C44-0CF4-84B7-9D6DECC83382}"/>
          </ac:spMkLst>
        </pc:spChg>
        <pc:spChg chg="del">
          <ac:chgData name="Huerta Montellano Antonio" userId="f4f8967a-a5a1-4421-98ad-1afd73d0f1d0" providerId="ADAL" clId="{25197083-41DC-4D0C-98E2-B14F83A37F0B}" dt="2025-01-15T18:45:38.666" v="1355" actId="478"/>
          <ac:spMkLst>
            <pc:docMk/>
            <pc:sldMk cId="1339059148" sldId="320"/>
            <ac:spMk id="7" creationId="{24CD9758-AB64-0A26-0626-C0DD3339061D}"/>
          </ac:spMkLst>
        </pc:spChg>
        <pc:spChg chg="add mod">
          <ac:chgData name="Huerta Montellano Antonio" userId="f4f8967a-a5a1-4421-98ad-1afd73d0f1d0" providerId="ADAL" clId="{25197083-41DC-4D0C-98E2-B14F83A37F0B}" dt="2025-01-15T18:46:59.297" v="1594" actId="20577"/>
          <ac:spMkLst>
            <pc:docMk/>
            <pc:sldMk cId="1339059148" sldId="320"/>
            <ac:spMk id="9" creationId="{355777A3-566A-175C-BF2D-072CF062E346}"/>
          </ac:spMkLst>
        </pc:spChg>
        <pc:spChg chg="del">
          <ac:chgData name="Huerta Montellano Antonio" userId="f4f8967a-a5a1-4421-98ad-1afd73d0f1d0" providerId="ADAL" clId="{25197083-41DC-4D0C-98E2-B14F83A37F0B}" dt="2025-01-15T18:45:35.883" v="1354" actId="478"/>
          <ac:spMkLst>
            <pc:docMk/>
            <pc:sldMk cId="1339059148" sldId="320"/>
            <ac:spMk id="54" creationId="{CEDE83EF-B11C-F783-5115-7CE24A837566}"/>
          </ac:spMkLst>
        </pc:spChg>
        <pc:spChg chg="del">
          <ac:chgData name="Huerta Montellano Antonio" userId="f4f8967a-a5a1-4421-98ad-1afd73d0f1d0" providerId="ADAL" clId="{25197083-41DC-4D0C-98E2-B14F83A37F0B}" dt="2025-01-15T18:45:35.883" v="1354" actId="478"/>
          <ac:spMkLst>
            <pc:docMk/>
            <pc:sldMk cId="1339059148" sldId="320"/>
            <ac:spMk id="55" creationId="{36A9A034-13AD-BDFF-A66E-CB205541CC7C}"/>
          </ac:spMkLst>
        </pc:spChg>
        <pc:picChg chg="add mod">
          <ac:chgData name="Huerta Montellano Antonio" userId="f4f8967a-a5a1-4421-98ad-1afd73d0f1d0" providerId="ADAL" clId="{25197083-41DC-4D0C-98E2-B14F83A37F0B}" dt="2025-01-15T18:47:18.833" v="1619" actId="1036"/>
          <ac:picMkLst>
            <pc:docMk/>
            <pc:sldMk cId="1339059148" sldId="320"/>
            <ac:picMk id="8" creationId="{3EB6D419-CF6B-69E0-8A7A-2EF0701AD4CA}"/>
          </ac:picMkLst>
        </pc:picChg>
      </pc:sldChg>
      <pc:sldChg chg="add del">
        <pc:chgData name="Huerta Montellano Antonio" userId="f4f8967a-a5a1-4421-98ad-1afd73d0f1d0" providerId="ADAL" clId="{25197083-41DC-4D0C-98E2-B14F83A37F0B}" dt="2025-01-15T18:42:43.452" v="1350" actId="47"/>
        <pc:sldMkLst>
          <pc:docMk/>
          <pc:sldMk cId="3373066869" sldId="320"/>
        </pc:sldMkLst>
      </pc:sldChg>
      <pc:sldChg chg="addSp delSp modSp add mod modClrScheme chgLayout">
        <pc:chgData name="Huerta Montellano Antonio" userId="f4f8967a-a5a1-4421-98ad-1afd73d0f1d0" providerId="ADAL" clId="{25197083-41DC-4D0C-98E2-B14F83A37F0B}" dt="2025-01-15T19:01:10.377" v="1717" actId="478"/>
        <pc:sldMkLst>
          <pc:docMk/>
          <pc:sldMk cId="3303455018" sldId="321"/>
        </pc:sldMkLst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2" creationId="{9CC09161-2927-6592-92A8-73AE770C9F82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6" creationId="{8C2D9302-89C0-EF84-7B32-79CF8D557A90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11" creationId="{76631DEC-EA76-44B3-ABB0-62EA3CDE5DA4}"/>
          </ac:spMkLst>
        </pc:spChg>
        <pc:spChg chg="add del mod ord">
          <ac:chgData name="Huerta Montellano Antonio" userId="f4f8967a-a5a1-4421-98ad-1afd73d0f1d0" providerId="ADAL" clId="{25197083-41DC-4D0C-98E2-B14F83A37F0B}" dt="2025-01-15T19:00:47.125" v="1713" actId="22"/>
          <ac:spMkLst>
            <pc:docMk/>
            <pc:sldMk cId="3303455018" sldId="321"/>
            <ac:spMk id="12" creationId="{AFDE3370-D1CC-5658-24EA-D3EBAA45368B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13" creationId="{D41EEB48-62EF-229C-0FE4-2DE432A00311}"/>
          </ac:spMkLst>
        </pc:spChg>
        <pc:spChg chg="add del mod ord">
          <ac:chgData name="Huerta Montellano Antonio" userId="f4f8967a-a5a1-4421-98ad-1afd73d0f1d0" providerId="ADAL" clId="{25197083-41DC-4D0C-98E2-B14F83A37F0B}" dt="2025-01-15T18:58:42.688" v="1709" actId="22"/>
          <ac:spMkLst>
            <pc:docMk/>
            <pc:sldMk cId="3303455018" sldId="321"/>
            <ac:spMk id="14" creationId="{F5EE2E1B-0AE5-B9E1-3376-4DBBD0293F4A}"/>
          </ac:spMkLst>
        </pc:spChg>
        <pc:spChg chg="add mod">
          <ac:chgData name="Huerta Montellano Antonio" userId="f4f8967a-a5a1-4421-98ad-1afd73d0f1d0" providerId="ADAL" clId="{25197083-41DC-4D0C-98E2-B14F83A37F0B}" dt="2025-01-15T19:00:54.682" v="1716" actId="478"/>
          <ac:spMkLst>
            <pc:docMk/>
            <pc:sldMk cId="3303455018" sldId="321"/>
            <ac:spMk id="22" creationId="{34145014-4E67-A574-5E72-1C422E005915}"/>
          </ac:spMkLst>
        </pc:spChg>
        <pc:picChg chg="del">
          <ac:chgData name="Huerta Montellano Antonio" userId="f4f8967a-a5a1-4421-98ad-1afd73d0f1d0" providerId="ADAL" clId="{25197083-41DC-4D0C-98E2-B14F83A37F0B}" dt="2025-01-15T18:54:50.618" v="1698" actId="478"/>
          <ac:picMkLst>
            <pc:docMk/>
            <pc:sldMk cId="3303455018" sldId="321"/>
            <ac:picMk id="4" creationId="{D8AA6262-C0A0-0304-AD83-811C0FA745F4}"/>
          </ac:picMkLst>
        </pc:picChg>
        <pc:picChg chg="add mod">
          <ac:chgData name="Huerta Montellano Antonio" userId="f4f8967a-a5a1-4421-98ad-1afd73d0f1d0" providerId="ADAL" clId="{25197083-41DC-4D0C-98E2-B14F83A37F0B}" dt="2025-01-15T18:56:04.763" v="1703" actId="1076"/>
          <ac:picMkLst>
            <pc:docMk/>
            <pc:sldMk cId="3303455018" sldId="321"/>
            <ac:picMk id="5" creationId="{60D22C54-F180-BBF7-52CD-E7B2CBA7E6E2}"/>
          </ac:picMkLst>
        </pc:picChg>
        <pc:picChg chg="del mod">
          <ac:chgData name="Huerta Montellano Antonio" userId="f4f8967a-a5a1-4421-98ad-1afd73d0f1d0" providerId="ADAL" clId="{25197083-41DC-4D0C-98E2-B14F83A37F0B}" dt="2025-01-15T18:54:49.966" v="1697" actId="478"/>
          <ac:picMkLst>
            <pc:docMk/>
            <pc:sldMk cId="3303455018" sldId="321"/>
            <ac:picMk id="9" creationId="{1947F4ED-5CAF-65EF-B95B-3F693E52BC3C}"/>
          </ac:picMkLst>
        </pc:picChg>
        <pc:picChg chg="add del mod">
          <ac:chgData name="Huerta Montellano Antonio" userId="f4f8967a-a5a1-4421-98ad-1afd73d0f1d0" providerId="ADAL" clId="{25197083-41DC-4D0C-98E2-B14F83A37F0B}" dt="2025-01-15T18:58:23.780" v="1707" actId="478"/>
          <ac:picMkLst>
            <pc:docMk/>
            <pc:sldMk cId="3303455018" sldId="321"/>
            <ac:picMk id="10" creationId="{8F665B9F-EA20-6E16-D06F-5A9563E1358C}"/>
          </ac:picMkLst>
        </pc:picChg>
        <pc:picChg chg="add mod ord">
          <ac:chgData name="Huerta Montellano Antonio" userId="f4f8967a-a5a1-4421-98ad-1afd73d0f1d0" providerId="ADAL" clId="{25197083-41DC-4D0C-98E2-B14F83A37F0B}" dt="2025-01-15T18:58:42.688" v="1709" actId="22"/>
          <ac:picMkLst>
            <pc:docMk/>
            <pc:sldMk cId="3303455018" sldId="321"/>
            <ac:picMk id="16" creationId="{F938B4A3-1A2C-89C5-01A4-5CFC93CC6A4A}"/>
          </ac:picMkLst>
        </pc:picChg>
        <pc:picChg chg="add del mod">
          <ac:chgData name="Huerta Montellano Antonio" userId="f4f8967a-a5a1-4421-98ad-1afd73d0f1d0" providerId="ADAL" clId="{25197083-41DC-4D0C-98E2-B14F83A37F0B}" dt="2025-01-15T19:01:10.377" v="1717" actId="478"/>
          <ac:picMkLst>
            <pc:docMk/>
            <pc:sldMk cId="3303455018" sldId="321"/>
            <ac:picMk id="18" creationId="{A2D953E0-3925-9401-27AA-7C48909D9000}"/>
          </ac:picMkLst>
        </pc:picChg>
        <pc:picChg chg="add del mod ord">
          <ac:chgData name="Huerta Montellano Antonio" userId="f4f8967a-a5a1-4421-98ad-1afd73d0f1d0" providerId="ADAL" clId="{25197083-41DC-4D0C-98E2-B14F83A37F0B}" dt="2025-01-15T19:00:54.682" v="1716" actId="478"/>
          <ac:picMkLst>
            <pc:docMk/>
            <pc:sldMk cId="3303455018" sldId="321"/>
            <ac:picMk id="20" creationId="{22AF06F2-1FF4-C874-A1BC-5DD7425B4836}"/>
          </ac:picMkLst>
        </pc:picChg>
      </pc:sldChg>
      <pc:sldChg chg="delSp add mod">
        <pc:chgData name="Huerta Montellano Antonio" userId="f4f8967a-a5a1-4421-98ad-1afd73d0f1d0" providerId="ADAL" clId="{25197083-41DC-4D0C-98E2-B14F83A37F0B}" dt="2025-01-15T18:58:27.044" v="1708" actId="478"/>
        <pc:sldMkLst>
          <pc:docMk/>
          <pc:sldMk cId="1149152922" sldId="322"/>
        </pc:sldMkLst>
        <pc:picChg chg="del">
          <ac:chgData name="Huerta Montellano Antonio" userId="f4f8967a-a5a1-4421-98ad-1afd73d0f1d0" providerId="ADAL" clId="{25197083-41DC-4D0C-98E2-B14F83A37F0B}" dt="2025-01-15T18:58:27.044" v="1708" actId="478"/>
          <ac:picMkLst>
            <pc:docMk/>
            <pc:sldMk cId="1149152922" sldId="322"/>
            <ac:picMk id="5" creationId="{8B278D7A-3F99-C9B5-22B4-9332CA2B53DF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02:23.084" v="1733" actId="1076"/>
        <pc:sldMkLst>
          <pc:docMk/>
          <pc:sldMk cId="1189514433" sldId="323"/>
        </pc:sldMkLst>
        <pc:spChg chg="del">
          <ac:chgData name="Huerta Montellano Antonio" userId="f4f8967a-a5a1-4421-98ad-1afd73d0f1d0" providerId="ADAL" clId="{25197083-41DC-4D0C-98E2-B14F83A37F0B}" dt="2025-01-15T19:02:14.739" v="1730" actId="478"/>
          <ac:spMkLst>
            <pc:docMk/>
            <pc:sldMk cId="1189514433" sldId="323"/>
            <ac:spMk id="14" creationId="{A7CB872B-0546-0E06-D8E2-FABA79BA9502}"/>
          </ac:spMkLst>
        </pc:spChg>
        <pc:picChg chg="add mod">
          <ac:chgData name="Huerta Montellano Antonio" userId="f4f8967a-a5a1-4421-98ad-1afd73d0f1d0" providerId="ADAL" clId="{25197083-41DC-4D0C-98E2-B14F83A37F0B}" dt="2025-01-15T19:02:23.084" v="1733" actId="1076"/>
          <ac:picMkLst>
            <pc:docMk/>
            <pc:sldMk cId="1189514433" sldId="323"/>
            <ac:picMk id="4" creationId="{7A1275CF-12D8-7A21-783B-083BC19727E9}"/>
          </ac:picMkLst>
        </pc:picChg>
        <pc:picChg chg="del">
          <ac:chgData name="Huerta Montellano Antonio" userId="f4f8967a-a5a1-4421-98ad-1afd73d0f1d0" providerId="ADAL" clId="{25197083-41DC-4D0C-98E2-B14F83A37F0B}" dt="2025-01-15T19:02:12.848" v="1728" actId="478"/>
          <ac:picMkLst>
            <pc:docMk/>
            <pc:sldMk cId="1189514433" sldId="323"/>
            <ac:picMk id="5" creationId="{58A21A66-6618-B204-5AEA-1E023D6B50A5}"/>
          </ac:picMkLst>
        </pc:picChg>
        <pc:picChg chg="del">
          <ac:chgData name="Huerta Montellano Antonio" userId="f4f8967a-a5a1-4421-98ad-1afd73d0f1d0" providerId="ADAL" clId="{25197083-41DC-4D0C-98E2-B14F83A37F0B}" dt="2025-01-15T19:02:13.691" v="1729" actId="478"/>
          <ac:picMkLst>
            <pc:docMk/>
            <pc:sldMk cId="1189514433" sldId="323"/>
            <ac:picMk id="10" creationId="{DF6CDE36-E12D-1F71-F903-D769B51FABBA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01:40.483" v="1727" actId="1076"/>
        <pc:sldMkLst>
          <pc:docMk/>
          <pc:sldMk cId="2616226698" sldId="324"/>
        </pc:sldMkLst>
        <pc:spChg chg="add del mod">
          <ac:chgData name="Huerta Montellano Antonio" userId="f4f8967a-a5a1-4421-98ad-1afd73d0f1d0" providerId="ADAL" clId="{25197083-41DC-4D0C-98E2-B14F83A37F0B}" dt="2025-01-15T19:01:38.307" v="1726" actId="1076"/>
          <ac:spMkLst>
            <pc:docMk/>
            <pc:sldMk cId="2616226698" sldId="324"/>
            <ac:spMk id="4" creationId="{23E5F633-47DD-4082-F900-180AED9774DB}"/>
          </ac:spMkLst>
        </pc:spChg>
        <pc:picChg chg="del">
          <ac:chgData name="Huerta Montellano Antonio" userId="f4f8967a-a5a1-4421-98ad-1afd73d0f1d0" providerId="ADAL" clId="{25197083-41DC-4D0C-98E2-B14F83A37F0B}" dt="2025-01-15T19:01:13.413" v="1718" actId="478"/>
          <ac:picMkLst>
            <pc:docMk/>
            <pc:sldMk cId="2616226698" sldId="324"/>
            <ac:picMk id="5" creationId="{3DA7512B-C6EF-AA16-F6DF-486F1BF0AE4B}"/>
          </ac:picMkLst>
        </pc:picChg>
        <pc:picChg chg="del">
          <ac:chgData name="Huerta Montellano Antonio" userId="f4f8967a-a5a1-4421-98ad-1afd73d0f1d0" providerId="ADAL" clId="{25197083-41DC-4D0C-98E2-B14F83A37F0B}" dt="2025-01-15T19:01:14.483" v="1719" actId="478"/>
          <ac:picMkLst>
            <pc:docMk/>
            <pc:sldMk cId="2616226698" sldId="324"/>
            <ac:picMk id="16" creationId="{6D5C8D57-7982-5ED4-F7EA-7861D376E470}"/>
          </ac:picMkLst>
        </pc:picChg>
        <pc:picChg chg="mod">
          <ac:chgData name="Huerta Montellano Antonio" userId="f4f8967a-a5a1-4421-98ad-1afd73d0f1d0" providerId="ADAL" clId="{25197083-41DC-4D0C-98E2-B14F83A37F0B}" dt="2025-01-15T19:01:40.483" v="1727" actId="1076"/>
          <ac:picMkLst>
            <pc:docMk/>
            <pc:sldMk cId="2616226698" sldId="324"/>
            <ac:picMk id="18" creationId="{CE9D66E7-4691-38D0-6016-57649F773045}"/>
          </ac:picMkLst>
        </pc:picChg>
      </pc:sldChg>
      <pc:sldChg chg="add">
        <pc:chgData name="Huerta Montellano Antonio" userId="f4f8967a-a5a1-4421-98ad-1afd73d0f1d0" providerId="ADAL" clId="{25197083-41DC-4D0C-98E2-B14F83A37F0B}" dt="2025-01-15T19:06:00.296" v="1734"/>
        <pc:sldMkLst>
          <pc:docMk/>
          <pc:sldMk cId="117649189" sldId="325"/>
        </pc:sldMkLst>
      </pc:sldChg>
      <pc:sldChg chg="addSp delSp modSp add mod">
        <pc:chgData name="Huerta Montellano Antonio" userId="f4f8967a-a5a1-4421-98ad-1afd73d0f1d0" providerId="ADAL" clId="{25197083-41DC-4D0C-98E2-B14F83A37F0B}" dt="2025-01-15T19:09:05.701" v="1753" actId="1076"/>
        <pc:sldMkLst>
          <pc:docMk/>
          <pc:sldMk cId="258027654" sldId="326"/>
        </pc:sldMkLst>
        <pc:picChg chg="del">
          <ac:chgData name="Huerta Montellano Antonio" userId="f4f8967a-a5a1-4421-98ad-1afd73d0f1d0" providerId="ADAL" clId="{25197083-41DC-4D0C-98E2-B14F83A37F0B}" dt="2025-01-15T19:06:19.668" v="1736" actId="478"/>
          <ac:picMkLst>
            <pc:docMk/>
            <pc:sldMk cId="258027654" sldId="326"/>
            <ac:picMk id="4" creationId="{C1839EB5-9B14-E0EF-106A-09B563116167}"/>
          </ac:picMkLst>
        </pc:picChg>
        <pc:picChg chg="add del mod">
          <ac:chgData name="Huerta Montellano Antonio" userId="f4f8967a-a5a1-4421-98ad-1afd73d0f1d0" providerId="ADAL" clId="{25197083-41DC-4D0C-98E2-B14F83A37F0B}" dt="2025-01-15T19:09:03.158" v="1752" actId="478"/>
          <ac:picMkLst>
            <pc:docMk/>
            <pc:sldMk cId="258027654" sldId="326"/>
            <ac:picMk id="5" creationId="{D0339F89-84B5-D8F0-4E12-E598EDBE612E}"/>
          </ac:picMkLst>
        </pc:picChg>
        <pc:picChg chg="add mod">
          <ac:chgData name="Huerta Montellano Antonio" userId="f4f8967a-a5a1-4421-98ad-1afd73d0f1d0" providerId="ADAL" clId="{25197083-41DC-4D0C-98E2-B14F83A37F0B}" dt="2025-01-15T19:09:05.701" v="1753" actId="1076"/>
          <ac:picMkLst>
            <pc:docMk/>
            <pc:sldMk cId="258027654" sldId="326"/>
            <ac:picMk id="9" creationId="{5AE3B93A-15C5-AF64-D4BB-035B05566200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11:10.132" v="1758" actId="1076"/>
        <pc:sldMkLst>
          <pc:docMk/>
          <pc:sldMk cId="788728617" sldId="327"/>
        </pc:sldMkLst>
        <pc:picChg chg="add mod">
          <ac:chgData name="Huerta Montellano Antonio" userId="f4f8967a-a5a1-4421-98ad-1afd73d0f1d0" providerId="ADAL" clId="{25197083-41DC-4D0C-98E2-B14F83A37F0B}" dt="2025-01-15T19:11:10.132" v="1758" actId="1076"/>
          <ac:picMkLst>
            <pc:docMk/>
            <pc:sldMk cId="788728617" sldId="327"/>
            <ac:picMk id="4" creationId="{DDA4813D-32F4-D0DB-B2E0-6D8D3D86FF99}"/>
          </ac:picMkLst>
        </pc:picChg>
        <pc:picChg chg="del">
          <ac:chgData name="Huerta Montellano Antonio" userId="f4f8967a-a5a1-4421-98ad-1afd73d0f1d0" providerId="ADAL" clId="{25197083-41DC-4D0C-98E2-B14F83A37F0B}" dt="2025-01-15T19:11:07.882" v="1756" actId="478"/>
          <ac:picMkLst>
            <pc:docMk/>
            <pc:sldMk cId="788728617" sldId="327"/>
            <ac:picMk id="9" creationId="{3C289386-4B5A-0820-2205-24FD1582D423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4:48.776" v="1760" actId="22"/>
        <pc:sldMkLst>
          <pc:docMk/>
          <pc:sldMk cId="2848595053" sldId="328"/>
        </pc:sldMkLst>
        <pc:picChg chg="add">
          <ac:chgData name="Huerta Montellano Antonio" userId="f4f8967a-a5a1-4421-98ad-1afd73d0f1d0" providerId="ADAL" clId="{25197083-41DC-4D0C-98E2-B14F83A37F0B}" dt="2025-01-15T19:14:48.776" v="1760" actId="22"/>
          <ac:picMkLst>
            <pc:docMk/>
            <pc:sldMk cId="2848595053" sldId="328"/>
            <ac:picMk id="4" creationId="{97C18ED7-FF15-85CF-4082-5CD9CFB1817A}"/>
          </ac:picMkLst>
        </pc:picChg>
        <pc:picChg chg="del">
          <ac:chgData name="Huerta Montellano Antonio" userId="f4f8967a-a5a1-4421-98ad-1afd73d0f1d0" providerId="ADAL" clId="{25197083-41DC-4D0C-98E2-B14F83A37F0B}" dt="2025-01-15T19:14:48.206" v="1759" actId="478"/>
          <ac:picMkLst>
            <pc:docMk/>
            <pc:sldMk cId="2848595053" sldId="328"/>
            <ac:picMk id="9" creationId="{8F4D8270-51B9-C7B8-9FEC-9AA2F4734999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6:20.379" v="1766" actId="22"/>
        <pc:sldMkLst>
          <pc:docMk/>
          <pc:sldMk cId="1736501554" sldId="329"/>
        </pc:sldMkLst>
        <pc:picChg chg="del">
          <ac:chgData name="Huerta Montellano Antonio" userId="f4f8967a-a5a1-4421-98ad-1afd73d0f1d0" providerId="ADAL" clId="{25197083-41DC-4D0C-98E2-B14F83A37F0B}" dt="2025-01-15T19:16:19.815" v="1765" actId="478"/>
          <ac:picMkLst>
            <pc:docMk/>
            <pc:sldMk cId="1736501554" sldId="329"/>
            <ac:picMk id="4" creationId="{DCEBF616-EA2E-2103-C6F2-27982DC4F327}"/>
          </ac:picMkLst>
        </pc:picChg>
        <pc:picChg chg="add">
          <ac:chgData name="Huerta Montellano Antonio" userId="f4f8967a-a5a1-4421-98ad-1afd73d0f1d0" providerId="ADAL" clId="{25197083-41DC-4D0C-98E2-B14F83A37F0B}" dt="2025-01-15T19:16:20.379" v="1766" actId="22"/>
          <ac:picMkLst>
            <pc:docMk/>
            <pc:sldMk cId="1736501554" sldId="329"/>
            <ac:picMk id="5" creationId="{F6D46812-090B-D0DA-6417-67669F80BE1B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8:27.072" v="1768" actId="22"/>
        <pc:sldMkLst>
          <pc:docMk/>
          <pc:sldMk cId="3943448042" sldId="330"/>
        </pc:sldMkLst>
        <pc:picChg chg="del">
          <ac:chgData name="Huerta Montellano Antonio" userId="f4f8967a-a5a1-4421-98ad-1afd73d0f1d0" providerId="ADAL" clId="{25197083-41DC-4D0C-98E2-B14F83A37F0B}" dt="2025-01-15T19:18:25.617" v="1767" actId="478"/>
          <ac:picMkLst>
            <pc:docMk/>
            <pc:sldMk cId="3943448042" sldId="330"/>
            <ac:picMk id="4" creationId="{BEA0B11E-B3F5-BB85-129D-7883DF517CEC}"/>
          </ac:picMkLst>
        </pc:picChg>
        <pc:picChg chg="add">
          <ac:chgData name="Huerta Montellano Antonio" userId="f4f8967a-a5a1-4421-98ad-1afd73d0f1d0" providerId="ADAL" clId="{25197083-41DC-4D0C-98E2-B14F83A37F0B}" dt="2025-01-15T19:18:27.072" v="1768" actId="22"/>
          <ac:picMkLst>
            <pc:docMk/>
            <pc:sldMk cId="3943448042" sldId="330"/>
            <ac:picMk id="5" creationId="{BC166A1F-2693-EA32-6C67-DBDDBF9E72E1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0:59.299" v="1778" actId="14100"/>
        <pc:sldMkLst>
          <pc:docMk/>
          <pc:sldMk cId="407657041" sldId="331"/>
        </pc:sldMkLst>
        <pc:picChg chg="del">
          <ac:chgData name="Huerta Montellano Antonio" userId="f4f8967a-a5a1-4421-98ad-1afd73d0f1d0" providerId="ADAL" clId="{25197083-41DC-4D0C-98E2-B14F83A37F0B}" dt="2025-01-15T19:19:22.150" v="1769" actId="478"/>
          <ac:picMkLst>
            <pc:docMk/>
            <pc:sldMk cId="407657041" sldId="331"/>
            <ac:picMk id="4" creationId="{C10FA221-7D88-5386-1F45-F93C116504EF}"/>
          </ac:picMkLst>
        </pc:picChg>
        <pc:picChg chg="add mod">
          <ac:chgData name="Huerta Montellano Antonio" userId="f4f8967a-a5a1-4421-98ad-1afd73d0f1d0" providerId="ADAL" clId="{25197083-41DC-4D0C-98E2-B14F83A37F0B}" dt="2025-01-15T19:20:49.980" v="1773" actId="1076"/>
          <ac:picMkLst>
            <pc:docMk/>
            <pc:sldMk cId="407657041" sldId="331"/>
            <ac:picMk id="5" creationId="{54DA09EE-1718-596C-E112-FD6A2F04C8E1}"/>
          </ac:picMkLst>
        </pc:picChg>
        <pc:picChg chg="add mod">
          <ac:chgData name="Huerta Montellano Antonio" userId="f4f8967a-a5a1-4421-98ad-1afd73d0f1d0" providerId="ADAL" clId="{25197083-41DC-4D0C-98E2-B14F83A37F0B}" dt="2025-01-15T19:20:59.299" v="1778" actId="14100"/>
          <ac:picMkLst>
            <pc:docMk/>
            <pc:sldMk cId="407657041" sldId="331"/>
            <ac:picMk id="9" creationId="{151BD017-BFE6-6393-A831-330AA4FBB2A5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2:12.396" v="1781" actId="1076"/>
        <pc:sldMkLst>
          <pc:docMk/>
          <pc:sldMk cId="1218431581" sldId="332"/>
        </pc:sldMkLst>
        <pc:picChg chg="del">
          <ac:chgData name="Huerta Montellano Antonio" userId="f4f8967a-a5a1-4421-98ad-1afd73d0f1d0" providerId="ADAL" clId="{25197083-41DC-4D0C-98E2-B14F83A37F0B}" dt="2025-01-15T19:21:19.735" v="1779" actId="478"/>
          <ac:picMkLst>
            <pc:docMk/>
            <pc:sldMk cId="1218431581" sldId="332"/>
            <ac:picMk id="4" creationId="{F38CB072-281D-CB80-14DD-5A6F1CBA096A}"/>
          </ac:picMkLst>
        </pc:picChg>
        <pc:picChg chg="add mod">
          <ac:chgData name="Huerta Montellano Antonio" userId="f4f8967a-a5a1-4421-98ad-1afd73d0f1d0" providerId="ADAL" clId="{25197083-41DC-4D0C-98E2-B14F83A37F0B}" dt="2025-01-15T19:22:12.396" v="1781" actId="1076"/>
          <ac:picMkLst>
            <pc:docMk/>
            <pc:sldMk cId="1218431581" sldId="332"/>
            <ac:picMk id="5" creationId="{0CE31DC2-91B7-FC90-BA26-B6F775F7DA33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3:51.458" v="1787" actId="1076"/>
        <pc:sldMkLst>
          <pc:docMk/>
          <pc:sldMk cId="237055297" sldId="333"/>
        </pc:sldMkLst>
        <pc:picChg chg="add mod">
          <ac:chgData name="Huerta Montellano Antonio" userId="f4f8967a-a5a1-4421-98ad-1afd73d0f1d0" providerId="ADAL" clId="{25197083-41DC-4D0C-98E2-B14F83A37F0B}" dt="2025-01-15T19:23:51.458" v="1787" actId="1076"/>
          <ac:picMkLst>
            <pc:docMk/>
            <pc:sldMk cId="237055297" sldId="333"/>
            <ac:picMk id="4" creationId="{22E2150D-2B6A-DE59-42C2-1463730B99D5}"/>
          </ac:picMkLst>
        </pc:picChg>
        <pc:picChg chg="del">
          <ac:chgData name="Huerta Montellano Antonio" userId="f4f8967a-a5a1-4421-98ad-1afd73d0f1d0" providerId="ADAL" clId="{25197083-41DC-4D0C-98E2-B14F83A37F0B}" dt="2025-01-15T19:23:46.896" v="1784" actId="478"/>
          <ac:picMkLst>
            <pc:docMk/>
            <pc:sldMk cId="237055297" sldId="333"/>
            <ac:picMk id="5" creationId="{4B655132-DAFA-93B8-0BA7-84886B51B1EB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4:46.158" v="1791" actId="1076"/>
        <pc:sldMkLst>
          <pc:docMk/>
          <pc:sldMk cId="215938702" sldId="334"/>
        </pc:sldMkLst>
        <pc:picChg chg="add mod">
          <ac:chgData name="Huerta Montellano Antonio" userId="f4f8967a-a5a1-4421-98ad-1afd73d0f1d0" providerId="ADAL" clId="{25197083-41DC-4D0C-98E2-B14F83A37F0B}" dt="2025-01-15T19:24:46.158" v="1791" actId="1076"/>
          <ac:picMkLst>
            <pc:docMk/>
            <pc:sldMk cId="215938702" sldId="334"/>
            <ac:picMk id="4" creationId="{8F397B27-4805-3854-F075-2D9A7498CC17}"/>
          </ac:picMkLst>
        </pc:picChg>
        <pc:picChg chg="del">
          <ac:chgData name="Huerta Montellano Antonio" userId="f4f8967a-a5a1-4421-98ad-1afd73d0f1d0" providerId="ADAL" clId="{25197083-41DC-4D0C-98E2-B14F83A37F0B}" dt="2025-01-15T19:24:41.644" v="1788" actId="478"/>
          <ac:picMkLst>
            <pc:docMk/>
            <pc:sldMk cId="215938702" sldId="334"/>
            <ac:picMk id="5" creationId="{4CE22658-9F50-482A-35CC-85ABAC3D83C1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25:28.901" v="1796" actId="22"/>
        <pc:sldMkLst>
          <pc:docMk/>
          <pc:sldMk cId="2137125060" sldId="335"/>
        </pc:sldMkLst>
        <pc:picChg chg="del">
          <ac:chgData name="Huerta Montellano Antonio" userId="f4f8967a-a5a1-4421-98ad-1afd73d0f1d0" providerId="ADAL" clId="{25197083-41DC-4D0C-98E2-B14F83A37F0B}" dt="2025-01-15T19:24:53.682" v="1795" actId="478"/>
          <ac:picMkLst>
            <pc:docMk/>
            <pc:sldMk cId="2137125060" sldId="335"/>
            <ac:picMk id="4" creationId="{1A6F8FEA-C37D-D73A-2D82-FD5C855A7969}"/>
          </ac:picMkLst>
        </pc:picChg>
        <pc:picChg chg="add">
          <ac:chgData name="Huerta Montellano Antonio" userId="f4f8967a-a5a1-4421-98ad-1afd73d0f1d0" providerId="ADAL" clId="{25197083-41DC-4D0C-98E2-B14F83A37F0B}" dt="2025-01-15T19:25:28.901" v="1796" actId="22"/>
          <ac:picMkLst>
            <pc:docMk/>
            <pc:sldMk cId="2137125060" sldId="335"/>
            <ac:picMk id="5" creationId="{7EDE064D-9374-B8B7-19A3-8FB33E06E6B8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07:21.860" v="1830" actId="1076"/>
        <pc:sldMkLst>
          <pc:docMk/>
          <pc:sldMk cId="2898776670" sldId="336"/>
        </pc:sldMkLst>
        <pc:picChg chg="del">
          <ac:chgData name="Huerta Montellano Antonio" userId="f4f8967a-a5a1-4421-98ad-1afd73d0f1d0" providerId="ADAL" clId="{25197083-41DC-4D0C-98E2-B14F83A37F0B}" dt="2025-01-15T19:24:51.944" v="1794" actId="478"/>
          <ac:picMkLst>
            <pc:docMk/>
            <pc:sldMk cId="2898776670" sldId="336"/>
            <ac:picMk id="4" creationId="{B4538347-FE50-F674-D90B-A57AD6C6CC84}"/>
          </ac:picMkLst>
        </pc:picChg>
        <pc:picChg chg="add mod">
          <ac:chgData name="Huerta Montellano Antonio" userId="f4f8967a-a5a1-4421-98ad-1afd73d0f1d0" providerId="ADAL" clId="{25197083-41DC-4D0C-98E2-B14F83A37F0B}" dt="2025-01-15T20:47:45.615" v="1801" actId="1076"/>
          <ac:picMkLst>
            <pc:docMk/>
            <pc:sldMk cId="2898776670" sldId="336"/>
            <ac:picMk id="5" creationId="{CD163EDB-2F36-ECEE-D9C6-E2809738C8D1}"/>
          </ac:picMkLst>
        </pc:picChg>
        <pc:picChg chg="add mod">
          <ac:chgData name="Huerta Montellano Antonio" userId="f4f8967a-a5a1-4421-98ad-1afd73d0f1d0" providerId="ADAL" clId="{25197083-41DC-4D0C-98E2-B14F83A37F0B}" dt="2025-01-15T20:48:36.927" v="1804" actId="1076"/>
          <ac:picMkLst>
            <pc:docMk/>
            <pc:sldMk cId="2898776670" sldId="336"/>
            <ac:picMk id="9" creationId="{90928CA2-A114-BCF7-1520-ED106C6530C1}"/>
          </ac:picMkLst>
        </pc:picChg>
        <pc:picChg chg="add mod">
          <ac:chgData name="Huerta Montellano Antonio" userId="f4f8967a-a5a1-4421-98ad-1afd73d0f1d0" providerId="ADAL" clId="{25197083-41DC-4D0C-98E2-B14F83A37F0B}" dt="2025-01-15T20:48:40.022" v="1805" actId="1076"/>
          <ac:picMkLst>
            <pc:docMk/>
            <pc:sldMk cId="2898776670" sldId="336"/>
            <ac:picMk id="14" creationId="{F9805557-992D-E025-98CC-DC1AE4EB434D}"/>
          </ac:picMkLst>
        </pc:picChg>
        <pc:picChg chg="add mod">
          <ac:chgData name="Huerta Montellano Antonio" userId="f4f8967a-a5a1-4421-98ad-1afd73d0f1d0" providerId="ADAL" clId="{25197083-41DC-4D0C-98E2-B14F83A37F0B}" dt="2025-01-15T21:07:21.860" v="1830" actId="1076"/>
          <ac:picMkLst>
            <pc:docMk/>
            <pc:sldMk cId="2898776670" sldId="336"/>
            <ac:picMk id="16" creationId="{D650AE3B-2578-B013-20C0-BE35C5CBA709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0:58:20.876" v="1822" actId="1076"/>
        <pc:sldMkLst>
          <pc:docMk/>
          <pc:sldMk cId="2292132275" sldId="337"/>
        </pc:sldMkLst>
        <pc:spChg chg="del">
          <ac:chgData name="Huerta Montellano Antonio" userId="f4f8967a-a5a1-4421-98ad-1afd73d0f1d0" providerId="ADAL" clId="{25197083-41DC-4D0C-98E2-B14F83A37F0B}" dt="2025-01-15T20:55:47.801" v="1810" actId="478"/>
          <ac:spMkLst>
            <pc:docMk/>
            <pc:sldMk cId="2292132275" sldId="337"/>
            <ac:spMk id="12" creationId="{012273DE-85BE-C2CD-09EA-E2F0DB8BEEDC}"/>
          </ac:spMkLst>
        </pc:spChg>
        <pc:picChg chg="add mod">
          <ac:chgData name="Huerta Montellano Antonio" userId="f4f8967a-a5a1-4421-98ad-1afd73d0f1d0" providerId="ADAL" clId="{25197083-41DC-4D0C-98E2-B14F83A37F0B}" dt="2025-01-15T20:56:13.355" v="1815" actId="1076"/>
          <ac:picMkLst>
            <pc:docMk/>
            <pc:sldMk cId="2292132275" sldId="337"/>
            <ac:picMk id="4" creationId="{D0A0C792-77B4-FF49-3554-51C0D3FF36E6}"/>
          </ac:picMkLst>
        </pc:picChg>
        <pc:picChg chg="del">
          <ac:chgData name="Huerta Montellano Antonio" userId="f4f8967a-a5a1-4421-98ad-1afd73d0f1d0" providerId="ADAL" clId="{25197083-41DC-4D0C-98E2-B14F83A37F0B}" dt="2025-01-15T20:55:44.152" v="1807" actId="478"/>
          <ac:picMkLst>
            <pc:docMk/>
            <pc:sldMk cId="2292132275" sldId="337"/>
            <ac:picMk id="5" creationId="{2CEE634B-5743-EFF7-98C1-6459B8647739}"/>
          </ac:picMkLst>
        </pc:picChg>
        <pc:picChg chg="del">
          <ac:chgData name="Huerta Montellano Antonio" userId="f4f8967a-a5a1-4421-98ad-1afd73d0f1d0" providerId="ADAL" clId="{25197083-41DC-4D0C-98E2-B14F83A37F0B}" dt="2025-01-15T20:55:45.003" v="1808" actId="478"/>
          <ac:picMkLst>
            <pc:docMk/>
            <pc:sldMk cId="2292132275" sldId="337"/>
            <ac:picMk id="9" creationId="{1ABB67FC-89F5-DF3A-054A-95410AE9D392}"/>
          </ac:picMkLst>
        </pc:picChg>
        <pc:picChg chg="add mod">
          <ac:chgData name="Huerta Montellano Antonio" userId="f4f8967a-a5a1-4421-98ad-1afd73d0f1d0" providerId="ADAL" clId="{25197083-41DC-4D0C-98E2-B14F83A37F0B}" dt="2025-01-15T20:56:15.571" v="1816" actId="1076"/>
          <ac:picMkLst>
            <pc:docMk/>
            <pc:sldMk cId="2292132275" sldId="337"/>
            <ac:picMk id="10" creationId="{666418B1-272C-D481-1472-1A206CC086A5}"/>
          </ac:picMkLst>
        </pc:picChg>
        <pc:picChg chg="del">
          <ac:chgData name="Huerta Montellano Antonio" userId="f4f8967a-a5a1-4421-98ad-1afd73d0f1d0" providerId="ADAL" clId="{25197083-41DC-4D0C-98E2-B14F83A37F0B}" dt="2025-01-15T20:55:45.763" v="1809" actId="478"/>
          <ac:picMkLst>
            <pc:docMk/>
            <pc:sldMk cId="2292132275" sldId="337"/>
            <ac:picMk id="14" creationId="{49C0AEAD-9D66-5310-E12E-0D428A64E6F4}"/>
          </ac:picMkLst>
        </pc:picChg>
        <pc:picChg chg="add mod">
          <ac:chgData name="Huerta Montellano Antonio" userId="f4f8967a-a5a1-4421-98ad-1afd73d0f1d0" providerId="ADAL" clId="{25197083-41DC-4D0C-98E2-B14F83A37F0B}" dt="2025-01-15T20:58:20.876" v="1822" actId="1076"/>
          <ac:picMkLst>
            <pc:docMk/>
            <pc:sldMk cId="2292132275" sldId="337"/>
            <ac:picMk id="16" creationId="{816F3065-BF83-F5B0-C4B7-53B7CB824E3C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0:15.634" v="1834" actId="1076"/>
        <pc:sldMkLst>
          <pc:docMk/>
          <pc:sldMk cId="3188364577" sldId="338"/>
        </pc:sldMkLst>
        <pc:spChg chg="del">
          <ac:chgData name="Huerta Montellano Antonio" userId="f4f8967a-a5a1-4421-98ad-1afd73d0f1d0" providerId="ADAL" clId="{25197083-41DC-4D0C-98E2-B14F83A37F0B}" dt="2025-01-15T21:09:55.059" v="1831" actId="478"/>
          <ac:spMkLst>
            <pc:docMk/>
            <pc:sldMk cId="3188364577" sldId="338"/>
            <ac:spMk id="13" creationId="{CCB42F24-E710-CC8B-7F47-638626E0D604}"/>
          </ac:spMkLst>
        </pc:spChg>
        <pc:picChg chg="del mod">
          <ac:chgData name="Huerta Montellano Antonio" userId="f4f8967a-a5a1-4421-98ad-1afd73d0f1d0" providerId="ADAL" clId="{25197083-41DC-4D0C-98E2-B14F83A37F0B}" dt="2025-01-15T21:09:55.059" v="1831" actId="478"/>
          <ac:picMkLst>
            <pc:docMk/>
            <pc:sldMk cId="3188364577" sldId="338"/>
            <ac:picMk id="4" creationId="{026D379E-16B0-C855-0010-179D1BA7A6D3}"/>
          </ac:picMkLst>
        </pc:picChg>
        <pc:picChg chg="add mod">
          <ac:chgData name="Huerta Montellano Antonio" userId="f4f8967a-a5a1-4421-98ad-1afd73d0f1d0" providerId="ADAL" clId="{25197083-41DC-4D0C-98E2-B14F83A37F0B}" dt="2025-01-15T21:10:15.634" v="1834" actId="1076"/>
          <ac:picMkLst>
            <pc:docMk/>
            <pc:sldMk cId="3188364577" sldId="338"/>
            <ac:picMk id="5" creationId="{18B1C115-9819-7BB8-6007-8F3682397D45}"/>
          </ac:picMkLst>
        </pc:picChg>
        <pc:picChg chg="del">
          <ac:chgData name="Huerta Montellano Antonio" userId="f4f8967a-a5a1-4421-98ad-1afd73d0f1d0" providerId="ADAL" clId="{25197083-41DC-4D0C-98E2-B14F83A37F0B}" dt="2025-01-15T21:09:55.059" v="1831" actId="478"/>
          <ac:picMkLst>
            <pc:docMk/>
            <pc:sldMk cId="3188364577" sldId="338"/>
            <ac:picMk id="10" creationId="{778A22B2-8B2C-3418-1954-7C9D77521442}"/>
          </ac:picMkLst>
        </pc:picChg>
        <pc:picChg chg="del mod">
          <ac:chgData name="Huerta Montellano Antonio" userId="f4f8967a-a5a1-4421-98ad-1afd73d0f1d0" providerId="ADAL" clId="{25197083-41DC-4D0C-98E2-B14F83A37F0B}" dt="2025-01-15T21:09:55.059" v="1831" actId="478"/>
          <ac:picMkLst>
            <pc:docMk/>
            <pc:sldMk cId="3188364577" sldId="338"/>
            <ac:picMk id="16" creationId="{011715F0-3D4F-1B05-DA3D-8675BC2CA46D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2:06.235" v="1846" actId="1076"/>
        <pc:sldMkLst>
          <pc:docMk/>
          <pc:sldMk cId="303103521" sldId="339"/>
        </pc:sldMkLst>
        <pc:spChg chg="del">
          <ac:chgData name="Huerta Montellano Antonio" userId="f4f8967a-a5a1-4421-98ad-1afd73d0f1d0" providerId="ADAL" clId="{25197083-41DC-4D0C-98E2-B14F83A37F0B}" dt="2025-01-15T21:10:59.639" v="1835" actId="478"/>
          <ac:spMkLst>
            <pc:docMk/>
            <pc:sldMk cId="303103521" sldId="339"/>
            <ac:spMk id="13" creationId="{83514A0F-B588-B101-7FC6-2890DD197A36}"/>
          </ac:spMkLst>
        </pc:spChg>
        <pc:picChg chg="del">
          <ac:chgData name="Huerta Montellano Antonio" userId="f4f8967a-a5a1-4421-98ad-1afd73d0f1d0" providerId="ADAL" clId="{25197083-41DC-4D0C-98E2-B14F83A37F0B}" dt="2025-01-15T21:10:59.639" v="1835" actId="478"/>
          <ac:picMkLst>
            <pc:docMk/>
            <pc:sldMk cId="303103521" sldId="339"/>
            <ac:picMk id="4" creationId="{54F06E3B-1B6C-A5D0-28C7-FEDE410562A8}"/>
          </ac:picMkLst>
        </pc:picChg>
        <pc:picChg chg="add mod">
          <ac:chgData name="Huerta Montellano Antonio" userId="f4f8967a-a5a1-4421-98ad-1afd73d0f1d0" providerId="ADAL" clId="{25197083-41DC-4D0C-98E2-B14F83A37F0B}" dt="2025-01-15T21:11:58.413" v="1843" actId="1076"/>
          <ac:picMkLst>
            <pc:docMk/>
            <pc:sldMk cId="303103521" sldId="339"/>
            <ac:picMk id="5" creationId="{BEC02930-1C81-3123-209B-508CDE3D2937}"/>
          </ac:picMkLst>
        </pc:picChg>
        <pc:picChg chg="add mod">
          <ac:chgData name="Huerta Montellano Antonio" userId="f4f8967a-a5a1-4421-98ad-1afd73d0f1d0" providerId="ADAL" clId="{25197083-41DC-4D0C-98E2-B14F83A37F0B}" dt="2025-01-15T21:12:06.235" v="1846" actId="1076"/>
          <ac:picMkLst>
            <pc:docMk/>
            <pc:sldMk cId="303103521" sldId="339"/>
            <ac:picMk id="9" creationId="{4F3808D0-CE2B-AFAA-8BF9-E72C9501CE36}"/>
          </ac:picMkLst>
        </pc:picChg>
        <pc:picChg chg="del">
          <ac:chgData name="Huerta Montellano Antonio" userId="f4f8967a-a5a1-4421-98ad-1afd73d0f1d0" providerId="ADAL" clId="{25197083-41DC-4D0C-98E2-B14F83A37F0B}" dt="2025-01-15T21:10:59.639" v="1835" actId="478"/>
          <ac:picMkLst>
            <pc:docMk/>
            <pc:sldMk cId="303103521" sldId="339"/>
            <ac:picMk id="10" creationId="{94154619-5A07-58D5-292E-6A5C4EF28A82}"/>
          </ac:picMkLst>
        </pc:picChg>
        <pc:picChg chg="del">
          <ac:chgData name="Huerta Montellano Antonio" userId="f4f8967a-a5a1-4421-98ad-1afd73d0f1d0" providerId="ADAL" clId="{25197083-41DC-4D0C-98E2-B14F83A37F0B}" dt="2025-01-15T21:10:59.639" v="1835" actId="478"/>
          <ac:picMkLst>
            <pc:docMk/>
            <pc:sldMk cId="303103521" sldId="339"/>
            <ac:picMk id="16" creationId="{0B96DB41-946F-F94C-8D18-0E9D2C405C91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22:45.832" v="1986" actId="478"/>
        <pc:sldMkLst>
          <pc:docMk/>
          <pc:sldMk cId="2886594844" sldId="340"/>
        </pc:sldMkLst>
        <pc:spChg chg="add mod">
          <ac:chgData name="Huerta Montellano Antonio" userId="f4f8967a-a5a1-4421-98ad-1afd73d0f1d0" providerId="ADAL" clId="{25197083-41DC-4D0C-98E2-B14F83A37F0B}" dt="2025-01-15T21:19:21.291" v="1957" actId="1076"/>
          <ac:spMkLst>
            <pc:docMk/>
            <pc:sldMk cId="2886594844" sldId="340"/>
            <ac:spMk id="5" creationId="{1C9FE80E-0C67-6CB1-5B00-61E09FFCB5AC}"/>
          </ac:spMkLst>
        </pc:spChg>
        <pc:spChg chg="add mod">
          <ac:chgData name="Huerta Montellano Antonio" userId="f4f8967a-a5a1-4421-98ad-1afd73d0f1d0" providerId="ADAL" clId="{25197083-41DC-4D0C-98E2-B14F83A37F0B}" dt="2025-01-15T21:19:55.243" v="1967" actId="1076"/>
          <ac:spMkLst>
            <pc:docMk/>
            <pc:sldMk cId="2886594844" sldId="340"/>
            <ac:spMk id="6" creationId="{36354D9A-C695-33C1-8949-0E6B83B52C96}"/>
          </ac:spMkLst>
        </pc:spChg>
        <pc:spChg chg="add mod">
          <ac:chgData name="Huerta Montellano Antonio" userId="f4f8967a-a5a1-4421-98ad-1afd73d0f1d0" providerId="ADAL" clId="{25197083-41DC-4D0C-98E2-B14F83A37F0B}" dt="2025-01-15T21:20:08.684" v="1971" actId="1076"/>
          <ac:spMkLst>
            <pc:docMk/>
            <pc:sldMk cId="2886594844" sldId="340"/>
            <ac:spMk id="7" creationId="{CDCC5006-9D1F-4994-E11A-9BE6BE02B038}"/>
          </ac:spMkLst>
        </pc:spChg>
        <pc:spChg chg="mod">
          <ac:chgData name="Huerta Montellano Antonio" userId="f4f8967a-a5a1-4421-98ad-1afd73d0f1d0" providerId="ADAL" clId="{25197083-41DC-4D0C-98E2-B14F83A37F0B}" dt="2025-01-15T21:18:26.502" v="1950" actId="20577"/>
          <ac:spMkLst>
            <pc:docMk/>
            <pc:sldMk cId="2886594844" sldId="340"/>
            <ac:spMk id="9" creationId="{8F25CDF9-B859-B49F-72FB-21F5DBD5F19E}"/>
          </ac:spMkLst>
        </pc:spChg>
        <pc:spChg chg="add mod">
          <ac:chgData name="Huerta Montellano Antonio" userId="f4f8967a-a5a1-4421-98ad-1afd73d0f1d0" providerId="ADAL" clId="{25197083-41DC-4D0C-98E2-B14F83A37F0B}" dt="2025-01-15T21:21:08.085" v="1983" actId="1076"/>
          <ac:spMkLst>
            <pc:docMk/>
            <pc:sldMk cId="2886594844" sldId="340"/>
            <ac:spMk id="10" creationId="{DFD7C407-C5A9-6853-2CE5-85A0D115C99D}"/>
          </ac:spMkLst>
        </pc:spChg>
        <pc:picChg chg="add mod">
          <ac:chgData name="Huerta Montellano Antonio" userId="f4f8967a-a5a1-4421-98ad-1afd73d0f1d0" providerId="ADAL" clId="{25197083-41DC-4D0C-98E2-B14F83A37F0B}" dt="2025-01-15T21:19:50.377" v="1966" actId="1076"/>
          <ac:picMkLst>
            <pc:docMk/>
            <pc:sldMk cId="2886594844" sldId="340"/>
            <ac:picMk id="4" creationId="{5BF09749-5C22-D62A-4224-E862732C09C0}"/>
          </ac:picMkLst>
        </pc:picChg>
        <pc:picChg chg="del">
          <ac:chgData name="Huerta Montellano Antonio" userId="f4f8967a-a5a1-4421-98ad-1afd73d0f1d0" providerId="ADAL" clId="{25197083-41DC-4D0C-98E2-B14F83A37F0B}" dt="2025-01-15T21:18:05.698" v="1923" actId="478"/>
          <ac:picMkLst>
            <pc:docMk/>
            <pc:sldMk cId="2886594844" sldId="340"/>
            <ac:picMk id="8" creationId="{1714058E-B28E-5619-76D6-B79C6EE45AFA}"/>
          </ac:picMkLst>
        </pc:picChg>
        <pc:picChg chg="add del">
          <ac:chgData name="Huerta Montellano Antonio" userId="f4f8967a-a5a1-4421-98ad-1afd73d0f1d0" providerId="ADAL" clId="{25197083-41DC-4D0C-98E2-B14F83A37F0B}" dt="2025-01-15T21:22:45.832" v="1986" actId="478"/>
          <ac:picMkLst>
            <pc:docMk/>
            <pc:sldMk cId="2886594844" sldId="340"/>
            <ac:picMk id="12" creationId="{8AFAB8DA-00F4-CB58-B210-58967F3E7215}"/>
          </ac:picMkLst>
        </pc:picChg>
      </pc:sldChg>
      <pc:sldChg chg="delSp modSp add mod">
        <pc:chgData name="Huerta Montellano Antonio" userId="f4f8967a-a5a1-4421-98ad-1afd73d0f1d0" providerId="ADAL" clId="{25197083-41DC-4D0C-98E2-B14F83A37F0B}" dt="2025-01-15T21:23:03.627" v="1993" actId="14100"/>
        <pc:sldMkLst>
          <pc:docMk/>
          <pc:sldMk cId="2950451270" sldId="341"/>
        </pc:sldMkLst>
        <pc:spChg chg="del">
          <ac:chgData name="Huerta Montellano Antonio" userId="f4f8967a-a5a1-4421-98ad-1afd73d0f1d0" providerId="ADAL" clId="{25197083-41DC-4D0C-98E2-B14F83A37F0B}" dt="2025-01-15T21:22:54.296" v="1988" actId="478"/>
          <ac:spMkLst>
            <pc:docMk/>
            <pc:sldMk cId="2950451270" sldId="341"/>
            <ac:spMk id="5" creationId="{B7C34A47-4543-F3E8-E30F-1C5A890EB3B9}"/>
          </ac:spMkLst>
        </pc:spChg>
        <pc:spChg chg="del">
          <ac:chgData name="Huerta Montellano Antonio" userId="f4f8967a-a5a1-4421-98ad-1afd73d0f1d0" providerId="ADAL" clId="{25197083-41DC-4D0C-98E2-B14F83A37F0B}" dt="2025-01-15T21:22:54.296" v="1988" actId="478"/>
          <ac:spMkLst>
            <pc:docMk/>
            <pc:sldMk cId="2950451270" sldId="341"/>
            <ac:spMk id="6" creationId="{F135CA33-2971-9E3C-5E46-D943E9B38991}"/>
          </ac:spMkLst>
        </pc:spChg>
        <pc:spChg chg="del">
          <ac:chgData name="Huerta Montellano Antonio" userId="f4f8967a-a5a1-4421-98ad-1afd73d0f1d0" providerId="ADAL" clId="{25197083-41DC-4D0C-98E2-B14F83A37F0B}" dt="2025-01-15T21:22:54.296" v="1988" actId="478"/>
          <ac:spMkLst>
            <pc:docMk/>
            <pc:sldMk cId="2950451270" sldId="341"/>
            <ac:spMk id="7" creationId="{6D9C90E4-E78A-BCEC-5542-01AD1DB614A2}"/>
          </ac:spMkLst>
        </pc:spChg>
        <pc:spChg chg="del">
          <ac:chgData name="Huerta Montellano Antonio" userId="f4f8967a-a5a1-4421-98ad-1afd73d0f1d0" providerId="ADAL" clId="{25197083-41DC-4D0C-98E2-B14F83A37F0B}" dt="2025-01-15T21:22:54.296" v="1988" actId="478"/>
          <ac:spMkLst>
            <pc:docMk/>
            <pc:sldMk cId="2950451270" sldId="341"/>
            <ac:spMk id="10" creationId="{69E4F4FA-AEBD-AAA2-571E-4B381ADA19B2}"/>
          </ac:spMkLst>
        </pc:spChg>
        <pc:picChg chg="del">
          <ac:chgData name="Huerta Montellano Antonio" userId="f4f8967a-a5a1-4421-98ad-1afd73d0f1d0" providerId="ADAL" clId="{25197083-41DC-4D0C-98E2-B14F83A37F0B}" dt="2025-01-15T21:22:56.520" v="1989" actId="478"/>
          <ac:picMkLst>
            <pc:docMk/>
            <pc:sldMk cId="2950451270" sldId="341"/>
            <ac:picMk id="4" creationId="{925D6BE9-D562-5178-A301-85B8F8011029}"/>
          </ac:picMkLst>
        </pc:picChg>
        <pc:picChg chg="mod">
          <ac:chgData name="Huerta Montellano Antonio" userId="f4f8967a-a5a1-4421-98ad-1afd73d0f1d0" providerId="ADAL" clId="{25197083-41DC-4D0C-98E2-B14F83A37F0B}" dt="2025-01-15T21:23:03.627" v="1993" actId="14100"/>
          <ac:picMkLst>
            <pc:docMk/>
            <pc:sldMk cId="2950451270" sldId="341"/>
            <ac:picMk id="12" creationId="{65C5ACC5-881A-9CF3-B868-7B5F8A8E65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FC0C-EA13-4BBB-B753-DA6134692347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DAD1E-7C72-4605-BC24-070D712B2D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5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75C729-E266-4068-8B84-FAD53D72810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CA0389FC-2687-417E-AE50-0196FA1FA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5238" y="326585"/>
            <a:ext cx="5513970" cy="6211358"/>
          </a:xfrm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99D54-42E1-4A37-939C-C21186CD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01272"/>
            <a:ext cx="5257800" cy="2117507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2DB9F-9526-49C6-AC35-498AB9FE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10856"/>
            <a:ext cx="5257800" cy="101152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097A-F0F2-49FA-87DF-91FF094B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2817"/>
            <a:ext cx="243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2006B987-571E-4DE9-91D9-78BD9B087FF3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7506A-9F74-458A-96EE-DCE5782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0" y="6172817"/>
            <a:ext cx="243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034E6B6-AA66-4A39-9C4F-3F53F5169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2231"/>
          <a:stretch/>
        </p:blipFill>
        <p:spPr>
          <a:xfrm>
            <a:off x="2660013" y="671253"/>
            <a:ext cx="1614174" cy="44646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35252F1-658A-4C28-8E66-E60B39EC14BC}"/>
              </a:ext>
            </a:extLst>
          </p:cNvPr>
          <p:cNvCxnSpPr>
            <a:cxnSpLocks/>
          </p:cNvCxnSpPr>
          <p:nvPr userDrawn="1"/>
        </p:nvCxnSpPr>
        <p:spPr>
          <a:xfrm>
            <a:off x="838200" y="4721407"/>
            <a:ext cx="5257800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C6F41F8-8297-0D41-3A6D-51E53AE274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89" y="1382532"/>
            <a:ext cx="4273222" cy="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0DBEAD9-0F9D-4BC8-9F81-2AFA819A6D22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F1CD9B-BB91-4D81-A475-D8B546E01DAD}"/>
              </a:ext>
            </a:extLst>
          </p:cNvPr>
          <p:cNvSpPr txBox="1"/>
          <p:nvPr userDrawn="1"/>
        </p:nvSpPr>
        <p:spPr>
          <a:xfrm>
            <a:off x="1773936" y="2433968"/>
            <a:ext cx="865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>
                <a:solidFill>
                  <a:srgbClr val="002060"/>
                </a:solidFill>
              </a:rPr>
              <a:t>Más competencia </a:t>
            </a:r>
            <a:r>
              <a:rPr lang="es-MX" sz="3600" b="0">
                <a:solidFill>
                  <a:srgbClr val="002060"/>
                </a:solidFill>
              </a:rPr>
              <a:t>para un México fuerte</a:t>
            </a:r>
            <a:endParaRPr lang="es-MX" sz="3600" b="1">
              <a:solidFill>
                <a:srgbClr val="002060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5305F342-9377-4F4E-8229-B532B5012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3518" y="3479881"/>
            <a:ext cx="6804965" cy="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C85BA-A504-462D-82CA-173C06146DAD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A71B0-979F-47A7-A316-C2A857A1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07B26-B389-490E-B2E5-558D1370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1550194"/>
            <a:ext cx="11477106" cy="455134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44B71-2C42-46C4-9727-DAE582C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CB579968-CE5A-4C52-8325-45E61F0A0BE6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4BC12-BB76-458E-9446-F820F0A0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F4AD7-4EFE-4593-933C-9D164A7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D82644F-D25B-4D47-8665-64123FEDD080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EC5C06E8-F94F-672E-5D50-B44CEA0E7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C0400C-5A7F-F493-9A1D-3467C16820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29DD87-FA85-4EF9-AB44-D01197BA1E27}"/>
              </a:ext>
            </a:extLst>
          </p:cNvPr>
          <p:cNvSpPr/>
          <p:nvPr userDrawn="1"/>
        </p:nvSpPr>
        <p:spPr>
          <a:xfrm>
            <a:off x="179400" y="180000"/>
            <a:ext cx="11833200" cy="4382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0F7559-A2F5-4258-A985-9A19C69C25D1}"/>
              </a:ext>
            </a:extLst>
          </p:cNvPr>
          <p:cNvSpPr/>
          <p:nvPr userDrawn="1"/>
        </p:nvSpPr>
        <p:spPr>
          <a:xfrm>
            <a:off x="179400" y="4562474"/>
            <a:ext cx="11833200" cy="211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A774D-FBC3-4A7B-8874-547E89B4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87506"/>
            <a:ext cx="10515600" cy="257496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67975-75AC-44DD-BEDA-F0C04897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15BF303F-2B0C-4A66-9897-81003211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2817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fld id="{3D85AAF6-F2F8-4641-B3D3-D7564037F391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C238D625-498B-4364-A4BC-CA7FDCF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2817"/>
            <a:ext cx="41148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4C7A356-33DA-495B-8DD6-943FDD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17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C2B581D-A681-11CC-F9E1-B377ED9EE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2231"/>
          <a:stretch/>
        </p:blipFill>
        <p:spPr>
          <a:xfrm>
            <a:off x="831850" y="1089614"/>
            <a:ext cx="1614174" cy="44646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BFE0DD0-3043-06E7-F90A-546F25DDAB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28" y="943795"/>
            <a:ext cx="4273222" cy="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78403AF-ED77-4FBB-BA62-C655279947E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3B996-2F1F-4EC4-A871-C74F9CA2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600" y="1542828"/>
            <a:ext cx="5662200" cy="463413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6E2EE-F7C2-4B30-9384-CAA0E32A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2828"/>
            <a:ext cx="5662200" cy="463413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6C22A4EF-6E5D-48D4-87B5-AD99559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5E229BA8-4E36-45A0-B347-E494E8C7F512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983A8A05-BCF7-48AF-B320-E2A8B393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4DAC325-DB80-448C-B0F9-BEF76E7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8875D17-4F28-4A22-AE92-C26D0FCEC466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B1B19C-46E1-52B7-EA3C-C3399B67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5F13549-1F87-93B1-91B2-F976AD3AD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1BE1C0-5802-9A51-5552-E026774074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2ACA425-8D94-43BD-8FA9-826EDA23B59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F1EE1-0382-4F08-87D5-EDA9BD60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447" y="1542828"/>
            <a:ext cx="566219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63C77A-4E6F-4AB2-B7E3-742B90B7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447" y="2505075"/>
            <a:ext cx="5662199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39C26-6B55-400D-B7BB-FFF550C6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2828"/>
            <a:ext cx="56622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383A70-FF64-4935-A574-0801290E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62200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E078023-A9FA-47BF-BCC5-63997D32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199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90C608F-3B70-4D21-A796-80F544075E2F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4D63BFA5-7CE5-4E00-A518-6BF2CB6D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ADBC2660-BB8A-4FD0-94F4-4F402F71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5C1D5-48B5-4AAD-B6D7-F8FA7998584D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7571453-8C8D-7C74-DB12-8EB3E25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BABFE0-FAFB-5EEB-9484-74A7EABFF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33D0B6-705F-158C-0D06-500E3C622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F42CF49-6BFE-4EEF-85DB-9610F46347FD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795BE17-1FAF-4EBC-910C-BFBE15F8FC59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5B5F6414-4C07-4F7F-A080-58CB4A5E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C8919FCE-1805-4654-AF95-83EBD6F9EDCB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7FF24AB9-5823-428A-A6EC-8F888DA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FC537EB-68A6-4F50-B201-D3342371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A8039-B55E-24DB-0ADF-F598799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E858779-2067-2DC5-2429-89115C73A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45494B-3857-0813-8580-7AB9887746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28101C83-C445-4DDD-AE62-81D010A6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B9A7664-3976-45F3-9CCB-5BD699060C77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44857E0-0A24-4E11-AC3F-B1991F5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262620B-7F1E-4B3B-B2AD-6D27E0F4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6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DAE1177-BB19-436B-A79B-0C8EA9748B59}"/>
              </a:ext>
            </a:extLst>
          </p:cNvPr>
          <p:cNvSpPr/>
          <p:nvPr userDrawn="1"/>
        </p:nvSpPr>
        <p:spPr>
          <a:xfrm>
            <a:off x="179400" y="180000"/>
            <a:ext cx="4799924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4479E-AD2A-4135-B81B-831B415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651212" cy="4873625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+mn-lt"/>
              </a:defRPr>
            </a:lvl1pPr>
            <a:lvl2pPr>
              <a:defRPr sz="2800">
                <a:solidFill>
                  <a:srgbClr val="002060"/>
                </a:solidFill>
                <a:latin typeface="+mn-lt"/>
              </a:defRPr>
            </a:lvl2pPr>
            <a:lvl3pPr>
              <a:defRPr sz="2400">
                <a:solidFill>
                  <a:srgbClr val="002060"/>
                </a:solidFill>
                <a:latin typeface="+mn-lt"/>
              </a:defRPr>
            </a:lvl3pPr>
            <a:lvl4pPr>
              <a:defRPr sz="2000">
                <a:solidFill>
                  <a:srgbClr val="002060"/>
                </a:solidFill>
                <a:latin typeface="+mn-lt"/>
              </a:defRPr>
            </a:lvl4pPr>
            <a:lvl5pPr>
              <a:defRPr sz="2000">
                <a:solidFill>
                  <a:srgbClr val="002060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D1CA4AB-E496-4DD6-950E-D567D863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8" y="731523"/>
            <a:ext cx="4414425" cy="1600200"/>
          </a:xfrm>
        </p:spPr>
        <p:txBody>
          <a:bodyPr anchor="b"/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75C5A8A5-2517-49C8-98D4-9578591C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448" y="2446043"/>
            <a:ext cx="4414425" cy="3697267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2F176FD-F92D-47F9-9A43-B428A0CE5E18}"/>
              </a:ext>
            </a:extLst>
          </p:cNvPr>
          <p:cNvCxnSpPr>
            <a:cxnSpLocks/>
          </p:cNvCxnSpPr>
          <p:nvPr userDrawn="1"/>
        </p:nvCxnSpPr>
        <p:spPr>
          <a:xfrm>
            <a:off x="357295" y="2331723"/>
            <a:ext cx="4414578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A5D62717-DF92-43C3-ADA7-AD9754C4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8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A2869D0-AD43-4EFE-BA73-9749B138DD5E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5E6FDD8E-5C69-4519-B012-8742E05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295" y="252077"/>
            <a:ext cx="4414425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algn="l"/>
            <a:endParaRPr lang="es-MX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020F4C4D-A723-4AED-9122-91A6F9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3447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E319B5-A9B8-9A41-CA0F-4E15978A2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219" y="363125"/>
            <a:ext cx="988958" cy="275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14D365-8279-5481-B0CA-1908699800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72FBDD-E52C-481E-BE8D-9F654041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651212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42819A-5B2C-421D-B051-2E673E854B0E}"/>
              </a:ext>
            </a:extLst>
          </p:cNvPr>
          <p:cNvSpPr/>
          <p:nvPr userDrawn="1"/>
        </p:nvSpPr>
        <p:spPr>
          <a:xfrm>
            <a:off x="179400" y="180000"/>
            <a:ext cx="4799924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E7FA3B4-4320-4E1E-AADD-28EFDF2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8" y="731523"/>
            <a:ext cx="4414425" cy="1600200"/>
          </a:xfrm>
        </p:spPr>
        <p:txBody>
          <a:bodyPr anchor="b"/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21F3C2AB-5D65-4B98-920E-89EFE14F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448" y="2446043"/>
            <a:ext cx="4414425" cy="3697267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95F3D28-7E59-45F1-AAC7-7D428F2C7161}"/>
              </a:ext>
            </a:extLst>
          </p:cNvPr>
          <p:cNvCxnSpPr>
            <a:cxnSpLocks/>
          </p:cNvCxnSpPr>
          <p:nvPr userDrawn="1"/>
        </p:nvCxnSpPr>
        <p:spPr>
          <a:xfrm>
            <a:off x="357295" y="2331723"/>
            <a:ext cx="4414578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56F79D18-82D0-4710-999A-910A3B2F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8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2500A53-2D6E-4A93-BA83-1B9CEA2FB559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E0CF8CC8-1F02-432D-B385-223E827E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295" y="252077"/>
            <a:ext cx="4414425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algn="l"/>
            <a:endParaRPr lang="es-MX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7DF6A5-EF63-4488-ACFD-886B300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3447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BE5E8A2-0A69-6CC4-7258-EA66AD09F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219" y="363125"/>
            <a:ext cx="988958" cy="275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6B4242-E337-3BD5-4DFB-DC2616878D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6CCE21-F6C6-41F5-A713-495524B2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F7EA0-98A0-4370-9D0C-26A3A00C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7E266-74F0-44F4-B03E-53C906BD0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fld id="{BA164B37-B9D2-4D95-8409-79E6123BEBA1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77A9-DC68-46BB-BC36-99EA426A3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C3E5F-2031-4582-9FA1-FA6D5F3D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3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DEC2-2184-4A15-B7FE-C46E5051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6420"/>
            <a:ext cx="10605380" cy="1011527"/>
          </a:xfrm>
        </p:spPr>
        <p:txBody>
          <a:bodyPr/>
          <a:lstStyle/>
          <a:p>
            <a:pPr algn="ctr"/>
            <a:r>
              <a:rPr lang="es-ES" dirty="0"/>
              <a:t>Curso de </a:t>
            </a:r>
            <a:r>
              <a:rPr lang="es-ES" dirty="0" err="1"/>
              <a:t>Power</a:t>
            </a:r>
            <a:r>
              <a:rPr lang="es-ES" dirty="0"/>
              <a:t> BI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6DE02-2D27-45F2-A37F-FF442E30B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81886"/>
            <a:ext cx="10985626" cy="101152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Dirección General de Mercados Regulados</a:t>
            </a:r>
          </a:p>
          <a:p>
            <a:pPr algn="ctr"/>
            <a:r>
              <a:rPr lang="es-MX" sz="1600" i="1" dirty="0"/>
              <a:t>No citar ni circular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04C73-C7E0-436C-B42E-A164F2F2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9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EB6E6-50A4-384D-5AC5-7F5BB91C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Tabla de contenido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1B64B-B421-D91C-1710-90BED2C4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1933905"/>
            <a:ext cx="11477106" cy="45513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/>
              <a:t>Temario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Introducción 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Primer proyecto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Importar archivos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Crear visualizaciones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err="1"/>
              <a:t>Segmentadores</a:t>
            </a:r>
            <a:endParaRPr lang="es-ES" b="1" dirty="0"/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Sesión de dudas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C41F-D454-B904-A5B0-C1F0C655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Dirección General de Mercados Regulados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7AD00-4999-9CFE-02A9-715485A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1. Temario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Este temario está susceptible a cambios por sugerencia de los alumnos, así como la dinámica y horarios de clase. Por otro lado, el siguiente temario no necesariamente indica el orden en que se verán los temas debido a la dinámica del curso.</a:t>
            </a:r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FBCA27A-B7EC-1E26-E353-6EA318F314A6}"/>
              </a:ext>
            </a:extLst>
          </p:cNvPr>
          <p:cNvSpPr/>
          <p:nvPr/>
        </p:nvSpPr>
        <p:spPr>
          <a:xfrm>
            <a:off x="544384" y="2628568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Temario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51432B-0F5D-AC54-6494-A26AE66E82DE}"/>
              </a:ext>
            </a:extLst>
          </p:cNvPr>
          <p:cNvSpPr txBox="1"/>
          <p:nvPr/>
        </p:nvSpPr>
        <p:spPr>
          <a:xfrm>
            <a:off x="892242" y="3102964"/>
            <a:ext cx="75151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Saber cómo usar los gráficos y visualizaciones.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Segmentadores</a:t>
            </a:r>
            <a:r>
              <a:rPr lang="es-ES" sz="2000" dirty="0"/>
              <a:t> o filtros.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Jerarquías.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Mapas geográficos.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Programación con DAX.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Exportar y transformar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Modelar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Generalidades de uso en </a:t>
            </a:r>
            <a:r>
              <a:rPr lang="es-ES" sz="2000" dirty="0" err="1"/>
              <a:t>Power</a:t>
            </a:r>
            <a:r>
              <a:rPr lang="es-ES" sz="2000" dirty="0"/>
              <a:t> BI.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Conectar con otras herramientas.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Publicar y visualizar reportes.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372E11D-76DE-CCE9-AF8A-8EF47CB1D5A7}"/>
              </a:ext>
            </a:extLst>
          </p:cNvPr>
          <p:cNvCxnSpPr/>
          <p:nvPr/>
        </p:nvCxnSpPr>
        <p:spPr>
          <a:xfrm>
            <a:off x="652212" y="3231997"/>
            <a:ext cx="0" cy="2851841"/>
          </a:xfrm>
          <a:prstGeom prst="line">
            <a:avLst/>
          </a:prstGeom>
          <a:ln w="25400">
            <a:solidFill>
              <a:srgbClr val="00C4B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Introducción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F3EEA9C-0EA3-4C87-BC06-486D011F757D}"/>
              </a:ext>
            </a:extLst>
          </p:cNvPr>
          <p:cNvSpPr/>
          <p:nvPr/>
        </p:nvSpPr>
        <p:spPr>
          <a:xfrm>
            <a:off x="634918" y="4986115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Dinámica del curso</a:t>
            </a:r>
            <a:endParaRPr lang="es-MX" dirty="0"/>
          </a:p>
        </p:txBody>
      </p:sp>
      <p:sp>
        <p:nvSpPr>
          <p:cNvPr id="55" name="Abrir llave 54">
            <a:extLst>
              <a:ext uri="{FF2B5EF4-FFF2-40B4-BE49-F238E27FC236}">
                <a16:creationId xmlns:a16="http://schemas.microsoft.com/office/drawing/2014/main" id="{6B240B84-3DD9-8E0B-22AE-DE3E1E4765A6}"/>
              </a:ext>
            </a:extLst>
          </p:cNvPr>
          <p:cNvSpPr/>
          <p:nvPr/>
        </p:nvSpPr>
        <p:spPr>
          <a:xfrm>
            <a:off x="3267062" y="4110615"/>
            <a:ext cx="404594" cy="2134304"/>
          </a:xfrm>
          <a:prstGeom prst="leftBrace">
            <a:avLst>
              <a:gd name="adj1" fmla="val 29973"/>
              <a:gd name="adj2" fmla="val 49957"/>
            </a:avLst>
          </a:prstGeom>
          <a:ln w="19050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4B4B91-6AD5-4EAD-905A-88B487F59995}"/>
              </a:ext>
            </a:extLst>
          </p:cNvPr>
          <p:cNvSpPr txBox="1"/>
          <p:nvPr/>
        </p:nvSpPr>
        <p:spPr>
          <a:xfrm>
            <a:off x="3671656" y="4054382"/>
            <a:ext cx="751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Sesiones de una hora a hora y media: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Hora de inicio: 3:30pm</a:t>
            </a:r>
          </a:p>
          <a:p>
            <a:pPr lvl="1"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Ver los temas por medio de proyectos.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Las dudas que se hagan durante la clase se agregarán en una sección de dudas en las presentaciones correspondientes.</a:t>
            </a:r>
            <a:endParaRPr lang="es-MX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460701D-AEB2-6945-B632-3C80D4AA0700}"/>
              </a:ext>
            </a:extLst>
          </p:cNvPr>
          <p:cNvSpPr/>
          <p:nvPr/>
        </p:nvSpPr>
        <p:spPr>
          <a:xfrm>
            <a:off x="634918" y="2519935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 del curso</a:t>
            </a:r>
            <a:endParaRPr lang="es-MX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A51F500-C3C9-503D-C08E-8C8653913F25}"/>
              </a:ext>
            </a:extLst>
          </p:cNvPr>
          <p:cNvSpPr/>
          <p:nvPr/>
        </p:nvSpPr>
        <p:spPr>
          <a:xfrm>
            <a:off x="3267062" y="1639551"/>
            <a:ext cx="404594" cy="2134304"/>
          </a:xfrm>
          <a:prstGeom prst="leftBrace">
            <a:avLst>
              <a:gd name="adj1" fmla="val 29973"/>
              <a:gd name="adj2" fmla="val 49957"/>
            </a:avLst>
          </a:prstGeom>
          <a:ln w="19050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70D099-4BB6-04B4-5A90-39680D178EE5}"/>
              </a:ext>
            </a:extLst>
          </p:cNvPr>
          <p:cNvSpPr txBox="1"/>
          <p:nvPr/>
        </p:nvSpPr>
        <p:spPr>
          <a:xfrm>
            <a:off x="3671656" y="1719116"/>
            <a:ext cx="7515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Dar los conocimientos necesarios para poder facilitar la exploración y presentación de datos.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Aprender a programar con DAX.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Saber cómo conectar </a:t>
            </a:r>
            <a:r>
              <a:rPr lang="es-ES" sz="2000" dirty="0" err="1"/>
              <a:t>Power</a:t>
            </a:r>
            <a:r>
              <a:rPr lang="es-ES" sz="2000" dirty="0"/>
              <a:t> BI con otras herramientas.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0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F003-CE95-FA2C-16E3-E251A900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88A46-5453-F4DB-A567-CA50389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Introducción</a:t>
            </a:r>
            <a:endParaRPr lang="es-MX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B6D419-CF6B-69E0-8A7A-2EF0701A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3341524"/>
            <a:ext cx="8545118" cy="2295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55777A3-566A-175C-BF2D-072CF062E346}"/>
              </a:ext>
            </a:extLst>
          </p:cNvPr>
          <p:cNvSpPr txBox="1"/>
          <p:nvPr/>
        </p:nvSpPr>
        <p:spPr>
          <a:xfrm>
            <a:off x="329166" y="1488293"/>
            <a:ext cx="113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recomienda la siguiente estructura para el directorio que se ocupará durante el curso.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Cada carpeta contiene un proyecto distinto.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Dentro de la carpeta se encuentra el reporte y fuentes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0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23294-D5CF-8212-BBF4-4235430A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853D-EEDF-1272-5C84-5398AE62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Introducción</a:t>
            </a:r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25CDF9-B859-B49F-72FB-21F5DBD5F19E}"/>
              </a:ext>
            </a:extLst>
          </p:cNvPr>
          <p:cNvSpPr txBox="1"/>
          <p:nvPr/>
        </p:nvSpPr>
        <p:spPr>
          <a:xfrm>
            <a:off x="329166" y="1488293"/>
            <a:ext cx="113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puede instalar desde </a:t>
            </a:r>
            <a:r>
              <a:rPr lang="es-ES" dirty="0" err="1"/>
              <a:t>Teams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F09749-5C22-D62A-4224-E862732C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52" y="1857625"/>
            <a:ext cx="9457267" cy="4674224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C9FE80E-0C67-6CB1-5B00-61E09FFCB5AC}"/>
              </a:ext>
            </a:extLst>
          </p:cNvPr>
          <p:cNvSpPr/>
          <p:nvPr/>
        </p:nvSpPr>
        <p:spPr>
          <a:xfrm rot="7719951">
            <a:off x="1286561" y="3027412"/>
            <a:ext cx="1367032" cy="656195"/>
          </a:xfrm>
          <a:prstGeom prst="rightArrow">
            <a:avLst>
              <a:gd name="adj1" fmla="val 30753"/>
              <a:gd name="adj2" fmla="val 66665"/>
            </a:avLst>
          </a:prstGeom>
          <a:solidFill>
            <a:srgbClr val="00C4B3"/>
          </a:solidFill>
          <a:ln>
            <a:solidFill>
              <a:srgbClr val="00C4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354D9A-C695-33C1-8949-0E6B83B52C96}"/>
              </a:ext>
            </a:extLst>
          </p:cNvPr>
          <p:cNvSpPr txBox="1"/>
          <p:nvPr/>
        </p:nvSpPr>
        <p:spPr>
          <a:xfrm>
            <a:off x="2369668" y="2347706"/>
            <a:ext cx="5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DCC5006-9D1F-4994-E11A-9BE6BE02B038}"/>
              </a:ext>
            </a:extLst>
          </p:cNvPr>
          <p:cNvSpPr/>
          <p:nvPr/>
        </p:nvSpPr>
        <p:spPr>
          <a:xfrm rot="2506131">
            <a:off x="5799292" y="2724253"/>
            <a:ext cx="1367032" cy="656195"/>
          </a:xfrm>
          <a:prstGeom prst="rightArrow">
            <a:avLst>
              <a:gd name="adj1" fmla="val 30753"/>
              <a:gd name="adj2" fmla="val 66665"/>
            </a:avLst>
          </a:prstGeom>
          <a:solidFill>
            <a:srgbClr val="00C4B3"/>
          </a:solidFill>
          <a:ln>
            <a:solidFill>
              <a:srgbClr val="00C4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D7C407-C5A9-6853-2CE5-85A0D115C99D}"/>
              </a:ext>
            </a:extLst>
          </p:cNvPr>
          <p:cNvSpPr txBox="1"/>
          <p:nvPr/>
        </p:nvSpPr>
        <p:spPr>
          <a:xfrm>
            <a:off x="5630251" y="2110767"/>
            <a:ext cx="5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B9CF-AECD-0042-AFA1-C2574AB4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591F-82BB-4570-3A3B-766B42B7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Introducción</a:t>
            </a:r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005D10-3006-C194-D519-88996FCF1F6F}"/>
              </a:ext>
            </a:extLst>
          </p:cNvPr>
          <p:cNvSpPr txBox="1"/>
          <p:nvPr/>
        </p:nvSpPr>
        <p:spPr>
          <a:xfrm>
            <a:off x="329166" y="1488293"/>
            <a:ext cx="113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puede instalar desde </a:t>
            </a:r>
            <a:r>
              <a:rPr lang="es-ES" dirty="0" err="1"/>
              <a:t>Teams</a:t>
            </a:r>
            <a:r>
              <a:rPr lang="es-ES" dirty="0"/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5C5ACC5-881A-9CF3-B868-7B5F8A8E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05" y="2082800"/>
            <a:ext cx="5632773" cy="45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94F35-E200-1BBB-A106-FF696728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6A51-5507-6EAD-6D9F-9780B037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Introducción</a:t>
            </a:r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95E6D8-CC73-595B-7E07-E0FA020F8AD8}"/>
              </a:ext>
            </a:extLst>
          </p:cNvPr>
          <p:cNvSpPr txBox="1"/>
          <p:nvPr/>
        </p:nvSpPr>
        <p:spPr>
          <a:xfrm>
            <a:off x="329166" y="1488293"/>
            <a:ext cx="113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Sin embargo, es más directo desde la aplicación de </a:t>
            </a:r>
            <a:r>
              <a:rPr lang="es-ES" i="1" dirty="0" err="1"/>
              <a:t>Microsft</a:t>
            </a:r>
            <a:r>
              <a:rPr lang="es-ES" i="1" dirty="0"/>
              <a:t> Store </a:t>
            </a:r>
            <a:r>
              <a:rPr lang="es-ES" dirty="0"/>
              <a:t>y buscar “</a:t>
            </a:r>
            <a:r>
              <a:rPr lang="es-ES" dirty="0" err="1"/>
              <a:t>Power</a:t>
            </a:r>
            <a:r>
              <a:rPr lang="es-ES" dirty="0"/>
              <a:t> BI Desktop”.</a:t>
            </a:r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E2C76F-5260-D539-9E3F-7544A280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15" b="31584"/>
          <a:stretch/>
        </p:blipFill>
        <p:spPr>
          <a:xfrm>
            <a:off x="3010422" y="2508729"/>
            <a:ext cx="6171157" cy="30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D49DF-1C4C-7063-0994-49B68FEF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58F86-25C0-D89F-1BD5-C5D0547F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Sugerencias</a:t>
            </a:r>
            <a:endParaRPr lang="es-MX" sz="2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2DBA64B-A654-A932-0D07-F7134BEA2A6A}"/>
              </a:ext>
            </a:extLst>
          </p:cNvPr>
          <p:cNvSpPr/>
          <p:nvPr/>
        </p:nvSpPr>
        <p:spPr>
          <a:xfrm>
            <a:off x="3368566" y="1849820"/>
            <a:ext cx="5454869" cy="4042369"/>
          </a:xfrm>
          <a:prstGeom prst="roundRect">
            <a:avLst>
              <a:gd name="adj" fmla="val 7827"/>
            </a:avLst>
          </a:prstGeom>
          <a:solidFill>
            <a:srgbClr val="00C4B3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27D1ED-2738-0A0A-AF10-299D4884C995}"/>
              </a:ext>
            </a:extLst>
          </p:cNvPr>
          <p:cNvSpPr txBox="1"/>
          <p:nvPr/>
        </p:nvSpPr>
        <p:spPr>
          <a:xfrm>
            <a:off x="3867807" y="2322786"/>
            <a:ext cx="39098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chemeClr val="bg1"/>
                </a:solidFill>
              </a:rPr>
              <a:t>Whislist</a:t>
            </a:r>
            <a:r>
              <a:rPr lang="es-ES" dirty="0"/>
              <a:t>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761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a29468-f4cc-4bd3-a15f-23aa3e8538f9" xsi:nil="true"/>
    <lcf76f155ced4ddcb4097134ff3c332f xmlns="09a029d1-31ad-43a7-b038-fad48f3978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ED97432F206439CABE98517A04CC4" ma:contentTypeVersion="11" ma:contentTypeDescription="Create a new document." ma:contentTypeScope="" ma:versionID="6b62c205fd8ffd02e70321e58f76dbdc">
  <xsd:schema xmlns:xsd="http://www.w3.org/2001/XMLSchema" xmlns:xs="http://www.w3.org/2001/XMLSchema" xmlns:p="http://schemas.microsoft.com/office/2006/metadata/properties" xmlns:ns2="09a029d1-31ad-43a7-b038-fad48f397838" xmlns:ns3="fba29468-f4cc-4bd3-a15f-23aa3e8538f9" targetNamespace="http://schemas.microsoft.com/office/2006/metadata/properties" ma:root="true" ma:fieldsID="e53212e2bfb10bd530949d0063c240b1" ns2:_="" ns3:_="">
    <xsd:import namespace="09a029d1-31ad-43a7-b038-fad48f397838"/>
    <xsd:import namespace="fba29468-f4cc-4bd3-a15f-23aa3e8538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029d1-31ad-43a7-b038-fad48f397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f4240c8-aad2-4855-8106-53e42518e2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29468-f4cc-4bd3-a15f-23aa3e8538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ba8148f-a431-47b4-af4f-1c4e70016ddf}" ma:internalName="TaxCatchAll" ma:showField="CatchAllData" ma:web="fba29468-f4cc-4bd3-a15f-23aa3e8538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D1C4A-9252-47F4-899E-5337830DFCB1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09a029d1-31ad-43a7-b038-fad48f397838"/>
    <ds:schemaRef ds:uri="http://purl.org/dc/terms/"/>
    <ds:schemaRef ds:uri="fba29468-f4cc-4bd3-a15f-23aa3e8538f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B07579-42F6-4C13-815C-DA5B7F0EBB92}">
  <ds:schemaRefs>
    <ds:schemaRef ds:uri="09a029d1-31ad-43a7-b038-fad48f397838"/>
    <ds:schemaRef ds:uri="fba29468-f4cc-4bd3-a15f-23aa3e8538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DF9597-C9A3-4D60-84FC-8E295EA84E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298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Curso de Power BI</vt:lpstr>
      <vt:lpstr>Tabla de contenido</vt:lpstr>
      <vt:lpstr>1. Temario</vt:lpstr>
      <vt:lpstr>2. Introducción</vt:lpstr>
      <vt:lpstr>2. Introducción</vt:lpstr>
      <vt:lpstr>2. Introducción</vt:lpstr>
      <vt:lpstr>2. Introducción</vt:lpstr>
      <vt:lpstr>2. Introducción</vt:lpstr>
      <vt:lpstr>3. Sugerencias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conmemorativa 2</dc:title>
  <dc:creator>Ramírez Arce Pedro Antonio</dc:creator>
  <cp:lastModifiedBy>Huerta Montellano Antonio</cp:lastModifiedBy>
  <cp:revision>4</cp:revision>
  <dcterms:created xsi:type="dcterms:W3CDTF">2021-10-29T16:34:44Z</dcterms:created>
  <dcterms:modified xsi:type="dcterms:W3CDTF">2025-01-16T21:46:57Z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0x0101007E4ED97432F206439CABE98517A04CC4</vt:lpwstr>
  </property>
  <property fmtid="{D5CDD505-2E9C-101B-9397-08002B2CF9AE}" pid="3" name="MediaServiceImageTags">
    <vt:lpwstr/>
  </property>
</Properties>
</file>