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57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DAFC7-B614-4742-B073-2A66437F2B2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ED2946-2D7F-4464-9CB4-D2ED316AC0BE}">
      <dgm:prSet/>
      <dgm:spPr/>
      <dgm:t>
        <a:bodyPr/>
        <a:lstStyle/>
        <a:p>
          <a:r>
            <a:rPr lang="it-IT" b="1"/>
            <a:t>Dr Javier del Campo</a:t>
          </a:r>
          <a:endParaRPr lang="en-US"/>
        </a:p>
      </dgm:t>
    </dgm:pt>
    <dgm:pt modelId="{951E555A-B506-494B-A14E-2123A98316A2}" type="parTrans" cxnId="{5F156C7C-BCE5-426A-9A5E-6C6308FE5413}">
      <dgm:prSet/>
      <dgm:spPr/>
      <dgm:t>
        <a:bodyPr/>
        <a:lstStyle/>
        <a:p>
          <a:endParaRPr lang="en-US"/>
        </a:p>
      </dgm:t>
    </dgm:pt>
    <dgm:pt modelId="{31CCCA0A-252A-4455-AB54-88655E294721}" type="sibTrans" cxnId="{5F156C7C-BCE5-426A-9A5E-6C6308FE5413}">
      <dgm:prSet/>
      <dgm:spPr/>
      <dgm:t>
        <a:bodyPr/>
        <a:lstStyle/>
        <a:p>
          <a:endParaRPr lang="en-US"/>
        </a:p>
      </dgm:t>
    </dgm:pt>
    <dgm:pt modelId="{B60D8F1D-761D-47B3-B9C3-09377BBA987A}">
      <dgm:prSet/>
      <dgm:spPr/>
      <dgm:t>
        <a:bodyPr/>
        <a:lstStyle/>
        <a:p>
          <a:r>
            <a:rPr lang="it-IT" b="1"/>
            <a:t>Dr Luigimaria Borruso</a:t>
          </a:r>
          <a:endParaRPr lang="en-US"/>
        </a:p>
      </dgm:t>
    </dgm:pt>
    <dgm:pt modelId="{B13B6066-A9CA-447D-847C-B592A1A0FBA4}" type="parTrans" cxnId="{2BAD491F-268E-415E-A058-78C35C3E90B4}">
      <dgm:prSet/>
      <dgm:spPr/>
      <dgm:t>
        <a:bodyPr/>
        <a:lstStyle/>
        <a:p>
          <a:endParaRPr lang="en-US"/>
        </a:p>
      </dgm:t>
    </dgm:pt>
    <dgm:pt modelId="{512A2AAC-0800-4E6A-970C-90A2BCD78A2F}" type="sibTrans" cxnId="{2BAD491F-268E-415E-A058-78C35C3E90B4}">
      <dgm:prSet/>
      <dgm:spPr/>
      <dgm:t>
        <a:bodyPr/>
        <a:lstStyle/>
        <a:p>
          <a:endParaRPr lang="en-US"/>
        </a:p>
      </dgm:t>
    </dgm:pt>
    <dgm:pt modelId="{78E79196-2659-41A2-A9F0-CE47FFC36CFF}">
      <dgm:prSet/>
      <dgm:spPr/>
      <dgm:t>
        <a:bodyPr/>
        <a:lstStyle/>
        <a:p>
          <a:r>
            <a:rPr lang="it-IT" b="1"/>
            <a:t>Dr Anna Sandionigi</a:t>
          </a:r>
          <a:endParaRPr lang="en-US"/>
        </a:p>
      </dgm:t>
    </dgm:pt>
    <dgm:pt modelId="{BA6F6B5F-5DEE-489B-9C1F-16EAC16923DE}" type="parTrans" cxnId="{887CD2D6-E0C8-44F4-8F8C-A75C0E42F0A2}">
      <dgm:prSet/>
      <dgm:spPr/>
      <dgm:t>
        <a:bodyPr/>
        <a:lstStyle/>
        <a:p>
          <a:endParaRPr lang="en-US"/>
        </a:p>
      </dgm:t>
    </dgm:pt>
    <dgm:pt modelId="{6F4C66F8-B8DC-4CCC-85AC-C4CF83ABC713}" type="sibTrans" cxnId="{887CD2D6-E0C8-44F4-8F8C-A75C0E42F0A2}">
      <dgm:prSet/>
      <dgm:spPr/>
      <dgm:t>
        <a:bodyPr/>
        <a:lstStyle/>
        <a:p>
          <a:endParaRPr lang="en-US"/>
        </a:p>
      </dgm:t>
    </dgm:pt>
    <dgm:pt modelId="{7E8BCEC7-FB3B-7849-A884-968BC82F3427}" type="pres">
      <dgm:prSet presAssocID="{28DDAFC7-B614-4742-B073-2A66437F2B2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C89039-5802-FC44-AA9E-C5ECD5711E3B}" type="pres">
      <dgm:prSet presAssocID="{EBED2946-2D7F-4464-9CB4-D2ED316AC0BE}" presName="hierRoot1" presStyleCnt="0"/>
      <dgm:spPr/>
    </dgm:pt>
    <dgm:pt modelId="{F3334FAB-7B30-7544-817D-ABFAEE0E8393}" type="pres">
      <dgm:prSet presAssocID="{EBED2946-2D7F-4464-9CB4-D2ED316AC0BE}" presName="composite" presStyleCnt="0"/>
      <dgm:spPr/>
    </dgm:pt>
    <dgm:pt modelId="{00D0332B-5896-7646-B31A-839E6C4A669C}" type="pres">
      <dgm:prSet presAssocID="{EBED2946-2D7F-4464-9CB4-D2ED316AC0BE}" presName="background" presStyleLbl="node0" presStyleIdx="0" presStyleCnt="3"/>
      <dgm:spPr/>
    </dgm:pt>
    <dgm:pt modelId="{1B220E34-5BA8-1B4A-8E7B-59A83FF1B063}" type="pres">
      <dgm:prSet presAssocID="{EBED2946-2D7F-4464-9CB4-D2ED316AC0BE}" presName="text" presStyleLbl="fgAcc0" presStyleIdx="0" presStyleCnt="3">
        <dgm:presLayoutVars>
          <dgm:chPref val="3"/>
        </dgm:presLayoutVars>
      </dgm:prSet>
      <dgm:spPr/>
    </dgm:pt>
    <dgm:pt modelId="{1848FC02-0951-DA44-BAF7-52E72BB4660A}" type="pres">
      <dgm:prSet presAssocID="{EBED2946-2D7F-4464-9CB4-D2ED316AC0BE}" presName="hierChild2" presStyleCnt="0"/>
      <dgm:spPr/>
    </dgm:pt>
    <dgm:pt modelId="{57A531C5-E6EC-3040-9B12-C6E882628B14}" type="pres">
      <dgm:prSet presAssocID="{B60D8F1D-761D-47B3-B9C3-09377BBA987A}" presName="hierRoot1" presStyleCnt="0"/>
      <dgm:spPr/>
    </dgm:pt>
    <dgm:pt modelId="{9B00658F-42D5-4142-986A-C45E0661B83F}" type="pres">
      <dgm:prSet presAssocID="{B60D8F1D-761D-47B3-B9C3-09377BBA987A}" presName="composite" presStyleCnt="0"/>
      <dgm:spPr/>
    </dgm:pt>
    <dgm:pt modelId="{A7AEF676-023B-4B43-952C-9559A48ADDD2}" type="pres">
      <dgm:prSet presAssocID="{B60D8F1D-761D-47B3-B9C3-09377BBA987A}" presName="background" presStyleLbl="node0" presStyleIdx="1" presStyleCnt="3"/>
      <dgm:spPr/>
    </dgm:pt>
    <dgm:pt modelId="{A3E7AD56-D3F2-7845-9469-50556FAF2769}" type="pres">
      <dgm:prSet presAssocID="{B60D8F1D-761D-47B3-B9C3-09377BBA987A}" presName="text" presStyleLbl="fgAcc0" presStyleIdx="1" presStyleCnt="3">
        <dgm:presLayoutVars>
          <dgm:chPref val="3"/>
        </dgm:presLayoutVars>
      </dgm:prSet>
      <dgm:spPr/>
    </dgm:pt>
    <dgm:pt modelId="{B2ADF076-2449-7247-A7BD-AD80C8A730CE}" type="pres">
      <dgm:prSet presAssocID="{B60D8F1D-761D-47B3-B9C3-09377BBA987A}" presName="hierChild2" presStyleCnt="0"/>
      <dgm:spPr/>
    </dgm:pt>
    <dgm:pt modelId="{5FBCE60C-8B20-5C48-A34A-D5C0E69AD691}" type="pres">
      <dgm:prSet presAssocID="{78E79196-2659-41A2-A9F0-CE47FFC36CFF}" presName="hierRoot1" presStyleCnt="0"/>
      <dgm:spPr/>
    </dgm:pt>
    <dgm:pt modelId="{FEDDD02A-EA86-5C4B-AF39-9C38528F39D6}" type="pres">
      <dgm:prSet presAssocID="{78E79196-2659-41A2-A9F0-CE47FFC36CFF}" presName="composite" presStyleCnt="0"/>
      <dgm:spPr/>
    </dgm:pt>
    <dgm:pt modelId="{0FA09023-B65C-B541-89FD-09D1D24BD2B7}" type="pres">
      <dgm:prSet presAssocID="{78E79196-2659-41A2-A9F0-CE47FFC36CFF}" presName="background" presStyleLbl="node0" presStyleIdx="2" presStyleCnt="3"/>
      <dgm:spPr/>
    </dgm:pt>
    <dgm:pt modelId="{F38194ED-ECE8-854B-8CC3-84A61253A9F4}" type="pres">
      <dgm:prSet presAssocID="{78E79196-2659-41A2-A9F0-CE47FFC36CFF}" presName="text" presStyleLbl="fgAcc0" presStyleIdx="2" presStyleCnt="3">
        <dgm:presLayoutVars>
          <dgm:chPref val="3"/>
        </dgm:presLayoutVars>
      </dgm:prSet>
      <dgm:spPr/>
    </dgm:pt>
    <dgm:pt modelId="{12C40660-131F-4046-A82B-9E3C97924457}" type="pres">
      <dgm:prSet presAssocID="{78E79196-2659-41A2-A9F0-CE47FFC36CFF}" presName="hierChild2" presStyleCnt="0"/>
      <dgm:spPr/>
    </dgm:pt>
  </dgm:ptLst>
  <dgm:cxnLst>
    <dgm:cxn modelId="{2BAD491F-268E-415E-A058-78C35C3E90B4}" srcId="{28DDAFC7-B614-4742-B073-2A66437F2B28}" destId="{B60D8F1D-761D-47B3-B9C3-09377BBA987A}" srcOrd="1" destOrd="0" parTransId="{B13B6066-A9CA-447D-847C-B592A1A0FBA4}" sibTransId="{512A2AAC-0800-4E6A-970C-90A2BCD78A2F}"/>
    <dgm:cxn modelId="{29E05835-8C16-194C-B8A0-1F9FAD5EFC13}" type="presOf" srcId="{EBED2946-2D7F-4464-9CB4-D2ED316AC0BE}" destId="{1B220E34-5BA8-1B4A-8E7B-59A83FF1B063}" srcOrd="0" destOrd="0" presId="urn:microsoft.com/office/officeart/2005/8/layout/hierarchy1"/>
    <dgm:cxn modelId="{25650A62-DC3D-AF40-9B4D-998E09E4B402}" type="presOf" srcId="{78E79196-2659-41A2-A9F0-CE47FFC36CFF}" destId="{F38194ED-ECE8-854B-8CC3-84A61253A9F4}" srcOrd="0" destOrd="0" presId="urn:microsoft.com/office/officeart/2005/8/layout/hierarchy1"/>
    <dgm:cxn modelId="{5F156C7C-BCE5-426A-9A5E-6C6308FE5413}" srcId="{28DDAFC7-B614-4742-B073-2A66437F2B28}" destId="{EBED2946-2D7F-4464-9CB4-D2ED316AC0BE}" srcOrd="0" destOrd="0" parTransId="{951E555A-B506-494B-A14E-2123A98316A2}" sibTransId="{31CCCA0A-252A-4455-AB54-88655E294721}"/>
    <dgm:cxn modelId="{B9B6879A-A625-B64B-BCF5-7B124D53B083}" type="presOf" srcId="{28DDAFC7-B614-4742-B073-2A66437F2B28}" destId="{7E8BCEC7-FB3B-7849-A884-968BC82F3427}" srcOrd="0" destOrd="0" presId="urn:microsoft.com/office/officeart/2005/8/layout/hierarchy1"/>
    <dgm:cxn modelId="{0AF535B1-A7F8-9845-8011-778A978CB4C3}" type="presOf" srcId="{B60D8F1D-761D-47B3-B9C3-09377BBA987A}" destId="{A3E7AD56-D3F2-7845-9469-50556FAF2769}" srcOrd="0" destOrd="0" presId="urn:microsoft.com/office/officeart/2005/8/layout/hierarchy1"/>
    <dgm:cxn modelId="{887CD2D6-E0C8-44F4-8F8C-A75C0E42F0A2}" srcId="{28DDAFC7-B614-4742-B073-2A66437F2B28}" destId="{78E79196-2659-41A2-A9F0-CE47FFC36CFF}" srcOrd="2" destOrd="0" parTransId="{BA6F6B5F-5DEE-489B-9C1F-16EAC16923DE}" sibTransId="{6F4C66F8-B8DC-4CCC-85AC-C4CF83ABC713}"/>
    <dgm:cxn modelId="{D8C28D84-6023-7343-979D-1178A63B1F18}" type="presParOf" srcId="{7E8BCEC7-FB3B-7849-A884-968BC82F3427}" destId="{2CC89039-5802-FC44-AA9E-C5ECD5711E3B}" srcOrd="0" destOrd="0" presId="urn:microsoft.com/office/officeart/2005/8/layout/hierarchy1"/>
    <dgm:cxn modelId="{CC3B8D5D-5C27-F641-B9DF-135132B04AA7}" type="presParOf" srcId="{2CC89039-5802-FC44-AA9E-C5ECD5711E3B}" destId="{F3334FAB-7B30-7544-817D-ABFAEE0E8393}" srcOrd="0" destOrd="0" presId="urn:microsoft.com/office/officeart/2005/8/layout/hierarchy1"/>
    <dgm:cxn modelId="{46FEE6C3-1FEE-0849-BC5E-6F7C628C777C}" type="presParOf" srcId="{F3334FAB-7B30-7544-817D-ABFAEE0E8393}" destId="{00D0332B-5896-7646-B31A-839E6C4A669C}" srcOrd="0" destOrd="0" presId="urn:microsoft.com/office/officeart/2005/8/layout/hierarchy1"/>
    <dgm:cxn modelId="{1108C25E-8319-EE4B-8D64-1804A24D4792}" type="presParOf" srcId="{F3334FAB-7B30-7544-817D-ABFAEE0E8393}" destId="{1B220E34-5BA8-1B4A-8E7B-59A83FF1B063}" srcOrd="1" destOrd="0" presId="urn:microsoft.com/office/officeart/2005/8/layout/hierarchy1"/>
    <dgm:cxn modelId="{55E3AD1B-0BB5-5D46-8788-C571AE92EFE6}" type="presParOf" srcId="{2CC89039-5802-FC44-AA9E-C5ECD5711E3B}" destId="{1848FC02-0951-DA44-BAF7-52E72BB4660A}" srcOrd="1" destOrd="0" presId="urn:microsoft.com/office/officeart/2005/8/layout/hierarchy1"/>
    <dgm:cxn modelId="{C5BFFF67-0705-074F-963B-053AE276DFA7}" type="presParOf" srcId="{7E8BCEC7-FB3B-7849-A884-968BC82F3427}" destId="{57A531C5-E6EC-3040-9B12-C6E882628B14}" srcOrd="1" destOrd="0" presId="urn:microsoft.com/office/officeart/2005/8/layout/hierarchy1"/>
    <dgm:cxn modelId="{CE2F954B-6B33-9945-9C3D-08A12759B940}" type="presParOf" srcId="{57A531C5-E6EC-3040-9B12-C6E882628B14}" destId="{9B00658F-42D5-4142-986A-C45E0661B83F}" srcOrd="0" destOrd="0" presId="urn:microsoft.com/office/officeart/2005/8/layout/hierarchy1"/>
    <dgm:cxn modelId="{5BF7C9DC-6D00-494A-B26E-A3ED551A01F9}" type="presParOf" srcId="{9B00658F-42D5-4142-986A-C45E0661B83F}" destId="{A7AEF676-023B-4B43-952C-9559A48ADDD2}" srcOrd="0" destOrd="0" presId="urn:microsoft.com/office/officeart/2005/8/layout/hierarchy1"/>
    <dgm:cxn modelId="{305E2B79-C38D-7540-8BAA-C88143CB280B}" type="presParOf" srcId="{9B00658F-42D5-4142-986A-C45E0661B83F}" destId="{A3E7AD56-D3F2-7845-9469-50556FAF2769}" srcOrd="1" destOrd="0" presId="urn:microsoft.com/office/officeart/2005/8/layout/hierarchy1"/>
    <dgm:cxn modelId="{2CF0FB91-2D09-8740-BABF-3916C00906BA}" type="presParOf" srcId="{57A531C5-E6EC-3040-9B12-C6E882628B14}" destId="{B2ADF076-2449-7247-A7BD-AD80C8A730CE}" srcOrd="1" destOrd="0" presId="urn:microsoft.com/office/officeart/2005/8/layout/hierarchy1"/>
    <dgm:cxn modelId="{D36F88BB-D7B6-ED45-8627-474CE16E55B3}" type="presParOf" srcId="{7E8BCEC7-FB3B-7849-A884-968BC82F3427}" destId="{5FBCE60C-8B20-5C48-A34A-D5C0E69AD691}" srcOrd="2" destOrd="0" presId="urn:microsoft.com/office/officeart/2005/8/layout/hierarchy1"/>
    <dgm:cxn modelId="{D86B46E8-B988-2442-9C3E-24014A6D8379}" type="presParOf" srcId="{5FBCE60C-8B20-5C48-A34A-D5C0E69AD691}" destId="{FEDDD02A-EA86-5C4B-AF39-9C38528F39D6}" srcOrd="0" destOrd="0" presId="urn:microsoft.com/office/officeart/2005/8/layout/hierarchy1"/>
    <dgm:cxn modelId="{D6F196CB-1C72-9549-B7B7-794B290D02D0}" type="presParOf" srcId="{FEDDD02A-EA86-5C4B-AF39-9C38528F39D6}" destId="{0FA09023-B65C-B541-89FD-09D1D24BD2B7}" srcOrd="0" destOrd="0" presId="urn:microsoft.com/office/officeart/2005/8/layout/hierarchy1"/>
    <dgm:cxn modelId="{418D1D8C-BBBD-894A-B219-9DB341E88444}" type="presParOf" srcId="{FEDDD02A-EA86-5C4B-AF39-9C38528F39D6}" destId="{F38194ED-ECE8-854B-8CC3-84A61253A9F4}" srcOrd="1" destOrd="0" presId="urn:microsoft.com/office/officeart/2005/8/layout/hierarchy1"/>
    <dgm:cxn modelId="{8E807E4E-A659-C047-9156-8DD88581BF8F}" type="presParOf" srcId="{5FBCE60C-8B20-5C48-A34A-D5C0E69AD691}" destId="{12C40660-131F-4046-A82B-9E3C979244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0332B-5896-7646-B31A-839E6C4A669C}">
      <dsp:nvSpPr>
        <dsp:cNvPr id="0" name=""/>
        <dsp:cNvSpPr/>
      </dsp:nvSpPr>
      <dsp:spPr>
        <a:xfrm>
          <a:off x="0" y="468699"/>
          <a:ext cx="2989819" cy="1898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20E34-5BA8-1B4A-8E7B-59A83FF1B063}">
      <dsp:nvSpPr>
        <dsp:cNvPr id="0" name=""/>
        <dsp:cNvSpPr/>
      </dsp:nvSpPr>
      <dsp:spPr>
        <a:xfrm>
          <a:off x="332202" y="784291"/>
          <a:ext cx="2989819" cy="18985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/>
            <a:t>Dr Javier del Campo</a:t>
          </a:r>
          <a:endParaRPr lang="en-US" sz="3600" kern="1200"/>
        </a:p>
      </dsp:txBody>
      <dsp:txXfrm>
        <a:off x="387808" y="839897"/>
        <a:ext cx="2878607" cy="1787323"/>
      </dsp:txXfrm>
    </dsp:sp>
    <dsp:sp modelId="{A7AEF676-023B-4B43-952C-9559A48ADDD2}">
      <dsp:nvSpPr>
        <dsp:cNvPr id="0" name=""/>
        <dsp:cNvSpPr/>
      </dsp:nvSpPr>
      <dsp:spPr>
        <a:xfrm>
          <a:off x="3654223" y="468699"/>
          <a:ext cx="2989819" cy="1898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7AD56-D3F2-7845-9469-50556FAF2769}">
      <dsp:nvSpPr>
        <dsp:cNvPr id="0" name=""/>
        <dsp:cNvSpPr/>
      </dsp:nvSpPr>
      <dsp:spPr>
        <a:xfrm>
          <a:off x="3986425" y="784291"/>
          <a:ext cx="2989819" cy="18985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/>
            <a:t>Dr Luigimaria Borruso</a:t>
          </a:r>
          <a:endParaRPr lang="en-US" sz="3600" kern="1200"/>
        </a:p>
      </dsp:txBody>
      <dsp:txXfrm>
        <a:off x="4042031" y="839897"/>
        <a:ext cx="2878607" cy="1787323"/>
      </dsp:txXfrm>
    </dsp:sp>
    <dsp:sp modelId="{0FA09023-B65C-B541-89FD-09D1D24BD2B7}">
      <dsp:nvSpPr>
        <dsp:cNvPr id="0" name=""/>
        <dsp:cNvSpPr/>
      </dsp:nvSpPr>
      <dsp:spPr>
        <a:xfrm>
          <a:off x="7308447" y="468699"/>
          <a:ext cx="2989819" cy="1898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194ED-ECE8-854B-8CC3-84A61253A9F4}">
      <dsp:nvSpPr>
        <dsp:cNvPr id="0" name=""/>
        <dsp:cNvSpPr/>
      </dsp:nvSpPr>
      <dsp:spPr>
        <a:xfrm>
          <a:off x="7640649" y="784291"/>
          <a:ext cx="2989819" cy="18985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/>
            <a:t>Dr Anna Sandionigi</a:t>
          </a:r>
          <a:endParaRPr lang="en-US" sz="3600" kern="1200"/>
        </a:p>
      </dsp:txBody>
      <dsp:txXfrm>
        <a:off x="7696255" y="839897"/>
        <a:ext cx="2878607" cy="1787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12953C-F262-4A1F-832F-2F34348AB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DFC4EB-117C-47F1-9A1F-4CB7AB408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DDDD71-7C80-417A-A30E-C685076D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C2C-3BA3-4997-89D8-3BD7029691FF}" type="datetimeFigureOut">
              <a:rPr lang="it-IT" smtClean="0"/>
              <a:t>02/02/25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7948FD-E0D9-4DF6-A01B-576D7F48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B4AE02-AE55-41C5-9727-177AFBB0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AA57-9118-4729-BDE9-7EA9F3DA56F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523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F961A-F7A2-4D51-9486-91DF1DC1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CBBC312-C9E6-44C0-B2C4-0319156D4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CF1DBB-ED06-4BF2-8292-690ABA4A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C2C-3BA3-4997-89D8-3BD7029691FF}" type="datetimeFigureOut">
              <a:rPr lang="it-IT" smtClean="0"/>
              <a:t>02/02/25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B030C7-EBFF-4BDB-A129-524CCC6F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6E601C-B400-42DD-A8D9-276A33CF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AA57-9118-4729-BDE9-7EA9F3DA56F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16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F1DD1AD-0F1A-4186-B957-ED11E4BD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2D181B-31AC-4B03-ADE1-15CAD55BD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79CEF9-8735-4321-8EF1-DCA571D8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C2C-3BA3-4997-89D8-3BD7029691FF}" type="datetimeFigureOut">
              <a:rPr lang="it-IT" smtClean="0"/>
              <a:t>02/02/25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FD61A3-F970-43D0-A97B-4815CD84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3A0F19-A7B1-4CB8-81A4-6BAA256F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AA57-9118-4729-BDE9-7EA9F3DA56F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97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CCFF9A-0C46-4D34-9B08-E793741D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B7E942-AD13-451F-A44D-586D46D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7E9D8C-12B9-460B-9273-BB6BD47A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C2C-3BA3-4997-89D8-3BD7029691FF}" type="datetimeFigureOut">
              <a:rPr lang="it-IT" smtClean="0"/>
              <a:t>02/02/25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AB71F8-506A-44CC-9496-7D6B560C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EA12B1-4829-4DF8-B5F4-A2F8723A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AA57-9118-4729-BDE9-7EA9F3DA56F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89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BFC7F-7B27-4FC7-8861-4A54CA3C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CD2F9A-FD14-4435-AC30-82F559B7B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723D1E-94BF-497B-9AE9-7E1AD2D5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C2C-3BA3-4997-89D8-3BD7029691FF}" type="datetimeFigureOut">
              <a:rPr lang="it-IT" smtClean="0"/>
              <a:t>02/02/25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A9D1D1-B1A4-468B-92BB-DC0EC448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CC8FCF-FEFC-40A9-BA71-C4072B1E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AA57-9118-4729-BDE9-7EA9F3DA56F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25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28694D-FC8A-478E-8ECF-B3D678B5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8B39D-9466-40B9-99EE-6DCF401BF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D83F5C-3C0B-4B08-B1A5-399F1A00E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E89ED4-9128-4813-8717-A571B59B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C2C-3BA3-4997-89D8-3BD7029691FF}" type="datetimeFigureOut">
              <a:rPr lang="it-IT" smtClean="0"/>
              <a:t>02/02/25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B2EED3-B807-40AE-B852-7658890D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606463-9A1F-469F-8F45-2833E57A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AA57-9118-4729-BDE9-7EA9F3DA56F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16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CD4A9-6A65-4367-93DC-494A608E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303978-151B-4897-BD79-21283E9A2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7D5BD4C-C5DC-420D-9FC1-6CC00DC6D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B4E2B2C-E2A0-42CA-9697-EA94A1CAD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88631E-723F-4B57-85C6-72BCB9590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3C6C45E-7AD6-4E45-A191-85EF1A2B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C2C-3BA3-4997-89D8-3BD7029691FF}" type="datetimeFigureOut">
              <a:rPr lang="it-IT" smtClean="0"/>
              <a:t>02/02/25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4B77321-DDC1-462A-AADF-82003855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C0EAB57-5CE8-4EBB-9708-DE7799D6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AA57-9118-4729-BDE9-7EA9F3DA56F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59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C6030E-5BD7-4C19-9B0A-DADC38FC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CD3FDAC-339C-4A43-804C-94999EC5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C2C-3BA3-4997-89D8-3BD7029691FF}" type="datetimeFigureOut">
              <a:rPr lang="it-IT" smtClean="0"/>
              <a:t>02/02/25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ED9A0E-91BE-43C3-8659-FA52EBCA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294152-1F28-4A30-98D5-54D117EC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AA57-9118-4729-BDE9-7EA9F3DA56F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47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DCDA6B9-CFA2-4619-85C4-91F8307E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C2C-3BA3-4997-89D8-3BD7029691FF}" type="datetimeFigureOut">
              <a:rPr lang="it-IT" smtClean="0"/>
              <a:t>02/02/25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F8E2E4-034B-4EDE-8FA8-38FDC377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F7ED8C-ACF1-4FFB-A6FC-49AF8A40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AA57-9118-4729-BDE9-7EA9F3DA56F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31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7205C4-B0F7-4D40-A0FD-148189FB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1CFD88-78EF-46CC-A3A5-F05A05021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5BD490A-7DFA-4729-8824-7C36AC0C0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ADDBEB-4940-430A-993D-E3B080EC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C2C-3BA3-4997-89D8-3BD7029691FF}" type="datetimeFigureOut">
              <a:rPr lang="it-IT" smtClean="0"/>
              <a:t>02/02/25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8CD714B-404A-431F-AE4A-D0E47373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49CB1E-AF75-45D9-BD05-441B061E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AA57-9118-4729-BDE9-7EA9F3DA56F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75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CE5AB7-11FF-4600-BC49-9173499A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2B0B041-4C4D-4711-96D9-27A2D03F2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E7D456-BB21-4420-B58C-846CFCCAD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701D19-FA52-4529-A115-13238EB6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C2C-3BA3-4997-89D8-3BD7029691FF}" type="datetimeFigureOut">
              <a:rPr lang="it-IT" smtClean="0"/>
              <a:t>02/02/25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0C6854-39FA-44B0-ADC9-2FA5492A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69797A-E7A8-4A43-8C5C-EDF23316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AA57-9118-4729-BDE9-7EA9F3DA56F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76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1F89C7C-C0CD-4237-9B89-256AB866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0A6185-4532-4275-B14C-C271F1622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B30F33-7CF0-44FB-9316-D76C23D30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E0C2C-3BA3-4997-89D8-3BD7029691FF}" type="datetimeFigureOut">
              <a:rPr lang="it-IT" smtClean="0"/>
              <a:t>02/02/25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BAFC2-6A2B-4D3C-B4A6-A65457E5E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032F79-08FF-41E7-9F8B-898A9DF2C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AA57-9118-4729-BDE9-7EA9F3DA56F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60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A21A473-6039-48A6-ADC6-2A3FDEC152C2}"/>
              </a:ext>
            </a:extLst>
          </p:cNvPr>
          <p:cNvSpPr/>
          <p:nvPr/>
        </p:nvSpPr>
        <p:spPr>
          <a:xfrm>
            <a:off x="8617527" y="4128655"/>
            <a:ext cx="2327564" cy="26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Berlin, 11-15 March 2019</a:t>
            </a:r>
          </a:p>
        </p:txBody>
      </p:sp>
      <p:pic>
        <p:nvPicPr>
          <p:cNvPr id="5" name="Immagine 4" descr="Immagine che contiene cielo, esterni, acqua, ponte&#10;&#10;Descrizione generata automaticamente">
            <a:extLst>
              <a:ext uri="{FF2B5EF4-FFF2-40B4-BE49-F238E27FC236}">
                <a16:creationId xmlns:a16="http://schemas.microsoft.com/office/drawing/2014/main" id="{46DACE79-5F1E-46E2-9321-4AE32FA323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47" y="1981272"/>
            <a:ext cx="9478517" cy="4294766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34D7E970-EFA2-4925-AC8C-D579F418D478}"/>
              </a:ext>
            </a:extLst>
          </p:cNvPr>
          <p:cNvSpPr/>
          <p:nvPr/>
        </p:nvSpPr>
        <p:spPr>
          <a:xfrm>
            <a:off x="583062" y="796286"/>
            <a:ext cx="1102587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Metabarcoding of microbial communities</a:t>
            </a:r>
          </a:p>
          <a:p>
            <a:pPr algn="ctr"/>
            <a:r>
              <a:rPr lang="it-IT" dirty="0">
                <a:solidFill>
                  <a:schemeClr val="accent1"/>
                </a:solidFill>
              </a:rPr>
              <a:t>Berlin, 1-5 April 2019 </a:t>
            </a:r>
          </a:p>
          <a:p>
            <a:pPr algn="ctr"/>
            <a:endParaRPr lang="it-IT" dirty="0"/>
          </a:p>
          <a:p>
            <a:pPr algn="ctr"/>
            <a:endParaRPr lang="en-US" b="1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F6BC0C3-943F-495F-9720-BD088562D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6719" y="898188"/>
            <a:ext cx="5353867" cy="378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9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91104B3F-3F50-4F3F-8630-2E5A3380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293036"/>
            <a:ext cx="6718851" cy="39856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  <a:effectLst/>
              </a:rPr>
              <a:t>16S/ITS Metabarcoding</a:t>
            </a:r>
            <a:r>
              <a:rPr lang="it-IT" sz="1600" dirty="0">
                <a:solidFill>
                  <a:schemeClr val="accent1"/>
                </a:solidFill>
                <a:effectLst/>
              </a:rPr>
              <a:t>: </a:t>
            </a:r>
            <a:r>
              <a:rPr lang="it-IT" sz="1600" dirty="0">
                <a:solidFill>
                  <a:schemeClr val="accent1"/>
                </a:solidFill>
              </a:rPr>
              <a:t>Berlin, 1-5 April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1"/>
                </a:solidFill>
                <a:effectLst/>
              </a:rPr>
              <a:t>Genomic</a:t>
            </a:r>
            <a:r>
              <a:rPr lang="it-IT" sz="1600" b="1" dirty="0">
                <a:solidFill>
                  <a:schemeClr val="accent1"/>
                </a:solidFill>
                <a:effectLst/>
              </a:rPr>
              <a:t> </a:t>
            </a:r>
            <a:r>
              <a:rPr lang="it-IT" sz="1600" b="1" dirty="0" err="1">
                <a:solidFill>
                  <a:schemeClr val="accent1"/>
                </a:solidFill>
                <a:effectLst/>
              </a:rPr>
              <a:t>dataviz</a:t>
            </a:r>
            <a:r>
              <a:rPr lang="it-IT" sz="1600" b="1" dirty="0">
                <a:solidFill>
                  <a:schemeClr val="accent1"/>
                </a:solidFill>
                <a:effectLst/>
              </a:rPr>
              <a:t> in R</a:t>
            </a:r>
            <a:r>
              <a:rPr lang="it-IT" sz="1600" dirty="0">
                <a:solidFill>
                  <a:schemeClr val="accent1"/>
                </a:solidFill>
              </a:rPr>
              <a:t>: Berlin, 8-12 April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</a:rPr>
              <a:t>Population Genomics</a:t>
            </a:r>
            <a:r>
              <a:rPr lang="it-IT" sz="1600" dirty="0">
                <a:solidFill>
                  <a:schemeClr val="accent1"/>
                </a:solidFill>
              </a:rPr>
              <a:t>: Berlin, 13-17 </a:t>
            </a:r>
            <a:r>
              <a:rPr lang="it-IT" sz="1600" dirty="0" err="1">
                <a:solidFill>
                  <a:schemeClr val="accent1"/>
                </a:solidFill>
              </a:rPr>
              <a:t>May</a:t>
            </a:r>
            <a:r>
              <a:rPr lang="it-IT" sz="1600" dirty="0">
                <a:solidFill>
                  <a:schemeClr val="accent1"/>
                </a:solidFill>
              </a:rPr>
              <a:t>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1"/>
                </a:solidFill>
              </a:rPr>
              <a:t>Phylogenomics</a:t>
            </a:r>
            <a:r>
              <a:rPr lang="en-US" sz="1600" dirty="0">
                <a:solidFill>
                  <a:schemeClr val="accent1"/>
                </a:solidFill>
              </a:rPr>
              <a:t>: </a:t>
            </a:r>
            <a:r>
              <a:rPr lang="it-IT" sz="1600" dirty="0">
                <a:solidFill>
                  <a:schemeClr val="accent1"/>
                </a:solidFill>
              </a:rPr>
              <a:t>Berlin, 20-24 </a:t>
            </a:r>
            <a:r>
              <a:rPr lang="it-IT" sz="1600" dirty="0" err="1">
                <a:solidFill>
                  <a:schemeClr val="accent1"/>
                </a:solidFill>
              </a:rPr>
              <a:t>May</a:t>
            </a:r>
            <a:r>
              <a:rPr lang="it-IT" sz="1600" dirty="0">
                <a:solidFill>
                  <a:schemeClr val="accent1"/>
                </a:solidFill>
              </a:rPr>
              <a:t>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1"/>
                </a:solidFill>
              </a:rPr>
              <a:t>Ecological</a:t>
            </a:r>
            <a:r>
              <a:rPr lang="it-IT" sz="1600" b="1" dirty="0">
                <a:solidFill>
                  <a:schemeClr val="accent1"/>
                </a:solidFill>
              </a:rPr>
              <a:t> </a:t>
            </a:r>
            <a:r>
              <a:rPr lang="it-IT" sz="1600" b="1" dirty="0" err="1">
                <a:solidFill>
                  <a:schemeClr val="accent1"/>
                </a:solidFill>
              </a:rPr>
              <a:t>Niche</a:t>
            </a:r>
            <a:r>
              <a:rPr lang="it-IT" sz="1600" b="1" dirty="0">
                <a:solidFill>
                  <a:schemeClr val="accent1"/>
                </a:solidFill>
              </a:rPr>
              <a:t> models in R</a:t>
            </a:r>
            <a:r>
              <a:rPr lang="it-IT" sz="1600" dirty="0">
                <a:solidFill>
                  <a:schemeClr val="accent1"/>
                </a:solidFill>
              </a:rPr>
              <a:t>: </a:t>
            </a:r>
            <a:r>
              <a:rPr lang="en-US" sz="1600" dirty="0">
                <a:solidFill>
                  <a:schemeClr val="accent1"/>
                </a:solidFill>
              </a:rPr>
              <a:t>: </a:t>
            </a:r>
            <a:r>
              <a:rPr lang="it-IT" sz="1600" dirty="0">
                <a:solidFill>
                  <a:schemeClr val="accent1"/>
                </a:solidFill>
              </a:rPr>
              <a:t>Berlin, 20-24 </a:t>
            </a:r>
            <a:r>
              <a:rPr lang="it-IT" sz="1600" dirty="0" err="1">
                <a:solidFill>
                  <a:schemeClr val="accent1"/>
                </a:solidFill>
              </a:rPr>
              <a:t>May</a:t>
            </a:r>
            <a:r>
              <a:rPr lang="it-IT" sz="1600" dirty="0">
                <a:solidFill>
                  <a:schemeClr val="accent1"/>
                </a:solidFill>
              </a:rPr>
              <a:t>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</a:rPr>
              <a:t>Metagenomics</a:t>
            </a:r>
            <a:r>
              <a:rPr lang="it-IT" sz="1600" dirty="0">
                <a:solidFill>
                  <a:schemeClr val="accent1"/>
                </a:solidFill>
              </a:rPr>
              <a:t>: </a:t>
            </a:r>
            <a:r>
              <a:rPr lang="en-US" sz="1600" dirty="0">
                <a:solidFill>
                  <a:schemeClr val="accent1"/>
                </a:solidFill>
              </a:rPr>
              <a:t>Berlin, 27-31 May </a:t>
            </a:r>
            <a:r>
              <a:rPr lang="it-IT" sz="1600" dirty="0">
                <a:solidFill>
                  <a:schemeClr val="accent1"/>
                </a:solidFill>
              </a:rPr>
              <a:t>2019</a:t>
            </a:r>
            <a:endParaRPr lang="en-US" sz="16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</a:rPr>
              <a:t>Machine Learning</a:t>
            </a:r>
            <a:r>
              <a:rPr lang="it-IT" sz="1600" dirty="0">
                <a:solidFill>
                  <a:schemeClr val="accent1"/>
                </a:solidFill>
              </a:rPr>
              <a:t>: Berlin, 3-7 </a:t>
            </a:r>
            <a:r>
              <a:rPr lang="it-IT" sz="1600" dirty="0" err="1">
                <a:solidFill>
                  <a:schemeClr val="accent1"/>
                </a:solidFill>
              </a:rPr>
              <a:t>June</a:t>
            </a:r>
            <a:r>
              <a:rPr lang="it-IT" sz="1600" dirty="0">
                <a:solidFill>
                  <a:schemeClr val="accent1"/>
                </a:solidFill>
              </a:rPr>
              <a:t>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</a:rPr>
              <a:t>RAD-</a:t>
            </a:r>
            <a:r>
              <a:rPr lang="it-IT" sz="1600" b="1" dirty="0" err="1">
                <a:solidFill>
                  <a:schemeClr val="accent1"/>
                </a:solidFill>
              </a:rPr>
              <a:t>seq</a:t>
            </a:r>
            <a:r>
              <a:rPr lang="it-IT" sz="1600" b="1" dirty="0">
                <a:solidFill>
                  <a:schemeClr val="accent1"/>
                </a:solidFill>
              </a:rPr>
              <a:t> data </a:t>
            </a:r>
            <a:r>
              <a:rPr lang="it-IT" sz="1600" b="1" dirty="0" err="1">
                <a:solidFill>
                  <a:schemeClr val="accent1"/>
                </a:solidFill>
              </a:rPr>
              <a:t>analysis</a:t>
            </a:r>
            <a:r>
              <a:rPr lang="it-IT" sz="1600" dirty="0">
                <a:solidFill>
                  <a:schemeClr val="accent1"/>
                </a:solidFill>
              </a:rPr>
              <a:t>: Berlin, 10-14 </a:t>
            </a:r>
            <a:r>
              <a:rPr lang="it-IT" sz="1600" dirty="0" err="1">
                <a:solidFill>
                  <a:schemeClr val="accent1"/>
                </a:solidFill>
              </a:rPr>
              <a:t>June</a:t>
            </a:r>
            <a:r>
              <a:rPr lang="it-IT" sz="1600" dirty="0">
                <a:solidFill>
                  <a:schemeClr val="accent1"/>
                </a:solidFill>
              </a:rPr>
              <a:t>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1"/>
                </a:solidFill>
              </a:rPr>
              <a:t>aDNA</a:t>
            </a:r>
            <a:r>
              <a:rPr lang="it-IT" sz="1600" b="1" dirty="0">
                <a:solidFill>
                  <a:schemeClr val="accent1"/>
                </a:solidFill>
              </a:rPr>
              <a:t> </a:t>
            </a:r>
            <a:r>
              <a:rPr lang="it-IT" sz="1600" b="1" dirty="0" err="1">
                <a:solidFill>
                  <a:schemeClr val="accent1"/>
                </a:solidFill>
              </a:rPr>
              <a:t>Paleogenomics</a:t>
            </a:r>
            <a:r>
              <a:rPr lang="it-IT" sz="1600" dirty="0">
                <a:solidFill>
                  <a:schemeClr val="accent1"/>
                </a:solidFill>
              </a:rPr>
              <a:t>: Berlin, 26-30 </a:t>
            </a:r>
            <a:r>
              <a:rPr lang="it-IT" sz="1600" dirty="0" err="1">
                <a:solidFill>
                  <a:schemeClr val="accent1"/>
                </a:solidFill>
              </a:rPr>
              <a:t>Nov</a:t>
            </a:r>
            <a:r>
              <a:rPr lang="it-IT" sz="1600" dirty="0">
                <a:solidFill>
                  <a:schemeClr val="accent1"/>
                </a:solidFill>
              </a:rPr>
              <a:t>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accent1"/>
              </a:solidFill>
            </a:endParaRPr>
          </a:p>
          <a:p>
            <a:endParaRPr lang="it-IT" sz="16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accent1"/>
              </a:solidFill>
              <a:effectLst/>
            </a:endParaRP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33B394-1883-4731-92AA-D9A09B654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4" y="72392"/>
            <a:ext cx="3199092" cy="1798611"/>
          </a:xfrm>
          <a:prstGeom prst="rect">
            <a:avLst/>
          </a:prstGeom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937871CE-207A-4AA2-B4FD-4D3AECA89D20}"/>
              </a:ext>
            </a:extLst>
          </p:cNvPr>
          <p:cNvSpPr txBox="1">
            <a:spLocks/>
          </p:cNvSpPr>
          <p:nvPr/>
        </p:nvSpPr>
        <p:spPr>
          <a:xfrm>
            <a:off x="6457071" y="2293035"/>
            <a:ext cx="5734929" cy="3985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</a:rPr>
              <a:t>Advanced R Programming</a:t>
            </a:r>
            <a:r>
              <a:rPr lang="it-IT" sz="1600" dirty="0">
                <a:solidFill>
                  <a:schemeClr val="accent1"/>
                </a:solidFill>
              </a:rPr>
              <a:t>: Berlin, 1-5 </a:t>
            </a:r>
            <a:r>
              <a:rPr lang="it-IT" sz="1600" dirty="0" err="1">
                <a:solidFill>
                  <a:schemeClr val="accent1"/>
                </a:solidFill>
              </a:rPr>
              <a:t>July</a:t>
            </a:r>
            <a:r>
              <a:rPr lang="it-IT" sz="1600" dirty="0">
                <a:solidFill>
                  <a:schemeClr val="accent1"/>
                </a:solidFill>
              </a:rPr>
              <a:t> 2019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/>
                </a:solidFill>
              </a:rPr>
              <a:t>Phylogeny in biodiversity: </a:t>
            </a:r>
            <a:r>
              <a:rPr lang="en-GB" sz="1600" dirty="0">
                <a:solidFill>
                  <a:schemeClr val="accent1"/>
                </a:solidFill>
              </a:rPr>
              <a:t>Poland, 15-18 July 2019</a:t>
            </a:r>
            <a:endParaRPr lang="it-IT" sz="16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</a:rPr>
              <a:t>Speciation Genomics: </a:t>
            </a:r>
            <a:r>
              <a:rPr lang="it-IT" sz="1600" dirty="0" err="1">
                <a:solidFill>
                  <a:schemeClr val="accent1"/>
                </a:solidFill>
              </a:rPr>
              <a:t>Quebec</a:t>
            </a:r>
            <a:r>
              <a:rPr lang="it-IT" sz="1600" b="1" dirty="0">
                <a:solidFill>
                  <a:schemeClr val="accent1"/>
                </a:solidFill>
              </a:rPr>
              <a:t>, </a:t>
            </a:r>
            <a:r>
              <a:rPr lang="it-IT" sz="1600" dirty="0">
                <a:solidFill>
                  <a:schemeClr val="accent1"/>
                </a:solidFill>
              </a:rPr>
              <a:t>2-6 </a:t>
            </a:r>
            <a:r>
              <a:rPr lang="it-IT" sz="1600" dirty="0" err="1">
                <a:solidFill>
                  <a:schemeClr val="accent1"/>
                </a:solidFill>
              </a:rPr>
              <a:t>September</a:t>
            </a:r>
            <a:r>
              <a:rPr lang="it-IT" sz="1600" dirty="0">
                <a:solidFill>
                  <a:schemeClr val="accent1"/>
                </a:solidFill>
              </a:rPr>
              <a:t> 2019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</a:rPr>
              <a:t>GWAS: </a:t>
            </a:r>
            <a:r>
              <a:rPr lang="it-IT" sz="1600" dirty="0" err="1">
                <a:solidFill>
                  <a:schemeClr val="accent1"/>
                </a:solidFill>
              </a:rPr>
              <a:t>Quebec</a:t>
            </a:r>
            <a:r>
              <a:rPr lang="it-IT" sz="1600" b="1" dirty="0">
                <a:solidFill>
                  <a:schemeClr val="accent1"/>
                </a:solidFill>
              </a:rPr>
              <a:t>, </a:t>
            </a:r>
            <a:r>
              <a:rPr lang="it-IT" sz="1600" dirty="0">
                <a:solidFill>
                  <a:schemeClr val="accent1"/>
                </a:solidFill>
              </a:rPr>
              <a:t>9-13 </a:t>
            </a:r>
            <a:r>
              <a:rPr lang="it-IT" sz="1600" dirty="0" err="1">
                <a:solidFill>
                  <a:schemeClr val="accent1"/>
                </a:solidFill>
              </a:rPr>
              <a:t>September</a:t>
            </a:r>
            <a:r>
              <a:rPr lang="it-IT" sz="1600" dirty="0">
                <a:solidFill>
                  <a:schemeClr val="accent1"/>
                </a:solidFill>
              </a:rPr>
              <a:t> 2019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</a:rPr>
              <a:t>R/</a:t>
            </a:r>
            <a:r>
              <a:rPr lang="it-IT" sz="1600" b="1" dirty="0" err="1">
                <a:solidFill>
                  <a:schemeClr val="accent1"/>
                </a:solidFill>
              </a:rPr>
              <a:t>Bioconductor</a:t>
            </a:r>
            <a:r>
              <a:rPr lang="it-IT" sz="1600" b="1" dirty="0">
                <a:solidFill>
                  <a:schemeClr val="accent1"/>
                </a:solidFill>
              </a:rPr>
              <a:t> for </a:t>
            </a:r>
            <a:r>
              <a:rPr lang="it-IT" sz="1600" b="1" dirty="0" err="1">
                <a:solidFill>
                  <a:schemeClr val="accent1"/>
                </a:solidFill>
              </a:rPr>
              <a:t>Bioinformatics</a:t>
            </a:r>
            <a:r>
              <a:rPr lang="it-IT" sz="1600" dirty="0">
                <a:solidFill>
                  <a:schemeClr val="accent1"/>
                </a:solidFill>
              </a:rPr>
              <a:t>: Berlin, 16-20 </a:t>
            </a:r>
            <a:r>
              <a:rPr lang="it-IT" sz="1600" dirty="0" err="1">
                <a:solidFill>
                  <a:schemeClr val="accent1"/>
                </a:solidFill>
              </a:rPr>
              <a:t>Sept</a:t>
            </a:r>
            <a:r>
              <a:rPr lang="it-IT" sz="1600" dirty="0">
                <a:solidFill>
                  <a:schemeClr val="accent1"/>
                </a:solidFill>
              </a:rPr>
              <a:t> 2019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1"/>
                </a:solidFill>
              </a:rPr>
              <a:t>Phylogenetic</a:t>
            </a:r>
            <a:r>
              <a:rPr lang="it-IT" sz="1600" b="1" dirty="0">
                <a:solidFill>
                  <a:schemeClr val="accent1"/>
                </a:solidFill>
              </a:rPr>
              <a:t> comparative methods</a:t>
            </a:r>
            <a:r>
              <a:rPr lang="it-IT" sz="1600" dirty="0">
                <a:solidFill>
                  <a:schemeClr val="accent1"/>
                </a:solidFill>
              </a:rPr>
              <a:t>: Berlin, 23-27 </a:t>
            </a:r>
            <a:r>
              <a:rPr lang="it-IT" sz="1600" dirty="0" err="1">
                <a:solidFill>
                  <a:schemeClr val="accent1"/>
                </a:solidFill>
              </a:rPr>
              <a:t>Sept</a:t>
            </a:r>
            <a:r>
              <a:rPr lang="it-IT" sz="1600" dirty="0">
                <a:solidFill>
                  <a:schemeClr val="accent1"/>
                </a:solidFill>
              </a:rPr>
              <a:t>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</a:rPr>
              <a:t>Comparative Genomics: </a:t>
            </a:r>
            <a:r>
              <a:rPr lang="it-IT" sz="1600" dirty="0">
                <a:solidFill>
                  <a:schemeClr val="accent1"/>
                </a:solidFill>
              </a:rPr>
              <a:t>Berlin</a:t>
            </a:r>
            <a:r>
              <a:rPr lang="it-IT" sz="1600" b="1" dirty="0">
                <a:solidFill>
                  <a:schemeClr val="accent1"/>
                </a:solidFill>
              </a:rPr>
              <a:t>, </a:t>
            </a:r>
            <a:r>
              <a:rPr lang="it-IT" sz="1600" dirty="0">
                <a:solidFill>
                  <a:schemeClr val="accent1"/>
                </a:solidFill>
              </a:rPr>
              <a:t>7-11 </a:t>
            </a:r>
            <a:r>
              <a:rPr lang="it-IT" sz="1600" dirty="0" err="1">
                <a:solidFill>
                  <a:schemeClr val="accent1"/>
                </a:solidFill>
              </a:rPr>
              <a:t>October</a:t>
            </a:r>
            <a:r>
              <a:rPr lang="it-IT" sz="1600" dirty="0">
                <a:solidFill>
                  <a:schemeClr val="accent1"/>
                </a:solidFill>
              </a:rPr>
              <a:t> 2019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</a:rPr>
              <a:t>Intro to Bash &amp; Python: </a:t>
            </a:r>
            <a:r>
              <a:rPr lang="it-IT" sz="1600" dirty="0">
                <a:solidFill>
                  <a:schemeClr val="accent1"/>
                </a:solidFill>
              </a:rPr>
              <a:t>Berlin</a:t>
            </a:r>
            <a:r>
              <a:rPr lang="it-IT" sz="1600" b="1" dirty="0">
                <a:solidFill>
                  <a:schemeClr val="accent1"/>
                </a:solidFill>
              </a:rPr>
              <a:t>, </a:t>
            </a:r>
            <a:r>
              <a:rPr lang="it-IT" sz="1600" dirty="0">
                <a:solidFill>
                  <a:schemeClr val="accent1"/>
                </a:solidFill>
              </a:rPr>
              <a:t>14-18 </a:t>
            </a:r>
            <a:r>
              <a:rPr lang="it-IT" sz="1600" dirty="0" err="1">
                <a:solidFill>
                  <a:schemeClr val="accent1"/>
                </a:solidFill>
              </a:rPr>
              <a:t>October</a:t>
            </a:r>
            <a:r>
              <a:rPr lang="it-IT" sz="1600" dirty="0">
                <a:solidFill>
                  <a:schemeClr val="accent1"/>
                </a:solidFill>
              </a:rPr>
              <a:t> 2019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1"/>
                </a:solidFill>
              </a:rPr>
              <a:t>Epigenomics</a:t>
            </a:r>
            <a:r>
              <a:rPr lang="it-IT" sz="1600" dirty="0">
                <a:solidFill>
                  <a:schemeClr val="accent1"/>
                </a:solidFill>
              </a:rPr>
              <a:t>: Berlin, 21-25 </a:t>
            </a:r>
            <a:r>
              <a:rPr lang="it-IT" sz="1600" dirty="0" err="1">
                <a:solidFill>
                  <a:schemeClr val="accent1"/>
                </a:solidFill>
              </a:rPr>
              <a:t>October</a:t>
            </a:r>
            <a:r>
              <a:rPr lang="it-IT" sz="1600" dirty="0">
                <a:solidFill>
                  <a:schemeClr val="accent1"/>
                </a:solidFill>
              </a:rPr>
              <a:t>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</a:rPr>
              <a:t>Signature of </a:t>
            </a:r>
            <a:r>
              <a:rPr lang="it-IT" sz="1600" b="1" dirty="0" err="1">
                <a:solidFill>
                  <a:schemeClr val="accent1"/>
                </a:solidFill>
              </a:rPr>
              <a:t>Selection</a:t>
            </a:r>
            <a:r>
              <a:rPr lang="it-IT" sz="1600" dirty="0">
                <a:solidFill>
                  <a:schemeClr val="accent1"/>
                </a:solidFill>
              </a:rPr>
              <a:t>: Berlin, 29 Oct-1 </a:t>
            </a:r>
            <a:r>
              <a:rPr lang="it-IT" sz="1600" dirty="0" err="1">
                <a:solidFill>
                  <a:schemeClr val="accent1"/>
                </a:solidFill>
              </a:rPr>
              <a:t>Nov</a:t>
            </a:r>
            <a:r>
              <a:rPr lang="it-IT" sz="1600" dirty="0">
                <a:solidFill>
                  <a:schemeClr val="accent1"/>
                </a:solidFill>
              </a:rPr>
              <a:t> 2019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/>
          </a:p>
          <a:p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DB3B46E-8390-4C4A-AA46-C182B964A3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2" b="24687"/>
          <a:stretch/>
        </p:blipFill>
        <p:spPr>
          <a:xfrm>
            <a:off x="5804451" y="72392"/>
            <a:ext cx="6334539" cy="202659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DCCE000-50AC-4029-BF7F-44A149D8C077}"/>
              </a:ext>
            </a:extLst>
          </p:cNvPr>
          <p:cNvSpPr txBox="1"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www. physalia-courses.org                                                 @</a:t>
            </a:r>
            <a:r>
              <a:rPr lang="it-IT" sz="3200" dirty="0" err="1">
                <a:solidFill>
                  <a:schemeClr val="bg1"/>
                </a:solidFill>
              </a:rPr>
              <a:t>Physacourses</a:t>
            </a:r>
            <a:endParaRPr lang="it-I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0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" name="Segnaposto contenuto 2">
            <a:extLst>
              <a:ext uri="{FF2B5EF4-FFF2-40B4-BE49-F238E27FC236}">
                <a16:creationId xmlns:a16="http://schemas.microsoft.com/office/drawing/2014/main" id="{DDACF195-FD49-4B6B-4845-3AEC72C47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868481"/>
              </p:ext>
            </p:extLst>
          </p:nvPr>
        </p:nvGraphicFramePr>
        <p:xfrm>
          <a:off x="634957" y="3873500"/>
          <a:ext cx="10630469" cy="3151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4EEE6419-D42A-4417-9A5A-D61A4A76776E}"/>
              </a:ext>
            </a:extLst>
          </p:cNvPr>
          <p:cNvSpPr/>
          <p:nvPr/>
        </p:nvSpPr>
        <p:spPr>
          <a:xfrm>
            <a:off x="437255" y="342385"/>
            <a:ext cx="110258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Metabarcoding of microbial communities</a:t>
            </a:r>
          </a:p>
          <a:p>
            <a:pPr algn="ctr"/>
            <a:r>
              <a:rPr lang="it-IT" sz="3200" dirty="0">
                <a:solidFill>
                  <a:schemeClr val="accent1"/>
                </a:solidFill>
              </a:rPr>
              <a:t>Berlin, 1-5 April 2019 </a:t>
            </a:r>
          </a:p>
          <a:p>
            <a:pPr algn="ctr"/>
            <a:endParaRPr lang="it-IT" sz="3200" dirty="0">
              <a:solidFill>
                <a:schemeClr val="accent1"/>
              </a:solidFill>
            </a:endParaRPr>
          </a:p>
          <a:p>
            <a:pPr algn="ctr"/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del Campo Lab">
            <a:extLst>
              <a:ext uri="{FF2B5EF4-FFF2-40B4-BE49-F238E27FC236}">
                <a16:creationId xmlns:a16="http://schemas.microsoft.com/office/drawing/2014/main" id="{19BE0DF2-1FCE-3957-AFFB-2F6A2AFCA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70" y="1923498"/>
            <a:ext cx="2122004" cy="212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l Campo Lab">
            <a:extLst>
              <a:ext uri="{FF2B5EF4-FFF2-40B4-BE49-F238E27FC236}">
                <a16:creationId xmlns:a16="http://schemas.microsoft.com/office/drawing/2014/main" id="{262216F0-A2BE-BE49-3BD7-86FDE1406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70" y="3366814"/>
            <a:ext cx="1783981" cy="67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Luigimaria BORRUSO | PostDoc Position | PhD | Free University of  Bozen-Bolzano, Bolzano | Unibolzano | Faculty of Agricultural,  Environmental and Food Sciences | Research profile">
            <a:extLst>
              <a:ext uri="{FF2B5EF4-FFF2-40B4-BE49-F238E27FC236}">
                <a16:creationId xmlns:a16="http://schemas.microsoft.com/office/drawing/2014/main" id="{06CEA0A4-A0AE-7A09-05F4-0D572CDA6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408" y="1923498"/>
            <a:ext cx="2122004" cy="212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bera Università di Bolzano - Incontro">
            <a:extLst>
              <a:ext uri="{FF2B5EF4-FFF2-40B4-BE49-F238E27FC236}">
                <a16:creationId xmlns:a16="http://schemas.microsoft.com/office/drawing/2014/main" id="{98F8F1BE-96AC-5413-68EE-F1475432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01" y="1923498"/>
            <a:ext cx="727211" cy="72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na Sandionigi - Data analysis consultant, Industrial researcher - Quantia  Consulting | LinkedIn">
            <a:extLst>
              <a:ext uri="{FF2B5EF4-FFF2-40B4-BE49-F238E27FC236}">
                <a16:creationId xmlns:a16="http://schemas.microsoft.com/office/drawing/2014/main" id="{B5DB7547-77E9-D471-AC0F-3F3D4DC4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496" y="1923498"/>
            <a:ext cx="2122004" cy="212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lano Bicocca Logo PNG Transparent ...">
            <a:extLst>
              <a:ext uri="{FF2B5EF4-FFF2-40B4-BE49-F238E27FC236}">
                <a16:creationId xmlns:a16="http://schemas.microsoft.com/office/drawing/2014/main" id="{FAEA5AE8-C516-0248-2FA5-6711062CF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364" y="3561168"/>
            <a:ext cx="518668" cy="51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Quantia Consulting">
            <a:extLst>
              <a:ext uri="{FF2B5EF4-FFF2-40B4-BE49-F238E27FC236}">
                <a16:creationId xmlns:a16="http://schemas.microsoft.com/office/drawing/2014/main" id="{CC99E165-1120-ADD2-5283-780D1DF3F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496" y="1923498"/>
            <a:ext cx="642005" cy="27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9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DDAF6B-9258-425B-8D25-FA509FF7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it-IT" b="1" dirty="0"/>
              <a:t>General</a:t>
            </a:r>
            <a:endParaRPr lang="it-IT" b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729AEB-61D8-4D20-8A1F-8970D475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it-IT" sz="1800" dirty="0"/>
              <a:t>Please try to be on time 9:30 -17:30</a:t>
            </a:r>
          </a:p>
          <a:p>
            <a:r>
              <a:rPr lang="it-IT" sz="1800" dirty="0"/>
              <a:t>Two coffee breaks -&gt; </a:t>
            </a:r>
            <a:r>
              <a:rPr lang="it-IT" sz="1800" dirty="0" err="1"/>
              <a:t>flexible</a:t>
            </a:r>
            <a:endParaRPr lang="it-IT" sz="1800" dirty="0"/>
          </a:p>
          <a:p>
            <a:r>
              <a:rPr lang="it-IT" sz="1800" dirty="0"/>
              <a:t>Lunch </a:t>
            </a:r>
            <a:r>
              <a:rPr lang="it-IT" sz="1800" dirty="0" err="1"/>
              <a:t>at</a:t>
            </a:r>
            <a:r>
              <a:rPr lang="it-IT" sz="1800" dirty="0"/>
              <a:t> 1 </a:t>
            </a:r>
            <a:r>
              <a:rPr lang="it-IT" sz="1800" dirty="0" err="1"/>
              <a:t>pm</a:t>
            </a:r>
            <a:r>
              <a:rPr lang="it-IT" sz="1800" dirty="0"/>
              <a:t> -&gt; 1 hour of lunch break</a:t>
            </a:r>
          </a:p>
          <a:p>
            <a:r>
              <a:rPr lang="en-US" sz="1800" dirty="0"/>
              <a:t>The course is for you, not for us, so ask question!</a:t>
            </a:r>
          </a:p>
          <a:p>
            <a:r>
              <a:rPr lang="en-US" sz="1800" dirty="0"/>
              <a:t>Beer/dinner on Thursday</a:t>
            </a:r>
          </a:p>
          <a:p>
            <a:r>
              <a:rPr lang="en-US" sz="1800" dirty="0"/>
              <a:t>Toilets</a:t>
            </a:r>
          </a:p>
          <a:p>
            <a:r>
              <a:rPr lang="en-US" sz="1800" dirty="0" err="1"/>
              <a:t>Whatsapp</a:t>
            </a:r>
            <a:r>
              <a:rPr lang="en-US" sz="1800" dirty="0"/>
              <a:t> </a:t>
            </a:r>
          </a:p>
          <a:p>
            <a:r>
              <a:rPr lang="en-US" sz="1800" dirty="0"/>
              <a:t>Google group to stay in touch after the course!</a:t>
            </a:r>
          </a:p>
          <a:p>
            <a:endParaRPr lang="en-US" sz="1800" dirty="0"/>
          </a:p>
          <a:p>
            <a:endParaRPr lang="it-IT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C25147-959F-4336-BCFC-42CBE6747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3" r="34597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879A4CA8-DA42-42EF-82E5-88810DD8B4A7}"/>
              </a:ext>
            </a:extLst>
          </p:cNvPr>
          <p:cNvSpPr/>
          <p:nvPr/>
        </p:nvSpPr>
        <p:spPr>
          <a:xfrm>
            <a:off x="0" y="6334770"/>
            <a:ext cx="121920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chemeClr val="bg2"/>
                </a:solidFill>
              </a:rPr>
              <a:t>www. physalia-courses.org             @</a:t>
            </a:r>
            <a:r>
              <a:rPr lang="it-IT" sz="2800" b="1" dirty="0" err="1">
                <a:solidFill>
                  <a:schemeClr val="bg2"/>
                </a:solidFill>
              </a:rPr>
              <a:t>Physacourses</a:t>
            </a:r>
            <a:endParaRPr lang="it-IT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44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42DD69-87E4-43B9-82F0-B0FE8F8B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it-IT" b="1" dirty="0"/>
              <a:t>Introduce </a:t>
            </a:r>
            <a:r>
              <a:rPr lang="it-IT" b="1" dirty="0" err="1"/>
              <a:t>yourself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7F95A2-91E2-4471-8232-936D1E390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it-IT" sz="1800" dirty="0"/>
              <a:t>Your </a:t>
            </a:r>
            <a:r>
              <a:rPr lang="it-IT" sz="1800" dirty="0" err="1"/>
              <a:t>Universty</a:t>
            </a:r>
            <a:r>
              <a:rPr lang="it-IT" sz="1800" dirty="0"/>
              <a:t>/</a:t>
            </a:r>
            <a:r>
              <a:rPr lang="it-IT" sz="1800" dirty="0" err="1"/>
              <a:t>Reseach</a:t>
            </a:r>
            <a:r>
              <a:rPr lang="it-IT" sz="1800" dirty="0"/>
              <a:t> Institute</a:t>
            </a:r>
          </a:p>
          <a:p>
            <a:r>
              <a:rPr lang="it-IT" sz="1800" dirty="0"/>
              <a:t>Your </a:t>
            </a:r>
            <a:r>
              <a:rPr lang="it-IT" sz="1800" dirty="0" err="1"/>
              <a:t>Research</a:t>
            </a:r>
            <a:r>
              <a:rPr lang="it-IT" sz="1800" dirty="0"/>
              <a:t> topic</a:t>
            </a:r>
          </a:p>
          <a:p>
            <a:r>
              <a:rPr lang="it-IT" sz="1800" dirty="0"/>
              <a:t>Why can this </a:t>
            </a:r>
            <a:r>
              <a:rPr lang="it-IT" sz="1800" dirty="0" err="1"/>
              <a:t>course</a:t>
            </a:r>
            <a:r>
              <a:rPr lang="it-IT" sz="1800" dirty="0"/>
              <a:t> be </a:t>
            </a:r>
            <a:r>
              <a:rPr lang="it-IT" sz="1800" dirty="0" err="1"/>
              <a:t>important</a:t>
            </a:r>
            <a:r>
              <a:rPr lang="it-IT" sz="1800" dirty="0"/>
              <a:t> for </a:t>
            </a:r>
            <a:r>
              <a:rPr lang="it-IT" sz="1800" dirty="0" err="1"/>
              <a:t>your</a:t>
            </a:r>
            <a:r>
              <a:rPr lang="it-IT" sz="1800" dirty="0"/>
              <a:t> </a:t>
            </a:r>
            <a:r>
              <a:rPr lang="it-IT" sz="1800" dirty="0" err="1"/>
              <a:t>research</a:t>
            </a:r>
            <a:r>
              <a:rPr lang="it-IT" sz="1800" dirty="0"/>
              <a:t>?</a:t>
            </a:r>
          </a:p>
          <a:p>
            <a:endParaRPr lang="it-IT" sz="1800" dirty="0"/>
          </a:p>
          <a:p>
            <a:endParaRPr lang="it-IT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0C3710-DA3E-4080-9018-7724A81780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3" r="34597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6D87B4E5-5E3B-4652-96DF-5E1AEB18A0D3}"/>
              </a:ext>
            </a:extLst>
          </p:cNvPr>
          <p:cNvSpPr/>
          <p:nvPr/>
        </p:nvSpPr>
        <p:spPr>
          <a:xfrm>
            <a:off x="0" y="6334770"/>
            <a:ext cx="121920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chemeClr val="bg2"/>
                </a:solidFill>
              </a:rPr>
              <a:t>www. physalia-courses.org             @</a:t>
            </a:r>
            <a:r>
              <a:rPr lang="it-IT" sz="2800" b="1" dirty="0" err="1">
                <a:solidFill>
                  <a:schemeClr val="bg2"/>
                </a:solidFill>
              </a:rPr>
              <a:t>Physacourses</a:t>
            </a:r>
            <a:endParaRPr lang="it-IT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60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298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General</vt:lpstr>
      <vt:lpstr>Introduce yourself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carlo pecoraro</dc:creator>
  <cp:lastModifiedBy>Anna Sandionigi</cp:lastModifiedBy>
  <cp:revision>9</cp:revision>
  <dcterms:created xsi:type="dcterms:W3CDTF">2019-03-10T09:15:02Z</dcterms:created>
  <dcterms:modified xsi:type="dcterms:W3CDTF">2025-02-02T19:45:39Z</dcterms:modified>
</cp:coreProperties>
</file>