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895"/>
    <p:restoredTop sz="96327"/>
  </p:normalViewPr>
  <p:slideViewPr>
    <p:cSldViewPr snapToGrid="0">
      <p:cViewPr varScale="1">
        <p:scale>
          <a:sx n="82" d="100"/>
          <a:sy n="82" d="100"/>
        </p:scale>
        <p:origin x="1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42A6-EE2A-6999-9EAA-233726006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7D13E-5FB3-B666-0B9F-B927D3354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93B04-63FF-A9A2-A0FD-FD081CDF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640D-A4A4-EC44-9402-5F4027EDD87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A04BC-BF29-0D99-6050-4D48EA38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668DC-C56B-4AED-533F-8FC307C5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247A-1D51-7347-9C9B-C97EB2E9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4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9A78-2E20-2AF8-8D2F-CD26A981F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84F15-8C55-8446-A398-2A291975E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FBC1C-3C51-113D-C421-D1EF3ED6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640D-A4A4-EC44-9402-5F4027EDD87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59673-626C-4D13-2810-78CC43C6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EDDF7-9623-6837-87D5-3EB947D39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247A-1D51-7347-9C9B-C97EB2E9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3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E8FDF4-9838-236C-1F5C-AA0F96E45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93411-7B82-733F-43E1-02325B8F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45303-9C20-9330-6282-11D70C2F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640D-A4A4-EC44-9402-5F4027EDD87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45085-2555-1EB1-1987-E9E75533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0C158-FED8-D2AC-CB1B-EF1D5223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247A-1D51-7347-9C9B-C97EB2E9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7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8E31-5F9C-39A9-6189-DE6459D6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F2F30-9861-4769-6E1F-B129CB6C2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1D298-F2CA-2C08-0B32-9328A998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640D-A4A4-EC44-9402-5F4027EDD87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A02DB-4E16-8123-B54D-5AE1477A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752FA-80AE-D757-8EB9-0F46E1CB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247A-1D51-7347-9C9B-C97EB2E9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8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B7BD-1FD1-CBC2-FB0D-29AF2262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CDE2D-0261-D8C5-3536-3BE451116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890EA-3C93-A837-19FF-4C45F3E4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640D-A4A4-EC44-9402-5F4027EDD87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50155-B50C-D517-DB80-6531F5F5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F9D9A-29DA-A116-7BC3-99199A4B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247A-1D51-7347-9C9B-C97EB2E9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8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FB6A-4A25-0A0B-46C5-9DCFE5D2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AD938-00CF-A35B-68F7-295D706C1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06B52-00A5-AABF-1368-1D2156C4A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AE6C-F9F7-DC48-BDD9-65B1FAE63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640D-A4A4-EC44-9402-5F4027EDD87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0CEF2-3B14-AC5A-A5FD-E2AF6022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B54DC-7E10-BCD8-B8A6-A772E9FC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247A-1D51-7347-9C9B-C97EB2E9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7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DE60-0BA8-686B-A82E-A6E54B5BC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40D1C-1224-D5F4-2D36-09E09601A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E28F4-1034-2C45-DC30-8C26C0C12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734477-033A-1CA7-688E-F83A98F34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7ACD-699B-1DEC-A381-9590659DB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4FE7D-9617-24E7-C935-43735A8E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640D-A4A4-EC44-9402-5F4027EDD87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52131-AFA1-EBFA-50D1-DAE265796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5F6190-FB3E-C240-BCF1-19B68DF4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247A-1D51-7347-9C9B-C97EB2E9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0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6B679-5197-0140-01EA-88794FB4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802A3-AA2B-7A37-4A7D-270BFADD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640D-A4A4-EC44-9402-5F4027EDD87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2CF62-6412-DBEC-57CA-D1A4CE45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E368A-6D22-249B-220D-6F8A5CEE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247A-1D51-7347-9C9B-C97EB2E9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9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DD5AF-A659-0CEC-22C8-80C07932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640D-A4A4-EC44-9402-5F4027EDD87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CFF4A-4C10-73B5-9AAD-92F9E273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6BE54-72F9-4976-BA87-52D2E78D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247A-1D51-7347-9C9B-C97EB2E9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3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3111-C68B-68A4-6257-47F43CBC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E5DA-0342-1A13-BAC5-C5DE03EE3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2D203-751F-390D-FF03-BBF413364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A211D-B7AE-5891-D9A5-F31FEEEF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640D-A4A4-EC44-9402-5F4027EDD87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CFB4C-299D-DE62-9BA3-6E9F1A63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65C46-107C-4D36-3E1C-4178E530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247A-1D51-7347-9C9B-C97EB2E9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6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3656-7067-EA42-B37B-75AC4B76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47B6BB-424E-B57E-B776-6136556AE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1D852-9CE7-DD08-7C0F-6818BC222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CD282-2AC1-DFE0-5510-BE66FF3D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640D-A4A4-EC44-9402-5F4027EDD87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699E9-A6CB-4E10-AF19-48898F63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8C5CE-F355-62E9-6BA0-5AF06D454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247A-1D51-7347-9C9B-C97EB2E9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0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CC456C-5AD1-13E6-2846-20C4C6E4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F7437-A4F3-F940-85FF-F3FD4C4CF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0A4E5-770F-A4BB-D302-9008E5795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2640D-A4A4-EC44-9402-5F4027EDD87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81781-8374-3125-A426-21CF5A1E0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9569E-5AAC-3376-7A40-F699C76DD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B247A-1D51-7347-9C9B-C97EB2E9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4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3C87F75-A79C-ABF2-D9B9-10124FF78E6F}"/>
              </a:ext>
            </a:extLst>
          </p:cNvPr>
          <p:cNvSpPr/>
          <p:nvPr/>
        </p:nvSpPr>
        <p:spPr>
          <a:xfrm>
            <a:off x="2517779" y="3638900"/>
            <a:ext cx="1222513" cy="12225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68421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F71189-35EB-254A-AED8-4C2A9AFCBF41}"/>
              </a:ext>
            </a:extLst>
          </p:cNvPr>
          <p:cNvSpPr/>
          <p:nvPr/>
        </p:nvSpPr>
        <p:spPr>
          <a:xfrm>
            <a:off x="4544541" y="3993589"/>
            <a:ext cx="1500809" cy="62616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68421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1CC702-C9F6-F853-D867-C72E74A58B5E}"/>
              </a:ext>
            </a:extLst>
          </p:cNvPr>
          <p:cNvSpPr/>
          <p:nvPr/>
        </p:nvSpPr>
        <p:spPr>
          <a:xfrm>
            <a:off x="2824235" y="3945356"/>
            <a:ext cx="609600" cy="6096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68421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0859A8-C0FF-5A45-CB82-5D6F47F253A5}"/>
              </a:ext>
            </a:extLst>
          </p:cNvPr>
          <p:cNvCxnSpPr>
            <a:cxnSpLocks/>
            <a:endCxn id="3" idx="3"/>
          </p:cNvCxnSpPr>
          <p:nvPr/>
        </p:nvCxnSpPr>
        <p:spPr>
          <a:xfrm>
            <a:off x="5294945" y="4306671"/>
            <a:ext cx="750405" cy="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062793-62F6-3C92-FBD9-EEA0A6133768}"/>
              </a:ext>
            </a:extLst>
          </p:cNvPr>
          <p:cNvCxnSpPr>
            <a:cxnSpLocks/>
            <a:endCxn id="2" idx="6"/>
          </p:cNvCxnSpPr>
          <p:nvPr/>
        </p:nvCxnSpPr>
        <p:spPr>
          <a:xfrm>
            <a:off x="3129035" y="4250155"/>
            <a:ext cx="611257" cy="2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602273-D65F-07B9-5475-E9531F41A42C}"/>
              </a:ext>
            </a:extLst>
          </p:cNvPr>
          <p:cNvCxnSpPr>
            <a:cxnSpLocks/>
            <a:endCxn id="3" idx="0"/>
          </p:cNvCxnSpPr>
          <p:nvPr/>
        </p:nvCxnSpPr>
        <p:spPr>
          <a:xfrm flipV="1">
            <a:off x="5294945" y="3993589"/>
            <a:ext cx="1" cy="313082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49BA1D-2FA6-6A9D-462E-ADAF5FB8D5F4}"/>
              </a:ext>
            </a:extLst>
          </p:cNvPr>
          <p:cNvCxnSpPr>
            <a:cxnSpLocks/>
            <a:endCxn id="5" idx="7"/>
          </p:cNvCxnSpPr>
          <p:nvPr/>
        </p:nvCxnSpPr>
        <p:spPr>
          <a:xfrm flipV="1">
            <a:off x="3129035" y="4034630"/>
            <a:ext cx="215526" cy="215525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0A9875-A594-4102-CD87-F04F9D82149F}"/>
              </a:ext>
            </a:extLst>
          </p:cNvPr>
          <p:cNvSpPr txBox="1"/>
          <p:nvPr/>
        </p:nvSpPr>
        <p:spPr>
          <a:xfrm>
            <a:off x="3018628" y="3996900"/>
            <a:ext cx="213200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68421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17FE23-DD52-B382-273F-4C0AB57A1BC6}"/>
              </a:ext>
            </a:extLst>
          </p:cNvPr>
          <p:cNvSpPr txBox="1"/>
          <p:nvPr/>
        </p:nvSpPr>
        <p:spPr>
          <a:xfrm>
            <a:off x="3428957" y="4265627"/>
            <a:ext cx="213200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68421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DBFFC8-E1F4-3F4E-10FA-C41869859380}"/>
              </a:ext>
            </a:extLst>
          </p:cNvPr>
          <p:cNvSpPr txBox="1"/>
          <p:nvPr/>
        </p:nvSpPr>
        <p:spPr>
          <a:xfrm>
            <a:off x="5469371" y="4306671"/>
            <a:ext cx="213200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68421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2FDA24-D635-07D2-533D-FFE44CBDD1C9}"/>
              </a:ext>
            </a:extLst>
          </p:cNvPr>
          <p:cNvSpPr txBox="1"/>
          <p:nvPr/>
        </p:nvSpPr>
        <p:spPr>
          <a:xfrm>
            <a:off x="5061868" y="4050102"/>
            <a:ext cx="213200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68421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R2</a:t>
            </a:r>
          </a:p>
        </p:txBody>
      </p:sp>
      <p:pic>
        <p:nvPicPr>
          <p:cNvPr id="25" name="Picture 24" descr="A circle of grey circles&#10;&#10;Description automatically generated">
            <a:extLst>
              <a:ext uri="{FF2B5EF4-FFF2-40B4-BE49-F238E27FC236}">
                <a16:creationId xmlns:a16="http://schemas.microsoft.com/office/drawing/2014/main" id="{EFED0F6F-9359-FB36-E1C1-69EDB2229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615" y="2813664"/>
            <a:ext cx="2430300" cy="22633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511A545-BB2F-5EEE-A279-2E0E17EA52BA}"/>
              </a:ext>
            </a:extLst>
          </p:cNvPr>
          <p:cNvSpPr txBox="1"/>
          <p:nvPr/>
        </p:nvSpPr>
        <p:spPr>
          <a:xfrm>
            <a:off x="8846207" y="3745971"/>
            <a:ext cx="201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deg </a:t>
            </a:r>
          </a:p>
          <a:p>
            <a:r>
              <a:rPr lang="en-US" dirty="0"/>
              <a:t>o1,o2 in [-360,360]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40AF3E-B70E-1F07-BA10-BFAFFFC5408E}"/>
              </a:ext>
            </a:extLst>
          </p:cNvPr>
          <p:cNvCxnSpPr>
            <a:cxnSpLocks/>
          </p:cNvCxnSpPr>
          <p:nvPr/>
        </p:nvCxnSpPr>
        <p:spPr>
          <a:xfrm>
            <a:off x="7692460" y="3969234"/>
            <a:ext cx="910466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F677E12D-7431-6D30-CDE6-AF37EAD8E121}"/>
              </a:ext>
            </a:extLst>
          </p:cNvPr>
          <p:cNvSpPr/>
          <p:nvPr/>
        </p:nvSpPr>
        <p:spPr>
          <a:xfrm rot="439234">
            <a:off x="6298090" y="2754852"/>
            <a:ext cx="2514120" cy="2217514"/>
          </a:xfrm>
          <a:prstGeom prst="arc">
            <a:avLst>
              <a:gd name="adj1" fmla="val 16614185"/>
              <a:gd name="adj2" fmla="val 21543791"/>
            </a:avLst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FFBCB1-5D92-1F1C-0A87-707548BAD69A}"/>
              </a:ext>
            </a:extLst>
          </p:cNvPr>
          <p:cNvSpPr txBox="1"/>
          <p:nvPr/>
        </p:nvSpPr>
        <p:spPr>
          <a:xfrm>
            <a:off x="5062615" y="4942508"/>
            <a:ext cx="52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FE4AFB-1D71-2C5E-6F06-B3827D8FBA1B}"/>
              </a:ext>
            </a:extLst>
          </p:cNvPr>
          <p:cNvSpPr txBox="1"/>
          <p:nvPr/>
        </p:nvSpPr>
        <p:spPr>
          <a:xfrm>
            <a:off x="2336609" y="4942508"/>
            <a:ext cx="155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annulus/disk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7FB82F-1A34-13DE-891A-9F6169315B41}"/>
              </a:ext>
            </a:extLst>
          </p:cNvPr>
          <p:cNvSpPr txBox="1"/>
          <p:nvPr/>
        </p:nvSpPr>
        <p:spPr>
          <a:xfrm>
            <a:off x="7394566" y="493883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ring</a:t>
            </a:r>
          </a:p>
        </p:txBody>
      </p:sp>
    </p:spTree>
    <p:extLst>
      <p:ext uri="{BB962C8B-B14F-4D97-AF65-F5344CB8AC3E}">
        <p14:creationId xmlns:p14="http://schemas.microsoft.com/office/powerpoint/2010/main" val="153281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18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Heiland, Randy</dc:creator>
  <cp:lastModifiedBy>Heiland, Randy</cp:lastModifiedBy>
  <cp:revision>2</cp:revision>
  <dcterms:created xsi:type="dcterms:W3CDTF">2023-02-08T12:14:45Z</dcterms:created>
  <dcterms:modified xsi:type="dcterms:W3CDTF">2023-07-26T00:04:26Z</dcterms:modified>
</cp:coreProperties>
</file>