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07"/>
    <p:restoredTop sz="96327"/>
  </p:normalViewPr>
  <p:slideViewPr>
    <p:cSldViewPr snapToGrid="0">
      <p:cViewPr varScale="1">
        <p:scale>
          <a:sx n="51" d="100"/>
          <a:sy n="51" d="100"/>
        </p:scale>
        <p:origin x="23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42A6-EE2A-6999-9EAA-233726006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7D13E-5FB3-B666-0B9F-B927D335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3B04-63FF-A9A2-A0FD-FD081CDF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A04BC-BF29-0D99-6050-4D48EA38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668DC-C56B-4AED-533F-8FC307C5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9A78-2E20-2AF8-8D2F-CD26A981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84F15-8C55-8446-A398-2A291975E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BC1C-3C51-113D-C421-D1EF3ED6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9673-626C-4D13-2810-78CC43C6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EDDF7-9623-6837-87D5-3EB947D3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8FDF4-9838-236C-1F5C-AA0F96E45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93411-7B82-733F-43E1-02325B8F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5303-9C20-9330-6282-11D70C2F4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45085-2555-1EB1-1987-E9E75533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C158-FED8-D2AC-CB1B-EF1D5223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8E31-5F9C-39A9-6189-DE6459D6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2F30-9861-4769-6E1F-B129CB6C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1D298-F2CA-2C08-0B32-9328A998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A02DB-4E16-8123-B54D-5AE1477A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752FA-80AE-D757-8EB9-0F46E1CB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B7BD-1FD1-CBC2-FB0D-29AF2262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CDE2D-0261-D8C5-3536-3BE45111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890EA-3C93-A837-19FF-4C45F3E4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0155-B50C-D517-DB80-6531F5F5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9D9A-29DA-A116-7BC3-99199A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FB6A-4A25-0A0B-46C5-9DCFE5D2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AD938-00CF-A35B-68F7-295D706C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06B52-00A5-AABF-1368-1D2156C4A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AE6C-F9F7-DC48-BDD9-65B1FAE6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0CEF2-3B14-AC5A-A5FD-E2AF6022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54DC-7E10-BCD8-B8A6-A772E9FC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DE60-0BA8-686B-A82E-A6E54B5B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40D1C-1224-D5F4-2D36-09E09601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E28F4-1034-2C45-DC30-8C26C0C1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34477-033A-1CA7-688E-F83A98F34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7ACD-699B-1DEC-A381-9590659DB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74FE7D-9617-24E7-C935-43735A8E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52131-AFA1-EBFA-50D1-DAE26579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F6190-FB3E-C240-BCF1-19B68DF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0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B679-5197-0140-01EA-88794FB4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802A3-AA2B-7A37-4A7D-270BFADD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2CF62-6412-DBEC-57CA-D1A4CE45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368A-6D22-249B-220D-6F8A5CEE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9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DD5AF-A659-0CEC-22C8-80C07932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CFF4A-4C10-73B5-9AAD-92F9E273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6BE54-72F9-4976-BA87-52D2E78D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3111-C68B-68A4-6257-47F43CBC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E5DA-0342-1A13-BAC5-C5DE03EE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2D203-751F-390D-FF03-BBF41336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A211D-B7AE-5891-D9A5-F31FEEEF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FB4C-299D-DE62-9BA3-6E9F1A63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65C46-107C-4D36-3E1C-4178E530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6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3656-7067-EA42-B37B-75AC4B76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7B6BB-424E-B57E-B776-6136556AE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1D852-9CE7-DD08-7C0F-6818BC22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D282-2AC1-DFE0-5510-BE66FF3D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699E9-A6CB-4E10-AF19-48898F63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8C5CE-F355-62E9-6BA0-5AF06D45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0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C456C-5AD1-13E6-2846-20C4C6E4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F7437-A4F3-F940-85FF-F3FD4C4CF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A4E5-770F-A4BB-D302-9008E5795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640D-A4A4-EC44-9402-5F4027EDD876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1781-8374-3125-A426-21CF5A1E0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569E-5AAC-3376-7A40-F699C76DD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B247A-1D51-7347-9C9B-C97EB2E91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50B64-75CC-E3D7-0E7A-46F01A3D3577}"/>
              </a:ext>
            </a:extLst>
          </p:cNvPr>
          <p:cNvSpPr/>
          <p:nvPr/>
        </p:nvSpPr>
        <p:spPr>
          <a:xfrm>
            <a:off x="1751308" y="1487837"/>
            <a:ext cx="1751309" cy="681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0541A7-AB37-E44E-A10B-A0C8639C7A6F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2634712" y="1828800"/>
            <a:ext cx="86790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4FCDF-9D37-6628-21F1-975EE18F47B6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626963" y="1487837"/>
            <a:ext cx="7749" cy="3409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CA35C2-23CC-715B-B3FB-F148DCF4806E}"/>
              </a:ext>
            </a:extLst>
          </p:cNvPr>
          <p:cNvSpPr txBox="1"/>
          <p:nvPr/>
        </p:nvSpPr>
        <p:spPr>
          <a:xfrm>
            <a:off x="2861986" y="180043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5A908-71EC-66B7-DAC5-38CDC0E34CB0}"/>
              </a:ext>
            </a:extLst>
          </p:cNvPr>
          <p:cNvSpPr txBox="1"/>
          <p:nvPr/>
        </p:nvSpPr>
        <p:spPr>
          <a:xfrm>
            <a:off x="2221355" y="1478841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08D233-596B-AF11-2F37-A688E540D18F}"/>
              </a:ext>
            </a:extLst>
          </p:cNvPr>
          <p:cNvSpPr/>
          <p:nvPr/>
        </p:nvSpPr>
        <p:spPr>
          <a:xfrm>
            <a:off x="4626243" y="1580827"/>
            <a:ext cx="495946" cy="4959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8728E3-BF85-D24C-8699-8AB9260A00FD}"/>
              </a:ext>
            </a:extLst>
          </p:cNvPr>
          <p:cNvSpPr/>
          <p:nvPr/>
        </p:nvSpPr>
        <p:spPr>
          <a:xfrm>
            <a:off x="4417016" y="1371600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Heiland, Randy</dc:creator>
  <cp:lastModifiedBy>Heiland, Randy</cp:lastModifiedBy>
  <cp:revision>1</cp:revision>
  <dcterms:created xsi:type="dcterms:W3CDTF">2023-02-08T12:14:45Z</dcterms:created>
  <dcterms:modified xsi:type="dcterms:W3CDTF">2023-02-08T12:22:46Z</dcterms:modified>
</cp:coreProperties>
</file>