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C8CD-7A35-46D6-961B-4F14230947A1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AA03-D2A5-4ABC-B1F4-BE4D78B0D4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92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C8CD-7A35-46D6-961B-4F14230947A1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AA03-D2A5-4ABC-B1F4-BE4D78B0D4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69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C8CD-7A35-46D6-961B-4F14230947A1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AA03-D2A5-4ABC-B1F4-BE4D78B0D4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55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C8CD-7A35-46D6-961B-4F14230947A1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AA03-D2A5-4ABC-B1F4-BE4D78B0D4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05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C8CD-7A35-46D6-961B-4F14230947A1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AA03-D2A5-4ABC-B1F4-BE4D78B0D4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4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C8CD-7A35-46D6-961B-4F14230947A1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AA03-D2A5-4ABC-B1F4-BE4D78B0D4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86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C8CD-7A35-46D6-961B-4F14230947A1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AA03-D2A5-4ABC-B1F4-BE4D78B0D4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62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C8CD-7A35-46D6-961B-4F14230947A1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AA03-D2A5-4ABC-B1F4-BE4D78B0D4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16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C8CD-7A35-46D6-961B-4F14230947A1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AA03-D2A5-4ABC-B1F4-BE4D78B0D4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89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C8CD-7A35-46D6-961B-4F14230947A1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AA03-D2A5-4ABC-B1F4-BE4D78B0D4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3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C8CD-7A35-46D6-961B-4F14230947A1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AA03-D2A5-4ABC-B1F4-BE4D78B0D4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11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DC8CD-7A35-46D6-961B-4F14230947A1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6AA03-D2A5-4ABC-B1F4-BE4D78B0D4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75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Manual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Required Software</a:t>
            </a:r>
            <a:r>
              <a:rPr lang="en-IN" dirty="0"/>
              <a:t> </a:t>
            </a:r>
            <a:r>
              <a:rPr lang="en-IN" dirty="0" smtClean="0"/>
              <a:t>Installation</a:t>
            </a:r>
            <a:endParaRPr lang="en-IN" dirty="0"/>
          </a:p>
          <a:p>
            <a:r>
              <a:rPr lang="en-IN" dirty="0" smtClean="0"/>
              <a:t>Board and Connectivity</a:t>
            </a:r>
          </a:p>
          <a:p>
            <a:r>
              <a:rPr lang="en-IN" dirty="0" smtClean="0"/>
              <a:t>Running my setup</a:t>
            </a:r>
            <a:r>
              <a:rPr lang="en-IN" dirty="0" smtClean="0"/>
              <a:t> (Streaming my data)</a:t>
            </a:r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24011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8" y="9466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Switch to the serial monitor and press the plus button so as to configure the board into its respective COM Port , and also set the baud rate.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925" y="1521744"/>
            <a:ext cx="9127544" cy="513173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8693239" y="4340180"/>
            <a:ext cx="1815922" cy="1030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277340" y="5370490"/>
            <a:ext cx="153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Plus Button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5958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04" y="171942"/>
            <a:ext cx="10515600" cy="132556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Once the setting is done, the board tries to connect to the server through the </a:t>
            </a:r>
            <a:r>
              <a:rPr lang="en-IN" sz="2400" dirty="0" err="1" smtClean="0"/>
              <a:t>wifi</a:t>
            </a:r>
            <a:r>
              <a:rPr lang="en-IN" sz="2400" dirty="0" smtClean="0"/>
              <a:t> network specified and displays a message “Connected”. The data is now streamed successfully into the server</a:t>
            </a:r>
            <a:endParaRPr lang="en-GB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092" y="1497505"/>
            <a:ext cx="9569004" cy="514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58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7548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Now, to access data from the server; open command prompt or terminal, and run the code written to access data from server(here my python file named p2 contains the code , so I am running it.)</a:t>
            </a:r>
            <a:endParaRPr lang="en-GB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26" y="1433112"/>
            <a:ext cx="9769759" cy="531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01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99" y="1027906"/>
            <a:ext cx="10251583" cy="576370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4699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Once the code is ran, the data is accessed and the stream of data is displayed there itself.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22422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167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388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5911403" cy="85000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Software Installation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15909" y="743255"/>
            <a:ext cx="6606862" cy="1655762"/>
          </a:xfrm>
        </p:spPr>
        <p:txBody>
          <a:bodyPr/>
          <a:lstStyle/>
          <a:p>
            <a:r>
              <a:rPr lang="en-IN" dirty="0" smtClean="0"/>
              <a:t>Installing the software: Follow the instructions</a:t>
            </a:r>
          </a:p>
          <a:p>
            <a:r>
              <a:rPr lang="en-IN" dirty="0" smtClean="0"/>
              <a:t>Search for the </a:t>
            </a:r>
            <a:r>
              <a:rPr lang="en-IN" dirty="0" err="1" smtClean="0"/>
              <a:t>Sloeber</a:t>
            </a:r>
            <a:r>
              <a:rPr lang="en-IN" dirty="0" smtClean="0"/>
              <a:t> on the web as shown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1" y="1593260"/>
            <a:ext cx="9223156" cy="518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9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871" y="240652"/>
            <a:ext cx="4529070" cy="403292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Choose the required option as  shown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9" y="785611"/>
            <a:ext cx="10260169" cy="576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2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497" y="151371"/>
            <a:ext cx="11667187" cy="788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Click on the Download bundle option( depends on your system configuration)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53" y="770633"/>
            <a:ext cx="10182896" cy="572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1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0766"/>
            <a:ext cx="10515600" cy="29303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After downloading: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</a:t>
            </a:r>
            <a:br>
              <a:rPr lang="en-IN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</a:t>
            </a:r>
            <a:r>
              <a:rPr lang="en-IN" dirty="0" smtClean="0"/>
              <a:t>he files needs to be extracted into a folder.</a:t>
            </a:r>
          </a:p>
          <a:p>
            <a:r>
              <a:rPr lang="en-IN" dirty="0" smtClean="0"/>
              <a:t>Extracted files now stored, check for the .exe file and run it on your system. This is the way to install it.</a:t>
            </a:r>
          </a:p>
          <a:p>
            <a:r>
              <a:rPr lang="en-IN" dirty="0" smtClean="0"/>
              <a:t>After installing open the </a:t>
            </a:r>
            <a:r>
              <a:rPr lang="en-IN" dirty="0" err="1" smtClean="0"/>
              <a:t>Sloeber</a:t>
            </a:r>
            <a:r>
              <a:rPr lang="en-IN" dirty="0" smtClean="0"/>
              <a:t> IDE.</a:t>
            </a:r>
          </a:p>
          <a:p>
            <a:r>
              <a:rPr lang="en-IN" dirty="0" smtClean="0"/>
              <a:t>Create a new project.</a:t>
            </a:r>
          </a:p>
          <a:p>
            <a:r>
              <a:rPr lang="en-IN" dirty="0" smtClean="0"/>
              <a:t>Create new File and code the required(usage of c/</a:t>
            </a:r>
            <a:r>
              <a:rPr lang="en-IN" dirty="0" err="1" smtClean="0"/>
              <a:t>c++</a:t>
            </a:r>
            <a:r>
              <a:rPr lang="en-IN" dirty="0" smtClean="0"/>
              <a:t> can be done).</a:t>
            </a:r>
          </a:p>
          <a:p>
            <a:r>
              <a:rPr lang="en-IN" dirty="0" smtClean="0"/>
              <a:t>Save the file.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622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10" y="138493"/>
            <a:ext cx="10722735" cy="4281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Before running, the interface looks like shown below.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54" y="566671"/>
            <a:ext cx="10470525" cy="588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5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14" y="1"/>
            <a:ext cx="11057586" cy="169068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After the code is ready, connect the board to one of the COM ports of your system and click the upload button as shown below.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09" y="1690689"/>
            <a:ext cx="9156879" cy="514823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648496" y="2159289"/>
            <a:ext cx="3812146" cy="811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60642" y="2785991"/>
            <a:ext cx="176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Upload Button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2076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50" y="133306"/>
            <a:ext cx="10515600" cy="1325563"/>
          </a:xfrm>
        </p:spPr>
        <p:txBody>
          <a:bodyPr/>
          <a:lstStyle/>
          <a:p>
            <a:r>
              <a:rPr lang="en-IN" dirty="0" smtClean="0"/>
              <a:t>Upload the code and press yes as shown below.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15" y="1690688"/>
            <a:ext cx="10701270" cy="513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87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058" y="14618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After uploading the console looks like shown below. The 100% represents the code is debugged and successfully uploaded without any errors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58" y="1604762"/>
            <a:ext cx="9661401" cy="509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4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320</Words>
  <Application>Microsoft Office PowerPoint</Application>
  <PresentationFormat>Widescreen</PresentationFormat>
  <Paragraphs>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User Manual</vt:lpstr>
      <vt:lpstr>Software Installation</vt:lpstr>
      <vt:lpstr>PowerPoint Presentation</vt:lpstr>
      <vt:lpstr>PowerPoint Presentation</vt:lpstr>
      <vt:lpstr>After downloading:    </vt:lpstr>
      <vt:lpstr>PowerPoint Presentation</vt:lpstr>
      <vt:lpstr>After the code is ready, connect the board to one of the COM ports of your system and click the upload button as shown below.</vt:lpstr>
      <vt:lpstr>Upload the code and press yes as shown below.</vt:lpstr>
      <vt:lpstr>After uploading the console looks like shown below. The 100% represents the code is debugged and successfully uploaded without any errors </vt:lpstr>
      <vt:lpstr>Switch to the serial monitor and press the plus button so as to configure the board into its respective COM Port , and also set the baud rate.</vt:lpstr>
      <vt:lpstr>Once the setting is done, the board tries to connect to the server through the wifi network specified and displays a message “Connected”. The data is now streamed successfully into the server</vt:lpstr>
      <vt:lpstr>Now, to access data from the server; open command prompt or terminal, and run the code written to access data from server(here my python file named p2 contains the code , so I am running it.)</vt:lpstr>
      <vt:lpstr>Once the code is ran, the data is accessed and the stream of data is displayed there itself.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Manual</dc:title>
  <dc:creator>Rakshit Raagak</dc:creator>
  <cp:lastModifiedBy>Rakshit Raagak</cp:lastModifiedBy>
  <cp:revision>9</cp:revision>
  <dcterms:created xsi:type="dcterms:W3CDTF">2019-05-10T11:21:40Z</dcterms:created>
  <dcterms:modified xsi:type="dcterms:W3CDTF">2019-05-10T12:45:30Z</dcterms:modified>
</cp:coreProperties>
</file>