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62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9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1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7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436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58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61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3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1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2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85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20F9B6-7C3E-449D-9119-12708CE31A12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A221-2A21-48E4-A4FC-76E0E4343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3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366" y="3928055"/>
            <a:ext cx="1880316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0840" y="3928053"/>
            <a:ext cx="1880316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58603" y="3928054"/>
            <a:ext cx="1880316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loud 6"/>
          <p:cNvSpPr/>
          <p:nvPr/>
        </p:nvSpPr>
        <p:spPr>
          <a:xfrm>
            <a:off x="3829319" y="618182"/>
            <a:ext cx="3683358" cy="21894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792432" y="2062895"/>
            <a:ext cx="1558345" cy="107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9275390" y="3131070"/>
            <a:ext cx="592428" cy="2847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4" idx="0"/>
          </p:cNvCxnSpPr>
          <p:nvPr/>
        </p:nvCxnSpPr>
        <p:spPr>
          <a:xfrm flipV="1">
            <a:off x="1326524" y="2524259"/>
            <a:ext cx="3112395" cy="140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3498761" y="2665926"/>
            <a:ext cx="1137633" cy="1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</p:cNvCxnSpPr>
          <p:nvPr/>
        </p:nvCxnSpPr>
        <p:spPr>
          <a:xfrm flipH="1" flipV="1">
            <a:off x="4966952" y="2665926"/>
            <a:ext cx="704046" cy="126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7512677" y="1731057"/>
            <a:ext cx="1279755" cy="86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425282" y="1412520"/>
            <a:ext cx="1383255" cy="10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8493" y="4284299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Device_R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902040" y="4292812"/>
            <a:ext cx="14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Device_L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127938" y="4292812"/>
            <a:ext cx="14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Device_H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18975" y="1412520"/>
            <a:ext cx="181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Cloud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528782" y="3887332"/>
            <a:ext cx="1279755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808632" y="2446979"/>
            <a:ext cx="1142608" cy="144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14445" y="4269331"/>
            <a:ext cx="116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9115757" y="2318820"/>
            <a:ext cx="11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End </a:t>
            </a:r>
          </a:p>
          <a:p>
            <a:r>
              <a:rPr lang="en-IN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82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 Raagak</dc:creator>
  <cp:lastModifiedBy>Rakshit Raagak</cp:lastModifiedBy>
  <cp:revision>2</cp:revision>
  <dcterms:created xsi:type="dcterms:W3CDTF">2019-06-04T17:43:53Z</dcterms:created>
  <dcterms:modified xsi:type="dcterms:W3CDTF">2019-06-04T17:45:13Z</dcterms:modified>
</cp:coreProperties>
</file>