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35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8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22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07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9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9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3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29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6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9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18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2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46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8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6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8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36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30CE6D-07E1-4BA2-99E7-0BE575366603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F2D2-AEC5-45F2-91A5-3C6BFE964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587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913" y="2461109"/>
            <a:ext cx="3618964" cy="23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71765" y="2733798"/>
            <a:ext cx="1171978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33552" y="2756910"/>
            <a:ext cx="1120462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64029" y="3838322"/>
            <a:ext cx="1133340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651781" y="2037774"/>
            <a:ext cx="1957589" cy="31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loud 10"/>
          <p:cNvSpPr/>
          <p:nvPr/>
        </p:nvSpPr>
        <p:spPr>
          <a:xfrm>
            <a:off x="5271080" y="664500"/>
            <a:ext cx="1654127" cy="811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014211" y="2950298"/>
            <a:ext cx="138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APDS9960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833552" y="2971785"/>
            <a:ext cx="120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LSM9DS1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986568" y="3966014"/>
            <a:ext cx="11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ESP8266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497570" y="2008110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Wearable Board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8892854" y="1468451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End System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8845768" y="2558740"/>
            <a:ext cx="1569613" cy="241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845768" y="2113890"/>
            <a:ext cx="165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9012387" y="2769583"/>
            <a:ext cx="1236373" cy="53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612370" y="885518"/>
            <a:ext cx="181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Cloud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932602" y="5480816"/>
            <a:ext cx="27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USB Cable(Optional)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012387" y="3522962"/>
            <a:ext cx="1236373" cy="45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012386" y="4266527"/>
            <a:ext cx="1236373" cy="42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652616" y="2769583"/>
            <a:ext cx="1599799" cy="192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43782" y="3333727"/>
            <a:ext cx="1197736" cy="99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887457" y="3486798"/>
            <a:ext cx="116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Topic:</a:t>
            </a:r>
          </a:p>
          <a:p>
            <a:r>
              <a:rPr lang="en-IN" dirty="0" err="1" smtClean="0"/>
              <a:t>Biosense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9118242" y="2892543"/>
            <a:ext cx="96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Python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9237777" y="3576072"/>
            <a:ext cx="96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JSON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9075769" y="4316815"/>
            <a:ext cx="11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Sloeber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388877" y="1475869"/>
            <a:ext cx="1223493" cy="178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0"/>
          </p:cNvCxnSpPr>
          <p:nvPr/>
        </p:nvCxnSpPr>
        <p:spPr>
          <a:xfrm flipH="1" flipV="1">
            <a:off x="6259132" y="1475869"/>
            <a:ext cx="193384" cy="129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800045" y="1254850"/>
            <a:ext cx="2275724" cy="78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33552" y="4805064"/>
            <a:ext cx="0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833552" y="5973108"/>
            <a:ext cx="6889193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722745" y="5148024"/>
            <a:ext cx="0" cy="84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49260" y="1943349"/>
            <a:ext cx="88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W</a:t>
            </a:r>
            <a:r>
              <a:rPr lang="en-IN" dirty="0" err="1" smtClean="0"/>
              <a:t>ifi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6416592" y="2136787"/>
            <a:ext cx="136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LAN / </a:t>
            </a:r>
            <a:r>
              <a:rPr lang="en-IN" dirty="0" err="1" smtClean="0"/>
              <a:t>Wifi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5707050" y="2852153"/>
            <a:ext cx="159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MQTT Server</a:t>
            </a:r>
            <a:endParaRPr lang="en-GB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925207" y="1086742"/>
            <a:ext cx="2470729" cy="88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 Raagak</dc:creator>
  <cp:lastModifiedBy>Rakshit Raagak</cp:lastModifiedBy>
  <cp:revision>6</cp:revision>
  <dcterms:created xsi:type="dcterms:W3CDTF">2019-05-10T10:14:53Z</dcterms:created>
  <dcterms:modified xsi:type="dcterms:W3CDTF">2019-05-22T13:59:00Z</dcterms:modified>
</cp:coreProperties>
</file>