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5F4036E-E867-40B6-A197-D46361B6FF33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3EF88C6-F55C-4742-8C90-0B8649C38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27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036E-E867-40B6-A197-D46361B6FF33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88C6-F55C-4742-8C90-0B8649C38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49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036E-E867-40B6-A197-D46361B6FF33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88C6-F55C-4742-8C90-0B8649C38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556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036E-E867-40B6-A197-D46361B6FF33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88C6-F55C-4742-8C90-0B8649C38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882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036E-E867-40B6-A197-D46361B6FF33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88C6-F55C-4742-8C90-0B8649C38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67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036E-E867-40B6-A197-D46361B6FF33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88C6-F55C-4742-8C90-0B8649C38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625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036E-E867-40B6-A197-D46361B6FF33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88C6-F55C-4742-8C90-0B8649C38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50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5F4036E-E867-40B6-A197-D46361B6FF33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88C6-F55C-4742-8C90-0B8649C38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398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5F4036E-E867-40B6-A197-D46361B6FF33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88C6-F55C-4742-8C90-0B8649C38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62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036E-E867-40B6-A197-D46361B6FF33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88C6-F55C-4742-8C90-0B8649C38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40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036E-E867-40B6-A197-D46361B6FF33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88C6-F55C-4742-8C90-0B8649C38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036E-E867-40B6-A197-D46361B6FF33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88C6-F55C-4742-8C90-0B8649C38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70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036E-E867-40B6-A197-D46361B6FF33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88C6-F55C-4742-8C90-0B8649C38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79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036E-E867-40B6-A197-D46361B6FF33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88C6-F55C-4742-8C90-0B8649C38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80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036E-E867-40B6-A197-D46361B6FF33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88C6-F55C-4742-8C90-0B8649C38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2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036E-E867-40B6-A197-D46361B6FF33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88C6-F55C-4742-8C90-0B8649C38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77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036E-E867-40B6-A197-D46361B6FF33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88C6-F55C-4742-8C90-0B8649C38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26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5F4036E-E867-40B6-A197-D46361B6FF33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3EF88C6-F55C-4742-8C90-0B8649C38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9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1228" y="521592"/>
            <a:ext cx="1790163" cy="3090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Manages the code and responsible for the server connection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665926" y="648099"/>
            <a:ext cx="1300766" cy="7212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bg1"/>
                </a:solidFill>
              </a:rPr>
              <a:t>Sloeber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23527" y="1493947"/>
            <a:ext cx="2704563" cy="114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Board</a:t>
            </a:r>
          </a:p>
        </p:txBody>
      </p:sp>
      <p:sp>
        <p:nvSpPr>
          <p:cNvPr id="7" name="Rectangle 6"/>
          <p:cNvSpPr/>
          <p:nvPr/>
        </p:nvSpPr>
        <p:spPr>
          <a:xfrm>
            <a:off x="2421228" y="3964615"/>
            <a:ext cx="1790163" cy="1532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Python Script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310648" y="4138480"/>
            <a:ext cx="2704563" cy="1184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MQTT Server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9401577" y="5250424"/>
            <a:ext cx="2073500" cy="102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JSON File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4" idx="3"/>
            <a:endCxn id="6" idx="1"/>
          </p:cNvCxnSpPr>
          <p:nvPr/>
        </p:nvCxnSpPr>
        <p:spPr>
          <a:xfrm flipV="1">
            <a:off x="4211391" y="2067057"/>
            <a:ext cx="21121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4211391" y="4730908"/>
            <a:ext cx="20992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8" idx="0"/>
          </p:cNvCxnSpPr>
          <p:nvPr/>
        </p:nvCxnSpPr>
        <p:spPr>
          <a:xfrm flipH="1">
            <a:off x="7662930" y="2640167"/>
            <a:ext cx="12879" cy="1498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3"/>
            <a:endCxn id="9" idx="0"/>
          </p:cNvCxnSpPr>
          <p:nvPr/>
        </p:nvCxnSpPr>
        <p:spPr>
          <a:xfrm>
            <a:off x="9015211" y="4730908"/>
            <a:ext cx="1423116" cy="5195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8287" y="1369315"/>
            <a:ext cx="154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Upload code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7662929" y="2865549"/>
            <a:ext cx="191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Send data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584879" y="3779949"/>
            <a:ext cx="1448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Subscribe &amp; access data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10438327" y="4103114"/>
            <a:ext cx="1429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parsed into JSON 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6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99</TotalTime>
  <Words>30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Rakshit Raagak</dc:creator>
  <cp:lastModifiedBy>Rakshit Raagak</cp:lastModifiedBy>
  <cp:revision>5</cp:revision>
  <dcterms:created xsi:type="dcterms:W3CDTF">2019-05-09T17:51:59Z</dcterms:created>
  <dcterms:modified xsi:type="dcterms:W3CDTF">2019-05-09T19:31:16Z</dcterms:modified>
</cp:coreProperties>
</file>