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0F0F-AA18-45AA-B1B4-70B7D63FE5E3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AC77-EF90-4C87-9C31-917433E3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90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0F0F-AA18-45AA-B1B4-70B7D63FE5E3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AC77-EF90-4C87-9C31-917433E3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1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0F0F-AA18-45AA-B1B4-70B7D63FE5E3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AC77-EF90-4C87-9C31-917433E3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081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0F0F-AA18-45AA-B1B4-70B7D63FE5E3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AC77-EF90-4C87-9C31-917433E3594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4283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0F0F-AA18-45AA-B1B4-70B7D63FE5E3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AC77-EF90-4C87-9C31-917433E3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405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0F0F-AA18-45AA-B1B4-70B7D63FE5E3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AC77-EF90-4C87-9C31-917433E3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308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0F0F-AA18-45AA-B1B4-70B7D63FE5E3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AC77-EF90-4C87-9C31-917433E3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940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0F0F-AA18-45AA-B1B4-70B7D63FE5E3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AC77-EF90-4C87-9C31-917433E3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36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0F0F-AA18-45AA-B1B4-70B7D63FE5E3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AC77-EF90-4C87-9C31-917433E3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44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0F0F-AA18-45AA-B1B4-70B7D63FE5E3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AC77-EF90-4C87-9C31-917433E3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63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0F0F-AA18-45AA-B1B4-70B7D63FE5E3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AC77-EF90-4C87-9C31-917433E3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19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0F0F-AA18-45AA-B1B4-70B7D63FE5E3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AC77-EF90-4C87-9C31-917433E3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38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0F0F-AA18-45AA-B1B4-70B7D63FE5E3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AC77-EF90-4C87-9C31-917433E3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77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0F0F-AA18-45AA-B1B4-70B7D63FE5E3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AC77-EF90-4C87-9C31-917433E3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81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0F0F-AA18-45AA-B1B4-70B7D63FE5E3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AC77-EF90-4C87-9C31-917433E3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4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0F0F-AA18-45AA-B1B4-70B7D63FE5E3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AC77-EF90-4C87-9C31-917433E3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25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0F0F-AA18-45AA-B1B4-70B7D63FE5E3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AC77-EF90-4C87-9C31-917433E3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32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510F0F-AA18-45AA-B1B4-70B7D63FE5E3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AC77-EF90-4C87-9C31-917433E3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080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124" y="680431"/>
            <a:ext cx="1700011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2123" y="1331886"/>
            <a:ext cx="1700011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12123" y="1985487"/>
            <a:ext cx="1700011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12122" y="5228816"/>
            <a:ext cx="1700011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2122" y="4577361"/>
            <a:ext cx="1700011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12122" y="3925906"/>
            <a:ext cx="1700011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412901" y="651451"/>
            <a:ext cx="1313646" cy="123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412901" y="3896926"/>
            <a:ext cx="1313646" cy="123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ame 11"/>
          <p:cNvSpPr/>
          <p:nvPr/>
        </p:nvSpPr>
        <p:spPr>
          <a:xfrm>
            <a:off x="5331854" y="1985487"/>
            <a:ext cx="1043188" cy="87576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5331854" y="5344726"/>
            <a:ext cx="1043188" cy="87576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7727324" y="651451"/>
            <a:ext cx="1275009" cy="161093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olded Corner 14"/>
          <p:cNvSpPr/>
          <p:nvPr/>
        </p:nvSpPr>
        <p:spPr>
          <a:xfrm>
            <a:off x="7727324" y="3617884"/>
            <a:ext cx="837128" cy="11344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olded Corner 15"/>
          <p:cNvSpPr/>
          <p:nvPr/>
        </p:nvSpPr>
        <p:spPr>
          <a:xfrm>
            <a:off x="9002333" y="4371292"/>
            <a:ext cx="837128" cy="11344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olded Corner 16"/>
          <p:cNvSpPr/>
          <p:nvPr/>
        </p:nvSpPr>
        <p:spPr>
          <a:xfrm>
            <a:off x="7727324" y="5215398"/>
            <a:ext cx="837128" cy="11344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>
            <a:stCxn id="4" idx="3"/>
          </p:cNvCxnSpPr>
          <p:nvPr/>
        </p:nvCxnSpPr>
        <p:spPr>
          <a:xfrm>
            <a:off x="2112135" y="957327"/>
            <a:ext cx="1300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0" idx="1"/>
          </p:cNvCxnSpPr>
          <p:nvPr/>
        </p:nvCxnSpPr>
        <p:spPr>
          <a:xfrm flipV="1">
            <a:off x="2112134" y="1268565"/>
            <a:ext cx="1300767" cy="34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</p:cNvCxnSpPr>
          <p:nvPr/>
        </p:nvCxnSpPr>
        <p:spPr>
          <a:xfrm flipV="1">
            <a:off x="2112134" y="1608782"/>
            <a:ext cx="1300766" cy="65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404575" y="1935582"/>
            <a:ext cx="927279" cy="60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</p:cNvCxnSpPr>
          <p:nvPr/>
        </p:nvCxnSpPr>
        <p:spPr>
          <a:xfrm flipV="1">
            <a:off x="4726547" y="1234223"/>
            <a:ext cx="3000777" cy="3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</p:cNvCxnSpPr>
          <p:nvPr/>
        </p:nvCxnSpPr>
        <p:spPr>
          <a:xfrm>
            <a:off x="2112133" y="4202802"/>
            <a:ext cx="1300767" cy="16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</p:cNvCxnSpPr>
          <p:nvPr/>
        </p:nvCxnSpPr>
        <p:spPr>
          <a:xfrm flipV="1">
            <a:off x="2112133" y="4577361"/>
            <a:ext cx="1300767" cy="27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</p:cNvCxnSpPr>
          <p:nvPr/>
        </p:nvCxnSpPr>
        <p:spPr>
          <a:xfrm flipV="1">
            <a:off x="2112133" y="4854257"/>
            <a:ext cx="1300767" cy="65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1"/>
          </p:cNvCxnSpPr>
          <p:nvPr/>
        </p:nvCxnSpPr>
        <p:spPr>
          <a:xfrm flipH="1" flipV="1">
            <a:off x="4404575" y="5149394"/>
            <a:ext cx="927279" cy="6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5" idx="1"/>
          </p:cNvCxnSpPr>
          <p:nvPr/>
        </p:nvCxnSpPr>
        <p:spPr>
          <a:xfrm flipV="1">
            <a:off x="4726547" y="4185094"/>
            <a:ext cx="3000777" cy="1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26547" y="4711513"/>
            <a:ext cx="3000777" cy="88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3"/>
          </p:cNvCxnSpPr>
          <p:nvPr/>
        </p:nvCxnSpPr>
        <p:spPr>
          <a:xfrm>
            <a:off x="4726547" y="4514040"/>
            <a:ext cx="4275786" cy="5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988" y="805554"/>
            <a:ext cx="133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Device_R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598867" y="1438830"/>
            <a:ext cx="151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Device_L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585988" y="2082088"/>
            <a:ext cx="1376430" cy="368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Device_H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3609307" y="1049557"/>
            <a:ext cx="96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5409134" y="2098075"/>
            <a:ext cx="96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Python Code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7955924" y="1095723"/>
            <a:ext cx="91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.JSON</a:t>
            </a:r>
          </a:p>
          <a:p>
            <a:r>
              <a:rPr lang="en-IN" dirty="0" smtClean="0"/>
              <a:t>File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548958" y="4066762"/>
            <a:ext cx="126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Device_R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585985" y="4669591"/>
            <a:ext cx="126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Device_L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578739" y="5301721"/>
            <a:ext cx="126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Device_H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3609307" y="4287047"/>
            <a:ext cx="96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5409131" y="5475658"/>
            <a:ext cx="965913" cy="665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Python Code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7688688" y="3981110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R.JSON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7675810" y="5411124"/>
            <a:ext cx="978793" cy="38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L.JSON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8920770" y="4797773"/>
            <a:ext cx="101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H.JSON</a:t>
            </a:r>
            <a:endParaRPr lang="en-GB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0" y="3387144"/>
            <a:ext cx="12192000" cy="9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45109" y="157093"/>
            <a:ext cx="245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Case 1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5233115" y="3514312"/>
            <a:ext cx="172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Case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066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22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 Raagak</dc:creator>
  <cp:lastModifiedBy>Rakshit Raagak</cp:lastModifiedBy>
  <cp:revision>3</cp:revision>
  <dcterms:created xsi:type="dcterms:W3CDTF">2019-06-04T17:54:55Z</dcterms:created>
  <dcterms:modified xsi:type="dcterms:W3CDTF">2019-06-04T18:04:50Z</dcterms:modified>
</cp:coreProperties>
</file>