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04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446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7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9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7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4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3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4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8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2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4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44CA0B-FDC4-4712-9598-B399B3CE055A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B2E6-4FD5-4A42-8C1E-8812AEB06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97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6809" y="426431"/>
            <a:ext cx="2365438" cy="2871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94035" y="708265"/>
            <a:ext cx="2490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Word_1: Meaning_1</a:t>
            </a:r>
          </a:p>
          <a:p>
            <a:endParaRPr lang="en-IN" dirty="0" smtClean="0"/>
          </a:p>
          <a:p>
            <a:r>
              <a:rPr lang="en-IN" dirty="0" smtClean="0"/>
              <a:t>Word_2: Meaning_2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err="1" smtClean="0"/>
              <a:t>Word_n</a:t>
            </a:r>
            <a:r>
              <a:rPr lang="en-IN" dirty="0" smtClean="0"/>
              <a:t>: </a:t>
            </a:r>
            <a:r>
              <a:rPr lang="en-IN" dirty="0" err="1" smtClean="0"/>
              <a:t>Meaning_n</a:t>
            </a:r>
            <a:endParaRPr lang="en-IN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33502" y="412121"/>
            <a:ext cx="2176531" cy="2871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926686" y="693954"/>
            <a:ext cx="2215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key_1: value_1</a:t>
            </a:r>
          </a:p>
          <a:p>
            <a:endParaRPr lang="en-IN" dirty="0" smtClean="0"/>
          </a:p>
          <a:p>
            <a:r>
              <a:rPr lang="en-IN" dirty="0" smtClean="0"/>
              <a:t>key_2: value_2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err="1" smtClean="0"/>
              <a:t>key_n</a:t>
            </a:r>
            <a:r>
              <a:rPr lang="en-IN" dirty="0" smtClean="0"/>
              <a:t>: </a:t>
            </a:r>
            <a:r>
              <a:rPr lang="en-IN" dirty="0" err="1" smtClean="0"/>
              <a:t>value_n</a:t>
            </a:r>
            <a:endParaRPr lang="en-IN" dirty="0" smtClean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3425028"/>
            <a:ext cx="12192000" cy="9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42417" y="3706861"/>
            <a:ext cx="3279830" cy="296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52795" y="4047364"/>
            <a:ext cx="3539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[</a:t>
            </a:r>
          </a:p>
          <a:p>
            <a:r>
              <a:rPr lang="en-IN" dirty="0" smtClean="0"/>
              <a:t>{key1:value1,….,</a:t>
            </a:r>
            <a:r>
              <a:rPr lang="en-IN" dirty="0" err="1" smtClean="0"/>
              <a:t>keyn:valuen</a:t>
            </a:r>
            <a:r>
              <a:rPr lang="en-IN" dirty="0" smtClean="0"/>
              <a:t>}, {key1:value1,….,</a:t>
            </a:r>
            <a:r>
              <a:rPr lang="en-IN" dirty="0" err="1" smtClean="0"/>
              <a:t>keyn:valuen</a:t>
            </a:r>
            <a:r>
              <a:rPr lang="en-IN" dirty="0" smtClean="0"/>
              <a:t>},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.,</a:t>
            </a:r>
          </a:p>
          <a:p>
            <a:r>
              <a:rPr lang="en-IN" dirty="0" smtClean="0"/>
              <a:t>{key1:value1,….,</a:t>
            </a:r>
            <a:r>
              <a:rPr lang="en-IN" dirty="0" err="1" smtClean="0"/>
              <a:t>keyn:valuen</a:t>
            </a:r>
            <a:r>
              <a:rPr lang="en-IN" dirty="0" smtClean="0"/>
              <a:t>}</a:t>
            </a:r>
          </a:p>
          <a:p>
            <a:r>
              <a:rPr lang="en-IN" dirty="0" smtClean="0"/>
              <a:t>]</a:t>
            </a:r>
            <a:endParaRPr lang="en-IN" dirty="0" smtClean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28719"/>
              </p:ext>
            </p:extLst>
          </p:nvPr>
        </p:nvGraphicFramePr>
        <p:xfrm>
          <a:off x="6718477" y="3576572"/>
          <a:ext cx="4254325" cy="32020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3582"/>
                <a:gridCol w="1063582"/>
                <a:gridCol w="2127161"/>
              </a:tblGrid>
              <a:tr h="333502">
                <a:tc>
                  <a:txBody>
                    <a:bodyPr/>
                    <a:lstStyle/>
                    <a:p>
                      <a:r>
                        <a:rPr lang="en-IN" dirty="0" smtClean="0"/>
                        <a:t>key1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keyn</a:t>
                      </a:r>
                      <a:endParaRPr lang="en-GB" dirty="0"/>
                    </a:p>
                  </a:txBody>
                  <a:tcPr/>
                </a:tc>
              </a:tr>
              <a:tr h="545690">
                <a:tc>
                  <a:txBody>
                    <a:bodyPr/>
                    <a:lstStyle/>
                    <a:p>
                      <a:r>
                        <a:rPr lang="en-IN" dirty="0" smtClean="0"/>
                        <a:t>value1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valuen</a:t>
                      </a:r>
                      <a:endParaRPr lang="en-GB" dirty="0"/>
                    </a:p>
                  </a:txBody>
                  <a:tcPr/>
                </a:tc>
              </a:tr>
              <a:tr h="333502">
                <a:tc>
                  <a:txBody>
                    <a:bodyPr/>
                    <a:lstStyle/>
                    <a:p>
                      <a:r>
                        <a:rPr lang="en-IN" dirty="0" smtClean="0"/>
                        <a:t>key1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keyn</a:t>
                      </a:r>
                      <a:endParaRPr lang="en-GB" dirty="0"/>
                    </a:p>
                  </a:txBody>
                  <a:tcPr/>
                </a:tc>
              </a:tr>
              <a:tr h="779556">
                <a:tc>
                  <a:txBody>
                    <a:bodyPr/>
                    <a:lstStyle/>
                    <a:p>
                      <a:r>
                        <a:rPr lang="en-IN" dirty="0" smtClean="0"/>
                        <a:t>key2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value2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valuen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333502">
                <a:tc>
                  <a:txBody>
                    <a:bodyPr/>
                    <a:lstStyle/>
                    <a:p>
                      <a:r>
                        <a:rPr lang="en-IN" dirty="0" smtClean="0"/>
                        <a:t>key1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keyn</a:t>
                      </a:r>
                      <a:endParaRPr lang="en-GB" dirty="0"/>
                    </a:p>
                  </a:txBody>
                  <a:tcPr/>
                </a:tc>
              </a:tr>
              <a:tr h="779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value1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value2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valuen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874131" y="16080"/>
            <a:ext cx="221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Word Dictionary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926685" y="16080"/>
            <a:ext cx="221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Python Dictionary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983093" y="5002549"/>
            <a:ext cx="85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JSON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972802" y="4932608"/>
            <a:ext cx="9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CSV</a:t>
            </a:r>
            <a:endParaRPr lang="en-GB" dirty="0"/>
          </a:p>
        </p:txBody>
      </p:sp>
      <p:sp>
        <p:nvSpPr>
          <p:cNvPr id="28" name="Right Arrow 27"/>
          <p:cNvSpPr/>
          <p:nvPr/>
        </p:nvSpPr>
        <p:spPr>
          <a:xfrm>
            <a:off x="5085022" y="4992947"/>
            <a:ext cx="1496082" cy="519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5577863" y="1411236"/>
            <a:ext cx="662797" cy="329323"/>
          </a:xfrm>
          <a:custGeom>
            <a:avLst/>
            <a:gdLst>
              <a:gd name="connsiteX0" fmla="*/ 640 w 662797"/>
              <a:gd name="connsiteY0" fmla="*/ 329269 h 329323"/>
              <a:gd name="connsiteX1" fmla="*/ 90792 w 662797"/>
              <a:gd name="connsiteY1" fmla="*/ 7297 h 329323"/>
              <a:gd name="connsiteX2" fmla="*/ 567310 w 662797"/>
              <a:gd name="connsiteY2" fmla="*/ 329269 h 329323"/>
              <a:gd name="connsiteX3" fmla="*/ 657463 w 662797"/>
              <a:gd name="connsiteY3" fmla="*/ 33055 h 329323"/>
              <a:gd name="connsiteX4" fmla="*/ 644584 w 662797"/>
              <a:gd name="connsiteY4" fmla="*/ 20176 h 32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797" h="329323">
                <a:moveTo>
                  <a:pt x="640" y="329269"/>
                </a:moveTo>
                <a:cubicBezTo>
                  <a:pt x="-1507" y="168283"/>
                  <a:pt x="-3653" y="7297"/>
                  <a:pt x="90792" y="7297"/>
                </a:cubicBezTo>
                <a:cubicBezTo>
                  <a:pt x="185237" y="7297"/>
                  <a:pt x="472865" y="324976"/>
                  <a:pt x="567310" y="329269"/>
                </a:cubicBezTo>
                <a:cubicBezTo>
                  <a:pt x="661755" y="333562"/>
                  <a:pt x="644584" y="84570"/>
                  <a:pt x="657463" y="33055"/>
                </a:cubicBezTo>
                <a:cubicBezTo>
                  <a:pt x="670342" y="-18460"/>
                  <a:pt x="657463" y="858"/>
                  <a:pt x="644584" y="201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5577863" y="1862426"/>
            <a:ext cx="66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74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70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 Raagak</dc:creator>
  <cp:lastModifiedBy>Rakshit Raagak</cp:lastModifiedBy>
  <cp:revision>4</cp:revision>
  <dcterms:created xsi:type="dcterms:W3CDTF">2019-06-11T20:27:09Z</dcterms:created>
  <dcterms:modified xsi:type="dcterms:W3CDTF">2019-06-11T20:46:29Z</dcterms:modified>
</cp:coreProperties>
</file>