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 id="2147483655" r:id="rId2"/>
  </p:sldMasterIdLst>
  <p:notesMasterIdLst>
    <p:notesMasterId r:id="rId4"/>
  </p:notesMasterIdLst>
  <p:handoutMasterIdLst>
    <p:handoutMasterId r:id="rId5"/>
  </p:handoutMasterIdLst>
  <p:sldIdLst>
    <p:sldId id="261" r:id="rId3"/>
  </p:sldIdLst>
  <p:sldSz cx="43891200" cy="32918400"/>
  <p:notesSz cx="6858000" cy="9144000"/>
  <p:defaultTextStyle>
    <a:defPPr>
      <a:defRPr lang="en-US"/>
    </a:defPPr>
    <a:lvl1pPr marL="0" algn="l" defTabSz="2821185" rtl="0" eaLnBrk="1" latinLnBrk="0" hangingPunct="1">
      <a:defRPr sz="5528" kern="1200">
        <a:solidFill>
          <a:schemeClr val="tx1"/>
        </a:solidFill>
        <a:latin typeface="+mn-lt"/>
        <a:ea typeface="+mn-ea"/>
        <a:cs typeface="+mn-cs"/>
      </a:defRPr>
    </a:lvl1pPr>
    <a:lvl2pPr marL="1410593" algn="l" defTabSz="2821185" rtl="0" eaLnBrk="1" latinLnBrk="0" hangingPunct="1">
      <a:defRPr sz="5528" kern="1200">
        <a:solidFill>
          <a:schemeClr val="tx1"/>
        </a:solidFill>
        <a:latin typeface="+mn-lt"/>
        <a:ea typeface="+mn-ea"/>
        <a:cs typeface="+mn-cs"/>
      </a:defRPr>
    </a:lvl2pPr>
    <a:lvl3pPr marL="2821185" algn="l" defTabSz="2821185" rtl="0" eaLnBrk="1" latinLnBrk="0" hangingPunct="1">
      <a:defRPr sz="5528" kern="1200">
        <a:solidFill>
          <a:schemeClr val="tx1"/>
        </a:solidFill>
        <a:latin typeface="+mn-lt"/>
        <a:ea typeface="+mn-ea"/>
        <a:cs typeface="+mn-cs"/>
      </a:defRPr>
    </a:lvl3pPr>
    <a:lvl4pPr marL="4231778" algn="l" defTabSz="2821185" rtl="0" eaLnBrk="1" latinLnBrk="0" hangingPunct="1">
      <a:defRPr sz="5528" kern="1200">
        <a:solidFill>
          <a:schemeClr val="tx1"/>
        </a:solidFill>
        <a:latin typeface="+mn-lt"/>
        <a:ea typeface="+mn-ea"/>
        <a:cs typeface="+mn-cs"/>
      </a:defRPr>
    </a:lvl4pPr>
    <a:lvl5pPr marL="5642370" algn="l" defTabSz="2821185" rtl="0" eaLnBrk="1" latinLnBrk="0" hangingPunct="1">
      <a:defRPr sz="5528" kern="1200">
        <a:solidFill>
          <a:schemeClr val="tx1"/>
        </a:solidFill>
        <a:latin typeface="+mn-lt"/>
        <a:ea typeface="+mn-ea"/>
        <a:cs typeface="+mn-cs"/>
      </a:defRPr>
    </a:lvl5pPr>
    <a:lvl6pPr marL="7052964" algn="l" defTabSz="2821185" rtl="0" eaLnBrk="1" latinLnBrk="0" hangingPunct="1">
      <a:defRPr sz="5528" kern="1200">
        <a:solidFill>
          <a:schemeClr val="tx1"/>
        </a:solidFill>
        <a:latin typeface="+mn-lt"/>
        <a:ea typeface="+mn-ea"/>
        <a:cs typeface="+mn-cs"/>
      </a:defRPr>
    </a:lvl6pPr>
    <a:lvl7pPr marL="8463557" algn="l" defTabSz="2821185" rtl="0" eaLnBrk="1" latinLnBrk="0" hangingPunct="1">
      <a:defRPr sz="5528" kern="1200">
        <a:solidFill>
          <a:schemeClr val="tx1"/>
        </a:solidFill>
        <a:latin typeface="+mn-lt"/>
        <a:ea typeface="+mn-ea"/>
        <a:cs typeface="+mn-cs"/>
      </a:defRPr>
    </a:lvl7pPr>
    <a:lvl8pPr marL="9874149" algn="l" defTabSz="2821185" rtl="0" eaLnBrk="1" latinLnBrk="0" hangingPunct="1">
      <a:defRPr sz="5528" kern="1200">
        <a:solidFill>
          <a:schemeClr val="tx1"/>
        </a:solidFill>
        <a:latin typeface="+mn-lt"/>
        <a:ea typeface="+mn-ea"/>
        <a:cs typeface="+mn-cs"/>
      </a:defRPr>
    </a:lvl8pPr>
    <a:lvl9pPr marL="11284742" algn="l" defTabSz="2821185" rtl="0" eaLnBrk="1" latinLnBrk="0" hangingPunct="1">
      <a:defRPr sz="552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D5ED"/>
    <a:srgbClr val="F6F8FC"/>
    <a:srgbClr val="545554"/>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87" autoAdjust="0"/>
    <p:restoredTop sz="94218" autoAdjust="0"/>
  </p:normalViewPr>
  <p:slideViewPr>
    <p:cSldViewPr snapToGrid="0" snapToObjects="1" showGuides="1">
      <p:cViewPr>
        <p:scale>
          <a:sx n="50" d="100"/>
          <a:sy n="50" d="100"/>
        </p:scale>
        <p:origin x="-536" y="-4816"/>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46" d="100"/>
        <a:sy n="46" d="100"/>
      </p:scale>
      <p:origin x="0" y="0"/>
    </p:cViewPr>
  </p:sorterViewPr>
  <p:notesViewPr>
    <p:cSldViewPr snapToGrid="0" snapToObjects="1" showGuides="1">
      <p:cViewPr varScale="1">
        <p:scale>
          <a:sx n="135" d="100"/>
          <a:sy n="135" d="100"/>
        </p:scale>
        <p:origin x="5120" y="1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4/17/24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4/17/24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2821185" rtl="0" eaLnBrk="1" latinLnBrk="0" hangingPunct="1">
      <a:defRPr sz="3728" kern="1200">
        <a:solidFill>
          <a:schemeClr val="tx1"/>
        </a:solidFill>
        <a:latin typeface="+mn-lt"/>
        <a:ea typeface="+mn-ea"/>
        <a:cs typeface="+mn-cs"/>
      </a:defRPr>
    </a:lvl1pPr>
    <a:lvl2pPr marL="1410593" algn="l" defTabSz="2821185" rtl="0" eaLnBrk="1" latinLnBrk="0" hangingPunct="1">
      <a:defRPr sz="3728" kern="1200">
        <a:solidFill>
          <a:schemeClr val="tx1"/>
        </a:solidFill>
        <a:latin typeface="+mn-lt"/>
        <a:ea typeface="+mn-ea"/>
        <a:cs typeface="+mn-cs"/>
      </a:defRPr>
    </a:lvl2pPr>
    <a:lvl3pPr marL="2821185" algn="l" defTabSz="2821185" rtl="0" eaLnBrk="1" latinLnBrk="0" hangingPunct="1">
      <a:defRPr sz="3728" kern="1200">
        <a:solidFill>
          <a:schemeClr val="tx1"/>
        </a:solidFill>
        <a:latin typeface="+mn-lt"/>
        <a:ea typeface="+mn-ea"/>
        <a:cs typeface="+mn-cs"/>
      </a:defRPr>
    </a:lvl3pPr>
    <a:lvl4pPr marL="4231778" algn="l" defTabSz="2821185" rtl="0" eaLnBrk="1" latinLnBrk="0" hangingPunct="1">
      <a:defRPr sz="3728" kern="1200">
        <a:solidFill>
          <a:schemeClr val="tx1"/>
        </a:solidFill>
        <a:latin typeface="+mn-lt"/>
        <a:ea typeface="+mn-ea"/>
        <a:cs typeface="+mn-cs"/>
      </a:defRPr>
    </a:lvl4pPr>
    <a:lvl5pPr marL="5642370" algn="l" defTabSz="2821185" rtl="0" eaLnBrk="1" latinLnBrk="0" hangingPunct="1">
      <a:defRPr sz="3728" kern="1200">
        <a:solidFill>
          <a:schemeClr val="tx1"/>
        </a:solidFill>
        <a:latin typeface="+mn-lt"/>
        <a:ea typeface="+mn-ea"/>
        <a:cs typeface="+mn-cs"/>
      </a:defRPr>
    </a:lvl5pPr>
    <a:lvl6pPr marL="7052964" algn="l" defTabSz="2821185" rtl="0" eaLnBrk="1" latinLnBrk="0" hangingPunct="1">
      <a:defRPr sz="3728" kern="1200">
        <a:solidFill>
          <a:schemeClr val="tx1"/>
        </a:solidFill>
        <a:latin typeface="+mn-lt"/>
        <a:ea typeface="+mn-ea"/>
        <a:cs typeface="+mn-cs"/>
      </a:defRPr>
    </a:lvl6pPr>
    <a:lvl7pPr marL="8463557" algn="l" defTabSz="2821185" rtl="0" eaLnBrk="1" latinLnBrk="0" hangingPunct="1">
      <a:defRPr sz="3728" kern="1200">
        <a:solidFill>
          <a:schemeClr val="tx1"/>
        </a:solidFill>
        <a:latin typeface="+mn-lt"/>
        <a:ea typeface="+mn-ea"/>
        <a:cs typeface="+mn-cs"/>
      </a:defRPr>
    </a:lvl7pPr>
    <a:lvl8pPr marL="9874149" algn="l" defTabSz="2821185" rtl="0" eaLnBrk="1" latinLnBrk="0" hangingPunct="1">
      <a:defRPr sz="3728" kern="1200">
        <a:solidFill>
          <a:schemeClr val="tx1"/>
        </a:solidFill>
        <a:latin typeface="+mn-lt"/>
        <a:ea typeface="+mn-ea"/>
        <a:cs typeface="+mn-cs"/>
      </a:defRPr>
    </a:lvl8pPr>
    <a:lvl9pPr marL="11284742" algn="l" defTabSz="2821185" rtl="0" eaLnBrk="1" latinLnBrk="0" hangingPunct="1">
      <a:defRPr sz="3728"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ith Guides">
    <p:spTree>
      <p:nvGrpSpPr>
        <p:cNvPr id="1" name=""/>
        <p:cNvGrpSpPr/>
        <p:nvPr/>
      </p:nvGrpSpPr>
      <p:grpSpPr>
        <a:xfrm>
          <a:off x="0" y="0"/>
          <a:ext cx="0" cy="0"/>
          <a:chOff x="0" y="0"/>
          <a:chExt cx="0" cy="0"/>
        </a:xfrm>
      </p:grpSpPr>
      <p:sp>
        <p:nvSpPr>
          <p:cNvPr id="18" name="Text Placeholder 17">
            <a:extLst>
              <a:ext uri="{FF2B5EF4-FFF2-40B4-BE49-F238E27FC236}">
                <a16:creationId xmlns:a16="http://schemas.microsoft.com/office/drawing/2014/main" id="{C96E18C0-5E19-4D47-9237-14BD7C2930F7}"/>
              </a:ext>
            </a:extLst>
          </p:cNvPr>
          <p:cNvSpPr>
            <a:spLocks noGrp="1"/>
          </p:cNvSpPr>
          <p:nvPr>
            <p:ph type="body" sz="quarter" idx="10" hasCustomPrompt="1"/>
          </p:nvPr>
        </p:nvSpPr>
        <p:spPr>
          <a:xfrm>
            <a:off x="11430000" y="2901984"/>
            <a:ext cx="21069300" cy="830997"/>
          </a:xfrm>
          <a:prstGeom prst="rect">
            <a:avLst/>
          </a:prstGeom>
        </p:spPr>
        <p:txBody>
          <a:bodyPr wrap="square">
            <a:spAutoFit/>
          </a:bodyPr>
          <a:lstStyle>
            <a:lvl1pPr marL="0" indent="0" algn="ctr">
              <a:buNone/>
              <a:defRPr sz="48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affiliated programs, institutions, organizations, schools, etc.</a:t>
            </a:r>
          </a:p>
        </p:txBody>
      </p:sp>
      <p:sp>
        <p:nvSpPr>
          <p:cNvPr id="19" name="Text Placeholder 17">
            <a:extLst>
              <a:ext uri="{FF2B5EF4-FFF2-40B4-BE49-F238E27FC236}">
                <a16:creationId xmlns:a16="http://schemas.microsoft.com/office/drawing/2014/main" id="{EECA4861-B93C-0849-A47D-17FACB135140}"/>
              </a:ext>
            </a:extLst>
          </p:cNvPr>
          <p:cNvSpPr>
            <a:spLocks noGrp="1"/>
          </p:cNvSpPr>
          <p:nvPr>
            <p:ph type="body" sz="quarter" idx="11" hasCustomPrompt="1"/>
          </p:nvPr>
        </p:nvSpPr>
        <p:spPr>
          <a:xfrm>
            <a:off x="11430000" y="1714548"/>
            <a:ext cx="21069300" cy="923330"/>
          </a:xfrm>
          <a:prstGeom prst="rect">
            <a:avLst/>
          </a:prstGeom>
        </p:spPr>
        <p:txBody>
          <a:bodyPr wrap="square">
            <a:spAutoFit/>
          </a:bodyPr>
          <a:lstStyle>
            <a:lvl1pPr marL="0" indent="0" algn="ctr">
              <a:buNone/>
              <a:defRPr sz="54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Authors and co-Authors / collaborators</a:t>
            </a:r>
          </a:p>
        </p:txBody>
      </p:sp>
      <p:sp>
        <p:nvSpPr>
          <p:cNvPr id="20" name="Text Placeholder 17">
            <a:extLst>
              <a:ext uri="{FF2B5EF4-FFF2-40B4-BE49-F238E27FC236}">
                <a16:creationId xmlns:a16="http://schemas.microsoft.com/office/drawing/2014/main" id="{053CD722-9E93-6049-839B-8A79A9C42804}"/>
              </a:ext>
            </a:extLst>
          </p:cNvPr>
          <p:cNvSpPr>
            <a:spLocks noGrp="1"/>
          </p:cNvSpPr>
          <p:nvPr>
            <p:ph type="body" sz="quarter" idx="12" hasCustomPrompt="1"/>
          </p:nvPr>
        </p:nvSpPr>
        <p:spPr>
          <a:xfrm>
            <a:off x="11430000" y="266652"/>
            <a:ext cx="21069300" cy="1200329"/>
          </a:xfrm>
          <a:prstGeom prst="rect">
            <a:avLst/>
          </a:prstGeom>
        </p:spPr>
        <p:txBody>
          <a:bodyPr wrap="square">
            <a:spAutoFit/>
          </a:bodyPr>
          <a:lstStyle>
            <a:lvl1pPr marL="0" indent="0" algn="ctr">
              <a:buNone/>
              <a:defRPr sz="72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Poster presentation title</a:t>
            </a:r>
          </a:p>
        </p:txBody>
      </p:sp>
      <p:sp>
        <p:nvSpPr>
          <p:cNvPr id="27" name="Text Placeholder 9">
            <a:extLst>
              <a:ext uri="{FF2B5EF4-FFF2-40B4-BE49-F238E27FC236}">
                <a16:creationId xmlns:a16="http://schemas.microsoft.com/office/drawing/2014/main" id="{0022466D-7E9F-0541-8791-ADE9FFDEB5D2}"/>
              </a:ext>
            </a:extLst>
          </p:cNvPr>
          <p:cNvSpPr>
            <a:spLocks noGrp="1"/>
          </p:cNvSpPr>
          <p:nvPr>
            <p:ph type="body" sz="quarter" idx="15" hasCustomPrompt="1"/>
          </p:nvPr>
        </p:nvSpPr>
        <p:spPr>
          <a:xfrm>
            <a:off x="456500" y="4997541"/>
            <a:ext cx="10059099" cy="553998"/>
          </a:xfrm>
          <a:prstGeom prst="rect">
            <a:avLst/>
          </a:prstGeom>
        </p:spPr>
        <p:txBody>
          <a:bodyPr wrap="square">
            <a:spAutoFit/>
          </a:bodyPr>
          <a:lstStyle>
            <a:lvl1pPr marL="0" indent="0" algn="ctr">
              <a:buNone/>
              <a:defRPr lang="en-US" sz="3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INTRODUCTION or ABSTRACT</a:t>
            </a:r>
          </a:p>
        </p:txBody>
      </p:sp>
      <p:sp>
        <p:nvSpPr>
          <p:cNvPr id="28" name="Text Placeholder 9">
            <a:extLst>
              <a:ext uri="{FF2B5EF4-FFF2-40B4-BE49-F238E27FC236}">
                <a16:creationId xmlns:a16="http://schemas.microsoft.com/office/drawing/2014/main" id="{8BA21A8B-51D3-DF46-9C47-207CAE71FBEA}"/>
              </a:ext>
            </a:extLst>
          </p:cNvPr>
          <p:cNvSpPr>
            <a:spLocks noGrp="1"/>
          </p:cNvSpPr>
          <p:nvPr>
            <p:ph type="body" sz="quarter" idx="17" hasCustomPrompt="1"/>
          </p:nvPr>
        </p:nvSpPr>
        <p:spPr>
          <a:xfrm>
            <a:off x="457199" y="14728805"/>
            <a:ext cx="10059099" cy="553998"/>
          </a:xfrm>
          <a:prstGeom prst="rect">
            <a:avLst/>
          </a:prstGeom>
        </p:spPr>
        <p:txBody>
          <a:bodyPr wrap="square">
            <a:spAutoFit/>
          </a:bodyPr>
          <a:lstStyle>
            <a:lvl1pPr marL="0" indent="0" algn="ctr">
              <a:buNone/>
              <a:defRPr lang="en-US" sz="3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OBJECTIVES</a:t>
            </a:r>
          </a:p>
        </p:txBody>
      </p:sp>
      <p:sp>
        <p:nvSpPr>
          <p:cNvPr id="29" name="Text Placeholder 9">
            <a:extLst>
              <a:ext uri="{FF2B5EF4-FFF2-40B4-BE49-F238E27FC236}">
                <a16:creationId xmlns:a16="http://schemas.microsoft.com/office/drawing/2014/main" id="{6B7BCEDA-48FE-554E-B697-5222E92C0303}"/>
              </a:ext>
            </a:extLst>
          </p:cNvPr>
          <p:cNvSpPr>
            <a:spLocks noGrp="1"/>
          </p:cNvSpPr>
          <p:nvPr>
            <p:ph type="body" sz="quarter" idx="18" hasCustomPrompt="1"/>
          </p:nvPr>
        </p:nvSpPr>
        <p:spPr>
          <a:xfrm>
            <a:off x="11430000" y="4997540"/>
            <a:ext cx="10058400" cy="553998"/>
          </a:xfrm>
          <a:prstGeom prst="rect">
            <a:avLst/>
          </a:prstGeom>
        </p:spPr>
        <p:txBody>
          <a:bodyPr wrap="square">
            <a:spAutoFit/>
          </a:bodyPr>
          <a:lstStyle>
            <a:lvl1pPr marL="0" indent="0" algn="ctr">
              <a:buNone/>
              <a:defRPr lang="en-US" sz="3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MATERIALS &amp; METHODS</a:t>
            </a:r>
          </a:p>
        </p:txBody>
      </p:sp>
      <p:sp>
        <p:nvSpPr>
          <p:cNvPr id="30" name="Text Placeholder 9">
            <a:extLst>
              <a:ext uri="{FF2B5EF4-FFF2-40B4-BE49-F238E27FC236}">
                <a16:creationId xmlns:a16="http://schemas.microsoft.com/office/drawing/2014/main" id="{195A2674-63FD-C54C-9DAA-0C31B6481A1A}"/>
              </a:ext>
            </a:extLst>
          </p:cNvPr>
          <p:cNvSpPr>
            <a:spLocks noGrp="1"/>
          </p:cNvSpPr>
          <p:nvPr>
            <p:ph type="body" sz="quarter" idx="19" hasCustomPrompt="1"/>
          </p:nvPr>
        </p:nvSpPr>
        <p:spPr>
          <a:xfrm>
            <a:off x="22402800" y="4997539"/>
            <a:ext cx="10058400" cy="553998"/>
          </a:xfrm>
          <a:prstGeom prst="rect">
            <a:avLst/>
          </a:prstGeom>
        </p:spPr>
        <p:txBody>
          <a:bodyPr wrap="square">
            <a:spAutoFit/>
          </a:bodyPr>
          <a:lstStyle>
            <a:lvl1pPr marL="0" indent="0" algn="ctr">
              <a:buNone/>
              <a:defRPr lang="en-US" sz="3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RESULTS</a:t>
            </a:r>
          </a:p>
        </p:txBody>
      </p:sp>
      <p:sp>
        <p:nvSpPr>
          <p:cNvPr id="31" name="Text Placeholder 9">
            <a:extLst>
              <a:ext uri="{FF2B5EF4-FFF2-40B4-BE49-F238E27FC236}">
                <a16:creationId xmlns:a16="http://schemas.microsoft.com/office/drawing/2014/main" id="{515A5891-6D49-BD40-81DC-C833CD1D5A59}"/>
              </a:ext>
            </a:extLst>
          </p:cNvPr>
          <p:cNvSpPr>
            <a:spLocks noGrp="1"/>
          </p:cNvSpPr>
          <p:nvPr>
            <p:ph type="body" sz="quarter" idx="20" hasCustomPrompt="1"/>
          </p:nvPr>
        </p:nvSpPr>
        <p:spPr>
          <a:xfrm>
            <a:off x="33375600" y="4997539"/>
            <a:ext cx="10058400" cy="553998"/>
          </a:xfrm>
          <a:prstGeom prst="rect">
            <a:avLst/>
          </a:prstGeom>
        </p:spPr>
        <p:txBody>
          <a:bodyPr wrap="square">
            <a:spAutoFit/>
          </a:bodyPr>
          <a:lstStyle>
            <a:lvl1pPr marL="0" indent="0" algn="ctr">
              <a:buNone/>
              <a:defRPr lang="en-US" sz="3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CONCLUSIONS</a:t>
            </a:r>
          </a:p>
        </p:txBody>
      </p:sp>
      <p:sp>
        <p:nvSpPr>
          <p:cNvPr id="32" name="Text Placeholder 9">
            <a:extLst>
              <a:ext uri="{FF2B5EF4-FFF2-40B4-BE49-F238E27FC236}">
                <a16:creationId xmlns:a16="http://schemas.microsoft.com/office/drawing/2014/main" id="{9BFF821D-FD9D-2744-B5A1-4A148A0C6B5C}"/>
              </a:ext>
            </a:extLst>
          </p:cNvPr>
          <p:cNvSpPr>
            <a:spLocks noGrp="1"/>
          </p:cNvSpPr>
          <p:nvPr>
            <p:ph type="body" sz="quarter" idx="21" hasCustomPrompt="1"/>
          </p:nvPr>
        </p:nvSpPr>
        <p:spPr>
          <a:xfrm>
            <a:off x="33375600" y="19751103"/>
            <a:ext cx="10058400" cy="553998"/>
          </a:xfrm>
          <a:prstGeom prst="rect">
            <a:avLst/>
          </a:prstGeom>
        </p:spPr>
        <p:txBody>
          <a:bodyPr wrap="square">
            <a:spAutoFit/>
          </a:bodyPr>
          <a:lstStyle>
            <a:lvl1pPr marL="0" indent="0" algn="ctr">
              <a:buNone/>
              <a:defRPr lang="en-US" sz="3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REFERENCES</a:t>
            </a:r>
          </a:p>
        </p:txBody>
      </p:sp>
      <p:sp>
        <p:nvSpPr>
          <p:cNvPr id="33" name="Text Placeholder 9">
            <a:extLst>
              <a:ext uri="{FF2B5EF4-FFF2-40B4-BE49-F238E27FC236}">
                <a16:creationId xmlns:a16="http://schemas.microsoft.com/office/drawing/2014/main" id="{FF9A2537-AAFE-CB4B-BEDA-42E072DEA8B5}"/>
              </a:ext>
            </a:extLst>
          </p:cNvPr>
          <p:cNvSpPr>
            <a:spLocks noGrp="1"/>
          </p:cNvSpPr>
          <p:nvPr>
            <p:ph type="body" sz="quarter" idx="22" hasCustomPrompt="1"/>
          </p:nvPr>
        </p:nvSpPr>
        <p:spPr>
          <a:xfrm>
            <a:off x="33375600" y="28607770"/>
            <a:ext cx="10058400" cy="553998"/>
          </a:xfrm>
          <a:prstGeom prst="rect">
            <a:avLst/>
          </a:prstGeom>
        </p:spPr>
        <p:txBody>
          <a:bodyPr wrap="square">
            <a:spAutoFit/>
          </a:bodyPr>
          <a:lstStyle>
            <a:lvl1pPr marL="0" indent="0" algn="ctr">
              <a:buNone/>
              <a:defRPr lang="en-US" sz="3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ACKNOWLEDGEMENTS or  CONTACT</a:t>
            </a:r>
          </a:p>
        </p:txBody>
      </p:sp>
      <p:sp>
        <p:nvSpPr>
          <p:cNvPr id="35" name="Text Placeholder 13">
            <a:extLst>
              <a:ext uri="{FF2B5EF4-FFF2-40B4-BE49-F238E27FC236}">
                <a16:creationId xmlns:a16="http://schemas.microsoft.com/office/drawing/2014/main" id="{6120AEE4-BDF6-7945-B2A2-8844FB735B2D}"/>
              </a:ext>
            </a:extLst>
          </p:cNvPr>
          <p:cNvSpPr>
            <a:spLocks noGrp="1"/>
          </p:cNvSpPr>
          <p:nvPr>
            <p:ph type="body" sz="quarter" idx="16" hasCustomPrompt="1"/>
          </p:nvPr>
        </p:nvSpPr>
        <p:spPr>
          <a:xfrm>
            <a:off x="457200" y="5703005"/>
            <a:ext cx="10058400" cy="2523768"/>
          </a:xfrm>
          <a:prstGeom prst="rect">
            <a:avLst/>
          </a:prstGeom>
        </p:spPr>
        <p:txBody>
          <a:bodyPr wrap="square" lIns="365760" tIns="365760" rIns="365760" bIns="365760">
            <a:spAutoFit/>
          </a:bodyPr>
          <a:lstStyle>
            <a:lvl1pPr marL="0" indent="0">
              <a:buNone/>
              <a:tabLst/>
              <a:defRPr lang="en-US" sz="3200" dirty="0"/>
            </a:lvl1pPr>
            <a:lvl2pPr marL="461963" indent="-231775">
              <a:tabLst/>
              <a:defRPr lang="en-US" sz="2400" dirty="0"/>
            </a:lvl2pPr>
            <a:lvl3pPr marL="461963" indent="-231775">
              <a:tabLst/>
              <a:defRPr lang="en-US" sz="1800" dirty="0"/>
            </a:lvl3pPr>
            <a:lvl4pPr marL="461963" indent="-231775">
              <a:tabLst/>
              <a:defRPr lang="en-US" sz="1200" dirty="0"/>
            </a:lvl4pPr>
            <a:lvl5pPr marL="461963" indent="-231775">
              <a:tabLst/>
              <a:defRPr lang="en-US" sz="12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6" name="Text Placeholder 13">
            <a:extLst>
              <a:ext uri="{FF2B5EF4-FFF2-40B4-BE49-F238E27FC236}">
                <a16:creationId xmlns:a16="http://schemas.microsoft.com/office/drawing/2014/main" id="{C56249E3-4AC9-E749-A90B-24CA40349A13}"/>
              </a:ext>
            </a:extLst>
          </p:cNvPr>
          <p:cNvSpPr>
            <a:spLocks noGrp="1"/>
          </p:cNvSpPr>
          <p:nvPr>
            <p:ph type="body" sz="quarter" idx="23" hasCustomPrompt="1"/>
          </p:nvPr>
        </p:nvSpPr>
        <p:spPr>
          <a:xfrm>
            <a:off x="457199" y="15402433"/>
            <a:ext cx="10058399" cy="2523768"/>
          </a:xfrm>
          <a:prstGeom prst="rect">
            <a:avLst/>
          </a:prstGeom>
        </p:spPr>
        <p:txBody>
          <a:bodyPr wrap="square" lIns="365760" tIns="365760" rIns="365760" bIns="365760">
            <a:spAutoFit/>
          </a:bodyPr>
          <a:lstStyle>
            <a:lvl1pPr marL="0" indent="0">
              <a:buNone/>
              <a:tabLst/>
              <a:defRPr lang="en-US" sz="3200" dirty="0"/>
            </a:lvl1pPr>
            <a:lvl2pPr marL="461963" indent="-231775">
              <a:tabLst/>
              <a:defRPr lang="en-US" sz="2400" dirty="0"/>
            </a:lvl2pPr>
            <a:lvl3pPr marL="461963" indent="-231775">
              <a:tabLst/>
              <a:defRPr lang="en-US" sz="1800" dirty="0"/>
            </a:lvl3pPr>
            <a:lvl4pPr marL="461963" indent="-231775">
              <a:tabLst/>
              <a:defRPr lang="en-US" sz="1200" dirty="0"/>
            </a:lvl4pPr>
            <a:lvl5pPr marL="461963" indent="-231775">
              <a:tabLst/>
              <a:defRPr lang="en-US" sz="12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Text Placeholder 13">
            <a:extLst>
              <a:ext uri="{FF2B5EF4-FFF2-40B4-BE49-F238E27FC236}">
                <a16:creationId xmlns:a16="http://schemas.microsoft.com/office/drawing/2014/main" id="{8BEEB820-A1CB-3F40-B75D-663BC6D90D04}"/>
              </a:ext>
            </a:extLst>
          </p:cNvPr>
          <p:cNvSpPr>
            <a:spLocks noGrp="1"/>
          </p:cNvSpPr>
          <p:nvPr>
            <p:ph type="body" sz="quarter" idx="24" hasCustomPrompt="1"/>
          </p:nvPr>
        </p:nvSpPr>
        <p:spPr>
          <a:xfrm>
            <a:off x="11430000" y="5671167"/>
            <a:ext cx="10058400" cy="2523768"/>
          </a:xfrm>
          <a:prstGeom prst="rect">
            <a:avLst/>
          </a:prstGeom>
        </p:spPr>
        <p:txBody>
          <a:bodyPr wrap="square" lIns="365760" tIns="365760" rIns="365760" bIns="365760">
            <a:spAutoFit/>
          </a:bodyPr>
          <a:lstStyle>
            <a:lvl1pPr marL="0" indent="0">
              <a:buNone/>
              <a:tabLst/>
              <a:defRPr lang="en-US" sz="3200" dirty="0"/>
            </a:lvl1pPr>
            <a:lvl2pPr marL="461963" indent="-231775">
              <a:tabLst/>
              <a:defRPr lang="en-US" sz="2400" dirty="0"/>
            </a:lvl2pPr>
            <a:lvl3pPr marL="461963" indent="-231775">
              <a:tabLst/>
              <a:defRPr lang="en-US" sz="1800" dirty="0"/>
            </a:lvl3pPr>
            <a:lvl4pPr marL="461963" indent="-231775">
              <a:tabLst/>
              <a:defRPr lang="en-US" sz="1200" dirty="0"/>
            </a:lvl4pPr>
            <a:lvl5pPr marL="461963" indent="-231775">
              <a:tabLst/>
              <a:defRPr lang="en-US" sz="12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Text Placeholder 13">
            <a:extLst>
              <a:ext uri="{FF2B5EF4-FFF2-40B4-BE49-F238E27FC236}">
                <a16:creationId xmlns:a16="http://schemas.microsoft.com/office/drawing/2014/main" id="{3F09E665-6DA1-6A4E-ACE4-DA4B580D6E3B}"/>
              </a:ext>
            </a:extLst>
          </p:cNvPr>
          <p:cNvSpPr>
            <a:spLocks noGrp="1"/>
          </p:cNvSpPr>
          <p:nvPr>
            <p:ph type="body" sz="quarter" idx="25" hasCustomPrompt="1"/>
          </p:nvPr>
        </p:nvSpPr>
        <p:spPr>
          <a:xfrm>
            <a:off x="22402800" y="5671167"/>
            <a:ext cx="10058400" cy="2523768"/>
          </a:xfrm>
          <a:prstGeom prst="rect">
            <a:avLst/>
          </a:prstGeom>
        </p:spPr>
        <p:txBody>
          <a:bodyPr wrap="square" lIns="365760" tIns="365760" rIns="365760" bIns="365760">
            <a:spAutoFit/>
          </a:bodyPr>
          <a:lstStyle>
            <a:lvl1pPr marL="0" indent="0">
              <a:buNone/>
              <a:tabLst/>
              <a:defRPr lang="en-US" sz="3200" dirty="0"/>
            </a:lvl1pPr>
            <a:lvl2pPr marL="461963" indent="-231775">
              <a:tabLst/>
              <a:defRPr lang="en-US" sz="2400" dirty="0"/>
            </a:lvl2pPr>
            <a:lvl3pPr marL="461963" indent="-231775">
              <a:tabLst/>
              <a:defRPr lang="en-US" sz="1800" dirty="0"/>
            </a:lvl3pPr>
            <a:lvl4pPr marL="461963" indent="-231775">
              <a:tabLst/>
              <a:defRPr lang="en-US" sz="1200" dirty="0"/>
            </a:lvl4pPr>
            <a:lvl5pPr marL="461963" indent="-231775">
              <a:tabLst/>
              <a:defRPr lang="en-US" sz="12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9" name="Text Placeholder 13">
            <a:extLst>
              <a:ext uri="{FF2B5EF4-FFF2-40B4-BE49-F238E27FC236}">
                <a16:creationId xmlns:a16="http://schemas.microsoft.com/office/drawing/2014/main" id="{A73D55F4-EA3C-CB4B-B623-F9FB1411F615}"/>
              </a:ext>
            </a:extLst>
          </p:cNvPr>
          <p:cNvSpPr>
            <a:spLocks noGrp="1"/>
          </p:cNvSpPr>
          <p:nvPr>
            <p:ph type="body" sz="quarter" idx="26" hasCustomPrompt="1"/>
          </p:nvPr>
        </p:nvSpPr>
        <p:spPr>
          <a:xfrm>
            <a:off x="33375600" y="5703005"/>
            <a:ext cx="10058400" cy="2523768"/>
          </a:xfrm>
          <a:prstGeom prst="rect">
            <a:avLst/>
          </a:prstGeom>
        </p:spPr>
        <p:txBody>
          <a:bodyPr wrap="square" lIns="365760" tIns="365760" rIns="365760" bIns="365760">
            <a:spAutoFit/>
          </a:bodyPr>
          <a:lstStyle>
            <a:lvl1pPr marL="0" indent="0">
              <a:buNone/>
              <a:tabLst/>
              <a:defRPr lang="en-US" sz="3200" dirty="0"/>
            </a:lvl1pPr>
            <a:lvl2pPr marL="461963" indent="-231775">
              <a:tabLst/>
              <a:defRPr lang="en-US" sz="2400" dirty="0"/>
            </a:lvl2pPr>
            <a:lvl3pPr marL="461963" indent="-231775">
              <a:tabLst/>
              <a:defRPr lang="en-US" sz="1800" dirty="0"/>
            </a:lvl3pPr>
            <a:lvl4pPr marL="461963" indent="-231775">
              <a:tabLst/>
              <a:defRPr lang="en-US" sz="1200" dirty="0"/>
            </a:lvl4pPr>
            <a:lvl5pPr marL="461963" indent="-231775">
              <a:tabLst/>
              <a:defRPr lang="en-US" sz="12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0" name="Text Placeholder 13">
            <a:extLst>
              <a:ext uri="{FF2B5EF4-FFF2-40B4-BE49-F238E27FC236}">
                <a16:creationId xmlns:a16="http://schemas.microsoft.com/office/drawing/2014/main" id="{901D1A8D-240B-ED4E-BD04-4E9EB9663055}"/>
              </a:ext>
            </a:extLst>
          </p:cNvPr>
          <p:cNvSpPr>
            <a:spLocks noGrp="1"/>
          </p:cNvSpPr>
          <p:nvPr>
            <p:ph type="body" sz="quarter" idx="27" hasCustomPrompt="1"/>
          </p:nvPr>
        </p:nvSpPr>
        <p:spPr>
          <a:xfrm>
            <a:off x="33375600" y="20473588"/>
            <a:ext cx="10058400" cy="2523768"/>
          </a:xfrm>
          <a:prstGeom prst="rect">
            <a:avLst/>
          </a:prstGeom>
        </p:spPr>
        <p:txBody>
          <a:bodyPr wrap="square" lIns="365760" tIns="365760" rIns="365760" bIns="365760">
            <a:spAutoFit/>
          </a:bodyPr>
          <a:lstStyle>
            <a:lvl1pPr marL="0" indent="0">
              <a:buNone/>
              <a:tabLst/>
              <a:defRPr lang="en-US" sz="3200" dirty="0"/>
            </a:lvl1pPr>
            <a:lvl2pPr marL="461963" indent="-231775">
              <a:tabLst/>
              <a:defRPr lang="en-US" sz="2400" dirty="0"/>
            </a:lvl2pPr>
            <a:lvl3pPr marL="461963" indent="-231775">
              <a:tabLst/>
              <a:defRPr lang="en-US" sz="1800" dirty="0"/>
            </a:lvl3pPr>
            <a:lvl4pPr marL="461963" indent="-231775">
              <a:tabLst/>
              <a:defRPr lang="en-US" sz="1200" dirty="0"/>
            </a:lvl4pPr>
            <a:lvl5pPr marL="461963" indent="-231775">
              <a:tabLst/>
              <a:defRPr lang="en-US" sz="12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1" name="Text Placeholder 13">
            <a:extLst>
              <a:ext uri="{FF2B5EF4-FFF2-40B4-BE49-F238E27FC236}">
                <a16:creationId xmlns:a16="http://schemas.microsoft.com/office/drawing/2014/main" id="{2D400D92-52AF-2641-BAD0-BCC05B329A1C}"/>
              </a:ext>
            </a:extLst>
          </p:cNvPr>
          <p:cNvSpPr>
            <a:spLocks noGrp="1"/>
          </p:cNvSpPr>
          <p:nvPr>
            <p:ph type="body" sz="quarter" idx="28" hasCustomPrompt="1"/>
          </p:nvPr>
        </p:nvSpPr>
        <p:spPr>
          <a:xfrm>
            <a:off x="33375600" y="29362052"/>
            <a:ext cx="10058400" cy="2523768"/>
          </a:xfrm>
          <a:prstGeom prst="rect">
            <a:avLst/>
          </a:prstGeom>
        </p:spPr>
        <p:txBody>
          <a:bodyPr wrap="square" lIns="365760" tIns="365760" rIns="365760" bIns="365760">
            <a:spAutoFit/>
          </a:bodyPr>
          <a:lstStyle>
            <a:lvl1pPr marL="0" indent="0">
              <a:buNone/>
              <a:tabLst/>
              <a:defRPr lang="en-US" sz="3200" dirty="0"/>
            </a:lvl1pPr>
            <a:lvl2pPr marL="461963" indent="-231775">
              <a:tabLst/>
              <a:defRPr lang="en-US" sz="2400" dirty="0"/>
            </a:lvl2pPr>
            <a:lvl3pPr marL="461963" indent="-231775">
              <a:tabLst/>
              <a:defRPr lang="en-US" sz="1800" dirty="0"/>
            </a:lvl3pPr>
            <a:lvl4pPr marL="461963" indent="-231775">
              <a:tabLst/>
              <a:defRPr lang="en-US" sz="1200" dirty="0"/>
            </a:lvl4pPr>
            <a:lvl5pPr marL="461963" indent="-231775">
              <a:tabLst/>
              <a:defRPr lang="en-US" sz="12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87582369"/>
      </p:ext>
    </p:extLst>
  </p:cSld>
  <p:clrMapOvr>
    <a:masterClrMapping/>
  </p:clrMapOvr>
  <p:extLst>
    <p:ext uri="{DCECCB84-F9BA-43D5-87BE-67443E8EF086}">
      <p15:sldGuideLst xmlns:p15="http://schemas.microsoft.com/office/powerpoint/2012/main">
        <p15:guide id="1" orient="horz" pos="20208" userDrawn="1">
          <p15:clr>
            <a:srgbClr val="FBAE40"/>
          </p15:clr>
        </p15:guide>
        <p15:guide id="2" pos="288" userDrawn="1">
          <p15:clr>
            <a:srgbClr val="FBAE40"/>
          </p15:clr>
        </p15:guide>
        <p15:guide id="3" pos="6624" userDrawn="1">
          <p15:clr>
            <a:srgbClr val="FBAE40"/>
          </p15:clr>
        </p15:guide>
        <p15:guide id="4" pos="7200" userDrawn="1">
          <p15:clr>
            <a:srgbClr val="FBAE40"/>
          </p15:clr>
        </p15:guide>
        <p15:guide id="5" pos="13536" userDrawn="1">
          <p15:clr>
            <a:srgbClr val="FBAE40"/>
          </p15:clr>
        </p15:guide>
        <p15:guide id="6" pos="14112" userDrawn="1">
          <p15:clr>
            <a:srgbClr val="FBAE40"/>
          </p15:clr>
        </p15:guide>
        <p15:guide id="7" pos="20448" userDrawn="1">
          <p15:clr>
            <a:srgbClr val="FBAE40"/>
          </p15:clr>
        </p15:guide>
        <p15:guide id="8" pos="21024" userDrawn="1">
          <p15:clr>
            <a:srgbClr val="FBAE40"/>
          </p15:clr>
        </p15:guide>
        <p15:guide id="9" pos="27360" userDrawn="1">
          <p15:clr>
            <a:srgbClr val="FBAE40"/>
          </p15:clr>
        </p15:guide>
        <p15:guide id="10" orient="horz" pos="2928"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Tree>
    <p:extLst>
      <p:ext uri="{BB962C8B-B14F-4D97-AF65-F5344CB8AC3E}">
        <p14:creationId xmlns:p14="http://schemas.microsoft.com/office/powerpoint/2010/main" val="788282303"/>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20000"/>
                <a:lumOff val="80000"/>
              </a:schemeClr>
            </a:gs>
            <a:gs pos="99000">
              <a:schemeClr val="accent1">
                <a:lumMod val="20000"/>
                <a:lumOff val="80000"/>
              </a:schemeClr>
            </a:gs>
          </a:gsLst>
          <a:lin ang="5400000" scaled="1"/>
          <a:tileRect/>
        </a:gradFill>
        <a:effectLst/>
      </p:bgPr>
    </p:bg>
    <p:spTree>
      <p:nvGrpSpPr>
        <p:cNvPr id="1" name=""/>
        <p:cNvGrpSpPr/>
        <p:nvPr/>
      </p:nvGrpSpPr>
      <p:grpSpPr>
        <a:xfrm>
          <a:off x="0" y="0"/>
          <a:ext cx="0" cy="0"/>
          <a:chOff x="0" y="0"/>
          <a:chExt cx="0" cy="0"/>
        </a:xfrm>
      </p:grpSpPr>
      <p:sp>
        <p:nvSpPr>
          <p:cNvPr id="10" name="Rectangle 36">
            <a:extLst>
              <a:ext uri="{FF2B5EF4-FFF2-40B4-BE49-F238E27FC236}">
                <a16:creationId xmlns:a16="http://schemas.microsoft.com/office/drawing/2014/main" id="{B82F2237-BAB6-704C-82F3-FA64CC22DF29}"/>
              </a:ext>
            </a:extLst>
          </p:cNvPr>
          <p:cNvSpPr>
            <a:spLocks noChangeArrowheads="1"/>
          </p:cNvSpPr>
          <p:nvPr userDrawn="1"/>
        </p:nvSpPr>
        <p:spPr bwMode="auto">
          <a:xfrm>
            <a:off x="0" y="14098"/>
            <a:ext cx="43891200" cy="4172264"/>
          </a:xfrm>
          <a:prstGeom prst="rect">
            <a:avLst/>
          </a:prstGeom>
          <a:solidFill>
            <a:schemeClr val="accent1"/>
          </a:solidFill>
          <a:ln w="9525">
            <a:noFill/>
            <a:miter lim="800000"/>
            <a:headEnd/>
            <a:tailEnd/>
          </a:ln>
          <a:effectLst/>
        </p:spPr>
        <p:txBody>
          <a:bodyPr wrap="none" lIns="162554" tIns="81277" rIns="162554" bIns="81277" anchor="ctr"/>
          <a:lstStyle/>
          <a:p>
            <a:pPr>
              <a:defRPr/>
            </a:pPr>
            <a:endParaRPr lang="en-US" sz="8736" dirty="0"/>
          </a:p>
        </p:txBody>
      </p:sp>
      <p:sp>
        <p:nvSpPr>
          <p:cNvPr id="12" name="Text Box 14">
            <a:extLst>
              <a:ext uri="{FF2B5EF4-FFF2-40B4-BE49-F238E27FC236}">
                <a16:creationId xmlns:a16="http://schemas.microsoft.com/office/drawing/2014/main" id="{4FAAEDB7-9BBE-8D43-950B-E1D906765494}"/>
              </a:ext>
            </a:extLst>
          </p:cNvPr>
          <p:cNvSpPr txBox="1">
            <a:spLocks noChangeArrowheads="1"/>
          </p:cNvSpPr>
          <p:nvPr userDrawn="1"/>
        </p:nvSpPr>
        <p:spPr bwMode="auto">
          <a:xfrm>
            <a:off x="640080" y="32214790"/>
            <a:ext cx="5182176" cy="523644"/>
          </a:xfrm>
          <a:prstGeom prst="rect">
            <a:avLst/>
          </a:prstGeom>
          <a:noFill/>
          <a:ln w="9525">
            <a:noFill/>
            <a:miter lim="800000"/>
            <a:headEnd/>
            <a:tailEnd/>
          </a:ln>
          <a:effectLst/>
        </p:spPr>
        <p:txBody>
          <a:bodyPr wrap="square" lIns="162246" tIns="81109" rIns="162246" bIns="81109">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TEMPLATE © 2019</a:t>
            </a:r>
          </a:p>
          <a:p>
            <a:pPr eaLnBrk="0" hangingPunct="0">
              <a:lnSpc>
                <a:spcPct val="65000"/>
              </a:lnSpc>
              <a:spcBef>
                <a:spcPct val="50000"/>
              </a:spcBef>
              <a:defRPr/>
            </a:pPr>
            <a:r>
              <a:rPr lang="en-US" sz="1600" b="1" dirty="0">
                <a:solidFill>
                  <a:schemeClr val="bg1">
                    <a:lumMod val="75000"/>
                  </a:schemeClr>
                </a:solidFill>
                <a:latin typeface="Arial" charset="0"/>
              </a:rPr>
              <a:t>www.PosterPresentations.com</a:t>
            </a:r>
          </a:p>
        </p:txBody>
      </p:sp>
      <p:cxnSp>
        <p:nvCxnSpPr>
          <p:cNvPr id="34" name="Straight Connector 33">
            <a:extLst>
              <a:ext uri="{FF2B5EF4-FFF2-40B4-BE49-F238E27FC236}">
                <a16:creationId xmlns:a16="http://schemas.microsoft.com/office/drawing/2014/main" id="{457BE808-A53B-994E-80E2-9E761219D543}"/>
              </a:ext>
            </a:extLst>
          </p:cNvPr>
          <p:cNvCxnSpPr>
            <a:cxnSpLocks/>
          </p:cNvCxnSpPr>
          <p:nvPr userDrawn="1"/>
        </p:nvCxnSpPr>
        <p:spPr>
          <a:xfrm>
            <a:off x="0" y="4169847"/>
            <a:ext cx="438912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Rounded Rectangle 12">
            <a:extLst>
              <a:ext uri="{FF2B5EF4-FFF2-40B4-BE49-F238E27FC236}">
                <a16:creationId xmlns:a16="http://schemas.microsoft.com/office/drawing/2014/main" id="{42071E14-BFBA-5041-9B7B-1EAD5CCACC7D}"/>
              </a:ext>
            </a:extLst>
          </p:cNvPr>
          <p:cNvSpPr/>
          <p:nvPr userDrawn="1"/>
        </p:nvSpPr>
        <p:spPr>
          <a:xfrm>
            <a:off x="457198" y="4643562"/>
            <a:ext cx="10058400" cy="27432649"/>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36"/>
          </a:p>
        </p:txBody>
      </p:sp>
      <p:sp>
        <p:nvSpPr>
          <p:cNvPr id="18" name="Rounded Rectangle 17">
            <a:extLst>
              <a:ext uri="{FF2B5EF4-FFF2-40B4-BE49-F238E27FC236}">
                <a16:creationId xmlns:a16="http://schemas.microsoft.com/office/drawing/2014/main" id="{4128F8C5-8AC2-BE40-A83F-D9C512F88994}"/>
              </a:ext>
            </a:extLst>
          </p:cNvPr>
          <p:cNvSpPr/>
          <p:nvPr userDrawn="1"/>
        </p:nvSpPr>
        <p:spPr>
          <a:xfrm>
            <a:off x="33375600" y="4643562"/>
            <a:ext cx="10058400" cy="27432649"/>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36"/>
          </a:p>
        </p:txBody>
      </p:sp>
      <p:sp>
        <p:nvSpPr>
          <p:cNvPr id="19" name="Rounded Rectangle 18">
            <a:extLst>
              <a:ext uri="{FF2B5EF4-FFF2-40B4-BE49-F238E27FC236}">
                <a16:creationId xmlns:a16="http://schemas.microsoft.com/office/drawing/2014/main" id="{B721DE94-4EEC-9240-AF22-5C3C7AAC4669}"/>
              </a:ext>
            </a:extLst>
          </p:cNvPr>
          <p:cNvSpPr/>
          <p:nvPr userDrawn="1"/>
        </p:nvSpPr>
        <p:spPr>
          <a:xfrm>
            <a:off x="11427882" y="4643562"/>
            <a:ext cx="10061575" cy="27432649"/>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36"/>
          </a:p>
        </p:txBody>
      </p:sp>
      <p:sp>
        <p:nvSpPr>
          <p:cNvPr id="20" name="Rounded Rectangle 19">
            <a:extLst>
              <a:ext uri="{FF2B5EF4-FFF2-40B4-BE49-F238E27FC236}">
                <a16:creationId xmlns:a16="http://schemas.microsoft.com/office/drawing/2014/main" id="{681182F3-81E6-0A46-A2C3-461A26B01FE5}"/>
              </a:ext>
            </a:extLst>
          </p:cNvPr>
          <p:cNvSpPr/>
          <p:nvPr userDrawn="1"/>
        </p:nvSpPr>
        <p:spPr>
          <a:xfrm>
            <a:off x="22401741" y="4643562"/>
            <a:ext cx="10061575" cy="27432649"/>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36"/>
          </a:p>
        </p:txBody>
      </p:sp>
      <p:graphicFrame>
        <p:nvGraphicFramePr>
          <p:cNvPr id="11" name="Table 10">
            <a:extLst>
              <a:ext uri="{FF2B5EF4-FFF2-40B4-BE49-F238E27FC236}">
                <a16:creationId xmlns:a16="http://schemas.microsoft.com/office/drawing/2014/main" id="{DE37045F-60FA-B54F-B9F4-EBEC7F8172D6}"/>
              </a:ext>
            </a:extLst>
          </p:cNvPr>
          <p:cNvGraphicFramePr>
            <a:graphicFrameLocks noGrp="1"/>
          </p:cNvGraphicFramePr>
          <p:nvPr userDrawn="1">
            <p:extLst>
              <p:ext uri="{D42A27DB-BD31-4B8C-83A1-F6EECF244321}">
                <p14:modId xmlns:p14="http://schemas.microsoft.com/office/powerpoint/2010/main" val="1694054245"/>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36"x48"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5" name="Table 14">
            <a:extLst>
              <a:ext uri="{FF2B5EF4-FFF2-40B4-BE49-F238E27FC236}">
                <a16:creationId xmlns:a16="http://schemas.microsoft.com/office/drawing/2014/main" id="{D12C2650-43B9-B245-8FE3-21F2B87DBA6E}"/>
              </a:ext>
            </a:extLst>
          </p:cNvPr>
          <p:cNvGraphicFramePr>
            <a:graphicFrameLocks noGrp="1"/>
          </p:cNvGraphicFramePr>
          <p:nvPr userDrawn="1">
            <p:extLst>
              <p:ext uri="{D42A27DB-BD31-4B8C-83A1-F6EECF244321}">
                <p14:modId xmlns:p14="http://schemas.microsoft.com/office/powerpoint/2010/main" val="2429028199"/>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941000801"/>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7802411" rtl="0" eaLnBrk="1" latinLnBrk="0" hangingPunct="1">
        <a:spcBef>
          <a:spcPct val="0"/>
        </a:spcBef>
        <a:buNone/>
        <a:defRPr sz="15645" kern="1200">
          <a:solidFill>
            <a:schemeClr val="bg1"/>
          </a:solidFill>
          <a:latin typeface="Trebuchet MS" pitchFamily="34" charset="0"/>
          <a:ea typeface="+mj-ea"/>
          <a:cs typeface="+mj-cs"/>
        </a:defRPr>
      </a:lvl1pPr>
    </p:titleStyle>
    <p:bodyStyle>
      <a:lvl1pPr marL="1354653" indent="-1354653" algn="l" defTabSz="7802411" rtl="0" eaLnBrk="1" latinLnBrk="0" hangingPunct="1">
        <a:spcBef>
          <a:spcPct val="20000"/>
        </a:spcBef>
        <a:buFont typeface="Arial" pitchFamily="34" charset="0"/>
        <a:buChar char="•"/>
        <a:tabLst/>
        <a:defRPr sz="8533" kern="1200">
          <a:solidFill>
            <a:schemeClr val="tx1"/>
          </a:solidFill>
          <a:latin typeface="+mn-lt"/>
          <a:ea typeface="+mn-ea"/>
          <a:cs typeface="+mn-cs"/>
        </a:defRPr>
      </a:lvl1pPr>
      <a:lvl2pPr marL="1354653" indent="-1354653" algn="l" defTabSz="7802411" rtl="0" eaLnBrk="1" latinLnBrk="0" hangingPunct="1">
        <a:spcBef>
          <a:spcPct val="20000"/>
        </a:spcBef>
        <a:buFont typeface="Arial" pitchFamily="34" charset="0"/>
        <a:buChar char="–"/>
        <a:tabLst/>
        <a:defRPr sz="7110" kern="1200">
          <a:solidFill>
            <a:schemeClr val="tx1"/>
          </a:solidFill>
          <a:latin typeface="+mn-lt"/>
          <a:ea typeface="+mn-ea"/>
          <a:cs typeface="+mn-cs"/>
        </a:defRPr>
      </a:lvl2pPr>
      <a:lvl3pPr marL="1354653" indent="-1354653" algn="l" defTabSz="7802411" rtl="0" eaLnBrk="1" latinLnBrk="0" hangingPunct="1">
        <a:spcBef>
          <a:spcPct val="20000"/>
        </a:spcBef>
        <a:buFont typeface="Arial" pitchFamily="34" charset="0"/>
        <a:buChar char="•"/>
        <a:tabLst/>
        <a:defRPr sz="5690" kern="1200">
          <a:solidFill>
            <a:schemeClr val="tx1"/>
          </a:solidFill>
          <a:latin typeface="+mn-lt"/>
          <a:ea typeface="+mn-ea"/>
          <a:cs typeface="+mn-cs"/>
        </a:defRPr>
      </a:lvl3pPr>
      <a:lvl4pPr marL="1354653" indent="-1354653" algn="l" defTabSz="7802411" rtl="0" eaLnBrk="1" latinLnBrk="0" hangingPunct="1">
        <a:spcBef>
          <a:spcPct val="20000"/>
        </a:spcBef>
        <a:buFont typeface="Arial" pitchFamily="34" charset="0"/>
        <a:buChar char="–"/>
        <a:tabLst/>
        <a:defRPr sz="4267" kern="1200">
          <a:solidFill>
            <a:schemeClr val="tx1"/>
          </a:solidFill>
          <a:latin typeface="+mn-lt"/>
          <a:ea typeface="+mn-ea"/>
          <a:cs typeface="+mn-cs"/>
        </a:defRPr>
      </a:lvl4pPr>
      <a:lvl5pPr marL="1354653" indent="-1354653" algn="l" defTabSz="7802411" rtl="0" eaLnBrk="1" latinLnBrk="0" hangingPunct="1">
        <a:spcBef>
          <a:spcPct val="20000"/>
        </a:spcBef>
        <a:buFont typeface="Arial" pitchFamily="34" charset="0"/>
        <a:buChar char="»"/>
        <a:tabLst/>
        <a:defRPr sz="4267" kern="1200">
          <a:solidFill>
            <a:schemeClr val="tx1"/>
          </a:solidFill>
          <a:latin typeface="+mn-lt"/>
          <a:ea typeface="+mn-ea"/>
          <a:cs typeface="+mn-cs"/>
        </a:defRPr>
      </a:lvl5pPr>
      <a:lvl6pPr marL="21456635"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6pPr>
      <a:lvl7pPr marL="25357837"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7pPr>
      <a:lvl8pPr marL="29259046"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8pPr>
      <a:lvl9pPr marL="33160251"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9pPr>
    </p:bodyStyle>
    <p:otherStyle>
      <a:defPPr>
        <a:defRPr lang="en-US"/>
      </a:defPPr>
      <a:lvl1pPr marL="0" algn="l" defTabSz="7802411" rtl="0" eaLnBrk="1" latinLnBrk="0" hangingPunct="1">
        <a:defRPr sz="15288" kern="1200">
          <a:solidFill>
            <a:schemeClr val="tx1"/>
          </a:solidFill>
          <a:latin typeface="+mn-lt"/>
          <a:ea typeface="+mn-ea"/>
          <a:cs typeface="+mn-cs"/>
        </a:defRPr>
      </a:lvl1pPr>
      <a:lvl2pPr marL="3901210" algn="l" defTabSz="7802411" rtl="0" eaLnBrk="1" latinLnBrk="0" hangingPunct="1">
        <a:defRPr sz="15288" kern="1200">
          <a:solidFill>
            <a:schemeClr val="tx1"/>
          </a:solidFill>
          <a:latin typeface="+mn-lt"/>
          <a:ea typeface="+mn-ea"/>
          <a:cs typeface="+mn-cs"/>
        </a:defRPr>
      </a:lvl2pPr>
      <a:lvl3pPr marL="7802411" algn="l" defTabSz="7802411" rtl="0" eaLnBrk="1" latinLnBrk="0" hangingPunct="1">
        <a:defRPr sz="15288" kern="1200">
          <a:solidFill>
            <a:schemeClr val="tx1"/>
          </a:solidFill>
          <a:latin typeface="+mn-lt"/>
          <a:ea typeface="+mn-ea"/>
          <a:cs typeface="+mn-cs"/>
        </a:defRPr>
      </a:lvl3pPr>
      <a:lvl4pPr marL="11703619" algn="l" defTabSz="7802411" rtl="0" eaLnBrk="1" latinLnBrk="0" hangingPunct="1">
        <a:defRPr sz="15288" kern="1200">
          <a:solidFill>
            <a:schemeClr val="tx1"/>
          </a:solidFill>
          <a:latin typeface="+mn-lt"/>
          <a:ea typeface="+mn-ea"/>
          <a:cs typeface="+mn-cs"/>
        </a:defRPr>
      </a:lvl4pPr>
      <a:lvl5pPr marL="15604826" algn="l" defTabSz="7802411" rtl="0" eaLnBrk="1" latinLnBrk="0" hangingPunct="1">
        <a:defRPr sz="15288" kern="1200">
          <a:solidFill>
            <a:schemeClr val="tx1"/>
          </a:solidFill>
          <a:latin typeface="+mn-lt"/>
          <a:ea typeface="+mn-ea"/>
          <a:cs typeface="+mn-cs"/>
        </a:defRPr>
      </a:lvl5pPr>
      <a:lvl6pPr marL="19506030" algn="l" defTabSz="7802411" rtl="0" eaLnBrk="1" latinLnBrk="0" hangingPunct="1">
        <a:defRPr sz="15288" kern="1200">
          <a:solidFill>
            <a:schemeClr val="tx1"/>
          </a:solidFill>
          <a:latin typeface="+mn-lt"/>
          <a:ea typeface="+mn-ea"/>
          <a:cs typeface="+mn-cs"/>
        </a:defRPr>
      </a:lvl6pPr>
      <a:lvl7pPr marL="23407240" algn="l" defTabSz="7802411" rtl="0" eaLnBrk="1" latinLnBrk="0" hangingPunct="1">
        <a:defRPr sz="15288" kern="1200">
          <a:solidFill>
            <a:schemeClr val="tx1"/>
          </a:solidFill>
          <a:latin typeface="+mn-lt"/>
          <a:ea typeface="+mn-ea"/>
          <a:cs typeface="+mn-cs"/>
        </a:defRPr>
      </a:lvl7pPr>
      <a:lvl8pPr marL="27308442" algn="l" defTabSz="7802411" rtl="0" eaLnBrk="1" latinLnBrk="0" hangingPunct="1">
        <a:defRPr sz="15288" kern="1200">
          <a:solidFill>
            <a:schemeClr val="tx1"/>
          </a:solidFill>
          <a:latin typeface="+mn-lt"/>
          <a:ea typeface="+mn-ea"/>
          <a:cs typeface="+mn-cs"/>
        </a:defRPr>
      </a:lvl8pPr>
      <a:lvl9pPr marL="31209651" algn="l" defTabSz="7802411" rtl="0" eaLnBrk="1" latinLnBrk="0" hangingPunct="1">
        <a:defRPr sz="152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20000"/>
                <a:lumOff val="80000"/>
              </a:schemeClr>
            </a:gs>
            <a:gs pos="99000">
              <a:schemeClr val="accent1">
                <a:lumMod val="20000"/>
                <a:lumOff val="80000"/>
              </a:schemeClr>
            </a:gs>
          </a:gsLst>
          <a:lin ang="5400000" scaled="1"/>
          <a:tileRect/>
        </a:gradFill>
        <a:effectLst/>
      </p:bgPr>
    </p:bg>
    <p:spTree>
      <p:nvGrpSpPr>
        <p:cNvPr id="1" name=""/>
        <p:cNvGrpSpPr/>
        <p:nvPr/>
      </p:nvGrpSpPr>
      <p:grpSpPr>
        <a:xfrm>
          <a:off x="0" y="0"/>
          <a:ext cx="0" cy="0"/>
          <a:chOff x="0" y="0"/>
          <a:chExt cx="0" cy="0"/>
        </a:xfrm>
      </p:grpSpPr>
      <p:sp>
        <p:nvSpPr>
          <p:cNvPr id="10" name="Rectangle 36">
            <a:extLst>
              <a:ext uri="{FF2B5EF4-FFF2-40B4-BE49-F238E27FC236}">
                <a16:creationId xmlns:a16="http://schemas.microsoft.com/office/drawing/2014/main" id="{B82F2237-BAB6-704C-82F3-FA64CC22DF29}"/>
              </a:ext>
            </a:extLst>
          </p:cNvPr>
          <p:cNvSpPr>
            <a:spLocks noChangeArrowheads="1"/>
          </p:cNvSpPr>
          <p:nvPr userDrawn="1"/>
        </p:nvSpPr>
        <p:spPr bwMode="auto">
          <a:xfrm>
            <a:off x="0" y="14098"/>
            <a:ext cx="43891200" cy="4172264"/>
          </a:xfrm>
          <a:prstGeom prst="rect">
            <a:avLst/>
          </a:prstGeom>
          <a:solidFill>
            <a:schemeClr val="accent1"/>
          </a:solidFill>
          <a:ln w="9525">
            <a:noFill/>
            <a:miter lim="800000"/>
            <a:headEnd/>
            <a:tailEnd/>
          </a:ln>
          <a:effectLst/>
        </p:spPr>
        <p:txBody>
          <a:bodyPr wrap="none" lIns="162554" tIns="81277" rIns="162554" bIns="81277" anchor="ctr"/>
          <a:lstStyle/>
          <a:p>
            <a:pPr>
              <a:defRPr/>
            </a:pPr>
            <a:endParaRPr lang="en-US" sz="8736" dirty="0"/>
          </a:p>
        </p:txBody>
      </p:sp>
      <p:sp>
        <p:nvSpPr>
          <p:cNvPr id="12" name="Text Box 14">
            <a:extLst>
              <a:ext uri="{FF2B5EF4-FFF2-40B4-BE49-F238E27FC236}">
                <a16:creationId xmlns:a16="http://schemas.microsoft.com/office/drawing/2014/main" id="{4FAAEDB7-9BBE-8D43-950B-E1D906765494}"/>
              </a:ext>
            </a:extLst>
          </p:cNvPr>
          <p:cNvSpPr txBox="1">
            <a:spLocks noChangeArrowheads="1"/>
          </p:cNvSpPr>
          <p:nvPr userDrawn="1"/>
        </p:nvSpPr>
        <p:spPr bwMode="auto">
          <a:xfrm>
            <a:off x="640080" y="32214790"/>
            <a:ext cx="5182176" cy="523644"/>
          </a:xfrm>
          <a:prstGeom prst="rect">
            <a:avLst/>
          </a:prstGeom>
          <a:noFill/>
          <a:ln w="9525">
            <a:noFill/>
            <a:miter lim="800000"/>
            <a:headEnd/>
            <a:tailEnd/>
          </a:ln>
          <a:effectLst/>
        </p:spPr>
        <p:txBody>
          <a:bodyPr wrap="square" lIns="162246" tIns="81109" rIns="162246" bIns="81109">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TEMPLATE © 2019</a:t>
            </a:r>
          </a:p>
          <a:p>
            <a:pPr eaLnBrk="0" hangingPunct="0">
              <a:lnSpc>
                <a:spcPct val="65000"/>
              </a:lnSpc>
              <a:spcBef>
                <a:spcPct val="50000"/>
              </a:spcBef>
              <a:defRPr/>
            </a:pPr>
            <a:r>
              <a:rPr lang="en-US" sz="1600" b="1" dirty="0">
                <a:solidFill>
                  <a:schemeClr val="bg1">
                    <a:lumMod val="75000"/>
                  </a:schemeClr>
                </a:solidFill>
                <a:latin typeface="Arial" charset="0"/>
              </a:rPr>
              <a:t>www.PosterPresentations.com</a:t>
            </a:r>
          </a:p>
        </p:txBody>
      </p:sp>
      <p:cxnSp>
        <p:nvCxnSpPr>
          <p:cNvPr id="34" name="Straight Connector 33">
            <a:extLst>
              <a:ext uri="{FF2B5EF4-FFF2-40B4-BE49-F238E27FC236}">
                <a16:creationId xmlns:a16="http://schemas.microsoft.com/office/drawing/2014/main" id="{457BE808-A53B-994E-80E2-9E761219D543}"/>
              </a:ext>
            </a:extLst>
          </p:cNvPr>
          <p:cNvCxnSpPr>
            <a:cxnSpLocks/>
          </p:cNvCxnSpPr>
          <p:nvPr userDrawn="1"/>
        </p:nvCxnSpPr>
        <p:spPr>
          <a:xfrm>
            <a:off x="0" y="4169847"/>
            <a:ext cx="438912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Rounded Rectangle 12">
            <a:extLst>
              <a:ext uri="{FF2B5EF4-FFF2-40B4-BE49-F238E27FC236}">
                <a16:creationId xmlns:a16="http://schemas.microsoft.com/office/drawing/2014/main" id="{42071E14-BFBA-5041-9B7B-1EAD5CCACC7D}"/>
              </a:ext>
            </a:extLst>
          </p:cNvPr>
          <p:cNvSpPr/>
          <p:nvPr userDrawn="1"/>
        </p:nvSpPr>
        <p:spPr>
          <a:xfrm>
            <a:off x="457198" y="4643562"/>
            <a:ext cx="10058400" cy="27432649"/>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36"/>
          </a:p>
        </p:txBody>
      </p:sp>
      <p:sp>
        <p:nvSpPr>
          <p:cNvPr id="18" name="Rounded Rectangle 17">
            <a:extLst>
              <a:ext uri="{FF2B5EF4-FFF2-40B4-BE49-F238E27FC236}">
                <a16:creationId xmlns:a16="http://schemas.microsoft.com/office/drawing/2014/main" id="{4128F8C5-8AC2-BE40-A83F-D9C512F88994}"/>
              </a:ext>
            </a:extLst>
          </p:cNvPr>
          <p:cNvSpPr/>
          <p:nvPr userDrawn="1"/>
        </p:nvSpPr>
        <p:spPr>
          <a:xfrm>
            <a:off x="33375600" y="4643562"/>
            <a:ext cx="10058400" cy="27432649"/>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36"/>
          </a:p>
        </p:txBody>
      </p:sp>
      <p:sp>
        <p:nvSpPr>
          <p:cNvPr id="19" name="Rounded Rectangle 18">
            <a:extLst>
              <a:ext uri="{FF2B5EF4-FFF2-40B4-BE49-F238E27FC236}">
                <a16:creationId xmlns:a16="http://schemas.microsoft.com/office/drawing/2014/main" id="{B721DE94-4EEC-9240-AF22-5C3C7AAC4669}"/>
              </a:ext>
            </a:extLst>
          </p:cNvPr>
          <p:cNvSpPr/>
          <p:nvPr userDrawn="1"/>
        </p:nvSpPr>
        <p:spPr>
          <a:xfrm>
            <a:off x="11427882" y="4643562"/>
            <a:ext cx="10061575" cy="27432649"/>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36"/>
          </a:p>
        </p:txBody>
      </p:sp>
      <p:sp>
        <p:nvSpPr>
          <p:cNvPr id="20" name="Rounded Rectangle 19">
            <a:extLst>
              <a:ext uri="{FF2B5EF4-FFF2-40B4-BE49-F238E27FC236}">
                <a16:creationId xmlns:a16="http://schemas.microsoft.com/office/drawing/2014/main" id="{681182F3-81E6-0A46-A2C3-461A26B01FE5}"/>
              </a:ext>
            </a:extLst>
          </p:cNvPr>
          <p:cNvSpPr/>
          <p:nvPr userDrawn="1"/>
        </p:nvSpPr>
        <p:spPr>
          <a:xfrm>
            <a:off x="22401741" y="4643562"/>
            <a:ext cx="10061575" cy="27432649"/>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36"/>
          </a:p>
        </p:txBody>
      </p:sp>
    </p:spTree>
    <p:extLst>
      <p:ext uri="{BB962C8B-B14F-4D97-AF65-F5344CB8AC3E}">
        <p14:creationId xmlns:p14="http://schemas.microsoft.com/office/powerpoint/2010/main" val="2324832553"/>
      </p:ext>
    </p:extLst>
  </p:cSld>
  <p:clrMap bg1="lt1" tx1="dk1" bg2="lt2" tx2="dk2" accent1="accent1" accent2="accent2" accent3="accent3" accent4="accent4" accent5="accent5" accent6="accent6" hlink="hlink" folHlink="folHlink"/>
  <p:sldLayoutIdLst>
    <p:sldLayoutId id="2147483656" r:id="rId1"/>
  </p:sldLayoutIdLst>
  <p:txStyles>
    <p:titleStyle>
      <a:lvl1pPr algn="ctr" defTabSz="7802411" rtl="0" eaLnBrk="1" latinLnBrk="0" hangingPunct="1">
        <a:spcBef>
          <a:spcPct val="0"/>
        </a:spcBef>
        <a:buNone/>
        <a:defRPr sz="15645" kern="1200">
          <a:solidFill>
            <a:schemeClr val="bg1"/>
          </a:solidFill>
          <a:latin typeface="Trebuchet MS" pitchFamily="34" charset="0"/>
          <a:ea typeface="+mj-ea"/>
          <a:cs typeface="+mj-cs"/>
        </a:defRPr>
      </a:lvl1pPr>
    </p:titleStyle>
    <p:bodyStyle>
      <a:lvl1pPr marL="1354653" indent="-1354653" algn="l" defTabSz="7802411" rtl="0" eaLnBrk="1" latinLnBrk="0" hangingPunct="1">
        <a:spcBef>
          <a:spcPct val="20000"/>
        </a:spcBef>
        <a:buFont typeface="Arial" pitchFamily="34" charset="0"/>
        <a:buChar char="•"/>
        <a:tabLst/>
        <a:defRPr sz="8533" kern="1200">
          <a:solidFill>
            <a:schemeClr val="tx1"/>
          </a:solidFill>
          <a:latin typeface="+mn-lt"/>
          <a:ea typeface="+mn-ea"/>
          <a:cs typeface="+mn-cs"/>
        </a:defRPr>
      </a:lvl1pPr>
      <a:lvl2pPr marL="1354653" indent="-1354653" algn="l" defTabSz="7802411" rtl="0" eaLnBrk="1" latinLnBrk="0" hangingPunct="1">
        <a:spcBef>
          <a:spcPct val="20000"/>
        </a:spcBef>
        <a:buFont typeface="Arial" pitchFamily="34" charset="0"/>
        <a:buChar char="–"/>
        <a:tabLst/>
        <a:defRPr sz="7110" kern="1200">
          <a:solidFill>
            <a:schemeClr val="tx1"/>
          </a:solidFill>
          <a:latin typeface="+mn-lt"/>
          <a:ea typeface="+mn-ea"/>
          <a:cs typeface="+mn-cs"/>
        </a:defRPr>
      </a:lvl2pPr>
      <a:lvl3pPr marL="1354653" indent="-1354653" algn="l" defTabSz="7802411" rtl="0" eaLnBrk="1" latinLnBrk="0" hangingPunct="1">
        <a:spcBef>
          <a:spcPct val="20000"/>
        </a:spcBef>
        <a:buFont typeface="Arial" pitchFamily="34" charset="0"/>
        <a:buChar char="•"/>
        <a:tabLst/>
        <a:defRPr sz="5690" kern="1200">
          <a:solidFill>
            <a:schemeClr val="tx1"/>
          </a:solidFill>
          <a:latin typeface="+mn-lt"/>
          <a:ea typeface="+mn-ea"/>
          <a:cs typeface="+mn-cs"/>
        </a:defRPr>
      </a:lvl3pPr>
      <a:lvl4pPr marL="1354653" indent="-1354653" algn="l" defTabSz="7802411" rtl="0" eaLnBrk="1" latinLnBrk="0" hangingPunct="1">
        <a:spcBef>
          <a:spcPct val="20000"/>
        </a:spcBef>
        <a:buFont typeface="Arial" pitchFamily="34" charset="0"/>
        <a:buChar char="–"/>
        <a:tabLst/>
        <a:defRPr sz="4267" kern="1200">
          <a:solidFill>
            <a:schemeClr val="tx1"/>
          </a:solidFill>
          <a:latin typeface="+mn-lt"/>
          <a:ea typeface="+mn-ea"/>
          <a:cs typeface="+mn-cs"/>
        </a:defRPr>
      </a:lvl4pPr>
      <a:lvl5pPr marL="1354653" indent="-1354653" algn="l" defTabSz="7802411" rtl="0" eaLnBrk="1" latinLnBrk="0" hangingPunct="1">
        <a:spcBef>
          <a:spcPct val="20000"/>
        </a:spcBef>
        <a:buFont typeface="Arial" pitchFamily="34" charset="0"/>
        <a:buChar char="»"/>
        <a:tabLst/>
        <a:defRPr sz="4267" kern="1200">
          <a:solidFill>
            <a:schemeClr val="tx1"/>
          </a:solidFill>
          <a:latin typeface="+mn-lt"/>
          <a:ea typeface="+mn-ea"/>
          <a:cs typeface="+mn-cs"/>
        </a:defRPr>
      </a:lvl5pPr>
      <a:lvl6pPr marL="21456635"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6pPr>
      <a:lvl7pPr marL="25357837"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7pPr>
      <a:lvl8pPr marL="29259046"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8pPr>
      <a:lvl9pPr marL="33160251"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9pPr>
    </p:bodyStyle>
    <p:otherStyle>
      <a:defPPr>
        <a:defRPr lang="en-US"/>
      </a:defPPr>
      <a:lvl1pPr marL="0" algn="l" defTabSz="7802411" rtl="0" eaLnBrk="1" latinLnBrk="0" hangingPunct="1">
        <a:defRPr sz="15288" kern="1200">
          <a:solidFill>
            <a:schemeClr val="tx1"/>
          </a:solidFill>
          <a:latin typeface="+mn-lt"/>
          <a:ea typeface="+mn-ea"/>
          <a:cs typeface="+mn-cs"/>
        </a:defRPr>
      </a:lvl1pPr>
      <a:lvl2pPr marL="3901210" algn="l" defTabSz="7802411" rtl="0" eaLnBrk="1" latinLnBrk="0" hangingPunct="1">
        <a:defRPr sz="15288" kern="1200">
          <a:solidFill>
            <a:schemeClr val="tx1"/>
          </a:solidFill>
          <a:latin typeface="+mn-lt"/>
          <a:ea typeface="+mn-ea"/>
          <a:cs typeface="+mn-cs"/>
        </a:defRPr>
      </a:lvl2pPr>
      <a:lvl3pPr marL="7802411" algn="l" defTabSz="7802411" rtl="0" eaLnBrk="1" latinLnBrk="0" hangingPunct="1">
        <a:defRPr sz="15288" kern="1200">
          <a:solidFill>
            <a:schemeClr val="tx1"/>
          </a:solidFill>
          <a:latin typeface="+mn-lt"/>
          <a:ea typeface="+mn-ea"/>
          <a:cs typeface="+mn-cs"/>
        </a:defRPr>
      </a:lvl3pPr>
      <a:lvl4pPr marL="11703619" algn="l" defTabSz="7802411" rtl="0" eaLnBrk="1" latinLnBrk="0" hangingPunct="1">
        <a:defRPr sz="15288" kern="1200">
          <a:solidFill>
            <a:schemeClr val="tx1"/>
          </a:solidFill>
          <a:latin typeface="+mn-lt"/>
          <a:ea typeface="+mn-ea"/>
          <a:cs typeface="+mn-cs"/>
        </a:defRPr>
      </a:lvl4pPr>
      <a:lvl5pPr marL="15604826" algn="l" defTabSz="7802411" rtl="0" eaLnBrk="1" latinLnBrk="0" hangingPunct="1">
        <a:defRPr sz="15288" kern="1200">
          <a:solidFill>
            <a:schemeClr val="tx1"/>
          </a:solidFill>
          <a:latin typeface="+mn-lt"/>
          <a:ea typeface="+mn-ea"/>
          <a:cs typeface="+mn-cs"/>
        </a:defRPr>
      </a:lvl5pPr>
      <a:lvl6pPr marL="19506030" algn="l" defTabSz="7802411" rtl="0" eaLnBrk="1" latinLnBrk="0" hangingPunct="1">
        <a:defRPr sz="15288" kern="1200">
          <a:solidFill>
            <a:schemeClr val="tx1"/>
          </a:solidFill>
          <a:latin typeface="+mn-lt"/>
          <a:ea typeface="+mn-ea"/>
          <a:cs typeface="+mn-cs"/>
        </a:defRPr>
      </a:lvl6pPr>
      <a:lvl7pPr marL="23407240" algn="l" defTabSz="7802411" rtl="0" eaLnBrk="1" latinLnBrk="0" hangingPunct="1">
        <a:defRPr sz="15288" kern="1200">
          <a:solidFill>
            <a:schemeClr val="tx1"/>
          </a:solidFill>
          <a:latin typeface="+mn-lt"/>
          <a:ea typeface="+mn-ea"/>
          <a:cs typeface="+mn-cs"/>
        </a:defRPr>
      </a:lvl7pPr>
      <a:lvl8pPr marL="27308442" algn="l" defTabSz="7802411" rtl="0" eaLnBrk="1" latinLnBrk="0" hangingPunct="1">
        <a:defRPr sz="15288" kern="1200">
          <a:solidFill>
            <a:schemeClr val="tx1"/>
          </a:solidFill>
          <a:latin typeface="+mn-lt"/>
          <a:ea typeface="+mn-ea"/>
          <a:cs typeface="+mn-cs"/>
        </a:defRPr>
      </a:lvl8pPr>
      <a:lvl9pPr marL="31209651" algn="l" defTabSz="7802411" rtl="0" eaLnBrk="1" latinLnBrk="0" hangingPunct="1">
        <a:defRPr sz="152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statista.com/statistics/1344668/revenue-video-game-worldwide/" TargetMode="Externa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A88C56A-C898-9F4E-8933-9EC817B96972}"/>
              </a:ext>
            </a:extLst>
          </p:cNvPr>
          <p:cNvSpPr>
            <a:spLocks noGrp="1"/>
          </p:cNvSpPr>
          <p:nvPr>
            <p:ph type="body" sz="quarter" idx="10"/>
          </p:nvPr>
        </p:nvSpPr>
        <p:spPr/>
        <p:txBody>
          <a:bodyPr/>
          <a:lstStyle/>
          <a:p>
            <a:r>
              <a:rPr lang="en-US" dirty="0"/>
              <a:t>Arkansas State University</a:t>
            </a:r>
          </a:p>
        </p:txBody>
      </p:sp>
      <p:sp>
        <p:nvSpPr>
          <p:cNvPr id="3" name="Text Placeholder 2">
            <a:extLst>
              <a:ext uri="{FF2B5EF4-FFF2-40B4-BE49-F238E27FC236}">
                <a16:creationId xmlns:a16="http://schemas.microsoft.com/office/drawing/2014/main" id="{368F42AB-0B38-6240-B455-4EAD6491D21A}"/>
              </a:ext>
            </a:extLst>
          </p:cNvPr>
          <p:cNvSpPr>
            <a:spLocks noGrp="1"/>
          </p:cNvSpPr>
          <p:nvPr>
            <p:ph type="body" sz="quarter" idx="11"/>
          </p:nvPr>
        </p:nvSpPr>
        <p:spPr>
          <a:xfrm>
            <a:off x="11430000" y="1964656"/>
            <a:ext cx="21069300" cy="923330"/>
          </a:xfrm>
        </p:spPr>
        <p:txBody>
          <a:bodyPr/>
          <a:lstStyle/>
          <a:p>
            <a:r>
              <a:rPr lang="en-US" dirty="0"/>
              <a:t>Tanner </a:t>
            </a:r>
            <a:r>
              <a:rPr lang="en-US" dirty="0" err="1"/>
              <a:t>Patrom</a:t>
            </a:r>
            <a:endParaRPr lang="en-US" dirty="0"/>
          </a:p>
        </p:txBody>
      </p:sp>
      <p:sp>
        <p:nvSpPr>
          <p:cNvPr id="4" name="Text Placeholder 3">
            <a:extLst>
              <a:ext uri="{FF2B5EF4-FFF2-40B4-BE49-F238E27FC236}">
                <a16:creationId xmlns:a16="http://schemas.microsoft.com/office/drawing/2014/main" id="{C92934C5-F417-4547-A178-F9454BBDDA4A}"/>
              </a:ext>
            </a:extLst>
          </p:cNvPr>
          <p:cNvSpPr>
            <a:spLocks noGrp="1"/>
          </p:cNvSpPr>
          <p:nvPr>
            <p:ph type="body" sz="quarter" idx="12"/>
          </p:nvPr>
        </p:nvSpPr>
        <p:spPr>
          <a:xfrm>
            <a:off x="11430000" y="266652"/>
            <a:ext cx="21069300" cy="1446550"/>
          </a:xfrm>
        </p:spPr>
        <p:txBody>
          <a:bodyPr/>
          <a:lstStyle/>
          <a:p>
            <a:r>
              <a:rPr lang="en-US" sz="4400" dirty="0"/>
              <a:t>Predicting global video game sales: Analyzing genre, publisher, platform, and region influences</a:t>
            </a:r>
          </a:p>
        </p:txBody>
      </p:sp>
      <p:sp>
        <p:nvSpPr>
          <p:cNvPr id="5" name="Text Placeholder 4">
            <a:extLst>
              <a:ext uri="{FF2B5EF4-FFF2-40B4-BE49-F238E27FC236}">
                <a16:creationId xmlns:a16="http://schemas.microsoft.com/office/drawing/2014/main" id="{03371DE7-DCBD-E143-8BC8-F10EEF67D84C}"/>
              </a:ext>
            </a:extLst>
          </p:cNvPr>
          <p:cNvSpPr>
            <a:spLocks noGrp="1"/>
          </p:cNvSpPr>
          <p:nvPr>
            <p:ph type="body" sz="quarter" idx="15"/>
          </p:nvPr>
        </p:nvSpPr>
        <p:spPr/>
        <p:txBody>
          <a:bodyPr/>
          <a:lstStyle/>
          <a:p>
            <a:r>
              <a:rPr lang="en-US" dirty="0"/>
              <a:t>INTRODUCTION</a:t>
            </a:r>
          </a:p>
        </p:txBody>
      </p:sp>
      <p:sp>
        <p:nvSpPr>
          <p:cNvPr id="6" name="Text Placeholder 5">
            <a:extLst>
              <a:ext uri="{FF2B5EF4-FFF2-40B4-BE49-F238E27FC236}">
                <a16:creationId xmlns:a16="http://schemas.microsoft.com/office/drawing/2014/main" id="{A5DE1169-8E44-8344-A5CD-DA0F01E9245D}"/>
              </a:ext>
            </a:extLst>
          </p:cNvPr>
          <p:cNvSpPr>
            <a:spLocks noGrp="1"/>
          </p:cNvSpPr>
          <p:nvPr>
            <p:ph type="body" sz="quarter" idx="17"/>
          </p:nvPr>
        </p:nvSpPr>
        <p:spPr>
          <a:xfrm>
            <a:off x="11391202" y="22643395"/>
            <a:ext cx="10059099" cy="553998"/>
          </a:xfrm>
        </p:spPr>
        <p:txBody>
          <a:bodyPr/>
          <a:lstStyle/>
          <a:p>
            <a:r>
              <a:rPr lang="en-US" dirty="0"/>
              <a:t>OBJECTIVES</a:t>
            </a:r>
          </a:p>
        </p:txBody>
      </p:sp>
      <p:sp>
        <p:nvSpPr>
          <p:cNvPr id="7" name="Text Placeholder 6">
            <a:extLst>
              <a:ext uri="{FF2B5EF4-FFF2-40B4-BE49-F238E27FC236}">
                <a16:creationId xmlns:a16="http://schemas.microsoft.com/office/drawing/2014/main" id="{8A19A437-04D4-5F45-A616-3A5D998A1D8E}"/>
              </a:ext>
            </a:extLst>
          </p:cNvPr>
          <p:cNvSpPr>
            <a:spLocks noGrp="1"/>
          </p:cNvSpPr>
          <p:nvPr>
            <p:ph type="body" sz="quarter" idx="18"/>
          </p:nvPr>
        </p:nvSpPr>
        <p:spPr>
          <a:xfrm>
            <a:off x="22440900" y="5149007"/>
            <a:ext cx="10058400" cy="553998"/>
          </a:xfrm>
        </p:spPr>
        <p:txBody>
          <a:bodyPr/>
          <a:lstStyle/>
          <a:p>
            <a:r>
              <a:rPr lang="en-US" dirty="0"/>
              <a:t>MATERIALS and METHODS</a:t>
            </a:r>
          </a:p>
        </p:txBody>
      </p:sp>
      <p:sp>
        <p:nvSpPr>
          <p:cNvPr id="8" name="Text Placeholder 7">
            <a:extLst>
              <a:ext uri="{FF2B5EF4-FFF2-40B4-BE49-F238E27FC236}">
                <a16:creationId xmlns:a16="http://schemas.microsoft.com/office/drawing/2014/main" id="{527E62BD-C7ED-5840-AD8F-AB2265CC8F56}"/>
              </a:ext>
            </a:extLst>
          </p:cNvPr>
          <p:cNvSpPr>
            <a:spLocks noGrp="1"/>
          </p:cNvSpPr>
          <p:nvPr>
            <p:ph type="body" sz="quarter" idx="19"/>
          </p:nvPr>
        </p:nvSpPr>
        <p:spPr>
          <a:xfrm>
            <a:off x="22325902" y="16459200"/>
            <a:ext cx="10058400" cy="553998"/>
          </a:xfrm>
        </p:spPr>
        <p:txBody>
          <a:bodyPr/>
          <a:lstStyle/>
          <a:p>
            <a:r>
              <a:rPr lang="en-US" dirty="0"/>
              <a:t>RESULTS</a:t>
            </a:r>
          </a:p>
        </p:txBody>
      </p:sp>
      <p:sp>
        <p:nvSpPr>
          <p:cNvPr id="9" name="Text Placeholder 8">
            <a:extLst>
              <a:ext uri="{FF2B5EF4-FFF2-40B4-BE49-F238E27FC236}">
                <a16:creationId xmlns:a16="http://schemas.microsoft.com/office/drawing/2014/main" id="{24A6263A-4C35-7147-8D90-4054A0A02347}"/>
              </a:ext>
            </a:extLst>
          </p:cNvPr>
          <p:cNvSpPr>
            <a:spLocks noGrp="1"/>
          </p:cNvSpPr>
          <p:nvPr>
            <p:ph type="body" sz="quarter" idx="20"/>
          </p:nvPr>
        </p:nvSpPr>
        <p:spPr/>
        <p:txBody>
          <a:bodyPr/>
          <a:lstStyle/>
          <a:p>
            <a:r>
              <a:rPr lang="en-US" dirty="0"/>
              <a:t>CONCLUSIONS</a:t>
            </a:r>
          </a:p>
        </p:txBody>
      </p:sp>
      <p:sp>
        <p:nvSpPr>
          <p:cNvPr id="10" name="Text Placeholder 9">
            <a:extLst>
              <a:ext uri="{FF2B5EF4-FFF2-40B4-BE49-F238E27FC236}">
                <a16:creationId xmlns:a16="http://schemas.microsoft.com/office/drawing/2014/main" id="{099B1F13-D3D0-F942-946A-23CAE9ECBE0B}"/>
              </a:ext>
            </a:extLst>
          </p:cNvPr>
          <p:cNvSpPr>
            <a:spLocks noGrp="1"/>
          </p:cNvSpPr>
          <p:nvPr>
            <p:ph type="body" sz="quarter" idx="21"/>
          </p:nvPr>
        </p:nvSpPr>
        <p:spPr>
          <a:xfrm>
            <a:off x="33375600" y="24820870"/>
            <a:ext cx="10058400" cy="553998"/>
          </a:xfrm>
        </p:spPr>
        <p:txBody>
          <a:bodyPr/>
          <a:lstStyle/>
          <a:p>
            <a:r>
              <a:rPr lang="en-US" dirty="0"/>
              <a:t>REFERENCES</a:t>
            </a:r>
          </a:p>
        </p:txBody>
      </p:sp>
      <p:sp>
        <p:nvSpPr>
          <p:cNvPr id="12" name="Text Placeholder 11">
            <a:extLst>
              <a:ext uri="{FF2B5EF4-FFF2-40B4-BE49-F238E27FC236}">
                <a16:creationId xmlns:a16="http://schemas.microsoft.com/office/drawing/2014/main" id="{4614F892-6D6E-EC44-9CF5-9E88641C3D98}"/>
              </a:ext>
            </a:extLst>
          </p:cNvPr>
          <p:cNvSpPr>
            <a:spLocks noGrp="1"/>
          </p:cNvSpPr>
          <p:nvPr>
            <p:ph type="body" sz="quarter" idx="16"/>
          </p:nvPr>
        </p:nvSpPr>
        <p:spPr>
          <a:xfrm>
            <a:off x="457200" y="5703005"/>
            <a:ext cx="10058400" cy="14034611"/>
          </a:xfrm>
        </p:spPr>
        <p:txBody>
          <a:bodyPr/>
          <a:lstStyle/>
          <a:p>
            <a:pPr marL="0" marR="0"/>
            <a:r>
              <a:rPr lang="en-US" sz="2400" dirty="0">
                <a:effectLst/>
                <a:latin typeface="Times New Roman" panose="02020603050405020304" pitchFamily="18" charset="0"/>
                <a:ea typeface="Times New Roman" panose="02020603050405020304" pitchFamily="18" charset="0"/>
              </a:rPr>
              <a:t>The video game industry, from its infancy to its modern-day status as a pillar of entertainment for families and individuals, has seen a remarkable evolution. Early games adopted a simple gameplay, limited by the software and hardware of its time, that were often enjoyed by users in solidarity or in small social groups. The industry had a limited audience that mainly consisted of enthusiasts. Consoles would not be found in a large portion of households and at the earliest stage required participants to travel to arcades which housed the machines powering developed games. Publishers and development teams were small and unaware of the impact that their work would have as the industry matured. </a:t>
            </a:r>
          </a:p>
          <a:p>
            <a:pPr marL="0" marR="0"/>
            <a:endParaRPr lang="en-US" sz="2400" dirty="0">
              <a:effectLst/>
              <a:latin typeface="Times New Roman" panose="02020603050405020304" pitchFamily="18" charset="0"/>
              <a:ea typeface="Times New Roman" panose="02020603050405020304" pitchFamily="18" charset="0"/>
            </a:endParaRPr>
          </a:p>
          <a:p>
            <a:pPr marL="0" marR="0"/>
            <a:r>
              <a:rPr lang="en-US" sz="2400" dirty="0">
                <a:effectLst/>
                <a:latin typeface="Times New Roman" panose="02020603050405020304" pitchFamily="18" charset="0"/>
                <a:ea typeface="Times New Roman" panose="02020603050405020304" pitchFamily="18" charset="0"/>
              </a:rPr>
              <a:t>Forwarding to the present, with the help of advancements in technology, the video game sector has evolved into an industry generating millions in revenue. Games are often characterized by cutting edge graphics, realistic physics, and complex AI, supported by powerful consoles and mobile devices. Creators offer complex storytelling and artistic expression within their developed games. Culturally, video games no longer encompass small audiences. There are organized multiplayer gaming events and streaming platforms that offer more engagement from the community. Like it or not, video games are recognized as an integral part of global culture, influencing societal trends and values. </a:t>
            </a:r>
          </a:p>
          <a:p>
            <a:endParaRPr lang="en-US" sz="2400" dirty="0">
              <a:latin typeface="Times New Roman" panose="02020603050405020304" pitchFamily="18" charset="0"/>
              <a:ea typeface="Times New Roman" panose="02020603050405020304" pitchFamily="18" charset="0"/>
            </a:endParaRPr>
          </a:p>
          <a:p>
            <a:r>
              <a:rPr lang="en-US" sz="2400" dirty="0">
                <a:effectLst/>
                <a:latin typeface="Times New Roman" panose="02020603050405020304" pitchFamily="18" charset="0"/>
                <a:ea typeface="Times New Roman" panose="02020603050405020304" pitchFamily="18" charset="0"/>
              </a:rPr>
              <a:t>Video game sales are heavily influenced by multiple factors, including technological advancements, changing consumer demographics, and the growing variety of consoles offered to gamers. Among these factors, three stand out as being key elements affecting a video game’s success, genre, publisher, and platform. Monetarily, it is of great value to a company to be able to estimate the number of sales. Worldwide, video games generated 406.2 billion dollars in revenue with an upward trend in revenue in the coming years. It is estimated that in 2029 video games would have generated 666.69 dollars in revenue [1]. This study aims to identify patterns, correlations, and trends that could inform predictive models and strategic decision-making in game development and marketing.</a:t>
            </a:r>
          </a:p>
          <a:p>
            <a:endParaRPr lang="en-US" sz="2400" dirty="0"/>
          </a:p>
        </p:txBody>
      </p:sp>
      <p:sp>
        <p:nvSpPr>
          <p:cNvPr id="13" name="Text Placeholder 12">
            <a:extLst>
              <a:ext uri="{FF2B5EF4-FFF2-40B4-BE49-F238E27FC236}">
                <a16:creationId xmlns:a16="http://schemas.microsoft.com/office/drawing/2014/main" id="{4DD4B619-430D-8A45-B4E0-96F5F4B5F4A9}"/>
              </a:ext>
            </a:extLst>
          </p:cNvPr>
          <p:cNvSpPr>
            <a:spLocks noGrp="1"/>
          </p:cNvSpPr>
          <p:nvPr>
            <p:ph type="body" sz="quarter" idx="23"/>
          </p:nvPr>
        </p:nvSpPr>
        <p:spPr>
          <a:xfrm>
            <a:off x="11391902" y="23065209"/>
            <a:ext cx="10058399" cy="9307163"/>
          </a:xfrm>
        </p:spPr>
        <p:txBody>
          <a:bodyPr/>
          <a:lstStyle/>
          <a:p>
            <a:r>
              <a:rPr lang="en-US" sz="2400" dirty="0">
                <a:effectLst/>
                <a:latin typeface="Times New Roman" panose="02020603050405020304" pitchFamily="18" charset="0"/>
                <a:ea typeface="Times New Roman" panose="02020603050405020304" pitchFamily="18" charset="0"/>
              </a:rPr>
              <a:t>In our analysis we aimed to predict video game sales using platform creator, publisher, genre, and regional sales data as our predictors. The goal was to identify which factors significantly influence global sales. The choice of models and techniques kept this goal in mind. A linear regression and random forest model were chosen to try and accommodate the mixture of categorical and numerical data. Linear regression, with its simplicity and interpretability, was useful in understanding the direct influences of the chosen predictors on a video games success. Multiple linear regression models were created to evaluate the usefulness/influence of certain chosen predictors. The predictors in the first model were genre, publisher, and platform creator. The predictors in the second model were North American, Europe, Japan, and other sales. The predictors in the third model were a combination of the two using genre, publisher, platform creator, and one of the four regional sales attributes. Seeing as there was bound to be non-linearity among the predictors, a random forest model was chosen for its robustness and ability to capture complicated relationships between the predictors. The primary metrics for evaluation were Mean Squared Error (MSE) and an R</a:t>
            </a:r>
            <a:r>
              <a:rPr lang="en-US" sz="2400" baseline="30000" dirty="0">
                <a:effectLst/>
                <a:latin typeface="Times New Roman" panose="02020603050405020304" pitchFamily="18" charset="0"/>
                <a:ea typeface="Times New Roman" panose="02020603050405020304" pitchFamily="18" charset="0"/>
              </a:rPr>
              <a:t>2</a:t>
            </a:r>
            <a:r>
              <a:rPr lang="en-US" sz="2400" dirty="0">
                <a:effectLst/>
                <a:latin typeface="Times New Roman" panose="02020603050405020304" pitchFamily="18" charset="0"/>
                <a:ea typeface="Times New Roman" panose="02020603050405020304" pitchFamily="18" charset="0"/>
              </a:rPr>
              <a:t> score. A lower MSE would indicate the model has a closer prediction to the actual sales figure. An R</a:t>
            </a:r>
            <a:r>
              <a:rPr lang="en-US" sz="2400" baseline="30000" dirty="0">
                <a:effectLst/>
                <a:latin typeface="Times New Roman" panose="02020603050405020304" pitchFamily="18" charset="0"/>
                <a:ea typeface="Times New Roman" panose="02020603050405020304" pitchFamily="18" charset="0"/>
              </a:rPr>
              <a:t>2</a:t>
            </a:r>
            <a:r>
              <a:rPr lang="en-US" sz="2400" dirty="0">
                <a:effectLst/>
                <a:latin typeface="Times New Roman" panose="02020603050405020304" pitchFamily="18" charset="0"/>
                <a:ea typeface="Times New Roman" panose="02020603050405020304" pitchFamily="18" charset="0"/>
              </a:rPr>
              <a:t> score, ranging from 0 to 1, indicates how well the variance in global sales is explained by the model. In the results we will be using R</a:t>
            </a:r>
            <a:r>
              <a:rPr lang="en-US" sz="2400" baseline="30000" dirty="0">
                <a:effectLst/>
                <a:latin typeface="Times New Roman" panose="02020603050405020304" pitchFamily="18" charset="0"/>
                <a:ea typeface="Times New Roman" panose="02020603050405020304" pitchFamily="18" charset="0"/>
              </a:rPr>
              <a:t>2</a:t>
            </a:r>
            <a:r>
              <a:rPr lang="en-US" sz="2400" dirty="0">
                <a:effectLst/>
                <a:latin typeface="Times New Roman" panose="02020603050405020304" pitchFamily="18" charset="0"/>
                <a:ea typeface="Times New Roman" panose="02020603050405020304" pitchFamily="18" charset="0"/>
              </a:rPr>
              <a:t> to evaluate the explanatory power of each model and the MSE for prediction accuracy. </a:t>
            </a:r>
          </a:p>
          <a:p>
            <a:endParaRPr lang="en-US" sz="2400" dirty="0"/>
          </a:p>
        </p:txBody>
      </p:sp>
      <p:sp>
        <p:nvSpPr>
          <p:cNvPr id="14" name="Text Placeholder 13">
            <a:extLst>
              <a:ext uri="{FF2B5EF4-FFF2-40B4-BE49-F238E27FC236}">
                <a16:creationId xmlns:a16="http://schemas.microsoft.com/office/drawing/2014/main" id="{A24D8D8C-BE60-804E-9306-8CEF739EA2BB}"/>
              </a:ext>
            </a:extLst>
          </p:cNvPr>
          <p:cNvSpPr>
            <a:spLocks noGrp="1"/>
          </p:cNvSpPr>
          <p:nvPr>
            <p:ph type="body" sz="quarter" idx="24"/>
          </p:nvPr>
        </p:nvSpPr>
        <p:spPr>
          <a:xfrm>
            <a:off x="22555203" y="5919348"/>
            <a:ext cx="10058400" cy="10193560"/>
          </a:xfrm>
        </p:spPr>
        <p:txBody>
          <a:bodyPr/>
          <a:lstStyle/>
          <a:p>
            <a:pPr marL="0" marR="0"/>
            <a:r>
              <a:rPr lang="en-US" sz="2400" dirty="0">
                <a:effectLst/>
                <a:latin typeface="Times New Roman" panose="02020603050405020304" pitchFamily="18" charset="0"/>
                <a:ea typeface="Times New Roman" panose="02020603050405020304" pitchFamily="18" charset="0"/>
              </a:rPr>
              <a:t>The language of choice in the analysis was Python. For the exploratory data analysis </a:t>
            </a:r>
            <a:r>
              <a:rPr lang="en-US" sz="2400" i="1" dirty="0">
                <a:effectLst/>
                <a:latin typeface="Times New Roman" panose="02020603050405020304" pitchFamily="18" charset="0"/>
                <a:ea typeface="Times New Roman" panose="02020603050405020304" pitchFamily="18" charset="0"/>
              </a:rPr>
              <a:t>Pandas, </a:t>
            </a:r>
            <a:r>
              <a:rPr lang="en-US" sz="2400" i="1" dirty="0" err="1">
                <a:effectLst/>
                <a:latin typeface="Times New Roman" panose="02020603050405020304" pitchFamily="18" charset="0"/>
                <a:ea typeface="Times New Roman" panose="02020603050405020304" pitchFamily="18" charset="0"/>
              </a:rPr>
              <a:t>Numpy</a:t>
            </a:r>
            <a:r>
              <a:rPr lang="en-US" sz="2400" i="1" dirty="0">
                <a:effectLst/>
                <a:latin typeface="Times New Roman" panose="02020603050405020304" pitchFamily="18" charset="0"/>
                <a:ea typeface="Times New Roman" panose="02020603050405020304" pitchFamily="18" charset="0"/>
              </a:rPr>
              <a:t>, Matplotlib, and Seaborn </a:t>
            </a:r>
            <a:r>
              <a:rPr lang="en-US" sz="2400" dirty="0">
                <a:effectLst/>
                <a:latin typeface="Times New Roman" panose="02020603050405020304" pitchFamily="18" charset="0"/>
                <a:ea typeface="Times New Roman" panose="02020603050405020304" pitchFamily="18" charset="0"/>
              </a:rPr>
              <a:t>were used. Building the models involved </a:t>
            </a:r>
            <a:r>
              <a:rPr lang="en-US" sz="2400" i="1" dirty="0">
                <a:effectLst/>
                <a:latin typeface="Times New Roman" panose="02020603050405020304" pitchFamily="18" charset="0"/>
                <a:ea typeface="Times New Roman" panose="02020603050405020304" pitchFamily="18" charset="0"/>
              </a:rPr>
              <a:t>Pandas and </a:t>
            </a:r>
            <a:r>
              <a:rPr lang="en-US" sz="2400" i="1" dirty="0" err="1">
                <a:effectLst/>
                <a:latin typeface="Times New Roman" panose="02020603050405020304" pitchFamily="18" charset="0"/>
                <a:ea typeface="Times New Roman" panose="02020603050405020304" pitchFamily="18" charset="0"/>
              </a:rPr>
              <a:t>SciKit</a:t>
            </a:r>
            <a:r>
              <a:rPr lang="en-US" sz="2400" i="1" dirty="0">
                <a:effectLst/>
                <a:latin typeface="Times New Roman" panose="02020603050405020304" pitchFamily="18" charset="0"/>
                <a:ea typeface="Times New Roman" panose="02020603050405020304" pitchFamily="18" charset="0"/>
              </a:rPr>
              <a:t>-Learn</a:t>
            </a:r>
            <a:r>
              <a:rPr lang="en-US" sz="2400"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There will be more to follow here after building out the Random Forest). </a:t>
            </a:r>
            <a:r>
              <a:rPr lang="en-US" sz="2400" dirty="0">
                <a:effectLst/>
                <a:latin typeface="Times New Roman" panose="02020603050405020304" pitchFamily="18" charset="0"/>
                <a:ea typeface="Times New Roman" panose="02020603050405020304" pitchFamily="18" charset="0"/>
              </a:rPr>
              <a:t>The code will be made available on GitHub through the following public repository [3].</a:t>
            </a:r>
          </a:p>
          <a:p>
            <a:pPr marL="0" marR="0"/>
            <a:endParaRPr lang="en-US" sz="2400" dirty="0">
              <a:effectLst/>
              <a:latin typeface="Times New Roman" panose="02020603050405020304" pitchFamily="18" charset="0"/>
              <a:ea typeface="Times New Roman" panose="02020603050405020304" pitchFamily="18" charset="0"/>
            </a:endParaRPr>
          </a:p>
          <a:p>
            <a:pPr marL="0" marR="0"/>
            <a:r>
              <a:rPr lang="en-US" sz="2400" dirty="0">
                <a:effectLst/>
                <a:latin typeface="Times New Roman" panose="02020603050405020304" pitchFamily="18" charset="0"/>
                <a:ea typeface="Times New Roman" panose="02020603050405020304" pitchFamily="18" charset="0"/>
              </a:rPr>
              <a:t>The dataset [2] contains a list of video games with sales greater than 100,000 copies. Fields include rank, name, platform, year, genre, and publisher. Fields also list sales from North America, Europe, Japan, and other countries, with a global sales field summing the prior. The data was gathered by scraping the website </a:t>
            </a:r>
            <a:r>
              <a:rPr lang="en-US" sz="2400" dirty="0" err="1">
                <a:effectLst/>
                <a:latin typeface="Times New Roman" panose="02020603050405020304" pitchFamily="18" charset="0"/>
                <a:ea typeface="Times New Roman" panose="02020603050405020304" pitchFamily="18" charset="0"/>
              </a:rPr>
              <a:t>vgchartz.com</a:t>
            </a:r>
            <a:r>
              <a:rPr lang="en-US" sz="2400" dirty="0">
                <a:effectLst/>
                <a:latin typeface="Times New Roman" panose="02020603050405020304" pitchFamily="18" charset="0"/>
                <a:ea typeface="Times New Roman" panose="02020603050405020304" pitchFamily="18" charset="0"/>
              </a:rPr>
              <a:t>. There are 16,598 records. The rank column was nothing more than just an incremental number ordered from greatest global sales of a video game to the least global sales. There was not much use found to that column, so it was not used in the analysis. There were also 329 missing values found, 271 coming from the year column, and 58 coming from the publisher column. A year attribute will not have much of an effect on our analysis and would be hard to correct without searching for every game and correcting. A publisher is needed for the analysis but would again be hard to correct without researching for each. With a total of 16,598 entries the rows with missing values could be dropped, with the dataset now containing 16,291 entries. The percentage of missing values in year and publisher columns was relatively small (1.63% and 0.35% respectively), so this approach shouldn't significantly impact the overall analysis.</a:t>
            </a:r>
          </a:p>
          <a:p>
            <a:endParaRPr lang="en-US" sz="2400" dirty="0"/>
          </a:p>
        </p:txBody>
      </p:sp>
      <p:sp>
        <p:nvSpPr>
          <p:cNvPr id="15" name="Text Placeholder 14">
            <a:extLst>
              <a:ext uri="{FF2B5EF4-FFF2-40B4-BE49-F238E27FC236}">
                <a16:creationId xmlns:a16="http://schemas.microsoft.com/office/drawing/2014/main" id="{573F2124-F9EB-C443-9990-BDE8295F860C}"/>
              </a:ext>
            </a:extLst>
          </p:cNvPr>
          <p:cNvSpPr>
            <a:spLocks noGrp="1"/>
          </p:cNvSpPr>
          <p:nvPr>
            <p:ph type="body" sz="quarter" idx="25"/>
          </p:nvPr>
        </p:nvSpPr>
        <p:spPr>
          <a:xfrm>
            <a:off x="22555203" y="17148879"/>
            <a:ext cx="10058400" cy="10341293"/>
          </a:xfrm>
        </p:spPr>
        <p:txBody>
          <a:bodyPr/>
          <a:lstStyle/>
          <a:p>
            <a:pPr marL="0" marR="0"/>
            <a:r>
              <a:rPr lang="en-US" sz="2400" dirty="0">
                <a:effectLst/>
                <a:latin typeface="Times New Roman" panose="02020603050405020304" pitchFamily="18" charset="0"/>
                <a:ea typeface="Times New Roman" panose="02020603050405020304" pitchFamily="18" charset="0"/>
              </a:rPr>
              <a:t>The first linear regression model reported.</a:t>
            </a:r>
          </a:p>
          <a:p>
            <a:pPr marL="342900" marR="0" lvl="0" indent="-342900">
              <a:buFont typeface="Times New Roman" panose="02020603050405020304" pitchFamily="18" charset="0"/>
              <a:buChar char="-"/>
            </a:pPr>
            <a:r>
              <a:rPr lang="en-US" sz="2400" dirty="0">
                <a:effectLst/>
                <a:latin typeface="Times New Roman" panose="02020603050405020304" pitchFamily="18" charset="0"/>
                <a:ea typeface="Times New Roman" panose="02020603050405020304" pitchFamily="18" charset="0"/>
              </a:rPr>
              <a:t>MSE = 1.01 × 10</a:t>
            </a:r>
            <a:r>
              <a:rPr lang="en-US" sz="2400" baseline="30000" dirty="0">
                <a:effectLst/>
                <a:latin typeface="Times New Roman" panose="02020603050405020304" pitchFamily="18" charset="0"/>
                <a:ea typeface="Times New Roman" panose="02020603050405020304" pitchFamily="18" charset="0"/>
              </a:rPr>
              <a:t>23</a:t>
            </a:r>
            <a:r>
              <a:rPr lang="en-US" sz="2400" dirty="0">
                <a:effectLst/>
                <a:latin typeface="Times New Roman" panose="02020603050405020304" pitchFamily="18" charset="0"/>
                <a:ea typeface="Times New Roman" panose="02020603050405020304" pitchFamily="18" charset="0"/>
              </a:rPr>
              <a:t> </a:t>
            </a:r>
          </a:p>
          <a:p>
            <a:pPr marL="342900" marR="0" lvl="0" indent="-342900">
              <a:buFont typeface="Times New Roman" panose="02020603050405020304" pitchFamily="18" charset="0"/>
              <a:buChar char="-"/>
            </a:pPr>
            <a:r>
              <a:rPr lang="en-US" sz="2400" dirty="0">
                <a:effectLst/>
                <a:latin typeface="Times New Roman" panose="02020603050405020304" pitchFamily="18" charset="0"/>
                <a:ea typeface="Times New Roman" panose="02020603050405020304" pitchFamily="18" charset="0"/>
              </a:rPr>
              <a:t>R</a:t>
            </a:r>
            <a:r>
              <a:rPr lang="en-US" sz="2400" baseline="30000" dirty="0">
                <a:effectLst/>
                <a:latin typeface="Times New Roman" panose="02020603050405020304" pitchFamily="18" charset="0"/>
                <a:ea typeface="Times New Roman" panose="02020603050405020304" pitchFamily="18" charset="0"/>
              </a:rPr>
              <a:t>2</a:t>
            </a:r>
            <a:r>
              <a:rPr lang="en-US" sz="2400" dirty="0">
                <a:effectLst/>
                <a:latin typeface="Times New Roman" panose="02020603050405020304" pitchFamily="18" charset="0"/>
                <a:ea typeface="Times New Roman" panose="02020603050405020304" pitchFamily="18" charset="0"/>
              </a:rPr>
              <a:t> = -2.36 × 10</a:t>
            </a:r>
            <a:r>
              <a:rPr lang="en-US" sz="2400" baseline="30000" dirty="0">
                <a:effectLst/>
                <a:latin typeface="Times New Roman" panose="02020603050405020304" pitchFamily="18" charset="0"/>
                <a:ea typeface="Times New Roman" panose="02020603050405020304" pitchFamily="18" charset="0"/>
              </a:rPr>
              <a:t>22</a:t>
            </a:r>
            <a:endParaRPr lang="en-US" sz="2400" dirty="0">
              <a:effectLst/>
              <a:latin typeface="Times New Roman" panose="02020603050405020304" pitchFamily="18" charset="0"/>
              <a:ea typeface="Times New Roman" panose="02020603050405020304" pitchFamily="18" charset="0"/>
            </a:endParaRPr>
          </a:p>
          <a:p>
            <a:pPr marL="0" marR="0"/>
            <a:r>
              <a:rPr lang="en-US" sz="2400" dirty="0">
                <a:effectLst/>
                <a:latin typeface="Times New Roman" panose="02020603050405020304" pitchFamily="18" charset="0"/>
                <a:ea typeface="Times New Roman" panose="02020603050405020304" pitchFamily="18" charset="0"/>
              </a:rPr>
              <a:t>These results would suggest the model was not an appropriate fit when using the predictors genre, publisher, and platform creator. This outcome is likely due to the non-linear relationships between the features and our target variable.</a:t>
            </a:r>
          </a:p>
          <a:p>
            <a:pPr marL="0" marR="0"/>
            <a:r>
              <a:rPr lang="en-US" sz="2400" dirty="0">
                <a:effectLst/>
                <a:latin typeface="Times New Roman" panose="02020603050405020304" pitchFamily="18" charset="0"/>
                <a:ea typeface="Times New Roman" panose="02020603050405020304" pitchFamily="18" charset="0"/>
              </a:rPr>
              <a:t>The second linear regression model reported.</a:t>
            </a:r>
          </a:p>
          <a:p>
            <a:pPr marL="342900" marR="0" lvl="0" indent="-342900">
              <a:buFont typeface="Times New Roman" panose="02020603050405020304" pitchFamily="18" charset="0"/>
              <a:buChar char="-"/>
            </a:pPr>
            <a:r>
              <a:rPr lang="en-US" sz="2400" dirty="0">
                <a:effectLst/>
                <a:latin typeface="Times New Roman" panose="02020603050405020304" pitchFamily="18" charset="0"/>
                <a:ea typeface="Times New Roman" panose="02020603050405020304" pitchFamily="18" charset="0"/>
              </a:rPr>
              <a:t>MSE = 2.87 × 10</a:t>
            </a:r>
            <a:r>
              <a:rPr lang="en-US" sz="2400" baseline="30000" dirty="0">
                <a:effectLst/>
                <a:latin typeface="Times New Roman" panose="02020603050405020304" pitchFamily="18" charset="0"/>
                <a:ea typeface="Times New Roman" panose="02020603050405020304" pitchFamily="18" charset="0"/>
              </a:rPr>
              <a:t>-5</a:t>
            </a:r>
            <a:endParaRPr lang="en-US" sz="2400" dirty="0">
              <a:effectLst/>
              <a:latin typeface="Times New Roman" panose="02020603050405020304" pitchFamily="18" charset="0"/>
              <a:ea typeface="Times New Roman" panose="02020603050405020304" pitchFamily="18" charset="0"/>
            </a:endParaRPr>
          </a:p>
          <a:p>
            <a:pPr marL="342900" marR="0" lvl="0" indent="-342900">
              <a:buFont typeface="Times New Roman" panose="02020603050405020304" pitchFamily="18" charset="0"/>
              <a:buChar char="-"/>
            </a:pPr>
            <a:r>
              <a:rPr lang="en-US" sz="2400" dirty="0">
                <a:effectLst/>
                <a:latin typeface="Times New Roman" panose="02020603050405020304" pitchFamily="18" charset="0"/>
                <a:ea typeface="Times New Roman" panose="02020603050405020304" pitchFamily="18" charset="0"/>
              </a:rPr>
              <a:t>R</a:t>
            </a:r>
            <a:r>
              <a:rPr lang="en-US" sz="2400" baseline="30000" dirty="0">
                <a:effectLst/>
                <a:latin typeface="Times New Roman" panose="02020603050405020304" pitchFamily="18" charset="0"/>
                <a:ea typeface="Times New Roman" panose="02020603050405020304" pitchFamily="18" charset="0"/>
              </a:rPr>
              <a:t>2</a:t>
            </a:r>
            <a:r>
              <a:rPr lang="en-US" sz="2400" dirty="0">
                <a:effectLst/>
                <a:latin typeface="Times New Roman" panose="02020603050405020304" pitchFamily="18" charset="0"/>
                <a:ea typeface="Times New Roman" panose="02020603050405020304" pitchFamily="18" charset="0"/>
              </a:rPr>
              <a:t> = 0.9999932860147335</a:t>
            </a:r>
          </a:p>
          <a:p>
            <a:pPr marL="0" marR="0"/>
            <a:r>
              <a:rPr lang="en-US" sz="2400" dirty="0">
                <a:effectLst/>
                <a:latin typeface="Times New Roman" panose="02020603050405020304" pitchFamily="18" charset="0"/>
                <a:ea typeface="Times New Roman" panose="02020603050405020304" pitchFamily="18" charset="0"/>
              </a:rPr>
              <a:t>As a reminder the features used in this model were all the regional sales data and targeted to predict the global sales data. The model fits very well. This result is expected however, as global sales are directly correlated with the sum of regional sales. The model is tailored to the data and is not of much use.</a:t>
            </a:r>
          </a:p>
          <a:p>
            <a:pPr marL="0" marR="0"/>
            <a:r>
              <a:rPr lang="en-US" sz="2400" dirty="0">
                <a:effectLst/>
                <a:latin typeface="Times New Roman" panose="02020603050405020304" pitchFamily="18" charset="0"/>
                <a:ea typeface="Times New Roman" panose="02020603050405020304" pitchFamily="18" charset="0"/>
              </a:rPr>
              <a:t>The third linear regression model reported.</a:t>
            </a:r>
          </a:p>
          <a:p>
            <a:pPr marL="342900" marR="0" lvl="0" indent="-342900">
              <a:buFont typeface="Times New Roman" panose="02020603050405020304" pitchFamily="18" charset="0"/>
              <a:buChar char="-"/>
            </a:pPr>
            <a:r>
              <a:rPr lang="en-US" sz="2400" dirty="0" err="1">
                <a:effectLst/>
                <a:latin typeface="Times New Roman" panose="02020603050405020304" pitchFamily="18" charset="0"/>
                <a:ea typeface="Times New Roman" panose="02020603050405020304" pitchFamily="18" charset="0"/>
              </a:rPr>
              <a:t>NA_Sales</a:t>
            </a:r>
            <a:r>
              <a:rPr lang="en-US" sz="2400" dirty="0">
                <a:effectLst/>
                <a:latin typeface="Times New Roman" panose="02020603050405020304" pitchFamily="18" charset="0"/>
                <a:ea typeface="Times New Roman" panose="02020603050405020304" pitchFamily="18" charset="0"/>
              </a:rPr>
              <a:t>: MSE: 0.316, R</a:t>
            </a:r>
            <a:r>
              <a:rPr lang="en-US" sz="2400" baseline="30000" dirty="0">
                <a:effectLst/>
                <a:latin typeface="Times New Roman" panose="02020603050405020304" pitchFamily="18" charset="0"/>
                <a:ea typeface="Times New Roman" panose="02020603050405020304" pitchFamily="18" charset="0"/>
              </a:rPr>
              <a:t>2</a:t>
            </a:r>
            <a:r>
              <a:rPr lang="en-US" sz="2400" dirty="0">
                <a:effectLst/>
                <a:latin typeface="Times New Roman" panose="02020603050405020304" pitchFamily="18" charset="0"/>
                <a:ea typeface="Times New Roman" panose="02020603050405020304" pitchFamily="18" charset="0"/>
              </a:rPr>
              <a:t>: 0.925</a:t>
            </a:r>
          </a:p>
          <a:p>
            <a:pPr marL="342900" marR="0" lvl="0" indent="-342900">
              <a:buFont typeface="Times New Roman" panose="02020603050405020304" pitchFamily="18" charset="0"/>
              <a:buChar char="-"/>
            </a:pPr>
            <a:r>
              <a:rPr lang="en-US" sz="2400" dirty="0" err="1">
                <a:effectLst/>
                <a:latin typeface="Times New Roman" panose="02020603050405020304" pitchFamily="18" charset="0"/>
                <a:ea typeface="Times New Roman" panose="02020603050405020304" pitchFamily="18" charset="0"/>
              </a:rPr>
              <a:t>EU_Sales</a:t>
            </a:r>
            <a:r>
              <a:rPr lang="en-US" sz="2400" dirty="0">
                <a:effectLst/>
                <a:latin typeface="Times New Roman" panose="02020603050405020304" pitchFamily="18" charset="0"/>
                <a:ea typeface="Times New Roman" panose="02020603050405020304" pitchFamily="18" charset="0"/>
              </a:rPr>
              <a:t>: MSE: 0.343, R</a:t>
            </a:r>
            <a:r>
              <a:rPr lang="en-US" sz="2400" baseline="30000" dirty="0">
                <a:effectLst/>
                <a:latin typeface="Times New Roman" panose="02020603050405020304" pitchFamily="18" charset="0"/>
                <a:ea typeface="Times New Roman" panose="02020603050405020304" pitchFamily="18" charset="0"/>
              </a:rPr>
              <a:t>2</a:t>
            </a:r>
            <a:r>
              <a:rPr lang="en-US" sz="2400" dirty="0">
                <a:effectLst/>
                <a:latin typeface="Times New Roman" panose="02020603050405020304" pitchFamily="18" charset="0"/>
                <a:ea typeface="Times New Roman" panose="02020603050405020304" pitchFamily="18" charset="0"/>
              </a:rPr>
              <a:t>: 0.919</a:t>
            </a:r>
          </a:p>
          <a:p>
            <a:pPr marL="342900" marR="0" lvl="0" indent="-342900">
              <a:buFont typeface="Times New Roman" panose="02020603050405020304" pitchFamily="18" charset="0"/>
              <a:buChar char="-"/>
            </a:pPr>
            <a:r>
              <a:rPr lang="en-US" sz="2400" dirty="0" err="1">
                <a:effectLst/>
                <a:latin typeface="Times New Roman" panose="02020603050405020304" pitchFamily="18" charset="0"/>
                <a:ea typeface="Times New Roman" panose="02020603050405020304" pitchFamily="18" charset="0"/>
              </a:rPr>
              <a:t>JP_Sales</a:t>
            </a:r>
            <a:r>
              <a:rPr lang="en-US" sz="2400" dirty="0">
                <a:effectLst/>
                <a:latin typeface="Times New Roman" panose="02020603050405020304" pitchFamily="18" charset="0"/>
                <a:ea typeface="Times New Roman" panose="02020603050405020304" pitchFamily="18" charset="0"/>
              </a:rPr>
              <a:t>: MSE: 2.779, R</a:t>
            </a:r>
            <a:r>
              <a:rPr lang="en-US" sz="2400" baseline="30000" dirty="0">
                <a:effectLst/>
                <a:latin typeface="Times New Roman" panose="02020603050405020304" pitchFamily="18" charset="0"/>
                <a:ea typeface="Times New Roman" panose="02020603050405020304" pitchFamily="18" charset="0"/>
              </a:rPr>
              <a:t>2</a:t>
            </a:r>
            <a:r>
              <a:rPr lang="en-US" sz="2400" dirty="0">
                <a:effectLst/>
                <a:latin typeface="Times New Roman" panose="02020603050405020304" pitchFamily="18" charset="0"/>
                <a:ea typeface="Times New Roman" panose="02020603050405020304" pitchFamily="18" charset="0"/>
              </a:rPr>
              <a:t>: 0.350</a:t>
            </a:r>
          </a:p>
          <a:p>
            <a:pPr marL="342900" marR="0" lvl="0" indent="-342900">
              <a:buFont typeface="Times New Roman" panose="02020603050405020304" pitchFamily="18" charset="0"/>
              <a:buChar char="-"/>
            </a:pPr>
            <a:r>
              <a:rPr lang="en-US" sz="2400" dirty="0" err="1">
                <a:effectLst/>
                <a:latin typeface="Times New Roman" panose="02020603050405020304" pitchFamily="18" charset="0"/>
                <a:ea typeface="Times New Roman" panose="02020603050405020304" pitchFamily="18" charset="0"/>
              </a:rPr>
              <a:t>Other_Sales</a:t>
            </a:r>
            <a:r>
              <a:rPr lang="en-US" sz="2400" dirty="0">
                <a:effectLst/>
                <a:latin typeface="Times New Roman" panose="02020603050405020304" pitchFamily="18" charset="0"/>
                <a:ea typeface="Times New Roman" panose="02020603050405020304" pitchFamily="18" charset="0"/>
              </a:rPr>
              <a:t>: MSE: 1.280, R</a:t>
            </a:r>
            <a:r>
              <a:rPr lang="en-US" sz="2400" baseline="30000" dirty="0">
                <a:effectLst/>
                <a:latin typeface="Times New Roman" panose="02020603050405020304" pitchFamily="18" charset="0"/>
                <a:ea typeface="Times New Roman" panose="02020603050405020304" pitchFamily="18" charset="0"/>
              </a:rPr>
              <a:t>2</a:t>
            </a:r>
            <a:r>
              <a:rPr lang="en-US" sz="2400" dirty="0">
                <a:effectLst/>
                <a:latin typeface="Times New Roman" panose="02020603050405020304" pitchFamily="18" charset="0"/>
                <a:ea typeface="Times New Roman" panose="02020603050405020304" pitchFamily="18" charset="0"/>
              </a:rPr>
              <a:t>: 0.700</a:t>
            </a:r>
          </a:p>
          <a:p>
            <a:endParaRPr lang="en-US" sz="2400" dirty="0"/>
          </a:p>
          <a:p>
            <a:endParaRPr lang="en-US" sz="2400" dirty="0"/>
          </a:p>
          <a:p>
            <a:r>
              <a:rPr lang="en-US" sz="2400" dirty="0"/>
              <a:t>Needing to complete the random forest analysis and add graphs</a:t>
            </a:r>
          </a:p>
        </p:txBody>
      </p:sp>
      <p:sp>
        <p:nvSpPr>
          <p:cNvPr id="16" name="Text Placeholder 15">
            <a:extLst>
              <a:ext uri="{FF2B5EF4-FFF2-40B4-BE49-F238E27FC236}">
                <a16:creationId xmlns:a16="http://schemas.microsoft.com/office/drawing/2014/main" id="{EC58161B-F9FB-9047-B3D0-05DFF4252F3B}"/>
              </a:ext>
            </a:extLst>
          </p:cNvPr>
          <p:cNvSpPr>
            <a:spLocks noGrp="1"/>
          </p:cNvSpPr>
          <p:nvPr>
            <p:ph type="body" sz="quarter" idx="26"/>
          </p:nvPr>
        </p:nvSpPr>
        <p:spPr>
          <a:xfrm>
            <a:off x="33375600" y="5703005"/>
            <a:ext cx="10058400" cy="1231106"/>
          </a:xfrm>
        </p:spPr>
        <p:txBody>
          <a:bodyPr/>
          <a:lstStyle/>
          <a:p>
            <a:r>
              <a:rPr lang="en-US" dirty="0"/>
              <a:t>Needing to still finish</a:t>
            </a:r>
          </a:p>
        </p:txBody>
      </p:sp>
      <p:sp>
        <p:nvSpPr>
          <p:cNvPr id="17" name="Text Placeholder 16">
            <a:extLst>
              <a:ext uri="{FF2B5EF4-FFF2-40B4-BE49-F238E27FC236}">
                <a16:creationId xmlns:a16="http://schemas.microsoft.com/office/drawing/2014/main" id="{C88BBE9A-9B55-4542-9F18-BFAF6613CB1D}"/>
              </a:ext>
            </a:extLst>
          </p:cNvPr>
          <p:cNvSpPr>
            <a:spLocks noGrp="1"/>
          </p:cNvSpPr>
          <p:nvPr>
            <p:ph type="body" sz="quarter" idx="27"/>
          </p:nvPr>
        </p:nvSpPr>
        <p:spPr>
          <a:xfrm>
            <a:off x="33172400" y="25705068"/>
            <a:ext cx="10058400" cy="1785104"/>
          </a:xfrm>
        </p:spPr>
        <p:txBody>
          <a:bodyPr/>
          <a:lstStyle/>
          <a:p>
            <a:pPr marL="342900" marR="0" lvl="0" indent="-342900">
              <a:buFont typeface="+mj-lt"/>
              <a:buAutoNum type="arabicPeriod"/>
            </a:pPr>
            <a:r>
              <a:rPr lang="en-US" sz="2000" u="sng" dirty="0">
                <a:solidFill>
                  <a:srgbClr val="467886"/>
                </a:solidFill>
                <a:effectLst/>
                <a:latin typeface="Times New Roman" panose="02020603050405020304" pitchFamily="18" charset="0"/>
                <a:ea typeface="Times New Roman" panose="02020603050405020304" pitchFamily="18" charset="0"/>
                <a:hlinkClick r:id="rId2"/>
              </a:rPr>
              <a:t>https://www.statista.com/statistics/1344668/revenue-video-game-worldwide/</a:t>
            </a:r>
            <a:endParaRPr lang="en-US" sz="2000" dirty="0">
              <a:effectLst/>
              <a:latin typeface="Times New Roman" panose="02020603050405020304" pitchFamily="18" charset="0"/>
              <a:ea typeface="Times New Roman" panose="02020603050405020304" pitchFamily="18" charset="0"/>
            </a:endParaRPr>
          </a:p>
          <a:p>
            <a:pPr marL="342900" marR="0" lvl="0" indent="-342900">
              <a:buFont typeface="+mj-lt"/>
              <a:buAutoNum type="arabicPeriod"/>
            </a:pPr>
            <a:r>
              <a:rPr lang="en-US" sz="2000" dirty="0">
                <a:effectLst/>
                <a:latin typeface="Times New Roman" panose="02020603050405020304" pitchFamily="18" charset="0"/>
                <a:ea typeface="Times New Roman" panose="02020603050405020304" pitchFamily="18" charset="0"/>
              </a:rPr>
              <a:t>https://</a:t>
            </a:r>
            <a:r>
              <a:rPr lang="en-US" sz="2000" dirty="0" err="1">
                <a:effectLst/>
                <a:latin typeface="Times New Roman" panose="02020603050405020304" pitchFamily="18" charset="0"/>
                <a:ea typeface="Times New Roman" panose="02020603050405020304" pitchFamily="18" charset="0"/>
              </a:rPr>
              <a:t>www.kaggle.com</a:t>
            </a:r>
            <a:r>
              <a:rPr lang="en-US" sz="2000" dirty="0">
                <a:effectLst/>
                <a:latin typeface="Times New Roman" panose="02020603050405020304" pitchFamily="18" charset="0"/>
                <a:ea typeface="Times New Roman" panose="02020603050405020304" pitchFamily="18" charset="0"/>
              </a:rPr>
              <a:t>/datasets/</a:t>
            </a:r>
            <a:r>
              <a:rPr lang="en-US" sz="2000" dirty="0" err="1">
                <a:effectLst/>
                <a:latin typeface="Times New Roman" panose="02020603050405020304" pitchFamily="18" charset="0"/>
                <a:ea typeface="Times New Roman" panose="02020603050405020304" pitchFamily="18" charset="0"/>
              </a:rPr>
              <a:t>gregorut</a:t>
            </a:r>
            <a:r>
              <a:rPr lang="en-US" sz="2000" dirty="0">
                <a:effectLst/>
                <a:latin typeface="Times New Roman" panose="02020603050405020304" pitchFamily="18" charset="0"/>
                <a:ea typeface="Times New Roman" panose="02020603050405020304" pitchFamily="18" charset="0"/>
              </a:rPr>
              <a:t>/</a:t>
            </a:r>
            <a:r>
              <a:rPr lang="en-US" sz="2000" dirty="0" err="1">
                <a:effectLst/>
                <a:latin typeface="Times New Roman" panose="02020603050405020304" pitchFamily="18" charset="0"/>
                <a:ea typeface="Times New Roman" panose="02020603050405020304" pitchFamily="18" charset="0"/>
              </a:rPr>
              <a:t>videogamesales</a:t>
            </a:r>
            <a:endParaRPr lang="en-US" sz="2000" dirty="0">
              <a:effectLst/>
              <a:latin typeface="Times New Roman" panose="02020603050405020304" pitchFamily="18" charset="0"/>
              <a:ea typeface="Times New Roman" panose="02020603050405020304" pitchFamily="18" charset="0"/>
            </a:endParaRPr>
          </a:p>
          <a:p>
            <a:endParaRPr lang="en-US" sz="2000" dirty="0"/>
          </a:p>
        </p:txBody>
      </p:sp>
      <p:pic>
        <p:nvPicPr>
          <p:cNvPr id="19" name="Picture 18">
            <a:extLst>
              <a:ext uri="{FF2B5EF4-FFF2-40B4-BE49-F238E27FC236}">
                <a16:creationId xmlns:a16="http://schemas.microsoft.com/office/drawing/2014/main" id="{1FF3101B-41AB-6815-3941-B18C38E09B16}"/>
              </a:ext>
            </a:extLst>
          </p:cNvPr>
          <p:cNvPicPr>
            <a:picLocks noChangeAspect="1"/>
          </p:cNvPicPr>
          <p:nvPr/>
        </p:nvPicPr>
        <p:blipFill>
          <a:blip r:embed="rId3"/>
          <a:stretch>
            <a:fillRect/>
          </a:stretch>
        </p:blipFill>
        <p:spPr>
          <a:xfrm>
            <a:off x="1727056" y="19458525"/>
            <a:ext cx="7416944" cy="11832686"/>
          </a:xfrm>
          <a:prstGeom prst="rect">
            <a:avLst/>
          </a:prstGeom>
        </p:spPr>
      </p:pic>
      <p:pic>
        <p:nvPicPr>
          <p:cNvPr id="20" name="Picture 19">
            <a:extLst>
              <a:ext uri="{FF2B5EF4-FFF2-40B4-BE49-F238E27FC236}">
                <a16:creationId xmlns:a16="http://schemas.microsoft.com/office/drawing/2014/main" id="{B3F360D5-64DE-CF73-B008-C3B6E1D21540}"/>
              </a:ext>
            </a:extLst>
          </p:cNvPr>
          <p:cNvPicPr>
            <a:picLocks noChangeAspect="1"/>
          </p:cNvPicPr>
          <p:nvPr/>
        </p:nvPicPr>
        <p:blipFill>
          <a:blip r:embed="rId4"/>
          <a:stretch>
            <a:fillRect/>
          </a:stretch>
        </p:blipFill>
        <p:spPr>
          <a:xfrm>
            <a:off x="12293817" y="16630276"/>
            <a:ext cx="8253868" cy="5656497"/>
          </a:xfrm>
          <a:prstGeom prst="rect">
            <a:avLst/>
          </a:prstGeom>
        </p:spPr>
      </p:pic>
      <p:pic>
        <p:nvPicPr>
          <p:cNvPr id="21" name="Picture 20">
            <a:extLst>
              <a:ext uri="{FF2B5EF4-FFF2-40B4-BE49-F238E27FC236}">
                <a16:creationId xmlns:a16="http://schemas.microsoft.com/office/drawing/2014/main" id="{E74A26DC-6686-0D8B-F573-069478CEBBD4}"/>
              </a:ext>
            </a:extLst>
          </p:cNvPr>
          <p:cNvPicPr>
            <a:picLocks noChangeAspect="1"/>
          </p:cNvPicPr>
          <p:nvPr/>
        </p:nvPicPr>
        <p:blipFill>
          <a:blip r:embed="rId5"/>
          <a:stretch>
            <a:fillRect/>
          </a:stretch>
        </p:blipFill>
        <p:spPr>
          <a:xfrm>
            <a:off x="13212182" y="4995442"/>
            <a:ext cx="5608891" cy="11463758"/>
          </a:xfrm>
          <a:prstGeom prst="rect">
            <a:avLst/>
          </a:prstGeom>
        </p:spPr>
      </p:pic>
    </p:spTree>
    <p:extLst>
      <p:ext uri="{BB962C8B-B14F-4D97-AF65-F5344CB8AC3E}">
        <p14:creationId xmlns:p14="http://schemas.microsoft.com/office/powerpoint/2010/main" val="183389920"/>
      </p:ext>
    </p:extLst>
  </p:cSld>
  <p:clrMapOvr>
    <a:masterClrMapping/>
  </p:clrMapOvr>
</p:sld>
</file>

<file path=ppt/theme/theme1.xml><?xml version="1.0" encoding="utf-8"?>
<a:theme xmlns:a="http://schemas.openxmlformats.org/drawingml/2006/main" name="With Guid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osterPresentations.com-36x48-Template-V001" id="{2709450C-FB62-A044-B777-6465EEDF651E}" vid="{FA1BCBBE-DDC6-9342-80DD-73272B52D67C}"/>
    </a:ext>
  </a:ext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osterPresentations.com-36x48-Template-V001" id="{2709450C-FB62-A044-B777-6465EEDF651E}" vid="{917552B4-2336-2548-AC25-7992FF197E9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892</TotalTime>
  <Words>1224</Words>
  <Application>Microsoft Macintosh PowerPoint</Application>
  <PresentationFormat>Custom</PresentationFormat>
  <Paragraphs>37</Paragraphs>
  <Slides>1</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vt:i4>
      </vt:variant>
    </vt:vector>
  </HeadingPairs>
  <TitlesOfParts>
    <vt:vector size="9" baseType="lpstr">
      <vt:lpstr>Arial</vt:lpstr>
      <vt:lpstr>Arial Black</vt:lpstr>
      <vt:lpstr>Arial Narrow</vt:lpstr>
      <vt:lpstr>Calibri</vt:lpstr>
      <vt:lpstr>Times New Roman</vt:lpstr>
      <vt:lpstr>Trebuchet MS</vt:lpstr>
      <vt:lpstr>With Guides</vt:lpstr>
      <vt:lpstr>Without Guides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Argyris Kotoulas</dc:creator>
  <dc:description>This template is the property of PosterPresentations.com. Call us if you need help with this poster template._x000d_
1-866-649-3004           _x000d_
 (c)PosterPresentations.com</dc:description>
  <cp:lastModifiedBy>Tanner.Patrom</cp:lastModifiedBy>
  <cp:revision>33</cp:revision>
  <dcterms:created xsi:type="dcterms:W3CDTF">2019-01-07T21:49:45Z</dcterms:created>
  <dcterms:modified xsi:type="dcterms:W3CDTF">2024-04-18T01:21:23Z</dcterms:modified>
</cp:coreProperties>
</file>