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65" r:id="rId9"/>
    <p:sldId id="266" r:id="rId10"/>
    <p:sldId id="267" r:id="rId11"/>
    <p:sldId id="268" r:id="rId12"/>
    <p:sldId id="269" r:id="rId13"/>
    <p:sldId id="270" r:id="rId14"/>
    <p:sldId id="26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FF0E0E"/>
    <a:srgbClr val="FF5757"/>
    <a:srgbClr val="53B1FF"/>
    <a:srgbClr val="D9D9D9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21001-C3C9-3CD3-575A-A6F3C99B1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054ECD-FB99-83D9-5FA9-575E683C7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4C5C4-F2F6-5429-C2D5-9C63AA72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DE65-9453-4FB9-8EA4-B0C5AA2256B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34DA5-2895-6F6E-D9F1-52928B6C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AD1F78-50AE-5AED-9878-210F2531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FA94-5D80-44D7-AF1C-0FD55207B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85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6DD8D-0472-7D7D-CE2C-AA1EE5E0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45DB36-ABE5-D5ED-46A9-1FCF87007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EDCF7-5691-95AD-B37A-7B3AD897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DE65-9453-4FB9-8EA4-B0C5AA2256B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803DD-C2F0-EB08-B583-4D9F9E47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A8C6C-D10E-2F0B-20C0-183B97F0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FA94-5D80-44D7-AF1C-0FD55207B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10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F3EF34-E575-99C8-2F8A-A837BD070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B82C6F-C027-F1B9-783D-0C13409AD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9E387-BBC2-14C3-9CFB-FD079B71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DE65-9453-4FB9-8EA4-B0C5AA2256B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6FEB5-099D-B942-6640-51C4085A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E483C-49B8-E4FD-EA34-B726786B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FA94-5D80-44D7-AF1C-0FD55207B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85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70F68-92DE-5186-7A17-384C3776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93795-85EE-6F4D-4DE9-7D9B34F1D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6E84F-5E16-271B-78E2-7637C993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DE65-9453-4FB9-8EA4-B0C5AA2256B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A4F093-F15F-3A41-5894-C04D3EA5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AD21F-68A1-54DD-464F-643519BE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FA94-5D80-44D7-AF1C-0FD55207B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52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77343-8F3B-4649-4BD2-BD8704C0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EE4EE3-B4BD-C462-F665-39723D8EC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4A67E-ACB8-5E7F-343A-04238B4D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DE65-9453-4FB9-8EA4-B0C5AA2256B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9C5D7-784A-CF5B-537B-BC7F7011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392909-FCA8-65EB-9898-6E34C61E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FA94-5D80-44D7-AF1C-0FD55207B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6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7EADD-BD87-2295-CFA2-BA0B14AE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44C07-5756-49AE-FB02-CE695FE88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FCB31B-BBFA-D18C-0129-8402EEB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D26D6-EBB7-BA0F-2BA8-9ADA858C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DE65-9453-4FB9-8EA4-B0C5AA2256B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95676C-21A8-60AF-91B0-6CC2CC80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0B6FA0-9CE9-C0C5-19A2-D011179D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FA94-5D80-44D7-AF1C-0FD55207B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1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1202-8B66-680F-F44B-2B8FEFD4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CD97FA-57CA-CB57-B6C8-1834E2204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A3B69E-ECBC-2022-72A4-1531D5522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099E85-D1C7-A806-4B1E-6262F67FA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370F50-E6D4-A413-5FC6-15E1EB248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58B06F-D42F-BD4F-6423-58AD76D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DE65-9453-4FB9-8EA4-B0C5AA2256B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D78E20-C773-3C13-1B89-6A12935F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70092D-280D-F455-348D-AD83F1BD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FA94-5D80-44D7-AF1C-0FD55207B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2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DF25F-0368-05C8-F4BE-E8FDD255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162D47-4337-8667-5DAF-3D87CE23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DE65-9453-4FB9-8EA4-B0C5AA2256B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DA3D22-C932-E312-BB1F-742A6E33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237E72-A53B-FFC4-ECBB-9365438F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FA94-5D80-44D7-AF1C-0FD55207B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19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0349A5-005B-78B3-949F-3A1C1485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DE65-9453-4FB9-8EA4-B0C5AA2256B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1D66B1-9F71-3EBF-BBA2-6F2FB463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98014-DF47-2659-B670-35664BE5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FA94-5D80-44D7-AF1C-0FD55207B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4609E-FDFB-EC8F-2A68-0896C200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B28D8-106C-6655-F589-AD2C0913F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AA5E73-A42B-359D-ADA1-7E96A5DF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B25E6-463B-A03A-3D4D-9FC3AD73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DE65-9453-4FB9-8EA4-B0C5AA2256B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8F576-663C-391A-FFE1-99CAD193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C874D6-6801-A2CA-5CDE-9AA3DE6F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FA94-5D80-44D7-AF1C-0FD55207B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1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53F67-86F8-6E83-F00E-E8757D1D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FD53F8-45C4-0E18-A4CE-911048D99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19B014-168A-8977-4BFF-260FC3E76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890C08-0161-FA8F-2FB7-E297EEC4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DE65-9453-4FB9-8EA4-B0C5AA2256B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16D1EE-36C4-451F-CF92-A7722BC0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FEA658-B66D-BCA4-20A4-E3C59538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FA94-5D80-44D7-AF1C-0FD55207B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9D4A07-2CC5-DBE6-2930-5838AF28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D8874-848D-2990-D915-2A7817141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BBD206-B02E-0AAB-C594-43DB4EDC0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DE65-9453-4FB9-8EA4-B0C5AA2256BB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231A5-D973-A7E0-DDAA-9600B49D2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C013A9-C6E0-C839-8623-EBA79B145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7FA94-5D80-44D7-AF1C-0FD55207B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73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F5D19C-DDAB-5B9A-792B-DA3680471E20}"/>
              </a:ext>
            </a:extLst>
          </p:cNvPr>
          <p:cNvGrpSpPr/>
          <p:nvPr/>
        </p:nvGrpSpPr>
        <p:grpSpPr>
          <a:xfrm>
            <a:off x="5385798" y="119468"/>
            <a:ext cx="6632157" cy="947453"/>
            <a:chOff x="1215313" y="1232050"/>
            <a:chExt cx="6632157" cy="9474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3A1D8E-7432-6452-0610-7B05C005EA7D}"/>
                </a:ext>
              </a:extLst>
            </p:cNvPr>
            <p:cNvSpPr/>
            <p:nvPr/>
          </p:nvSpPr>
          <p:spPr>
            <a:xfrm>
              <a:off x="1215313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B0E73E1-35BE-CE8E-840E-828E104164BE}"/>
                </a:ext>
              </a:extLst>
            </p:cNvPr>
            <p:cNvSpPr/>
            <p:nvPr/>
          </p:nvSpPr>
          <p:spPr>
            <a:xfrm>
              <a:off x="2162764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0916B1-BFFD-6A09-043A-BCB2528339FD}"/>
                </a:ext>
              </a:extLst>
            </p:cNvPr>
            <p:cNvSpPr/>
            <p:nvPr/>
          </p:nvSpPr>
          <p:spPr>
            <a:xfrm>
              <a:off x="3110215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1C118DC-4458-FFC1-0C77-EC614E82AFB2}"/>
                </a:ext>
              </a:extLst>
            </p:cNvPr>
            <p:cNvSpPr/>
            <p:nvPr/>
          </p:nvSpPr>
          <p:spPr>
            <a:xfrm>
              <a:off x="4057666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F505F5-F3C9-463D-E5AE-A52211586FED}"/>
                </a:ext>
              </a:extLst>
            </p:cNvPr>
            <p:cNvSpPr/>
            <p:nvPr/>
          </p:nvSpPr>
          <p:spPr>
            <a:xfrm>
              <a:off x="5005117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FE024A-9DBD-82D0-4151-046ABB138DE5}"/>
                </a:ext>
              </a:extLst>
            </p:cNvPr>
            <p:cNvSpPr/>
            <p:nvPr/>
          </p:nvSpPr>
          <p:spPr>
            <a:xfrm>
              <a:off x="5952568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E8FD858-85F9-4366-F6ED-127315CF9C2C}"/>
                </a:ext>
              </a:extLst>
            </p:cNvPr>
            <p:cNvSpPr/>
            <p:nvPr/>
          </p:nvSpPr>
          <p:spPr>
            <a:xfrm>
              <a:off x="6900019" y="123205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ACA2A65-9F49-8997-51D4-4AC8E1A93F22}"/>
              </a:ext>
            </a:extLst>
          </p:cNvPr>
          <p:cNvSpPr txBox="1"/>
          <p:nvPr/>
        </p:nvSpPr>
        <p:spPr>
          <a:xfrm>
            <a:off x="3579796" y="131528"/>
            <a:ext cx="174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 Sort </a:t>
            </a:r>
            <a:endParaRPr lang="ko-KR" altLang="en-US" sz="2400" u="sng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76348C8-A8D8-9201-7CF4-342000D1EABB}"/>
              </a:ext>
            </a:extLst>
          </p:cNvPr>
          <p:cNvGrpSpPr/>
          <p:nvPr/>
        </p:nvGrpSpPr>
        <p:grpSpPr>
          <a:xfrm>
            <a:off x="4432075" y="3128211"/>
            <a:ext cx="6632157" cy="947453"/>
            <a:chOff x="1215313" y="1232050"/>
            <a:chExt cx="6632157" cy="94745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88613B6-803A-B93A-7C96-1977FDD8E7F5}"/>
                </a:ext>
              </a:extLst>
            </p:cNvPr>
            <p:cNvSpPr/>
            <p:nvPr/>
          </p:nvSpPr>
          <p:spPr>
            <a:xfrm>
              <a:off x="1215313" y="1232052"/>
              <a:ext cx="947451" cy="947451"/>
            </a:xfrm>
            <a:prstGeom prst="rect">
              <a:avLst/>
            </a:prstGeom>
            <a:solidFill>
              <a:srgbClr val="FF575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423188E-D566-B44D-24EC-1E0E0850AF04}"/>
                </a:ext>
              </a:extLst>
            </p:cNvPr>
            <p:cNvSpPr/>
            <p:nvPr/>
          </p:nvSpPr>
          <p:spPr>
            <a:xfrm>
              <a:off x="2162764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D27D3DC-04CF-E446-8C55-4DD6B3692CC3}"/>
                </a:ext>
              </a:extLst>
            </p:cNvPr>
            <p:cNvSpPr/>
            <p:nvPr/>
          </p:nvSpPr>
          <p:spPr>
            <a:xfrm>
              <a:off x="3110215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90DD2DE-92C7-3528-84E5-9D51A7CAD7DC}"/>
                </a:ext>
              </a:extLst>
            </p:cNvPr>
            <p:cNvSpPr/>
            <p:nvPr/>
          </p:nvSpPr>
          <p:spPr>
            <a:xfrm>
              <a:off x="4057666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9313A0-052E-8593-A724-E516E6F158F3}"/>
                </a:ext>
              </a:extLst>
            </p:cNvPr>
            <p:cNvSpPr/>
            <p:nvPr/>
          </p:nvSpPr>
          <p:spPr>
            <a:xfrm>
              <a:off x="5005117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E1136E6-D4FD-77E7-B31C-C238C4F228DA}"/>
                </a:ext>
              </a:extLst>
            </p:cNvPr>
            <p:cNvSpPr/>
            <p:nvPr/>
          </p:nvSpPr>
          <p:spPr>
            <a:xfrm>
              <a:off x="5952568" y="1232051"/>
              <a:ext cx="947451" cy="947451"/>
            </a:xfrm>
            <a:prstGeom prst="rect">
              <a:avLst/>
            </a:prstGeom>
            <a:solidFill>
              <a:srgbClr val="53B1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0EDF118-6ABF-5553-37B3-F17FF91F6767}"/>
                </a:ext>
              </a:extLst>
            </p:cNvPr>
            <p:cNvSpPr/>
            <p:nvPr/>
          </p:nvSpPr>
          <p:spPr>
            <a:xfrm>
              <a:off x="6900019" y="123205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F5C1F49-8B67-4922-4C42-D14EE84BE8CF}"/>
              </a:ext>
            </a:extLst>
          </p:cNvPr>
          <p:cNvSpPr txBox="1"/>
          <p:nvPr/>
        </p:nvSpPr>
        <p:spPr>
          <a:xfrm>
            <a:off x="3013594" y="1851628"/>
            <a:ext cx="1132403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 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3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DF9FC3-7A2C-2BD9-7EE7-978E048EBBEF}"/>
              </a:ext>
            </a:extLst>
          </p:cNvPr>
          <p:cNvSpPr txBox="1"/>
          <p:nvPr/>
        </p:nvSpPr>
        <p:spPr>
          <a:xfrm>
            <a:off x="4407828" y="4218059"/>
            <a:ext cx="947451" cy="523220"/>
          </a:xfrm>
          <a:prstGeom prst="rect">
            <a:avLst/>
          </a:prstGeom>
          <a:solidFill>
            <a:srgbClr val="FF5757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5C3DB-71D7-547C-DFA5-B7A569C9764F}"/>
              </a:ext>
            </a:extLst>
          </p:cNvPr>
          <p:cNvSpPr txBox="1"/>
          <p:nvPr/>
        </p:nvSpPr>
        <p:spPr>
          <a:xfrm>
            <a:off x="10116781" y="4218059"/>
            <a:ext cx="947451" cy="523220"/>
          </a:xfrm>
          <a:prstGeom prst="rect">
            <a:avLst/>
          </a:prstGeom>
          <a:solidFill>
            <a:srgbClr val="53B1FF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8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</a:t>
            </a:r>
            <a:endParaRPr lang="ko-KR" altLang="en-US" sz="2800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3A0644E-B484-7FCF-AADE-96261E09C6A9}"/>
              </a:ext>
            </a:extLst>
          </p:cNvPr>
          <p:cNvGrpSpPr/>
          <p:nvPr/>
        </p:nvGrpSpPr>
        <p:grpSpPr>
          <a:xfrm>
            <a:off x="5385798" y="1130101"/>
            <a:ext cx="6632157" cy="523221"/>
            <a:chOff x="3658597" y="1628161"/>
            <a:chExt cx="6632157" cy="52322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06E5D5-7688-4C2E-D161-98D7FFA00ED7}"/>
                </a:ext>
              </a:extLst>
            </p:cNvPr>
            <p:cNvSpPr txBox="1"/>
            <p:nvPr/>
          </p:nvSpPr>
          <p:spPr>
            <a:xfrm>
              <a:off x="3658597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[0]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ECB5BF-6351-CA9D-866A-5680433E661A}"/>
                </a:ext>
              </a:extLst>
            </p:cNvPr>
            <p:cNvSpPr txBox="1"/>
            <p:nvPr/>
          </p:nvSpPr>
          <p:spPr>
            <a:xfrm>
              <a:off x="4606048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[1]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BED813-A43D-1722-59D5-9FC9F26F5B84}"/>
                </a:ext>
              </a:extLst>
            </p:cNvPr>
            <p:cNvSpPr txBox="1"/>
            <p:nvPr/>
          </p:nvSpPr>
          <p:spPr>
            <a:xfrm>
              <a:off x="5553499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[2]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B7C6F1-9837-0C4C-382A-557FEAD10481}"/>
                </a:ext>
              </a:extLst>
            </p:cNvPr>
            <p:cNvSpPr txBox="1"/>
            <p:nvPr/>
          </p:nvSpPr>
          <p:spPr>
            <a:xfrm>
              <a:off x="6500950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[3]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6AA969-9342-7E95-BC4A-679ACB81B18B}"/>
                </a:ext>
              </a:extLst>
            </p:cNvPr>
            <p:cNvSpPr txBox="1"/>
            <p:nvPr/>
          </p:nvSpPr>
          <p:spPr>
            <a:xfrm>
              <a:off x="7448401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[4]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4B1C85-C0BE-23F8-F941-CB33B78197F4}"/>
                </a:ext>
              </a:extLst>
            </p:cNvPr>
            <p:cNvSpPr txBox="1"/>
            <p:nvPr/>
          </p:nvSpPr>
          <p:spPr>
            <a:xfrm>
              <a:off x="8395852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[5]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1E58EB-F555-6C59-EDD2-F0915521F368}"/>
                </a:ext>
              </a:extLst>
            </p:cNvPr>
            <p:cNvSpPr txBox="1"/>
            <p:nvPr/>
          </p:nvSpPr>
          <p:spPr>
            <a:xfrm>
              <a:off x="9343303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[6]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ECB59E1-EC96-D7AB-9F04-E5D68C8C14CF}"/>
              </a:ext>
            </a:extLst>
          </p:cNvPr>
          <p:cNvSpPr txBox="1"/>
          <p:nvPr/>
        </p:nvSpPr>
        <p:spPr>
          <a:xfrm>
            <a:off x="7274428" y="4218059"/>
            <a:ext cx="94745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pivot</a:t>
            </a:r>
            <a:endParaRPr lang="ko-KR" altLang="en-US" sz="2800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E52D04C5-C935-7672-1236-46DF491D45FE}"/>
              </a:ext>
            </a:extLst>
          </p:cNvPr>
          <p:cNvSpPr/>
          <p:nvPr/>
        </p:nvSpPr>
        <p:spPr>
          <a:xfrm>
            <a:off x="4618196" y="2200042"/>
            <a:ext cx="575207" cy="856974"/>
          </a:xfrm>
          <a:prstGeom prst="downArrow">
            <a:avLst/>
          </a:prstGeom>
          <a:solidFill>
            <a:srgbClr val="FF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5AC2A4A6-53A4-8A18-4305-A3419271D358}"/>
              </a:ext>
            </a:extLst>
          </p:cNvPr>
          <p:cNvSpPr/>
          <p:nvPr/>
        </p:nvSpPr>
        <p:spPr>
          <a:xfrm>
            <a:off x="9355451" y="2195660"/>
            <a:ext cx="575207" cy="856974"/>
          </a:xfrm>
          <a:prstGeom prst="downArrow">
            <a:avLst/>
          </a:prstGeom>
          <a:solidFill>
            <a:srgbClr val="53B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257DE7-CD65-DDB5-3C0B-473D3C5E1473}"/>
              </a:ext>
            </a:extLst>
          </p:cNvPr>
          <p:cNvGrpSpPr/>
          <p:nvPr/>
        </p:nvGrpSpPr>
        <p:grpSpPr>
          <a:xfrm>
            <a:off x="4438347" y="5426910"/>
            <a:ext cx="6632157" cy="947454"/>
            <a:chOff x="1215313" y="1232049"/>
            <a:chExt cx="6632157" cy="94745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CD754C6-F183-100F-2C18-A00295CFB4A2}"/>
                </a:ext>
              </a:extLst>
            </p:cNvPr>
            <p:cNvSpPr/>
            <p:nvPr/>
          </p:nvSpPr>
          <p:spPr>
            <a:xfrm>
              <a:off x="5952568" y="1232050"/>
              <a:ext cx="947451" cy="947451"/>
            </a:xfrm>
            <a:prstGeom prst="rect">
              <a:avLst/>
            </a:prstGeom>
            <a:solidFill>
              <a:srgbClr val="FF575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3E6B33C-65F2-307A-D171-715E425F7F84}"/>
                </a:ext>
              </a:extLst>
            </p:cNvPr>
            <p:cNvSpPr/>
            <p:nvPr/>
          </p:nvSpPr>
          <p:spPr>
            <a:xfrm>
              <a:off x="2162764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CDDFEF5-DBF0-C90C-5175-909941BE63BC}"/>
                </a:ext>
              </a:extLst>
            </p:cNvPr>
            <p:cNvSpPr/>
            <p:nvPr/>
          </p:nvSpPr>
          <p:spPr>
            <a:xfrm>
              <a:off x="3110215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B9AAE57-B317-4DEF-D33D-3E64F742099E}"/>
                </a:ext>
              </a:extLst>
            </p:cNvPr>
            <p:cNvSpPr/>
            <p:nvPr/>
          </p:nvSpPr>
          <p:spPr>
            <a:xfrm>
              <a:off x="4057666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FB4EF61-68E7-10BA-0D6A-C0A6B1423F6F}"/>
                </a:ext>
              </a:extLst>
            </p:cNvPr>
            <p:cNvSpPr/>
            <p:nvPr/>
          </p:nvSpPr>
          <p:spPr>
            <a:xfrm>
              <a:off x="5005117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07CBD19-9AFA-5734-6887-DA338912EE7F}"/>
                </a:ext>
              </a:extLst>
            </p:cNvPr>
            <p:cNvSpPr/>
            <p:nvPr/>
          </p:nvSpPr>
          <p:spPr>
            <a:xfrm>
              <a:off x="1215313" y="1232049"/>
              <a:ext cx="947451" cy="947451"/>
            </a:xfrm>
            <a:prstGeom prst="rect">
              <a:avLst/>
            </a:prstGeom>
            <a:solidFill>
              <a:srgbClr val="53B1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E0EA44B-D566-07BD-A1A2-6FD74C0C4CD8}"/>
                </a:ext>
              </a:extLst>
            </p:cNvPr>
            <p:cNvSpPr/>
            <p:nvPr/>
          </p:nvSpPr>
          <p:spPr>
            <a:xfrm>
              <a:off x="6900019" y="123205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6685E22-C5D6-2ACB-EEDE-6C30FAA423AE}"/>
              </a:ext>
            </a:extLst>
          </p:cNvPr>
          <p:cNvGrpSpPr/>
          <p:nvPr/>
        </p:nvGrpSpPr>
        <p:grpSpPr>
          <a:xfrm>
            <a:off x="399818" y="2674643"/>
            <a:ext cx="2137355" cy="3610051"/>
            <a:chOff x="9880600" y="3019349"/>
            <a:chExt cx="2137355" cy="3610051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2D9E938-4746-136F-614B-C3D58C849281}"/>
                </a:ext>
              </a:extLst>
            </p:cNvPr>
            <p:cNvGrpSpPr/>
            <p:nvPr/>
          </p:nvGrpSpPr>
          <p:grpSpPr>
            <a:xfrm>
              <a:off x="9880600" y="3019349"/>
              <a:ext cx="2137355" cy="3610051"/>
              <a:chOff x="9880600" y="3019349"/>
              <a:chExt cx="2137355" cy="3610051"/>
            </a:xfrm>
          </p:grpSpPr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E03928D3-1463-A6ED-8EB6-833E122F492B}"/>
                  </a:ext>
                </a:extLst>
              </p:cNvPr>
              <p:cNvSpPr/>
              <p:nvPr/>
            </p:nvSpPr>
            <p:spPr>
              <a:xfrm>
                <a:off x="9880600" y="3190799"/>
                <a:ext cx="2137355" cy="34386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2F9D14B0-6610-ACD2-B696-D3C6B7A72D93}"/>
                  </a:ext>
                </a:extLst>
              </p:cNvPr>
              <p:cNvSpPr/>
              <p:nvPr/>
            </p:nvSpPr>
            <p:spPr>
              <a:xfrm>
                <a:off x="10360961" y="3019349"/>
                <a:ext cx="1138224" cy="342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>
                    <a:solidFill>
                      <a:sysClr val="windowText" lastClr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Call Stack</a:t>
                </a:r>
                <a:endParaRPr lang="ko-KR" altLang="en-US" sz="1600" spc="-15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6C8023E-8B9E-5F53-4F29-CD8A3B510756}"/>
                </a:ext>
              </a:extLst>
            </p:cNvPr>
            <p:cNvSpPr/>
            <p:nvPr/>
          </p:nvSpPr>
          <p:spPr>
            <a:xfrm>
              <a:off x="9880600" y="5848350"/>
              <a:ext cx="2137355" cy="776001"/>
            </a:xfrm>
            <a:prstGeom prst="roundRect">
              <a:avLst>
                <a:gd name="adj" fmla="val 44489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quicksort</a:t>
              </a:r>
            </a:p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(arr, 0, 6)</a:t>
              </a:r>
              <a:endParaRPr lang="ko-KR" altLang="en-US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7965AC3-73C9-6330-441A-2E511B1DD025}"/>
              </a:ext>
            </a:extLst>
          </p:cNvPr>
          <p:cNvSpPr txBox="1"/>
          <p:nvPr/>
        </p:nvSpPr>
        <p:spPr>
          <a:xfrm>
            <a:off x="3901378" y="534775"/>
            <a:ext cx="130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Original Arr</a:t>
            </a:r>
            <a:endParaRPr lang="ko-KR" altLang="en-US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056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DE883083-F184-8AB2-8CFB-AF28FC5E2DDD}"/>
              </a:ext>
            </a:extLst>
          </p:cNvPr>
          <p:cNvGrpSpPr/>
          <p:nvPr/>
        </p:nvGrpSpPr>
        <p:grpSpPr>
          <a:xfrm>
            <a:off x="5385798" y="119468"/>
            <a:ext cx="6632157" cy="947453"/>
            <a:chOff x="1215313" y="1232050"/>
            <a:chExt cx="6632157" cy="94745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0075565-7266-93A9-86C5-D9D021E567DC}"/>
                </a:ext>
              </a:extLst>
            </p:cNvPr>
            <p:cNvSpPr/>
            <p:nvPr/>
          </p:nvSpPr>
          <p:spPr>
            <a:xfrm>
              <a:off x="1215313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3C7FB1-BAE2-7F11-30D5-A1BFE7C60270}"/>
                </a:ext>
              </a:extLst>
            </p:cNvPr>
            <p:cNvSpPr/>
            <p:nvPr/>
          </p:nvSpPr>
          <p:spPr>
            <a:xfrm>
              <a:off x="2162764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0C8852B-8651-9991-68C0-1FB4614A2B05}"/>
                </a:ext>
              </a:extLst>
            </p:cNvPr>
            <p:cNvSpPr/>
            <p:nvPr/>
          </p:nvSpPr>
          <p:spPr>
            <a:xfrm>
              <a:off x="3110215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19BE0A-59BC-D0EA-3C15-C3895087704F}"/>
                </a:ext>
              </a:extLst>
            </p:cNvPr>
            <p:cNvSpPr/>
            <p:nvPr/>
          </p:nvSpPr>
          <p:spPr>
            <a:xfrm>
              <a:off x="4057666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C36C52-556C-C3E0-8C04-8B6BECBD33F8}"/>
                </a:ext>
              </a:extLst>
            </p:cNvPr>
            <p:cNvSpPr/>
            <p:nvPr/>
          </p:nvSpPr>
          <p:spPr>
            <a:xfrm>
              <a:off x="5005117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78A67B6-2AA7-8D65-1377-D230EC92E149}"/>
                </a:ext>
              </a:extLst>
            </p:cNvPr>
            <p:cNvSpPr/>
            <p:nvPr/>
          </p:nvSpPr>
          <p:spPr>
            <a:xfrm>
              <a:off x="5952568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1500EAD-1485-2610-FC59-6BF23FDA3FFE}"/>
                </a:ext>
              </a:extLst>
            </p:cNvPr>
            <p:cNvSpPr/>
            <p:nvPr/>
          </p:nvSpPr>
          <p:spPr>
            <a:xfrm>
              <a:off x="6900019" y="123205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E5BEBC6-4423-94E9-F791-7B5A9AD76F32}"/>
              </a:ext>
            </a:extLst>
          </p:cNvPr>
          <p:cNvSpPr txBox="1"/>
          <p:nvPr/>
        </p:nvSpPr>
        <p:spPr>
          <a:xfrm>
            <a:off x="3579796" y="131528"/>
            <a:ext cx="174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 Sort </a:t>
            </a:r>
            <a:endParaRPr lang="ko-KR" altLang="en-US" sz="2400" u="sng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48D12F-A020-ABBB-2BFC-D2DBD9CA26A2}"/>
              </a:ext>
            </a:extLst>
          </p:cNvPr>
          <p:cNvSpPr txBox="1"/>
          <p:nvPr/>
        </p:nvSpPr>
        <p:spPr>
          <a:xfrm>
            <a:off x="3009018" y="1844254"/>
            <a:ext cx="1132403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  <a:r>
              <a:rPr lang="ko-KR" altLang="en-US" sz="2000" spc="-3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000" spc="-3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sz="3000" spc="-3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E2DC2A6-DA3A-2866-3F42-F18320075A99}"/>
              </a:ext>
            </a:extLst>
          </p:cNvPr>
          <p:cNvGrpSpPr/>
          <p:nvPr/>
        </p:nvGrpSpPr>
        <p:grpSpPr>
          <a:xfrm>
            <a:off x="5385798" y="1130101"/>
            <a:ext cx="6632157" cy="523221"/>
            <a:chOff x="3658597" y="1628161"/>
            <a:chExt cx="6632157" cy="52322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9589DD-E3FF-84A9-4F65-29B9CF4C773E}"/>
                </a:ext>
              </a:extLst>
            </p:cNvPr>
            <p:cNvSpPr txBox="1"/>
            <p:nvPr/>
          </p:nvSpPr>
          <p:spPr>
            <a:xfrm>
              <a:off x="3658597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[0]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807EBE-76E4-FF6A-3E15-D4D5A0238CC2}"/>
                </a:ext>
              </a:extLst>
            </p:cNvPr>
            <p:cNvSpPr txBox="1"/>
            <p:nvPr/>
          </p:nvSpPr>
          <p:spPr>
            <a:xfrm>
              <a:off x="4606048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[1]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88249B-E3F3-8498-BB28-2EE91943F443}"/>
                </a:ext>
              </a:extLst>
            </p:cNvPr>
            <p:cNvSpPr txBox="1"/>
            <p:nvPr/>
          </p:nvSpPr>
          <p:spPr>
            <a:xfrm>
              <a:off x="5553499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[2]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67FFC-1903-8C98-2758-113FC5F895B0}"/>
                </a:ext>
              </a:extLst>
            </p:cNvPr>
            <p:cNvSpPr txBox="1"/>
            <p:nvPr/>
          </p:nvSpPr>
          <p:spPr>
            <a:xfrm>
              <a:off x="6500950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[3]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D3E34A-1304-B517-8995-D7E373983C71}"/>
                </a:ext>
              </a:extLst>
            </p:cNvPr>
            <p:cNvSpPr txBox="1"/>
            <p:nvPr/>
          </p:nvSpPr>
          <p:spPr>
            <a:xfrm>
              <a:off x="7448401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[4]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1D66CF9-D965-EDB0-6BA6-CFFAED624804}"/>
                </a:ext>
              </a:extLst>
            </p:cNvPr>
            <p:cNvSpPr txBox="1"/>
            <p:nvPr/>
          </p:nvSpPr>
          <p:spPr>
            <a:xfrm>
              <a:off x="8395852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[5]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9A4A36-6D49-E90E-26BB-C14C362FC946}"/>
                </a:ext>
              </a:extLst>
            </p:cNvPr>
            <p:cNvSpPr txBox="1"/>
            <p:nvPr/>
          </p:nvSpPr>
          <p:spPr>
            <a:xfrm>
              <a:off x="9343303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[6]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A6F9084-9740-629C-5602-BBA539BEDE46}"/>
              </a:ext>
            </a:extLst>
          </p:cNvPr>
          <p:cNvSpPr txBox="1"/>
          <p:nvPr/>
        </p:nvSpPr>
        <p:spPr>
          <a:xfrm>
            <a:off x="8225774" y="4218931"/>
            <a:ext cx="947451" cy="523220"/>
          </a:xfrm>
          <a:prstGeom prst="rect">
            <a:avLst/>
          </a:prstGeom>
          <a:solidFill>
            <a:srgbClr val="FF5757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750B5E-B62D-DD81-D103-E09561839571}"/>
              </a:ext>
            </a:extLst>
          </p:cNvPr>
          <p:cNvSpPr txBox="1"/>
          <p:nvPr/>
        </p:nvSpPr>
        <p:spPr>
          <a:xfrm>
            <a:off x="10120676" y="4218056"/>
            <a:ext cx="947451" cy="523220"/>
          </a:xfrm>
          <a:prstGeom prst="rect">
            <a:avLst/>
          </a:prstGeom>
          <a:solidFill>
            <a:srgbClr val="53B1FF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8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</a:t>
            </a:r>
            <a:endParaRPr lang="ko-KR" altLang="en-US" sz="2800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4920C7-CCEB-A9DD-E492-F1340F20AD3B}"/>
              </a:ext>
            </a:extLst>
          </p:cNvPr>
          <p:cNvSpPr txBox="1"/>
          <p:nvPr/>
        </p:nvSpPr>
        <p:spPr>
          <a:xfrm>
            <a:off x="9173225" y="4218056"/>
            <a:ext cx="94745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pivot</a:t>
            </a:r>
            <a:endParaRPr lang="ko-KR" altLang="en-US" sz="2800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AE3F16BE-AC88-6404-8B04-34C8F86720B8}"/>
              </a:ext>
            </a:extLst>
          </p:cNvPr>
          <p:cNvSpPr/>
          <p:nvPr/>
        </p:nvSpPr>
        <p:spPr>
          <a:xfrm>
            <a:off x="9382583" y="2203516"/>
            <a:ext cx="575207" cy="856974"/>
          </a:xfrm>
          <a:prstGeom prst="downArrow">
            <a:avLst/>
          </a:prstGeom>
          <a:solidFill>
            <a:srgbClr val="FF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122F8249-28CC-86D1-FB6C-2392402DDC19}"/>
              </a:ext>
            </a:extLst>
          </p:cNvPr>
          <p:cNvSpPr/>
          <p:nvPr/>
        </p:nvSpPr>
        <p:spPr>
          <a:xfrm>
            <a:off x="10330034" y="2203516"/>
            <a:ext cx="575207" cy="856974"/>
          </a:xfrm>
          <a:prstGeom prst="downArrow">
            <a:avLst/>
          </a:prstGeom>
          <a:solidFill>
            <a:srgbClr val="53B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89B2E9C-F5F4-4C22-BA58-B7BEB1AA45A7}"/>
              </a:ext>
            </a:extLst>
          </p:cNvPr>
          <p:cNvGrpSpPr/>
          <p:nvPr/>
        </p:nvGrpSpPr>
        <p:grpSpPr>
          <a:xfrm>
            <a:off x="399818" y="2674643"/>
            <a:ext cx="2137355" cy="3610051"/>
            <a:chOff x="9880600" y="3019349"/>
            <a:chExt cx="2137355" cy="361005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6AD2370-B828-7337-7D0A-B65E2B8F785E}"/>
                </a:ext>
              </a:extLst>
            </p:cNvPr>
            <p:cNvGrpSpPr/>
            <p:nvPr/>
          </p:nvGrpSpPr>
          <p:grpSpPr>
            <a:xfrm>
              <a:off x="9880600" y="3019349"/>
              <a:ext cx="2137355" cy="3610051"/>
              <a:chOff x="9880600" y="3019349"/>
              <a:chExt cx="2137355" cy="3610051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5A12BB70-9826-C8D6-A16B-BDB8CA82B581}"/>
                  </a:ext>
                </a:extLst>
              </p:cNvPr>
              <p:cNvSpPr/>
              <p:nvPr/>
            </p:nvSpPr>
            <p:spPr>
              <a:xfrm>
                <a:off x="9880600" y="3190799"/>
                <a:ext cx="2137355" cy="34386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95350BD6-590C-6A05-743A-5378CA498AF4}"/>
                  </a:ext>
                </a:extLst>
              </p:cNvPr>
              <p:cNvSpPr/>
              <p:nvPr/>
            </p:nvSpPr>
            <p:spPr>
              <a:xfrm>
                <a:off x="10360961" y="3019349"/>
                <a:ext cx="1138224" cy="342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>
                    <a:solidFill>
                      <a:sysClr val="windowText" lastClr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Call Stack</a:t>
                </a:r>
                <a:endParaRPr lang="ko-KR" altLang="en-US" sz="1600" spc="-15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9AB96D6-64BC-EC07-803D-716AAE30290B}"/>
                </a:ext>
              </a:extLst>
            </p:cNvPr>
            <p:cNvSpPr/>
            <p:nvPr/>
          </p:nvSpPr>
          <p:spPr>
            <a:xfrm>
              <a:off x="9880600" y="5848350"/>
              <a:ext cx="2137355" cy="776001"/>
            </a:xfrm>
            <a:prstGeom prst="roundRect">
              <a:avLst>
                <a:gd name="adj" fmla="val 44489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quicksort</a:t>
              </a:r>
            </a:p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(arr, 0, 6)</a:t>
              </a:r>
              <a:endParaRPr lang="ko-KR" altLang="en-US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B1C1EE4-34FF-CEF2-C257-2FE41CA06EE2}"/>
              </a:ext>
            </a:extLst>
          </p:cNvPr>
          <p:cNvSpPr txBox="1"/>
          <p:nvPr/>
        </p:nvSpPr>
        <p:spPr>
          <a:xfrm>
            <a:off x="3901378" y="534775"/>
            <a:ext cx="130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Original Arr</a:t>
            </a:r>
            <a:endParaRPr lang="ko-KR" altLang="en-US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CB8C283-8CD9-6DC0-F429-0974A13E6EF4}"/>
              </a:ext>
            </a:extLst>
          </p:cNvPr>
          <p:cNvGrpSpPr/>
          <p:nvPr/>
        </p:nvGrpSpPr>
        <p:grpSpPr>
          <a:xfrm>
            <a:off x="4448670" y="3125019"/>
            <a:ext cx="6642694" cy="947972"/>
            <a:chOff x="4448670" y="3125019"/>
            <a:chExt cx="6642694" cy="94797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19928B0-4C11-55BD-DA36-A4DA099ECE39}"/>
                </a:ext>
              </a:extLst>
            </p:cNvPr>
            <p:cNvSpPr/>
            <p:nvPr/>
          </p:nvSpPr>
          <p:spPr>
            <a:xfrm>
              <a:off x="4448670" y="3125540"/>
              <a:ext cx="947451" cy="94745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D84D5B6-7F7D-D537-1EDF-967BC2270D21}"/>
                </a:ext>
              </a:extLst>
            </p:cNvPr>
            <p:cNvSpPr/>
            <p:nvPr/>
          </p:nvSpPr>
          <p:spPr>
            <a:xfrm>
              <a:off x="6352161" y="3125019"/>
              <a:ext cx="947451" cy="94745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63636CC-A538-EBB7-4029-7746FB374444}"/>
                </a:ext>
              </a:extLst>
            </p:cNvPr>
            <p:cNvSpPr/>
            <p:nvPr/>
          </p:nvSpPr>
          <p:spPr>
            <a:xfrm>
              <a:off x="5399292" y="3125019"/>
              <a:ext cx="947451" cy="94745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154B841-9C87-5E26-5659-E54264B602EE}"/>
                </a:ext>
              </a:extLst>
            </p:cNvPr>
            <p:cNvGrpSpPr/>
            <p:nvPr/>
          </p:nvGrpSpPr>
          <p:grpSpPr>
            <a:xfrm>
              <a:off x="7310789" y="3125019"/>
              <a:ext cx="3780575" cy="947776"/>
              <a:chOff x="7310789" y="3529281"/>
              <a:chExt cx="3780575" cy="94777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4DBC2D1-D255-B932-BB26-EA1993B04A59}"/>
                  </a:ext>
                </a:extLst>
              </p:cNvPr>
              <p:cNvSpPr/>
              <p:nvPr/>
            </p:nvSpPr>
            <p:spPr>
              <a:xfrm>
                <a:off x="9196462" y="3529606"/>
                <a:ext cx="947451" cy="947451"/>
              </a:xfrm>
              <a:prstGeom prst="rect">
                <a:avLst/>
              </a:prstGeom>
              <a:solidFill>
                <a:srgbClr val="FF575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7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7508C16-237F-74C8-293F-10857D0125F4}"/>
                  </a:ext>
                </a:extLst>
              </p:cNvPr>
              <p:cNvSpPr/>
              <p:nvPr/>
            </p:nvSpPr>
            <p:spPr>
              <a:xfrm>
                <a:off x="8253551" y="3529281"/>
                <a:ext cx="947451" cy="947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5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2A189C41-27DE-4508-1802-A88054779074}"/>
                  </a:ext>
                </a:extLst>
              </p:cNvPr>
              <p:cNvSpPr/>
              <p:nvPr/>
            </p:nvSpPr>
            <p:spPr>
              <a:xfrm>
                <a:off x="7310789" y="3529281"/>
                <a:ext cx="947451" cy="947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rgbClr val="A6A6A6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4</a:t>
                </a:r>
                <a:endParaRPr lang="ko-KR" altLang="en-US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9A29B2A-3446-BB6D-DCF4-EFE4A4F105A2}"/>
                  </a:ext>
                </a:extLst>
              </p:cNvPr>
              <p:cNvSpPr/>
              <p:nvPr/>
            </p:nvSpPr>
            <p:spPr>
              <a:xfrm>
                <a:off x="10143913" y="3529606"/>
                <a:ext cx="947451" cy="947451"/>
              </a:xfrm>
              <a:prstGeom prst="rect">
                <a:avLst/>
              </a:prstGeom>
              <a:solidFill>
                <a:srgbClr val="53B1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6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86B6D53-73DF-C400-6BBD-9C3C3E464FBE}"/>
              </a:ext>
            </a:extLst>
          </p:cNvPr>
          <p:cNvSpPr/>
          <p:nvPr/>
        </p:nvSpPr>
        <p:spPr>
          <a:xfrm>
            <a:off x="393313" y="4741276"/>
            <a:ext cx="2137355" cy="776001"/>
          </a:xfrm>
          <a:prstGeom prst="roundRect">
            <a:avLst>
              <a:gd name="adj" fmla="val 44489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quicksort</a:t>
            </a:r>
          </a:p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(arr, 3, 6)</a:t>
            </a:r>
            <a:endParaRPr lang="ko-KR" altLang="en-US" b="1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6DE9AB9-26DE-1691-C51D-C50C57D668E8}"/>
              </a:ext>
            </a:extLst>
          </p:cNvPr>
          <p:cNvSpPr/>
          <p:nvPr/>
        </p:nvSpPr>
        <p:spPr>
          <a:xfrm>
            <a:off x="391034" y="3958459"/>
            <a:ext cx="2137355" cy="776001"/>
          </a:xfrm>
          <a:prstGeom prst="roundRect">
            <a:avLst>
              <a:gd name="adj" fmla="val 44489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quicksort</a:t>
            </a:r>
          </a:p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(arr, 4, 6)</a:t>
            </a:r>
            <a:endParaRPr lang="ko-KR" altLang="en-US" b="1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8AC4DB3-7BCC-4D56-8799-C66A352B4C38}"/>
              </a:ext>
            </a:extLst>
          </p:cNvPr>
          <p:cNvGrpSpPr/>
          <p:nvPr/>
        </p:nvGrpSpPr>
        <p:grpSpPr>
          <a:xfrm>
            <a:off x="4440189" y="5417096"/>
            <a:ext cx="6627938" cy="964119"/>
            <a:chOff x="4440189" y="5417096"/>
            <a:chExt cx="6627938" cy="96411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FD9EB22-A230-AD80-F58F-24FBED75F05D}"/>
                </a:ext>
              </a:extLst>
            </p:cNvPr>
            <p:cNvSpPr/>
            <p:nvPr/>
          </p:nvSpPr>
          <p:spPr>
            <a:xfrm>
              <a:off x="9173225" y="5423657"/>
              <a:ext cx="947451" cy="947451"/>
            </a:xfrm>
            <a:prstGeom prst="rect">
              <a:avLst/>
            </a:prstGeom>
            <a:solidFill>
              <a:srgbClr val="53B1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3E0BFA-20A8-4D99-9045-DA0AF62B78D1}"/>
                </a:ext>
              </a:extLst>
            </p:cNvPr>
            <p:cNvSpPr/>
            <p:nvPr/>
          </p:nvSpPr>
          <p:spPr>
            <a:xfrm>
              <a:off x="8217293" y="5417918"/>
              <a:ext cx="947451" cy="9632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BC5E0D7-3609-A5A4-4659-8D5580AF4FFC}"/>
                </a:ext>
              </a:extLst>
            </p:cNvPr>
            <p:cNvSpPr/>
            <p:nvPr/>
          </p:nvSpPr>
          <p:spPr>
            <a:xfrm>
              <a:off x="7272252" y="5417096"/>
              <a:ext cx="947451" cy="9606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06C1615-7CE4-2524-2FB7-5CEDBB6CB1D1}"/>
                </a:ext>
              </a:extLst>
            </p:cNvPr>
            <p:cNvSpPr/>
            <p:nvPr/>
          </p:nvSpPr>
          <p:spPr>
            <a:xfrm>
              <a:off x="10120676" y="5423657"/>
              <a:ext cx="947451" cy="947451"/>
            </a:xfrm>
            <a:prstGeom prst="rect">
              <a:avLst/>
            </a:prstGeom>
            <a:solidFill>
              <a:srgbClr val="FF575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57875E7-01AD-7F9F-D6B7-32C5E18B578F}"/>
                </a:ext>
              </a:extLst>
            </p:cNvPr>
            <p:cNvSpPr/>
            <p:nvPr/>
          </p:nvSpPr>
          <p:spPr>
            <a:xfrm>
              <a:off x="4440189" y="5420543"/>
              <a:ext cx="947451" cy="960672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EB4780B-F46B-F831-AB5D-F6CED812496C}"/>
                </a:ext>
              </a:extLst>
            </p:cNvPr>
            <p:cNvSpPr/>
            <p:nvPr/>
          </p:nvSpPr>
          <p:spPr>
            <a:xfrm>
              <a:off x="6330980" y="5420542"/>
              <a:ext cx="947451" cy="95421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C408A02-A2B4-8398-B199-48EA4E1C2B90}"/>
                </a:ext>
              </a:extLst>
            </p:cNvPr>
            <p:cNvSpPr/>
            <p:nvPr/>
          </p:nvSpPr>
          <p:spPr>
            <a:xfrm>
              <a:off x="5390811" y="5420542"/>
              <a:ext cx="947451" cy="95421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027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3667EE-5FE0-6B74-150A-1E1CDB91B7F0}"/>
              </a:ext>
            </a:extLst>
          </p:cNvPr>
          <p:cNvSpPr txBox="1"/>
          <p:nvPr/>
        </p:nvSpPr>
        <p:spPr>
          <a:xfrm>
            <a:off x="6598950" y="5014481"/>
            <a:ext cx="60960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if(left &lt; markerRight)   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(4&lt;5) TRUE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>
                <a:solidFill>
                  <a:srgbClr val="FF0E0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quickSort(arr, left, markerRight);  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(arr, 4, 5)</a:t>
            </a:r>
            <a:r>
              <a:rPr lang="ko-KR" altLang="en-US">
                <a:solidFill>
                  <a:srgbClr val="FF0E0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>
              <a:solidFill>
                <a:srgbClr val="FF0E0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if(markerLeft &lt; right)    </a:t>
            </a:r>
            <a:r>
              <a:rPr lang="en-US" altLang="ko-KR" sz="16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(6&lt;6) FALSE</a:t>
            </a:r>
            <a:endParaRPr lang="ko-KR" altLang="en-US" sz="16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quickSort(arr, markerLeft, right); 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A04849-D950-D6EA-957B-9CCE0E93B61E}"/>
              </a:ext>
            </a:extLst>
          </p:cNvPr>
          <p:cNvSpPr/>
          <p:nvPr/>
        </p:nvSpPr>
        <p:spPr>
          <a:xfrm>
            <a:off x="6598950" y="5776566"/>
            <a:ext cx="5593050" cy="68836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E883083-F184-8AB2-8CFB-AF28FC5E2DDD}"/>
              </a:ext>
            </a:extLst>
          </p:cNvPr>
          <p:cNvGrpSpPr/>
          <p:nvPr/>
        </p:nvGrpSpPr>
        <p:grpSpPr>
          <a:xfrm>
            <a:off x="5385798" y="119468"/>
            <a:ext cx="6632157" cy="947453"/>
            <a:chOff x="1215313" y="1232050"/>
            <a:chExt cx="6632157" cy="94745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0075565-7266-93A9-86C5-D9D021E567DC}"/>
                </a:ext>
              </a:extLst>
            </p:cNvPr>
            <p:cNvSpPr/>
            <p:nvPr/>
          </p:nvSpPr>
          <p:spPr>
            <a:xfrm>
              <a:off x="1215313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3C7FB1-BAE2-7F11-30D5-A1BFE7C60270}"/>
                </a:ext>
              </a:extLst>
            </p:cNvPr>
            <p:cNvSpPr/>
            <p:nvPr/>
          </p:nvSpPr>
          <p:spPr>
            <a:xfrm>
              <a:off x="2162764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0C8852B-8651-9991-68C0-1FB4614A2B05}"/>
                </a:ext>
              </a:extLst>
            </p:cNvPr>
            <p:cNvSpPr/>
            <p:nvPr/>
          </p:nvSpPr>
          <p:spPr>
            <a:xfrm>
              <a:off x="3110215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19BE0A-59BC-D0EA-3C15-C3895087704F}"/>
                </a:ext>
              </a:extLst>
            </p:cNvPr>
            <p:cNvSpPr/>
            <p:nvPr/>
          </p:nvSpPr>
          <p:spPr>
            <a:xfrm>
              <a:off x="4057666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C36C52-556C-C3E0-8C04-8B6BECBD33F8}"/>
                </a:ext>
              </a:extLst>
            </p:cNvPr>
            <p:cNvSpPr/>
            <p:nvPr/>
          </p:nvSpPr>
          <p:spPr>
            <a:xfrm>
              <a:off x="5005117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78A67B6-2AA7-8D65-1377-D230EC92E149}"/>
                </a:ext>
              </a:extLst>
            </p:cNvPr>
            <p:cNvSpPr/>
            <p:nvPr/>
          </p:nvSpPr>
          <p:spPr>
            <a:xfrm>
              <a:off x="5952568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1500EAD-1485-2610-FC59-6BF23FDA3FFE}"/>
                </a:ext>
              </a:extLst>
            </p:cNvPr>
            <p:cNvSpPr/>
            <p:nvPr/>
          </p:nvSpPr>
          <p:spPr>
            <a:xfrm>
              <a:off x="6900019" y="123205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E5BEBC6-4423-94E9-F791-7B5A9AD76F32}"/>
              </a:ext>
            </a:extLst>
          </p:cNvPr>
          <p:cNvSpPr txBox="1"/>
          <p:nvPr/>
        </p:nvSpPr>
        <p:spPr>
          <a:xfrm>
            <a:off x="3579796" y="131528"/>
            <a:ext cx="174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 Sort </a:t>
            </a:r>
            <a:endParaRPr lang="ko-KR" altLang="en-US" sz="2400" u="sng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48D12F-A020-ABBB-2BFC-D2DBD9CA26A2}"/>
              </a:ext>
            </a:extLst>
          </p:cNvPr>
          <p:cNvSpPr txBox="1"/>
          <p:nvPr/>
        </p:nvSpPr>
        <p:spPr>
          <a:xfrm>
            <a:off x="3009018" y="1844254"/>
            <a:ext cx="1132403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  <a:r>
              <a:rPr lang="ko-KR" altLang="en-US" sz="2000" spc="-3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000" spc="-3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sz="3000" spc="-3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E2DC2A6-DA3A-2866-3F42-F18320075A99}"/>
              </a:ext>
            </a:extLst>
          </p:cNvPr>
          <p:cNvGrpSpPr/>
          <p:nvPr/>
        </p:nvGrpSpPr>
        <p:grpSpPr>
          <a:xfrm>
            <a:off x="5385798" y="1130101"/>
            <a:ext cx="6632157" cy="523221"/>
            <a:chOff x="3658597" y="1628161"/>
            <a:chExt cx="6632157" cy="52322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9589DD-E3FF-84A9-4F65-29B9CF4C773E}"/>
                </a:ext>
              </a:extLst>
            </p:cNvPr>
            <p:cNvSpPr txBox="1"/>
            <p:nvPr/>
          </p:nvSpPr>
          <p:spPr>
            <a:xfrm>
              <a:off x="3658597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[0]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807EBE-76E4-FF6A-3E15-D4D5A0238CC2}"/>
                </a:ext>
              </a:extLst>
            </p:cNvPr>
            <p:cNvSpPr txBox="1"/>
            <p:nvPr/>
          </p:nvSpPr>
          <p:spPr>
            <a:xfrm>
              <a:off x="4606048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[1]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88249B-E3F3-8498-BB28-2EE91943F443}"/>
                </a:ext>
              </a:extLst>
            </p:cNvPr>
            <p:cNvSpPr txBox="1"/>
            <p:nvPr/>
          </p:nvSpPr>
          <p:spPr>
            <a:xfrm>
              <a:off x="5553499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[2]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67FFC-1903-8C98-2758-113FC5F895B0}"/>
                </a:ext>
              </a:extLst>
            </p:cNvPr>
            <p:cNvSpPr txBox="1"/>
            <p:nvPr/>
          </p:nvSpPr>
          <p:spPr>
            <a:xfrm>
              <a:off x="6500950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[3]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D3E34A-1304-B517-8995-D7E373983C71}"/>
                </a:ext>
              </a:extLst>
            </p:cNvPr>
            <p:cNvSpPr txBox="1"/>
            <p:nvPr/>
          </p:nvSpPr>
          <p:spPr>
            <a:xfrm>
              <a:off x="7448401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[4]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1D66CF9-D965-EDB0-6BA6-CFFAED624804}"/>
                </a:ext>
              </a:extLst>
            </p:cNvPr>
            <p:cNvSpPr txBox="1"/>
            <p:nvPr/>
          </p:nvSpPr>
          <p:spPr>
            <a:xfrm>
              <a:off x="8395852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[5]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9A4A36-6D49-E90E-26BB-C14C362FC946}"/>
                </a:ext>
              </a:extLst>
            </p:cNvPr>
            <p:cNvSpPr txBox="1"/>
            <p:nvPr/>
          </p:nvSpPr>
          <p:spPr>
            <a:xfrm>
              <a:off x="9343303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[6]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89B2E9C-F5F4-4C22-BA58-B7BEB1AA45A7}"/>
              </a:ext>
            </a:extLst>
          </p:cNvPr>
          <p:cNvGrpSpPr/>
          <p:nvPr/>
        </p:nvGrpSpPr>
        <p:grpSpPr>
          <a:xfrm>
            <a:off x="399818" y="2674643"/>
            <a:ext cx="2137355" cy="3610051"/>
            <a:chOff x="9880600" y="3019349"/>
            <a:chExt cx="2137355" cy="361005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6AD2370-B828-7337-7D0A-B65E2B8F785E}"/>
                </a:ext>
              </a:extLst>
            </p:cNvPr>
            <p:cNvGrpSpPr/>
            <p:nvPr/>
          </p:nvGrpSpPr>
          <p:grpSpPr>
            <a:xfrm>
              <a:off x="9880600" y="3019349"/>
              <a:ext cx="2137355" cy="3610051"/>
              <a:chOff x="9880600" y="3019349"/>
              <a:chExt cx="2137355" cy="3610051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5A12BB70-9826-C8D6-A16B-BDB8CA82B581}"/>
                  </a:ext>
                </a:extLst>
              </p:cNvPr>
              <p:cNvSpPr/>
              <p:nvPr/>
            </p:nvSpPr>
            <p:spPr>
              <a:xfrm>
                <a:off x="9880600" y="3190799"/>
                <a:ext cx="2137355" cy="34386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95350BD6-590C-6A05-743A-5378CA498AF4}"/>
                  </a:ext>
                </a:extLst>
              </p:cNvPr>
              <p:cNvSpPr/>
              <p:nvPr/>
            </p:nvSpPr>
            <p:spPr>
              <a:xfrm>
                <a:off x="10360961" y="3019349"/>
                <a:ext cx="1138224" cy="342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>
                    <a:solidFill>
                      <a:sysClr val="windowText" lastClr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Call Stack</a:t>
                </a:r>
                <a:endParaRPr lang="ko-KR" altLang="en-US" sz="1600" spc="-15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9AB96D6-64BC-EC07-803D-716AAE30290B}"/>
                </a:ext>
              </a:extLst>
            </p:cNvPr>
            <p:cNvSpPr/>
            <p:nvPr/>
          </p:nvSpPr>
          <p:spPr>
            <a:xfrm>
              <a:off x="9880600" y="5848350"/>
              <a:ext cx="2137355" cy="776001"/>
            </a:xfrm>
            <a:prstGeom prst="roundRect">
              <a:avLst>
                <a:gd name="adj" fmla="val 44489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quicksort</a:t>
              </a:r>
            </a:p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(arr, 0, 6)</a:t>
              </a:r>
              <a:endParaRPr lang="ko-KR" altLang="en-US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B1C1EE4-34FF-CEF2-C257-2FE41CA06EE2}"/>
              </a:ext>
            </a:extLst>
          </p:cNvPr>
          <p:cNvSpPr txBox="1"/>
          <p:nvPr/>
        </p:nvSpPr>
        <p:spPr>
          <a:xfrm>
            <a:off x="3901378" y="534775"/>
            <a:ext cx="130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Original Arr</a:t>
            </a:r>
            <a:endParaRPr lang="ko-KR" altLang="en-US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86B6D53-73DF-C400-6BBD-9C3C3E464FBE}"/>
              </a:ext>
            </a:extLst>
          </p:cNvPr>
          <p:cNvSpPr/>
          <p:nvPr/>
        </p:nvSpPr>
        <p:spPr>
          <a:xfrm>
            <a:off x="393313" y="4741276"/>
            <a:ext cx="2137355" cy="776001"/>
          </a:xfrm>
          <a:prstGeom prst="roundRect">
            <a:avLst>
              <a:gd name="adj" fmla="val 44489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quicksort</a:t>
            </a:r>
          </a:p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(arr, 3, 6)</a:t>
            </a:r>
            <a:endParaRPr lang="ko-KR" altLang="en-US" b="1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41FAE-3BD2-0136-3408-EB5525784BE1}"/>
              </a:ext>
            </a:extLst>
          </p:cNvPr>
          <p:cNvSpPr txBox="1"/>
          <p:nvPr/>
        </p:nvSpPr>
        <p:spPr>
          <a:xfrm>
            <a:off x="4180746" y="4953525"/>
            <a:ext cx="19152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 :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 : 6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최종값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marker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 :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marker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 :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E2F9E-5852-B855-ACA6-F0FFB12F2EE6}"/>
              </a:ext>
            </a:extLst>
          </p:cNvPr>
          <p:cNvSpPr txBox="1"/>
          <p:nvPr/>
        </p:nvSpPr>
        <p:spPr>
          <a:xfrm>
            <a:off x="6009460" y="1990704"/>
            <a:ext cx="31108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150"/>
              <a:t>while(markerLeft &lt; markerRight) </a:t>
            </a:r>
            <a:r>
              <a:rPr lang="en-US" altLang="ko-KR" spc="-150"/>
              <a:t>{ </a:t>
            </a:r>
          </a:p>
          <a:p>
            <a:r>
              <a:rPr lang="en-US" altLang="ko-KR" spc="-150"/>
              <a:t>    …</a:t>
            </a:r>
          </a:p>
          <a:p>
            <a:r>
              <a:rPr lang="en-US" altLang="ko-KR" spc="-15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807FB-B209-C476-FAD4-364CAB84E793}"/>
              </a:ext>
            </a:extLst>
          </p:cNvPr>
          <p:cNvSpPr txBox="1"/>
          <p:nvPr/>
        </p:nvSpPr>
        <p:spPr>
          <a:xfrm>
            <a:off x="6513007" y="2543489"/>
            <a:ext cx="2683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 sz="2000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 </a:t>
            </a:r>
            <a:r>
              <a:rPr lang="en-US" altLang="ko-KR" sz="2000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2000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 호출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7CD617-9E60-628F-D53F-1E5FFC5E8920}"/>
              </a:ext>
            </a:extLst>
          </p:cNvPr>
          <p:cNvGrpSpPr/>
          <p:nvPr/>
        </p:nvGrpSpPr>
        <p:grpSpPr>
          <a:xfrm>
            <a:off x="4448670" y="3125019"/>
            <a:ext cx="6642694" cy="947972"/>
            <a:chOff x="4448670" y="3125019"/>
            <a:chExt cx="6642694" cy="94797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03142EC-B6E6-8D75-E6B1-828943F05BB6}"/>
                </a:ext>
              </a:extLst>
            </p:cNvPr>
            <p:cNvSpPr/>
            <p:nvPr/>
          </p:nvSpPr>
          <p:spPr>
            <a:xfrm>
              <a:off x="4448670" y="3125540"/>
              <a:ext cx="947451" cy="94745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8906ECE-48A7-974B-87CB-F1A88524BC8D}"/>
                </a:ext>
              </a:extLst>
            </p:cNvPr>
            <p:cNvSpPr/>
            <p:nvPr/>
          </p:nvSpPr>
          <p:spPr>
            <a:xfrm>
              <a:off x="6352161" y="3125019"/>
              <a:ext cx="947451" cy="94745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3DD15E5-2476-B98D-6579-3C57131BFBB2}"/>
                </a:ext>
              </a:extLst>
            </p:cNvPr>
            <p:cNvSpPr/>
            <p:nvPr/>
          </p:nvSpPr>
          <p:spPr>
            <a:xfrm>
              <a:off x="5399292" y="3125019"/>
              <a:ext cx="947451" cy="94745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0683106-A9E3-C8F3-4557-EA88F4734C36}"/>
                </a:ext>
              </a:extLst>
            </p:cNvPr>
            <p:cNvGrpSpPr/>
            <p:nvPr/>
          </p:nvGrpSpPr>
          <p:grpSpPr>
            <a:xfrm>
              <a:off x="7310789" y="3125019"/>
              <a:ext cx="3780575" cy="947776"/>
              <a:chOff x="7310789" y="3529281"/>
              <a:chExt cx="3780575" cy="94777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9AF1E15-B1AB-6CF0-D16D-B3F5D5427839}"/>
                  </a:ext>
                </a:extLst>
              </p:cNvPr>
              <p:cNvSpPr/>
              <p:nvPr/>
            </p:nvSpPr>
            <p:spPr>
              <a:xfrm>
                <a:off x="9196462" y="3529606"/>
                <a:ext cx="947451" cy="947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6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C6175E9-FD7A-75DA-3A0C-388A90BCAC8A}"/>
                  </a:ext>
                </a:extLst>
              </p:cNvPr>
              <p:cNvSpPr/>
              <p:nvPr/>
            </p:nvSpPr>
            <p:spPr>
              <a:xfrm>
                <a:off x="8253551" y="3529281"/>
                <a:ext cx="947451" cy="947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5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6463F38-DB72-DF2D-459C-15AA7A0AF3EC}"/>
                  </a:ext>
                </a:extLst>
              </p:cNvPr>
              <p:cNvSpPr/>
              <p:nvPr/>
            </p:nvSpPr>
            <p:spPr>
              <a:xfrm>
                <a:off x="7310789" y="3529281"/>
                <a:ext cx="947451" cy="947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rgbClr val="A6A6A6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4</a:t>
                </a:r>
                <a:endParaRPr lang="ko-KR" altLang="en-US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BD873CF5-6C2E-BE1E-C8BE-3A1C60FF483B}"/>
                  </a:ext>
                </a:extLst>
              </p:cNvPr>
              <p:cNvSpPr/>
              <p:nvPr/>
            </p:nvSpPr>
            <p:spPr>
              <a:xfrm>
                <a:off x="10143913" y="3529606"/>
                <a:ext cx="947451" cy="947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7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F9544D0-4AE7-9967-0B73-A2FEF81C7155}"/>
              </a:ext>
            </a:extLst>
          </p:cNvPr>
          <p:cNvSpPr txBox="1"/>
          <p:nvPr/>
        </p:nvSpPr>
        <p:spPr>
          <a:xfrm>
            <a:off x="8225774" y="4218931"/>
            <a:ext cx="947451" cy="523220"/>
          </a:xfrm>
          <a:prstGeom prst="rect">
            <a:avLst/>
          </a:prstGeom>
          <a:solidFill>
            <a:srgbClr val="FF5757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B1FC7FF-2845-DE2D-1050-1386516A3D81}"/>
              </a:ext>
            </a:extLst>
          </p:cNvPr>
          <p:cNvSpPr txBox="1"/>
          <p:nvPr/>
        </p:nvSpPr>
        <p:spPr>
          <a:xfrm>
            <a:off x="10120676" y="4218056"/>
            <a:ext cx="947451" cy="523220"/>
          </a:xfrm>
          <a:prstGeom prst="rect">
            <a:avLst/>
          </a:prstGeom>
          <a:solidFill>
            <a:srgbClr val="53B1FF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8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</a:t>
            </a:r>
            <a:endParaRPr lang="ko-KR" altLang="en-US" sz="2800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15B99F-A72B-8F95-71A4-992CDEA8AB61}"/>
              </a:ext>
            </a:extLst>
          </p:cNvPr>
          <p:cNvSpPr txBox="1"/>
          <p:nvPr/>
        </p:nvSpPr>
        <p:spPr>
          <a:xfrm>
            <a:off x="9173225" y="4218056"/>
            <a:ext cx="94745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pivot</a:t>
            </a:r>
            <a:endParaRPr lang="ko-KR" altLang="en-US" sz="2800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E45A32B-0765-5B44-FA9E-9F94080754F2}"/>
              </a:ext>
            </a:extLst>
          </p:cNvPr>
          <p:cNvSpPr/>
          <p:nvPr/>
        </p:nvSpPr>
        <p:spPr>
          <a:xfrm>
            <a:off x="391034" y="3958459"/>
            <a:ext cx="2137355" cy="776001"/>
          </a:xfrm>
          <a:prstGeom prst="roundRect">
            <a:avLst>
              <a:gd name="adj" fmla="val 44489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quicksort</a:t>
            </a:r>
          </a:p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(arr, 4, 6)</a:t>
            </a:r>
            <a:endParaRPr lang="ko-KR" altLang="en-US" b="1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화살표: 아래쪽 80">
            <a:extLst>
              <a:ext uri="{FF2B5EF4-FFF2-40B4-BE49-F238E27FC236}">
                <a16:creationId xmlns:a16="http://schemas.microsoft.com/office/drawing/2014/main" id="{9E7F7A1F-D1F6-8627-9B04-408718C70F30}"/>
              </a:ext>
            </a:extLst>
          </p:cNvPr>
          <p:cNvSpPr/>
          <p:nvPr/>
        </p:nvSpPr>
        <p:spPr>
          <a:xfrm>
            <a:off x="10330034" y="2203516"/>
            <a:ext cx="575207" cy="856974"/>
          </a:xfrm>
          <a:prstGeom prst="downArrow">
            <a:avLst/>
          </a:prstGeom>
          <a:solidFill>
            <a:srgbClr val="FF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화살표: 아래쪽 81">
            <a:extLst>
              <a:ext uri="{FF2B5EF4-FFF2-40B4-BE49-F238E27FC236}">
                <a16:creationId xmlns:a16="http://schemas.microsoft.com/office/drawing/2014/main" id="{77C735F5-EAEE-8571-E0CD-2E6D844366E9}"/>
              </a:ext>
            </a:extLst>
          </p:cNvPr>
          <p:cNvSpPr/>
          <p:nvPr/>
        </p:nvSpPr>
        <p:spPr>
          <a:xfrm>
            <a:off x="9382583" y="2203516"/>
            <a:ext cx="575207" cy="856974"/>
          </a:xfrm>
          <a:prstGeom prst="downArrow">
            <a:avLst/>
          </a:prstGeom>
          <a:solidFill>
            <a:srgbClr val="53B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14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화살표: 아래쪽 81">
            <a:extLst>
              <a:ext uri="{FF2B5EF4-FFF2-40B4-BE49-F238E27FC236}">
                <a16:creationId xmlns:a16="http://schemas.microsoft.com/office/drawing/2014/main" id="{77C735F5-EAEE-8571-E0CD-2E6D844366E9}"/>
              </a:ext>
            </a:extLst>
          </p:cNvPr>
          <p:cNvSpPr/>
          <p:nvPr/>
        </p:nvSpPr>
        <p:spPr>
          <a:xfrm>
            <a:off x="8598018" y="2100609"/>
            <a:ext cx="575207" cy="856974"/>
          </a:xfrm>
          <a:prstGeom prst="downArrow">
            <a:avLst/>
          </a:prstGeom>
          <a:solidFill>
            <a:srgbClr val="53B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E883083-F184-8AB2-8CFB-AF28FC5E2DDD}"/>
              </a:ext>
            </a:extLst>
          </p:cNvPr>
          <p:cNvGrpSpPr/>
          <p:nvPr/>
        </p:nvGrpSpPr>
        <p:grpSpPr>
          <a:xfrm>
            <a:off x="5385798" y="119468"/>
            <a:ext cx="6632157" cy="947453"/>
            <a:chOff x="1215313" y="1232050"/>
            <a:chExt cx="6632157" cy="94745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0075565-7266-93A9-86C5-D9D021E567DC}"/>
                </a:ext>
              </a:extLst>
            </p:cNvPr>
            <p:cNvSpPr/>
            <p:nvPr/>
          </p:nvSpPr>
          <p:spPr>
            <a:xfrm>
              <a:off x="1215313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3C7FB1-BAE2-7F11-30D5-A1BFE7C60270}"/>
                </a:ext>
              </a:extLst>
            </p:cNvPr>
            <p:cNvSpPr/>
            <p:nvPr/>
          </p:nvSpPr>
          <p:spPr>
            <a:xfrm>
              <a:off x="2162764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0C8852B-8651-9991-68C0-1FB4614A2B05}"/>
                </a:ext>
              </a:extLst>
            </p:cNvPr>
            <p:cNvSpPr/>
            <p:nvPr/>
          </p:nvSpPr>
          <p:spPr>
            <a:xfrm>
              <a:off x="3110215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19BE0A-59BC-D0EA-3C15-C3895087704F}"/>
                </a:ext>
              </a:extLst>
            </p:cNvPr>
            <p:cNvSpPr/>
            <p:nvPr/>
          </p:nvSpPr>
          <p:spPr>
            <a:xfrm>
              <a:off x="4057666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C36C52-556C-C3E0-8C04-8B6BECBD33F8}"/>
                </a:ext>
              </a:extLst>
            </p:cNvPr>
            <p:cNvSpPr/>
            <p:nvPr/>
          </p:nvSpPr>
          <p:spPr>
            <a:xfrm>
              <a:off x="5005117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78A67B6-2AA7-8D65-1377-D230EC92E149}"/>
                </a:ext>
              </a:extLst>
            </p:cNvPr>
            <p:cNvSpPr/>
            <p:nvPr/>
          </p:nvSpPr>
          <p:spPr>
            <a:xfrm>
              <a:off x="5952568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1500EAD-1485-2610-FC59-6BF23FDA3FFE}"/>
                </a:ext>
              </a:extLst>
            </p:cNvPr>
            <p:cNvSpPr/>
            <p:nvPr/>
          </p:nvSpPr>
          <p:spPr>
            <a:xfrm>
              <a:off x="6900019" y="123205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E5BEBC6-4423-94E9-F791-7B5A9AD76F32}"/>
              </a:ext>
            </a:extLst>
          </p:cNvPr>
          <p:cNvSpPr txBox="1"/>
          <p:nvPr/>
        </p:nvSpPr>
        <p:spPr>
          <a:xfrm>
            <a:off x="3579796" y="131528"/>
            <a:ext cx="174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 Sort </a:t>
            </a:r>
            <a:endParaRPr lang="ko-KR" altLang="en-US" sz="2400" u="sng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48D12F-A020-ABBB-2BFC-D2DBD9CA26A2}"/>
              </a:ext>
            </a:extLst>
          </p:cNvPr>
          <p:cNvSpPr txBox="1"/>
          <p:nvPr/>
        </p:nvSpPr>
        <p:spPr>
          <a:xfrm>
            <a:off x="3009018" y="1844254"/>
            <a:ext cx="1132403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  <a:r>
              <a:rPr lang="ko-KR" altLang="en-US" sz="2000" spc="-3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000" spc="-3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sz="3000" spc="-3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E2DC2A6-DA3A-2866-3F42-F18320075A99}"/>
              </a:ext>
            </a:extLst>
          </p:cNvPr>
          <p:cNvGrpSpPr/>
          <p:nvPr/>
        </p:nvGrpSpPr>
        <p:grpSpPr>
          <a:xfrm>
            <a:off x="5385798" y="1130101"/>
            <a:ext cx="6632157" cy="523221"/>
            <a:chOff x="3658597" y="1628161"/>
            <a:chExt cx="6632157" cy="52322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9589DD-E3FF-84A9-4F65-29B9CF4C773E}"/>
                </a:ext>
              </a:extLst>
            </p:cNvPr>
            <p:cNvSpPr txBox="1"/>
            <p:nvPr/>
          </p:nvSpPr>
          <p:spPr>
            <a:xfrm>
              <a:off x="3658597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[0]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807EBE-76E4-FF6A-3E15-D4D5A0238CC2}"/>
                </a:ext>
              </a:extLst>
            </p:cNvPr>
            <p:cNvSpPr txBox="1"/>
            <p:nvPr/>
          </p:nvSpPr>
          <p:spPr>
            <a:xfrm>
              <a:off x="4606048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[1]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88249B-E3F3-8498-BB28-2EE91943F443}"/>
                </a:ext>
              </a:extLst>
            </p:cNvPr>
            <p:cNvSpPr txBox="1"/>
            <p:nvPr/>
          </p:nvSpPr>
          <p:spPr>
            <a:xfrm>
              <a:off x="5553499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[2]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67FFC-1903-8C98-2758-113FC5F895B0}"/>
                </a:ext>
              </a:extLst>
            </p:cNvPr>
            <p:cNvSpPr txBox="1"/>
            <p:nvPr/>
          </p:nvSpPr>
          <p:spPr>
            <a:xfrm>
              <a:off x="6500950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[3]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D3E34A-1304-B517-8995-D7E373983C71}"/>
                </a:ext>
              </a:extLst>
            </p:cNvPr>
            <p:cNvSpPr txBox="1"/>
            <p:nvPr/>
          </p:nvSpPr>
          <p:spPr>
            <a:xfrm>
              <a:off x="7448401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[4]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1D66CF9-D965-EDB0-6BA6-CFFAED624804}"/>
                </a:ext>
              </a:extLst>
            </p:cNvPr>
            <p:cNvSpPr txBox="1"/>
            <p:nvPr/>
          </p:nvSpPr>
          <p:spPr>
            <a:xfrm>
              <a:off x="8395852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[5]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9A4A36-6D49-E90E-26BB-C14C362FC946}"/>
                </a:ext>
              </a:extLst>
            </p:cNvPr>
            <p:cNvSpPr txBox="1"/>
            <p:nvPr/>
          </p:nvSpPr>
          <p:spPr>
            <a:xfrm>
              <a:off x="9343303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[6]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89B2E9C-F5F4-4C22-BA58-B7BEB1AA45A7}"/>
              </a:ext>
            </a:extLst>
          </p:cNvPr>
          <p:cNvGrpSpPr/>
          <p:nvPr/>
        </p:nvGrpSpPr>
        <p:grpSpPr>
          <a:xfrm>
            <a:off x="399818" y="2674643"/>
            <a:ext cx="2137355" cy="3610051"/>
            <a:chOff x="9880600" y="3019349"/>
            <a:chExt cx="2137355" cy="361005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6AD2370-B828-7337-7D0A-B65E2B8F785E}"/>
                </a:ext>
              </a:extLst>
            </p:cNvPr>
            <p:cNvGrpSpPr/>
            <p:nvPr/>
          </p:nvGrpSpPr>
          <p:grpSpPr>
            <a:xfrm>
              <a:off x="9880600" y="3019349"/>
              <a:ext cx="2137355" cy="3610051"/>
              <a:chOff x="9880600" y="3019349"/>
              <a:chExt cx="2137355" cy="3610051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5A12BB70-9826-C8D6-A16B-BDB8CA82B581}"/>
                  </a:ext>
                </a:extLst>
              </p:cNvPr>
              <p:cNvSpPr/>
              <p:nvPr/>
            </p:nvSpPr>
            <p:spPr>
              <a:xfrm>
                <a:off x="9880600" y="3190799"/>
                <a:ext cx="2137355" cy="34386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95350BD6-590C-6A05-743A-5378CA498AF4}"/>
                  </a:ext>
                </a:extLst>
              </p:cNvPr>
              <p:cNvSpPr/>
              <p:nvPr/>
            </p:nvSpPr>
            <p:spPr>
              <a:xfrm>
                <a:off x="10360961" y="3019349"/>
                <a:ext cx="1138224" cy="342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>
                    <a:solidFill>
                      <a:sysClr val="windowText" lastClr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Call Stack</a:t>
                </a:r>
                <a:endParaRPr lang="ko-KR" altLang="en-US" sz="1600" spc="-15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9AB96D6-64BC-EC07-803D-716AAE30290B}"/>
                </a:ext>
              </a:extLst>
            </p:cNvPr>
            <p:cNvSpPr/>
            <p:nvPr/>
          </p:nvSpPr>
          <p:spPr>
            <a:xfrm>
              <a:off x="9880600" y="5848350"/>
              <a:ext cx="2137355" cy="776001"/>
            </a:xfrm>
            <a:prstGeom prst="roundRect">
              <a:avLst>
                <a:gd name="adj" fmla="val 44489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quicksort</a:t>
              </a:r>
            </a:p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(arr, 0, 6)</a:t>
              </a:r>
              <a:endParaRPr lang="ko-KR" altLang="en-US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B1C1EE4-34FF-CEF2-C257-2FE41CA06EE2}"/>
              </a:ext>
            </a:extLst>
          </p:cNvPr>
          <p:cNvSpPr txBox="1"/>
          <p:nvPr/>
        </p:nvSpPr>
        <p:spPr>
          <a:xfrm>
            <a:off x="3901378" y="534775"/>
            <a:ext cx="130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Original Arr</a:t>
            </a:r>
            <a:endParaRPr lang="ko-KR" altLang="en-US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86B6D53-73DF-C400-6BBD-9C3C3E464FBE}"/>
              </a:ext>
            </a:extLst>
          </p:cNvPr>
          <p:cNvSpPr/>
          <p:nvPr/>
        </p:nvSpPr>
        <p:spPr>
          <a:xfrm>
            <a:off x="393313" y="4741276"/>
            <a:ext cx="2137355" cy="776001"/>
          </a:xfrm>
          <a:prstGeom prst="roundRect">
            <a:avLst>
              <a:gd name="adj" fmla="val 44489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quicksort</a:t>
            </a:r>
          </a:p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(arr, 3, 6)</a:t>
            </a:r>
            <a:endParaRPr lang="ko-KR" altLang="en-US" b="1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7CD617-9E60-628F-D53F-1E5FFC5E8920}"/>
              </a:ext>
            </a:extLst>
          </p:cNvPr>
          <p:cNvGrpSpPr/>
          <p:nvPr/>
        </p:nvGrpSpPr>
        <p:grpSpPr>
          <a:xfrm>
            <a:off x="4448670" y="3125019"/>
            <a:ext cx="6642694" cy="947972"/>
            <a:chOff x="4448670" y="3125019"/>
            <a:chExt cx="6642694" cy="94797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03142EC-B6E6-8D75-E6B1-828943F05BB6}"/>
                </a:ext>
              </a:extLst>
            </p:cNvPr>
            <p:cNvSpPr/>
            <p:nvPr/>
          </p:nvSpPr>
          <p:spPr>
            <a:xfrm>
              <a:off x="4448670" y="3125540"/>
              <a:ext cx="947451" cy="94745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8906ECE-48A7-974B-87CB-F1A88524BC8D}"/>
                </a:ext>
              </a:extLst>
            </p:cNvPr>
            <p:cNvSpPr/>
            <p:nvPr/>
          </p:nvSpPr>
          <p:spPr>
            <a:xfrm>
              <a:off x="6352161" y="3125019"/>
              <a:ext cx="947451" cy="94745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3DD15E5-2476-B98D-6579-3C57131BFBB2}"/>
                </a:ext>
              </a:extLst>
            </p:cNvPr>
            <p:cNvSpPr/>
            <p:nvPr/>
          </p:nvSpPr>
          <p:spPr>
            <a:xfrm>
              <a:off x="5399292" y="3125019"/>
              <a:ext cx="947451" cy="94745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0683106-A9E3-C8F3-4557-EA88F4734C36}"/>
                </a:ext>
              </a:extLst>
            </p:cNvPr>
            <p:cNvGrpSpPr/>
            <p:nvPr/>
          </p:nvGrpSpPr>
          <p:grpSpPr>
            <a:xfrm>
              <a:off x="7310789" y="3125019"/>
              <a:ext cx="3780575" cy="947776"/>
              <a:chOff x="7310789" y="3529281"/>
              <a:chExt cx="3780575" cy="94777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9AF1E15-B1AB-6CF0-D16D-B3F5D5427839}"/>
                  </a:ext>
                </a:extLst>
              </p:cNvPr>
              <p:cNvSpPr/>
              <p:nvPr/>
            </p:nvSpPr>
            <p:spPr>
              <a:xfrm>
                <a:off x="9196462" y="3529606"/>
                <a:ext cx="947451" cy="947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6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C6175E9-FD7A-75DA-3A0C-388A90BCAC8A}"/>
                  </a:ext>
                </a:extLst>
              </p:cNvPr>
              <p:cNvSpPr/>
              <p:nvPr/>
            </p:nvSpPr>
            <p:spPr>
              <a:xfrm>
                <a:off x="8253551" y="3529281"/>
                <a:ext cx="947451" cy="947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5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6463F38-DB72-DF2D-459C-15AA7A0AF3EC}"/>
                  </a:ext>
                </a:extLst>
              </p:cNvPr>
              <p:cNvSpPr/>
              <p:nvPr/>
            </p:nvSpPr>
            <p:spPr>
              <a:xfrm>
                <a:off x="7310789" y="3529281"/>
                <a:ext cx="947451" cy="947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rgbClr val="A6A6A6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4</a:t>
                </a:r>
                <a:endParaRPr lang="ko-KR" altLang="en-US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BD873CF5-6C2E-BE1E-C8BE-3A1C60FF483B}"/>
                  </a:ext>
                </a:extLst>
              </p:cNvPr>
              <p:cNvSpPr/>
              <p:nvPr/>
            </p:nvSpPr>
            <p:spPr>
              <a:xfrm>
                <a:off x="10143913" y="3529606"/>
                <a:ext cx="947451" cy="947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rgbClr val="A6A6A6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7</a:t>
                </a:r>
                <a:endParaRPr lang="ko-KR" altLang="en-US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F9544D0-4AE7-9967-0B73-A2FEF81C7155}"/>
              </a:ext>
            </a:extLst>
          </p:cNvPr>
          <p:cNvSpPr txBox="1"/>
          <p:nvPr/>
        </p:nvSpPr>
        <p:spPr>
          <a:xfrm>
            <a:off x="8225774" y="4218931"/>
            <a:ext cx="947451" cy="523220"/>
          </a:xfrm>
          <a:prstGeom prst="rect">
            <a:avLst/>
          </a:prstGeom>
          <a:solidFill>
            <a:srgbClr val="FF5757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B1FC7FF-2845-DE2D-1050-1386516A3D81}"/>
              </a:ext>
            </a:extLst>
          </p:cNvPr>
          <p:cNvSpPr txBox="1"/>
          <p:nvPr/>
        </p:nvSpPr>
        <p:spPr>
          <a:xfrm>
            <a:off x="9183760" y="4216769"/>
            <a:ext cx="947451" cy="523220"/>
          </a:xfrm>
          <a:prstGeom prst="rect">
            <a:avLst/>
          </a:prstGeom>
          <a:solidFill>
            <a:srgbClr val="53B1FF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8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</a:t>
            </a:r>
            <a:endParaRPr lang="ko-KR" altLang="en-US" sz="2800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15B99F-A72B-8F95-71A4-992CDEA8AB61}"/>
              </a:ext>
            </a:extLst>
          </p:cNvPr>
          <p:cNvSpPr txBox="1"/>
          <p:nvPr/>
        </p:nvSpPr>
        <p:spPr>
          <a:xfrm>
            <a:off x="8228151" y="4753976"/>
            <a:ext cx="94745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pivot</a:t>
            </a:r>
            <a:endParaRPr lang="ko-KR" altLang="en-US" sz="2800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E45A32B-0765-5B44-FA9E-9F94080754F2}"/>
              </a:ext>
            </a:extLst>
          </p:cNvPr>
          <p:cNvSpPr/>
          <p:nvPr/>
        </p:nvSpPr>
        <p:spPr>
          <a:xfrm>
            <a:off x="391034" y="3958459"/>
            <a:ext cx="2137355" cy="776001"/>
          </a:xfrm>
          <a:prstGeom prst="roundRect">
            <a:avLst>
              <a:gd name="adj" fmla="val 44489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quicksort</a:t>
            </a:r>
          </a:p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(arr, 4, 6)</a:t>
            </a:r>
            <a:endParaRPr lang="ko-KR" altLang="en-US" b="1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화살표: 아래쪽 80">
            <a:extLst>
              <a:ext uri="{FF2B5EF4-FFF2-40B4-BE49-F238E27FC236}">
                <a16:creationId xmlns:a16="http://schemas.microsoft.com/office/drawing/2014/main" id="{9E7F7A1F-D1F6-8627-9B04-408718C70F30}"/>
              </a:ext>
            </a:extLst>
          </p:cNvPr>
          <p:cNvSpPr/>
          <p:nvPr/>
        </p:nvSpPr>
        <p:spPr>
          <a:xfrm>
            <a:off x="8439672" y="2196221"/>
            <a:ext cx="575207" cy="856974"/>
          </a:xfrm>
          <a:prstGeom prst="downArrow">
            <a:avLst/>
          </a:prstGeom>
          <a:solidFill>
            <a:srgbClr val="FF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0FACA2F-8A64-016C-7826-8E9D927D61DB}"/>
              </a:ext>
            </a:extLst>
          </p:cNvPr>
          <p:cNvSpPr/>
          <p:nvPr/>
        </p:nvSpPr>
        <p:spPr>
          <a:xfrm>
            <a:off x="391034" y="3182458"/>
            <a:ext cx="2137355" cy="776001"/>
          </a:xfrm>
          <a:prstGeom prst="roundRect">
            <a:avLst>
              <a:gd name="adj" fmla="val 44489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quicksort</a:t>
            </a:r>
          </a:p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(arr, 4, 5)</a:t>
            </a:r>
            <a:endParaRPr lang="ko-KR" altLang="en-US" b="1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E5D2D-FCCE-39A4-A3AE-CFE98B57A3ED}"/>
              </a:ext>
            </a:extLst>
          </p:cNvPr>
          <p:cNvSpPr txBox="1"/>
          <p:nvPr/>
        </p:nvSpPr>
        <p:spPr>
          <a:xfrm>
            <a:off x="4159865" y="1790432"/>
            <a:ext cx="59459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while(</a:t>
            </a:r>
            <a:r>
              <a:rPr lang="ko-KR" altLang="en-US" sz="1600">
                <a:solidFill>
                  <a:srgbClr val="FF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arr[markerLeft]</a:t>
            </a:r>
            <a:r>
              <a:rPr lang="ko-KR" altLang="en-US" sz="1600" b="1">
                <a:solidFill>
                  <a:srgbClr val="FF5757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 </a:t>
            </a: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pivot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     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while(</a:t>
            </a:r>
            <a:r>
              <a:rPr lang="en-US" altLang="ko-KR" sz="1600">
                <a:solidFill>
                  <a:srgbClr val="FF5757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&lt;5)</a:t>
            </a:r>
            <a:endParaRPr lang="ko-KR" altLang="en-US" sz="16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markerLeft++;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// true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라서 </a:t>
            </a:r>
            <a:r>
              <a:rPr lang="en-US" altLang="ko-KR" sz="1600">
                <a:solidFill>
                  <a:srgbClr val="FF5757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left</a:t>
            </a:r>
            <a:r>
              <a:rPr lang="ko-KR" altLang="en-US" sz="1600">
                <a:solidFill>
                  <a:srgbClr val="FF5757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ko-KR" altLang="en-US" sz="1600" b="1" u="sng">
                <a:solidFill>
                  <a:srgbClr val="FF5757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그대로</a:t>
            </a:r>
            <a:endParaRPr lang="en-US" altLang="ko-KR" sz="1600" b="1" u="sng">
              <a:solidFill>
                <a:srgbClr val="FF5757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ko-KR" altLang="en-US" sz="10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while(</a:t>
            </a:r>
            <a:r>
              <a:rPr lang="ko-KR" altLang="en-US" sz="1600">
                <a:solidFill>
                  <a:srgbClr val="53B1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arr[markerRight] 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</a:t>
            </a: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pivot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  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while(</a:t>
            </a:r>
            <a:r>
              <a:rPr lang="en-US" altLang="ko-KR" sz="1600" b="1">
                <a:solidFill>
                  <a:srgbClr val="53B1F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6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</a:t>
            </a: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5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</a:t>
            </a:r>
            <a:endParaRPr lang="ko-KR" altLang="en-US" sz="16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markerRight--;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// false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라서 </a:t>
            </a:r>
            <a:r>
              <a:rPr lang="en-US" altLang="ko-KR" sz="1600">
                <a:solidFill>
                  <a:srgbClr val="53B1F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right</a:t>
            </a:r>
            <a:r>
              <a:rPr lang="ko-KR" altLang="en-US" sz="1600">
                <a:solidFill>
                  <a:srgbClr val="53B1F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600" b="1" u="sng">
                <a:solidFill>
                  <a:srgbClr val="53B1F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--</a:t>
            </a:r>
            <a:r>
              <a:rPr lang="ko-KR" altLang="en-US" sz="1600" b="1" u="sng">
                <a:solidFill>
                  <a:srgbClr val="53B1F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됨</a:t>
            </a:r>
          </a:p>
          <a:p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2777A-19E2-F10D-849E-B8BC02703C54}"/>
              </a:ext>
            </a:extLst>
          </p:cNvPr>
          <p:cNvSpPr txBox="1"/>
          <p:nvPr/>
        </p:nvSpPr>
        <p:spPr>
          <a:xfrm>
            <a:off x="3016398" y="400203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Swap</a:t>
            </a:r>
          </a:p>
          <a:p>
            <a:r>
              <a:rPr lang="ko-KR" altLang="en-US" b="1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if(markerLeft &lt;= markerRight) </a:t>
            </a:r>
            <a:endParaRPr lang="en-US" altLang="ko-KR" b="1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en-US" altLang="ko-KR" b="1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여기서 </a:t>
            </a:r>
            <a:r>
              <a:rPr lang="en-US" altLang="ko-KR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markerLeft == markerRight </a:t>
            </a:r>
            <a:r>
              <a:rPr lang="ko-KR" altLang="en-US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이므로</a:t>
            </a:r>
            <a:endParaRPr lang="en-US" altLang="ko-KR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Swap</a:t>
            </a:r>
            <a:r>
              <a:rPr lang="ko-KR" altLang="en-US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 일어나고 </a:t>
            </a:r>
            <a:endParaRPr lang="en-US" altLang="ko-KR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en-US" altLang="ko-KR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markerLeft++ markerRight– </a:t>
            </a:r>
            <a:r>
              <a:rPr lang="ko-KR" altLang="en-US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가 한번 더 일어남</a:t>
            </a: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420F0718-854C-2A00-8AC5-C8DCFBCD3851}"/>
              </a:ext>
            </a:extLst>
          </p:cNvPr>
          <p:cNvSpPr/>
          <p:nvPr/>
        </p:nvSpPr>
        <p:spPr>
          <a:xfrm>
            <a:off x="8577331" y="5477633"/>
            <a:ext cx="497857" cy="557451"/>
          </a:xfrm>
          <a:prstGeom prst="downArrow">
            <a:avLst/>
          </a:prstGeom>
          <a:solidFill>
            <a:srgbClr val="53B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083AB93-A791-C1E2-AA39-16A4017C478C}"/>
              </a:ext>
            </a:extLst>
          </p:cNvPr>
          <p:cNvGrpSpPr/>
          <p:nvPr/>
        </p:nvGrpSpPr>
        <p:grpSpPr>
          <a:xfrm>
            <a:off x="5930947" y="6094739"/>
            <a:ext cx="5749430" cy="616644"/>
            <a:chOff x="4448670" y="3125019"/>
            <a:chExt cx="6642694" cy="94797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DF69B62-304D-D499-FB72-3C6F0B87AD95}"/>
                </a:ext>
              </a:extLst>
            </p:cNvPr>
            <p:cNvSpPr/>
            <p:nvPr/>
          </p:nvSpPr>
          <p:spPr>
            <a:xfrm>
              <a:off x="4448670" y="3125540"/>
              <a:ext cx="947451" cy="94745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B299536-615E-96C6-45FD-853138D40510}"/>
                </a:ext>
              </a:extLst>
            </p:cNvPr>
            <p:cNvSpPr/>
            <p:nvPr/>
          </p:nvSpPr>
          <p:spPr>
            <a:xfrm>
              <a:off x="6352161" y="3125019"/>
              <a:ext cx="947451" cy="94745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96ADFBC-F793-3CA7-BDD0-E0412C7BFF32}"/>
                </a:ext>
              </a:extLst>
            </p:cNvPr>
            <p:cNvSpPr/>
            <p:nvPr/>
          </p:nvSpPr>
          <p:spPr>
            <a:xfrm>
              <a:off x="5399292" y="3125019"/>
              <a:ext cx="947451" cy="94745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5315970-FE87-EC88-DD4E-FBD2429CB66E}"/>
                </a:ext>
              </a:extLst>
            </p:cNvPr>
            <p:cNvGrpSpPr/>
            <p:nvPr/>
          </p:nvGrpSpPr>
          <p:grpSpPr>
            <a:xfrm>
              <a:off x="7310789" y="3125019"/>
              <a:ext cx="3780575" cy="947776"/>
              <a:chOff x="7310789" y="3529281"/>
              <a:chExt cx="3780575" cy="947776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32BB5D6-CAC6-E7E8-C459-C9999487D0D3}"/>
                  </a:ext>
                </a:extLst>
              </p:cNvPr>
              <p:cNvSpPr/>
              <p:nvPr/>
            </p:nvSpPr>
            <p:spPr>
              <a:xfrm>
                <a:off x="9196462" y="3529606"/>
                <a:ext cx="947451" cy="947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6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E1BB238-2F36-88B0-F779-8B217AE04904}"/>
                  </a:ext>
                </a:extLst>
              </p:cNvPr>
              <p:cNvSpPr/>
              <p:nvPr/>
            </p:nvSpPr>
            <p:spPr>
              <a:xfrm>
                <a:off x="8253551" y="3529281"/>
                <a:ext cx="947451" cy="947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5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7A08DA3-92DB-6C9D-3002-5912DF70ACB3}"/>
                  </a:ext>
                </a:extLst>
              </p:cNvPr>
              <p:cNvSpPr/>
              <p:nvPr/>
            </p:nvSpPr>
            <p:spPr>
              <a:xfrm>
                <a:off x="7310789" y="3529281"/>
                <a:ext cx="947451" cy="947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rgbClr val="A6A6A6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4</a:t>
                </a:r>
                <a:endParaRPr lang="ko-KR" altLang="en-US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358161D-11D8-5312-5891-AFFDB7132BF2}"/>
                  </a:ext>
                </a:extLst>
              </p:cNvPr>
              <p:cNvSpPr/>
              <p:nvPr/>
            </p:nvSpPr>
            <p:spPr>
              <a:xfrm>
                <a:off x="10143913" y="3529606"/>
                <a:ext cx="947451" cy="947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rgbClr val="A6A6A6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7</a:t>
                </a:r>
                <a:endParaRPr lang="ko-KR" altLang="en-US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F58337F7-89A6-8443-0D99-907E5AA14192}"/>
              </a:ext>
            </a:extLst>
          </p:cNvPr>
          <p:cNvSpPr/>
          <p:nvPr/>
        </p:nvSpPr>
        <p:spPr>
          <a:xfrm>
            <a:off x="10164511" y="5477633"/>
            <a:ext cx="497857" cy="557451"/>
          </a:xfrm>
          <a:prstGeom prst="downArrow">
            <a:avLst/>
          </a:prstGeom>
          <a:solidFill>
            <a:srgbClr val="FF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33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DE883083-F184-8AB2-8CFB-AF28FC5E2DDD}"/>
              </a:ext>
            </a:extLst>
          </p:cNvPr>
          <p:cNvGrpSpPr/>
          <p:nvPr/>
        </p:nvGrpSpPr>
        <p:grpSpPr>
          <a:xfrm>
            <a:off x="5385798" y="119468"/>
            <a:ext cx="6632157" cy="947453"/>
            <a:chOff x="1215313" y="1232050"/>
            <a:chExt cx="6632157" cy="94745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0075565-7266-93A9-86C5-D9D021E567DC}"/>
                </a:ext>
              </a:extLst>
            </p:cNvPr>
            <p:cNvSpPr/>
            <p:nvPr/>
          </p:nvSpPr>
          <p:spPr>
            <a:xfrm>
              <a:off x="1215313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3C7FB1-BAE2-7F11-30D5-A1BFE7C60270}"/>
                </a:ext>
              </a:extLst>
            </p:cNvPr>
            <p:cNvSpPr/>
            <p:nvPr/>
          </p:nvSpPr>
          <p:spPr>
            <a:xfrm>
              <a:off x="2162764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0C8852B-8651-9991-68C0-1FB4614A2B05}"/>
                </a:ext>
              </a:extLst>
            </p:cNvPr>
            <p:cNvSpPr/>
            <p:nvPr/>
          </p:nvSpPr>
          <p:spPr>
            <a:xfrm>
              <a:off x="3110215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19BE0A-59BC-D0EA-3C15-C3895087704F}"/>
                </a:ext>
              </a:extLst>
            </p:cNvPr>
            <p:cNvSpPr/>
            <p:nvPr/>
          </p:nvSpPr>
          <p:spPr>
            <a:xfrm>
              <a:off x="4057666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C36C52-556C-C3E0-8C04-8B6BECBD33F8}"/>
                </a:ext>
              </a:extLst>
            </p:cNvPr>
            <p:cNvSpPr/>
            <p:nvPr/>
          </p:nvSpPr>
          <p:spPr>
            <a:xfrm>
              <a:off x="5005117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78A67B6-2AA7-8D65-1377-D230EC92E149}"/>
                </a:ext>
              </a:extLst>
            </p:cNvPr>
            <p:cNvSpPr/>
            <p:nvPr/>
          </p:nvSpPr>
          <p:spPr>
            <a:xfrm>
              <a:off x="5952568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1500EAD-1485-2610-FC59-6BF23FDA3FFE}"/>
                </a:ext>
              </a:extLst>
            </p:cNvPr>
            <p:cNvSpPr/>
            <p:nvPr/>
          </p:nvSpPr>
          <p:spPr>
            <a:xfrm>
              <a:off x="6900019" y="123205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E5BEBC6-4423-94E9-F791-7B5A9AD76F32}"/>
              </a:ext>
            </a:extLst>
          </p:cNvPr>
          <p:cNvSpPr txBox="1"/>
          <p:nvPr/>
        </p:nvSpPr>
        <p:spPr>
          <a:xfrm>
            <a:off x="3579796" y="131528"/>
            <a:ext cx="174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 Sort </a:t>
            </a:r>
            <a:endParaRPr lang="ko-KR" altLang="en-US" sz="2400" u="sng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48D12F-A020-ABBB-2BFC-D2DBD9CA26A2}"/>
              </a:ext>
            </a:extLst>
          </p:cNvPr>
          <p:cNvSpPr txBox="1"/>
          <p:nvPr/>
        </p:nvSpPr>
        <p:spPr>
          <a:xfrm>
            <a:off x="3009018" y="1844254"/>
            <a:ext cx="1132403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</a:t>
            </a:r>
            <a:r>
              <a:rPr lang="ko-KR" altLang="en-US" sz="2000" spc="-3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3000" spc="-3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sz="3000" spc="-3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E2DC2A6-DA3A-2866-3F42-F18320075A99}"/>
              </a:ext>
            </a:extLst>
          </p:cNvPr>
          <p:cNvGrpSpPr/>
          <p:nvPr/>
        </p:nvGrpSpPr>
        <p:grpSpPr>
          <a:xfrm>
            <a:off x="5385798" y="1130101"/>
            <a:ext cx="6632157" cy="523221"/>
            <a:chOff x="3658597" y="1628161"/>
            <a:chExt cx="6632157" cy="52322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9589DD-E3FF-84A9-4F65-29B9CF4C773E}"/>
                </a:ext>
              </a:extLst>
            </p:cNvPr>
            <p:cNvSpPr txBox="1"/>
            <p:nvPr/>
          </p:nvSpPr>
          <p:spPr>
            <a:xfrm>
              <a:off x="3658597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[0]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807EBE-76E4-FF6A-3E15-D4D5A0238CC2}"/>
                </a:ext>
              </a:extLst>
            </p:cNvPr>
            <p:cNvSpPr txBox="1"/>
            <p:nvPr/>
          </p:nvSpPr>
          <p:spPr>
            <a:xfrm>
              <a:off x="4606048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[1]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88249B-E3F3-8498-BB28-2EE91943F443}"/>
                </a:ext>
              </a:extLst>
            </p:cNvPr>
            <p:cNvSpPr txBox="1"/>
            <p:nvPr/>
          </p:nvSpPr>
          <p:spPr>
            <a:xfrm>
              <a:off x="5553499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[2]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67FFC-1903-8C98-2758-113FC5F895B0}"/>
                </a:ext>
              </a:extLst>
            </p:cNvPr>
            <p:cNvSpPr txBox="1"/>
            <p:nvPr/>
          </p:nvSpPr>
          <p:spPr>
            <a:xfrm>
              <a:off x="6500950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[3]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D3E34A-1304-B517-8995-D7E373983C71}"/>
                </a:ext>
              </a:extLst>
            </p:cNvPr>
            <p:cNvSpPr txBox="1"/>
            <p:nvPr/>
          </p:nvSpPr>
          <p:spPr>
            <a:xfrm>
              <a:off x="7448401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[4]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1D66CF9-D965-EDB0-6BA6-CFFAED624804}"/>
                </a:ext>
              </a:extLst>
            </p:cNvPr>
            <p:cNvSpPr txBox="1"/>
            <p:nvPr/>
          </p:nvSpPr>
          <p:spPr>
            <a:xfrm>
              <a:off x="8395852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[5]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9A4A36-6D49-E90E-26BB-C14C362FC946}"/>
                </a:ext>
              </a:extLst>
            </p:cNvPr>
            <p:cNvSpPr txBox="1"/>
            <p:nvPr/>
          </p:nvSpPr>
          <p:spPr>
            <a:xfrm>
              <a:off x="9343303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[6]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89B2E9C-F5F4-4C22-BA58-B7BEB1AA45A7}"/>
              </a:ext>
            </a:extLst>
          </p:cNvPr>
          <p:cNvGrpSpPr/>
          <p:nvPr/>
        </p:nvGrpSpPr>
        <p:grpSpPr>
          <a:xfrm>
            <a:off x="399818" y="2674643"/>
            <a:ext cx="2137355" cy="3610051"/>
            <a:chOff x="9880600" y="3019349"/>
            <a:chExt cx="2137355" cy="361005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6AD2370-B828-7337-7D0A-B65E2B8F785E}"/>
                </a:ext>
              </a:extLst>
            </p:cNvPr>
            <p:cNvGrpSpPr/>
            <p:nvPr/>
          </p:nvGrpSpPr>
          <p:grpSpPr>
            <a:xfrm>
              <a:off x="9880600" y="3019349"/>
              <a:ext cx="2137355" cy="3610051"/>
              <a:chOff x="9880600" y="3019349"/>
              <a:chExt cx="2137355" cy="3610051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5A12BB70-9826-C8D6-A16B-BDB8CA82B581}"/>
                  </a:ext>
                </a:extLst>
              </p:cNvPr>
              <p:cNvSpPr/>
              <p:nvPr/>
            </p:nvSpPr>
            <p:spPr>
              <a:xfrm>
                <a:off x="9880600" y="3190799"/>
                <a:ext cx="2137355" cy="34386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95350BD6-590C-6A05-743A-5378CA498AF4}"/>
                  </a:ext>
                </a:extLst>
              </p:cNvPr>
              <p:cNvSpPr/>
              <p:nvPr/>
            </p:nvSpPr>
            <p:spPr>
              <a:xfrm>
                <a:off x="10360961" y="3019349"/>
                <a:ext cx="1138224" cy="342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>
                    <a:solidFill>
                      <a:sysClr val="windowText" lastClr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Call Stack</a:t>
                </a:r>
                <a:endParaRPr lang="ko-KR" altLang="en-US" sz="1600" spc="-15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9AB96D6-64BC-EC07-803D-716AAE30290B}"/>
                </a:ext>
              </a:extLst>
            </p:cNvPr>
            <p:cNvSpPr/>
            <p:nvPr/>
          </p:nvSpPr>
          <p:spPr>
            <a:xfrm>
              <a:off x="9880600" y="5848350"/>
              <a:ext cx="2137355" cy="776001"/>
            </a:xfrm>
            <a:prstGeom prst="roundRect">
              <a:avLst>
                <a:gd name="adj" fmla="val 44489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quicksort</a:t>
              </a:r>
            </a:p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(arr, 0, 6)</a:t>
              </a:r>
              <a:endParaRPr lang="ko-KR" altLang="en-US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B1C1EE4-34FF-CEF2-C257-2FE41CA06EE2}"/>
              </a:ext>
            </a:extLst>
          </p:cNvPr>
          <p:cNvSpPr txBox="1"/>
          <p:nvPr/>
        </p:nvSpPr>
        <p:spPr>
          <a:xfrm>
            <a:off x="3901378" y="534775"/>
            <a:ext cx="130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Original Arr</a:t>
            </a:r>
            <a:endParaRPr lang="ko-KR" altLang="en-US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86B6D53-73DF-C400-6BBD-9C3C3E464FBE}"/>
              </a:ext>
            </a:extLst>
          </p:cNvPr>
          <p:cNvSpPr/>
          <p:nvPr/>
        </p:nvSpPr>
        <p:spPr>
          <a:xfrm>
            <a:off x="393313" y="4741276"/>
            <a:ext cx="2137355" cy="776001"/>
          </a:xfrm>
          <a:prstGeom prst="roundRect">
            <a:avLst>
              <a:gd name="adj" fmla="val 44489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quicksort</a:t>
            </a:r>
          </a:p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(arr, 3, 6)</a:t>
            </a:r>
            <a:endParaRPr lang="ko-KR" altLang="en-US" b="1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B7CD617-9E60-628F-D53F-1E5FFC5E8920}"/>
              </a:ext>
            </a:extLst>
          </p:cNvPr>
          <p:cNvGrpSpPr/>
          <p:nvPr/>
        </p:nvGrpSpPr>
        <p:grpSpPr>
          <a:xfrm>
            <a:off x="4448670" y="3125019"/>
            <a:ext cx="6642694" cy="947972"/>
            <a:chOff x="4448670" y="3125019"/>
            <a:chExt cx="6642694" cy="94797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03142EC-B6E6-8D75-E6B1-828943F05BB6}"/>
                </a:ext>
              </a:extLst>
            </p:cNvPr>
            <p:cNvSpPr/>
            <p:nvPr/>
          </p:nvSpPr>
          <p:spPr>
            <a:xfrm>
              <a:off x="4448670" y="3125540"/>
              <a:ext cx="947451" cy="94745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8906ECE-48A7-974B-87CB-F1A88524BC8D}"/>
                </a:ext>
              </a:extLst>
            </p:cNvPr>
            <p:cNvSpPr/>
            <p:nvPr/>
          </p:nvSpPr>
          <p:spPr>
            <a:xfrm>
              <a:off x="6352161" y="3125019"/>
              <a:ext cx="947451" cy="94745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3DD15E5-2476-B98D-6579-3C57131BFBB2}"/>
                </a:ext>
              </a:extLst>
            </p:cNvPr>
            <p:cNvSpPr/>
            <p:nvPr/>
          </p:nvSpPr>
          <p:spPr>
            <a:xfrm>
              <a:off x="5399292" y="3125019"/>
              <a:ext cx="947451" cy="94745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0683106-A9E3-C8F3-4557-EA88F4734C36}"/>
                </a:ext>
              </a:extLst>
            </p:cNvPr>
            <p:cNvGrpSpPr/>
            <p:nvPr/>
          </p:nvGrpSpPr>
          <p:grpSpPr>
            <a:xfrm>
              <a:off x="7310789" y="3125019"/>
              <a:ext cx="3780575" cy="947776"/>
              <a:chOff x="7310789" y="3529281"/>
              <a:chExt cx="3780575" cy="94777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9AF1E15-B1AB-6CF0-D16D-B3F5D5427839}"/>
                  </a:ext>
                </a:extLst>
              </p:cNvPr>
              <p:cNvSpPr/>
              <p:nvPr/>
            </p:nvSpPr>
            <p:spPr>
              <a:xfrm>
                <a:off x="9196462" y="3529606"/>
                <a:ext cx="947451" cy="947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6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C6175E9-FD7A-75DA-3A0C-388A90BCAC8A}"/>
                  </a:ext>
                </a:extLst>
              </p:cNvPr>
              <p:cNvSpPr/>
              <p:nvPr/>
            </p:nvSpPr>
            <p:spPr>
              <a:xfrm>
                <a:off x="8253551" y="3529281"/>
                <a:ext cx="947451" cy="947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5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6463F38-DB72-DF2D-459C-15AA7A0AF3EC}"/>
                  </a:ext>
                </a:extLst>
              </p:cNvPr>
              <p:cNvSpPr/>
              <p:nvPr/>
            </p:nvSpPr>
            <p:spPr>
              <a:xfrm>
                <a:off x="7310789" y="3529281"/>
                <a:ext cx="947451" cy="947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rgbClr val="A6A6A6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4</a:t>
                </a:r>
                <a:endParaRPr lang="ko-KR" altLang="en-US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BD873CF5-6C2E-BE1E-C8BE-3A1C60FF483B}"/>
                  </a:ext>
                </a:extLst>
              </p:cNvPr>
              <p:cNvSpPr/>
              <p:nvPr/>
            </p:nvSpPr>
            <p:spPr>
              <a:xfrm>
                <a:off x="10143913" y="3529606"/>
                <a:ext cx="947451" cy="94745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rgbClr val="A6A6A6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7</a:t>
                </a:r>
                <a:endParaRPr lang="ko-KR" altLang="en-US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F9544D0-4AE7-9967-0B73-A2FEF81C7155}"/>
              </a:ext>
            </a:extLst>
          </p:cNvPr>
          <p:cNvSpPr txBox="1"/>
          <p:nvPr/>
        </p:nvSpPr>
        <p:spPr>
          <a:xfrm>
            <a:off x="8225774" y="4218931"/>
            <a:ext cx="947451" cy="523220"/>
          </a:xfrm>
          <a:prstGeom prst="rect">
            <a:avLst/>
          </a:prstGeom>
          <a:solidFill>
            <a:srgbClr val="FF5757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B1FC7FF-2845-DE2D-1050-1386516A3D81}"/>
              </a:ext>
            </a:extLst>
          </p:cNvPr>
          <p:cNvSpPr txBox="1"/>
          <p:nvPr/>
        </p:nvSpPr>
        <p:spPr>
          <a:xfrm>
            <a:off x="9183760" y="4216769"/>
            <a:ext cx="947451" cy="523220"/>
          </a:xfrm>
          <a:prstGeom prst="rect">
            <a:avLst/>
          </a:prstGeom>
          <a:solidFill>
            <a:srgbClr val="53B1FF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8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</a:t>
            </a:r>
            <a:endParaRPr lang="ko-KR" altLang="en-US" sz="2800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15B99F-A72B-8F95-71A4-992CDEA8AB61}"/>
              </a:ext>
            </a:extLst>
          </p:cNvPr>
          <p:cNvSpPr txBox="1"/>
          <p:nvPr/>
        </p:nvSpPr>
        <p:spPr>
          <a:xfrm>
            <a:off x="8228151" y="4753976"/>
            <a:ext cx="94745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pivot</a:t>
            </a:r>
            <a:endParaRPr lang="ko-KR" altLang="en-US" sz="2800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E45A32B-0765-5B44-FA9E-9F94080754F2}"/>
              </a:ext>
            </a:extLst>
          </p:cNvPr>
          <p:cNvSpPr/>
          <p:nvPr/>
        </p:nvSpPr>
        <p:spPr>
          <a:xfrm>
            <a:off x="391034" y="3958459"/>
            <a:ext cx="2137355" cy="776001"/>
          </a:xfrm>
          <a:prstGeom prst="roundRect">
            <a:avLst>
              <a:gd name="adj" fmla="val 44489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quicksort</a:t>
            </a:r>
          </a:p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(arr, 4, 6)</a:t>
            </a:r>
            <a:endParaRPr lang="ko-KR" altLang="en-US" b="1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1" name="화살표: 아래쪽 80">
            <a:extLst>
              <a:ext uri="{FF2B5EF4-FFF2-40B4-BE49-F238E27FC236}">
                <a16:creationId xmlns:a16="http://schemas.microsoft.com/office/drawing/2014/main" id="{9E7F7A1F-D1F6-8627-9B04-408718C70F30}"/>
              </a:ext>
            </a:extLst>
          </p:cNvPr>
          <p:cNvSpPr/>
          <p:nvPr/>
        </p:nvSpPr>
        <p:spPr>
          <a:xfrm>
            <a:off x="9369881" y="2215286"/>
            <a:ext cx="575207" cy="856974"/>
          </a:xfrm>
          <a:prstGeom prst="downArrow">
            <a:avLst/>
          </a:prstGeom>
          <a:solidFill>
            <a:srgbClr val="FF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화살표: 아래쪽 81">
            <a:extLst>
              <a:ext uri="{FF2B5EF4-FFF2-40B4-BE49-F238E27FC236}">
                <a16:creationId xmlns:a16="http://schemas.microsoft.com/office/drawing/2014/main" id="{77C735F5-EAEE-8571-E0CD-2E6D844366E9}"/>
              </a:ext>
            </a:extLst>
          </p:cNvPr>
          <p:cNvSpPr/>
          <p:nvPr/>
        </p:nvSpPr>
        <p:spPr>
          <a:xfrm>
            <a:off x="7466821" y="2217693"/>
            <a:ext cx="575207" cy="856974"/>
          </a:xfrm>
          <a:prstGeom prst="downArrow">
            <a:avLst/>
          </a:prstGeom>
          <a:solidFill>
            <a:srgbClr val="53B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0FACA2F-8A64-016C-7826-8E9D927D61DB}"/>
              </a:ext>
            </a:extLst>
          </p:cNvPr>
          <p:cNvSpPr/>
          <p:nvPr/>
        </p:nvSpPr>
        <p:spPr>
          <a:xfrm>
            <a:off x="391034" y="3182458"/>
            <a:ext cx="2137355" cy="776001"/>
          </a:xfrm>
          <a:prstGeom prst="roundRect">
            <a:avLst>
              <a:gd name="adj" fmla="val 44489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quicksort</a:t>
            </a:r>
          </a:p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(arr, 4, 5)</a:t>
            </a:r>
            <a:endParaRPr lang="ko-KR" altLang="en-US" b="1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01BEF-5EA3-1A89-AFBD-F40A3024D00F}"/>
              </a:ext>
            </a:extLst>
          </p:cNvPr>
          <p:cNvSpPr txBox="1"/>
          <p:nvPr/>
        </p:nvSpPr>
        <p:spPr>
          <a:xfrm>
            <a:off x="4448670" y="1993851"/>
            <a:ext cx="31108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150"/>
              <a:t>while(markerLeft &lt; markerRight) </a:t>
            </a:r>
            <a:r>
              <a:rPr lang="en-US" altLang="ko-KR" spc="-150"/>
              <a:t>{ </a:t>
            </a:r>
          </a:p>
          <a:p>
            <a:r>
              <a:rPr lang="en-US" altLang="ko-KR" spc="-150"/>
              <a:t>    …</a:t>
            </a:r>
          </a:p>
          <a:p>
            <a:r>
              <a:rPr lang="en-US" altLang="ko-KR" spc="-15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BB869-9FE3-36D6-AC1F-7480C9CE9729}"/>
              </a:ext>
            </a:extLst>
          </p:cNvPr>
          <p:cNvSpPr txBox="1"/>
          <p:nvPr/>
        </p:nvSpPr>
        <p:spPr>
          <a:xfrm>
            <a:off x="4952217" y="2546636"/>
            <a:ext cx="2683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 sz="2000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 </a:t>
            </a:r>
            <a:r>
              <a:rPr lang="en-US" altLang="ko-KR" sz="2000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2000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 호출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56D2-A08D-52C8-9523-2FB88B622DBF}"/>
              </a:ext>
            </a:extLst>
          </p:cNvPr>
          <p:cNvSpPr txBox="1"/>
          <p:nvPr/>
        </p:nvSpPr>
        <p:spPr>
          <a:xfrm>
            <a:off x="6548150" y="5289021"/>
            <a:ext cx="60960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if(left &lt; markerRight)   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(4&lt;3) FALSE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quickSort(arr, left, markerRight);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if(markerLeft &lt; right)    </a:t>
            </a:r>
            <a:r>
              <a:rPr lang="en-US" altLang="ko-KR" sz="16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(5&lt;5) FALSE</a:t>
            </a:r>
            <a:endParaRPr lang="ko-KR" altLang="en-US" sz="16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quickSort(arr, markerLeft, right); 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C38F63-D781-9762-334F-883D77D49016}"/>
              </a:ext>
            </a:extLst>
          </p:cNvPr>
          <p:cNvSpPr/>
          <p:nvPr/>
        </p:nvSpPr>
        <p:spPr>
          <a:xfrm>
            <a:off x="6436156" y="5330671"/>
            <a:ext cx="5593050" cy="68836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E2B4F-7FA7-34FD-ECFF-62B42E205910}"/>
              </a:ext>
            </a:extLst>
          </p:cNvPr>
          <p:cNvSpPr txBox="1"/>
          <p:nvPr/>
        </p:nvSpPr>
        <p:spPr>
          <a:xfrm>
            <a:off x="4180746" y="4953525"/>
            <a:ext cx="19152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 :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 :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최종값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marker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 :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marker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 :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04D230-3234-E6DF-394E-6AF5E7CD2323}"/>
              </a:ext>
            </a:extLst>
          </p:cNvPr>
          <p:cNvSpPr/>
          <p:nvPr/>
        </p:nvSpPr>
        <p:spPr>
          <a:xfrm>
            <a:off x="6346743" y="6044434"/>
            <a:ext cx="5593050" cy="68836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74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ADB128D-B853-D4AB-EA11-2A6EEECCDE8F}"/>
              </a:ext>
            </a:extLst>
          </p:cNvPr>
          <p:cNvGrpSpPr/>
          <p:nvPr/>
        </p:nvGrpSpPr>
        <p:grpSpPr>
          <a:xfrm>
            <a:off x="5385798" y="119468"/>
            <a:ext cx="6632157" cy="947453"/>
            <a:chOff x="1215313" y="1232050"/>
            <a:chExt cx="6632157" cy="94745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B18F7D6-00B9-6018-F3AD-DFD305E1A06F}"/>
                </a:ext>
              </a:extLst>
            </p:cNvPr>
            <p:cNvSpPr/>
            <p:nvPr/>
          </p:nvSpPr>
          <p:spPr>
            <a:xfrm>
              <a:off x="1215313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24CE589-40D4-067F-A5A5-6274F9C4D966}"/>
                </a:ext>
              </a:extLst>
            </p:cNvPr>
            <p:cNvSpPr/>
            <p:nvPr/>
          </p:nvSpPr>
          <p:spPr>
            <a:xfrm>
              <a:off x="2162764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4AFFFA3-7DD2-F5EE-62A1-E59481ADA1D4}"/>
                </a:ext>
              </a:extLst>
            </p:cNvPr>
            <p:cNvSpPr/>
            <p:nvPr/>
          </p:nvSpPr>
          <p:spPr>
            <a:xfrm>
              <a:off x="3110215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7135C29-FBC9-98AF-4B23-2755B97AB725}"/>
                </a:ext>
              </a:extLst>
            </p:cNvPr>
            <p:cNvSpPr/>
            <p:nvPr/>
          </p:nvSpPr>
          <p:spPr>
            <a:xfrm>
              <a:off x="4057666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C5D7AE2-E867-4672-109B-31031B52F573}"/>
                </a:ext>
              </a:extLst>
            </p:cNvPr>
            <p:cNvSpPr/>
            <p:nvPr/>
          </p:nvSpPr>
          <p:spPr>
            <a:xfrm>
              <a:off x="5005117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20A1F50-905B-029F-A16A-192763FCDBB8}"/>
                </a:ext>
              </a:extLst>
            </p:cNvPr>
            <p:cNvSpPr/>
            <p:nvPr/>
          </p:nvSpPr>
          <p:spPr>
            <a:xfrm>
              <a:off x="5952568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596B3C-6AD2-044F-EB2F-640E4422855F}"/>
                </a:ext>
              </a:extLst>
            </p:cNvPr>
            <p:cNvSpPr/>
            <p:nvPr/>
          </p:nvSpPr>
          <p:spPr>
            <a:xfrm>
              <a:off x="6900019" y="123205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4C790ED-D5DF-4B4F-F86F-DD637A3F2B08}"/>
              </a:ext>
            </a:extLst>
          </p:cNvPr>
          <p:cNvSpPr txBox="1"/>
          <p:nvPr/>
        </p:nvSpPr>
        <p:spPr>
          <a:xfrm>
            <a:off x="3579796" y="131528"/>
            <a:ext cx="174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 Sort </a:t>
            </a:r>
            <a:endParaRPr lang="ko-KR" altLang="en-US" sz="2400" u="sng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D9F60-F847-E0CA-4FDC-2C694A019356}"/>
              </a:ext>
            </a:extLst>
          </p:cNvPr>
          <p:cNvSpPr txBox="1"/>
          <p:nvPr/>
        </p:nvSpPr>
        <p:spPr>
          <a:xfrm>
            <a:off x="3009018" y="1844254"/>
            <a:ext cx="1132403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spc="-3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종료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725A21-E6DF-112F-3DBF-8CC0E672BDF8}"/>
              </a:ext>
            </a:extLst>
          </p:cNvPr>
          <p:cNvGrpSpPr/>
          <p:nvPr/>
        </p:nvGrpSpPr>
        <p:grpSpPr>
          <a:xfrm>
            <a:off x="5385798" y="1130101"/>
            <a:ext cx="6632157" cy="523221"/>
            <a:chOff x="3658597" y="1628161"/>
            <a:chExt cx="6632157" cy="52322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312E3F-31B4-5CD6-E37E-4F125FE0D99C}"/>
                </a:ext>
              </a:extLst>
            </p:cNvPr>
            <p:cNvSpPr txBox="1"/>
            <p:nvPr/>
          </p:nvSpPr>
          <p:spPr>
            <a:xfrm>
              <a:off x="3658597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[0]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AA76B7-33D6-0296-F027-1B3D750CB9BD}"/>
                </a:ext>
              </a:extLst>
            </p:cNvPr>
            <p:cNvSpPr txBox="1"/>
            <p:nvPr/>
          </p:nvSpPr>
          <p:spPr>
            <a:xfrm>
              <a:off x="4606048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[1]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9C847D-C5CE-C771-1581-919E0A3F79D9}"/>
                </a:ext>
              </a:extLst>
            </p:cNvPr>
            <p:cNvSpPr txBox="1"/>
            <p:nvPr/>
          </p:nvSpPr>
          <p:spPr>
            <a:xfrm>
              <a:off x="5553499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[2]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7E5ED5-C789-9A9A-A3AD-34539124C3FD}"/>
                </a:ext>
              </a:extLst>
            </p:cNvPr>
            <p:cNvSpPr txBox="1"/>
            <p:nvPr/>
          </p:nvSpPr>
          <p:spPr>
            <a:xfrm>
              <a:off x="6500950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[3]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93704E-E705-C999-1421-C761F57008BE}"/>
                </a:ext>
              </a:extLst>
            </p:cNvPr>
            <p:cNvSpPr txBox="1"/>
            <p:nvPr/>
          </p:nvSpPr>
          <p:spPr>
            <a:xfrm>
              <a:off x="7448401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[4]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038FCC-E2C4-D66E-0232-F1F3CFC744B8}"/>
                </a:ext>
              </a:extLst>
            </p:cNvPr>
            <p:cNvSpPr txBox="1"/>
            <p:nvPr/>
          </p:nvSpPr>
          <p:spPr>
            <a:xfrm>
              <a:off x="8395852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[5]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FD5E1EA-884B-C1DF-3D3E-4135E8DB0979}"/>
                </a:ext>
              </a:extLst>
            </p:cNvPr>
            <p:cNvSpPr txBox="1"/>
            <p:nvPr/>
          </p:nvSpPr>
          <p:spPr>
            <a:xfrm>
              <a:off x="9343303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[6]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9966885-BD0B-54AE-A03A-289A15A46290}"/>
              </a:ext>
            </a:extLst>
          </p:cNvPr>
          <p:cNvGrpSpPr/>
          <p:nvPr/>
        </p:nvGrpSpPr>
        <p:grpSpPr>
          <a:xfrm>
            <a:off x="399818" y="2674643"/>
            <a:ext cx="2137355" cy="3610051"/>
            <a:chOff x="9880600" y="3019349"/>
            <a:chExt cx="2137355" cy="361005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682676D-97ED-043A-E28A-B8293D45E99A}"/>
                </a:ext>
              </a:extLst>
            </p:cNvPr>
            <p:cNvGrpSpPr/>
            <p:nvPr/>
          </p:nvGrpSpPr>
          <p:grpSpPr>
            <a:xfrm>
              <a:off x="9880600" y="3019349"/>
              <a:ext cx="2137355" cy="3610051"/>
              <a:chOff x="9880600" y="3019349"/>
              <a:chExt cx="2137355" cy="3610051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FC14AEE2-D0E4-5989-ABC4-B8901DED6AF8}"/>
                  </a:ext>
                </a:extLst>
              </p:cNvPr>
              <p:cNvSpPr/>
              <p:nvPr/>
            </p:nvSpPr>
            <p:spPr>
              <a:xfrm>
                <a:off x="9880600" y="3190799"/>
                <a:ext cx="2137355" cy="34386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296B5439-BAF5-C784-E839-7104CC670CD2}"/>
                  </a:ext>
                </a:extLst>
              </p:cNvPr>
              <p:cNvSpPr/>
              <p:nvPr/>
            </p:nvSpPr>
            <p:spPr>
              <a:xfrm>
                <a:off x="10360961" y="3019349"/>
                <a:ext cx="1138224" cy="342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>
                    <a:solidFill>
                      <a:sysClr val="windowText" lastClr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Call Stack</a:t>
                </a:r>
                <a:endParaRPr lang="ko-KR" altLang="en-US" sz="1600" spc="-15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BB12C3FE-517F-B460-EFAB-25E6B72A0ED0}"/>
                </a:ext>
              </a:extLst>
            </p:cNvPr>
            <p:cNvSpPr/>
            <p:nvPr/>
          </p:nvSpPr>
          <p:spPr>
            <a:xfrm>
              <a:off x="9880600" y="5848350"/>
              <a:ext cx="2137355" cy="776001"/>
            </a:xfrm>
            <a:prstGeom prst="roundRect">
              <a:avLst>
                <a:gd name="adj" fmla="val 44489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quicksort</a:t>
              </a:r>
            </a:p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(arr, 0, 6)</a:t>
              </a:r>
              <a:endParaRPr lang="ko-KR" altLang="en-US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B4E01D5-D4E3-2722-A31B-6685B6020D6D}"/>
              </a:ext>
            </a:extLst>
          </p:cNvPr>
          <p:cNvSpPr txBox="1"/>
          <p:nvPr/>
        </p:nvSpPr>
        <p:spPr>
          <a:xfrm>
            <a:off x="3901378" y="534775"/>
            <a:ext cx="130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Original Arr</a:t>
            </a:r>
            <a:endParaRPr lang="ko-KR" altLang="en-US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A3583D6-571B-645C-865E-317142C9726A}"/>
              </a:ext>
            </a:extLst>
          </p:cNvPr>
          <p:cNvGrpSpPr/>
          <p:nvPr/>
        </p:nvGrpSpPr>
        <p:grpSpPr>
          <a:xfrm>
            <a:off x="4448670" y="3125019"/>
            <a:ext cx="6642694" cy="947972"/>
            <a:chOff x="4448670" y="3125019"/>
            <a:chExt cx="6642694" cy="94797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DB228ED-7737-4937-583E-83CD1CD126A3}"/>
                </a:ext>
              </a:extLst>
            </p:cNvPr>
            <p:cNvSpPr/>
            <p:nvPr/>
          </p:nvSpPr>
          <p:spPr>
            <a:xfrm>
              <a:off x="4448670" y="312554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D128C47-3BAC-9586-088A-D607D7966CA5}"/>
                </a:ext>
              </a:extLst>
            </p:cNvPr>
            <p:cNvSpPr/>
            <p:nvPr/>
          </p:nvSpPr>
          <p:spPr>
            <a:xfrm>
              <a:off x="6352161" y="3125019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1833351-2FAD-4C0B-D4E1-C6F390C7A08F}"/>
                </a:ext>
              </a:extLst>
            </p:cNvPr>
            <p:cNvSpPr/>
            <p:nvPr/>
          </p:nvSpPr>
          <p:spPr>
            <a:xfrm>
              <a:off x="5399292" y="3125019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BD02B8E-91A4-A77D-0253-E185A9B1E356}"/>
                </a:ext>
              </a:extLst>
            </p:cNvPr>
            <p:cNvGrpSpPr/>
            <p:nvPr/>
          </p:nvGrpSpPr>
          <p:grpSpPr>
            <a:xfrm>
              <a:off x="7310789" y="3125019"/>
              <a:ext cx="3780575" cy="947776"/>
              <a:chOff x="7310789" y="3529281"/>
              <a:chExt cx="3780575" cy="947776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1CCE367-6081-703B-88D2-441D1EC00DC2}"/>
                  </a:ext>
                </a:extLst>
              </p:cNvPr>
              <p:cNvSpPr/>
              <p:nvPr/>
            </p:nvSpPr>
            <p:spPr>
              <a:xfrm>
                <a:off x="9196462" y="3529606"/>
                <a:ext cx="947451" cy="947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6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49BC08E-DA2D-6119-2012-931E718EE7F7}"/>
                  </a:ext>
                </a:extLst>
              </p:cNvPr>
              <p:cNvSpPr/>
              <p:nvPr/>
            </p:nvSpPr>
            <p:spPr>
              <a:xfrm>
                <a:off x="8253551" y="3529281"/>
                <a:ext cx="947451" cy="947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5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A49C86AF-3370-82BD-CC1D-FA0F1882A2C1}"/>
                  </a:ext>
                </a:extLst>
              </p:cNvPr>
              <p:cNvSpPr/>
              <p:nvPr/>
            </p:nvSpPr>
            <p:spPr>
              <a:xfrm>
                <a:off x="7310789" y="3529281"/>
                <a:ext cx="947451" cy="947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4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C245970E-D39B-C9BE-6745-AB2B4D7A620F}"/>
                  </a:ext>
                </a:extLst>
              </p:cNvPr>
              <p:cNvSpPr/>
              <p:nvPr/>
            </p:nvSpPr>
            <p:spPr>
              <a:xfrm>
                <a:off x="10143913" y="3529606"/>
                <a:ext cx="947451" cy="947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7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072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F5D19C-DDAB-5B9A-792B-DA3680471E20}"/>
              </a:ext>
            </a:extLst>
          </p:cNvPr>
          <p:cNvGrpSpPr/>
          <p:nvPr/>
        </p:nvGrpSpPr>
        <p:grpSpPr>
          <a:xfrm>
            <a:off x="5385798" y="119468"/>
            <a:ext cx="6632157" cy="947453"/>
            <a:chOff x="1215313" y="1232050"/>
            <a:chExt cx="6632157" cy="9474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3A1D8E-7432-6452-0610-7B05C005EA7D}"/>
                </a:ext>
              </a:extLst>
            </p:cNvPr>
            <p:cNvSpPr/>
            <p:nvPr/>
          </p:nvSpPr>
          <p:spPr>
            <a:xfrm>
              <a:off x="1215313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B0E73E1-35BE-CE8E-840E-828E104164BE}"/>
                </a:ext>
              </a:extLst>
            </p:cNvPr>
            <p:cNvSpPr/>
            <p:nvPr/>
          </p:nvSpPr>
          <p:spPr>
            <a:xfrm>
              <a:off x="2162764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0916B1-BFFD-6A09-043A-BCB2528339FD}"/>
                </a:ext>
              </a:extLst>
            </p:cNvPr>
            <p:cNvSpPr/>
            <p:nvPr/>
          </p:nvSpPr>
          <p:spPr>
            <a:xfrm>
              <a:off x="3110215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1C118DC-4458-FFC1-0C77-EC614E82AFB2}"/>
                </a:ext>
              </a:extLst>
            </p:cNvPr>
            <p:cNvSpPr/>
            <p:nvPr/>
          </p:nvSpPr>
          <p:spPr>
            <a:xfrm>
              <a:off x="4057666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F505F5-F3C9-463D-E5AE-A52211586FED}"/>
                </a:ext>
              </a:extLst>
            </p:cNvPr>
            <p:cNvSpPr/>
            <p:nvPr/>
          </p:nvSpPr>
          <p:spPr>
            <a:xfrm>
              <a:off x="5005117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FE024A-9DBD-82D0-4151-046ABB138DE5}"/>
                </a:ext>
              </a:extLst>
            </p:cNvPr>
            <p:cNvSpPr/>
            <p:nvPr/>
          </p:nvSpPr>
          <p:spPr>
            <a:xfrm>
              <a:off x="5952568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E8FD858-85F9-4366-F6ED-127315CF9C2C}"/>
                </a:ext>
              </a:extLst>
            </p:cNvPr>
            <p:cNvSpPr/>
            <p:nvPr/>
          </p:nvSpPr>
          <p:spPr>
            <a:xfrm>
              <a:off x="6900019" y="123205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ACA2A65-9F49-8997-51D4-4AC8E1A93F22}"/>
              </a:ext>
            </a:extLst>
          </p:cNvPr>
          <p:cNvSpPr txBox="1"/>
          <p:nvPr/>
        </p:nvSpPr>
        <p:spPr>
          <a:xfrm>
            <a:off x="3579796" y="131528"/>
            <a:ext cx="174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 Sort </a:t>
            </a:r>
            <a:endParaRPr lang="ko-KR" altLang="en-US" sz="2400" u="sng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5C1F49-8B67-4922-4C42-D14EE84BE8CF}"/>
              </a:ext>
            </a:extLst>
          </p:cNvPr>
          <p:cNvSpPr txBox="1"/>
          <p:nvPr/>
        </p:nvSpPr>
        <p:spPr>
          <a:xfrm>
            <a:off x="3009018" y="1844254"/>
            <a:ext cx="1132403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 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3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3A0644E-B484-7FCF-AADE-96261E09C6A9}"/>
              </a:ext>
            </a:extLst>
          </p:cNvPr>
          <p:cNvGrpSpPr/>
          <p:nvPr/>
        </p:nvGrpSpPr>
        <p:grpSpPr>
          <a:xfrm>
            <a:off x="5385798" y="1130101"/>
            <a:ext cx="6632157" cy="523221"/>
            <a:chOff x="3658597" y="1628161"/>
            <a:chExt cx="6632157" cy="52322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06E5D5-7688-4C2E-D161-98D7FFA00ED7}"/>
                </a:ext>
              </a:extLst>
            </p:cNvPr>
            <p:cNvSpPr txBox="1"/>
            <p:nvPr/>
          </p:nvSpPr>
          <p:spPr>
            <a:xfrm>
              <a:off x="3658597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[0]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ECB5BF-6351-CA9D-866A-5680433E661A}"/>
                </a:ext>
              </a:extLst>
            </p:cNvPr>
            <p:cNvSpPr txBox="1"/>
            <p:nvPr/>
          </p:nvSpPr>
          <p:spPr>
            <a:xfrm>
              <a:off x="4606048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[1]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BED813-A43D-1722-59D5-9FC9F26F5B84}"/>
                </a:ext>
              </a:extLst>
            </p:cNvPr>
            <p:cNvSpPr txBox="1"/>
            <p:nvPr/>
          </p:nvSpPr>
          <p:spPr>
            <a:xfrm>
              <a:off x="5553499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[2]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B7C6F1-9837-0C4C-382A-557FEAD10481}"/>
                </a:ext>
              </a:extLst>
            </p:cNvPr>
            <p:cNvSpPr txBox="1"/>
            <p:nvPr/>
          </p:nvSpPr>
          <p:spPr>
            <a:xfrm>
              <a:off x="6500950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[3]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6AA969-9342-7E95-BC4A-679ACB81B18B}"/>
                </a:ext>
              </a:extLst>
            </p:cNvPr>
            <p:cNvSpPr txBox="1"/>
            <p:nvPr/>
          </p:nvSpPr>
          <p:spPr>
            <a:xfrm>
              <a:off x="7448401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[4]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4B1C85-C0BE-23F8-F941-CB33B78197F4}"/>
                </a:ext>
              </a:extLst>
            </p:cNvPr>
            <p:cNvSpPr txBox="1"/>
            <p:nvPr/>
          </p:nvSpPr>
          <p:spPr>
            <a:xfrm>
              <a:off x="8395852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[5]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1E58EB-F555-6C59-EDD2-F0915521F368}"/>
                </a:ext>
              </a:extLst>
            </p:cNvPr>
            <p:cNvSpPr txBox="1"/>
            <p:nvPr/>
          </p:nvSpPr>
          <p:spPr>
            <a:xfrm>
              <a:off x="9343303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[6]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76348C8-A8D8-9201-7CF4-342000D1EABB}"/>
              </a:ext>
            </a:extLst>
          </p:cNvPr>
          <p:cNvGrpSpPr/>
          <p:nvPr/>
        </p:nvGrpSpPr>
        <p:grpSpPr>
          <a:xfrm>
            <a:off x="4435970" y="3128207"/>
            <a:ext cx="6632157" cy="947454"/>
            <a:chOff x="1215313" y="1232049"/>
            <a:chExt cx="6632157" cy="94745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88613B6-803A-B93A-7C96-1977FDD8E7F5}"/>
                </a:ext>
              </a:extLst>
            </p:cNvPr>
            <p:cNvSpPr/>
            <p:nvPr/>
          </p:nvSpPr>
          <p:spPr>
            <a:xfrm>
              <a:off x="5952568" y="123205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423188E-D566-B44D-24EC-1E0E0850AF04}"/>
                </a:ext>
              </a:extLst>
            </p:cNvPr>
            <p:cNvSpPr/>
            <p:nvPr/>
          </p:nvSpPr>
          <p:spPr>
            <a:xfrm>
              <a:off x="2162764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D27D3DC-04CF-E446-8C55-4DD6B3692CC3}"/>
                </a:ext>
              </a:extLst>
            </p:cNvPr>
            <p:cNvSpPr/>
            <p:nvPr/>
          </p:nvSpPr>
          <p:spPr>
            <a:xfrm>
              <a:off x="3110215" y="1232052"/>
              <a:ext cx="947451" cy="947451"/>
            </a:xfrm>
            <a:prstGeom prst="rect">
              <a:avLst/>
            </a:prstGeom>
            <a:solidFill>
              <a:srgbClr val="FF575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90DD2DE-92C7-3528-84E5-9D51A7CAD7DC}"/>
                </a:ext>
              </a:extLst>
            </p:cNvPr>
            <p:cNvSpPr/>
            <p:nvPr/>
          </p:nvSpPr>
          <p:spPr>
            <a:xfrm>
              <a:off x="4057666" y="1232051"/>
              <a:ext cx="947451" cy="947451"/>
            </a:xfrm>
            <a:prstGeom prst="rect">
              <a:avLst/>
            </a:prstGeom>
            <a:solidFill>
              <a:srgbClr val="53B1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9313A0-052E-8593-A724-E516E6F158F3}"/>
                </a:ext>
              </a:extLst>
            </p:cNvPr>
            <p:cNvSpPr/>
            <p:nvPr/>
          </p:nvSpPr>
          <p:spPr>
            <a:xfrm>
              <a:off x="5005117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E1136E6-D4FD-77E7-B31C-C238C4F228DA}"/>
                </a:ext>
              </a:extLst>
            </p:cNvPr>
            <p:cNvSpPr/>
            <p:nvPr/>
          </p:nvSpPr>
          <p:spPr>
            <a:xfrm>
              <a:off x="1215313" y="1232049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0EDF118-6ABF-5553-37B3-F17FF91F6767}"/>
                </a:ext>
              </a:extLst>
            </p:cNvPr>
            <p:cNvSpPr/>
            <p:nvPr/>
          </p:nvSpPr>
          <p:spPr>
            <a:xfrm>
              <a:off x="6900019" y="123205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5DF9FC3-7A2C-2BD9-7EE7-978E048EBBEF}"/>
              </a:ext>
            </a:extLst>
          </p:cNvPr>
          <p:cNvSpPr txBox="1"/>
          <p:nvPr/>
        </p:nvSpPr>
        <p:spPr>
          <a:xfrm>
            <a:off x="4411723" y="4218056"/>
            <a:ext cx="947451" cy="523220"/>
          </a:xfrm>
          <a:prstGeom prst="rect">
            <a:avLst/>
          </a:prstGeom>
          <a:solidFill>
            <a:srgbClr val="FF5757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5C3DB-71D7-547C-DFA5-B7A569C9764F}"/>
              </a:ext>
            </a:extLst>
          </p:cNvPr>
          <p:cNvSpPr txBox="1"/>
          <p:nvPr/>
        </p:nvSpPr>
        <p:spPr>
          <a:xfrm>
            <a:off x="10120676" y="4218056"/>
            <a:ext cx="947451" cy="523220"/>
          </a:xfrm>
          <a:prstGeom prst="rect">
            <a:avLst/>
          </a:prstGeom>
          <a:solidFill>
            <a:srgbClr val="53B1FF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8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</a:t>
            </a:r>
            <a:endParaRPr lang="ko-KR" altLang="en-US" sz="2800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CB59E1-EC96-D7AB-9F04-E5D68C8C14CF}"/>
              </a:ext>
            </a:extLst>
          </p:cNvPr>
          <p:cNvSpPr txBox="1"/>
          <p:nvPr/>
        </p:nvSpPr>
        <p:spPr>
          <a:xfrm>
            <a:off x="7278323" y="4218056"/>
            <a:ext cx="94745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pivot</a:t>
            </a:r>
            <a:endParaRPr lang="ko-KR" altLang="en-US" sz="2800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E52D04C5-C935-7672-1236-46DF491D45FE}"/>
              </a:ext>
            </a:extLst>
          </p:cNvPr>
          <p:cNvSpPr/>
          <p:nvPr/>
        </p:nvSpPr>
        <p:spPr>
          <a:xfrm>
            <a:off x="6516993" y="2195657"/>
            <a:ext cx="575207" cy="856974"/>
          </a:xfrm>
          <a:prstGeom prst="downArrow">
            <a:avLst/>
          </a:prstGeom>
          <a:solidFill>
            <a:srgbClr val="FF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5AC2A4A6-53A4-8A18-4305-A3419271D358}"/>
              </a:ext>
            </a:extLst>
          </p:cNvPr>
          <p:cNvSpPr/>
          <p:nvPr/>
        </p:nvSpPr>
        <p:spPr>
          <a:xfrm>
            <a:off x="7464444" y="2195657"/>
            <a:ext cx="575207" cy="856974"/>
          </a:xfrm>
          <a:prstGeom prst="downArrow">
            <a:avLst/>
          </a:prstGeom>
          <a:solidFill>
            <a:srgbClr val="53B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3257DE7-CD65-DDB5-3C0B-473D3C5E1473}"/>
              </a:ext>
            </a:extLst>
          </p:cNvPr>
          <p:cNvGrpSpPr/>
          <p:nvPr/>
        </p:nvGrpSpPr>
        <p:grpSpPr>
          <a:xfrm>
            <a:off x="4454942" y="5426905"/>
            <a:ext cx="6619457" cy="947456"/>
            <a:chOff x="1228013" y="1232047"/>
            <a:chExt cx="6619457" cy="9474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CD754C6-F183-100F-2C18-A00295CFB4A2}"/>
                </a:ext>
              </a:extLst>
            </p:cNvPr>
            <p:cNvSpPr/>
            <p:nvPr/>
          </p:nvSpPr>
          <p:spPr>
            <a:xfrm>
              <a:off x="5952568" y="123205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3E6B33C-65F2-307A-D171-715E425F7F84}"/>
                </a:ext>
              </a:extLst>
            </p:cNvPr>
            <p:cNvSpPr/>
            <p:nvPr/>
          </p:nvSpPr>
          <p:spPr>
            <a:xfrm>
              <a:off x="2175464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CDDFEF5-DBF0-C90C-5175-909941BE63BC}"/>
                </a:ext>
              </a:extLst>
            </p:cNvPr>
            <p:cNvSpPr/>
            <p:nvPr/>
          </p:nvSpPr>
          <p:spPr>
            <a:xfrm>
              <a:off x="4064408" y="1232047"/>
              <a:ext cx="947451" cy="947451"/>
            </a:xfrm>
            <a:prstGeom prst="rect">
              <a:avLst/>
            </a:prstGeom>
            <a:solidFill>
              <a:srgbClr val="FF575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B9AAE57-B317-4DEF-D33D-3E64F742099E}"/>
                </a:ext>
              </a:extLst>
            </p:cNvPr>
            <p:cNvSpPr/>
            <p:nvPr/>
          </p:nvSpPr>
          <p:spPr>
            <a:xfrm>
              <a:off x="3125162" y="1232047"/>
              <a:ext cx="947451" cy="947451"/>
            </a:xfrm>
            <a:prstGeom prst="rect">
              <a:avLst/>
            </a:prstGeom>
            <a:solidFill>
              <a:srgbClr val="53B1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FB4EF61-68E7-10BA-0D6A-C0A6B1423F6F}"/>
                </a:ext>
              </a:extLst>
            </p:cNvPr>
            <p:cNvSpPr/>
            <p:nvPr/>
          </p:nvSpPr>
          <p:spPr>
            <a:xfrm>
              <a:off x="5005117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07CBD19-9AFA-5734-6887-DA338912EE7F}"/>
                </a:ext>
              </a:extLst>
            </p:cNvPr>
            <p:cNvSpPr/>
            <p:nvPr/>
          </p:nvSpPr>
          <p:spPr>
            <a:xfrm>
              <a:off x="1228013" y="1232049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E0EA44B-D566-07BD-A1A2-6FD74C0C4CD8}"/>
                </a:ext>
              </a:extLst>
            </p:cNvPr>
            <p:cNvSpPr/>
            <p:nvPr/>
          </p:nvSpPr>
          <p:spPr>
            <a:xfrm>
              <a:off x="6900019" y="123205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D93FD15-DDCD-841D-6387-8C4835E48D0E}"/>
              </a:ext>
            </a:extLst>
          </p:cNvPr>
          <p:cNvGrpSpPr/>
          <p:nvPr/>
        </p:nvGrpSpPr>
        <p:grpSpPr>
          <a:xfrm>
            <a:off x="399818" y="2674643"/>
            <a:ext cx="2137355" cy="3610051"/>
            <a:chOff x="9880600" y="3019349"/>
            <a:chExt cx="2137355" cy="3610051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D28CE9B-A253-5EA1-DF4D-57FB987C58F2}"/>
                </a:ext>
              </a:extLst>
            </p:cNvPr>
            <p:cNvGrpSpPr/>
            <p:nvPr/>
          </p:nvGrpSpPr>
          <p:grpSpPr>
            <a:xfrm>
              <a:off x="9880600" y="3019349"/>
              <a:ext cx="2137355" cy="3610051"/>
              <a:chOff x="9880600" y="3019349"/>
              <a:chExt cx="2137355" cy="3610051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E5B1F086-549A-1C5D-06E9-1B7B7DD60C3A}"/>
                  </a:ext>
                </a:extLst>
              </p:cNvPr>
              <p:cNvSpPr/>
              <p:nvPr/>
            </p:nvSpPr>
            <p:spPr>
              <a:xfrm>
                <a:off x="9880600" y="3190799"/>
                <a:ext cx="2137355" cy="34386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77709333-31F3-5085-AAE6-0CF2B3990613}"/>
                  </a:ext>
                </a:extLst>
              </p:cNvPr>
              <p:cNvSpPr/>
              <p:nvPr/>
            </p:nvSpPr>
            <p:spPr>
              <a:xfrm>
                <a:off x="10360961" y="3019349"/>
                <a:ext cx="1138224" cy="342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>
                    <a:solidFill>
                      <a:sysClr val="windowText" lastClr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Call Stack</a:t>
                </a:r>
                <a:endParaRPr lang="ko-KR" altLang="en-US" sz="1600" spc="-15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9683A858-1343-88FF-B921-3CC42D05B5C0}"/>
                </a:ext>
              </a:extLst>
            </p:cNvPr>
            <p:cNvSpPr/>
            <p:nvPr/>
          </p:nvSpPr>
          <p:spPr>
            <a:xfrm>
              <a:off x="9880600" y="5848350"/>
              <a:ext cx="2137355" cy="776001"/>
            </a:xfrm>
            <a:prstGeom prst="roundRect">
              <a:avLst>
                <a:gd name="adj" fmla="val 44489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quicksort</a:t>
              </a:r>
            </a:p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(arr, 0, 6)</a:t>
              </a:r>
              <a:endParaRPr lang="ko-KR" altLang="en-US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72C69AA-ACA7-4DC4-B60B-A1D504A15F91}"/>
              </a:ext>
            </a:extLst>
          </p:cNvPr>
          <p:cNvSpPr txBox="1"/>
          <p:nvPr/>
        </p:nvSpPr>
        <p:spPr>
          <a:xfrm>
            <a:off x="3901378" y="534775"/>
            <a:ext cx="130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Original Arr</a:t>
            </a:r>
            <a:endParaRPr lang="ko-KR" altLang="en-US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07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F5D19C-DDAB-5B9A-792B-DA3680471E20}"/>
              </a:ext>
            </a:extLst>
          </p:cNvPr>
          <p:cNvGrpSpPr/>
          <p:nvPr/>
        </p:nvGrpSpPr>
        <p:grpSpPr>
          <a:xfrm>
            <a:off x="5385798" y="119468"/>
            <a:ext cx="6632157" cy="947453"/>
            <a:chOff x="1215313" y="1232050"/>
            <a:chExt cx="6632157" cy="9474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3A1D8E-7432-6452-0610-7B05C005EA7D}"/>
                </a:ext>
              </a:extLst>
            </p:cNvPr>
            <p:cNvSpPr/>
            <p:nvPr/>
          </p:nvSpPr>
          <p:spPr>
            <a:xfrm>
              <a:off x="1215313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B0E73E1-35BE-CE8E-840E-828E104164BE}"/>
                </a:ext>
              </a:extLst>
            </p:cNvPr>
            <p:cNvSpPr/>
            <p:nvPr/>
          </p:nvSpPr>
          <p:spPr>
            <a:xfrm>
              <a:off x="2162764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0916B1-BFFD-6A09-043A-BCB2528339FD}"/>
                </a:ext>
              </a:extLst>
            </p:cNvPr>
            <p:cNvSpPr/>
            <p:nvPr/>
          </p:nvSpPr>
          <p:spPr>
            <a:xfrm>
              <a:off x="3110215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1C118DC-4458-FFC1-0C77-EC614E82AFB2}"/>
                </a:ext>
              </a:extLst>
            </p:cNvPr>
            <p:cNvSpPr/>
            <p:nvPr/>
          </p:nvSpPr>
          <p:spPr>
            <a:xfrm>
              <a:off x="4057666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F505F5-F3C9-463D-E5AE-A52211586FED}"/>
                </a:ext>
              </a:extLst>
            </p:cNvPr>
            <p:cNvSpPr/>
            <p:nvPr/>
          </p:nvSpPr>
          <p:spPr>
            <a:xfrm>
              <a:off x="5005117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FE024A-9DBD-82D0-4151-046ABB138DE5}"/>
                </a:ext>
              </a:extLst>
            </p:cNvPr>
            <p:cNvSpPr/>
            <p:nvPr/>
          </p:nvSpPr>
          <p:spPr>
            <a:xfrm>
              <a:off x="5952568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E8FD858-85F9-4366-F6ED-127315CF9C2C}"/>
                </a:ext>
              </a:extLst>
            </p:cNvPr>
            <p:cNvSpPr/>
            <p:nvPr/>
          </p:nvSpPr>
          <p:spPr>
            <a:xfrm>
              <a:off x="6900019" y="123205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ACA2A65-9F49-8997-51D4-4AC8E1A93F22}"/>
              </a:ext>
            </a:extLst>
          </p:cNvPr>
          <p:cNvSpPr txBox="1"/>
          <p:nvPr/>
        </p:nvSpPr>
        <p:spPr>
          <a:xfrm>
            <a:off x="3579796" y="131528"/>
            <a:ext cx="174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 Sort </a:t>
            </a:r>
            <a:endParaRPr lang="ko-KR" altLang="en-US" sz="2400" u="sng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5C1F49-8B67-4922-4C42-D14EE84BE8CF}"/>
              </a:ext>
            </a:extLst>
          </p:cNvPr>
          <p:cNvSpPr txBox="1"/>
          <p:nvPr/>
        </p:nvSpPr>
        <p:spPr>
          <a:xfrm>
            <a:off x="3009018" y="1844254"/>
            <a:ext cx="1132403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 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3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3A0644E-B484-7FCF-AADE-96261E09C6A9}"/>
              </a:ext>
            </a:extLst>
          </p:cNvPr>
          <p:cNvGrpSpPr/>
          <p:nvPr/>
        </p:nvGrpSpPr>
        <p:grpSpPr>
          <a:xfrm>
            <a:off x="5385798" y="1130101"/>
            <a:ext cx="6632157" cy="523221"/>
            <a:chOff x="3658597" y="1628161"/>
            <a:chExt cx="6632157" cy="52322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06E5D5-7688-4C2E-D161-98D7FFA00ED7}"/>
                </a:ext>
              </a:extLst>
            </p:cNvPr>
            <p:cNvSpPr txBox="1"/>
            <p:nvPr/>
          </p:nvSpPr>
          <p:spPr>
            <a:xfrm>
              <a:off x="3658597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[0]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ECB5BF-6351-CA9D-866A-5680433E661A}"/>
                </a:ext>
              </a:extLst>
            </p:cNvPr>
            <p:cNvSpPr txBox="1"/>
            <p:nvPr/>
          </p:nvSpPr>
          <p:spPr>
            <a:xfrm>
              <a:off x="4606048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[1]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BED813-A43D-1722-59D5-9FC9F26F5B84}"/>
                </a:ext>
              </a:extLst>
            </p:cNvPr>
            <p:cNvSpPr txBox="1"/>
            <p:nvPr/>
          </p:nvSpPr>
          <p:spPr>
            <a:xfrm>
              <a:off x="5553499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[2]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B7C6F1-9837-0C4C-382A-557FEAD10481}"/>
                </a:ext>
              </a:extLst>
            </p:cNvPr>
            <p:cNvSpPr txBox="1"/>
            <p:nvPr/>
          </p:nvSpPr>
          <p:spPr>
            <a:xfrm>
              <a:off x="6500950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[3]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6AA969-9342-7E95-BC4A-679ACB81B18B}"/>
                </a:ext>
              </a:extLst>
            </p:cNvPr>
            <p:cNvSpPr txBox="1"/>
            <p:nvPr/>
          </p:nvSpPr>
          <p:spPr>
            <a:xfrm>
              <a:off x="7448401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[4]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4B1C85-C0BE-23F8-F941-CB33B78197F4}"/>
                </a:ext>
              </a:extLst>
            </p:cNvPr>
            <p:cNvSpPr txBox="1"/>
            <p:nvPr/>
          </p:nvSpPr>
          <p:spPr>
            <a:xfrm>
              <a:off x="8395852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[5]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1E58EB-F555-6C59-EDD2-F0915521F368}"/>
                </a:ext>
              </a:extLst>
            </p:cNvPr>
            <p:cNvSpPr txBox="1"/>
            <p:nvPr/>
          </p:nvSpPr>
          <p:spPr>
            <a:xfrm>
              <a:off x="9343303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[6]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76348C8-A8D8-9201-7CF4-342000D1EABB}"/>
              </a:ext>
            </a:extLst>
          </p:cNvPr>
          <p:cNvGrpSpPr/>
          <p:nvPr/>
        </p:nvGrpSpPr>
        <p:grpSpPr>
          <a:xfrm>
            <a:off x="4435970" y="3127525"/>
            <a:ext cx="6632157" cy="949957"/>
            <a:chOff x="1215313" y="1231367"/>
            <a:chExt cx="6632157" cy="94995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88613B6-803A-B93A-7C96-1977FDD8E7F5}"/>
                </a:ext>
              </a:extLst>
            </p:cNvPr>
            <p:cNvSpPr/>
            <p:nvPr/>
          </p:nvSpPr>
          <p:spPr>
            <a:xfrm>
              <a:off x="5952568" y="123205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423188E-D566-B44D-24EC-1E0E0850AF04}"/>
                </a:ext>
              </a:extLst>
            </p:cNvPr>
            <p:cNvSpPr/>
            <p:nvPr/>
          </p:nvSpPr>
          <p:spPr>
            <a:xfrm>
              <a:off x="2162764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D27D3DC-04CF-E446-8C55-4DD6B3692CC3}"/>
                </a:ext>
              </a:extLst>
            </p:cNvPr>
            <p:cNvSpPr/>
            <p:nvPr/>
          </p:nvSpPr>
          <p:spPr>
            <a:xfrm>
              <a:off x="4055718" y="1233873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90DD2DE-92C7-3528-84E5-9D51A7CAD7DC}"/>
                </a:ext>
              </a:extLst>
            </p:cNvPr>
            <p:cNvSpPr/>
            <p:nvPr/>
          </p:nvSpPr>
          <p:spPr>
            <a:xfrm>
              <a:off x="3106320" y="1231367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9313A0-052E-8593-A724-E516E6F158F3}"/>
                </a:ext>
              </a:extLst>
            </p:cNvPr>
            <p:cNvSpPr/>
            <p:nvPr/>
          </p:nvSpPr>
          <p:spPr>
            <a:xfrm>
              <a:off x="5005117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E1136E6-D4FD-77E7-B31C-C238C4F228DA}"/>
                </a:ext>
              </a:extLst>
            </p:cNvPr>
            <p:cNvSpPr/>
            <p:nvPr/>
          </p:nvSpPr>
          <p:spPr>
            <a:xfrm>
              <a:off x="1215313" y="1232049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0EDF118-6ABF-5553-37B3-F17FF91F6767}"/>
                </a:ext>
              </a:extLst>
            </p:cNvPr>
            <p:cNvSpPr/>
            <p:nvPr/>
          </p:nvSpPr>
          <p:spPr>
            <a:xfrm>
              <a:off x="6900019" y="123205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5DF9FC3-7A2C-2BD9-7EE7-978E048EBBEF}"/>
              </a:ext>
            </a:extLst>
          </p:cNvPr>
          <p:cNvSpPr txBox="1"/>
          <p:nvPr/>
        </p:nvSpPr>
        <p:spPr>
          <a:xfrm>
            <a:off x="4411723" y="4218056"/>
            <a:ext cx="947451" cy="523220"/>
          </a:xfrm>
          <a:prstGeom prst="rect">
            <a:avLst/>
          </a:prstGeom>
          <a:solidFill>
            <a:srgbClr val="FF5757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5C3DB-71D7-547C-DFA5-B7A569C9764F}"/>
              </a:ext>
            </a:extLst>
          </p:cNvPr>
          <p:cNvSpPr txBox="1"/>
          <p:nvPr/>
        </p:nvSpPr>
        <p:spPr>
          <a:xfrm>
            <a:off x="10120676" y="4218056"/>
            <a:ext cx="947451" cy="523220"/>
          </a:xfrm>
          <a:prstGeom prst="rect">
            <a:avLst/>
          </a:prstGeom>
          <a:solidFill>
            <a:srgbClr val="53B1FF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8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</a:t>
            </a:r>
            <a:endParaRPr lang="ko-KR" altLang="en-US" sz="2800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CB59E1-EC96-D7AB-9F04-E5D68C8C14CF}"/>
              </a:ext>
            </a:extLst>
          </p:cNvPr>
          <p:cNvSpPr txBox="1"/>
          <p:nvPr/>
        </p:nvSpPr>
        <p:spPr>
          <a:xfrm>
            <a:off x="7278323" y="4218056"/>
            <a:ext cx="94745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pivot</a:t>
            </a:r>
            <a:endParaRPr lang="ko-KR" altLang="en-US" sz="2800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E52D04C5-C935-7672-1236-46DF491D45FE}"/>
              </a:ext>
            </a:extLst>
          </p:cNvPr>
          <p:cNvSpPr/>
          <p:nvPr/>
        </p:nvSpPr>
        <p:spPr>
          <a:xfrm>
            <a:off x="7477458" y="2220182"/>
            <a:ext cx="575207" cy="856974"/>
          </a:xfrm>
          <a:prstGeom prst="downArrow">
            <a:avLst/>
          </a:prstGeom>
          <a:solidFill>
            <a:srgbClr val="FF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5AC2A4A6-53A4-8A18-4305-A3419271D358}"/>
              </a:ext>
            </a:extLst>
          </p:cNvPr>
          <p:cNvSpPr/>
          <p:nvPr/>
        </p:nvSpPr>
        <p:spPr>
          <a:xfrm>
            <a:off x="6513098" y="2220182"/>
            <a:ext cx="575207" cy="856974"/>
          </a:xfrm>
          <a:prstGeom prst="downArrow">
            <a:avLst/>
          </a:prstGeom>
          <a:solidFill>
            <a:srgbClr val="53B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D93FD15-DDCD-841D-6387-8C4835E48D0E}"/>
              </a:ext>
            </a:extLst>
          </p:cNvPr>
          <p:cNvGrpSpPr/>
          <p:nvPr/>
        </p:nvGrpSpPr>
        <p:grpSpPr>
          <a:xfrm>
            <a:off x="399818" y="2674643"/>
            <a:ext cx="2137355" cy="3610051"/>
            <a:chOff x="9880600" y="3019349"/>
            <a:chExt cx="2137355" cy="3610051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D28CE9B-A253-5EA1-DF4D-57FB987C58F2}"/>
                </a:ext>
              </a:extLst>
            </p:cNvPr>
            <p:cNvGrpSpPr/>
            <p:nvPr/>
          </p:nvGrpSpPr>
          <p:grpSpPr>
            <a:xfrm>
              <a:off x="9880600" y="3019349"/>
              <a:ext cx="2137355" cy="3610051"/>
              <a:chOff x="9880600" y="3019349"/>
              <a:chExt cx="2137355" cy="3610051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E5B1F086-549A-1C5D-06E9-1B7B7DD60C3A}"/>
                  </a:ext>
                </a:extLst>
              </p:cNvPr>
              <p:cNvSpPr/>
              <p:nvPr/>
            </p:nvSpPr>
            <p:spPr>
              <a:xfrm>
                <a:off x="9880600" y="3190799"/>
                <a:ext cx="2137355" cy="34386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77709333-31F3-5085-AAE6-0CF2B3990613}"/>
                  </a:ext>
                </a:extLst>
              </p:cNvPr>
              <p:cNvSpPr/>
              <p:nvPr/>
            </p:nvSpPr>
            <p:spPr>
              <a:xfrm>
                <a:off x="10360961" y="3019349"/>
                <a:ext cx="1138224" cy="342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>
                    <a:solidFill>
                      <a:sysClr val="windowText" lastClr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Call Stack</a:t>
                </a:r>
                <a:endParaRPr lang="ko-KR" altLang="en-US" sz="1600" spc="-15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9683A858-1343-88FF-B921-3CC42D05B5C0}"/>
                </a:ext>
              </a:extLst>
            </p:cNvPr>
            <p:cNvSpPr/>
            <p:nvPr/>
          </p:nvSpPr>
          <p:spPr>
            <a:xfrm>
              <a:off x="9880600" y="5848350"/>
              <a:ext cx="2137355" cy="776001"/>
            </a:xfrm>
            <a:prstGeom prst="roundRect">
              <a:avLst>
                <a:gd name="adj" fmla="val 44489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quicksort</a:t>
              </a:r>
            </a:p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(arr, 0, 6)</a:t>
              </a:r>
              <a:endParaRPr lang="ko-KR" altLang="en-US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B7B9508-A6DA-302E-C438-6F5D5C5D76D9}"/>
              </a:ext>
            </a:extLst>
          </p:cNvPr>
          <p:cNvSpPr txBox="1"/>
          <p:nvPr/>
        </p:nvSpPr>
        <p:spPr>
          <a:xfrm>
            <a:off x="8238788" y="1956502"/>
            <a:ext cx="38093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while(markerLeft &lt; markerRight) </a:t>
            </a:r>
            <a:r>
              <a:rPr lang="en-US" altLang="ko-KR"/>
              <a:t>{ </a:t>
            </a:r>
          </a:p>
          <a:p>
            <a:r>
              <a:rPr lang="en-US" altLang="ko-KR"/>
              <a:t>    …</a:t>
            </a:r>
          </a:p>
          <a:p>
            <a:r>
              <a:rPr lang="en-US" altLang="ko-KR"/>
              <a:t>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336EB2-5416-036E-6411-4B0FD55B2A5C}"/>
              </a:ext>
            </a:extLst>
          </p:cNvPr>
          <p:cNvSpPr txBox="1"/>
          <p:nvPr/>
        </p:nvSpPr>
        <p:spPr>
          <a:xfrm>
            <a:off x="9334500" y="2418167"/>
            <a:ext cx="2683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 sz="2000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 </a:t>
            </a:r>
            <a:r>
              <a:rPr lang="en-US" altLang="ko-KR" sz="2000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2000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 호출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77CDEB-17C9-1CD3-B95C-C537E3F863EC}"/>
              </a:ext>
            </a:extLst>
          </p:cNvPr>
          <p:cNvSpPr txBox="1"/>
          <p:nvPr/>
        </p:nvSpPr>
        <p:spPr>
          <a:xfrm>
            <a:off x="4180746" y="4953525"/>
            <a:ext cx="19152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 : 0</a:t>
            </a: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 : 6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최종값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marker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 :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marker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 :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3A1479-1BD7-EB10-24FB-6A321D39FA92}"/>
              </a:ext>
            </a:extLst>
          </p:cNvPr>
          <p:cNvSpPr txBox="1"/>
          <p:nvPr/>
        </p:nvSpPr>
        <p:spPr>
          <a:xfrm>
            <a:off x="6598950" y="501448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if(left &lt; markerRight)</a:t>
            </a: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quickSort(arr, left, markerRight); 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(arr, 0, 2)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if(markerLeft &lt; right)</a:t>
            </a: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quickSort(arr, markerLeft, right); 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(arr, 3, 6)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F8A8B5-7FBE-5698-3820-49BD4BC2FFE4}"/>
              </a:ext>
            </a:extLst>
          </p:cNvPr>
          <p:cNvSpPr txBox="1"/>
          <p:nvPr/>
        </p:nvSpPr>
        <p:spPr>
          <a:xfrm>
            <a:off x="3901378" y="534775"/>
            <a:ext cx="130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Original Arr</a:t>
            </a:r>
            <a:endParaRPr lang="ko-KR" altLang="en-US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E026B7-0018-3537-BD7D-2A9404826F29}"/>
              </a:ext>
            </a:extLst>
          </p:cNvPr>
          <p:cNvSpPr/>
          <p:nvPr/>
        </p:nvSpPr>
        <p:spPr>
          <a:xfrm>
            <a:off x="6650615" y="5692690"/>
            <a:ext cx="5247478" cy="68836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93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F5D19C-DDAB-5B9A-792B-DA3680471E20}"/>
              </a:ext>
            </a:extLst>
          </p:cNvPr>
          <p:cNvGrpSpPr/>
          <p:nvPr/>
        </p:nvGrpSpPr>
        <p:grpSpPr>
          <a:xfrm>
            <a:off x="5385798" y="119468"/>
            <a:ext cx="6632157" cy="947453"/>
            <a:chOff x="1215313" y="1232050"/>
            <a:chExt cx="6632157" cy="9474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3A1D8E-7432-6452-0610-7B05C005EA7D}"/>
                </a:ext>
              </a:extLst>
            </p:cNvPr>
            <p:cNvSpPr/>
            <p:nvPr/>
          </p:nvSpPr>
          <p:spPr>
            <a:xfrm>
              <a:off x="1215313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B0E73E1-35BE-CE8E-840E-828E104164BE}"/>
                </a:ext>
              </a:extLst>
            </p:cNvPr>
            <p:cNvSpPr/>
            <p:nvPr/>
          </p:nvSpPr>
          <p:spPr>
            <a:xfrm>
              <a:off x="2162764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0916B1-BFFD-6A09-043A-BCB2528339FD}"/>
                </a:ext>
              </a:extLst>
            </p:cNvPr>
            <p:cNvSpPr/>
            <p:nvPr/>
          </p:nvSpPr>
          <p:spPr>
            <a:xfrm>
              <a:off x="3110215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1C118DC-4458-FFC1-0C77-EC614E82AFB2}"/>
                </a:ext>
              </a:extLst>
            </p:cNvPr>
            <p:cNvSpPr/>
            <p:nvPr/>
          </p:nvSpPr>
          <p:spPr>
            <a:xfrm>
              <a:off x="4057666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F505F5-F3C9-463D-E5AE-A52211586FED}"/>
                </a:ext>
              </a:extLst>
            </p:cNvPr>
            <p:cNvSpPr/>
            <p:nvPr/>
          </p:nvSpPr>
          <p:spPr>
            <a:xfrm>
              <a:off x="5005117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FE024A-9DBD-82D0-4151-046ABB138DE5}"/>
                </a:ext>
              </a:extLst>
            </p:cNvPr>
            <p:cNvSpPr/>
            <p:nvPr/>
          </p:nvSpPr>
          <p:spPr>
            <a:xfrm>
              <a:off x="5952568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E8FD858-85F9-4366-F6ED-127315CF9C2C}"/>
                </a:ext>
              </a:extLst>
            </p:cNvPr>
            <p:cNvSpPr/>
            <p:nvPr/>
          </p:nvSpPr>
          <p:spPr>
            <a:xfrm>
              <a:off x="6900019" y="123205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ACA2A65-9F49-8997-51D4-4AC8E1A93F22}"/>
              </a:ext>
            </a:extLst>
          </p:cNvPr>
          <p:cNvSpPr txBox="1"/>
          <p:nvPr/>
        </p:nvSpPr>
        <p:spPr>
          <a:xfrm>
            <a:off x="3579796" y="131528"/>
            <a:ext cx="174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 Sort </a:t>
            </a:r>
            <a:endParaRPr lang="ko-KR" altLang="en-US" sz="2400" u="sng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5C1F49-8B67-4922-4C42-D14EE84BE8CF}"/>
              </a:ext>
            </a:extLst>
          </p:cNvPr>
          <p:cNvSpPr txBox="1"/>
          <p:nvPr/>
        </p:nvSpPr>
        <p:spPr>
          <a:xfrm>
            <a:off x="3009018" y="1844254"/>
            <a:ext cx="1132403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 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3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3A0644E-B484-7FCF-AADE-96261E09C6A9}"/>
              </a:ext>
            </a:extLst>
          </p:cNvPr>
          <p:cNvGrpSpPr/>
          <p:nvPr/>
        </p:nvGrpSpPr>
        <p:grpSpPr>
          <a:xfrm>
            <a:off x="5385798" y="1130101"/>
            <a:ext cx="6632157" cy="523221"/>
            <a:chOff x="3658597" y="1628161"/>
            <a:chExt cx="6632157" cy="52322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06E5D5-7688-4C2E-D161-98D7FFA00ED7}"/>
                </a:ext>
              </a:extLst>
            </p:cNvPr>
            <p:cNvSpPr txBox="1"/>
            <p:nvPr/>
          </p:nvSpPr>
          <p:spPr>
            <a:xfrm>
              <a:off x="3658597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[0]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ECB5BF-6351-CA9D-866A-5680433E661A}"/>
                </a:ext>
              </a:extLst>
            </p:cNvPr>
            <p:cNvSpPr txBox="1"/>
            <p:nvPr/>
          </p:nvSpPr>
          <p:spPr>
            <a:xfrm>
              <a:off x="4606048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[1]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BED813-A43D-1722-59D5-9FC9F26F5B84}"/>
                </a:ext>
              </a:extLst>
            </p:cNvPr>
            <p:cNvSpPr txBox="1"/>
            <p:nvPr/>
          </p:nvSpPr>
          <p:spPr>
            <a:xfrm>
              <a:off x="5553499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[2]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B7C6F1-9837-0C4C-382A-557FEAD10481}"/>
                </a:ext>
              </a:extLst>
            </p:cNvPr>
            <p:cNvSpPr txBox="1"/>
            <p:nvPr/>
          </p:nvSpPr>
          <p:spPr>
            <a:xfrm>
              <a:off x="6500950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[3]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6AA969-9342-7E95-BC4A-679ACB81B18B}"/>
                </a:ext>
              </a:extLst>
            </p:cNvPr>
            <p:cNvSpPr txBox="1"/>
            <p:nvPr/>
          </p:nvSpPr>
          <p:spPr>
            <a:xfrm>
              <a:off x="7448401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[4]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4B1C85-C0BE-23F8-F941-CB33B78197F4}"/>
                </a:ext>
              </a:extLst>
            </p:cNvPr>
            <p:cNvSpPr txBox="1"/>
            <p:nvPr/>
          </p:nvSpPr>
          <p:spPr>
            <a:xfrm>
              <a:off x="8395852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[5]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1E58EB-F555-6C59-EDD2-F0915521F368}"/>
                </a:ext>
              </a:extLst>
            </p:cNvPr>
            <p:cNvSpPr txBox="1"/>
            <p:nvPr/>
          </p:nvSpPr>
          <p:spPr>
            <a:xfrm>
              <a:off x="9343303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[6]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76348C8-A8D8-9201-7CF4-342000D1EABB}"/>
              </a:ext>
            </a:extLst>
          </p:cNvPr>
          <p:cNvGrpSpPr/>
          <p:nvPr/>
        </p:nvGrpSpPr>
        <p:grpSpPr>
          <a:xfrm>
            <a:off x="4435970" y="3127525"/>
            <a:ext cx="6632157" cy="949957"/>
            <a:chOff x="1215313" y="1231367"/>
            <a:chExt cx="6632157" cy="94995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88613B6-803A-B93A-7C96-1977FDD8E7F5}"/>
                </a:ext>
              </a:extLst>
            </p:cNvPr>
            <p:cNvSpPr/>
            <p:nvPr/>
          </p:nvSpPr>
          <p:spPr>
            <a:xfrm>
              <a:off x="5952568" y="1232050"/>
              <a:ext cx="947451" cy="9474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3000" b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423188E-D566-B44D-24EC-1E0E0850AF04}"/>
                </a:ext>
              </a:extLst>
            </p:cNvPr>
            <p:cNvSpPr/>
            <p:nvPr/>
          </p:nvSpPr>
          <p:spPr>
            <a:xfrm>
              <a:off x="2162764" y="1232052"/>
              <a:ext cx="947451" cy="947451"/>
            </a:xfrm>
            <a:prstGeom prst="rect">
              <a:avLst/>
            </a:prstGeom>
            <a:solidFill>
              <a:srgbClr val="53B1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D27D3DC-04CF-E446-8C55-4DD6B3692CC3}"/>
                </a:ext>
              </a:extLst>
            </p:cNvPr>
            <p:cNvSpPr/>
            <p:nvPr/>
          </p:nvSpPr>
          <p:spPr>
            <a:xfrm>
              <a:off x="4055718" y="1233873"/>
              <a:ext cx="947451" cy="9474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000" b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90DD2DE-92C7-3528-84E5-9D51A7CAD7DC}"/>
                </a:ext>
              </a:extLst>
            </p:cNvPr>
            <p:cNvSpPr/>
            <p:nvPr/>
          </p:nvSpPr>
          <p:spPr>
            <a:xfrm>
              <a:off x="3106320" y="1231367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59313A0-052E-8593-A724-E516E6F158F3}"/>
                </a:ext>
              </a:extLst>
            </p:cNvPr>
            <p:cNvSpPr/>
            <p:nvPr/>
          </p:nvSpPr>
          <p:spPr>
            <a:xfrm>
              <a:off x="5005117" y="1232051"/>
              <a:ext cx="947451" cy="9474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000" b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E1136E6-D4FD-77E7-B31C-C238C4F228DA}"/>
                </a:ext>
              </a:extLst>
            </p:cNvPr>
            <p:cNvSpPr/>
            <p:nvPr/>
          </p:nvSpPr>
          <p:spPr>
            <a:xfrm>
              <a:off x="1215313" y="1232049"/>
              <a:ext cx="947451" cy="947451"/>
            </a:xfrm>
            <a:prstGeom prst="rect">
              <a:avLst/>
            </a:prstGeom>
            <a:solidFill>
              <a:srgbClr val="FF575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0EDF118-6ABF-5553-37B3-F17FF91F6767}"/>
                </a:ext>
              </a:extLst>
            </p:cNvPr>
            <p:cNvSpPr/>
            <p:nvPr/>
          </p:nvSpPr>
          <p:spPr>
            <a:xfrm>
              <a:off x="6900019" y="1232050"/>
              <a:ext cx="947451" cy="9474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3000" b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5DF9FC3-7A2C-2BD9-7EE7-978E048EBBEF}"/>
              </a:ext>
            </a:extLst>
          </p:cNvPr>
          <p:cNvSpPr txBox="1"/>
          <p:nvPr/>
        </p:nvSpPr>
        <p:spPr>
          <a:xfrm>
            <a:off x="4424423" y="4218056"/>
            <a:ext cx="947451" cy="523220"/>
          </a:xfrm>
          <a:prstGeom prst="rect">
            <a:avLst/>
          </a:prstGeom>
          <a:solidFill>
            <a:srgbClr val="FF5757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5C3DB-71D7-547C-DFA5-B7A569C9764F}"/>
              </a:ext>
            </a:extLst>
          </p:cNvPr>
          <p:cNvSpPr txBox="1"/>
          <p:nvPr/>
        </p:nvSpPr>
        <p:spPr>
          <a:xfrm>
            <a:off x="6324373" y="4218056"/>
            <a:ext cx="947451" cy="523220"/>
          </a:xfrm>
          <a:prstGeom prst="rect">
            <a:avLst/>
          </a:prstGeom>
          <a:solidFill>
            <a:srgbClr val="53B1FF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8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</a:t>
            </a:r>
            <a:endParaRPr lang="ko-KR" altLang="en-US" sz="2800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CB59E1-EC96-D7AB-9F04-E5D68C8C14CF}"/>
              </a:ext>
            </a:extLst>
          </p:cNvPr>
          <p:cNvSpPr txBox="1"/>
          <p:nvPr/>
        </p:nvSpPr>
        <p:spPr>
          <a:xfrm>
            <a:off x="5379526" y="4218056"/>
            <a:ext cx="94745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pivot</a:t>
            </a:r>
            <a:endParaRPr lang="ko-KR" altLang="en-US" sz="2800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E52D04C5-C935-7672-1236-46DF491D45FE}"/>
              </a:ext>
            </a:extLst>
          </p:cNvPr>
          <p:cNvSpPr/>
          <p:nvPr/>
        </p:nvSpPr>
        <p:spPr>
          <a:xfrm>
            <a:off x="4619170" y="2200034"/>
            <a:ext cx="575207" cy="856974"/>
          </a:xfrm>
          <a:prstGeom prst="downArrow">
            <a:avLst/>
          </a:prstGeom>
          <a:solidFill>
            <a:srgbClr val="FF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5AC2A4A6-53A4-8A18-4305-A3419271D358}"/>
              </a:ext>
            </a:extLst>
          </p:cNvPr>
          <p:cNvSpPr/>
          <p:nvPr/>
        </p:nvSpPr>
        <p:spPr>
          <a:xfrm>
            <a:off x="5565647" y="2160569"/>
            <a:ext cx="575207" cy="856974"/>
          </a:xfrm>
          <a:prstGeom prst="downArrow">
            <a:avLst/>
          </a:prstGeom>
          <a:solidFill>
            <a:srgbClr val="53B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D93FD15-DDCD-841D-6387-8C4835E48D0E}"/>
              </a:ext>
            </a:extLst>
          </p:cNvPr>
          <p:cNvGrpSpPr/>
          <p:nvPr/>
        </p:nvGrpSpPr>
        <p:grpSpPr>
          <a:xfrm>
            <a:off x="393313" y="2674643"/>
            <a:ext cx="2143860" cy="3610051"/>
            <a:chOff x="9874095" y="3019349"/>
            <a:chExt cx="2143860" cy="3610051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D28CE9B-A253-5EA1-DF4D-57FB987C58F2}"/>
                </a:ext>
              </a:extLst>
            </p:cNvPr>
            <p:cNvGrpSpPr/>
            <p:nvPr/>
          </p:nvGrpSpPr>
          <p:grpSpPr>
            <a:xfrm>
              <a:off x="9880600" y="3019349"/>
              <a:ext cx="2137355" cy="3610051"/>
              <a:chOff x="9880600" y="3019349"/>
              <a:chExt cx="2137355" cy="3610051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E5B1F086-549A-1C5D-06E9-1B7B7DD60C3A}"/>
                  </a:ext>
                </a:extLst>
              </p:cNvPr>
              <p:cNvSpPr/>
              <p:nvPr/>
            </p:nvSpPr>
            <p:spPr>
              <a:xfrm>
                <a:off x="9880600" y="3190799"/>
                <a:ext cx="2137355" cy="34386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77709333-31F3-5085-AAE6-0CF2B3990613}"/>
                  </a:ext>
                </a:extLst>
              </p:cNvPr>
              <p:cNvSpPr/>
              <p:nvPr/>
            </p:nvSpPr>
            <p:spPr>
              <a:xfrm>
                <a:off x="10360961" y="3019349"/>
                <a:ext cx="1138224" cy="342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>
                    <a:solidFill>
                      <a:sysClr val="windowText" lastClr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Call Stack</a:t>
                </a:r>
                <a:endParaRPr lang="ko-KR" altLang="en-US" sz="1600" spc="-15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9683A858-1343-88FF-B921-3CC42D05B5C0}"/>
                </a:ext>
              </a:extLst>
            </p:cNvPr>
            <p:cNvSpPr/>
            <p:nvPr/>
          </p:nvSpPr>
          <p:spPr>
            <a:xfrm>
              <a:off x="9880600" y="5848350"/>
              <a:ext cx="2137355" cy="776001"/>
            </a:xfrm>
            <a:prstGeom prst="roundRect">
              <a:avLst>
                <a:gd name="adj" fmla="val 44489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quicksort</a:t>
              </a:r>
            </a:p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(arr, 0, 6)</a:t>
              </a:r>
              <a:endParaRPr lang="ko-KR" altLang="en-US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78304CBD-537A-20D2-8D40-40705E1BC53C}"/>
                </a:ext>
              </a:extLst>
            </p:cNvPr>
            <p:cNvSpPr/>
            <p:nvPr/>
          </p:nvSpPr>
          <p:spPr>
            <a:xfrm>
              <a:off x="9874095" y="5085982"/>
              <a:ext cx="2137355" cy="776001"/>
            </a:xfrm>
            <a:prstGeom prst="roundRect">
              <a:avLst>
                <a:gd name="adj" fmla="val 44489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quicksort</a:t>
              </a:r>
            </a:p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(arr, 0, 2)</a:t>
              </a:r>
              <a:endParaRPr lang="ko-KR" altLang="en-US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2BE1ED-3768-F129-D8A9-BDAC23A329E4}"/>
              </a:ext>
            </a:extLst>
          </p:cNvPr>
          <p:cNvSpPr txBox="1"/>
          <p:nvPr/>
        </p:nvSpPr>
        <p:spPr>
          <a:xfrm>
            <a:off x="3901378" y="534775"/>
            <a:ext cx="130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Original Arr</a:t>
            </a:r>
            <a:endParaRPr lang="ko-KR" altLang="en-US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708BFBA-A921-9076-B305-B83455A17F9D}"/>
              </a:ext>
            </a:extLst>
          </p:cNvPr>
          <p:cNvGrpSpPr/>
          <p:nvPr/>
        </p:nvGrpSpPr>
        <p:grpSpPr>
          <a:xfrm>
            <a:off x="4435900" y="5426905"/>
            <a:ext cx="6638499" cy="947972"/>
            <a:chOff x="1208971" y="1232047"/>
            <a:chExt cx="6638499" cy="94797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772E57A-C050-F31A-7F8E-42E0E44F918E}"/>
                </a:ext>
              </a:extLst>
            </p:cNvPr>
            <p:cNvSpPr/>
            <p:nvPr/>
          </p:nvSpPr>
          <p:spPr>
            <a:xfrm>
              <a:off x="5952568" y="123205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1FAD5E-1861-9858-9E03-4BAC00FF7357}"/>
                </a:ext>
              </a:extLst>
            </p:cNvPr>
            <p:cNvSpPr/>
            <p:nvPr/>
          </p:nvSpPr>
          <p:spPr>
            <a:xfrm>
              <a:off x="1208971" y="1232568"/>
              <a:ext cx="947451" cy="947451"/>
            </a:xfrm>
            <a:prstGeom prst="rect">
              <a:avLst/>
            </a:prstGeom>
            <a:solidFill>
              <a:srgbClr val="53B1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B394317-ED7B-C617-2253-4288CEE106D1}"/>
                </a:ext>
              </a:extLst>
            </p:cNvPr>
            <p:cNvSpPr/>
            <p:nvPr/>
          </p:nvSpPr>
          <p:spPr>
            <a:xfrm>
              <a:off x="4064408" y="1232047"/>
              <a:ext cx="947451" cy="9474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150D35F-7D77-8879-416F-81F33100C30F}"/>
                </a:ext>
              </a:extLst>
            </p:cNvPr>
            <p:cNvSpPr/>
            <p:nvPr/>
          </p:nvSpPr>
          <p:spPr>
            <a:xfrm>
              <a:off x="3125162" y="1232047"/>
              <a:ext cx="947451" cy="9474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FA5E345-3427-95C2-783C-4DE48CC49DD3}"/>
                </a:ext>
              </a:extLst>
            </p:cNvPr>
            <p:cNvSpPr/>
            <p:nvPr/>
          </p:nvSpPr>
          <p:spPr>
            <a:xfrm>
              <a:off x="5005117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74A8A70-D924-CD10-6484-B24A952CA686}"/>
                </a:ext>
              </a:extLst>
            </p:cNvPr>
            <p:cNvSpPr/>
            <p:nvPr/>
          </p:nvSpPr>
          <p:spPr>
            <a:xfrm>
              <a:off x="2172293" y="1232047"/>
              <a:ext cx="947451" cy="947451"/>
            </a:xfrm>
            <a:prstGeom prst="rect">
              <a:avLst/>
            </a:prstGeom>
            <a:solidFill>
              <a:srgbClr val="FF575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1E8A31D-B0AC-8A5C-C912-2F393E71FD8B}"/>
                </a:ext>
              </a:extLst>
            </p:cNvPr>
            <p:cNvSpPr/>
            <p:nvPr/>
          </p:nvSpPr>
          <p:spPr>
            <a:xfrm>
              <a:off x="6900019" y="123205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00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F5D19C-DDAB-5B9A-792B-DA3680471E20}"/>
              </a:ext>
            </a:extLst>
          </p:cNvPr>
          <p:cNvGrpSpPr/>
          <p:nvPr/>
        </p:nvGrpSpPr>
        <p:grpSpPr>
          <a:xfrm>
            <a:off x="5385798" y="119468"/>
            <a:ext cx="6632157" cy="947453"/>
            <a:chOff x="1215313" y="1232050"/>
            <a:chExt cx="6632157" cy="9474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3A1D8E-7432-6452-0610-7B05C005EA7D}"/>
                </a:ext>
              </a:extLst>
            </p:cNvPr>
            <p:cNvSpPr/>
            <p:nvPr/>
          </p:nvSpPr>
          <p:spPr>
            <a:xfrm>
              <a:off x="1215313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B0E73E1-35BE-CE8E-840E-828E104164BE}"/>
                </a:ext>
              </a:extLst>
            </p:cNvPr>
            <p:cNvSpPr/>
            <p:nvPr/>
          </p:nvSpPr>
          <p:spPr>
            <a:xfrm>
              <a:off x="2162764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0916B1-BFFD-6A09-043A-BCB2528339FD}"/>
                </a:ext>
              </a:extLst>
            </p:cNvPr>
            <p:cNvSpPr/>
            <p:nvPr/>
          </p:nvSpPr>
          <p:spPr>
            <a:xfrm>
              <a:off x="3110215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1C118DC-4458-FFC1-0C77-EC614E82AFB2}"/>
                </a:ext>
              </a:extLst>
            </p:cNvPr>
            <p:cNvSpPr/>
            <p:nvPr/>
          </p:nvSpPr>
          <p:spPr>
            <a:xfrm>
              <a:off x="4057666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6F505F5-F3C9-463D-E5AE-A52211586FED}"/>
                </a:ext>
              </a:extLst>
            </p:cNvPr>
            <p:cNvSpPr/>
            <p:nvPr/>
          </p:nvSpPr>
          <p:spPr>
            <a:xfrm>
              <a:off x="5005117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7FE024A-9DBD-82D0-4151-046ABB138DE5}"/>
                </a:ext>
              </a:extLst>
            </p:cNvPr>
            <p:cNvSpPr/>
            <p:nvPr/>
          </p:nvSpPr>
          <p:spPr>
            <a:xfrm>
              <a:off x="5952568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E8FD858-85F9-4366-F6ED-127315CF9C2C}"/>
                </a:ext>
              </a:extLst>
            </p:cNvPr>
            <p:cNvSpPr/>
            <p:nvPr/>
          </p:nvSpPr>
          <p:spPr>
            <a:xfrm>
              <a:off x="6900019" y="123205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ACA2A65-9F49-8997-51D4-4AC8E1A93F22}"/>
              </a:ext>
            </a:extLst>
          </p:cNvPr>
          <p:cNvSpPr txBox="1"/>
          <p:nvPr/>
        </p:nvSpPr>
        <p:spPr>
          <a:xfrm>
            <a:off x="3579796" y="131528"/>
            <a:ext cx="174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 Sort </a:t>
            </a:r>
            <a:endParaRPr lang="ko-KR" altLang="en-US" sz="2400" u="sng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5C1F49-8B67-4922-4C42-D14EE84BE8CF}"/>
              </a:ext>
            </a:extLst>
          </p:cNvPr>
          <p:cNvSpPr txBox="1"/>
          <p:nvPr/>
        </p:nvSpPr>
        <p:spPr>
          <a:xfrm>
            <a:off x="3009018" y="1844254"/>
            <a:ext cx="1132403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 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sz="3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3A0644E-B484-7FCF-AADE-96261E09C6A9}"/>
              </a:ext>
            </a:extLst>
          </p:cNvPr>
          <p:cNvGrpSpPr/>
          <p:nvPr/>
        </p:nvGrpSpPr>
        <p:grpSpPr>
          <a:xfrm>
            <a:off x="5385798" y="1130101"/>
            <a:ext cx="6632157" cy="523221"/>
            <a:chOff x="3658597" y="1628161"/>
            <a:chExt cx="6632157" cy="52322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06E5D5-7688-4C2E-D161-98D7FFA00ED7}"/>
                </a:ext>
              </a:extLst>
            </p:cNvPr>
            <p:cNvSpPr txBox="1"/>
            <p:nvPr/>
          </p:nvSpPr>
          <p:spPr>
            <a:xfrm>
              <a:off x="3658597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[0]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ECB5BF-6351-CA9D-866A-5680433E661A}"/>
                </a:ext>
              </a:extLst>
            </p:cNvPr>
            <p:cNvSpPr txBox="1"/>
            <p:nvPr/>
          </p:nvSpPr>
          <p:spPr>
            <a:xfrm>
              <a:off x="4606048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[1]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BED813-A43D-1722-59D5-9FC9F26F5B84}"/>
                </a:ext>
              </a:extLst>
            </p:cNvPr>
            <p:cNvSpPr txBox="1"/>
            <p:nvPr/>
          </p:nvSpPr>
          <p:spPr>
            <a:xfrm>
              <a:off x="5553499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[2]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B7C6F1-9837-0C4C-382A-557FEAD10481}"/>
                </a:ext>
              </a:extLst>
            </p:cNvPr>
            <p:cNvSpPr txBox="1"/>
            <p:nvPr/>
          </p:nvSpPr>
          <p:spPr>
            <a:xfrm>
              <a:off x="6500950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[3]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6AA969-9342-7E95-BC4A-679ACB81B18B}"/>
                </a:ext>
              </a:extLst>
            </p:cNvPr>
            <p:cNvSpPr txBox="1"/>
            <p:nvPr/>
          </p:nvSpPr>
          <p:spPr>
            <a:xfrm>
              <a:off x="7448401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[4]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4B1C85-C0BE-23F8-F941-CB33B78197F4}"/>
                </a:ext>
              </a:extLst>
            </p:cNvPr>
            <p:cNvSpPr txBox="1"/>
            <p:nvPr/>
          </p:nvSpPr>
          <p:spPr>
            <a:xfrm>
              <a:off x="8395852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[5]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1E58EB-F555-6C59-EDD2-F0915521F368}"/>
                </a:ext>
              </a:extLst>
            </p:cNvPr>
            <p:cNvSpPr txBox="1"/>
            <p:nvPr/>
          </p:nvSpPr>
          <p:spPr>
            <a:xfrm>
              <a:off x="9343303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[6]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5DF9FC3-7A2C-2BD9-7EE7-978E048EBBEF}"/>
              </a:ext>
            </a:extLst>
          </p:cNvPr>
          <p:cNvSpPr txBox="1"/>
          <p:nvPr/>
        </p:nvSpPr>
        <p:spPr>
          <a:xfrm>
            <a:off x="4424423" y="4218056"/>
            <a:ext cx="947451" cy="523220"/>
          </a:xfrm>
          <a:prstGeom prst="rect">
            <a:avLst/>
          </a:prstGeom>
          <a:solidFill>
            <a:srgbClr val="FF5757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5C3DB-71D7-547C-DFA5-B7A569C9764F}"/>
              </a:ext>
            </a:extLst>
          </p:cNvPr>
          <p:cNvSpPr txBox="1"/>
          <p:nvPr/>
        </p:nvSpPr>
        <p:spPr>
          <a:xfrm>
            <a:off x="6324373" y="4218056"/>
            <a:ext cx="947451" cy="523220"/>
          </a:xfrm>
          <a:prstGeom prst="rect">
            <a:avLst/>
          </a:prstGeom>
          <a:solidFill>
            <a:srgbClr val="53B1FF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8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</a:t>
            </a:r>
            <a:endParaRPr lang="ko-KR" altLang="en-US" sz="2800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CB59E1-EC96-D7AB-9F04-E5D68C8C14CF}"/>
              </a:ext>
            </a:extLst>
          </p:cNvPr>
          <p:cNvSpPr txBox="1"/>
          <p:nvPr/>
        </p:nvSpPr>
        <p:spPr>
          <a:xfrm>
            <a:off x="5379526" y="4218056"/>
            <a:ext cx="94745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pivot</a:t>
            </a:r>
            <a:endParaRPr lang="ko-KR" altLang="en-US" sz="2800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E52D04C5-C935-7672-1236-46DF491D45FE}"/>
              </a:ext>
            </a:extLst>
          </p:cNvPr>
          <p:cNvSpPr/>
          <p:nvPr/>
        </p:nvSpPr>
        <p:spPr>
          <a:xfrm>
            <a:off x="5565647" y="2141078"/>
            <a:ext cx="575207" cy="856974"/>
          </a:xfrm>
          <a:prstGeom prst="downArrow">
            <a:avLst/>
          </a:prstGeom>
          <a:solidFill>
            <a:srgbClr val="FF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5AC2A4A6-53A4-8A18-4305-A3419271D358}"/>
              </a:ext>
            </a:extLst>
          </p:cNvPr>
          <p:cNvSpPr/>
          <p:nvPr/>
        </p:nvSpPr>
        <p:spPr>
          <a:xfrm>
            <a:off x="4634497" y="2160569"/>
            <a:ext cx="575207" cy="856974"/>
          </a:xfrm>
          <a:prstGeom prst="downArrow">
            <a:avLst/>
          </a:prstGeom>
          <a:solidFill>
            <a:srgbClr val="53B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D93FD15-DDCD-841D-6387-8C4835E48D0E}"/>
              </a:ext>
            </a:extLst>
          </p:cNvPr>
          <p:cNvGrpSpPr/>
          <p:nvPr/>
        </p:nvGrpSpPr>
        <p:grpSpPr>
          <a:xfrm>
            <a:off x="393313" y="2674643"/>
            <a:ext cx="2143860" cy="3610051"/>
            <a:chOff x="9874095" y="3019349"/>
            <a:chExt cx="2143860" cy="3610051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D28CE9B-A253-5EA1-DF4D-57FB987C58F2}"/>
                </a:ext>
              </a:extLst>
            </p:cNvPr>
            <p:cNvGrpSpPr/>
            <p:nvPr/>
          </p:nvGrpSpPr>
          <p:grpSpPr>
            <a:xfrm>
              <a:off x="9880600" y="3019349"/>
              <a:ext cx="2137355" cy="3610051"/>
              <a:chOff x="9880600" y="3019349"/>
              <a:chExt cx="2137355" cy="3610051"/>
            </a:xfrm>
          </p:grpSpPr>
          <p:sp>
            <p:nvSpPr>
              <p:cNvPr id="68" name="사각형: 둥근 모서리 67">
                <a:extLst>
                  <a:ext uri="{FF2B5EF4-FFF2-40B4-BE49-F238E27FC236}">
                    <a16:creationId xmlns:a16="http://schemas.microsoft.com/office/drawing/2014/main" id="{E5B1F086-549A-1C5D-06E9-1B7B7DD60C3A}"/>
                  </a:ext>
                </a:extLst>
              </p:cNvPr>
              <p:cNvSpPr/>
              <p:nvPr/>
            </p:nvSpPr>
            <p:spPr>
              <a:xfrm>
                <a:off x="9880600" y="3190799"/>
                <a:ext cx="2137355" cy="34386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77709333-31F3-5085-AAE6-0CF2B3990613}"/>
                  </a:ext>
                </a:extLst>
              </p:cNvPr>
              <p:cNvSpPr/>
              <p:nvPr/>
            </p:nvSpPr>
            <p:spPr>
              <a:xfrm>
                <a:off x="10360961" y="3019349"/>
                <a:ext cx="1138224" cy="342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>
                    <a:solidFill>
                      <a:sysClr val="windowText" lastClr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Call Stack</a:t>
                </a:r>
                <a:endParaRPr lang="ko-KR" altLang="en-US" sz="1600" spc="-15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9683A858-1343-88FF-B921-3CC42D05B5C0}"/>
                </a:ext>
              </a:extLst>
            </p:cNvPr>
            <p:cNvSpPr/>
            <p:nvPr/>
          </p:nvSpPr>
          <p:spPr>
            <a:xfrm>
              <a:off x="9880600" y="5848350"/>
              <a:ext cx="2137355" cy="776001"/>
            </a:xfrm>
            <a:prstGeom prst="roundRect">
              <a:avLst>
                <a:gd name="adj" fmla="val 44489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quicksort</a:t>
              </a:r>
            </a:p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(arr, 0, 6)</a:t>
              </a:r>
              <a:endParaRPr lang="ko-KR" altLang="en-US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78304CBD-537A-20D2-8D40-40705E1BC53C}"/>
                </a:ext>
              </a:extLst>
            </p:cNvPr>
            <p:cNvSpPr/>
            <p:nvPr/>
          </p:nvSpPr>
          <p:spPr>
            <a:xfrm>
              <a:off x="9874095" y="5085982"/>
              <a:ext cx="2137355" cy="776001"/>
            </a:xfrm>
            <a:prstGeom prst="roundRect">
              <a:avLst>
                <a:gd name="adj" fmla="val 44489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quicksort</a:t>
              </a:r>
            </a:p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(arr, 0, 2)</a:t>
              </a:r>
              <a:endParaRPr lang="ko-KR" altLang="en-US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2BE1ED-3768-F129-D8A9-BDAC23A329E4}"/>
              </a:ext>
            </a:extLst>
          </p:cNvPr>
          <p:cNvSpPr txBox="1"/>
          <p:nvPr/>
        </p:nvSpPr>
        <p:spPr>
          <a:xfrm>
            <a:off x="3901378" y="534775"/>
            <a:ext cx="130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Original Arr</a:t>
            </a:r>
            <a:endParaRPr lang="ko-KR" altLang="en-US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7E96FC-6EC3-626D-A975-1D0A2B399751}"/>
              </a:ext>
            </a:extLst>
          </p:cNvPr>
          <p:cNvSpPr txBox="1"/>
          <p:nvPr/>
        </p:nvSpPr>
        <p:spPr>
          <a:xfrm>
            <a:off x="4166821" y="4911741"/>
            <a:ext cx="19152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 :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 :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값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marker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 :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marker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 :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D2F88E-DF89-FB3B-7714-D1DA7C6C9247}"/>
              </a:ext>
            </a:extLst>
          </p:cNvPr>
          <p:cNvSpPr txBox="1"/>
          <p:nvPr/>
        </p:nvSpPr>
        <p:spPr>
          <a:xfrm>
            <a:off x="6598950" y="5014481"/>
            <a:ext cx="60960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if(left &lt; markerRight) 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0 &lt; 0 FALSE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이므로 넘어감</a:t>
            </a: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quickSort(arr, left, markerRight); </a:t>
            </a:r>
          </a:p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if(markerLeft &lt; right) </a:t>
            </a:r>
            <a:r>
              <a:rPr lang="en-US" altLang="ko-KR" sz="16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// 1 &lt; 2 TRUE </a:t>
            </a:r>
            <a:r>
              <a:rPr lang="ko-KR" altLang="en-US" sz="16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이므로 </a:t>
            </a:r>
            <a:r>
              <a:rPr lang="en-US" altLang="ko-KR" sz="16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CALL</a:t>
            </a:r>
            <a:endParaRPr lang="ko-KR" altLang="en-US" sz="16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quickSort(arr, markerLeft, right);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(arr, 1, 2)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4E18EF8-6BE2-3297-F0D0-35FEBE9D9906}"/>
              </a:ext>
            </a:extLst>
          </p:cNvPr>
          <p:cNvGrpSpPr/>
          <p:nvPr/>
        </p:nvGrpSpPr>
        <p:grpSpPr>
          <a:xfrm>
            <a:off x="4435970" y="3125019"/>
            <a:ext cx="6655394" cy="949599"/>
            <a:chOff x="4435970" y="3125019"/>
            <a:chExt cx="6655394" cy="949599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1FAD5E-1861-9858-9E03-4BAC00FF7357}"/>
                </a:ext>
              </a:extLst>
            </p:cNvPr>
            <p:cNvSpPr/>
            <p:nvPr/>
          </p:nvSpPr>
          <p:spPr>
            <a:xfrm>
              <a:off x="4435970" y="312554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150D35F-7D77-8879-416F-81F33100C30F}"/>
                </a:ext>
              </a:extLst>
            </p:cNvPr>
            <p:cNvSpPr/>
            <p:nvPr/>
          </p:nvSpPr>
          <p:spPr>
            <a:xfrm>
              <a:off x="6352161" y="3125019"/>
              <a:ext cx="947451" cy="9474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74A8A70-D924-CD10-6484-B24A952CA686}"/>
                </a:ext>
              </a:extLst>
            </p:cNvPr>
            <p:cNvSpPr/>
            <p:nvPr/>
          </p:nvSpPr>
          <p:spPr>
            <a:xfrm>
              <a:off x="5399292" y="3125019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BF1DFE0-21C1-CA12-D660-A4CD92D83923}"/>
                </a:ext>
              </a:extLst>
            </p:cNvPr>
            <p:cNvGrpSpPr/>
            <p:nvPr/>
          </p:nvGrpSpPr>
          <p:grpSpPr>
            <a:xfrm>
              <a:off x="7299612" y="3125344"/>
              <a:ext cx="3791752" cy="949274"/>
              <a:chOff x="7299612" y="3529606"/>
              <a:chExt cx="3791752" cy="949274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71910F50-D063-84F0-7E29-2A20A452B349}"/>
                  </a:ext>
                </a:extLst>
              </p:cNvPr>
              <p:cNvSpPr/>
              <p:nvPr/>
            </p:nvSpPr>
            <p:spPr>
              <a:xfrm>
                <a:off x="9196462" y="3529606"/>
                <a:ext cx="947451" cy="94745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bg1">
                        <a:lumMod val="6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7</a:t>
                </a:r>
                <a:endParaRPr lang="ko-KR" altLang="en-US" sz="3000" b="1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11A0B77D-0BB3-1B35-5372-A00E7FF903B1}"/>
                  </a:ext>
                </a:extLst>
              </p:cNvPr>
              <p:cNvSpPr/>
              <p:nvPr/>
            </p:nvSpPr>
            <p:spPr>
              <a:xfrm>
                <a:off x="7299612" y="3531429"/>
                <a:ext cx="947451" cy="94745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bg1">
                        <a:lumMod val="6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5</a:t>
                </a:r>
                <a:endParaRPr lang="ko-KR" altLang="en-US" sz="3000" b="1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C4CE70A-81DE-9FF9-FF7B-F0A29601F97A}"/>
                  </a:ext>
                </a:extLst>
              </p:cNvPr>
              <p:cNvSpPr/>
              <p:nvPr/>
            </p:nvSpPr>
            <p:spPr>
              <a:xfrm>
                <a:off x="8249011" y="3529607"/>
                <a:ext cx="947451" cy="94745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bg1">
                        <a:lumMod val="6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4</a:t>
                </a:r>
                <a:endParaRPr lang="ko-KR" altLang="en-US" sz="3000" b="1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60650178-6772-93A8-82E8-08CB810A6F5E}"/>
                  </a:ext>
                </a:extLst>
              </p:cNvPr>
              <p:cNvSpPr/>
              <p:nvPr/>
            </p:nvSpPr>
            <p:spPr>
              <a:xfrm>
                <a:off x="10143913" y="3529606"/>
                <a:ext cx="947451" cy="94745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bg1">
                        <a:lumMod val="6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6</a:t>
                </a:r>
                <a:endParaRPr lang="ko-KR" altLang="en-US" sz="3000" b="1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969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5F1C591-EE10-33B1-D4A5-D501C3591FB3}"/>
              </a:ext>
            </a:extLst>
          </p:cNvPr>
          <p:cNvGrpSpPr/>
          <p:nvPr/>
        </p:nvGrpSpPr>
        <p:grpSpPr>
          <a:xfrm>
            <a:off x="5385798" y="119468"/>
            <a:ext cx="6632157" cy="947453"/>
            <a:chOff x="1215313" y="1232050"/>
            <a:chExt cx="6632157" cy="94745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C4E56C3-D130-714C-30FD-D7E56411920A}"/>
                </a:ext>
              </a:extLst>
            </p:cNvPr>
            <p:cNvSpPr/>
            <p:nvPr/>
          </p:nvSpPr>
          <p:spPr>
            <a:xfrm>
              <a:off x="1215313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5B0B248-A72A-4025-7222-479E259F7E0D}"/>
                </a:ext>
              </a:extLst>
            </p:cNvPr>
            <p:cNvSpPr/>
            <p:nvPr/>
          </p:nvSpPr>
          <p:spPr>
            <a:xfrm>
              <a:off x="2162764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A0B0450-E39B-E663-7651-7400F75FAB04}"/>
                </a:ext>
              </a:extLst>
            </p:cNvPr>
            <p:cNvSpPr/>
            <p:nvPr/>
          </p:nvSpPr>
          <p:spPr>
            <a:xfrm>
              <a:off x="3110215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7DFD82C-7D55-C3DA-7A04-2946C6E7594F}"/>
                </a:ext>
              </a:extLst>
            </p:cNvPr>
            <p:cNvSpPr/>
            <p:nvPr/>
          </p:nvSpPr>
          <p:spPr>
            <a:xfrm>
              <a:off x="4057666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094D1B1-4E24-71DD-23E4-7048410786E0}"/>
                </a:ext>
              </a:extLst>
            </p:cNvPr>
            <p:cNvSpPr/>
            <p:nvPr/>
          </p:nvSpPr>
          <p:spPr>
            <a:xfrm>
              <a:off x="5005117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351E14-A2C2-7633-0D81-FA2804832116}"/>
                </a:ext>
              </a:extLst>
            </p:cNvPr>
            <p:cNvSpPr/>
            <p:nvPr/>
          </p:nvSpPr>
          <p:spPr>
            <a:xfrm>
              <a:off x="5952568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52038B-049A-D511-0F66-CABEEA02F698}"/>
                </a:ext>
              </a:extLst>
            </p:cNvPr>
            <p:cNvSpPr/>
            <p:nvPr/>
          </p:nvSpPr>
          <p:spPr>
            <a:xfrm>
              <a:off x="6900019" y="123205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EC96B63-1258-D312-72E8-8DA908A8BFEC}"/>
              </a:ext>
            </a:extLst>
          </p:cNvPr>
          <p:cNvSpPr txBox="1"/>
          <p:nvPr/>
        </p:nvSpPr>
        <p:spPr>
          <a:xfrm>
            <a:off x="3579796" y="131528"/>
            <a:ext cx="174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 Sort </a:t>
            </a:r>
            <a:endParaRPr lang="ko-KR" altLang="en-US" sz="2400" u="sng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31B7D-BB85-B0FF-0E95-3E965A088C5B}"/>
              </a:ext>
            </a:extLst>
          </p:cNvPr>
          <p:cNvSpPr txBox="1"/>
          <p:nvPr/>
        </p:nvSpPr>
        <p:spPr>
          <a:xfrm>
            <a:off x="3009018" y="1844254"/>
            <a:ext cx="1132403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 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sz="3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1E24A46-91DD-E187-5025-56DAE29B48A3}"/>
              </a:ext>
            </a:extLst>
          </p:cNvPr>
          <p:cNvGrpSpPr/>
          <p:nvPr/>
        </p:nvGrpSpPr>
        <p:grpSpPr>
          <a:xfrm>
            <a:off x="5385798" y="1130101"/>
            <a:ext cx="6632157" cy="523221"/>
            <a:chOff x="3658597" y="1628161"/>
            <a:chExt cx="6632157" cy="52322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446022-E1E6-C2A4-D616-FC077D1BCEFD}"/>
                </a:ext>
              </a:extLst>
            </p:cNvPr>
            <p:cNvSpPr txBox="1"/>
            <p:nvPr/>
          </p:nvSpPr>
          <p:spPr>
            <a:xfrm>
              <a:off x="3658597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[0]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C8E8F1-59A0-D436-9FDF-DD05B76ED114}"/>
                </a:ext>
              </a:extLst>
            </p:cNvPr>
            <p:cNvSpPr txBox="1"/>
            <p:nvPr/>
          </p:nvSpPr>
          <p:spPr>
            <a:xfrm>
              <a:off x="4606048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[1]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F5E5F2-2AD9-4FF2-8B39-AAB780770D66}"/>
                </a:ext>
              </a:extLst>
            </p:cNvPr>
            <p:cNvSpPr txBox="1"/>
            <p:nvPr/>
          </p:nvSpPr>
          <p:spPr>
            <a:xfrm>
              <a:off x="5553499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[2]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F8D7B5-84AF-A85B-CF3A-8AE5632A7032}"/>
                </a:ext>
              </a:extLst>
            </p:cNvPr>
            <p:cNvSpPr txBox="1"/>
            <p:nvPr/>
          </p:nvSpPr>
          <p:spPr>
            <a:xfrm>
              <a:off x="6500950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[3]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FF6CBA-A73C-D3E7-284E-9D17C0E632B8}"/>
                </a:ext>
              </a:extLst>
            </p:cNvPr>
            <p:cNvSpPr txBox="1"/>
            <p:nvPr/>
          </p:nvSpPr>
          <p:spPr>
            <a:xfrm>
              <a:off x="7448401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[4]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26E1D-1BD6-8942-20A7-58C6A16546D9}"/>
                </a:ext>
              </a:extLst>
            </p:cNvPr>
            <p:cNvSpPr txBox="1"/>
            <p:nvPr/>
          </p:nvSpPr>
          <p:spPr>
            <a:xfrm>
              <a:off x="8395852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[5]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78364A-73F7-AF90-0F21-92546BE76675}"/>
                </a:ext>
              </a:extLst>
            </p:cNvPr>
            <p:cNvSpPr txBox="1"/>
            <p:nvPr/>
          </p:nvSpPr>
          <p:spPr>
            <a:xfrm>
              <a:off x="9343303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[6]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C017C6B-6D44-5DB5-25F0-727100D4C490}"/>
              </a:ext>
            </a:extLst>
          </p:cNvPr>
          <p:cNvSpPr txBox="1"/>
          <p:nvPr/>
        </p:nvSpPr>
        <p:spPr>
          <a:xfrm>
            <a:off x="5393449" y="4153386"/>
            <a:ext cx="947451" cy="523220"/>
          </a:xfrm>
          <a:prstGeom prst="rect">
            <a:avLst/>
          </a:prstGeom>
          <a:solidFill>
            <a:srgbClr val="FF5757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75C4BB-3555-9CBF-7CDD-16AC4E435875}"/>
              </a:ext>
            </a:extLst>
          </p:cNvPr>
          <p:cNvSpPr txBox="1"/>
          <p:nvPr/>
        </p:nvSpPr>
        <p:spPr>
          <a:xfrm>
            <a:off x="6340899" y="4153386"/>
            <a:ext cx="947451" cy="523220"/>
          </a:xfrm>
          <a:prstGeom prst="rect">
            <a:avLst/>
          </a:prstGeom>
          <a:solidFill>
            <a:srgbClr val="53B1FF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8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</a:t>
            </a:r>
            <a:endParaRPr lang="ko-KR" altLang="en-US" sz="2800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FAA7E6-E583-A1CE-9F3B-BA1291896B42}"/>
              </a:ext>
            </a:extLst>
          </p:cNvPr>
          <p:cNvSpPr txBox="1"/>
          <p:nvPr/>
        </p:nvSpPr>
        <p:spPr>
          <a:xfrm>
            <a:off x="5393448" y="4690476"/>
            <a:ext cx="94745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pivot</a:t>
            </a:r>
            <a:endParaRPr lang="ko-KR" altLang="en-US" sz="2800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DA17EAD6-34D1-A8E7-C7A7-C4F873E89530}"/>
              </a:ext>
            </a:extLst>
          </p:cNvPr>
          <p:cNvSpPr/>
          <p:nvPr/>
        </p:nvSpPr>
        <p:spPr>
          <a:xfrm>
            <a:off x="6519370" y="2236400"/>
            <a:ext cx="575207" cy="856974"/>
          </a:xfrm>
          <a:prstGeom prst="downArrow">
            <a:avLst/>
          </a:prstGeom>
          <a:solidFill>
            <a:srgbClr val="FF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8486ADFA-C452-E2CD-EFD6-8B26C9FE502F}"/>
              </a:ext>
            </a:extLst>
          </p:cNvPr>
          <p:cNvSpPr/>
          <p:nvPr/>
        </p:nvSpPr>
        <p:spPr>
          <a:xfrm>
            <a:off x="4646490" y="2235553"/>
            <a:ext cx="575207" cy="856974"/>
          </a:xfrm>
          <a:prstGeom prst="downArrow">
            <a:avLst/>
          </a:prstGeom>
          <a:solidFill>
            <a:srgbClr val="53B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C4B17BA-9752-38C4-7FC4-9826083DE940}"/>
              </a:ext>
            </a:extLst>
          </p:cNvPr>
          <p:cNvGrpSpPr/>
          <p:nvPr/>
        </p:nvGrpSpPr>
        <p:grpSpPr>
          <a:xfrm>
            <a:off x="399818" y="2674643"/>
            <a:ext cx="2137355" cy="3610051"/>
            <a:chOff x="9880600" y="3019349"/>
            <a:chExt cx="2137355" cy="3610051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DB23FCD-F9BA-65AF-8CDC-597A6152FF5F}"/>
                </a:ext>
              </a:extLst>
            </p:cNvPr>
            <p:cNvGrpSpPr/>
            <p:nvPr/>
          </p:nvGrpSpPr>
          <p:grpSpPr>
            <a:xfrm>
              <a:off x="9880600" y="3019349"/>
              <a:ext cx="2137355" cy="3610051"/>
              <a:chOff x="9880600" y="3019349"/>
              <a:chExt cx="2137355" cy="3610051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07E75C1A-7E62-9D06-4202-B2B0405669EB}"/>
                  </a:ext>
                </a:extLst>
              </p:cNvPr>
              <p:cNvSpPr/>
              <p:nvPr/>
            </p:nvSpPr>
            <p:spPr>
              <a:xfrm>
                <a:off x="9880600" y="3190799"/>
                <a:ext cx="2137355" cy="34386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6FBA204-0914-3783-29E7-CD447BAE129F}"/>
                  </a:ext>
                </a:extLst>
              </p:cNvPr>
              <p:cNvSpPr/>
              <p:nvPr/>
            </p:nvSpPr>
            <p:spPr>
              <a:xfrm>
                <a:off x="10360961" y="3019349"/>
                <a:ext cx="1138224" cy="342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>
                    <a:solidFill>
                      <a:sysClr val="windowText" lastClr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Call Stack</a:t>
                </a:r>
                <a:endParaRPr lang="ko-KR" altLang="en-US" sz="1600" spc="-15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1868103-D06D-E543-F9BF-27B1B31A3540}"/>
                </a:ext>
              </a:extLst>
            </p:cNvPr>
            <p:cNvSpPr/>
            <p:nvPr/>
          </p:nvSpPr>
          <p:spPr>
            <a:xfrm>
              <a:off x="9880600" y="5848350"/>
              <a:ext cx="2137355" cy="776001"/>
            </a:xfrm>
            <a:prstGeom prst="roundRect">
              <a:avLst>
                <a:gd name="adj" fmla="val 44489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quicksort</a:t>
              </a:r>
            </a:p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(arr, 0, 6)</a:t>
              </a:r>
              <a:endParaRPr lang="ko-KR" altLang="en-US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2CEE2E8-5897-84E3-DB4A-5633C39CED09}"/>
              </a:ext>
            </a:extLst>
          </p:cNvPr>
          <p:cNvSpPr txBox="1"/>
          <p:nvPr/>
        </p:nvSpPr>
        <p:spPr>
          <a:xfrm>
            <a:off x="3901378" y="534775"/>
            <a:ext cx="130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Original Arr</a:t>
            </a:r>
            <a:endParaRPr lang="ko-KR" altLang="en-US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D98583AA-A289-6EF6-619F-475E0FF21361}"/>
              </a:ext>
            </a:extLst>
          </p:cNvPr>
          <p:cNvSpPr/>
          <p:nvPr/>
        </p:nvSpPr>
        <p:spPr>
          <a:xfrm>
            <a:off x="393313" y="4741276"/>
            <a:ext cx="2137355" cy="776001"/>
          </a:xfrm>
          <a:prstGeom prst="roundRect">
            <a:avLst>
              <a:gd name="adj" fmla="val 44489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quicksort</a:t>
            </a:r>
          </a:p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(arr, 0, 2)</a:t>
            </a:r>
            <a:endParaRPr lang="ko-KR" altLang="en-US" b="1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79D2A20-E213-083A-797B-726BD45650D8}"/>
              </a:ext>
            </a:extLst>
          </p:cNvPr>
          <p:cNvSpPr/>
          <p:nvPr/>
        </p:nvSpPr>
        <p:spPr>
          <a:xfrm>
            <a:off x="391034" y="3958459"/>
            <a:ext cx="2137355" cy="776001"/>
          </a:xfrm>
          <a:prstGeom prst="roundRect">
            <a:avLst>
              <a:gd name="adj" fmla="val 44489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quicksort</a:t>
            </a:r>
          </a:p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(arr, 1, 2)</a:t>
            </a:r>
            <a:endParaRPr lang="ko-KR" altLang="en-US" b="1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7C5126-BC00-16C0-51F7-D7E48CBEF45D}"/>
              </a:ext>
            </a:extLst>
          </p:cNvPr>
          <p:cNvSpPr txBox="1"/>
          <p:nvPr/>
        </p:nvSpPr>
        <p:spPr>
          <a:xfrm>
            <a:off x="7141427" y="1768457"/>
            <a:ext cx="55863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while(</a:t>
            </a:r>
            <a:r>
              <a:rPr lang="ko-KR" altLang="en-US" sz="1600">
                <a:solidFill>
                  <a:srgbClr val="FF5757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arr[markerLeft]</a:t>
            </a:r>
            <a:r>
              <a:rPr lang="ko-KR" altLang="en-US" sz="1600" b="1">
                <a:solidFill>
                  <a:srgbClr val="FF5757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 </a:t>
            </a: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pivot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     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while(</a:t>
            </a:r>
            <a:r>
              <a:rPr lang="en-US" altLang="ko-KR" sz="1600">
                <a:solidFill>
                  <a:srgbClr val="FF5757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</a:t>
            </a: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  true</a:t>
            </a:r>
            <a:endParaRPr lang="ko-KR" altLang="en-US" sz="16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markerLeft++;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// true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라서 </a:t>
            </a:r>
            <a:r>
              <a:rPr lang="en-US" altLang="ko-KR" sz="1600">
                <a:solidFill>
                  <a:srgbClr val="FF5757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left</a:t>
            </a:r>
            <a:r>
              <a:rPr lang="ko-KR" altLang="en-US" sz="1600">
                <a:solidFill>
                  <a:srgbClr val="FF5757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en-US" altLang="ko-KR" sz="1600" b="1" u="sng">
                <a:solidFill>
                  <a:srgbClr val="FF5757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++</a:t>
            </a:r>
            <a:r>
              <a:rPr lang="ko-KR" altLang="en-US" sz="1600" b="1" u="sng">
                <a:solidFill>
                  <a:srgbClr val="FF5757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됨</a:t>
            </a:r>
            <a:endParaRPr lang="en-US" altLang="ko-KR" sz="1600" b="1" u="sng">
              <a:solidFill>
                <a:srgbClr val="FF5757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endParaRPr lang="ko-KR" altLang="en-US" sz="10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while(</a:t>
            </a:r>
            <a:r>
              <a:rPr lang="ko-KR" altLang="en-US" sz="1600">
                <a:solidFill>
                  <a:srgbClr val="53B1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arr[markerRight] 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&gt; </a:t>
            </a:r>
            <a:r>
              <a:rPr lang="ko-KR" altLang="en-US" sz="1600" b="1">
                <a:solidFill>
                  <a:schemeClr val="accent4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pivot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  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// while(</a:t>
            </a:r>
            <a:r>
              <a:rPr lang="en-US" altLang="ko-KR" sz="1600" b="1">
                <a:solidFill>
                  <a:srgbClr val="53B1F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&lt;</a:t>
            </a:r>
            <a:r>
              <a:rPr lang="en-US" altLang="ko-KR" sz="1600" b="1">
                <a:solidFill>
                  <a:schemeClr val="accent4">
                    <a:lumMod val="7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2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)  false</a:t>
            </a:r>
            <a:endParaRPr lang="ko-KR" altLang="en-US" sz="16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   markerRight--;</a:t>
            </a:r>
            <a:r>
              <a:rPr lang="en-US" altLang="ko-KR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	// false</a:t>
            </a:r>
            <a:r>
              <a:rPr lang="ko-KR" altLang="en-US" sz="1600"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라서 </a:t>
            </a:r>
            <a:r>
              <a:rPr lang="en-US" altLang="ko-KR" sz="1600">
                <a:solidFill>
                  <a:srgbClr val="53B1F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right</a:t>
            </a:r>
            <a:r>
              <a:rPr lang="ko-KR" altLang="en-US" sz="1600">
                <a:solidFill>
                  <a:srgbClr val="53B1F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는 </a:t>
            </a:r>
            <a:r>
              <a:rPr lang="ko-KR" altLang="en-US" sz="1600" b="1" u="sng">
                <a:solidFill>
                  <a:srgbClr val="53B1FF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그대로</a:t>
            </a:r>
          </a:p>
          <a:p>
            <a:endParaRPr lang="ko-KR" altLang="en-US" sz="160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387928-D802-7C61-84E8-A5894A37960E}"/>
              </a:ext>
            </a:extLst>
          </p:cNvPr>
          <p:cNvSpPr txBox="1"/>
          <p:nvPr/>
        </p:nvSpPr>
        <p:spPr>
          <a:xfrm>
            <a:off x="4166821" y="4911741"/>
            <a:ext cx="19152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 :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 :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 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값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marker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 :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marker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 :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CCFB21-F012-465E-83D0-53EC551BAC09}"/>
              </a:ext>
            </a:extLst>
          </p:cNvPr>
          <p:cNvSpPr txBox="1"/>
          <p:nvPr/>
        </p:nvSpPr>
        <p:spPr>
          <a:xfrm>
            <a:off x="6598950" y="5014481"/>
            <a:ext cx="60960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if(left &lt; markerRight) 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0 &lt; 0 FALSE </a:t>
            </a:r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이므로 넘어감</a:t>
            </a: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quickSort(arr, left, markerRight); </a:t>
            </a:r>
          </a:p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if(markerLeft &lt; right) </a:t>
            </a:r>
            <a:r>
              <a:rPr lang="en-US" altLang="ko-KR" sz="16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// 1 &lt; 2 TRUE </a:t>
            </a:r>
            <a:r>
              <a:rPr lang="ko-KR" altLang="en-US" sz="16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이므로 </a:t>
            </a:r>
            <a:r>
              <a:rPr lang="en-US" altLang="ko-KR" sz="16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CALL</a:t>
            </a:r>
            <a:endParaRPr lang="ko-KR" altLang="en-US" sz="16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quickSort(arr, markerLeft, right);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(arr, 1, 2)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794C8E5-1EBE-BF49-2F6D-2B8374538904}"/>
              </a:ext>
            </a:extLst>
          </p:cNvPr>
          <p:cNvGrpSpPr/>
          <p:nvPr/>
        </p:nvGrpSpPr>
        <p:grpSpPr>
          <a:xfrm>
            <a:off x="4435970" y="3125019"/>
            <a:ext cx="6655394" cy="949599"/>
            <a:chOff x="4435970" y="3125019"/>
            <a:chExt cx="6655394" cy="949599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A7772F9-4CDE-4BCC-DC01-FAD9A2A735F2}"/>
                </a:ext>
              </a:extLst>
            </p:cNvPr>
            <p:cNvSpPr/>
            <p:nvPr/>
          </p:nvSpPr>
          <p:spPr>
            <a:xfrm>
              <a:off x="4435970" y="3125540"/>
              <a:ext cx="947451" cy="947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4F6E72F-CFD0-6DFF-04BA-63BA60272C00}"/>
                </a:ext>
              </a:extLst>
            </p:cNvPr>
            <p:cNvSpPr/>
            <p:nvPr/>
          </p:nvSpPr>
          <p:spPr>
            <a:xfrm>
              <a:off x="6352161" y="3125019"/>
              <a:ext cx="947451" cy="9474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D557E13-7589-B0BA-C4D3-826EC8701314}"/>
                </a:ext>
              </a:extLst>
            </p:cNvPr>
            <p:cNvSpPr/>
            <p:nvPr/>
          </p:nvSpPr>
          <p:spPr>
            <a:xfrm>
              <a:off x="5399292" y="3125019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5EFEE261-CA1D-ABA9-22C5-D5D67D58E4A2}"/>
                </a:ext>
              </a:extLst>
            </p:cNvPr>
            <p:cNvGrpSpPr/>
            <p:nvPr/>
          </p:nvGrpSpPr>
          <p:grpSpPr>
            <a:xfrm>
              <a:off x="7299612" y="3125344"/>
              <a:ext cx="3791752" cy="949274"/>
              <a:chOff x="7299612" y="3529606"/>
              <a:chExt cx="3791752" cy="949274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E6F597F-422B-B0E4-56A0-4404750A8810}"/>
                  </a:ext>
                </a:extLst>
              </p:cNvPr>
              <p:cNvSpPr/>
              <p:nvPr/>
            </p:nvSpPr>
            <p:spPr>
              <a:xfrm>
                <a:off x="9196462" y="3529606"/>
                <a:ext cx="947451" cy="94745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bg1">
                        <a:lumMod val="6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7</a:t>
                </a:r>
                <a:endParaRPr lang="ko-KR" altLang="en-US" sz="3000" b="1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31515941-F526-14BC-5CC9-27C1E00A752F}"/>
                  </a:ext>
                </a:extLst>
              </p:cNvPr>
              <p:cNvSpPr/>
              <p:nvPr/>
            </p:nvSpPr>
            <p:spPr>
              <a:xfrm>
                <a:off x="7299612" y="3531429"/>
                <a:ext cx="947451" cy="94745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bg1">
                        <a:lumMod val="6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5</a:t>
                </a:r>
                <a:endParaRPr lang="ko-KR" altLang="en-US" sz="3000" b="1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B713CD56-4307-5CC4-C39C-964F533AF7BC}"/>
                  </a:ext>
                </a:extLst>
              </p:cNvPr>
              <p:cNvSpPr/>
              <p:nvPr/>
            </p:nvSpPr>
            <p:spPr>
              <a:xfrm>
                <a:off x="8249011" y="3529607"/>
                <a:ext cx="947451" cy="94745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bg1">
                        <a:lumMod val="6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4</a:t>
                </a:r>
                <a:endParaRPr lang="ko-KR" altLang="en-US" sz="3000" b="1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E36E3860-D2CA-5FF1-01C5-91D1CA38CFE9}"/>
                  </a:ext>
                </a:extLst>
              </p:cNvPr>
              <p:cNvSpPr/>
              <p:nvPr/>
            </p:nvSpPr>
            <p:spPr>
              <a:xfrm>
                <a:off x="10143913" y="3529606"/>
                <a:ext cx="947451" cy="94745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bg1">
                        <a:lumMod val="6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6</a:t>
                </a:r>
                <a:endParaRPr lang="ko-KR" altLang="en-US" sz="3000" b="1">
                  <a:solidFill>
                    <a:schemeClr val="bg1">
                      <a:lumMod val="6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1985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DE883083-F184-8AB2-8CFB-AF28FC5E2DDD}"/>
              </a:ext>
            </a:extLst>
          </p:cNvPr>
          <p:cNvGrpSpPr/>
          <p:nvPr/>
        </p:nvGrpSpPr>
        <p:grpSpPr>
          <a:xfrm>
            <a:off x="5385798" y="119468"/>
            <a:ext cx="6632157" cy="947453"/>
            <a:chOff x="1215313" y="1232050"/>
            <a:chExt cx="6632157" cy="94745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0075565-7266-93A9-86C5-D9D021E567DC}"/>
                </a:ext>
              </a:extLst>
            </p:cNvPr>
            <p:cNvSpPr/>
            <p:nvPr/>
          </p:nvSpPr>
          <p:spPr>
            <a:xfrm>
              <a:off x="1215313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3C7FB1-BAE2-7F11-30D5-A1BFE7C60270}"/>
                </a:ext>
              </a:extLst>
            </p:cNvPr>
            <p:cNvSpPr/>
            <p:nvPr/>
          </p:nvSpPr>
          <p:spPr>
            <a:xfrm>
              <a:off x="2162764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0C8852B-8651-9991-68C0-1FB4614A2B05}"/>
                </a:ext>
              </a:extLst>
            </p:cNvPr>
            <p:cNvSpPr/>
            <p:nvPr/>
          </p:nvSpPr>
          <p:spPr>
            <a:xfrm>
              <a:off x="3110215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19BE0A-59BC-D0EA-3C15-C3895087704F}"/>
                </a:ext>
              </a:extLst>
            </p:cNvPr>
            <p:cNvSpPr/>
            <p:nvPr/>
          </p:nvSpPr>
          <p:spPr>
            <a:xfrm>
              <a:off x="4057666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C36C52-556C-C3E0-8C04-8B6BECBD33F8}"/>
                </a:ext>
              </a:extLst>
            </p:cNvPr>
            <p:cNvSpPr/>
            <p:nvPr/>
          </p:nvSpPr>
          <p:spPr>
            <a:xfrm>
              <a:off x="5005117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78A67B6-2AA7-8D65-1377-D230EC92E149}"/>
                </a:ext>
              </a:extLst>
            </p:cNvPr>
            <p:cNvSpPr/>
            <p:nvPr/>
          </p:nvSpPr>
          <p:spPr>
            <a:xfrm>
              <a:off x="5952568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1500EAD-1485-2610-FC59-6BF23FDA3FFE}"/>
                </a:ext>
              </a:extLst>
            </p:cNvPr>
            <p:cNvSpPr/>
            <p:nvPr/>
          </p:nvSpPr>
          <p:spPr>
            <a:xfrm>
              <a:off x="6900019" y="123205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E5BEBC6-4423-94E9-F791-7B5A9AD76F32}"/>
              </a:ext>
            </a:extLst>
          </p:cNvPr>
          <p:cNvSpPr txBox="1"/>
          <p:nvPr/>
        </p:nvSpPr>
        <p:spPr>
          <a:xfrm>
            <a:off x="3579796" y="131528"/>
            <a:ext cx="174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 Sort </a:t>
            </a:r>
            <a:endParaRPr lang="ko-KR" altLang="en-US" sz="2400" u="sng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48D12F-A020-ABBB-2BFC-D2DBD9CA26A2}"/>
              </a:ext>
            </a:extLst>
          </p:cNvPr>
          <p:cNvSpPr txBox="1"/>
          <p:nvPr/>
        </p:nvSpPr>
        <p:spPr>
          <a:xfrm>
            <a:off x="3009018" y="1844254"/>
            <a:ext cx="1132403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 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sz="3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E2DC2A6-DA3A-2866-3F42-F18320075A99}"/>
              </a:ext>
            </a:extLst>
          </p:cNvPr>
          <p:cNvGrpSpPr/>
          <p:nvPr/>
        </p:nvGrpSpPr>
        <p:grpSpPr>
          <a:xfrm>
            <a:off x="5385798" y="1130101"/>
            <a:ext cx="6632157" cy="523221"/>
            <a:chOff x="3658597" y="1628161"/>
            <a:chExt cx="6632157" cy="52322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9589DD-E3FF-84A9-4F65-29B9CF4C773E}"/>
                </a:ext>
              </a:extLst>
            </p:cNvPr>
            <p:cNvSpPr txBox="1"/>
            <p:nvPr/>
          </p:nvSpPr>
          <p:spPr>
            <a:xfrm>
              <a:off x="3658597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[0]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807EBE-76E4-FF6A-3E15-D4D5A0238CC2}"/>
                </a:ext>
              </a:extLst>
            </p:cNvPr>
            <p:cNvSpPr txBox="1"/>
            <p:nvPr/>
          </p:nvSpPr>
          <p:spPr>
            <a:xfrm>
              <a:off x="4606048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[1]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88249B-E3F3-8498-BB28-2EE91943F443}"/>
                </a:ext>
              </a:extLst>
            </p:cNvPr>
            <p:cNvSpPr txBox="1"/>
            <p:nvPr/>
          </p:nvSpPr>
          <p:spPr>
            <a:xfrm>
              <a:off x="5553499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[2]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67FFC-1903-8C98-2758-113FC5F895B0}"/>
                </a:ext>
              </a:extLst>
            </p:cNvPr>
            <p:cNvSpPr txBox="1"/>
            <p:nvPr/>
          </p:nvSpPr>
          <p:spPr>
            <a:xfrm>
              <a:off x="6500950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[3]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D3E34A-1304-B517-8995-D7E373983C71}"/>
                </a:ext>
              </a:extLst>
            </p:cNvPr>
            <p:cNvSpPr txBox="1"/>
            <p:nvPr/>
          </p:nvSpPr>
          <p:spPr>
            <a:xfrm>
              <a:off x="7448401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[4]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1D66CF9-D965-EDB0-6BA6-CFFAED624804}"/>
                </a:ext>
              </a:extLst>
            </p:cNvPr>
            <p:cNvSpPr txBox="1"/>
            <p:nvPr/>
          </p:nvSpPr>
          <p:spPr>
            <a:xfrm>
              <a:off x="8395852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[5]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9A4A36-6D49-E90E-26BB-C14C362FC946}"/>
                </a:ext>
              </a:extLst>
            </p:cNvPr>
            <p:cNvSpPr txBox="1"/>
            <p:nvPr/>
          </p:nvSpPr>
          <p:spPr>
            <a:xfrm>
              <a:off x="9343303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[6]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89B2E9C-F5F4-4C22-BA58-B7BEB1AA45A7}"/>
              </a:ext>
            </a:extLst>
          </p:cNvPr>
          <p:cNvGrpSpPr/>
          <p:nvPr/>
        </p:nvGrpSpPr>
        <p:grpSpPr>
          <a:xfrm>
            <a:off x="399818" y="2674643"/>
            <a:ext cx="2137355" cy="3610051"/>
            <a:chOff x="9880600" y="3019349"/>
            <a:chExt cx="2137355" cy="361005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6AD2370-B828-7337-7D0A-B65E2B8F785E}"/>
                </a:ext>
              </a:extLst>
            </p:cNvPr>
            <p:cNvGrpSpPr/>
            <p:nvPr/>
          </p:nvGrpSpPr>
          <p:grpSpPr>
            <a:xfrm>
              <a:off x="9880600" y="3019349"/>
              <a:ext cx="2137355" cy="3610051"/>
              <a:chOff x="9880600" y="3019349"/>
              <a:chExt cx="2137355" cy="3610051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5A12BB70-9826-C8D6-A16B-BDB8CA82B581}"/>
                  </a:ext>
                </a:extLst>
              </p:cNvPr>
              <p:cNvSpPr/>
              <p:nvPr/>
            </p:nvSpPr>
            <p:spPr>
              <a:xfrm>
                <a:off x="9880600" y="3190799"/>
                <a:ext cx="2137355" cy="34386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95350BD6-590C-6A05-743A-5378CA498AF4}"/>
                  </a:ext>
                </a:extLst>
              </p:cNvPr>
              <p:cNvSpPr/>
              <p:nvPr/>
            </p:nvSpPr>
            <p:spPr>
              <a:xfrm>
                <a:off x="10360961" y="3019349"/>
                <a:ext cx="1138224" cy="342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>
                    <a:solidFill>
                      <a:sysClr val="windowText" lastClr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Call Stack</a:t>
                </a:r>
                <a:endParaRPr lang="ko-KR" altLang="en-US" sz="1600" spc="-15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9AB96D6-64BC-EC07-803D-716AAE30290B}"/>
                </a:ext>
              </a:extLst>
            </p:cNvPr>
            <p:cNvSpPr/>
            <p:nvPr/>
          </p:nvSpPr>
          <p:spPr>
            <a:xfrm>
              <a:off x="9880600" y="5848350"/>
              <a:ext cx="2137355" cy="776001"/>
            </a:xfrm>
            <a:prstGeom prst="roundRect">
              <a:avLst>
                <a:gd name="adj" fmla="val 44489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quicksort</a:t>
              </a:r>
            </a:p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(arr, 0, 6)</a:t>
              </a:r>
              <a:endParaRPr lang="ko-KR" altLang="en-US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4F30C27-329A-6B3C-9497-FBDB995159B0}"/>
              </a:ext>
            </a:extLst>
          </p:cNvPr>
          <p:cNvSpPr txBox="1"/>
          <p:nvPr/>
        </p:nvSpPr>
        <p:spPr>
          <a:xfrm>
            <a:off x="4180746" y="4953525"/>
            <a:ext cx="19152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 : 0</a:t>
            </a: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 : 6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최종값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marker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 :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marker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 :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722195-360F-8114-00C0-7672344CE101}"/>
              </a:ext>
            </a:extLst>
          </p:cNvPr>
          <p:cNvSpPr txBox="1"/>
          <p:nvPr/>
        </p:nvSpPr>
        <p:spPr>
          <a:xfrm>
            <a:off x="6598950" y="501448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if(left &lt; markerRight)</a:t>
            </a: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quickSort(arr, left, markerRight); 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(arr, 0, 2)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if(markerLeft &lt; right)</a:t>
            </a: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quickSort(arr, markerLeft, right); 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(arr, 3, 6)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1C1EE4-34FF-CEF2-C257-2FE41CA06EE2}"/>
              </a:ext>
            </a:extLst>
          </p:cNvPr>
          <p:cNvSpPr txBox="1"/>
          <p:nvPr/>
        </p:nvSpPr>
        <p:spPr>
          <a:xfrm>
            <a:off x="3901378" y="534775"/>
            <a:ext cx="130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Original Arr</a:t>
            </a:r>
            <a:endParaRPr lang="ko-KR" altLang="en-US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8BC72FB-385C-2881-4BBD-3EE8BC961830}"/>
              </a:ext>
            </a:extLst>
          </p:cNvPr>
          <p:cNvSpPr/>
          <p:nvPr/>
        </p:nvSpPr>
        <p:spPr>
          <a:xfrm>
            <a:off x="6598950" y="4953525"/>
            <a:ext cx="5247478" cy="68836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CB8C283-8CD9-6DC0-F429-0974A13E6EF4}"/>
              </a:ext>
            </a:extLst>
          </p:cNvPr>
          <p:cNvGrpSpPr/>
          <p:nvPr/>
        </p:nvGrpSpPr>
        <p:grpSpPr>
          <a:xfrm>
            <a:off x="4435970" y="3125019"/>
            <a:ext cx="6655394" cy="949599"/>
            <a:chOff x="4435970" y="3125019"/>
            <a:chExt cx="6655394" cy="949599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19928B0-4C11-55BD-DA36-A4DA099ECE39}"/>
                </a:ext>
              </a:extLst>
            </p:cNvPr>
            <p:cNvSpPr/>
            <p:nvPr/>
          </p:nvSpPr>
          <p:spPr>
            <a:xfrm>
              <a:off x="4435970" y="312554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D84D5B6-7F7D-D537-1EDF-967BC2270D21}"/>
                </a:ext>
              </a:extLst>
            </p:cNvPr>
            <p:cNvSpPr/>
            <p:nvPr/>
          </p:nvSpPr>
          <p:spPr>
            <a:xfrm>
              <a:off x="6352161" y="3125019"/>
              <a:ext cx="947451" cy="9474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63636CC-A538-EBB7-4029-7746FB374444}"/>
                </a:ext>
              </a:extLst>
            </p:cNvPr>
            <p:cNvSpPr/>
            <p:nvPr/>
          </p:nvSpPr>
          <p:spPr>
            <a:xfrm>
              <a:off x="5399292" y="3125019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154B841-9C87-5E26-5659-E54264B602EE}"/>
                </a:ext>
              </a:extLst>
            </p:cNvPr>
            <p:cNvGrpSpPr/>
            <p:nvPr/>
          </p:nvGrpSpPr>
          <p:grpSpPr>
            <a:xfrm>
              <a:off x="7299612" y="3125344"/>
              <a:ext cx="3791752" cy="949274"/>
              <a:chOff x="7299612" y="3529606"/>
              <a:chExt cx="3791752" cy="949274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4DBC2D1-D255-B932-BB26-EA1993B04A59}"/>
                  </a:ext>
                </a:extLst>
              </p:cNvPr>
              <p:cNvSpPr/>
              <p:nvPr/>
            </p:nvSpPr>
            <p:spPr>
              <a:xfrm>
                <a:off x="9196462" y="3529606"/>
                <a:ext cx="947451" cy="947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7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7508C16-237F-74C8-293F-10857D0125F4}"/>
                  </a:ext>
                </a:extLst>
              </p:cNvPr>
              <p:cNvSpPr/>
              <p:nvPr/>
            </p:nvSpPr>
            <p:spPr>
              <a:xfrm>
                <a:off x="7299612" y="3531429"/>
                <a:ext cx="947451" cy="947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5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2A189C41-27DE-4508-1802-A88054779074}"/>
                  </a:ext>
                </a:extLst>
              </p:cNvPr>
              <p:cNvSpPr/>
              <p:nvPr/>
            </p:nvSpPr>
            <p:spPr>
              <a:xfrm>
                <a:off x="8249011" y="3529607"/>
                <a:ext cx="947451" cy="947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4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9A29B2A-3446-BB6D-DCF4-EFE4A4F105A2}"/>
                  </a:ext>
                </a:extLst>
              </p:cNvPr>
              <p:cNvSpPr/>
              <p:nvPr/>
            </p:nvSpPr>
            <p:spPr>
              <a:xfrm>
                <a:off x="10143913" y="3529606"/>
                <a:ext cx="947451" cy="947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6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5BD25735-6B33-2508-9D57-B756129E3C4D}"/>
              </a:ext>
            </a:extLst>
          </p:cNvPr>
          <p:cNvSpPr txBox="1"/>
          <p:nvPr/>
        </p:nvSpPr>
        <p:spPr>
          <a:xfrm>
            <a:off x="1554670" y="1332444"/>
            <a:ext cx="3000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설명 </a:t>
            </a:r>
            <a:r>
              <a:rPr lang="en-US" altLang="ko-KR" sz="2400" b="1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3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에서 재귀 호출 부분</a:t>
            </a:r>
          </a:p>
        </p:txBody>
      </p:sp>
    </p:spTree>
    <p:extLst>
      <p:ext uri="{BB962C8B-B14F-4D97-AF65-F5344CB8AC3E}">
        <p14:creationId xmlns:p14="http://schemas.microsoft.com/office/powerpoint/2010/main" val="386193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DE883083-F184-8AB2-8CFB-AF28FC5E2DDD}"/>
              </a:ext>
            </a:extLst>
          </p:cNvPr>
          <p:cNvGrpSpPr/>
          <p:nvPr/>
        </p:nvGrpSpPr>
        <p:grpSpPr>
          <a:xfrm>
            <a:off x="5385798" y="119468"/>
            <a:ext cx="6632157" cy="947453"/>
            <a:chOff x="1215313" y="1232050"/>
            <a:chExt cx="6632157" cy="94745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0075565-7266-93A9-86C5-D9D021E567DC}"/>
                </a:ext>
              </a:extLst>
            </p:cNvPr>
            <p:cNvSpPr/>
            <p:nvPr/>
          </p:nvSpPr>
          <p:spPr>
            <a:xfrm>
              <a:off x="1215313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3C7FB1-BAE2-7F11-30D5-A1BFE7C60270}"/>
                </a:ext>
              </a:extLst>
            </p:cNvPr>
            <p:cNvSpPr/>
            <p:nvPr/>
          </p:nvSpPr>
          <p:spPr>
            <a:xfrm>
              <a:off x="2162764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0C8852B-8651-9991-68C0-1FB4614A2B05}"/>
                </a:ext>
              </a:extLst>
            </p:cNvPr>
            <p:cNvSpPr/>
            <p:nvPr/>
          </p:nvSpPr>
          <p:spPr>
            <a:xfrm>
              <a:off x="3110215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19BE0A-59BC-D0EA-3C15-C3895087704F}"/>
                </a:ext>
              </a:extLst>
            </p:cNvPr>
            <p:cNvSpPr/>
            <p:nvPr/>
          </p:nvSpPr>
          <p:spPr>
            <a:xfrm>
              <a:off x="4057666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C36C52-556C-C3E0-8C04-8B6BECBD33F8}"/>
                </a:ext>
              </a:extLst>
            </p:cNvPr>
            <p:cNvSpPr/>
            <p:nvPr/>
          </p:nvSpPr>
          <p:spPr>
            <a:xfrm>
              <a:off x="5005117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78A67B6-2AA7-8D65-1377-D230EC92E149}"/>
                </a:ext>
              </a:extLst>
            </p:cNvPr>
            <p:cNvSpPr/>
            <p:nvPr/>
          </p:nvSpPr>
          <p:spPr>
            <a:xfrm>
              <a:off x="5952568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1500EAD-1485-2610-FC59-6BF23FDA3FFE}"/>
                </a:ext>
              </a:extLst>
            </p:cNvPr>
            <p:cNvSpPr/>
            <p:nvPr/>
          </p:nvSpPr>
          <p:spPr>
            <a:xfrm>
              <a:off x="6900019" y="123205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E5BEBC6-4423-94E9-F791-7B5A9AD76F32}"/>
              </a:ext>
            </a:extLst>
          </p:cNvPr>
          <p:cNvSpPr txBox="1"/>
          <p:nvPr/>
        </p:nvSpPr>
        <p:spPr>
          <a:xfrm>
            <a:off x="3579796" y="131528"/>
            <a:ext cx="174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 Sort </a:t>
            </a:r>
            <a:endParaRPr lang="ko-KR" altLang="en-US" sz="2400" u="sng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48D12F-A020-ABBB-2BFC-D2DBD9CA26A2}"/>
              </a:ext>
            </a:extLst>
          </p:cNvPr>
          <p:cNvSpPr txBox="1"/>
          <p:nvPr/>
        </p:nvSpPr>
        <p:spPr>
          <a:xfrm>
            <a:off x="3009018" y="1844254"/>
            <a:ext cx="1132403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 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sz="3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E2DC2A6-DA3A-2866-3F42-F18320075A99}"/>
              </a:ext>
            </a:extLst>
          </p:cNvPr>
          <p:cNvGrpSpPr/>
          <p:nvPr/>
        </p:nvGrpSpPr>
        <p:grpSpPr>
          <a:xfrm>
            <a:off x="5385798" y="1130101"/>
            <a:ext cx="6632157" cy="523221"/>
            <a:chOff x="3658597" y="1628161"/>
            <a:chExt cx="6632157" cy="52322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9589DD-E3FF-84A9-4F65-29B9CF4C773E}"/>
                </a:ext>
              </a:extLst>
            </p:cNvPr>
            <p:cNvSpPr txBox="1"/>
            <p:nvPr/>
          </p:nvSpPr>
          <p:spPr>
            <a:xfrm>
              <a:off x="3658597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[0]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807EBE-76E4-FF6A-3E15-D4D5A0238CC2}"/>
                </a:ext>
              </a:extLst>
            </p:cNvPr>
            <p:cNvSpPr txBox="1"/>
            <p:nvPr/>
          </p:nvSpPr>
          <p:spPr>
            <a:xfrm>
              <a:off x="4606048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[1]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88249B-E3F3-8498-BB28-2EE91943F443}"/>
                </a:ext>
              </a:extLst>
            </p:cNvPr>
            <p:cNvSpPr txBox="1"/>
            <p:nvPr/>
          </p:nvSpPr>
          <p:spPr>
            <a:xfrm>
              <a:off x="5553499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[2]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67FFC-1903-8C98-2758-113FC5F895B0}"/>
                </a:ext>
              </a:extLst>
            </p:cNvPr>
            <p:cNvSpPr txBox="1"/>
            <p:nvPr/>
          </p:nvSpPr>
          <p:spPr>
            <a:xfrm>
              <a:off x="6500950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[3]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D3E34A-1304-B517-8995-D7E373983C71}"/>
                </a:ext>
              </a:extLst>
            </p:cNvPr>
            <p:cNvSpPr txBox="1"/>
            <p:nvPr/>
          </p:nvSpPr>
          <p:spPr>
            <a:xfrm>
              <a:off x="7448401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[4]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1D66CF9-D965-EDB0-6BA6-CFFAED624804}"/>
                </a:ext>
              </a:extLst>
            </p:cNvPr>
            <p:cNvSpPr txBox="1"/>
            <p:nvPr/>
          </p:nvSpPr>
          <p:spPr>
            <a:xfrm>
              <a:off x="8395852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[5]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9A4A36-6D49-E90E-26BB-C14C362FC946}"/>
                </a:ext>
              </a:extLst>
            </p:cNvPr>
            <p:cNvSpPr txBox="1"/>
            <p:nvPr/>
          </p:nvSpPr>
          <p:spPr>
            <a:xfrm>
              <a:off x="9343303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[6]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A6F9084-9740-629C-5602-BBA539BEDE46}"/>
              </a:ext>
            </a:extLst>
          </p:cNvPr>
          <p:cNvSpPr txBox="1"/>
          <p:nvPr/>
        </p:nvSpPr>
        <p:spPr>
          <a:xfrm>
            <a:off x="7296104" y="4256624"/>
            <a:ext cx="947451" cy="523220"/>
          </a:xfrm>
          <a:prstGeom prst="rect">
            <a:avLst/>
          </a:prstGeom>
          <a:solidFill>
            <a:srgbClr val="FF5757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750B5E-B62D-DD81-D103-E09561839571}"/>
              </a:ext>
            </a:extLst>
          </p:cNvPr>
          <p:cNvSpPr txBox="1"/>
          <p:nvPr/>
        </p:nvSpPr>
        <p:spPr>
          <a:xfrm>
            <a:off x="10120676" y="4218056"/>
            <a:ext cx="947451" cy="523220"/>
          </a:xfrm>
          <a:prstGeom prst="rect">
            <a:avLst/>
          </a:prstGeom>
          <a:solidFill>
            <a:srgbClr val="53B1FF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8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</a:t>
            </a:r>
            <a:endParaRPr lang="ko-KR" altLang="en-US" sz="2800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4920C7-CCEB-A9DD-E492-F1340F20AD3B}"/>
              </a:ext>
            </a:extLst>
          </p:cNvPr>
          <p:cNvSpPr txBox="1"/>
          <p:nvPr/>
        </p:nvSpPr>
        <p:spPr>
          <a:xfrm>
            <a:off x="8253551" y="4253044"/>
            <a:ext cx="94745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pivot</a:t>
            </a:r>
            <a:endParaRPr lang="ko-KR" altLang="en-US" sz="2800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AE3F16BE-AC88-6404-8B04-34C8F86720B8}"/>
              </a:ext>
            </a:extLst>
          </p:cNvPr>
          <p:cNvSpPr/>
          <p:nvPr/>
        </p:nvSpPr>
        <p:spPr>
          <a:xfrm>
            <a:off x="7485733" y="2202263"/>
            <a:ext cx="575207" cy="856974"/>
          </a:xfrm>
          <a:prstGeom prst="downArrow">
            <a:avLst/>
          </a:prstGeom>
          <a:solidFill>
            <a:srgbClr val="FF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122F8249-28CC-86D1-FB6C-2392402DDC19}"/>
              </a:ext>
            </a:extLst>
          </p:cNvPr>
          <p:cNvSpPr/>
          <p:nvPr/>
        </p:nvSpPr>
        <p:spPr>
          <a:xfrm>
            <a:off x="8435132" y="2205096"/>
            <a:ext cx="575207" cy="856974"/>
          </a:xfrm>
          <a:prstGeom prst="downArrow">
            <a:avLst/>
          </a:prstGeom>
          <a:solidFill>
            <a:srgbClr val="53B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89B2E9C-F5F4-4C22-BA58-B7BEB1AA45A7}"/>
              </a:ext>
            </a:extLst>
          </p:cNvPr>
          <p:cNvGrpSpPr/>
          <p:nvPr/>
        </p:nvGrpSpPr>
        <p:grpSpPr>
          <a:xfrm>
            <a:off x="399818" y="2674643"/>
            <a:ext cx="2137355" cy="3610051"/>
            <a:chOff x="9880600" y="3019349"/>
            <a:chExt cx="2137355" cy="361005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6AD2370-B828-7337-7D0A-B65E2B8F785E}"/>
                </a:ext>
              </a:extLst>
            </p:cNvPr>
            <p:cNvGrpSpPr/>
            <p:nvPr/>
          </p:nvGrpSpPr>
          <p:grpSpPr>
            <a:xfrm>
              <a:off x="9880600" y="3019349"/>
              <a:ext cx="2137355" cy="3610051"/>
              <a:chOff x="9880600" y="3019349"/>
              <a:chExt cx="2137355" cy="3610051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5A12BB70-9826-C8D6-A16B-BDB8CA82B581}"/>
                  </a:ext>
                </a:extLst>
              </p:cNvPr>
              <p:cNvSpPr/>
              <p:nvPr/>
            </p:nvSpPr>
            <p:spPr>
              <a:xfrm>
                <a:off x="9880600" y="3190799"/>
                <a:ext cx="2137355" cy="34386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95350BD6-590C-6A05-743A-5378CA498AF4}"/>
                  </a:ext>
                </a:extLst>
              </p:cNvPr>
              <p:cNvSpPr/>
              <p:nvPr/>
            </p:nvSpPr>
            <p:spPr>
              <a:xfrm>
                <a:off x="10360961" y="3019349"/>
                <a:ext cx="1138224" cy="342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>
                    <a:solidFill>
                      <a:sysClr val="windowText" lastClr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Call Stack</a:t>
                </a:r>
                <a:endParaRPr lang="ko-KR" altLang="en-US" sz="1600" spc="-15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9AB96D6-64BC-EC07-803D-716AAE30290B}"/>
                </a:ext>
              </a:extLst>
            </p:cNvPr>
            <p:cNvSpPr/>
            <p:nvPr/>
          </p:nvSpPr>
          <p:spPr>
            <a:xfrm>
              <a:off x="9880600" y="5848350"/>
              <a:ext cx="2137355" cy="776001"/>
            </a:xfrm>
            <a:prstGeom prst="roundRect">
              <a:avLst>
                <a:gd name="adj" fmla="val 44489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quicksort</a:t>
              </a:r>
            </a:p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(arr, 0, 6)</a:t>
              </a:r>
              <a:endParaRPr lang="ko-KR" altLang="en-US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B1C1EE4-34FF-CEF2-C257-2FE41CA06EE2}"/>
              </a:ext>
            </a:extLst>
          </p:cNvPr>
          <p:cNvSpPr txBox="1"/>
          <p:nvPr/>
        </p:nvSpPr>
        <p:spPr>
          <a:xfrm>
            <a:off x="3901378" y="534775"/>
            <a:ext cx="130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Original Arr</a:t>
            </a:r>
            <a:endParaRPr lang="ko-KR" altLang="en-US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CB8C283-8CD9-6DC0-F429-0974A13E6EF4}"/>
              </a:ext>
            </a:extLst>
          </p:cNvPr>
          <p:cNvGrpSpPr/>
          <p:nvPr/>
        </p:nvGrpSpPr>
        <p:grpSpPr>
          <a:xfrm>
            <a:off x="4448670" y="3125019"/>
            <a:ext cx="6642694" cy="949599"/>
            <a:chOff x="4448670" y="3125019"/>
            <a:chExt cx="6642694" cy="949599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19928B0-4C11-55BD-DA36-A4DA099ECE39}"/>
                </a:ext>
              </a:extLst>
            </p:cNvPr>
            <p:cNvSpPr/>
            <p:nvPr/>
          </p:nvSpPr>
          <p:spPr>
            <a:xfrm>
              <a:off x="4448670" y="3125540"/>
              <a:ext cx="947451" cy="94745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D84D5B6-7F7D-D537-1EDF-967BC2270D21}"/>
                </a:ext>
              </a:extLst>
            </p:cNvPr>
            <p:cNvSpPr/>
            <p:nvPr/>
          </p:nvSpPr>
          <p:spPr>
            <a:xfrm>
              <a:off x="6352161" y="3125019"/>
              <a:ext cx="947451" cy="94745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63636CC-A538-EBB7-4029-7746FB374444}"/>
                </a:ext>
              </a:extLst>
            </p:cNvPr>
            <p:cNvSpPr/>
            <p:nvPr/>
          </p:nvSpPr>
          <p:spPr>
            <a:xfrm>
              <a:off x="5399292" y="3125019"/>
              <a:ext cx="947451" cy="94745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154B841-9C87-5E26-5659-E54264B602EE}"/>
                </a:ext>
              </a:extLst>
            </p:cNvPr>
            <p:cNvGrpSpPr/>
            <p:nvPr/>
          </p:nvGrpSpPr>
          <p:grpSpPr>
            <a:xfrm>
              <a:off x="7299612" y="3125344"/>
              <a:ext cx="3791752" cy="949274"/>
              <a:chOff x="7299612" y="3529606"/>
              <a:chExt cx="3791752" cy="949274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4DBC2D1-D255-B932-BB26-EA1993B04A59}"/>
                  </a:ext>
                </a:extLst>
              </p:cNvPr>
              <p:cNvSpPr/>
              <p:nvPr/>
            </p:nvSpPr>
            <p:spPr>
              <a:xfrm>
                <a:off x="9196462" y="3529606"/>
                <a:ext cx="947451" cy="947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7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7508C16-237F-74C8-293F-10857D0125F4}"/>
                  </a:ext>
                </a:extLst>
              </p:cNvPr>
              <p:cNvSpPr/>
              <p:nvPr/>
            </p:nvSpPr>
            <p:spPr>
              <a:xfrm>
                <a:off x="7299612" y="3531429"/>
                <a:ext cx="947451" cy="947451"/>
              </a:xfrm>
              <a:prstGeom prst="rect">
                <a:avLst/>
              </a:prstGeom>
              <a:solidFill>
                <a:srgbClr val="FF575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5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2A189C41-27DE-4508-1802-A88054779074}"/>
                  </a:ext>
                </a:extLst>
              </p:cNvPr>
              <p:cNvSpPr/>
              <p:nvPr/>
            </p:nvSpPr>
            <p:spPr>
              <a:xfrm>
                <a:off x="8249011" y="3529607"/>
                <a:ext cx="947451" cy="947451"/>
              </a:xfrm>
              <a:prstGeom prst="rect">
                <a:avLst/>
              </a:prstGeom>
              <a:solidFill>
                <a:srgbClr val="53B1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4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9A29B2A-3446-BB6D-DCF4-EFE4A4F105A2}"/>
                  </a:ext>
                </a:extLst>
              </p:cNvPr>
              <p:cNvSpPr/>
              <p:nvPr/>
            </p:nvSpPr>
            <p:spPr>
              <a:xfrm>
                <a:off x="10143913" y="3529606"/>
                <a:ext cx="947451" cy="947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6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86B6D53-73DF-C400-6BBD-9C3C3E464FBE}"/>
              </a:ext>
            </a:extLst>
          </p:cNvPr>
          <p:cNvSpPr/>
          <p:nvPr/>
        </p:nvSpPr>
        <p:spPr>
          <a:xfrm>
            <a:off x="393313" y="4741276"/>
            <a:ext cx="2137355" cy="776001"/>
          </a:xfrm>
          <a:prstGeom prst="roundRect">
            <a:avLst>
              <a:gd name="adj" fmla="val 44489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quicksort</a:t>
            </a:r>
          </a:p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(arr, 3, 6)</a:t>
            </a:r>
            <a:endParaRPr lang="ko-KR" altLang="en-US" b="1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4F94879-7C93-C3E2-DDEE-A260A94656F3}"/>
              </a:ext>
            </a:extLst>
          </p:cNvPr>
          <p:cNvGrpSpPr/>
          <p:nvPr/>
        </p:nvGrpSpPr>
        <p:grpSpPr>
          <a:xfrm>
            <a:off x="4440189" y="5417096"/>
            <a:ext cx="6627938" cy="964119"/>
            <a:chOff x="4440189" y="5417096"/>
            <a:chExt cx="6627938" cy="96411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574B706-FAE6-620C-DADC-A9DA64DE6196}"/>
                </a:ext>
              </a:extLst>
            </p:cNvPr>
            <p:cNvSpPr/>
            <p:nvPr/>
          </p:nvSpPr>
          <p:spPr>
            <a:xfrm>
              <a:off x="9173225" y="5423657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06A10CB-F253-CE01-995D-2A81A0E107A8}"/>
                </a:ext>
              </a:extLst>
            </p:cNvPr>
            <p:cNvSpPr/>
            <p:nvPr/>
          </p:nvSpPr>
          <p:spPr>
            <a:xfrm>
              <a:off x="8217293" y="5417918"/>
              <a:ext cx="947451" cy="963297"/>
            </a:xfrm>
            <a:prstGeom prst="rect">
              <a:avLst/>
            </a:prstGeom>
            <a:solidFill>
              <a:srgbClr val="FF575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5BB814-0928-00D5-BDA2-B4689132D88B}"/>
                </a:ext>
              </a:extLst>
            </p:cNvPr>
            <p:cNvSpPr/>
            <p:nvPr/>
          </p:nvSpPr>
          <p:spPr>
            <a:xfrm>
              <a:off x="7272252" y="5417096"/>
              <a:ext cx="947451" cy="960672"/>
            </a:xfrm>
            <a:prstGeom prst="rect">
              <a:avLst/>
            </a:prstGeom>
            <a:solidFill>
              <a:srgbClr val="53B1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3EDB3C-429B-C530-517D-CF5F7B3526F4}"/>
                </a:ext>
              </a:extLst>
            </p:cNvPr>
            <p:cNvSpPr/>
            <p:nvPr/>
          </p:nvSpPr>
          <p:spPr>
            <a:xfrm>
              <a:off x="10120676" y="5423657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6049901-FEC1-EC18-F114-04A5967224C9}"/>
                </a:ext>
              </a:extLst>
            </p:cNvPr>
            <p:cNvSpPr/>
            <p:nvPr/>
          </p:nvSpPr>
          <p:spPr>
            <a:xfrm>
              <a:off x="4440189" y="5420543"/>
              <a:ext cx="947451" cy="960672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6BBE712-D541-1261-DCB4-197D96F44D1C}"/>
                </a:ext>
              </a:extLst>
            </p:cNvPr>
            <p:cNvSpPr/>
            <p:nvPr/>
          </p:nvSpPr>
          <p:spPr>
            <a:xfrm>
              <a:off x="6330980" y="5420542"/>
              <a:ext cx="947451" cy="95421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862902A-8D64-8A9A-486D-1B45372264DB}"/>
                </a:ext>
              </a:extLst>
            </p:cNvPr>
            <p:cNvSpPr/>
            <p:nvPr/>
          </p:nvSpPr>
          <p:spPr>
            <a:xfrm>
              <a:off x="5390811" y="5420542"/>
              <a:ext cx="947451" cy="95421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DE883083-F184-8AB2-8CFB-AF28FC5E2DDD}"/>
              </a:ext>
            </a:extLst>
          </p:cNvPr>
          <p:cNvGrpSpPr/>
          <p:nvPr/>
        </p:nvGrpSpPr>
        <p:grpSpPr>
          <a:xfrm>
            <a:off x="5385798" y="119468"/>
            <a:ext cx="6632157" cy="947453"/>
            <a:chOff x="1215313" y="1232050"/>
            <a:chExt cx="6632157" cy="94745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0075565-7266-93A9-86C5-D9D021E567DC}"/>
                </a:ext>
              </a:extLst>
            </p:cNvPr>
            <p:cNvSpPr/>
            <p:nvPr/>
          </p:nvSpPr>
          <p:spPr>
            <a:xfrm>
              <a:off x="1215313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D3C7FB1-BAE2-7F11-30D5-A1BFE7C60270}"/>
                </a:ext>
              </a:extLst>
            </p:cNvPr>
            <p:cNvSpPr/>
            <p:nvPr/>
          </p:nvSpPr>
          <p:spPr>
            <a:xfrm>
              <a:off x="2162764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0C8852B-8651-9991-68C0-1FB4614A2B05}"/>
                </a:ext>
              </a:extLst>
            </p:cNvPr>
            <p:cNvSpPr/>
            <p:nvPr/>
          </p:nvSpPr>
          <p:spPr>
            <a:xfrm>
              <a:off x="3110215" y="1232052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E19BE0A-59BC-D0EA-3C15-C3895087704F}"/>
                </a:ext>
              </a:extLst>
            </p:cNvPr>
            <p:cNvSpPr/>
            <p:nvPr/>
          </p:nvSpPr>
          <p:spPr>
            <a:xfrm>
              <a:off x="4057666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FC36C52-556C-C3E0-8C04-8B6BECBD33F8}"/>
                </a:ext>
              </a:extLst>
            </p:cNvPr>
            <p:cNvSpPr/>
            <p:nvPr/>
          </p:nvSpPr>
          <p:spPr>
            <a:xfrm>
              <a:off x="5005117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78A67B6-2AA7-8D65-1377-D230EC92E149}"/>
                </a:ext>
              </a:extLst>
            </p:cNvPr>
            <p:cNvSpPr/>
            <p:nvPr/>
          </p:nvSpPr>
          <p:spPr>
            <a:xfrm>
              <a:off x="5952568" y="1232051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1500EAD-1485-2610-FC59-6BF23FDA3FFE}"/>
                </a:ext>
              </a:extLst>
            </p:cNvPr>
            <p:cNvSpPr/>
            <p:nvPr/>
          </p:nvSpPr>
          <p:spPr>
            <a:xfrm>
              <a:off x="6900019" y="1232050"/>
              <a:ext cx="947451" cy="947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endParaRPr lang="ko-KR" altLang="en-US" sz="3000" b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E5BEBC6-4423-94E9-F791-7B5A9AD76F32}"/>
              </a:ext>
            </a:extLst>
          </p:cNvPr>
          <p:cNvSpPr txBox="1"/>
          <p:nvPr/>
        </p:nvSpPr>
        <p:spPr>
          <a:xfrm>
            <a:off x="3579796" y="131528"/>
            <a:ext cx="1740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 Sort </a:t>
            </a:r>
            <a:endParaRPr lang="ko-KR" altLang="en-US" sz="2400" u="sng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48D12F-A020-ABBB-2BFC-D2DBD9CA26A2}"/>
              </a:ext>
            </a:extLst>
          </p:cNvPr>
          <p:cNvSpPr txBox="1"/>
          <p:nvPr/>
        </p:nvSpPr>
        <p:spPr>
          <a:xfrm>
            <a:off x="3009018" y="1844254"/>
            <a:ext cx="1132403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ko-KR" altLang="en-US" sz="2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 </a:t>
            </a:r>
            <a:r>
              <a:rPr lang="en-US" altLang="ko-KR" sz="30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sz="30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E2DC2A6-DA3A-2866-3F42-F18320075A99}"/>
              </a:ext>
            </a:extLst>
          </p:cNvPr>
          <p:cNvGrpSpPr/>
          <p:nvPr/>
        </p:nvGrpSpPr>
        <p:grpSpPr>
          <a:xfrm>
            <a:off x="5385798" y="1130101"/>
            <a:ext cx="6632157" cy="523221"/>
            <a:chOff x="3658597" y="1628161"/>
            <a:chExt cx="6632157" cy="52322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9589DD-E3FF-84A9-4F65-29B9CF4C773E}"/>
                </a:ext>
              </a:extLst>
            </p:cNvPr>
            <p:cNvSpPr txBox="1"/>
            <p:nvPr/>
          </p:nvSpPr>
          <p:spPr>
            <a:xfrm>
              <a:off x="3658597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[0]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807EBE-76E4-FF6A-3E15-D4D5A0238CC2}"/>
                </a:ext>
              </a:extLst>
            </p:cNvPr>
            <p:cNvSpPr txBox="1"/>
            <p:nvPr/>
          </p:nvSpPr>
          <p:spPr>
            <a:xfrm>
              <a:off x="4606048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[1]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88249B-E3F3-8498-BB28-2EE91943F443}"/>
                </a:ext>
              </a:extLst>
            </p:cNvPr>
            <p:cNvSpPr txBox="1"/>
            <p:nvPr/>
          </p:nvSpPr>
          <p:spPr>
            <a:xfrm>
              <a:off x="5553499" y="1628162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[2]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267FFC-1903-8C98-2758-113FC5F895B0}"/>
                </a:ext>
              </a:extLst>
            </p:cNvPr>
            <p:cNvSpPr txBox="1"/>
            <p:nvPr/>
          </p:nvSpPr>
          <p:spPr>
            <a:xfrm>
              <a:off x="6500950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[3]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D3E34A-1304-B517-8995-D7E373983C71}"/>
                </a:ext>
              </a:extLst>
            </p:cNvPr>
            <p:cNvSpPr txBox="1"/>
            <p:nvPr/>
          </p:nvSpPr>
          <p:spPr>
            <a:xfrm>
              <a:off x="7448401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[4]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1D66CF9-D965-EDB0-6BA6-CFFAED624804}"/>
                </a:ext>
              </a:extLst>
            </p:cNvPr>
            <p:cNvSpPr txBox="1"/>
            <p:nvPr/>
          </p:nvSpPr>
          <p:spPr>
            <a:xfrm>
              <a:off x="8395852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[5]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9A4A36-6D49-E90E-26BB-C14C362FC946}"/>
                </a:ext>
              </a:extLst>
            </p:cNvPr>
            <p:cNvSpPr txBox="1"/>
            <p:nvPr/>
          </p:nvSpPr>
          <p:spPr>
            <a:xfrm>
              <a:off x="9343303" y="1628161"/>
              <a:ext cx="94745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>
                  <a:solidFill>
                    <a:schemeClr val="bg2">
                      <a:lumMod val="50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[6]</a:t>
              </a:r>
              <a:endParaRPr lang="ko-KR" altLang="en-US" sz="280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A6F9084-9740-629C-5602-BBA539BEDE46}"/>
              </a:ext>
            </a:extLst>
          </p:cNvPr>
          <p:cNvSpPr txBox="1"/>
          <p:nvPr/>
        </p:nvSpPr>
        <p:spPr>
          <a:xfrm>
            <a:off x="7296104" y="4256624"/>
            <a:ext cx="947451" cy="523220"/>
          </a:xfrm>
          <a:prstGeom prst="rect">
            <a:avLst/>
          </a:prstGeom>
          <a:solidFill>
            <a:srgbClr val="FF5757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</a:t>
            </a:r>
            <a:endParaRPr lang="ko-KR" altLang="en-US" sz="28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750B5E-B62D-DD81-D103-E09561839571}"/>
              </a:ext>
            </a:extLst>
          </p:cNvPr>
          <p:cNvSpPr txBox="1"/>
          <p:nvPr/>
        </p:nvSpPr>
        <p:spPr>
          <a:xfrm>
            <a:off x="10120676" y="4218056"/>
            <a:ext cx="947451" cy="523220"/>
          </a:xfrm>
          <a:prstGeom prst="rect">
            <a:avLst/>
          </a:prstGeom>
          <a:solidFill>
            <a:srgbClr val="53B1FF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ko-KR" sz="28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</a:t>
            </a:r>
            <a:endParaRPr lang="ko-KR" altLang="en-US" sz="2800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4920C7-CCEB-A9DD-E492-F1340F20AD3B}"/>
              </a:ext>
            </a:extLst>
          </p:cNvPr>
          <p:cNvSpPr txBox="1"/>
          <p:nvPr/>
        </p:nvSpPr>
        <p:spPr>
          <a:xfrm>
            <a:off x="8253551" y="4253044"/>
            <a:ext cx="947451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pivot</a:t>
            </a:r>
            <a:endParaRPr lang="ko-KR" altLang="en-US" sz="2800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화살표: 아래쪽 52">
            <a:extLst>
              <a:ext uri="{FF2B5EF4-FFF2-40B4-BE49-F238E27FC236}">
                <a16:creationId xmlns:a16="http://schemas.microsoft.com/office/drawing/2014/main" id="{AE3F16BE-AC88-6404-8B04-34C8F86720B8}"/>
              </a:ext>
            </a:extLst>
          </p:cNvPr>
          <p:cNvSpPr/>
          <p:nvPr/>
        </p:nvSpPr>
        <p:spPr>
          <a:xfrm>
            <a:off x="8435132" y="2203516"/>
            <a:ext cx="575207" cy="856974"/>
          </a:xfrm>
          <a:prstGeom prst="downArrow">
            <a:avLst/>
          </a:prstGeom>
          <a:solidFill>
            <a:srgbClr val="FF57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아래쪽 53">
            <a:extLst>
              <a:ext uri="{FF2B5EF4-FFF2-40B4-BE49-F238E27FC236}">
                <a16:creationId xmlns:a16="http://schemas.microsoft.com/office/drawing/2014/main" id="{122F8249-28CC-86D1-FB6C-2392402DDC19}"/>
              </a:ext>
            </a:extLst>
          </p:cNvPr>
          <p:cNvSpPr/>
          <p:nvPr/>
        </p:nvSpPr>
        <p:spPr>
          <a:xfrm>
            <a:off x="7482225" y="2203516"/>
            <a:ext cx="575207" cy="856974"/>
          </a:xfrm>
          <a:prstGeom prst="downArrow">
            <a:avLst/>
          </a:prstGeom>
          <a:solidFill>
            <a:srgbClr val="53B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89B2E9C-F5F4-4C22-BA58-B7BEB1AA45A7}"/>
              </a:ext>
            </a:extLst>
          </p:cNvPr>
          <p:cNvGrpSpPr/>
          <p:nvPr/>
        </p:nvGrpSpPr>
        <p:grpSpPr>
          <a:xfrm>
            <a:off x="399818" y="2674643"/>
            <a:ext cx="2137355" cy="3610051"/>
            <a:chOff x="9880600" y="3019349"/>
            <a:chExt cx="2137355" cy="361005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B6AD2370-B828-7337-7D0A-B65E2B8F785E}"/>
                </a:ext>
              </a:extLst>
            </p:cNvPr>
            <p:cNvGrpSpPr/>
            <p:nvPr/>
          </p:nvGrpSpPr>
          <p:grpSpPr>
            <a:xfrm>
              <a:off x="9880600" y="3019349"/>
              <a:ext cx="2137355" cy="3610051"/>
              <a:chOff x="9880600" y="3019349"/>
              <a:chExt cx="2137355" cy="3610051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5A12BB70-9826-C8D6-A16B-BDB8CA82B581}"/>
                  </a:ext>
                </a:extLst>
              </p:cNvPr>
              <p:cNvSpPr/>
              <p:nvPr/>
            </p:nvSpPr>
            <p:spPr>
              <a:xfrm>
                <a:off x="9880600" y="3190799"/>
                <a:ext cx="2137355" cy="3438601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95350BD6-590C-6A05-743A-5378CA498AF4}"/>
                  </a:ext>
                </a:extLst>
              </p:cNvPr>
              <p:cNvSpPr/>
              <p:nvPr/>
            </p:nvSpPr>
            <p:spPr>
              <a:xfrm>
                <a:off x="10360961" y="3019349"/>
                <a:ext cx="1138224" cy="342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spc="-150">
                    <a:solidFill>
                      <a:sysClr val="windowText" lastClr="0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Call Stack</a:t>
                </a:r>
                <a:endParaRPr lang="ko-KR" altLang="en-US" sz="1600" spc="-150">
                  <a:solidFill>
                    <a:sysClr val="windowText" lastClr="0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9AB96D6-64BC-EC07-803D-716AAE30290B}"/>
                </a:ext>
              </a:extLst>
            </p:cNvPr>
            <p:cNvSpPr/>
            <p:nvPr/>
          </p:nvSpPr>
          <p:spPr>
            <a:xfrm>
              <a:off x="9880600" y="5848350"/>
              <a:ext cx="2137355" cy="776001"/>
            </a:xfrm>
            <a:prstGeom prst="roundRect">
              <a:avLst>
                <a:gd name="adj" fmla="val 44489"/>
              </a:avLst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quicksort</a:t>
              </a:r>
            </a:p>
            <a:p>
              <a:pPr algn="ctr"/>
              <a:r>
                <a:rPr lang="en-US" altLang="ko-KR" b="1"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(arr, 0, 6)</a:t>
              </a:r>
              <a:endParaRPr lang="ko-KR" altLang="en-US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B1C1EE4-34FF-CEF2-C257-2FE41CA06EE2}"/>
              </a:ext>
            </a:extLst>
          </p:cNvPr>
          <p:cNvSpPr txBox="1"/>
          <p:nvPr/>
        </p:nvSpPr>
        <p:spPr>
          <a:xfrm>
            <a:off x="3901378" y="534775"/>
            <a:ext cx="130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pc="-15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Original Arr</a:t>
            </a:r>
            <a:endParaRPr lang="ko-KR" altLang="en-US" spc="-15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CB8C283-8CD9-6DC0-F429-0974A13E6EF4}"/>
              </a:ext>
            </a:extLst>
          </p:cNvPr>
          <p:cNvGrpSpPr/>
          <p:nvPr/>
        </p:nvGrpSpPr>
        <p:grpSpPr>
          <a:xfrm>
            <a:off x="4448670" y="3125019"/>
            <a:ext cx="6642694" cy="947972"/>
            <a:chOff x="4448670" y="3125019"/>
            <a:chExt cx="6642694" cy="94797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19928B0-4C11-55BD-DA36-A4DA099ECE39}"/>
                </a:ext>
              </a:extLst>
            </p:cNvPr>
            <p:cNvSpPr/>
            <p:nvPr/>
          </p:nvSpPr>
          <p:spPr>
            <a:xfrm>
              <a:off x="4448670" y="3125540"/>
              <a:ext cx="947451" cy="94745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D84D5B6-7F7D-D537-1EDF-967BC2270D21}"/>
                </a:ext>
              </a:extLst>
            </p:cNvPr>
            <p:cNvSpPr/>
            <p:nvPr/>
          </p:nvSpPr>
          <p:spPr>
            <a:xfrm>
              <a:off x="6352161" y="3125019"/>
              <a:ext cx="947451" cy="94745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63636CC-A538-EBB7-4029-7746FB374444}"/>
                </a:ext>
              </a:extLst>
            </p:cNvPr>
            <p:cNvSpPr/>
            <p:nvPr/>
          </p:nvSpPr>
          <p:spPr>
            <a:xfrm>
              <a:off x="5399292" y="3125019"/>
              <a:ext cx="947451" cy="947451"/>
            </a:xfrm>
            <a:prstGeom prst="rect">
              <a:avLst/>
            </a:prstGeom>
            <a:solidFill>
              <a:srgbClr val="D9D9D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>
                  <a:solidFill>
                    <a:srgbClr val="A6A6A6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3000" b="1">
                <a:solidFill>
                  <a:srgbClr val="A6A6A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8154B841-9C87-5E26-5659-E54264B602EE}"/>
                </a:ext>
              </a:extLst>
            </p:cNvPr>
            <p:cNvGrpSpPr/>
            <p:nvPr/>
          </p:nvGrpSpPr>
          <p:grpSpPr>
            <a:xfrm>
              <a:off x="7310789" y="3125019"/>
              <a:ext cx="3780575" cy="947776"/>
              <a:chOff x="7310789" y="3529281"/>
              <a:chExt cx="3780575" cy="947776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4DBC2D1-D255-B932-BB26-EA1993B04A59}"/>
                  </a:ext>
                </a:extLst>
              </p:cNvPr>
              <p:cNvSpPr/>
              <p:nvPr/>
            </p:nvSpPr>
            <p:spPr>
              <a:xfrm>
                <a:off x="9196462" y="3529606"/>
                <a:ext cx="947451" cy="947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7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7508C16-237F-74C8-293F-10857D0125F4}"/>
                  </a:ext>
                </a:extLst>
              </p:cNvPr>
              <p:cNvSpPr/>
              <p:nvPr/>
            </p:nvSpPr>
            <p:spPr>
              <a:xfrm>
                <a:off x="8253551" y="3529281"/>
                <a:ext cx="947451" cy="947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5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2A189C41-27DE-4508-1802-A88054779074}"/>
                  </a:ext>
                </a:extLst>
              </p:cNvPr>
              <p:cNvSpPr/>
              <p:nvPr/>
            </p:nvSpPr>
            <p:spPr>
              <a:xfrm>
                <a:off x="7310789" y="3529281"/>
                <a:ext cx="947451" cy="947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4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9A29B2A-3446-BB6D-DCF4-EFE4A4F105A2}"/>
                  </a:ext>
                </a:extLst>
              </p:cNvPr>
              <p:cNvSpPr/>
              <p:nvPr/>
            </p:nvSpPr>
            <p:spPr>
              <a:xfrm>
                <a:off x="10143913" y="3529606"/>
                <a:ext cx="947451" cy="94745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000" b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6</a:t>
                </a:r>
                <a:endParaRPr lang="ko-KR" altLang="en-US" sz="3000" b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86B6D53-73DF-C400-6BBD-9C3C3E464FBE}"/>
              </a:ext>
            </a:extLst>
          </p:cNvPr>
          <p:cNvSpPr/>
          <p:nvPr/>
        </p:nvSpPr>
        <p:spPr>
          <a:xfrm>
            <a:off x="393313" y="4741276"/>
            <a:ext cx="2137355" cy="776001"/>
          </a:xfrm>
          <a:prstGeom prst="roundRect">
            <a:avLst>
              <a:gd name="adj" fmla="val 44489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quicksort</a:t>
            </a:r>
          </a:p>
          <a:p>
            <a:pPr algn="ctr"/>
            <a:r>
              <a:rPr lang="en-US" altLang="ko-KR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(arr, 3, 6)</a:t>
            </a:r>
            <a:endParaRPr lang="ko-KR" altLang="en-US" b="1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99D42-576D-42CC-2B97-762B71521BC8}"/>
              </a:ext>
            </a:extLst>
          </p:cNvPr>
          <p:cNvSpPr txBox="1"/>
          <p:nvPr/>
        </p:nvSpPr>
        <p:spPr>
          <a:xfrm>
            <a:off x="4180746" y="4953525"/>
            <a:ext cx="19152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 :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 : 6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최종값</a:t>
            </a:r>
            <a:endPara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marker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Left :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marker</a:t>
            </a:r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Right :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72E20-C2F4-ED37-0C32-410E5C0FD68A}"/>
              </a:ext>
            </a:extLst>
          </p:cNvPr>
          <p:cNvSpPr txBox="1"/>
          <p:nvPr/>
        </p:nvSpPr>
        <p:spPr>
          <a:xfrm>
            <a:off x="6598950" y="501448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if(left &lt; markerRight)    </a:t>
            </a:r>
            <a:r>
              <a:rPr lang="en-US" altLang="ko-KR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(3&lt;3) FALSE</a:t>
            </a:r>
            <a:endParaRPr lang="ko-KR" altLang="en-US" sz="1600">
              <a:solidFill>
                <a:schemeClr val="bg2">
                  <a:lumMod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quickSort(arr, left, markerRight);  </a:t>
            </a:r>
            <a:endParaRPr lang="en-US" altLang="ko-KR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sz="160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if(markerLeft &lt; right)    </a:t>
            </a:r>
            <a:r>
              <a:rPr lang="en-US" altLang="ko-KR" sz="16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(4&lt;6) TRUE</a:t>
            </a:r>
            <a:endParaRPr lang="ko-KR" altLang="en-US" sz="1600" b="1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quickSort(arr, markerLeft, right);  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// (arr, 4, 6)</a:t>
            </a:r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86776-6AA7-B749-4864-D66BCD24F34E}"/>
              </a:ext>
            </a:extLst>
          </p:cNvPr>
          <p:cNvSpPr txBox="1"/>
          <p:nvPr/>
        </p:nvSpPr>
        <p:spPr>
          <a:xfrm>
            <a:off x="9144632" y="1968625"/>
            <a:ext cx="31108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pc="-150"/>
              <a:t>while(markerLeft &lt; markerRight) </a:t>
            </a:r>
            <a:r>
              <a:rPr lang="en-US" altLang="ko-KR" spc="-150"/>
              <a:t>{ </a:t>
            </a:r>
          </a:p>
          <a:p>
            <a:r>
              <a:rPr lang="en-US" altLang="ko-KR" spc="-150"/>
              <a:t>    …</a:t>
            </a:r>
          </a:p>
          <a:p>
            <a:r>
              <a:rPr lang="en-US" altLang="ko-KR" spc="-15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B6077-9074-76E9-4C68-EE9C6DB0C632}"/>
              </a:ext>
            </a:extLst>
          </p:cNvPr>
          <p:cNvSpPr txBox="1"/>
          <p:nvPr/>
        </p:nvSpPr>
        <p:spPr>
          <a:xfrm>
            <a:off x="9648179" y="2521410"/>
            <a:ext cx="2683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while </a:t>
            </a:r>
            <a:r>
              <a:rPr lang="ko-KR" altLang="en-US" sz="2000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끝 </a:t>
            </a:r>
            <a:r>
              <a:rPr lang="en-US" altLang="ko-KR" sz="2000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2000" b="1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재귀 호출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835733-3CD4-1914-3CB6-A4DA5FFF9ECD}"/>
              </a:ext>
            </a:extLst>
          </p:cNvPr>
          <p:cNvSpPr/>
          <p:nvPr/>
        </p:nvSpPr>
        <p:spPr>
          <a:xfrm>
            <a:off x="6598950" y="4953525"/>
            <a:ext cx="5247478" cy="68836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2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1556</Words>
  <Application>Microsoft Office PowerPoint</Application>
  <PresentationFormat>와이드스크린</PresentationFormat>
  <Paragraphs>599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나눔바른고딕 Light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김홍찬</dc:creator>
  <cp:lastModifiedBy>김홍찬</cp:lastModifiedBy>
  <cp:revision>3</cp:revision>
  <dcterms:created xsi:type="dcterms:W3CDTF">2022-08-24T03:24:43Z</dcterms:created>
  <dcterms:modified xsi:type="dcterms:W3CDTF">2022-08-24T09:03:05Z</dcterms:modified>
</cp:coreProperties>
</file>