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94E6-4761-3E40-926B-F5D434B25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E46F2-7163-C047-98E3-2586F28ED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01B13-86DC-3F4F-AA9A-5BE88063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177E-99E0-884D-B47E-CFC7F744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A1C5A-1FA9-7845-A20F-60D4B7C96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48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A4DA8-3ACF-734D-B2D4-84EB09D2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5FB0C-B966-6648-A156-BF4FACF3B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FBEE4-D5CF-0B4B-AF96-FF9721643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041D-CE85-BC42-9722-F21332CF9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5AA0F-35C0-4343-AB4D-D3AC395D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8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5F8FCC-B138-3941-AD03-644A20CD8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787E6-155F-3D46-844A-1556C5569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C2B3B-3922-6343-804C-12BBFB10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8B35-9094-D84E-AC08-96A236BA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F7CF-EFAE-0748-9EA2-5CFB8852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C420-FFEB-2A4E-9B81-6C8CFD6C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A33D-E3BB-AE46-847D-ED8AE1E9C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49567-27ED-3D4C-B4F9-0D2BAB80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9D5C-C066-1F4A-A2BE-C217AE1A9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D0586-9582-1746-ACBD-53624E49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4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D886-11E4-6640-8CAB-35D5CCF36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A2782-1B7C-8046-9378-F7FAE283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285E4-80AA-554C-876D-0D6393F0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5888D-EFDE-AC43-B36A-17E0E7EC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6CBC9-B28B-3343-BA05-D7A89CB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3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3BAA-7E8C-8C4D-926F-56A74525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6992-5B01-6441-BAB5-9C91590B7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5550C-C920-314A-BEB1-E577F118E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1348E-252C-0546-B9F9-5FD5C95F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EEDB5-F86C-2442-B557-6B78EDBB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74AD5-D8C3-544C-8F4D-2E338320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F6DD-4611-6C44-BB27-6EDCA690F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3AF70-53EE-C242-8037-522523497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120BD-1739-0740-8805-CA510AFF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B59FAD-3E75-594C-9D08-F52993F7B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5E964-573D-6B47-9A24-2E1D8F710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C89C5-8A60-6A4D-9543-2C93C83B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0FC0BA-FA44-5341-A96D-EA511E0C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72C582-13F3-AB42-B43A-2F52215B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56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F430-74EA-6C4B-A066-B6AACAC6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8EAEB-4942-A049-9C53-9A7FD4595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E4049-76FB-2E49-8C6A-54FD2EA0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46B9D-45EC-F044-9236-36DDFFADA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3F2696-CEFC-EE4F-A1D2-5FAA91E52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381DC-E5AF-7443-B515-75170747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F37A2-05C5-D341-9EAE-BDAC2C929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0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185F-829D-F747-B6F7-8D5153BA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656C-CCE3-014E-98B9-A38F17BF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0774D-85E6-824D-8255-03D985E8C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BD872-FF24-3343-9199-CAC0D7E4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1E543E-42D0-8641-9E52-C31853F3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424EB-0BA2-F34C-9C3C-36C34D191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EAC1-75B1-A94A-A909-BC6813E28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DE3EA-F173-ED44-AD19-7FCABD298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397E17-A4D2-8C47-BCA9-38F49F344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1EE3A-6D0A-DC40-99B1-84387CC3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C4EFA-1185-B94B-A88D-85AA0EFA3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7D646-3757-8244-A10A-B6DF3FD20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26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5F817-4E72-1C4A-8449-65F40DF26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2DC53-B3AC-7742-AC04-79EF1016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8CAB0-4716-AE46-8368-606502074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8390-D9B1-3240-B5E7-FCEB196B18FC}" type="datetimeFigureOut">
              <a:rPr lang="en-US" smtClean="0"/>
              <a:t>9/14/21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CA8CC-0953-824E-9762-59480F32D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B7907-6729-A249-A4F0-9013FD2D4D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555C2-F9D3-BA42-9660-DD3A6C44D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2820823-CE05-0548-9607-EB6E7D44D450}"/>
              </a:ext>
            </a:extLst>
          </p:cNvPr>
          <p:cNvGrpSpPr/>
          <p:nvPr/>
        </p:nvGrpSpPr>
        <p:grpSpPr>
          <a:xfrm>
            <a:off x="1211356" y="0"/>
            <a:ext cx="9351590" cy="6858000"/>
            <a:chOff x="1211356" y="0"/>
            <a:chExt cx="9351590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92A7AC2-D750-5A45-B5C3-B848AF7D00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1356" y="0"/>
              <a:ext cx="4740088" cy="6858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9660419-8253-1943-B734-BDDE41690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2758" y="0"/>
              <a:ext cx="4500188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579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0CC652-2344-3C4F-98FE-7D678C1C559C}"/>
              </a:ext>
            </a:extLst>
          </p:cNvPr>
          <p:cNvGrpSpPr/>
          <p:nvPr/>
        </p:nvGrpSpPr>
        <p:grpSpPr>
          <a:xfrm>
            <a:off x="545242" y="0"/>
            <a:ext cx="8408079" cy="6858000"/>
            <a:chOff x="545242" y="0"/>
            <a:chExt cx="8408079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2CE794-884A-AA45-BE28-EF87A38D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5242" y="0"/>
              <a:ext cx="4091115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6CEDE0E-99F5-8449-B4C3-39B5931B8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4279" y="0"/>
              <a:ext cx="4089042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9721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E9E7EFD-EC1A-114A-AC10-9DA61F268F11}"/>
              </a:ext>
            </a:extLst>
          </p:cNvPr>
          <p:cNvGrpSpPr/>
          <p:nvPr/>
        </p:nvGrpSpPr>
        <p:grpSpPr>
          <a:xfrm>
            <a:off x="714297" y="0"/>
            <a:ext cx="8179218" cy="6858000"/>
            <a:chOff x="714297" y="0"/>
            <a:chExt cx="8179218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6D1E9C0-E9EA-044D-A3CC-6756A2CD6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4297" y="0"/>
              <a:ext cx="3930805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C06EFFE-5C4B-964C-8EB6-443EC38B0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5685" y="0"/>
              <a:ext cx="386783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688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Arlett</dc:creator>
  <cp:lastModifiedBy>Jessica Arlett</cp:lastModifiedBy>
  <cp:revision>1</cp:revision>
  <dcterms:created xsi:type="dcterms:W3CDTF">2021-09-14T18:55:15Z</dcterms:created>
  <dcterms:modified xsi:type="dcterms:W3CDTF">2021-09-14T21:48:50Z</dcterms:modified>
</cp:coreProperties>
</file>