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5" r:id="rId5"/>
    <p:sldId id="266" r:id="rId6"/>
    <p:sldId id="269" r:id="rId7"/>
    <p:sldId id="270" r:id="rId8"/>
    <p:sldId id="271" r:id="rId9"/>
    <p:sldId id="267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1169"/>
    <a:srgbClr val="48B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"/>
            <a:ext cx="12192000" cy="6856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1D77-3AC7-4888-9318-240EB9CE2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4366-7A28-4486-B176-805812438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1D77-3AC7-4888-9318-240EB9CE2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4366-7A28-4486-B176-805812438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"/>
            <a:ext cx="12192000" cy="68568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4" y="332092"/>
            <a:ext cx="1060706" cy="429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"/>
            <a:ext cx="12192000" cy="68568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4" y="328411"/>
            <a:ext cx="1060706" cy="429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"/>
            <a:ext cx="12192000" cy="68568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314" y="820326"/>
            <a:ext cx="1801372" cy="728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1D77-3AC7-4888-9318-240EB9CE2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4366-7A28-4486-B176-805812438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1D77-3AC7-4888-9318-240EB9CE2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4366-7A28-4486-B176-805812438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1D77-3AC7-4888-9318-240EB9CE2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4366-7A28-4486-B176-805812438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1D77-3AC7-4888-9318-240EB9CE2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4366-7A28-4486-B176-805812438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1D77-3AC7-4888-9318-240EB9CE2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4366-7A28-4486-B176-805812438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1D77-3AC7-4888-9318-240EB9CE2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24366-7A28-4486-B176-805812438B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534" y="2171848"/>
            <a:ext cx="573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K2</a:t>
            </a:r>
            <a:r>
              <a:rPr lang="zh-CN" altLang="en-US" sz="3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项目答辩之</a:t>
            </a:r>
            <a:endParaRPr lang="zh-CN" altLang="en-US" sz="3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9920" y="4405007"/>
            <a:ext cx="425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学生姓名：</a:t>
            </a:r>
            <a:r>
              <a:rPr lang="zh-CN" altLang="en-US" sz="24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唐磊</a:t>
            </a:r>
            <a:endParaRPr lang="zh-CN" altLang="en-US" sz="24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49920" y="4998137"/>
            <a:ext cx="506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授课班级：</a:t>
            </a:r>
            <a:r>
              <a:rPr lang="en-US" altLang="zh-CN" sz="24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G0831702-CX81007</a:t>
            </a:r>
            <a:endParaRPr lang="zh-CN" altLang="en-US" sz="24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49920" y="5591267"/>
            <a:ext cx="502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课程专业：跨平台</a:t>
            </a:r>
            <a:r>
              <a:rPr lang="en-US" altLang="zh-CN" sz="24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  <a:r>
              <a:rPr lang="en-US" altLang="zh-CN" sz="24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D</a:t>
            </a:r>
            <a:r>
              <a:rPr lang="zh-CN" altLang="en-US" sz="24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游戏开发</a:t>
            </a:r>
            <a:endParaRPr lang="zh-CN" altLang="en-US" sz="24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40662" y="3185113"/>
            <a:ext cx="6618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44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武士</a:t>
            </a:r>
            <a:r>
              <a:rPr lang="en-US" altLang="zh-CN" sz="44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4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复仇</a:t>
            </a:r>
            <a:r>
              <a:rPr lang="en-US" altLang="zh-CN" sz="44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44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9336" y="398180"/>
            <a:ext cx="18000" cy="360000"/>
          </a:xfrm>
          <a:prstGeom prst="rect">
            <a:avLst/>
          </a:prstGeom>
          <a:solidFill>
            <a:srgbClr val="331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659336" y="295817"/>
            <a:ext cx="2076641" cy="4623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2400">
                <a:solidFill>
                  <a:srgbClr val="33116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游戏介绍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80160" y="1262743"/>
            <a:ext cx="81570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一、游戏题材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ACT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动作游戏，日本武士动漫风格，打斗场景刺激，血腥，操作感十足</a:t>
            </a:r>
            <a:r>
              <a:rPr lang="zh-CN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游戏设计特点重在格斗，打斗制作，各种连招动作，技能闪避，人物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设计，范围追踪攻击判定，难度系数较大</a:t>
            </a:r>
            <a:r>
              <a:rPr lang="zh-CN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二、游戏的内容（玩法）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游戏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场景采用日本武士动漫风格，场景画风细腻优美</a:t>
            </a:r>
            <a:r>
              <a:rPr lang="zh-CN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。游戏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角色就是武士本身，没有角色选择，属于单人角色扮演动作闯关游戏，有不同的游戏难度选择。不同的游戏场景和训练模式，道场模式等</a:t>
            </a:r>
            <a:r>
              <a:rPr lang="zh-CN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。主角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在不断战斗中可以解锁新的连招技能，获取不同的攻击方式，同时可以添加血量和血量上限</a:t>
            </a:r>
            <a:r>
              <a:rPr lang="zh-CN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最终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Boss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大蛇丸，在飞行堡垒上面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三、游戏的特色（不同之处）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游戏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场景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效果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游戏的打斗动作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设计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粒子特效和音效的管理。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9336" y="398180"/>
            <a:ext cx="18000" cy="360000"/>
          </a:xfrm>
          <a:prstGeom prst="rect">
            <a:avLst/>
          </a:prstGeom>
          <a:solidFill>
            <a:srgbClr val="331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659336" y="295817"/>
            <a:ext cx="2076641" cy="462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33116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游戏框架设计</a:t>
            </a:r>
            <a:endParaRPr lang="zh-CN" altLang="en-US" sz="2400" dirty="0">
              <a:solidFill>
                <a:srgbClr val="331169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7097" y="1274818"/>
            <a:ext cx="81570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一、游戏模块介绍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UI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界面系统，游戏地图场景系统，游戏角色信息，游戏人物管理系统，游戏的战斗控制系统，音乐</a:t>
            </a:r>
            <a:r>
              <a:rPr lang="zh-CN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管理系统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游戏任务管理系统。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二、所用到的技术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endParaRPr lang="en-US" altLang="zh-CN" dirty="0" smtClean="0"/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UGUI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UI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框架设计，动画系统知识</a:t>
            </a:r>
            <a:r>
              <a:rPr lang="zh-CN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状态机框架设计，面向对象的三个特性，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单例，工厂模式，观察者模式。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三、游戏演示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9336" y="398180"/>
            <a:ext cx="18000" cy="360000"/>
          </a:xfrm>
          <a:prstGeom prst="rect">
            <a:avLst/>
          </a:prstGeom>
          <a:solidFill>
            <a:srgbClr val="331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659336" y="295817"/>
            <a:ext cx="3330675" cy="462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33116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游戏实现难点一</a:t>
            </a:r>
            <a:endParaRPr lang="zh-CN" altLang="en-US" sz="2400" dirty="0">
              <a:solidFill>
                <a:srgbClr val="331169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4034" y="1119052"/>
            <a:ext cx="815702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一、难点（问题）描述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en-US" altLang="zh-CN" dirty="0"/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人物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的动画控制系统的</a:t>
            </a:r>
            <a:r>
              <a:rPr lang="zh-CN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设计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二、解决算法（实现思路）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1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.  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需要实时获取有效的玩家按键，并进行记录（可以存放在一个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List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容器中）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.  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根据玩家的操作来响应不同的玩家动画，音效及状态切换（连招的触发）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.  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需要一个状态机来实时记录当前的玩家状态，下一个要切换的状态，默认的状态，及相应的一些切换条件处理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.  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对每个角色需要有动画状态的初始参数设置，及其所拥有的所有状态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.  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对动画状态类进行抽象和实现，包括动画的播放，粒子特效，状态情况，激活状态等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.  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连招动作需要存放到另外一个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List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容器中单独进行管理，同时需要设计好所有动作的相关参数，抽象一个攻击数据类，在第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部中进行。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7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.  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玩家设计成单例，方便后面的数据交互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三、</a:t>
            </a:r>
            <a:r>
              <a:rPr lang="zh-CN" altLang="en-US" dirty="0"/>
              <a:t>效果</a:t>
            </a:r>
            <a:r>
              <a:rPr lang="zh-CN" altLang="en-US" dirty="0" smtClean="0"/>
              <a:t>展示和实现</a:t>
            </a:r>
            <a:r>
              <a:rPr lang="zh-CN" altLang="en-US" dirty="0"/>
              <a:t>的</a:t>
            </a:r>
            <a:r>
              <a:rPr lang="zh-CN" altLang="en-US" dirty="0" smtClean="0"/>
              <a:t>代码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9336" y="398180"/>
            <a:ext cx="18000" cy="360000"/>
          </a:xfrm>
          <a:prstGeom prst="rect">
            <a:avLst/>
          </a:prstGeom>
          <a:solidFill>
            <a:srgbClr val="331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659336" y="295817"/>
            <a:ext cx="3330675" cy="462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33116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游戏实现难点二</a:t>
            </a:r>
            <a:endParaRPr lang="zh-CN" altLang="en-US" sz="2400" dirty="0">
              <a:solidFill>
                <a:srgbClr val="331169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5029" y="1132114"/>
            <a:ext cx="81570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一、难点（问题）描述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敌人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行为控制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二、解决算法（实现思路）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1.  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首先抽象敌人需要的属性，敌人的视野范围，敌人的攻击范围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正前方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120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度，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米远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.  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实时查看是否有敌人出现，如果有就立马转向敌人的方向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进入警觉状态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.  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秒内敌人还在视野内，就会朝敌人方向移动攻击敌人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.  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需要记录敌人的实时行为状态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5.	</a:t>
            </a:r>
            <a:r>
              <a:rPr lang="zh-CN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判断条件来切换当前的行为状态，根据不同的行为状态来执行相应的行为动作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/>
          </a:p>
          <a:p>
            <a:r>
              <a:rPr lang="zh-CN" altLang="en-US" dirty="0" smtClean="0"/>
              <a:t>三、</a:t>
            </a:r>
            <a:r>
              <a:rPr lang="zh-CN" altLang="en-US" dirty="0"/>
              <a:t>效果</a:t>
            </a:r>
            <a:r>
              <a:rPr lang="zh-CN" altLang="en-US" dirty="0" smtClean="0"/>
              <a:t>展示和实现</a:t>
            </a:r>
            <a:r>
              <a:rPr lang="zh-CN" altLang="en-US" dirty="0"/>
              <a:t>的</a:t>
            </a:r>
            <a:r>
              <a:rPr lang="zh-CN" altLang="en-US" dirty="0" smtClean="0"/>
              <a:t>代码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9336" y="398180"/>
            <a:ext cx="18000" cy="360000"/>
          </a:xfrm>
          <a:prstGeom prst="rect">
            <a:avLst/>
          </a:prstGeom>
          <a:solidFill>
            <a:srgbClr val="331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659336" y="295817"/>
            <a:ext cx="3330675" cy="462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33116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游戏实现难点三</a:t>
            </a:r>
            <a:endParaRPr lang="zh-CN" altLang="en-US" sz="2400" dirty="0">
              <a:solidFill>
                <a:srgbClr val="331169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5029" y="1132114"/>
            <a:ext cx="81570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一、难点（问题）描述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攻击</a:t>
            </a:r>
            <a:r>
              <a:rPr lang="zh-CN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伤害交互判断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二、解决算法（实现思路）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1.  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首先需要确定攻击的时机，在动画正在打击（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hit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）的那一刻；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2.  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判断当前攻击者是玩家还是敌人对象。如果是玩家，获取到当前场景所有的存活的敌人对象；如果是敌人，就只需要判断玩家位置即可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3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  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最主要的是通过攻击后的攻击者和被攻击者的距离，判断是否在攻击者的攻击范围内，然后再通过被攻击者的方位，与攻击的方向，判断夹角大小来判断是否打中，因为攻击的范围都是一个扇形区域，再次需要判断被攻击者和攻击者的朝向问题，游戏设计当攻击者是玩家时，被攻击者在攻击范围内，并背向玩家时，会被直接一击杀死。基本都是通过方位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Vector3.angle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来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判断的。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4.	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对被攻击者对象，处理相应的动画事件，同时音效，粒子效果，动画的播放，然后需要判断是否死亡，实时更新被攻击者的状态。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/>
          </a:p>
          <a:p>
            <a:r>
              <a:rPr lang="zh-CN" altLang="en-US" dirty="0" smtClean="0"/>
              <a:t>三、</a:t>
            </a:r>
            <a:r>
              <a:rPr lang="zh-CN" altLang="en-US" dirty="0"/>
              <a:t>效果</a:t>
            </a:r>
            <a:r>
              <a:rPr lang="zh-CN" altLang="en-US" dirty="0" smtClean="0"/>
              <a:t>展示和实现</a:t>
            </a:r>
            <a:r>
              <a:rPr lang="zh-CN" altLang="en-US" dirty="0"/>
              <a:t>的</a:t>
            </a:r>
            <a:r>
              <a:rPr lang="zh-CN" altLang="en-US" dirty="0" smtClean="0"/>
              <a:t>代码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9336" y="398180"/>
            <a:ext cx="18000" cy="360000"/>
          </a:xfrm>
          <a:prstGeom prst="rect">
            <a:avLst/>
          </a:prstGeom>
          <a:solidFill>
            <a:srgbClr val="331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659336" y="295817"/>
            <a:ext cx="3330675" cy="462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33116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遗留问题</a:t>
            </a:r>
            <a:endParaRPr lang="zh-CN" altLang="en-US" sz="2400" dirty="0">
              <a:solidFill>
                <a:srgbClr val="331169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5029" y="1132114"/>
            <a:ext cx="8157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一、难点（问题）描述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06" y="1633722"/>
            <a:ext cx="7035383" cy="218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9336" y="398180"/>
            <a:ext cx="18000" cy="360000"/>
          </a:xfrm>
          <a:prstGeom prst="rect">
            <a:avLst/>
          </a:prstGeom>
          <a:solidFill>
            <a:srgbClr val="331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659336" y="295817"/>
            <a:ext cx="3330675" cy="462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33116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项目总结</a:t>
            </a:r>
            <a:endParaRPr lang="zh-CN" altLang="en-US" sz="2400" dirty="0">
              <a:solidFill>
                <a:srgbClr val="331169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5841" y="1132114"/>
            <a:ext cx="815702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一</a:t>
            </a:r>
            <a:r>
              <a:rPr lang="zh-CN" altLang="en-US" dirty="0" smtClean="0"/>
              <a:t>、收获和不足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由于按键操作，游戏玩家方向操作不够灵活，游戏玩家的致命一击的慢动作效果没有实现。场景的整体管理不够系统，没有做本地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XML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读取和存档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和背包系统。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二、展望（后续计划）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en-US" altLang="zh-CN" dirty="0" smtClean="0"/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本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项目重点突出设计和实现了动画控制系统部分，也符合自己的最初的设计初衷。后续的话，一方面对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IK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反向动力学比较感兴趣，再就是场景材质渲染方面的，设计到后续的图形学学习，也会深入的去了解渲染管线，实现原理，灵活运用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Unity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Shader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ShaderLab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的编程开发。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三、致谢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948368" y="17618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endParaRPr lang="zh-CN" altLang="en-US" sz="1600" b="1" dirty="0">
              <a:solidFill>
                <a:srgbClr val="33116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0068" y="2956761"/>
            <a:ext cx="5309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latin typeface="草檀斋毛泽东字体" panose="02010601030101010101" pitchFamily="2" charset="-122"/>
                <a:ea typeface="草檀斋毛泽东字体" panose="02010601030101010101" pitchFamily="2" charset="-122"/>
              </a:rPr>
              <a:t>谢谢大家～</a:t>
            </a:r>
            <a:endParaRPr lang="zh-CN" altLang="en-US" sz="6000" dirty="0">
              <a:latin typeface="草檀斋毛泽东字体" panose="02010601030101010101" pitchFamily="2" charset="-122"/>
              <a:ea typeface="草檀斋毛泽东字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1843</Words>
  <Application>WPS 演示</Application>
  <PresentationFormat>宽屏</PresentationFormat>
  <Paragraphs>134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方正姚体</vt:lpstr>
      <vt:lpstr>时尚中黑简体</vt:lpstr>
      <vt:lpstr>楷体</vt:lpstr>
      <vt:lpstr>仿宋</vt:lpstr>
      <vt:lpstr>微软雅黑</vt:lpstr>
      <vt:lpstr>草檀斋毛泽东字体</vt:lpstr>
      <vt:lpstr>黑体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gamfe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jingjing</dc:creator>
  <cp:lastModifiedBy>Administrator</cp:lastModifiedBy>
  <cp:revision>80</cp:revision>
  <dcterms:created xsi:type="dcterms:W3CDTF">2014-11-21T03:28:00Z</dcterms:created>
  <dcterms:modified xsi:type="dcterms:W3CDTF">2018-11-02T10:09:56Z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2052-10.1.0.7520</vt:lpwstr>
  </property>
</Properties>
</file>