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6D99-C66E-FAB4-2525-A252773F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A1CC5-F479-1D34-5C8D-67C20E74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A430-6482-1A96-0DB1-F09C38D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A2CD-EB31-30FD-741C-099023B5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4D06-A729-EFE4-BB7C-7184939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3AA7-BA8B-7365-DC39-E93459B1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82D7B-656E-CDCF-5498-8B1EAEF5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A9A33-7978-BDF1-DDE0-CA12C3C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4D0C-46D8-C0C8-676D-E7B487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9D2DC-1781-8C2C-A067-411C0DCC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D0844-F97C-2DEA-76C1-75133E5B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C8A86-D3C3-5CB0-67B2-F4853C60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24AA8-4310-CBBD-13BE-E168627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6FE4-3461-BBE5-369C-CD14020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5A50F-80BF-02AB-866E-126EA49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55262-BA1B-7F64-D412-D1823E95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8FA12-4AA1-D586-3F14-689F6CC7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16576-774E-9E8D-C990-534651B5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5DA34-E0FE-A026-7914-E43C828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C5B00-907E-4734-DCF5-172D120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0573-E203-ECCE-EC6B-69A126EC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1F356-1498-0B26-FADA-8D688751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569C3-A324-2133-141A-06DBBCB1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02ED-1BC6-CF24-72A7-9B3515B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DDD7F-C944-137F-E008-219202F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47CC4-3112-1368-1D83-4B38FBE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92171-192D-000A-8D94-8D16CC0C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6CD58-272E-2982-F8E5-035106BB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55142-AE1D-45B3-23A4-DC54807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918C2-0D07-3397-6847-02D39A1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5B23C-20F2-63F9-5A1D-EB4176F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E4C6-8C58-0195-5946-1DAC46C6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C9C02-1F5D-BD67-2CAD-A4BE0291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B5E0C-010E-6FEE-47FA-7CD4D184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11481-85B2-6974-06BE-0C7F8C02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2D176-26A3-883E-8199-48A4C41C5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BD83A-4FDD-025F-D5AC-0D656727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717DF-7625-DB16-227F-260FA62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6B175-19F2-08A8-4386-A5C0D6A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DBE9-AADE-DC5F-4843-E1785612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7AD8E-E5AD-290D-C1A6-B9227461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37DF2-589C-63B2-FDE7-E89928FC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2BC91-A39B-2F9E-9D1E-3B6FD59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EEB31-4046-CEC9-B003-3914A08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5D31C-75BC-3665-259B-3EBC738D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F626A-0904-4147-7EDE-A046A31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2DB4-96FB-8A31-2FF4-75500A94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BDFE-8E89-ED47-F6C2-0A24558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6768E-A960-FDEB-FA71-423D4D28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14036-74B5-2DD7-FADA-EF0D010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78A12-B68D-2B88-2390-7BB2583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21DF2-27D7-D8E0-5061-30FDB5C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7004-1F69-C400-E5A6-73EF09CD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1D50E-6E4A-572C-3045-C96F063A5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87816-0818-C31F-23C2-38BA2356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47E4-47CD-3295-F84F-11118461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C4C1-6672-7F4A-3FF4-75869E6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490D5-6B18-C07D-5FB4-AD5AA8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7727A-933D-7EAF-7786-76605BFD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E2F5-4F2F-BEC2-028A-92A099B8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86CCC-85A4-4589-A4BC-A97A336F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8F5F-4433-4740-AB07-4C55BAE54488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87A2A-B962-43DA-213B-C9A509274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35B0E-C123-5743-9986-0C102CEB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ED4A9-F512-49A2-3301-42EAE429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3" y="658719"/>
            <a:ext cx="3557038" cy="2559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97259-F07F-BD9F-612D-447F11E6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58" y="633698"/>
            <a:ext cx="3606985" cy="2584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540627-40DB-161F-FC21-769051DEF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84" y="633698"/>
            <a:ext cx="3482204" cy="25258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C4FDB4-2AE7-7F14-D5B5-06ECA72CA3D4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1B0A2-FAF2-773E-A95C-03529610512D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B37E7-8098-CC69-D37D-8CBD71C6C5B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F5CEC5-EE1C-4BDF-B8FB-62AFBE02FC45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DB5A60-DCFA-4D37-0AF3-8CD36C9A410C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EF3D54-3987-2E52-3079-B2F61047148F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4A7451-4F65-4AF5-E172-53A5AAD28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33" y="3693316"/>
            <a:ext cx="3587934" cy="2609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87D43F-2B46-A671-61EA-67AF14ACE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817" y="3639720"/>
            <a:ext cx="3587934" cy="2615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138D9D-4774-736B-8E08-FB89A8419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84" y="3665351"/>
            <a:ext cx="3594285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5A76D6-F50F-C4C5-4750-9A1D0F45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8" y="630214"/>
            <a:ext cx="3619686" cy="2482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333A15-8725-E7A8-1068-B4AF8328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8" y="3663284"/>
            <a:ext cx="3689540" cy="2444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FCACD-2069-30CF-0323-932CD90D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94" y="630214"/>
            <a:ext cx="3556183" cy="2476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CDA72-2D9D-38C8-AF0E-431D84F4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88" y="3663284"/>
            <a:ext cx="3683189" cy="24956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3A68EC-82E5-4BCB-32B5-CBBBF09D6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457" y="655616"/>
            <a:ext cx="3606985" cy="2463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F82482-F9D6-0DE0-9E67-122F065F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34"/>
          <a:stretch/>
        </p:blipFill>
        <p:spPr>
          <a:xfrm>
            <a:off x="8172873" y="3663284"/>
            <a:ext cx="3670489" cy="24448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1F50C5-252F-E501-2C1A-16AFD7DF5A38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9551AB-1532-0B48-80F9-64E6904B80F5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FFC38A-BDCF-690F-E160-348D8CCF140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1538DF-C31F-C7AE-4111-5601CE183ADB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17F9-CBCF-7450-40B7-3655515B8298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C420D6-A6F4-8C9E-995F-594DF238DB55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懿轩</dc:creator>
  <cp:lastModifiedBy>轩少</cp:lastModifiedBy>
  <cp:revision>7</cp:revision>
  <dcterms:created xsi:type="dcterms:W3CDTF">2022-12-09T06:42:27Z</dcterms:created>
  <dcterms:modified xsi:type="dcterms:W3CDTF">2023-09-24T09:57:05Z</dcterms:modified>
</cp:coreProperties>
</file>