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>
        <p:scale>
          <a:sx n="66" d="100"/>
          <a:sy n="66" d="100"/>
        </p:scale>
        <p:origin x="18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E095-5CCF-4578-A5AA-FFDA9DBF57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3405-A634-4851-B875-2E5968D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-1427640" y="-312393"/>
            <a:ext cx="13426400" cy="8188321"/>
            <a:chOff x="-1427640" y="-312393"/>
            <a:chExt cx="13426400" cy="81883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165" y="3548393"/>
              <a:ext cx="4327535" cy="432753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165" y="-312393"/>
              <a:ext cx="4327535" cy="378659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549" y="-312393"/>
              <a:ext cx="4296211" cy="375918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772" y="3548393"/>
              <a:ext cx="4289988" cy="375374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7640" y="3552487"/>
              <a:ext cx="4329590" cy="37883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7639" y="-129510"/>
              <a:ext cx="4329590" cy="3247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67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Wright</dc:creator>
  <cp:lastModifiedBy>Heather Wright</cp:lastModifiedBy>
  <cp:revision>5</cp:revision>
  <dcterms:created xsi:type="dcterms:W3CDTF">2020-10-15T21:58:09Z</dcterms:created>
  <dcterms:modified xsi:type="dcterms:W3CDTF">2020-10-16T11:54:45Z</dcterms:modified>
</cp:coreProperties>
</file>