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BF2F-B80A-429B-A14F-D19465680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4514C-C67B-4268-8ADE-08E833B6F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637E-D081-40BD-9D0C-FF3D5811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2023-3F65-4074-806F-DF50F135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BA31-47BE-4715-AFF0-010707F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C731-1270-4701-884E-2E421B4C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491E-A0DE-4C54-A215-B4D19202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1154-A22D-4249-B375-E1EBE86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BB43-1478-4335-985D-7FFA4B5A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A22E-C38B-4850-B972-FC4FDB8D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C0B9D-A5B1-4C68-A6CE-B9D342C7C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B337-D344-4435-95AF-026B45A1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BC29-3883-4957-BEF8-32D0EF5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074E-FC3F-4A78-BB52-BE3299C1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059F-3D6E-4513-B928-347D4A4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91DA-3209-4B8B-A5B2-D178CBA3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5153-7E00-4CE6-8BC8-725C296C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8050-52E3-488D-A92B-738368BA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24C3-8915-4239-9EB3-6EBF121F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4D86-9B52-4EAA-9F84-E7D953E8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7A74-3924-4BE4-84BD-C62E8080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FCCE1-11D2-418B-8E98-6ABA81EA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073B-E04B-4ECD-BD73-EFB65E82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085D-3EB5-48C5-BB57-51EE025B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0437-4F29-466A-9C9C-2658810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8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8E54-D3C0-4543-B970-31EAE35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32B8-73AF-4458-B63E-D1C7B45E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A21A-0E44-49E1-9C4B-6DDEE177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0D2AF-7580-46C6-847E-12B84084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18FD1-276B-4F43-A3C8-76B1B080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6A910-CB04-4E97-9068-85673A6D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8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FEB-A51F-469E-91A5-A03158D1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87EE-A25E-4EE1-A4CB-8B6D36A3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CA6C5-D1B4-47D5-87D7-A737E2D0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1D60-74A4-4219-8079-63E5400D0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E693E-FCFF-48E1-B391-3B29811DA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ABE60-473B-4F5F-84FC-359CF1C4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CB9FC-096D-49D0-A167-670EEDE3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3963F-82CD-4B9E-92BC-5CD12D62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B792-CFC6-481F-9DF1-8ED80DBD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B83B1-6A8D-4515-92FB-2CA5F42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442D6-7879-4893-9C6C-1BE1D55F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46A6-31E1-4986-8E8E-D848DB2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7EA09-5709-4239-B3EF-3B3F8488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C9BF7-8062-40C4-A7EA-DF59C9C2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8C82-37B1-4E39-AEC7-9EB62F35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5189-0444-4871-BA06-4608FB2F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DB3D-4B34-447A-A3AD-B2BCE1D0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15666-858C-4C87-9537-96AEC403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8888-77C5-4E7C-B2E8-211FFF1C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38281-1B54-43DA-B4C8-8E6B4CA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40C5-E232-475B-9B97-25819D07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E704-1F19-4B2A-BB37-0E9AAEE9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91070-5CF4-403B-8248-E8D3C584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710E1-16A8-46D2-83F5-2BEF7627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6360C-04E8-4A44-AE2A-92B47585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AB01-E3F9-4FE8-9F98-2FBB54D0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0E9D-BB92-4716-9DD6-0AA8B7D8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3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33630-2370-43E1-AB0C-4A8D1C76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F805-ED3C-41B6-93FF-2A6B3C90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541E-6AB6-41A0-B72B-8DC6C6BC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D1E6-2D59-4CF6-B37D-949A4C764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E41-4591-4F23-8232-CBE96B377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81D-BB99-4E9D-AB59-5AFD59D9D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AD49-0688-40A4-9F6E-5D45B2EE5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707F37-3E55-4165-9CAA-85C480A78023}"/>
              </a:ext>
            </a:extLst>
          </p:cNvPr>
          <p:cNvSpPr/>
          <p:nvPr/>
        </p:nvSpPr>
        <p:spPr>
          <a:xfrm>
            <a:off x="3924354" y="1695450"/>
            <a:ext cx="266700" cy="346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301BD4-6337-489E-95EA-D578CBDC28E7}"/>
              </a:ext>
            </a:extLst>
          </p:cNvPr>
          <p:cNvGrpSpPr/>
          <p:nvPr/>
        </p:nvGrpSpPr>
        <p:grpSpPr>
          <a:xfrm>
            <a:off x="6109534" y="519112"/>
            <a:ext cx="4757961" cy="5819775"/>
            <a:chOff x="4900389" y="733425"/>
            <a:chExt cx="7238776" cy="53911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54E1E6-2BD5-4C14-A206-8BD06DA794D8}"/>
                </a:ext>
              </a:extLst>
            </p:cNvPr>
            <p:cNvSpPr/>
            <p:nvPr/>
          </p:nvSpPr>
          <p:spPr>
            <a:xfrm>
              <a:off x="6534377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F0C8-B249-471D-B75E-0B088253C7FF}"/>
                </a:ext>
              </a:extLst>
            </p:cNvPr>
            <p:cNvSpPr/>
            <p:nvPr/>
          </p:nvSpPr>
          <p:spPr>
            <a:xfrm>
              <a:off x="6534377" y="1629000"/>
              <a:ext cx="1904549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E00582-56B4-4214-A269-A7E40424A772}"/>
                </a:ext>
              </a:extLst>
            </p:cNvPr>
            <p:cNvSpPr/>
            <p:nvPr/>
          </p:nvSpPr>
          <p:spPr>
            <a:xfrm>
              <a:off x="8706077" y="1629000"/>
              <a:ext cx="1914298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746F18-8D48-4C7F-A38F-D4F4D960CFED}"/>
                </a:ext>
              </a:extLst>
            </p:cNvPr>
            <p:cNvSpPr/>
            <p:nvPr/>
          </p:nvSpPr>
          <p:spPr>
            <a:xfrm>
              <a:off x="4900389" y="733425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D8861B-3F1E-404C-ADF5-C164242200C4}"/>
                </a:ext>
              </a:extLst>
            </p:cNvPr>
            <p:cNvSpPr/>
            <p:nvPr/>
          </p:nvSpPr>
          <p:spPr>
            <a:xfrm>
              <a:off x="5062090" y="4857750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19B16D6-EB7B-4723-AA34-59C820E93220}"/>
              </a:ext>
            </a:extLst>
          </p:cNvPr>
          <p:cNvSpPr txBox="1"/>
          <p:nvPr/>
        </p:nvSpPr>
        <p:spPr>
          <a:xfrm>
            <a:off x="2975890" y="1052809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Convex Lens</a:t>
            </a:r>
            <a:endParaRPr lang="en-IN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5EFED-7024-4203-82CF-E8A03F58EBAE}"/>
              </a:ext>
            </a:extLst>
          </p:cNvPr>
          <p:cNvSpPr txBox="1"/>
          <p:nvPr/>
        </p:nvSpPr>
        <p:spPr>
          <a:xfrm>
            <a:off x="7465487" y="1024225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Concave Lens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6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707F37-3E55-4165-9CAA-85C480A78023}"/>
              </a:ext>
            </a:extLst>
          </p:cNvPr>
          <p:cNvSpPr/>
          <p:nvPr/>
        </p:nvSpPr>
        <p:spPr>
          <a:xfrm>
            <a:off x="3076575" y="1695450"/>
            <a:ext cx="266700" cy="346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301BD4-6337-489E-95EA-D578CBDC28E7}"/>
              </a:ext>
            </a:extLst>
          </p:cNvPr>
          <p:cNvGrpSpPr/>
          <p:nvPr/>
        </p:nvGrpSpPr>
        <p:grpSpPr>
          <a:xfrm>
            <a:off x="6927600" y="442912"/>
            <a:ext cx="4757961" cy="5819775"/>
            <a:chOff x="4900389" y="733425"/>
            <a:chExt cx="7238776" cy="53911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54E1E6-2BD5-4C14-A206-8BD06DA794D8}"/>
                </a:ext>
              </a:extLst>
            </p:cNvPr>
            <p:cNvSpPr/>
            <p:nvPr/>
          </p:nvSpPr>
          <p:spPr>
            <a:xfrm>
              <a:off x="6534377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F0C8-B249-471D-B75E-0B088253C7FF}"/>
                </a:ext>
              </a:extLst>
            </p:cNvPr>
            <p:cNvSpPr/>
            <p:nvPr/>
          </p:nvSpPr>
          <p:spPr>
            <a:xfrm>
              <a:off x="6534377" y="1629000"/>
              <a:ext cx="1904549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E00582-56B4-4214-A269-A7E40424A772}"/>
                </a:ext>
              </a:extLst>
            </p:cNvPr>
            <p:cNvSpPr/>
            <p:nvPr/>
          </p:nvSpPr>
          <p:spPr>
            <a:xfrm>
              <a:off x="8706077" y="1629000"/>
              <a:ext cx="1914298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746F18-8D48-4C7F-A38F-D4F4D960CFED}"/>
                </a:ext>
              </a:extLst>
            </p:cNvPr>
            <p:cNvSpPr/>
            <p:nvPr/>
          </p:nvSpPr>
          <p:spPr>
            <a:xfrm>
              <a:off x="4900389" y="733425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D8861B-3F1E-404C-ADF5-C164242200C4}"/>
                </a:ext>
              </a:extLst>
            </p:cNvPr>
            <p:cNvSpPr/>
            <p:nvPr/>
          </p:nvSpPr>
          <p:spPr>
            <a:xfrm>
              <a:off x="5062090" y="4857750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C2E47D-E731-4050-9C72-7236028A7F16}"/>
              </a:ext>
            </a:extLst>
          </p:cNvPr>
          <p:cNvCxnSpPr>
            <a:cxnSpLocks/>
          </p:cNvCxnSpPr>
          <p:nvPr/>
        </p:nvCxnSpPr>
        <p:spPr>
          <a:xfrm>
            <a:off x="395287" y="3448049"/>
            <a:ext cx="536257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7F555F-18CD-4000-BC89-09EA8BFB3103}"/>
              </a:ext>
            </a:extLst>
          </p:cNvPr>
          <p:cNvCxnSpPr>
            <a:cxnSpLocks/>
          </p:cNvCxnSpPr>
          <p:nvPr/>
        </p:nvCxnSpPr>
        <p:spPr>
          <a:xfrm>
            <a:off x="6404663" y="3448049"/>
            <a:ext cx="536257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77F2612-8689-4F43-8BB1-DD16F40F0780}"/>
              </a:ext>
            </a:extLst>
          </p:cNvPr>
          <p:cNvSpPr/>
          <p:nvPr/>
        </p:nvSpPr>
        <p:spPr>
          <a:xfrm>
            <a:off x="790575" y="3352800"/>
            <a:ext cx="161925" cy="190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BD6367-15BC-42D6-B874-33F28D6EE185}"/>
              </a:ext>
            </a:extLst>
          </p:cNvPr>
          <p:cNvSpPr/>
          <p:nvPr/>
        </p:nvSpPr>
        <p:spPr>
          <a:xfrm>
            <a:off x="5233987" y="3352800"/>
            <a:ext cx="161925" cy="19049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52B325-2758-4E9A-A970-732CF6730E88}"/>
              </a:ext>
            </a:extLst>
          </p:cNvPr>
          <p:cNvSpPr/>
          <p:nvPr/>
        </p:nvSpPr>
        <p:spPr>
          <a:xfrm>
            <a:off x="6952267" y="3343275"/>
            <a:ext cx="161925" cy="19049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5E4B23-AC43-4262-8042-8A87A88BCC7D}"/>
              </a:ext>
            </a:extLst>
          </p:cNvPr>
          <p:cNvSpPr/>
          <p:nvPr/>
        </p:nvSpPr>
        <p:spPr>
          <a:xfrm>
            <a:off x="11171500" y="3343275"/>
            <a:ext cx="161925" cy="19049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833E3C-ADFB-42F1-806D-86702E099E6C}"/>
              </a:ext>
            </a:extLst>
          </p:cNvPr>
          <p:cNvSpPr txBox="1"/>
          <p:nvPr/>
        </p:nvSpPr>
        <p:spPr>
          <a:xfrm>
            <a:off x="511969" y="3752850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2CE69-A395-408A-A197-D27D877BAAD8}"/>
              </a:ext>
            </a:extLst>
          </p:cNvPr>
          <p:cNvSpPr txBox="1"/>
          <p:nvPr/>
        </p:nvSpPr>
        <p:spPr>
          <a:xfrm>
            <a:off x="6855826" y="3638545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EDD78-9BBF-4C87-9E0D-B6389F1E4AD8}"/>
              </a:ext>
            </a:extLst>
          </p:cNvPr>
          <p:cNvSpPr txBox="1"/>
          <p:nvPr/>
        </p:nvSpPr>
        <p:spPr>
          <a:xfrm>
            <a:off x="11116614" y="3552818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64CB8-6C26-4C74-94D7-7C0455002509}"/>
              </a:ext>
            </a:extLst>
          </p:cNvPr>
          <p:cNvSpPr txBox="1"/>
          <p:nvPr/>
        </p:nvSpPr>
        <p:spPr>
          <a:xfrm>
            <a:off x="5169641" y="3672705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D44525-9174-4ABB-B1CE-6D491958DBD3}"/>
              </a:ext>
            </a:extLst>
          </p:cNvPr>
          <p:cNvCxnSpPr/>
          <p:nvPr/>
        </p:nvCxnSpPr>
        <p:spPr>
          <a:xfrm rot="5400000">
            <a:off x="3857625" y="2190750"/>
            <a:ext cx="1314450" cy="990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F7A06D-3D4D-4FC9-9C80-CF1DECDB3C31}"/>
              </a:ext>
            </a:extLst>
          </p:cNvPr>
          <p:cNvSpPr txBox="1"/>
          <p:nvPr/>
        </p:nvSpPr>
        <p:spPr>
          <a:xfrm>
            <a:off x="4780304" y="1514773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Principal Axis</a:t>
            </a:r>
            <a:endParaRPr lang="en-IN" sz="24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25F5361-CA81-458C-9335-D086370B7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3809" y="1914668"/>
            <a:ext cx="1416772" cy="1322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C5E0E9A-3F15-4249-9F7E-4AD3822AEA5C}"/>
              </a:ext>
            </a:extLst>
          </p:cNvPr>
          <p:cNvSpPr/>
          <p:nvPr/>
        </p:nvSpPr>
        <p:spPr>
          <a:xfrm>
            <a:off x="3175176" y="3343275"/>
            <a:ext cx="53799" cy="19049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325414-AC95-4618-A59C-B3E74377A23F}"/>
              </a:ext>
            </a:extLst>
          </p:cNvPr>
          <p:cNvSpPr/>
          <p:nvPr/>
        </p:nvSpPr>
        <p:spPr>
          <a:xfrm>
            <a:off x="9306581" y="3343275"/>
            <a:ext cx="53799" cy="19049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AFFE2AD-6305-4545-BE08-D201B8D29E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12248" y="3564956"/>
            <a:ext cx="1704981" cy="168070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B4D5F8B-1910-4A86-B23A-C997E91F59D8}"/>
              </a:ext>
            </a:extLst>
          </p:cNvPr>
          <p:cNvCxnSpPr>
            <a:cxnSpLocks/>
          </p:cNvCxnSpPr>
          <p:nvPr/>
        </p:nvCxnSpPr>
        <p:spPr>
          <a:xfrm flipV="1">
            <a:off x="6847473" y="3543298"/>
            <a:ext cx="2405606" cy="19734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9B16D6-EB7B-4723-AA34-59C820E93220}"/>
              </a:ext>
            </a:extLst>
          </p:cNvPr>
          <p:cNvSpPr txBox="1"/>
          <p:nvPr/>
        </p:nvSpPr>
        <p:spPr>
          <a:xfrm>
            <a:off x="4638398" y="5353060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Optical Centre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25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0110F-AD96-4151-A476-EAC2A6B4419C}"/>
              </a:ext>
            </a:extLst>
          </p:cNvPr>
          <p:cNvGrpSpPr/>
          <p:nvPr/>
        </p:nvGrpSpPr>
        <p:grpSpPr>
          <a:xfrm>
            <a:off x="1807538" y="385762"/>
            <a:ext cx="6692625" cy="5819775"/>
            <a:chOff x="1807538" y="385762"/>
            <a:chExt cx="6692625" cy="58197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288F0D-92F9-427E-9082-D342A153B8C5}"/>
                </a:ext>
              </a:extLst>
            </p:cNvPr>
            <p:cNvGrpSpPr/>
            <p:nvPr/>
          </p:nvGrpSpPr>
          <p:grpSpPr>
            <a:xfrm>
              <a:off x="1807538" y="385762"/>
              <a:ext cx="6692625" cy="5819775"/>
              <a:chOff x="1807538" y="385762"/>
              <a:chExt cx="6692625" cy="58197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A301BD4-6337-489E-95EA-D578CBDC28E7}"/>
                  </a:ext>
                </a:extLst>
              </p:cNvPr>
              <p:cNvGrpSpPr/>
              <p:nvPr/>
            </p:nvGrpSpPr>
            <p:grpSpPr>
              <a:xfrm>
                <a:off x="3660525" y="385762"/>
                <a:ext cx="4757961" cy="5819775"/>
                <a:chOff x="4900389" y="733425"/>
                <a:chExt cx="7238776" cy="539115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E54E1E6-2BD5-4C14-A206-8BD06DA794D8}"/>
                    </a:ext>
                  </a:extLst>
                </p:cNvPr>
                <p:cNvSpPr/>
                <p:nvPr/>
              </p:nvSpPr>
              <p:spPr>
                <a:xfrm>
                  <a:off x="6534377" y="1629000"/>
                  <a:ext cx="3600000" cy="360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09DF0C8-B249-471D-B75E-0B088253C7FF}"/>
                    </a:ext>
                  </a:extLst>
                </p:cNvPr>
                <p:cNvSpPr/>
                <p:nvPr/>
              </p:nvSpPr>
              <p:spPr>
                <a:xfrm>
                  <a:off x="6534377" y="1629000"/>
                  <a:ext cx="1904549" cy="360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AE00582-56B4-4214-A269-A7E40424A772}"/>
                    </a:ext>
                  </a:extLst>
                </p:cNvPr>
                <p:cNvSpPr/>
                <p:nvPr/>
              </p:nvSpPr>
              <p:spPr>
                <a:xfrm>
                  <a:off x="8706077" y="1629000"/>
                  <a:ext cx="1914298" cy="360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746F18-8D48-4C7F-A38F-D4F4D960CFED}"/>
                    </a:ext>
                  </a:extLst>
                </p:cNvPr>
                <p:cNvSpPr/>
                <p:nvPr/>
              </p:nvSpPr>
              <p:spPr>
                <a:xfrm>
                  <a:off x="4900389" y="733425"/>
                  <a:ext cx="7077075" cy="12668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0D8861B-3F1E-404C-ADF5-C164242200C4}"/>
                    </a:ext>
                  </a:extLst>
                </p:cNvPr>
                <p:cNvSpPr/>
                <p:nvPr/>
              </p:nvSpPr>
              <p:spPr>
                <a:xfrm>
                  <a:off x="5062090" y="4857750"/>
                  <a:ext cx="7077075" cy="12668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D7F555F-18CD-4000-BC89-09EA8BFB3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538" y="3390899"/>
                <a:ext cx="6692625" cy="0"/>
              </a:xfrm>
              <a:prstGeom prst="line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E52B325-2758-4E9A-A970-732CF6730E88}"/>
                  </a:ext>
                </a:extLst>
              </p:cNvPr>
              <p:cNvSpPr/>
              <p:nvPr/>
            </p:nvSpPr>
            <p:spPr>
              <a:xfrm>
                <a:off x="3685192" y="3286125"/>
                <a:ext cx="161925" cy="19049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B5E4B23-AC43-4262-8042-8A87A88BCC7D}"/>
                  </a:ext>
                </a:extLst>
              </p:cNvPr>
              <p:cNvSpPr/>
              <p:nvPr/>
            </p:nvSpPr>
            <p:spPr>
              <a:xfrm>
                <a:off x="7904425" y="3286125"/>
                <a:ext cx="161925" cy="19049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42CE69-A395-408A-A197-D27D877BAAD8}"/>
                  </a:ext>
                </a:extLst>
              </p:cNvPr>
              <p:cNvSpPr txBox="1"/>
              <p:nvPr/>
            </p:nvSpPr>
            <p:spPr>
              <a:xfrm>
                <a:off x="3588751" y="3581395"/>
                <a:ext cx="35480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en-IN" sz="2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4EDD78-9BBF-4C87-9E0D-B6389F1E4AD8}"/>
                  </a:ext>
                </a:extLst>
              </p:cNvPr>
              <p:cNvSpPr txBox="1"/>
              <p:nvPr/>
            </p:nvSpPr>
            <p:spPr>
              <a:xfrm>
                <a:off x="7849539" y="3495668"/>
                <a:ext cx="35480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en-IN" sz="24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3325414-AC95-4618-A59C-B3E74377A23F}"/>
                  </a:ext>
                </a:extLst>
              </p:cNvPr>
              <p:cNvSpPr/>
              <p:nvPr/>
            </p:nvSpPr>
            <p:spPr>
              <a:xfrm>
                <a:off x="6039506" y="3286125"/>
                <a:ext cx="53799" cy="1904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463B878-BB50-4A70-801F-F4D294D72C31}"/>
                  </a:ext>
                </a:extLst>
              </p:cNvPr>
              <p:cNvGrpSpPr/>
              <p:nvPr/>
            </p:nvGrpSpPr>
            <p:grpSpPr>
              <a:xfrm>
                <a:off x="1807538" y="2253182"/>
                <a:ext cx="4282639" cy="2147368"/>
                <a:chOff x="1893263" y="2634182"/>
                <a:chExt cx="4282639" cy="2147368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3958BDC-5AC5-4B4F-80F7-F42E78CD0B6F}"/>
                    </a:ext>
                  </a:extLst>
                </p:cNvPr>
                <p:cNvCxnSpPr/>
                <p:nvPr/>
              </p:nvCxnSpPr>
              <p:spPr>
                <a:xfrm>
                  <a:off x="1893263" y="2634182"/>
                  <a:ext cx="423646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A4988995-9F26-4C76-980E-6F8D96DF7B51}"/>
                    </a:ext>
                  </a:extLst>
                </p:cNvPr>
                <p:cNvCxnSpPr/>
                <p:nvPr/>
              </p:nvCxnSpPr>
              <p:spPr>
                <a:xfrm>
                  <a:off x="1939438" y="4780298"/>
                  <a:ext cx="423646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688FAC81-2B6C-4273-9840-2E708A2F402E}"/>
                    </a:ext>
                  </a:extLst>
                </p:cNvPr>
                <p:cNvCxnSpPr/>
                <p:nvPr/>
              </p:nvCxnSpPr>
              <p:spPr>
                <a:xfrm>
                  <a:off x="2992300" y="2638425"/>
                  <a:ext cx="762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0F4E9E1-C472-4BC8-B630-5447A7874142}"/>
                    </a:ext>
                  </a:extLst>
                </p:cNvPr>
                <p:cNvCxnSpPr/>
                <p:nvPr/>
              </p:nvCxnSpPr>
              <p:spPr>
                <a:xfrm>
                  <a:off x="3171825" y="4781550"/>
                  <a:ext cx="762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B5FECCF-ACE6-470C-B13E-BC5697539305}"/>
                </a:ext>
              </a:extLst>
            </p:cNvPr>
            <p:cNvGrpSpPr/>
            <p:nvPr/>
          </p:nvGrpSpPr>
          <p:grpSpPr>
            <a:xfrm>
              <a:off x="3752805" y="1137180"/>
              <a:ext cx="4663047" cy="2232005"/>
              <a:chOff x="3752805" y="1137180"/>
              <a:chExt cx="4663047" cy="2232005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10F5FF5-C40B-49C8-836C-1B9CF7234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7163" y="1137180"/>
                <a:ext cx="2368689" cy="11084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E0E2AE4-09DE-4840-B98C-4A330AC802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52805" y="2040825"/>
                <a:ext cx="2717780" cy="1328360"/>
              </a:xfrm>
              <a:prstGeom prst="straightConnector1">
                <a:avLst/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2D8D8F-F5F3-420E-A3E0-46406883F522}"/>
              </a:ext>
            </a:extLst>
          </p:cNvPr>
          <p:cNvGrpSpPr/>
          <p:nvPr/>
        </p:nvGrpSpPr>
        <p:grpSpPr>
          <a:xfrm rot="2996507">
            <a:off x="3769117" y="3327929"/>
            <a:ext cx="4663047" cy="2232005"/>
            <a:chOff x="3752805" y="1137180"/>
            <a:chExt cx="4663047" cy="2232005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685B0AB-E062-4CF3-B5FC-3C24A1777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163" y="1137180"/>
              <a:ext cx="2368689" cy="11084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8F319E8-83AA-4B2B-9E0B-FAC294016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2805" y="2040825"/>
              <a:ext cx="2717780" cy="132836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575234B-B546-47F0-BE35-498F42EA3DE9}"/>
              </a:ext>
            </a:extLst>
          </p:cNvPr>
          <p:cNvSpPr txBox="1"/>
          <p:nvPr/>
        </p:nvSpPr>
        <p:spPr>
          <a:xfrm>
            <a:off x="2216401" y="2780198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Focus point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3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B833E3C-ADFB-42F1-806D-86702E099E6C}"/>
              </a:ext>
            </a:extLst>
          </p:cNvPr>
          <p:cNvSpPr txBox="1"/>
          <p:nvPr/>
        </p:nvSpPr>
        <p:spPr>
          <a:xfrm>
            <a:off x="3620950" y="3871993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64CB8-6C26-4C74-94D7-7C0455002509}"/>
              </a:ext>
            </a:extLst>
          </p:cNvPr>
          <p:cNvSpPr txBox="1"/>
          <p:nvPr/>
        </p:nvSpPr>
        <p:spPr>
          <a:xfrm>
            <a:off x="8056439" y="3774950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F7A06D-3D4D-4FC9-9C80-CF1DECDB3C31}"/>
              </a:ext>
            </a:extLst>
          </p:cNvPr>
          <p:cNvSpPr txBox="1"/>
          <p:nvPr/>
        </p:nvSpPr>
        <p:spPr>
          <a:xfrm>
            <a:off x="8091274" y="4780298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Focus point</a:t>
            </a:r>
            <a:endParaRPr lang="en-IN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707F37-3E55-4165-9CAA-85C480A78023}"/>
              </a:ext>
            </a:extLst>
          </p:cNvPr>
          <p:cNvSpPr/>
          <p:nvPr/>
        </p:nvSpPr>
        <p:spPr>
          <a:xfrm>
            <a:off x="5994927" y="1954641"/>
            <a:ext cx="267542" cy="346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C2E47D-E731-4050-9C72-7236028A7F16}"/>
              </a:ext>
            </a:extLst>
          </p:cNvPr>
          <p:cNvCxnSpPr>
            <a:cxnSpLocks/>
          </p:cNvCxnSpPr>
          <p:nvPr/>
        </p:nvCxnSpPr>
        <p:spPr>
          <a:xfrm>
            <a:off x="1857375" y="3707240"/>
            <a:ext cx="827722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77F2612-8689-4F43-8BB1-DD16F40F0780}"/>
              </a:ext>
            </a:extLst>
          </p:cNvPr>
          <p:cNvSpPr/>
          <p:nvPr/>
        </p:nvSpPr>
        <p:spPr>
          <a:xfrm>
            <a:off x="3701711" y="3611991"/>
            <a:ext cx="162436" cy="190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BD6367-15BC-42D6-B874-33F28D6EE185}"/>
              </a:ext>
            </a:extLst>
          </p:cNvPr>
          <p:cNvSpPr/>
          <p:nvPr/>
        </p:nvSpPr>
        <p:spPr>
          <a:xfrm>
            <a:off x="8159149" y="3611991"/>
            <a:ext cx="162436" cy="19049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C5E0E9A-3F15-4249-9F7E-4AD3822AEA5C}"/>
              </a:ext>
            </a:extLst>
          </p:cNvPr>
          <p:cNvSpPr/>
          <p:nvPr/>
        </p:nvSpPr>
        <p:spPr>
          <a:xfrm>
            <a:off x="6093839" y="3602466"/>
            <a:ext cx="53969" cy="19049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D88174-25D3-4AA8-8A18-812B08AD5ACD}"/>
              </a:ext>
            </a:extLst>
          </p:cNvPr>
          <p:cNvCxnSpPr>
            <a:cxnSpLocks/>
          </p:cNvCxnSpPr>
          <p:nvPr/>
        </p:nvCxnSpPr>
        <p:spPr>
          <a:xfrm>
            <a:off x="6107867" y="2634182"/>
            <a:ext cx="3502858" cy="1747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25651F-0EC4-4F0D-9C07-0B86EB92AEF2}"/>
              </a:ext>
            </a:extLst>
          </p:cNvPr>
          <p:cNvCxnSpPr>
            <a:cxnSpLocks/>
          </p:cNvCxnSpPr>
          <p:nvPr/>
        </p:nvCxnSpPr>
        <p:spPr>
          <a:xfrm flipV="1">
            <a:off x="6147808" y="2967557"/>
            <a:ext cx="3462917" cy="1812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590AA82-005E-4CA7-94F3-6A1FD77196FE}"/>
              </a:ext>
            </a:extLst>
          </p:cNvPr>
          <p:cNvGrpSpPr/>
          <p:nvPr/>
        </p:nvGrpSpPr>
        <p:grpSpPr>
          <a:xfrm>
            <a:off x="1893263" y="2634182"/>
            <a:ext cx="4282639" cy="2147368"/>
            <a:chOff x="1893263" y="2634182"/>
            <a:chExt cx="4282639" cy="214736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C9595A-6594-471F-8B5C-28CEE2296DA9}"/>
                </a:ext>
              </a:extLst>
            </p:cNvPr>
            <p:cNvCxnSpPr/>
            <p:nvPr/>
          </p:nvCxnSpPr>
          <p:spPr>
            <a:xfrm>
              <a:off x="1893263" y="2634182"/>
              <a:ext cx="423646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3ABFB7E-B780-4E24-9757-B010877E2F4A}"/>
                </a:ext>
              </a:extLst>
            </p:cNvPr>
            <p:cNvCxnSpPr/>
            <p:nvPr/>
          </p:nvCxnSpPr>
          <p:spPr>
            <a:xfrm>
              <a:off x="1939438" y="4780298"/>
              <a:ext cx="423646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2747DC-9682-4FDB-A756-6AEA77CCFAE6}"/>
                </a:ext>
              </a:extLst>
            </p:cNvPr>
            <p:cNvCxnSpPr/>
            <p:nvPr/>
          </p:nvCxnSpPr>
          <p:spPr>
            <a:xfrm>
              <a:off x="2992300" y="2638425"/>
              <a:ext cx="762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7B9D83C-2BC6-4DB5-8C8C-CB95474DA854}"/>
                </a:ext>
              </a:extLst>
            </p:cNvPr>
            <p:cNvCxnSpPr/>
            <p:nvPr/>
          </p:nvCxnSpPr>
          <p:spPr>
            <a:xfrm>
              <a:off x="3171825" y="4781550"/>
              <a:ext cx="762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8623F0-EB05-4F35-89C5-5F337F99CD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88020" y="4006323"/>
            <a:ext cx="1008343" cy="675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3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Dubey</dc:creator>
  <cp:lastModifiedBy>Abhishek Dubey</cp:lastModifiedBy>
  <cp:revision>10</cp:revision>
  <dcterms:created xsi:type="dcterms:W3CDTF">2021-04-10T12:24:29Z</dcterms:created>
  <dcterms:modified xsi:type="dcterms:W3CDTF">2021-04-10T18:04:05Z</dcterms:modified>
</cp:coreProperties>
</file>