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60" d="100"/>
          <a:sy n="60" d="100"/>
        </p:scale>
        <p:origin x="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engus, 202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Aengus, 2024</a:t>
            </a:r>
          </a:p>
        </p:txBody>
      </p:sp>
      <p:sp>
        <p:nvSpPr>
          <p:cNvPr id="152" name="Physic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Physics</a:t>
            </a:r>
          </a:p>
        </p:txBody>
      </p:sp>
      <p:sp>
        <p:nvSpPr>
          <p:cNvPr id="153" name="please help m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please help me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y solving relativistic equations aren’t as easy as I though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defRPr sz="6120" spc="-122"/>
            </a:lvl1pPr>
          </a:lstStyle>
          <a:p>
            <a:r>
              <a:t>Why solving relativistic equations aren’t as easy as I thought?</a:t>
            </a:r>
          </a:p>
        </p:txBody>
      </p:sp>
      <p:sp>
        <p:nvSpPr>
          <p:cNvPr id="156" name="Physoc gave us distrac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Physoc gave us distractions</a:t>
            </a:r>
          </a:p>
          <a:p>
            <a:r>
              <a:t>I had to leave early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i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Aims</a:t>
            </a:r>
          </a:p>
        </p:txBody>
      </p:sp>
      <p:sp>
        <p:nvSpPr>
          <p:cNvPr id="15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olve Relativistic EoM for particles in Schwarzchild Metric described Spa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Solve Relativistic EoM for particles in Schwarzchild Metric described Space</a:t>
            </a:r>
          </a:p>
          <a:p>
            <a:pPr lvl="1"/>
            <a:r>
              <a:t>This is space surrounding a non-rotating, non-charged black hole.</a:t>
            </a:r>
          </a:p>
          <a:p>
            <a:r>
              <a:t>Attempt to model tidal stresses on objects in orbits.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ssu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Issues</a:t>
            </a:r>
          </a:p>
        </p:txBody>
      </p:sp>
      <p:sp>
        <p:nvSpPr>
          <p:cNvPr id="163" name="(Why you aren’t currently looking at some nice results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(Why you aren’t currently looking at some nice results)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Messing about with equations from the Schwarzchild Metric gives these equations of motion: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t>Messing about with equations from the Schwarzchild Metric gives these equations of motion: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sz="5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5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sz="5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sz="5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5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sz="5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𝐺𝑀</m:t>
                    </m:r>
                    <m:sSup>
                      <m:sSupPr>
                        <m:ctrlPr>
                          <a:rPr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sz="5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sz="58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sz="58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sz="58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sz="58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sz="58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sz="5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sz="6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6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sz="6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/>
              </a:p>
            </p:txBody>
          </p:sp>
        </mc:Choice>
        <mc:Fallback>
          <p:sp>
            <p:nvSpPr>
              <p:cNvPr id="164" name="Messing about with equations from the Schwarzchild Metric gives these equations of motion: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792" t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urning this into something a computer can comprehe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77520">
              <a:defRPr sz="6544" spc="-130"/>
            </a:lvl1pPr>
          </a:lstStyle>
          <a:p>
            <a:r>
              <a:t>Turning this into something a computer can comprehend</a:t>
            </a:r>
          </a:p>
        </p:txBody>
      </p:sp>
      <p:sp>
        <p:nvSpPr>
          <p:cNvPr id="167" name="Because the lord knows that I can’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Because the lord knows that I can’t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We turn this into a system of 1st order ODE’s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530352" indent="-530352" defTabSz="2121354">
                  <a:spcBef>
                    <a:spcPts val="3900"/>
                  </a:spcBef>
                  <a:defRPr sz="4176"/>
                </a:pPr>
                <a:r>
                  <a:t>We turn this into a system of 1st order ODE’s:</a:t>
                </a:r>
              </a:p>
              <a:p>
                <a:pPr marL="1060704" lvl="1" indent="-530352" defTabSz="2121354">
                  <a:spcBef>
                    <a:spcPts val="3900"/>
                  </a:spcBef>
                  <a:defRPr sz="4176"/>
                </a:pPr>
                <a14:m>
                  <m:oMath xmlns:m="http://schemas.openxmlformats.org/officeDocument/2006/math">
                    <m:f>
                      <m:fPr>
                        <m:ctrlP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𝐺𝑀</m:t>
                        </m:r>
                        <m:sSup>
                          <m:sSupPr>
                            <m:ctrlPr>
                              <a:rPr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/>
              </a:p>
              <a:p>
                <a:pPr marL="1060704" lvl="1" indent="-530352" defTabSz="2121354">
                  <a:spcBef>
                    <a:spcPts val="3900"/>
                  </a:spcBef>
                  <a:defRPr sz="4176"/>
                </a:pPr>
                <a14:m>
                  <m:oMath xmlns:m="http://schemas.openxmlformats.org/officeDocument/2006/math">
                    <m:r>
                      <a:rPr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/>
              </a:p>
              <a:p>
                <a:pPr marL="1060704" lvl="1" indent="-530352" defTabSz="2121354">
                  <a:spcBef>
                    <a:spcPts val="3900"/>
                  </a:spcBef>
                  <a:defRPr sz="4176"/>
                </a:pPr>
                <a14:m>
                  <m:oMath xmlns:m="http://schemas.openxmlformats.org/officeDocument/2006/math">
                    <m:r>
                      <a:rPr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den>
                    </m:f>
                  </m:oMath>
                </a14:m>
                <a:endParaRPr/>
              </a:p>
              <a:p>
                <a:pPr marL="1060704" lvl="1" indent="-530352" defTabSz="2121354">
                  <a:spcBef>
                    <a:spcPts val="3900"/>
                  </a:spcBef>
                  <a:defRPr sz="4176"/>
                </a:pPr>
                <a:r>
                  <a:t>This is a system where there isn’t just dependancy on one variable (the v equation causes issues). Therefore this cannot easily be passed into differential equation solvers.</a:t>
                </a:r>
              </a:p>
            </p:txBody>
          </p:sp>
        </mc:Choice>
        <mc:Fallback>
          <p:sp>
            <p:nvSpPr>
              <p:cNvPr id="168" name="We turn this into a system of 1st order ODE’s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561" t="-3687" r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at you should be looking a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you should be looking at</a:t>
            </a:r>
          </a:p>
        </p:txBody>
      </p:sp>
      <p:sp>
        <p:nvSpPr>
          <p:cNvPr id="171" name="Nice pretty graphs I guess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Nice pretty graphs I guess?</a:t>
            </a:r>
          </a:p>
        </p:txBody>
      </p:sp>
      <p:sp>
        <p:nvSpPr>
          <p:cNvPr id="172" name="An object orbiting a black hole as governed by the equations of mo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object orbiting a black hole as governed by the equations of motion</a:t>
            </a:r>
          </a:p>
          <a:p>
            <a:r>
              <a:t>Object changes colours as it gets closer and experiences more tidal forces.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7E68-8E03-5B7A-AE9A-D2E0F39D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meme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6BABE-0700-CE3B-3D2A-3321FE39F6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What Tom did for 5 hours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2153-4861-A130-AEB7-B0C7941E4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Spent 5 hours creating a Blender image of a </a:t>
            </a:r>
            <a:r>
              <a:rPr lang="en-US" dirty="0" err="1"/>
              <a:t>Schwartzchild</a:t>
            </a:r>
            <a:r>
              <a:rPr lang="en-US" dirty="0"/>
              <a:t> Black hole</a:t>
            </a:r>
          </a:p>
          <a:p>
            <a:r>
              <a:rPr lang="en-US" dirty="0"/>
              <a:t>I never used Blender before today</a:t>
            </a:r>
          </a:p>
          <a:p>
            <a:r>
              <a:rPr lang="en-US" dirty="0"/>
              <a:t>Here is the result:</a:t>
            </a:r>
          </a:p>
        </p:txBody>
      </p:sp>
    </p:spTree>
    <p:extLst>
      <p:ext uri="{BB962C8B-B14F-4D97-AF65-F5344CB8AC3E}">
        <p14:creationId xmlns:p14="http://schemas.microsoft.com/office/powerpoint/2010/main" val="8124532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hole in the center of a black hole&#10;&#10;Description automatically generated">
            <a:extLst>
              <a:ext uri="{FF2B5EF4-FFF2-40B4-BE49-F238E27FC236}">
                <a16:creationId xmlns:a16="http://schemas.microsoft.com/office/drawing/2014/main" id="{A8637679-4ECC-FC00-0953-4D3D5DC484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4" r="15528"/>
          <a:stretch/>
        </p:blipFill>
        <p:spPr>
          <a:xfrm>
            <a:off x="-1333500" y="-5524500"/>
            <a:ext cx="27051000" cy="2164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83999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Macintosh PowerPoint</Application>
  <PresentationFormat>Custom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Cambria Math</vt:lpstr>
      <vt:lpstr>Helvetica Neue</vt:lpstr>
      <vt:lpstr>Helvetica Neue Medium</vt:lpstr>
      <vt:lpstr>21_BasicWhite</vt:lpstr>
      <vt:lpstr>Physics</vt:lpstr>
      <vt:lpstr>Why solving relativistic equations aren’t as easy as I thought?</vt:lpstr>
      <vt:lpstr>Aims</vt:lpstr>
      <vt:lpstr>Issues</vt:lpstr>
      <vt:lpstr>Turning this into something a computer can comprehend</vt:lpstr>
      <vt:lpstr>What you should be looking at</vt:lpstr>
      <vt:lpstr>Bonus meme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</dc:title>
  <cp:lastModifiedBy>Thomas Bourke</cp:lastModifiedBy>
  <cp:revision>1</cp:revision>
  <dcterms:modified xsi:type="dcterms:W3CDTF">2024-03-23T16:39:14Z</dcterms:modified>
</cp:coreProperties>
</file>