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58" r:id="rId6"/>
    <p:sldId id="27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9" autoAdjust="0"/>
    <p:restoredTop sz="94660"/>
  </p:normalViewPr>
  <p:slideViewPr>
    <p:cSldViewPr snapToGrid="0">
      <p:cViewPr>
        <p:scale>
          <a:sx n="80" d="100"/>
          <a:sy n="80" d="100"/>
        </p:scale>
        <p:origin x="33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436E-4FE1-6D47-B33B-5055D054BDC3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7342F-AF9A-D24E-B1C1-43AAB45C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81" y="-12700"/>
            <a:ext cx="899958" cy="12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81" y="-12700"/>
            <a:ext cx="899958" cy="12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610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81" y="-12700"/>
            <a:ext cx="899958" cy="12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7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81" y="-12700"/>
            <a:ext cx="899958" cy="12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51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81" y="-12700"/>
            <a:ext cx="899958" cy="12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94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998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258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4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81" y="-12700"/>
            <a:ext cx="899958" cy="12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99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26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81" y="-12700"/>
            <a:ext cx="899958" cy="12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5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12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81" y="-12700"/>
            <a:ext cx="899958" cy="12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60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81" y="-12700"/>
            <a:ext cx="899958" cy="12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63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81" y="-12700"/>
            <a:ext cx="899958" cy="12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9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81" y="-12700"/>
            <a:ext cx="899958" cy="12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25139-F279-4F5D-85A8-C85B8049B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L5 </a:t>
            </a:r>
            <a:r>
              <a:rPr lang="en-US" dirty="0" smtClean="0"/>
              <a:t>Accounting.</a:t>
            </a:r>
            <a:r>
              <a:rPr lang="en-US" dirty="0"/>
              <a:t>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A9BD97-5A5C-44DE-A891-497C1F071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3FF3F"/>
                </a:solidFill>
              </a:rPr>
              <a:t>Team 7:  Stanley, Duvall, Starlyn, </a:t>
            </a:r>
            <a:r>
              <a:rPr lang="en-US" sz="2400" b="1" dirty="0" smtClean="0">
                <a:solidFill>
                  <a:srgbClr val="73FF3F"/>
                </a:solidFill>
              </a:rPr>
              <a:t>zIaul, </a:t>
            </a:r>
            <a:r>
              <a:rPr lang="en-US" sz="2400" b="1" dirty="0" smtClean="0">
                <a:solidFill>
                  <a:srgbClr val="73FF3F"/>
                </a:solidFill>
              </a:rPr>
              <a:t>junior.</a:t>
            </a:r>
            <a:endParaRPr lang="en-US" sz="2400" b="1" dirty="0">
              <a:solidFill>
                <a:srgbClr val="73FF3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46025" y="-1"/>
            <a:ext cx="675861" cy="113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more pages if needed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may be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team members rule may be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topics people presented may be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5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B6035-D9FC-4DBD-8415-3BAB6AA7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Backend Development (Python).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33137" y="2603500"/>
            <a:ext cx="547035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000" dirty="0"/>
              <a:t>Python Interactive IDE: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☻ </a:t>
            </a:r>
            <a:r>
              <a:rPr lang="en-US" sz="2000" dirty="0"/>
              <a:t>Connects to </a:t>
            </a:r>
            <a:r>
              <a:rPr lang="en-US" sz="2000" dirty="0" smtClean="0"/>
              <a:t>the database</a:t>
            </a:r>
            <a:r>
              <a:rPr lang="en-US" sz="2000" dirty="0"/>
              <a:t>.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☻ </a:t>
            </a:r>
            <a:r>
              <a:rPr lang="en-US" sz="2000" dirty="0"/>
              <a:t>Reads </a:t>
            </a:r>
            <a:r>
              <a:rPr lang="en-US" sz="2000" dirty="0" smtClean="0"/>
              <a:t>client(s</a:t>
            </a:r>
            <a:r>
              <a:rPr lang="en-US" sz="2000" dirty="0"/>
              <a:t>)’ </a:t>
            </a:r>
            <a:r>
              <a:rPr lang="en-US" sz="2000" dirty="0" smtClean="0"/>
              <a:t>data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☻ </a:t>
            </a:r>
            <a:r>
              <a:rPr lang="en-US" sz="2000" dirty="0"/>
              <a:t>Provides Graphical User Interface </a:t>
            </a:r>
            <a:r>
              <a:rPr lang="en-US" sz="2000" dirty="0" smtClean="0"/>
              <a:t>	 	     for the user inputs</a:t>
            </a:r>
            <a:r>
              <a:rPr lang="en-US" sz="2000" dirty="0"/>
              <a:t>.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☻ </a:t>
            </a:r>
            <a:r>
              <a:rPr lang="en-US" sz="2000" dirty="0"/>
              <a:t>Adds new data to database from </a:t>
            </a:r>
            <a:r>
              <a:rPr lang="en-US" sz="2000" dirty="0" smtClean="0"/>
              <a:t>	 	     the </a:t>
            </a:r>
            <a:r>
              <a:rPr lang="en-US" sz="2000" dirty="0"/>
              <a:t>input. 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☻ </a:t>
            </a:r>
            <a:r>
              <a:rPr lang="en-US" sz="2000" dirty="0" smtClean="0"/>
              <a:t>Generates </a:t>
            </a:r>
            <a:r>
              <a:rPr lang="en-US" sz="2000" dirty="0"/>
              <a:t>HTML reports (recent, </a:t>
            </a:r>
            <a:r>
              <a:rPr lang="en-US" sz="2000" dirty="0" smtClean="0"/>
              <a:t>	 	     monthly, quarterly tax, </a:t>
            </a:r>
            <a:r>
              <a:rPr lang="en-US" sz="2000" dirty="0"/>
              <a:t>all, and </a:t>
            </a:r>
            <a:r>
              <a:rPr lang="en-US" sz="2000" dirty="0" smtClean="0"/>
              <a:t>	 	  </a:t>
            </a:r>
            <a:r>
              <a:rPr lang="en-US" sz="2000" dirty="0"/>
              <a:t> </a:t>
            </a:r>
            <a:r>
              <a:rPr lang="en-US" sz="2000" dirty="0" smtClean="0"/>
              <a:t>  summary</a:t>
            </a:r>
            <a:r>
              <a:rPr lang="en-US" sz="2000" dirty="0"/>
              <a:t>).</a:t>
            </a:r>
          </a:p>
          <a:p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3500"/>
            <a:ext cx="5566611" cy="34470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72761" y="223416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Screen-shot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B6035-D9FC-4DBD-8415-3BAB6AA7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UML Model </a:t>
            </a:r>
            <a:r>
              <a:rPr lang="en-US" b="1" dirty="0" smtClean="0"/>
              <a:t>for the</a:t>
            </a:r>
            <a:r>
              <a:rPr lang="en-US" b="1" dirty="0" smtClean="0"/>
              <a:t> Application.</a:t>
            </a:r>
            <a:endParaRPr lang="en-US" b="1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8" y="2298700"/>
            <a:ext cx="10732169" cy="4150226"/>
          </a:xfrm>
        </p:spPr>
      </p:pic>
    </p:spTree>
    <p:extLst>
      <p:ext uri="{BB962C8B-B14F-4D97-AF65-F5344CB8AC3E}">
        <p14:creationId xmlns:p14="http://schemas.microsoft.com/office/powerpoint/2010/main" val="17743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UML and Some Pros.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" y="2475161"/>
            <a:ext cx="5085348" cy="3877513"/>
          </a:xfrm>
        </p:spPr>
      </p:pic>
      <p:sp>
        <p:nvSpPr>
          <p:cNvPr id="7" name="TextBox 6"/>
          <p:cNvSpPr txBox="1"/>
          <p:nvPr/>
        </p:nvSpPr>
        <p:spPr>
          <a:xfrm>
            <a:off x="6368715" y="2659827"/>
            <a:ext cx="47645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000" dirty="0" smtClean="0"/>
              <a:t>Dynamic (able to add new client).</a:t>
            </a:r>
          </a:p>
          <a:p>
            <a:pPr marL="342900" marR="0" lvl="0" indent="-34290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000" dirty="0" smtClean="0"/>
              <a:t>Robustness (valid input for some parts).</a:t>
            </a:r>
          </a:p>
          <a:p>
            <a:pPr marL="342900" marR="0" lvl="0" indent="-34290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000" dirty="0" smtClean="0"/>
              <a:t>Reusability (objects and classes can be reused).</a:t>
            </a:r>
          </a:p>
          <a:p>
            <a:pPr marL="342900" marR="0" lvl="0" indent="-34290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000" dirty="0" smtClean="0"/>
              <a:t>Portability( can run on Windows or MAC OS).</a:t>
            </a:r>
          </a:p>
          <a:p>
            <a:pPr marL="342900" lvl="0" indent="-342900" defTabSz="914400">
              <a:buFont typeface="Wingdings" charset="2"/>
              <a:buChar char="Ø"/>
            </a:pPr>
            <a:r>
              <a:rPr lang="en-US" sz="2000" dirty="0"/>
              <a:t>Data </a:t>
            </a:r>
            <a:r>
              <a:rPr lang="en-US" sz="2000" dirty="0" smtClean="0"/>
              <a:t>encapsulation (</a:t>
            </a:r>
            <a:r>
              <a:rPr lang="en-US" sz="2000" dirty="0"/>
              <a:t>d</a:t>
            </a:r>
            <a:r>
              <a:rPr lang="en-US" sz="2000" dirty="0" smtClean="0"/>
              <a:t>ata is hidden to the other individual users except for the admin).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5973" y="2290495"/>
            <a:ext cx="158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38524" y="22904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9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Homepage &amp; Reports.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72" y="2491435"/>
            <a:ext cx="3376617" cy="3925407"/>
          </a:xfrm>
        </p:spPr>
      </p:pic>
      <p:sp>
        <p:nvSpPr>
          <p:cNvPr id="5" name="TextBox 4"/>
          <p:cNvSpPr txBox="1"/>
          <p:nvPr/>
        </p:nvSpPr>
        <p:spPr>
          <a:xfrm>
            <a:off x="9304661" y="220810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4931" y="2206858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Homepage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" y="2571646"/>
            <a:ext cx="3216690" cy="3845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88" y="2836522"/>
            <a:ext cx="2902769" cy="3580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66423" y="2391524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Monthly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2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{B8826243-748C-4D40-975E-DC82AF22A6DF}tf10001076</Template>
  <TotalTime>6114</TotalTime>
  <Words>129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Century Gothic</vt:lpstr>
      <vt:lpstr>Mangal</vt:lpstr>
      <vt:lpstr>Wingdings</vt:lpstr>
      <vt:lpstr>Wingdings 3</vt:lpstr>
      <vt:lpstr>Arial</vt:lpstr>
      <vt:lpstr>Ion Boardroom</vt:lpstr>
      <vt:lpstr>L5 Accounting.     </vt:lpstr>
      <vt:lpstr>Add</vt:lpstr>
      <vt:lpstr>Add</vt:lpstr>
      <vt:lpstr>Add</vt:lpstr>
      <vt:lpstr>Backend Development (Python).</vt:lpstr>
      <vt:lpstr>UML Model for the Application.</vt:lpstr>
      <vt:lpstr>Simple UML and Some Pros.</vt:lpstr>
      <vt:lpstr>Homepage &amp; Reports.</vt:lpstr>
      <vt:lpstr>Add</vt:lpstr>
      <vt:lpstr>Add</vt:lpstr>
      <vt:lpstr>Add more pages if needed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L5 Accounting</dc:title>
  <dc:creator>Duvall pinkney</dc:creator>
  <cp:lastModifiedBy>Microsoft Office User</cp:lastModifiedBy>
  <cp:revision>67</cp:revision>
  <dcterms:created xsi:type="dcterms:W3CDTF">2018-03-16T22:12:15Z</dcterms:created>
  <dcterms:modified xsi:type="dcterms:W3CDTF">2018-04-19T06:57:57Z</dcterms:modified>
</cp:coreProperties>
</file>