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7C5E-2662-4D6D-BD95-EE7DEAAC8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5E8D0-094C-4802-9AAE-FF014B287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259AC-4B64-468A-A4ED-36B55707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41E-26B1-4303-91D4-14E6A1B9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1B6D-B9BA-4A67-9A30-3EF5C94B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569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5632-2C39-4159-9F0D-AE0E2F86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3D0E-ECFC-42A5-B6BA-EBF9EA72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1EE2-54E3-4540-9B49-7C738046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E56EC-B8D6-4231-92D3-3AE5FC9F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7C17-A97F-42D8-94D6-0FAF8223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250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12CE1-9B00-4236-AABA-74BEE21F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BCFDB-0882-42F1-8388-4A40616FA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83EE-B044-42D0-92D4-56593A79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1844-3A4C-4A1E-AB9E-1FF48081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8B86-2B3E-40AA-800F-10FB46F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95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3682-9C31-4556-BFF5-56EE868C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37C0-82F5-46FA-B74A-C890B6B3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9B9E-711E-42E8-ADD6-77FAF4D7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C653-51F1-45DB-8209-29B53EDD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FE74-BCA6-44F9-AE9C-2894EF2F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6849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6F21-716F-40DA-A781-C1D599B9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5B8B2-1920-4549-909E-17F82845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46CC-98DE-458A-A9DE-6BF757FA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51D1-9AF1-4990-AF4D-CC0F126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AD1F-C6C3-4865-8D27-4B814D81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61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A0C0-47E1-4431-AB24-100B359B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71B6-7012-4140-A192-64458BFA9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EDD86-048C-4021-95A1-390E87FD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3209C-4A1D-4249-9D20-4270E1BD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345A-3688-4A82-ADC5-4E82EC9D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578D-A638-4B0E-B539-4040948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430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46C9-3719-4B67-80A3-2927D4B9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AB11-BD31-4D5F-BE6C-52517E5A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8928-8E71-4473-A19B-9FE423F3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82C38-23E8-44CF-A254-11C197AD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6B6E7-3AF5-49BC-8C7A-80D077A57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B48BE-1F4B-4CA7-B99E-B9FEF5F1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03CC4-18B3-4697-BAA3-61C26420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9DFFF-B3B4-4113-B614-7E9026D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749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4FD7-090D-4172-99CC-1D3E3642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1F4FA-F62E-4694-88CC-A037E909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952BF-3718-4D58-A985-F6B5AA64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987E-BBE6-4690-8B6C-E80F7A7E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613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64CD6-6FB6-4CD1-B837-D255B0D0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311A1-E0CD-4906-A5FA-89E19B86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065D-2013-4280-82CD-3564D81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7549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0D3D-B9F9-455A-9524-7F856DBF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EAD1-BE3A-4C72-A7AE-CE3BED63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C9A7-8115-4979-B914-07EFD54A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33FE-2F5D-47DB-988E-08B96068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EBEC-51B7-41C9-BC38-D3FC53DD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D3B68-143C-4621-B6F4-36E88645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359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6B1-5F8B-4C2A-A9AB-19E8F8E9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6CBBC-E928-4748-813B-E8E14271F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F4062-C107-4250-9219-4DB4EF02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55F2-DC7A-41D0-91E1-DE451707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4A990-7E32-44C9-B46F-7463B8C3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CF32-87C6-40E6-95E7-9E87866D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586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1E5E7-CD0E-4BE0-AEE8-F9DF76AF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837E-CD01-4FBE-B54D-583CF77D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EEA4-FFDC-4ADA-90EC-239449C1E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E512-00EF-464B-ABE5-FA5324B502ED}" type="datetimeFigureOut">
              <a:rPr lang="lv-LV" smtClean="0"/>
              <a:t>27.12.2022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7D98-EF64-431F-AEE1-1E580D34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1579-287D-41E9-A152-E8E8F8C2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F119-761F-4A94-868F-725EFE83F1A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205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7B1765-F0D2-4477-B10B-76D878A4A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8A71-F006-485C-971D-BBE86115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374"/>
            <a:ext cx="12192000" cy="33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C1A10-AE25-489F-981A-3E2C6C0A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163"/>
            <a:ext cx="12192000" cy="49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F6C07-881F-4587-8D9A-61E16F59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182"/>
            <a:ext cx="12192000" cy="47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F11EA-D9A4-4FBC-99D9-C9FEF426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590"/>
            <a:ext cx="12192000" cy="38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51C1F-CC2E-49D1-8368-3159827B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347"/>
            <a:ext cx="10515600" cy="2713703"/>
          </a:xfrm>
        </p:spPr>
      </p:pic>
    </p:spTree>
    <p:extLst>
      <p:ext uri="{BB962C8B-B14F-4D97-AF65-F5344CB8AC3E}">
        <p14:creationId xmlns:p14="http://schemas.microsoft.com/office/powerpoint/2010/main" val="172948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Xina</dc:creator>
  <cp:lastModifiedBy>John Xina</cp:lastModifiedBy>
  <cp:revision>1</cp:revision>
  <dcterms:created xsi:type="dcterms:W3CDTF">2022-12-27T08:26:31Z</dcterms:created>
  <dcterms:modified xsi:type="dcterms:W3CDTF">2022-12-27T08:27:27Z</dcterms:modified>
</cp:coreProperties>
</file>