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6858000" cx="12193575"/>
  <p:notesSz cx="6858000" cy="9144000"/>
  <p:embeddedFontLst>
    <p:embeddedFont>
      <p:font typeface="Arial Black"/>
      <p:regular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18" roundtripDataSignature="AMtx7miUt3BB7mKLVfuaNmzWFW5yxDGK0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rialBlack-regular.fntdata"/><Relationship Id="rId16" Type="http://schemas.openxmlformats.org/officeDocument/2006/relationships/slide" Target="slides/slide10.xml"/><Relationship Id="rId5" Type="http://schemas.openxmlformats.org/officeDocument/2006/relationships/slideMaster" Target="slideMasters/slideMaster2.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p:nvPr/>
        </p:nvSpPr>
        <p:spPr>
          <a:xfrm>
            <a:off x="0" y="0"/>
            <a:ext cx="6858000" cy="9144000"/>
          </a:xfrm>
          <a:prstGeom prst="roundRect">
            <a:avLst>
              <a:gd fmla="val 23"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4" name="Google Shape;4;n"/>
          <p:cNvSpPr/>
          <p:nvPr>
            <p:ph idx="2" type="sldImg"/>
          </p:nvPr>
        </p:nvSpPr>
        <p:spPr>
          <a:xfrm>
            <a:off x="1371600" y="763588"/>
            <a:ext cx="5026025" cy="3768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5" name="Google Shape;5;n"/>
          <p:cNvSpPr txBox="1"/>
          <p:nvPr>
            <p:ph idx="1" type="body"/>
          </p:nvPr>
        </p:nvSpPr>
        <p:spPr>
          <a:xfrm>
            <a:off x="777875" y="4776788"/>
            <a:ext cx="6215063" cy="4522787"/>
          </a:xfrm>
          <a:prstGeom prst="rect">
            <a:avLst/>
          </a:prstGeom>
          <a:noFill/>
          <a:ln>
            <a:noFill/>
          </a:ln>
        </p:spPr>
        <p:txBody>
          <a:bodyPr anchorCtr="0" anchor="t" bIns="0" lIns="0" spcFirstLastPara="1" rIns="0" wrap="square" tIns="0">
            <a:noAutofit/>
          </a:bodyPr>
          <a:lstStyle>
            <a:lvl1pPr indent="-228600" lvl="0" marL="4572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rgbClr val="000000"/>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6" name="Google Shape;6;n"/>
          <p:cNvSpPr txBox="1"/>
          <p:nvPr>
            <p:ph idx="3" type="hdr"/>
          </p:nvPr>
        </p:nvSpPr>
        <p:spPr>
          <a:xfrm>
            <a:off x="0" y="0"/>
            <a:ext cx="3370263" cy="500063"/>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 name="Google Shape;7;n"/>
          <p:cNvSpPr txBox="1"/>
          <p:nvPr>
            <p:ph idx="10" type="dt"/>
          </p:nvPr>
        </p:nvSpPr>
        <p:spPr>
          <a:xfrm>
            <a:off x="4398963" y="0"/>
            <a:ext cx="3370262" cy="500063"/>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 name="Google Shape;8;n"/>
          <p:cNvSpPr txBox="1"/>
          <p:nvPr>
            <p:ph idx="11" type="ftr"/>
          </p:nvPr>
        </p:nvSpPr>
        <p:spPr>
          <a:xfrm>
            <a:off x="0" y="9555163"/>
            <a:ext cx="3370263" cy="500062"/>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9" name="Google Shape;9;n"/>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44" name="Google Shape;144;p1: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5" name="Google Shape;145;p1: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br>
              <a:rPr b="0" i="0" lang="en-US">
                <a:solidFill>
                  <a:srgbClr val="0D0D0D"/>
                </a:solidFill>
                <a:highlight>
                  <a:srgbClr val="FFFFFF"/>
                </a:highlight>
                <a:latin typeface="Arial"/>
                <a:ea typeface="Arial"/>
                <a:cs typeface="Arial"/>
                <a:sym typeface="Arial"/>
              </a:rPr>
            </a:br>
            <a:r>
              <a:rPr b="0" i="0" lang="en-US">
                <a:solidFill>
                  <a:srgbClr val="0D0D0D"/>
                </a:solidFill>
                <a:highlight>
                  <a:srgbClr val="FFFFFF"/>
                </a:highlight>
                <a:latin typeface="Arial"/>
                <a:ea typeface="Arial"/>
                <a:cs typeface="Arial"/>
                <a:sym typeface="Arial"/>
              </a:rPr>
              <a:t>Alright, future scientists and inventors, gather round! Imagine you're embarking on a cosmic adventure with me, your trusty</a:t>
            </a:r>
            <a:r>
              <a:rPr lang="en-US">
                <a:solidFill>
                  <a:srgbClr val="0D0D0D"/>
                </a:solidFill>
                <a:highlight>
                  <a:srgbClr val="FFFFFF"/>
                </a:highlight>
                <a:latin typeface="Arial"/>
                <a:ea typeface="Arial"/>
                <a:cs typeface="Arial"/>
                <a:sym typeface="Arial"/>
              </a:rPr>
              <a:t> Fizz-AI</a:t>
            </a:r>
            <a:r>
              <a:rPr b="0" i="0" lang="en-US">
                <a:solidFill>
                  <a:srgbClr val="0D0D0D"/>
                </a:solidFill>
                <a:highlight>
                  <a:srgbClr val="FFFFFF"/>
                </a:highlight>
                <a:latin typeface="Arial"/>
                <a:ea typeface="Arial"/>
                <a:cs typeface="Arial"/>
                <a:sym typeface="Arial"/>
              </a:rPr>
              <a:t>, and our Blart buddies. Now, every journey needs a trusty map, right? Well, think of records as our map in the universe of science and technology.</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Inventors, engineers, makers, artists, and scientists—these are the heroes of our story. They're the ones dreaming up cool gadgets, building amazing machines, crafting beautiful art, and unraveling the mysteries of the cosmos. But how do they keep track of all their brilliant ideas and discoveries? That's where records come in.</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0: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27" name="Google Shape;227;p10: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8" name="Google Shape;228;p10: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So, my young adventurers, remember this: whether you're exploring the depths of space or tinkering away in your backyard lab, keep those records close. They're not just notes on paper—they're the keys to unlocking the mysteries of the universe!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51" name="Google Shape;151;p2: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2" name="Google Shape;152;p2: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Records are like the captain's log of our spaceship. They're essential for a bunch of reasons. First off, they help us make sense of what's going on around us. When we make observations—whether it's the way a star twinkles or how a new material behaves—we jot it down in our records. </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Then there are theories. You know, those wild guesses about how the universe works? Well, we write those down too. Sometimes they turn out to be spot-on, and other times... not so much. But that's all part of the adventure!</a:t>
            </a:r>
            <a:endParaRPr/>
          </a:p>
          <a:p>
            <a:pPr indent="0" lvl="0" marL="0" rtl="0" algn="l">
              <a:spcBef>
                <a:spcPts val="36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3: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63" name="Google Shape;163;p3: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4" name="Google Shape;164;p3: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Now, imagine you've got a brainwave, a stroke of genius that could change the galaxy forever. You'll want to sketch it out, right? That's where drawing new designs comes in handy. Whether it's a blueprint for a rocket or a doodle of a futuristic gadget, records help us visualize our ideas.</a:t>
            </a:r>
            <a:br>
              <a:rPr b="0" i="0" lang="en-US">
                <a:solidFill>
                  <a:srgbClr val="0D0D0D"/>
                </a:solidFill>
                <a:highlight>
                  <a:srgbClr val="FFFFFF"/>
                </a:highlight>
                <a:latin typeface="Arial"/>
                <a:ea typeface="Arial"/>
                <a:cs typeface="Arial"/>
                <a:sym typeface="Arial"/>
              </a:rPr>
            </a:br>
            <a:endParaRPr b="0" i="0">
              <a:solidFill>
                <a:srgbClr val="0D0D0D"/>
              </a:solidFill>
              <a:highlight>
                <a:srgbClr val="FFFFFF"/>
              </a:highlight>
              <a:latin typeface="Arial"/>
              <a:ea typeface="Arial"/>
              <a:cs typeface="Arial"/>
              <a:sym typeface="Arial"/>
            </a:endParaRPr>
          </a:p>
          <a:p>
            <a:pPr indent="0" lvl="0" marL="0" rtl="0" algn="l">
              <a:spcBef>
                <a:spcPts val="360"/>
              </a:spcBef>
              <a:spcAft>
                <a:spcPts val="0"/>
              </a:spcAft>
              <a:buNone/>
            </a:pPr>
            <a:r>
              <a:rPr b="0" i="0" lang="en-US">
                <a:solidFill>
                  <a:srgbClr val="0D0D0D"/>
                </a:solidFill>
                <a:highlight>
                  <a:srgbClr val="FFFFFF"/>
                </a:highlight>
                <a:latin typeface="Arial"/>
                <a:ea typeface="Arial"/>
                <a:cs typeface="Arial"/>
                <a:sym typeface="Arial"/>
              </a:rPr>
              <a:t>And let's not forget questions. Curiosity is the engine that drives our spaceship forward. We're always asking "why" and "how" and "what if." Writing down those questions helps us stay curious and guides our quest for knowledge.</a:t>
            </a:r>
            <a:endParaRPr/>
          </a:p>
          <a:p>
            <a:pPr indent="0" lvl="0" marL="0" rtl="0" algn="l">
              <a:spcBef>
                <a:spcPts val="360"/>
              </a:spcBef>
              <a:spcAft>
                <a:spcPts val="0"/>
              </a:spcAft>
              <a:buNone/>
            </a:pPr>
            <a:br>
              <a:rPr lang="en-US"/>
            </a:b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4: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72" name="Google Shape;172;p4: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3" name="Google Shape;173;p4: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0" i="0" lang="en-US">
                <a:solidFill>
                  <a:srgbClr val="0D0D0D"/>
                </a:solidFill>
                <a:highlight>
                  <a:srgbClr val="FFFFFF"/>
                </a:highlight>
                <a:latin typeface="Arial"/>
                <a:ea typeface="Arial"/>
                <a:cs typeface="Arial"/>
                <a:sym typeface="Arial"/>
              </a:rPr>
              <a:t>Last but not least, records are like treasure maps for documenting our discoveries and new ideas. Whether we stumble upon a new element or crack the code to time travel (fingers crossed!), we want to make sure we leave a trail for others to follow.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5: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87" name="Google Shape;187;p5:notes"/>
          <p:cNvSpPr/>
          <p:nvPr>
            <p:ph idx="2" type="sldImg"/>
          </p:nvPr>
        </p:nvSpPr>
        <p:spPr>
          <a:xfrm>
            <a:off x="534988" y="763588"/>
            <a:ext cx="6700837" cy="377031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8" name="Google Shape;188;p5:notes"/>
          <p:cNvSpPr txBox="1"/>
          <p:nvPr>
            <p:ph idx="1" type="body"/>
          </p:nvPr>
        </p:nvSpPr>
        <p:spPr>
          <a:xfrm>
            <a:off x="777875" y="4776788"/>
            <a:ext cx="6216650" cy="4524375"/>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1200"/>
              <a:buFont typeface="Times New Roman"/>
              <a:buNone/>
            </a:pPr>
            <a:r>
              <a:rPr lang="en-US" sz="1200">
                <a:solidFill>
                  <a:srgbClr val="FFFFFF"/>
                </a:solidFill>
                <a:latin typeface="Arial Black"/>
                <a:ea typeface="Arial Black"/>
                <a:cs typeface="Arial Black"/>
                <a:sym typeface="Arial Black"/>
              </a:rPr>
              <a:t>So lets start  your own journal.  Your journal will provide a way for you track your achievements, record your learning and show the application of your new knowledge. </a:t>
            </a:r>
            <a:endParaRPr/>
          </a:p>
          <a:p>
            <a:pPr indent="0" lvl="0" marL="0" rtl="0" algn="l">
              <a:spcBef>
                <a:spcPts val="360"/>
              </a:spcBef>
              <a:spcAft>
                <a:spcPts val="0"/>
              </a:spcAft>
              <a:buNone/>
            </a:pPr>
            <a:r>
              <a:rPr lang="en-US"/>
              <a:t>You'll use it to put down your ideas, explore vocabulary and plan procedures. You can collect articles and pictures, create drawings, charts and tables and answer and propose questions in your journal.</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6: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195" name="Google Shape;195;p6: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Before You Start a project. </a:t>
            </a:r>
            <a:endParaRPr/>
          </a:p>
          <a:p>
            <a:pPr indent="0" lvl="0" marL="0" rtl="0" algn="l">
              <a:spcBef>
                <a:spcPts val="360"/>
              </a:spcBef>
              <a:spcAft>
                <a:spcPts val="0"/>
              </a:spcAft>
              <a:buNone/>
            </a:pPr>
            <a:r>
              <a:rPr lang="en-US"/>
              <a:t>State purpose of experiments, Statement of problem, List of facts, Make predictions, Pose questions to be answered by the investigation, Plans (list of tasks, student assignments, deadlines), Brainstorm ideas, Define the problem that you are trying to solve</a:t>
            </a:r>
            <a:endParaRPr/>
          </a:p>
          <a:p>
            <a:pPr indent="0" lvl="0" marL="0" rtl="0" algn="l">
              <a:spcBef>
                <a:spcPts val="36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03" name="Google Shape;203;p7: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04" name="Google Shape;204;p7: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During a project you will, Record Observations (quantitative and qualitative data), Calculations or computations, Photographs, Description of patterns, Reflect on ideas and predictions based on new evidence, Create drawings, charts, or tables for organizing the data you collected.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11" name="Google Shape;211;p8:notes"/>
          <p:cNvSpPr/>
          <p:nvPr>
            <p:ph idx="2" type="sldImg"/>
          </p:nvPr>
        </p:nvSpPr>
        <p:spPr>
          <a:xfrm>
            <a:off x="381000" y="695325"/>
            <a:ext cx="6094413"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12" name="Google Shape;212;p8:notes"/>
          <p:cNvSpPr txBox="1"/>
          <p:nvPr>
            <p:ph idx="1" type="body"/>
          </p:nvPr>
        </p:nvSpPr>
        <p:spPr>
          <a:xfrm>
            <a:off x="685800" y="4343400"/>
            <a:ext cx="5486400" cy="41148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After a project.  You will:</a:t>
            </a:r>
            <a:endParaRPr/>
          </a:p>
          <a:p>
            <a:pPr indent="0" lvl="0" marL="0" rtl="0" algn="l">
              <a:spcBef>
                <a:spcPts val="360"/>
              </a:spcBef>
              <a:spcAft>
                <a:spcPts val="0"/>
              </a:spcAft>
              <a:buNone/>
            </a:pPr>
            <a:r>
              <a:rPr lang="en-US"/>
              <a:t>Answer questions using evidence collected during the experiment, Use your findings and other resources to explain your results, Analyze data and figure out what it means, Identify new ways of doing the experiment or improving on it, </a:t>
            </a:r>
            <a:endParaRPr/>
          </a:p>
          <a:p>
            <a:pPr indent="0" lvl="0" marL="0" rtl="0" algn="l">
              <a:spcBef>
                <a:spcPts val="360"/>
              </a:spcBef>
              <a:spcAft>
                <a:spcPts val="0"/>
              </a:spcAft>
              <a:buNone/>
            </a:pPr>
            <a:r>
              <a:rPr lang="en-US"/>
              <a:t>Pose new questions for investigation, Statements of cause and effect, List of variables, Sources of error during the investigation, Statements of similarities and differences, New hypothesis, predictions, problems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9:notes"/>
          <p:cNvSpPr txBox="1"/>
          <p:nvPr>
            <p:ph idx="12" type="sldNum"/>
          </p:nvPr>
        </p:nvSpPr>
        <p:spPr>
          <a:xfrm>
            <a:off x="4398963" y="9555163"/>
            <a:ext cx="3370262" cy="50006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
        <p:nvSpPr>
          <p:cNvPr id="219" name="Google Shape;219;p9:notes"/>
          <p:cNvSpPr/>
          <p:nvPr>
            <p:ph idx="2" type="sldImg"/>
          </p:nvPr>
        </p:nvSpPr>
        <p:spPr>
          <a:xfrm>
            <a:off x="533400" y="763588"/>
            <a:ext cx="6705600" cy="37719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220" name="Google Shape;220;p9:notes"/>
          <p:cNvSpPr txBox="1"/>
          <p:nvPr>
            <p:ph idx="1" type="body"/>
          </p:nvPr>
        </p:nvSpPr>
        <p:spPr>
          <a:xfrm>
            <a:off x="777875" y="4776788"/>
            <a:ext cx="6218238" cy="4525962"/>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US"/>
              <a:t>Finally</a:t>
            </a:r>
            <a:r>
              <a:rPr lang="en-US"/>
              <a:t>, Communicate and share the investigation with others, Receive and reflect on feedback from fellow explorers, Apply your findings to the world around you, Statement of new theory, Statement of the conclusion you have come to , A personal choice, supported by evidence for the choice, Pros and cons of your solutions	</a:t>
            </a:r>
            <a:endParaRPr/>
          </a:p>
          <a:p>
            <a:pPr indent="0" lvl="0" marL="0" rtl="0" algn="l">
              <a:spcBef>
                <a:spcPts val="36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1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2" name="Shape 62"/>
        <p:cNvGrpSpPr/>
        <p:nvPr/>
      </p:nvGrpSpPr>
      <p:grpSpPr>
        <a:xfrm>
          <a:off x="0" y="0"/>
          <a:ext cx="0" cy="0"/>
          <a:chOff x="0" y="0"/>
          <a:chExt cx="0" cy="0"/>
        </a:xfrm>
      </p:grpSpPr>
      <p:sp>
        <p:nvSpPr>
          <p:cNvPr id="63" name="Google Shape;63;p23"/>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64" name="Google Shape;64;p23"/>
          <p:cNvSpPr/>
          <p:nvPr>
            <p:ph idx="2" type="pic"/>
          </p:nvPr>
        </p:nvSpPr>
        <p:spPr>
          <a:xfrm>
            <a:off x="5183188" y="987425"/>
            <a:ext cx="6173787" cy="4873625"/>
          </a:xfrm>
          <a:prstGeom prst="rect">
            <a:avLst/>
          </a:prstGeom>
          <a:noFill/>
          <a:ln>
            <a:noFill/>
          </a:ln>
        </p:spPr>
      </p:sp>
      <p:sp>
        <p:nvSpPr>
          <p:cNvPr id="65" name="Google Shape;65;p23"/>
          <p:cNvSpPr txBox="1"/>
          <p:nvPr>
            <p:ph idx="1"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6" name="Google Shape;66;p2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70" name="Google Shape;70;p24"/>
          <p:cNvSpPr txBox="1"/>
          <p:nvPr>
            <p:ph idx="1" type="body"/>
          </p:nvPr>
        </p:nvSpPr>
        <p:spPr>
          <a:xfrm rot="5400000">
            <a:off x="3833019" y="-1618456"/>
            <a:ext cx="4522787" cy="10969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3" name="Shape 73"/>
        <p:cNvGrpSpPr/>
        <p:nvPr/>
      </p:nvGrpSpPr>
      <p:grpSpPr>
        <a:xfrm>
          <a:off x="0" y="0"/>
          <a:ext cx="0" cy="0"/>
          <a:chOff x="0" y="0"/>
          <a:chExt cx="0" cy="0"/>
        </a:xfrm>
      </p:grpSpPr>
      <p:sp>
        <p:nvSpPr>
          <p:cNvPr id="74" name="Google Shape;74;p25"/>
          <p:cNvSpPr txBox="1"/>
          <p:nvPr>
            <p:ph type="title"/>
          </p:nvPr>
        </p:nvSpPr>
        <p:spPr>
          <a:xfrm rot="5400000">
            <a:off x="7281069" y="1829594"/>
            <a:ext cx="5854700" cy="2741612"/>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75" name="Google Shape;75;p25"/>
          <p:cNvSpPr txBox="1"/>
          <p:nvPr>
            <p:ph idx="1" type="body"/>
          </p:nvPr>
        </p:nvSpPr>
        <p:spPr>
          <a:xfrm rot="5400000">
            <a:off x="1720057" y="-837407"/>
            <a:ext cx="5854700" cy="807561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1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7" name="Shape 87"/>
        <p:cNvGrpSpPr/>
        <p:nvPr/>
      </p:nvGrpSpPr>
      <p:grpSpPr>
        <a:xfrm>
          <a:off x="0" y="0"/>
          <a:ext cx="0" cy="0"/>
          <a:chOff x="0" y="0"/>
          <a:chExt cx="0" cy="0"/>
        </a:xfrm>
      </p:grpSpPr>
      <p:sp>
        <p:nvSpPr>
          <p:cNvPr id="88" name="Google Shape;88;p26"/>
          <p:cNvSpPr txBox="1"/>
          <p:nvPr>
            <p:ph type="ctrTitle"/>
          </p:nvPr>
        </p:nvSpPr>
        <p:spPr>
          <a:xfrm>
            <a:off x="1524000" y="1122363"/>
            <a:ext cx="9145588" cy="2387600"/>
          </a:xfrm>
          <a:prstGeom prst="rect">
            <a:avLst/>
          </a:prstGeom>
          <a:noFill/>
          <a:ln>
            <a:noFill/>
          </a:ln>
        </p:spPr>
        <p:txBody>
          <a:bodyPr anchorCtr="0" anchor="b" bIns="0" lIns="0" spcFirstLastPara="1" rIns="0" wrap="square" tIns="0">
            <a:noAutofit/>
          </a:bodyPr>
          <a:lstStyle>
            <a:lvl1pPr lvl="0" algn="ctr">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89" name="Google Shape;89;p26"/>
          <p:cNvSpPr txBox="1"/>
          <p:nvPr>
            <p:ph idx="1" type="subTitle"/>
          </p:nvPr>
        </p:nvSpPr>
        <p:spPr>
          <a:xfrm>
            <a:off x="1524000" y="3602038"/>
            <a:ext cx="9145588" cy="1655762"/>
          </a:xfrm>
          <a:prstGeom prst="rect">
            <a:avLst/>
          </a:prstGeom>
          <a:noFill/>
          <a:ln>
            <a:noFill/>
          </a:ln>
        </p:spPr>
        <p:txBody>
          <a:bodyPr anchorCtr="0" anchor="t" bIns="0" lIns="0" spcFirstLastPara="1" rIns="0" wrap="square" tIns="28075">
            <a:noAutofit/>
          </a:bodyPr>
          <a:lstStyle>
            <a:lvl1pPr lvl="0" algn="ctr">
              <a:lnSpc>
                <a:spcPct val="92000"/>
              </a:lnSpc>
              <a:spcBef>
                <a:spcPts val="0"/>
              </a:spcBef>
              <a:spcAft>
                <a:spcPts val="0"/>
              </a:spcAft>
              <a:buSzPts val="2400"/>
              <a:buNone/>
              <a:defRPr sz="2400"/>
            </a:lvl1pPr>
            <a:lvl2pPr lvl="1" algn="ctr">
              <a:lnSpc>
                <a:spcPct val="92000"/>
              </a:lnSpc>
              <a:spcBef>
                <a:spcPts val="1425"/>
              </a:spcBef>
              <a:spcAft>
                <a:spcPts val="0"/>
              </a:spcAft>
              <a:buSzPts val="2000"/>
              <a:buNone/>
              <a:defRPr sz="2000"/>
            </a:lvl2pPr>
            <a:lvl3pPr lvl="2" algn="ctr">
              <a:lnSpc>
                <a:spcPct val="92000"/>
              </a:lnSpc>
              <a:spcBef>
                <a:spcPts val="1138"/>
              </a:spcBef>
              <a:spcAft>
                <a:spcPts val="0"/>
              </a:spcAft>
              <a:buSzPts val="1800"/>
              <a:buNone/>
              <a:defRPr sz="1800"/>
            </a:lvl3pPr>
            <a:lvl4pPr lvl="3" algn="ctr">
              <a:lnSpc>
                <a:spcPct val="92000"/>
              </a:lnSpc>
              <a:spcBef>
                <a:spcPts val="850"/>
              </a:spcBef>
              <a:spcAft>
                <a:spcPts val="0"/>
              </a:spcAft>
              <a:buSzPts val="1600"/>
              <a:buNone/>
              <a:defRPr sz="1600"/>
            </a:lvl4pPr>
            <a:lvl5pPr lvl="4" algn="ctr">
              <a:lnSpc>
                <a:spcPct val="92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90" name="Google Shape;90;p26"/>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6"/>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2" name="Shape 92"/>
        <p:cNvGrpSpPr/>
        <p:nvPr/>
      </p:nvGrpSpPr>
      <p:grpSpPr>
        <a:xfrm>
          <a:off x="0" y="0"/>
          <a:ext cx="0" cy="0"/>
          <a:chOff x="0" y="0"/>
          <a:chExt cx="0" cy="0"/>
        </a:xfrm>
      </p:grpSpPr>
      <p:sp>
        <p:nvSpPr>
          <p:cNvPr id="93" name="Google Shape;93;p27"/>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4" name="Google Shape;94;p27"/>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7"/>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7"/>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sp>
        <p:nvSpPr>
          <p:cNvPr id="98" name="Google Shape;98;p28"/>
          <p:cNvSpPr txBox="1"/>
          <p:nvPr>
            <p:ph type="title"/>
          </p:nvPr>
        </p:nvSpPr>
        <p:spPr>
          <a:xfrm>
            <a:off x="831850" y="1709738"/>
            <a:ext cx="10517188" cy="2852737"/>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99" name="Google Shape;99;p28"/>
          <p:cNvSpPr txBox="1"/>
          <p:nvPr>
            <p:ph idx="1" type="body"/>
          </p:nvPr>
        </p:nvSpPr>
        <p:spPr>
          <a:xfrm>
            <a:off x="831850" y="4589463"/>
            <a:ext cx="10517188" cy="15001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2400"/>
              <a:buNone/>
              <a:defRPr sz="2400"/>
            </a:lvl1pPr>
            <a:lvl2pPr indent="-228600" lvl="1" marL="914400" algn="l">
              <a:lnSpc>
                <a:spcPct val="92000"/>
              </a:lnSpc>
              <a:spcBef>
                <a:spcPts val="1425"/>
              </a:spcBef>
              <a:spcAft>
                <a:spcPts val="0"/>
              </a:spcAft>
              <a:buSzPts val="2000"/>
              <a:buNone/>
              <a:defRPr sz="2000"/>
            </a:lvl2pPr>
            <a:lvl3pPr indent="-228600" lvl="2" marL="1371600" algn="l">
              <a:lnSpc>
                <a:spcPct val="92000"/>
              </a:lnSpc>
              <a:spcBef>
                <a:spcPts val="1138"/>
              </a:spcBef>
              <a:spcAft>
                <a:spcPts val="0"/>
              </a:spcAft>
              <a:buSzPts val="1800"/>
              <a:buNone/>
              <a:defRPr sz="1800"/>
            </a:lvl3pPr>
            <a:lvl4pPr indent="-228600" lvl="3" marL="1828800" algn="l">
              <a:lnSpc>
                <a:spcPct val="92000"/>
              </a:lnSpc>
              <a:spcBef>
                <a:spcPts val="850"/>
              </a:spcBef>
              <a:spcAft>
                <a:spcPts val="0"/>
              </a:spcAft>
              <a:buSzPts val="1600"/>
              <a:buNone/>
              <a:defRPr sz="1600"/>
            </a:lvl4pPr>
            <a:lvl5pPr indent="-228600" lvl="4" marL="2286000" algn="l">
              <a:lnSpc>
                <a:spcPct val="92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100" name="Google Shape;100;p28"/>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8"/>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2" name="Shape 102"/>
        <p:cNvGrpSpPr/>
        <p:nvPr/>
      </p:nvGrpSpPr>
      <p:grpSpPr>
        <a:xfrm>
          <a:off x="0" y="0"/>
          <a:ext cx="0" cy="0"/>
          <a:chOff x="0" y="0"/>
          <a:chExt cx="0" cy="0"/>
        </a:xfrm>
      </p:grpSpPr>
      <p:sp>
        <p:nvSpPr>
          <p:cNvPr id="103" name="Google Shape;103;p29"/>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04" name="Google Shape;104;p29"/>
          <p:cNvSpPr txBox="1"/>
          <p:nvPr>
            <p:ph idx="1" type="body"/>
          </p:nvPr>
        </p:nvSpPr>
        <p:spPr>
          <a:xfrm>
            <a:off x="609600" y="1604963"/>
            <a:ext cx="5408613"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9"/>
          <p:cNvSpPr txBox="1"/>
          <p:nvPr>
            <p:ph idx="2" type="body"/>
          </p:nvPr>
        </p:nvSpPr>
        <p:spPr>
          <a:xfrm>
            <a:off x="6170613" y="1604963"/>
            <a:ext cx="5408612"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6" name="Google Shape;106;p29"/>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29"/>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8" name="Shape 108"/>
        <p:cNvGrpSpPr/>
        <p:nvPr/>
      </p:nvGrpSpPr>
      <p:grpSpPr>
        <a:xfrm>
          <a:off x="0" y="0"/>
          <a:ext cx="0" cy="0"/>
          <a:chOff x="0" y="0"/>
          <a:chExt cx="0" cy="0"/>
        </a:xfrm>
      </p:grpSpPr>
      <p:sp>
        <p:nvSpPr>
          <p:cNvPr id="109" name="Google Shape;109;p30"/>
          <p:cNvSpPr txBox="1"/>
          <p:nvPr>
            <p:ph type="title"/>
          </p:nvPr>
        </p:nvSpPr>
        <p:spPr>
          <a:xfrm>
            <a:off x="839788" y="365125"/>
            <a:ext cx="10517187" cy="132556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10" name="Google Shape;110;p30"/>
          <p:cNvSpPr txBox="1"/>
          <p:nvPr>
            <p:ph idx="1" type="body"/>
          </p:nvPr>
        </p:nvSpPr>
        <p:spPr>
          <a:xfrm>
            <a:off x="839788" y="1681163"/>
            <a:ext cx="51577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1" name="Google Shape;111;p30"/>
          <p:cNvSpPr txBox="1"/>
          <p:nvPr>
            <p:ph idx="2" type="body"/>
          </p:nvPr>
        </p:nvSpPr>
        <p:spPr>
          <a:xfrm>
            <a:off x="839788" y="2505075"/>
            <a:ext cx="51577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2" name="Google Shape;112;p30"/>
          <p:cNvSpPr txBox="1"/>
          <p:nvPr>
            <p:ph idx="3" type="body"/>
          </p:nvPr>
        </p:nvSpPr>
        <p:spPr>
          <a:xfrm>
            <a:off x="6173788" y="1681163"/>
            <a:ext cx="51831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13" name="Google Shape;113;p30"/>
          <p:cNvSpPr txBox="1"/>
          <p:nvPr>
            <p:ph idx="4" type="body"/>
          </p:nvPr>
        </p:nvSpPr>
        <p:spPr>
          <a:xfrm>
            <a:off x="6173788" y="2505075"/>
            <a:ext cx="51831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30"/>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30"/>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3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18" name="Google Shape;118;p3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3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9" name="Shape 19"/>
        <p:cNvGrpSpPr/>
        <p:nvPr/>
      </p:nvGrpSpPr>
      <p:grpSpPr>
        <a:xfrm>
          <a:off x="0" y="0"/>
          <a:ext cx="0" cy="0"/>
          <a:chOff x="0" y="0"/>
          <a:chExt cx="0" cy="0"/>
        </a:xfrm>
      </p:grpSpPr>
      <p:sp>
        <p:nvSpPr>
          <p:cNvPr id="20" name="Google Shape;20;p13"/>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21" name="Google Shape;21;p1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0" name="Shape 120"/>
        <p:cNvGrpSpPr/>
        <p:nvPr/>
      </p:nvGrpSpPr>
      <p:grpSpPr>
        <a:xfrm>
          <a:off x="0" y="0"/>
          <a:ext cx="0" cy="0"/>
          <a:chOff x="0" y="0"/>
          <a:chExt cx="0" cy="0"/>
        </a:xfrm>
      </p:grpSpPr>
      <p:sp>
        <p:nvSpPr>
          <p:cNvPr id="121" name="Google Shape;121;p32"/>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22" name="Google Shape;122;p32"/>
          <p:cNvSpPr txBox="1"/>
          <p:nvPr>
            <p:ph idx="1" type="body"/>
          </p:nvPr>
        </p:nvSpPr>
        <p:spPr>
          <a:xfrm>
            <a:off x="5183188" y="987425"/>
            <a:ext cx="6173787" cy="4873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23" name="Google Shape;123;p32"/>
          <p:cNvSpPr txBox="1"/>
          <p:nvPr>
            <p:ph idx="2"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24" name="Google Shape;124;p3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3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6" name="Shape 126"/>
        <p:cNvGrpSpPr/>
        <p:nvPr/>
      </p:nvGrpSpPr>
      <p:grpSpPr>
        <a:xfrm>
          <a:off x="0" y="0"/>
          <a:ext cx="0" cy="0"/>
          <a:chOff x="0" y="0"/>
          <a:chExt cx="0" cy="0"/>
        </a:xfrm>
      </p:grpSpPr>
      <p:sp>
        <p:nvSpPr>
          <p:cNvPr id="127" name="Google Shape;127;p33"/>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28" name="Google Shape;128;p33"/>
          <p:cNvSpPr/>
          <p:nvPr>
            <p:ph idx="2" type="pic"/>
          </p:nvPr>
        </p:nvSpPr>
        <p:spPr>
          <a:xfrm>
            <a:off x="5183188" y="987425"/>
            <a:ext cx="6173787" cy="4873625"/>
          </a:xfrm>
          <a:prstGeom prst="rect">
            <a:avLst/>
          </a:prstGeom>
          <a:noFill/>
          <a:ln>
            <a:noFill/>
          </a:ln>
        </p:spPr>
      </p:sp>
      <p:sp>
        <p:nvSpPr>
          <p:cNvPr id="129" name="Google Shape;129;p33"/>
          <p:cNvSpPr txBox="1"/>
          <p:nvPr>
            <p:ph idx="1"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30" name="Google Shape;130;p33"/>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33"/>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2" name="Shape 132"/>
        <p:cNvGrpSpPr/>
        <p:nvPr/>
      </p:nvGrpSpPr>
      <p:grpSpPr>
        <a:xfrm>
          <a:off x="0" y="0"/>
          <a:ext cx="0" cy="0"/>
          <a:chOff x="0" y="0"/>
          <a:chExt cx="0" cy="0"/>
        </a:xfrm>
      </p:grpSpPr>
      <p:sp>
        <p:nvSpPr>
          <p:cNvPr id="133" name="Google Shape;133;p3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4" name="Google Shape;134;p34"/>
          <p:cNvSpPr txBox="1"/>
          <p:nvPr>
            <p:ph idx="1" type="body"/>
          </p:nvPr>
        </p:nvSpPr>
        <p:spPr>
          <a:xfrm rot="5400000">
            <a:off x="3833019" y="-1618456"/>
            <a:ext cx="4522787" cy="10969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5" name="Google Shape;135;p3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35"/>
          <p:cNvSpPr txBox="1"/>
          <p:nvPr>
            <p:ph type="title"/>
          </p:nvPr>
        </p:nvSpPr>
        <p:spPr>
          <a:xfrm rot="5400000">
            <a:off x="7281069" y="1829594"/>
            <a:ext cx="5854700" cy="2741612"/>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139" name="Google Shape;139;p35"/>
          <p:cNvSpPr txBox="1"/>
          <p:nvPr>
            <p:ph idx="1" type="body"/>
          </p:nvPr>
        </p:nvSpPr>
        <p:spPr>
          <a:xfrm rot="5400000">
            <a:off x="1720057" y="-837407"/>
            <a:ext cx="5854700" cy="8075613"/>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0" name="Google Shape;140;p35"/>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100000"/>
              </a:lnSpc>
              <a:spcBef>
                <a:spcPts val="0"/>
              </a:spcBef>
              <a:spcAft>
                <a:spcPts val="0"/>
              </a:spcAft>
              <a:buClr>
                <a:srgbClr val="000000"/>
              </a:buClr>
              <a:buSzPts val="18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5"/>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3" name="Shape 23"/>
        <p:cNvGrpSpPr/>
        <p:nvPr/>
      </p:nvGrpSpPr>
      <p:grpSpPr>
        <a:xfrm>
          <a:off x="0" y="0"/>
          <a:ext cx="0" cy="0"/>
          <a:chOff x="0" y="0"/>
          <a:chExt cx="0" cy="0"/>
        </a:xfrm>
      </p:grpSpPr>
      <p:sp>
        <p:nvSpPr>
          <p:cNvPr id="24" name="Google Shape;24;p16"/>
          <p:cNvSpPr txBox="1"/>
          <p:nvPr>
            <p:ph type="ctrTitle"/>
          </p:nvPr>
        </p:nvSpPr>
        <p:spPr>
          <a:xfrm>
            <a:off x="1524000" y="1122363"/>
            <a:ext cx="9145588" cy="2387600"/>
          </a:xfrm>
          <a:prstGeom prst="rect">
            <a:avLst/>
          </a:prstGeom>
          <a:noFill/>
          <a:ln>
            <a:noFill/>
          </a:ln>
        </p:spPr>
        <p:txBody>
          <a:bodyPr anchorCtr="0" anchor="b" bIns="0" lIns="0" spcFirstLastPara="1" rIns="0" wrap="square" tIns="0">
            <a:noAutofit/>
          </a:bodyPr>
          <a:lstStyle>
            <a:lvl1pPr lvl="0" algn="ctr">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25" name="Google Shape;25;p16"/>
          <p:cNvSpPr txBox="1"/>
          <p:nvPr>
            <p:ph idx="1" type="subTitle"/>
          </p:nvPr>
        </p:nvSpPr>
        <p:spPr>
          <a:xfrm>
            <a:off x="1524000" y="3602038"/>
            <a:ext cx="9145588" cy="1655762"/>
          </a:xfrm>
          <a:prstGeom prst="rect">
            <a:avLst/>
          </a:prstGeom>
          <a:noFill/>
          <a:ln>
            <a:noFill/>
          </a:ln>
        </p:spPr>
        <p:txBody>
          <a:bodyPr anchorCtr="0" anchor="t" bIns="0" lIns="0" spcFirstLastPara="1" rIns="0" wrap="square" tIns="28075">
            <a:noAutofit/>
          </a:bodyPr>
          <a:lstStyle>
            <a:lvl1pPr lvl="0" algn="ctr">
              <a:lnSpc>
                <a:spcPct val="92000"/>
              </a:lnSpc>
              <a:spcBef>
                <a:spcPts val="0"/>
              </a:spcBef>
              <a:spcAft>
                <a:spcPts val="0"/>
              </a:spcAft>
              <a:buSzPts val="2400"/>
              <a:buNone/>
              <a:defRPr sz="2400"/>
            </a:lvl1pPr>
            <a:lvl2pPr lvl="1" algn="ctr">
              <a:lnSpc>
                <a:spcPct val="92000"/>
              </a:lnSpc>
              <a:spcBef>
                <a:spcPts val="1425"/>
              </a:spcBef>
              <a:spcAft>
                <a:spcPts val="0"/>
              </a:spcAft>
              <a:buSzPts val="2000"/>
              <a:buNone/>
              <a:defRPr sz="2000"/>
            </a:lvl2pPr>
            <a:lvl3pPr lvl="2" algn="ctr">
              <a:lnSpc>
                <a:spcPct val="92000"/>
              </a:lnSpc>
              <a:spcBef>
                <a:spcPts val="1138"/>
              </a:spcBef>
              <a:spcAft>
                <a:spcPts val="0"/>
              </a:spcAft>
              <a:buSzPts val="1800"/>
              <a:buNone/>
              <a:defRPr sz="1800"/>
            </a:lvl3pPr>
            <a:lvl4pPr lvl="3" algn="ctr">
              <a:lnSpc>
                <a:spcPct val="92000"/>
              </a:lnSpc>
              <a:spcBef>
                <a:spcPts val="850"/>
              </a:spcBef>
              <a:spcAft>
                <a:spcPts val="0"/>
              </a:spcAft>
              <a:buSzPts val="1600"/>
              <a:buNone/>
              <a:defRPr sz="1600"/>
            </a:lvl4pPr>
            <a:lvl5pPr lvl="4" algn="ctr">
              <a:lnSpc>
                <a:spcPct val="92000"/>
              </a:lnSpc>
              <a:spcBef>
                <a:spcPts val="575"/>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6" name="Google Shape;26;p16"/>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6"/>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7"/>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30" name="Google Shape;30;p17"/>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17"/>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7"/>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sp>
        <p:nvSpPr>
          <p:cNvPr id="34" name="Google Shape;34;p18"/>
          <p:cNvSpPr txBox="1"/>
          <p:nvPr>
            <p:ph type="title"/>
          </p:nvPr>
        </p:nvSpPr>
        <p:spPr>
          <a:xfrm>
            <a:off x="831850" y="1709738"/>
            <a:ext cx="10517188" cy="2852737"/>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60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35" name="Google Shape;35;p18"/>
          <p:cNvSpPr txBox="1"/>
          <p:nvPr>
            <p:ph idx="1" type="body"/>
          </p:nvPr>
        </p:nvSpPr>
        <p:spPr>
          <a:xfrm>
            <a:off x="831850" y="4589463"/>
            <a:ext cx="10517188" cy="15001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2400"/>
              <a:buNone/>
              <a:defRPr sz="2400"/>
            </a:lvl1pPr>
            <a:lvl2pPr indent="-228600" lvl="1" marL="914400" algn="l">
              <a:lnSpc>
                <a:spcPct val="92000"/>
              </a:lnSpc>
              <a:spcBef>
                <a:spcPts val="1425"/>
              </a:spcBef>
              <a:spcAft>
                <a:spcPts val="0"/>
              </a:spcAft>
              <a:buSzPts val="2000"/>
              <a:buNone/>
              <a:defRPr sz="2000"/>
            </a:lvl2pPr>
            <a:lvl3pPr indent="-228600" lvl="2" marL="1371600" algn="l">
              <a:lnSpc>
                <a:spcPct val="92000"/>
              </a:lnSpc>
              <a:spcBef>
                <a:spcPts val="1138"/>
              </a:spcBef>
              <a:spcAft>
                <a:spcPts val="0"/>
              </a:spcAft>
              <a:buSzPts val="1800"/>
              <a:buNone/>
              <a:defRPr sz="1800"/>
            </a:lvl3pPr>
            <a:lvl4pPr indent="-228600" lvl="3" marL="1828800" algn="l">
              <a:lnSpc>
                <a:spcPct val="92000"/>
              </a:lnSpc>
              <a:spcBef>
                <a:spcPts val="850"/>
              </a:spcBef>
              <a:spcAft>
                <a:spcPts val="0"/>
              </a:spcAft>
              <a:buSzPts val="1600"/>
              <a:buNone/>
              <a:defRPr sz="1600"/>
            </a:lvl4pPr>
            <a:lvl5pPr indent="-228600" lvl="4" marL="2286000" algn="l">
              <a:lnSpc>
                <a:spcPct val="92000"/>
              </a:lnSpc>
              <a:spcBef>
                <a:spcPts val="575"/>
              </a:spcBef>
              <a:spcAft>
                <a:spcPts val="0"/>
              </a:spcAft>
              <a:buSzPts val="1600"/>
              <a:buNone/>
              <a:defRPr sz="1600"/>
            </a:lvl5pPr>
            <a:lvl6pPr indent="-228600" lvl="5" marL="2743200" algn="l">
              <a:lnSpc>
                <a:spcPct val="90000"/>
              </a:lnSpc>
              <a:spcBef>
                <a:spcPts val="500"/>
              </a:spcBef>
              <a:spcAft>
                <a:spcPts val="0"/>
              </a:spcAft>
              <a:buClr>
                <a:schemeClr val="dk1"/>
              </a:buClr>
              <a:buSzPts val="1600"/>
              <a:buNone/>
              <a:defRPr sz="1600"/>
            </a:lvl6pPr>
            <a:lvl7pPr indent="-228600" lvl="6" marL="3200400" algn="l">
              <a:lnSpc>
                <a:spcPct val="90000"/>
              </a:lnSpc>
              <a:spcBef>
                <a:spcPts val="500"/>
              </a:spcBef>
              <a:spcAft>
                <a:spcPts val="0"/>
              </a:spcAft>
              <a:buClr>
                <a:schemeClr val="dk1"/>
              </a:buClr>
              <a:buSzPts val="1600"/>
              <a:buNone/>
              <a:defRPr sz="1600"/>
            </a:lvl7pPr>
            <a:lvl8pPr indent="-228600" lvl="7" marL="3657600" algn="l">
              <a:lnSpc>
                <a:spcPct val="90000"/>
              </a:lnSpc>
              <a:spcBef>
                <a:spcPts val="500"/>
              </a:spcBef>
              <a:spcAft>
                <a:spcPts val="0"/>
              </a:spcAft>
              <a:buClr>
                <a:schemeClr val="dk1"/>
              </a:buClr>
              <a:buSzPts val="1600"/>
              <a:buNone/>
              <a:defRPr sz="1600"/>
            </a:lvl8pPr>
            <a:lvl9pPr indent="-228600" lvl="8" marL="4114800" algn="l">
              <a:lnSpc>
                <a:spcPct val="90000"/>
              </a:lnSpc>
              <a:spcBef>
                <a:spcPts val="500"/>
              </a:spcBef>
              <a:spcAft>
                <a:spcPts val="0"/>
              </a:spcAft>
              <a:buClr>
                <a:schemeClr val="dk1"/>
              </a:buClr>
              <a:buSzPts val="1600"/>
              <a:buNone/>
              <a:defRPr sz="1600"/>
            </a:lvl9pPr>
          </a:lstStyle>
          <a:p/>
        </p:txBody>
      </p:sp>
      <p:sp>
        <p:nvSpPr>
          <p:cNvPr id="36" name="Google Shape;36;p18"/>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8"/>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9"/>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40" name="Google Shape;40;p19"/>
          <p:cNvSpPr txBox="1"/>
          <p:nvPr>
            <p:ph idx="1" type="body"/>
          </p:nvPr>
        </p:nvSpPr>
        <p:spPr>
          <a:xfrm>
            <a:off x="609600" y="1604963"/>
            <a:ext cx="5408613"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9"/>
          <p:cNvSpPr txBox="1"/>
          <p:nvPr>
            <p:ph idx="2" type="body"/>
          </p:nvPr>
        </p:nvSpPr>
        <p:spPr>
          <a:xfrm>
            <a:off x="6170613" y="1604963"/>
            <a:ext cx="5408612" cy="4522787"/>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839788" y="365125"/>
            <a:ext cx="10517187" cy="132556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46" name="Google Shape;46;p20"/>
          <p:cNvSpPr txBox="1"/>
          <p:nvPr>
            <p:ph idx="1" type="body"/>
          </p:nvPr>
        </p:nvSpPr>
        <p:spPr>
          <a:xfrm>
            <a:off x="839788" y="1681163"/>
            <a:ext cx="51577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7" name="Google Shape;47;p20"/>
          <p:cNvSpPr txBox="1"/>
          <p:nvPr>
            <p:ph idx="2" type="body"/>
          </p:nvPr>
        </p:nvSpPr>
        <p:spPr>
          <a:xfrm>
            <a:off x="839788" y="2505075"/>
            <a:ext cx="51577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20"/>
          <p:cNvSpPr txBox="1"/>
          <p:nvPr>
            <p:ph idx="3" type="body"/>
          </p:nvPr>
        </p:nvSpPr>
        <p:spPr>
          <a:xfrm>
            <a:off x="6173788" y="1681163"/>
            <a:ext cx="5183187" cy="823912"/>
          </a:xfrm>
          <a:prstGeom prst="rect">
            <a:avLst/>
          </a:prstGeom>
          <a:noFill/>
          <a:ln>
            <a:noFill/>
          </a:ln>
        </p:spPr>
        <p:txBody>
          <a:bodyPr anchorCtr="0" anchor="b" bIns="0" lIns="0" spcFirstLastPara="1" rIns="0" wrap="square" tIns="28075">
            <a:noAutofit/>
          </a:bodyPr>
          <a:lstStyle>
            <a:lvl1pPr indent="-228600" lvl="0" marL="457200" algn="l">
              <a:lnSpc>
                <a:spcPct val="92000"/>
              </a:lnSpc>
              <a:spcBef>
                <a:spcPts val="0"/>
              </a:spcBef>
              <a:spcAft>
                <a:spcPts val="0"/>
              </a:spcAft>
              <a:buSzPts val="2400"/>
              <a:buNone/>
              <a:defRPr b="1" sz="2400"/>
            </a:lvl1pPr>
            <a:lvl2pPr indent="-228600" lvl="1" marL="914400" algn="l">
              <a:lnSpc>
                <a:spcPct val="92000"/>
              </a:lnSpc>
              <a:spcBef>
                <a:spcPts val="1425"/>
              </a:spcBef>
              <a:spcAft>
                <a:spcPts val="0"/>
              </a:spcAft>
              <a:buSzPts val="2000"/>
              <a:buNone/>
              <a:defRPr b="1" sz="2000"/>
            </a:lvl2pPr>
            <a:lvl3pPr indent="-228600" lvl="2" marL="1371600" algn="l">
              <a:lnSpc>
                <a:spcPct val="92000"/>
              </a:lnSpc>
              <a:spcBef>
                <a:spcPts val="1138"/>
              </a:spcBef>
              <a:spcAft>
                <a:spcPts val="0"/>
              </a:spcAft>
              <a:buSzPts val="1800"/>
              <a:buNone/>
              <a:defRPr b="1" sz="1800"/>
            </a:lvl3pPr>
            <a:lvl4pPr indent="-228600" lvl="3" marL="1828800" algn="l">
              <a:lnSpc>
                <a:spcPct val="92000"/>
              </a:lnSpc>
              <a:spcBef>
                <a:spcPts val="850"/>
              </a:spcBef>
              <a:spcAft>
                <a:spcPts val="0"/>
              </a:spcAft>
              <a:buSzPts val="1600"/>
              <a:buNone/>
              <a:defRPr b="1" sz="1600"/>
            </a:lvl4pPr>
            <a:lvl5pPr indent="-228600" lvl="4" marL="2286000" algn="l">
              <a:lnSpc>
                <a:spcPct val="92000"/>
              </a:lnSpc>
              <a:spcBef>
                <a:spcPts val="575"/>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9" name="Google Shape;49;p20"/>
          <p:cNvSpPr txBox="1"/>
          <p:nvPr>
            <p:ph idx="4" type="body"/>
          </p:nvPr>
        </p:nvSpPr>
        <p:spPr>
          <a:xfrm>
            <a:off x="6173788" y="2505075"/>
            <a:ext cx="5183187" cy="3684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a:lvl1pPr>
            <a:lvl2pPr indent="-228600" lvl="1" marL="914400" algn="l">
              <a:lnSpc>
                <a:spcPct val="92000"/>
              </a:lnSpc>
              <a:spcBef>
                <a:spcPts val="1425"/>
              </a:spcBef>
              <a:spcAft>
                <a:spcPts val="0"/>
              </a:spcAft>
              <a:buSzPts val="1400"/>
              <a:buNone/>
              <a:defRPr/>
            </a:lvl2pPr>
            <a:lvl3pPr indent="-228600" lvl="2" marL="1371600" algn="l">
              <a:lnSpc>
                <a:spcPct val="92000"/>
              </a:lnSpc>
              <a:spcBef>
                <a:spcPts val="1138"/>
              </a:spcBef>
              <a:spcAft>
                <a:spcPts val="0"/>
              </a:spcAft>
              <a:buSzPts val="1400"/>
              <a:buNone/>
              <a:defRPr/>
            </a:lvl3pPr>
            <a:lvl4pPr indent="-228600" lvl="3" marL="1828800" algn="l">
              <a:lnSpc>
                <a:spcPct val="92000"/>
              </a:lnSpc>
              <a:spcBef>
                <a:spcPts val="850"/>
              </a:spcBef>
              <a:spcAft>
                <a:spcPts val="0"/>
              </a:spcAft>
              <a:buSzPts val="1400"/>
              <a:buNone/>
              <a:defRPr/>
            </a:lvl4pPr>
            <a:lvl5pPr indent="-228600" lvl="4" marL="2286000" algn="l">
              <a:lnSpc>
                <a:spcPct val="92000"/>
              </a:lnSpc>
              <a:spcBef>
                <a:spcPts val="575"/>
              </a:spcBef>
              <a:spcAft>
                <a:spcPts val="0"/>
              </a:spcAft>
              <a:buSzPts val="14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0"/>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2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algn="l">
              <a:lnSpc>
                <a:spcPct val="92000"/>
              </a:lnSpc>
              <a:spcBef>
                <a:spcPts val="0"/>
              </a:spcBef>
              <a:spcAft>
                <a:spcPts val="0"/>
              </a:spcAft>
              <a:buSzPts val="1400"/>
              <a:buNone/>
              <a:defRPr/>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54" name="Google Shape;54;p2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6" name="Shape 56"/>
        <p:cNvGrpSpPr/>
        <p:nvPr/>
      </p:nvGrpSpPr>
      <p:grpSpPr>
        <a:xfrm>
          <a:off x="0" y="0"/>
          <a:ext cx="0" cy="0"/>
          <a:chOff x="0" y="0"/>
          <a:chExt cx="0" cy="0"/>
        </a:xfrm>
      </p:grpSpPr>
      <p:sp>
        <p:nvSpPr>
          <p:cNvPr id="57" name="Google Shape;57;p22"/>
          <p:cNvSpPr txBox="1"/>
          <p:nvPr>
            <p:ph type="title"/>
          </p:nvPr>
        </p:nvSpPr>
        <p:spPr>
          <a:xfrm>
            <a:off x="839788" y="457200"/>
            <a:ext cx="3932237" cy="1600200"/>
          </a:xfrm>
          <a:prstGeom prst="rect">
            <a:avLst/>
          </a:prstGeom>
          <a:noFill/>
          <a:ln>
            <a:noFill/>
          </a:ln>
        </p:spPr>
        <p:txBody>
          <a:bodyPr anchorCtr="0" anchor="b" bIns="0" lIns="0" spcFirstLastPara="1" rIns="0" wrap="square" tIns="0">
            <a:noAutofit/>
          </a:bodyPr>
          <a:lstStyle>
            <a:lvl1pPr lvl="0" algn="l">
              <a:lnSpc>
                <a:spcPct val="92000"/>
              </a:lnSpc>
              <a:spcBef>
                <a:spcPts val="0"/>
              </a:spcBef>
              <a:spcAft>
                <a:spcPts val="0"/>
              </a:spcAft>
              <a:buSzPts val="1400"/>
              <a:buNone/>
              <a:defRPr sz="3200"/>
            </a:lvl1pPr>
            <a:lvl2pPr lvl="1" algn="l">
              <a:lnSpc>
                <a:spcPct val="92000"/>
              </a:lnSpc>
              <a:spcBef>
                <a:spcPts val="0"/>
              </a:spcBef>
              <a:spcAft>
                <a:spcPts val="0"/>
              </a:spcAft>
              <a:buSzPts val="1400"/>
              <a:buNone/>
              <a:defRPr/>
            </a:lvl2pPr>
            <a:lvl3pPr lvl="2" algn="l">
              <a:lnSpc>
                <a:spcPct val="92000"/>
              </a:lnSpc>
              <a:spcBef>
                <a:spcPts val="0"/>
              </a:spcBef>
              <a:spcAft>
                <a:spcPts val="0"/>
              </a:spcAft>
              <a:buSzPts val="1400"/>
              <a:buNone/>
              <a:defRPr/>
            </a:lvl3pPr>
            <a:lvl4pPr lvl="3" algn="l">
              <a:lnSpc>
                <a:spcPct val="92000"/>
              </a:lnSpc>
              <a:spcBef>
                <a:spcPts val="0"/>
              </a:spcBef>
              <a:spcAft>
                <a:spcPts val="0"/>
              </a:spcAft>
              <a:buSzPts val="1400"/>
              <a:buNone/>
              <a:defRPr/>
            </a:lvl4pPr>
            <a:lvl5pPr lvl="4" algn="l">
              <a:lnSpc>
                <a:spcPct val="92000"/>
              </a:lnSpc>
              <a:spcBef>
                <a:spcPts val="0"/>
              </a:spcBef>
              <a:spcAft>
                <a:spcPts val="0"/>
              </a:spcAft>
              <a:buSzPts val="1400"/>
              <a:buNone/>
              <a:defRPr/>
            </a:lvl5pPr>
            <a:lvl6pPr lvl="5" algn="l">
              <a:lnSpc>
                <a:spcPct val="92000"/>
              </a:lnSpc>
              <a:spcBef>
                <a:spcPts val="0"/>
              </a:spcBef>
              <a:spcAft>
                <a:spcPts val="0"/>
              </a:spcAft>
              <a:buSzPts val="1400"/>
              <a:buNone/>
              <a:defRPr/>
            </a:lvl6pPr>
            <a:lvl7pPr lvl="6" algn="l">
              <a:lnSpc>
                <a:spcPct val="92000"/>
              </a:lnSpc>
              <a:spcBef>
                <a:spcPts val="0"/>
              </a:spcBef>
              <a:spcAft>
                <a:spcPts val="0"/>
              </a:spcAft>
              <a:buSzPts val="1400"/>
              <a:buNone/>
              <a:defRPr/>
            </a:lvl7pPr>
            <a:lvl8pPr lvl="7" algn="l">
              <a:lnSpc>
                <a:spcPct val="92000"/>
              </a:lnSpc>
              <a:spcBef>
                <a:spcPts val="0"/>
              </a:spcBef>
              <a:spcAft>
                <a:spcPts val="0"/>
              </a:spcAft>
              <a:buSzPts val="1400"/>
              <a:buNone/>
              <a:defRPr/>
            </a:lvl8pPr>
            <a:lvl9pPr lvl="8" algn="l">
              <a:lnSpc>
                <a:spcPct val="92000"/>
              </a:lnSpc>
              <a:spcBef>
                <a:spcPts val="0"/>
              </a:spcBef>
              <a:spcAft>
                <a:spcPts val="0"/>
              </a:spcAft>
              <a:buSzPts val="1400"/>
              <a:buNone/>
              <a:defRPr/>
            </a:lvl9pPr>
          </a:lstStyle>
          <a:p/>
        </p:txBody>
      </p:sp>
      <p:sp>
        <p:nvSpPr>
          <p:cNvPr id="58" name="Google Shape;58;p22"/>
          <p:cNvSpPr txBox="1"/>
          <p:nvPr>
            <p:ph idx="1" type="body"/>
          </p:nvPr>
        </p:nvSpPr>
        <p:spPr>
          <a:xfrm>
            <a:off x="5183188" y="987425"/>
            <a:ext cx="6173787" cy="4873625"/>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400"/>
              <a:buNone/>
              <a:defRPr sz="3200"/>
            </a:lvl1pPr>
            <a:lvl2pPr indent="-228600" lvl="1" marL="914400" algn="l">
              <a:lnSpc>
                <a:spcPct val="92000"/>
              </a:lnSpc>
              <a:spcBef>
                <a:spcPts val="1425"/>
              </a:spcBef>
              <a:spcAft>
                <a:spcPts val="0"/>
              </a:spcAft>
              <a:buSzPts val="1400"/>
              <a:buNone/>
              <a:defRPr sz="2800"/>
            </a:lvl2pPr>
            <a:lvl3pPr indent="-228600" lvl="2" marL="1371600" algn="l">
              <a:lnSpc>
                <a:spcPct val="92000"/>
              </a:lnSpc>
              <a:spcBef>
                <a:spcPts val="1138"/>
              </a:spcBef>
              <a:spcAft>
                <a:spcPts val="0"/>
              </a:spcAft>
              <a:buSzPts val="1400"/>
              <a:buNone/>
              <a:defRPr sz="2400"/>
            </a:lvl3pPr>
            <a:lvl4pPr indent="-228600" lvl="3" marL="1828800" algn="l">
              <a:lnSpc>
                <a:spcPct val="92000"/>
              </a:lnSpc>
              <a:spcBef>
                <a:spcPts val="850"/>
              </a:spcBef>
              <a:spcAft>
                <a:spcPts val="0"/>
              </a:spcAft>
              <a:buSzPts val="1400"/>
              <a:buNone/>
              <a:defRPr sz="2000"/>
            </a:lvl4pPr>
            <a:lvl5pPr indent="-228600" lvl="4" marL="2286000" algn="l">
              <a:lnSpc>
                <a:spcPct val="92000"/>
              </a:lnSpc>
              <a:spcBef>
                <a:spcPts val="575"/>
              </a:spcBef>
              <a:spcAft>
                <a:spcPts val="0"/>
              </a:spcAft>
              <a:buSzPts val="1400"/>
              <a:buNone/>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9" name="Google Shape;59;p22"/>
          <p:cNvSpPr txBox="1"/>
          <p:nvPr>
            <p:ph idx="2" type="body"/>
          </p:nvPr>
        </p:nvSpPr>
        <p:spPr>
          <a:xfrm>
            <a:off x="839788" y="2057400"/>
            <a:ext cx="3932237" cy="3811588"/>
          </a:xfrm>
          <a:prstGeom prst="rect">
            <a:avLst/>
          </a:prstGeom>
          <a:noFill/>
          <a:ln>
            <a:noFill/>
          </a:ln>
        </p:spPr>
        <p:txBody>
          <a:bodyPr anchorCtr="0" anchor="t" bIns="0" lIns="0" spcFirstLastPara="1" rIns="0" wrap="square" tIns="28075">
            <a:noAutofit/>
          </a:bodyPr>
          <a:lstStyle>
            <a:lvl1pPr indent="-228600" lvl="0" marL="457200" algn="l">
              <a:lnSpc>
                <a:spcPct val="92000"/>
              </a:lnSpc>
              <a:spcBef>
                <a:spcPts val="0"/>
              </a:spcBef>
              <a:spcAft>
                <a:spcPts val="0"/>
              </a:spcAft>
              <a:buSzPts val="1600"/>
              <a:buNone/>
              <a:defRPr sz="1600"/>
            </a:lvl1pPr>
            <a:lvl2pPr indent="-228600" lvl="1" marL="914400" algn="l">
              <a:lnSpc>
                <a:spcPct val="92000"/>
              </a:lnSpc>
              <a:spcBef>
                <a:spcPts val="1425"/>
              </a:spcBef>
              <a:spcAft>
                <a:spcPts val="0"/>
              </a:spcAft>
              <a:buSzPts val="1400"/>
              <a:buNone/>
              <a:defRPr sz="1400"/>
            </a:lvl2pPr>
            <a:lvl3pPr indent="-228600" lvl="2" marL="1371600" algn="l">
              <a:lnSpc>
                <a:spcPct val="92000"/>
              </a:lnSpc>
              <a:spcBef>
                <a:spcPts val="1138"/>
              </a:spcBef>
              <a:spcAft>
                <a:spcPts val="0"/>
              </a:spcAft>
              <a:buSzPts val="1200"/>
              <a:buNone/>
              <a:defRPr sz="1200"/>
            </a:lvl3pPr>
            <a:lvl4pPr indent="-228600" lvl="3" marL="1828800" algn="l">
              <a:lnSpc>
                <a:spcPct val="92000"/>
              </a:lnSpc>
              <a:spcBef>
                <a:spcPts val="850"/>
              </a:spcBef>
              <a:spcAft>
                <a:spcPts val="0"/>
              </a:spcAft>
              <a:buSzPts val="1000"/>
              <a:buNone/>
              <a:defRPr sz="1000"/>
            </a:lvl4pPr>
            <a:lvl5pPr indent="-228600" lvl="4" marL="2286000" algn="l">
              <a:lnSpc>
                <a:spcPct val="92000"/>
              </a:lnSpc>
              <a:spcBef>
                <a:spcPts val="575"/>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0" name="Google Shape;60;p22"/>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algn="l">
              <a:lnSpc>
                <a:spcPct val="93000"/>
              </a:lnSpc>
              <a:spcBef>
                <a:spcPts val="0"/>
              </a:spcBef>
              <a:spcAft>
                <a:spcPts val="0"/>
              </a:spcAft>
              <a:buClr>
                <a:srgbClr val="000000"/>
              </a:buClr>
              <a:buSzPts val="1800"/>
              <a:buFont typeface="Aria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2"/>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 name="Shape 10"/>
        <p:cNvGrpSpPr/>
        <p:nvPr/>
      </p:nvGrpSpPr>
      <p:grpSpPr>
        <a:xfrm>
          <a:off x="0" y="0"/>
          <a:ext cx="0" cy="0"/>
          <a:chOff x="0" y="0"/>
          <a:chExt cx="0" cy="0"/>
        </a:xfrm>
      </p:grpSpPr>
      <p:sp>
        <p:nvSpPr>
          <p:cNvPr id="11" name="Google Shape;11;p11"/>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2" name="Google Shape;12;p11"/>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13" name="Google Shape;13;p11"/>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14" name="Google Shape;14;p11"/>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92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15" name="Google Shape;15;p11"/>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 name="Shape 78"/>
        <p:cNvGrpSpPr/>
        <p:nvPr/>
      </p:nvGrpSpPr>
      <p:grpSpPr>
        <a:xfrm>
          <a:off x="0" y="0"/>
          <a:ext cx="0" cy="0"/>
          <a:chOff x="0" y="0"/>
          <a:chExt cx="0" cy="0"/>
        </a:xfrm>
      </p:grpSpPr>
      <p:sp>
        <p:nvSpPr>
          <p:cNvPr id="79" name="Google Shape;79;p14"/>
          <p:cNvSpPr txBox="1"/>
          <p:nvPr>
            <p:ph idx="10" type="dt"/>
          </p:nvPr>
        </p:nvSpPr>
        <p:spPr>
          <a:xfrm>
            <a:off x="838200" y="6356350"/>
            <a:ext cx="2740025" cy="361950"/>
          </a:xfrm>
          <a:prstGeom prst="rect">
            <a:avLst/>
          </a:prstGeom>
          <a:noFill/>
          <a:ln>
            <a:noFill/>
          </a:ln>
        </p:spPr>
        <p:txBody>
          <a:bodyPr anchorCtr="0" anchor="t" bIns="45000" lIns="90000" spcFirstLastPara="1" rIns="90000" wrap="square" tIns="45000">
            <a:noAutofit/>
          </a:bodyPr>
          <a:lstStyle>
            <a:lvl1pPr lv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80" name="Google Shape;80;p14"/>
          <p:cNvSpPr txBox="1"/>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t/>
            </a:r>
            <a:endParaRPr b="0" i="0" sz="1800" u="none" cap="none" strike="noStrike">
              <a:solidFill>
                <a:schemeClr val="lt1"/>
              </a:solidFill>
              <a:latin typeface="Arial"/>
              <a:ea typeface="Arial"/>
              <a:cs typeface="Arial"/>
              <a:sym typeface="Arial"/>
            </a:endParaRPr>
          </a:p>
        </p:txBody>
      </p:sp>
      <p:sp>
        <p:nvSpPr>
          <p:cNvPr id="81" name="Google Shape;81;p14"/>
          <p:cNvSpPr txBox="1"/>
          <p:nvPr>
            <p:ph idx="12" type="sldNum"/>
          </p:nvPr>
        </p:nvSpPr>
        <p:spPr>
          <a:xfrm>
            <a:off x="8610600" y="6356350"/>
            <a:ext cx="2740025" cy="361950"/>
          </a:xfrm>
          <a:prstGeom prst="rect">
            <a:avLst/>
          </a:prstGeom>
          <a:noFill/>
          <a:ln>
            <a:noFill/>
          </a:ln>
        </p:spPr>
        <p:txBody>
          <a:bodyPr anchorCtr="0" anchor="t" bIns="45000" lIns="90000" spcFirstLastPara="1" rIns="90000" wrap="square" tIns="45000">
            <a:noAutofit/>
          </a:bodyPr>
          <a:lstStyle>
            <a:lvl1pPr indent="0" lvl="0"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1pPr>
            <a:lvl2pPr indent="0" lvl="1"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2pPr>
            <a:lvl3pPr indent="0" lvl="2"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3pPr>
            <a:lvl4pPr indent="0" lvl="3"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4pPr>
            <a:lvl5pPr indent="0" lvl="4"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5pPr>
            <a:lvl6pPr indent="0" lvl="5"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6pPr>
            <a:lvl7pPr indent="0" lvl="6"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7pPr>
            <a:lvl8pPr indent="0" lvl="7"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8pPr>
            <a:lvl9pPr indent="0" lvl="8" marL="0" marR="0" rtl="0" algn="l">
              <a:lnSpc>
                <a:spcPct val="100000"/>
              </a:lnSpc>
              <a:spcBef>
                <a:spcPts val="0"/>
              </a:spcBef>
              <a:spcAft>
                <a:spcPts val="0"/>
              </a:spcAft>
              <a:buClr>
                <a:srgbClr val="000000"/>
              </a:buClr>
              <a:buSzPts val="1800"/>
              <a:buFont typeface="Calibri"/>
              <a:buNone/>
              <a:defRPr b="0" i="0" sz="1800" u="none" cap="none" strike="noStrike">
                <a:solidFill>
                  <a:srgbClr val="00000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US"/>
              <a:t>‹#›</a:t>
            </a:fld>
            <a:endParaRPr/>
          </a:p>
        </p:txBody>
      </p:sp>
      <p:sp>
        <p:nvSpPr>
          <p:cNvPr id="82" name="Google Shape;82;p14"/>
          <p:cNvSpPr txBox="1"/>
          <p:nvPr>
            <p:ph type="title"/>
          </p:nvPr>
        </p:nvSpPr>
        <p:spPr>
          <a:xfrm>
            <a:off x="609600" y="273050"/>
            <a:ext cx="10969625" cy="1141413"/>
          </a:xfrm>
          <a:prstGeom prst="rect">
            <a:avLst/>
          </a:prstGeom>
          <a:noFill/>
          <a:ln>
            <a:noFill/>
          </a:ln>
        </p:spPr>
        <p:txBody>
          <a:bodyPr anchorCtr="0" anchor="ctr" bIns="0" lIns="0" spcFirstLastPara="1" rIns="0" wrap="square" tIns="0">
            <a:noAutofit/>
          </a:bodyPr>
          <a:lstStyle>
            <a:lvl1pPr lvl="0"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1pPr>
            <a:lvl2pPr lvl="1"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2pPr>
            <a:lvl3pPr lvl="2"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3pPr>
            <a:lvl4pPr lvl="3"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4pPr>
            <a:lvl5pPr lvl="4"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5pPr>
            <a:lvl6pPr lvl="5"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6pPr>
            <a:lvl7pPr lvl="6"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7pPr>
            <a:lvl8pPr lvl="7"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8pPr>
            <a:lvl9pPr lvl="8" marR="0" rtl="0" algn="l">
              <a:lnSpc>
                <a:spcPct val="92000"/>
              </a:lnSpc>
              <a:spcBef>
                <a:spcPts val="0"/>
              </a:spcBef>
              <a:spcAft>
                <a:spcPts val="0"/>
              </a:spcAft>
              <a:buSzPts val="1400"/>
              <a:buNone/>
              <a:defRPr b="0" i="0" sz="1600" u="none" cap="none" strike="noStrike">
                <a:solidFill>
                  <a:srgbClr val="000000"/>
                </a:solidFill>
                <a:latin typeface="Calibri"/>
                <a:ea typeface="Calibri"/>
                <a:cs typeface="Calibri"/>
                <a:sym typeface="Calibri"/>
              </a:defRPr>
            </a:lvl9pPr>
          </a:lstStyle>
          <a:p/>
        </p:txBody>
      </p:sp>
      <p:sp>
        <p:nvSpPr>
          <p:cNvPr id="83" name="Google Shape;83;p14"/>
          <p:cNvSpPr txBox="1"/>
          <p:nvPr>
            <p:ph idx="1" type="body"/>
          </p:nvPr>
        </p:nvSpPr>
        <p:spPr>
          <a:xfrm>
            <a:off x="609600" y="1604963"/>
            <a:ext cx="10969625" cy="4522787"/>
          </a:xfrm>
          <a:prstGeom prst="rect">
            <a:avLst/>
          </a:prstGeom>
          <a:noFill/>
          <a:ln>
            <a:noFill/>
          </a:ln>
        </p:spPr>
        <p:txBody>
          <a:bodyPr anchorCtr="0" anchor="t" bIns="0" lIns="0" spcFirstLastPara="1" rIns="0" wrap="square" tIns="28075">
            <a:noAutofit/>
          </a:bodyPr>
          <a:lstStyle>
            <a:lvl1pPr indent="-228600" lvl="0" marL="457200" marR="0" rtl="0" algn="l">
              <a:lnSpc>
                <a:spcPct val="92000"/>
              </a:lnSpc>
              <a:spcBef>
                <a:spcPts val="0"/>
              </a:spcBef>
              <a:spcAft>
                <a:spcPts val="0"/>
              </a:spcAft>
              <a:buSzPts val="1400"/>
              <a:buNone/>
              <a:defRPr b="0" i="0" sz="2800" u="none" cap="none" strike="noStrike">
                <a:solidFill>
                  <a:srgbClr val="000000"/>
                </a:solidFill>
                <a:latin typeface="Calibri"/>
                <a:ea typeface="Calibri"/>
                <a:cs typeface="Calibri"/>
                <a:sym typeface="Calibri"/>
              </a:defRPr>
            </a:lvl1pPr>
            <a:lvl2pPr indent="-228600" lvl="1" marL="914400" marR="0" rtl="0" algn="l">
              <a:lnSpc>
                <a:spcPct val="92000"/>
              </a:lnSpc>
              <a:spcBef>
                <a:spcPts val="1425"/>
              </a:spcBef>
              <a:spcAft>
                <a:spcPts val="0"/>
              </a:spcAft>
              <a:buSzPts val="1400"/>
              <a:buNone/>
              <a:defRPr b="0" i="0" sz="2000" u="none" cap="none" strike="noStrike">
                <a:solidFill>
                  <a:srgbClr val="000000"/>
                </a:solidFill>
                <a:latin typeface="Calibri"/>
                <a:ea typeface="Calibri"/>
                <a:cs typeface="Calibri"/>
                <a:sym typeface="Calibri"/>
              </a:defRPr>
            </a:lvl2pPr>
            <a:lvl3pPr indent="-228600" lvl="2" marL="1371600" marR="0" rtl="0" algn="l">
              <a:lnSpc>
                <a:spcPct val="92000"/>
              </a:lnSpc>
              <a:spcBef>
                <a:spcPts val="1138"/>
              </a:spcBef>
              <a:spcAft>
                <a:spcPts val="0"/>
              </a:spcAft>
              <a:buSzPts val="1400"/>
              <a:buNone/>
              <a:defRPr b="0" i="0" sz="1800" u="none" cap="none" strike="noStrike">
                <a:solidFill>
                  <a:srgbClr val="000000"/>
                </a:solidFill>
                <a:latin typeface="Calibri"/>
                <a:ea typeface="Calibri"/>
                <a:cs typeface="Calibri"/>
                <a:sym typeface="Calibri"/>
              </a:defRPr>
            </a:lvl3pPr>
            <a:lvl4pPr indent="-228600" lvl="3" marL="1828800" marR="0" rtl="0" algn="l">
              <a:lnSpc>
                <a:spcPct val="92000"/>
              </a:lnSpc>
              <a:spcBef>
                <a:spcPts val="850"/>
              </a:spcBef>
              <a:spcAft>
                <a:spcPts val="0"/>
              </a:spcAft>
              <a:buSzPts val="1400"/>
              <a:buNone/>
              <a:defRPr b="0" i="0" sz="1800" u="none" cap="none" strike="noStrike">
                <a:solidFill>
                  <a:srgbClr val="000000"/>
                </a:solidFill>
                <a:latin typeface="Calibri"/>
                <a:ea typeface="Calibri"/>
                <a:cs typeface="Calibri"/>
                <a:sym typeface="Calibri"/>
              </a:defRPr>
            </a:lvl4pPr>
            <a:lvl5pPr indent="-228600" lvl="4" marL="2286000" marR="0" rtl="0" algn="l">
              <a:lnSpc>
                <a:spcPct val="92000"/>
              </a:lnSpc>
              <a:spcBef>
                <a:spcPts val="575"/>
              </a:spcBef>
              <a:spcAft>
                <a:spcPts val="0"/>
              </a:spcAft>
              <a:buSzPts val="1400"/>
              <a:buNone/>
              <a:defRPr b="0" i="0" sz="2000" u="none" cap="none" strike="noStrike">
                <a:solidFill>
                  <a:srgbClr val="000000"/>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jpg"/><Relationship Id="rId4" Type="http://schemas.openxmlformats.org/officeDocument/2006/relationships/image" Target="../media/image8.jpg"/><Relationship Id="rId5" Type="http://schemas.openxmlformats.org/officeDocument/2006/relationships/image" Target="../media/image10.jpg"/><Relationship Id="rId6" Type="http://schemas.openxmlformats.org/officeDocument/2006/relationships/image" Target="../media/image5.jpg"/><Relationship Id="rId7" Type="http://schemas.openxmlformats.org/officeDocument/2006/relationships/image" Target="../media/image3.jpg"/><Relationship Id="rId8"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4.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5.jpg"/><Relationship Id="rId4" Type="http://schemas.openxmlformats.org/officeDocument/2006/relationships/image" Target="../media/image7.jpg"/><Relationship Id="rId5" Type="http://schemas.openxmlformats.org/officeDocument/2006/relationships/image" Target="../media/image1.jpg"/><Relationship Id="rId6" Type="http://schemas.openxmlformats.org/officeDocument/2006/relationships/image" Target="../media/image6.jpg"/><Relationship Id="rId7"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1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6" name="Shape 146"/>
        <p:cNvGrpSpPr/>
        <p:nvPr/>
      </p:nvGrpSpPr>
      <p:grpSpPr>
        <a:xfrm>
          <a:off x="0" y="0"/>
          <a:ext cx="0" cy="0"/>
          <a:chOff x="0" y="0"/>
          <a:chExt cx="0" cy="0"/>
        </a:xfrm>
      </p:grpSpPr>
      <p:pic>
        <p:nvPicPr>
          <p:cNvPr descr="A cartoon character on a planet&#10;&#10;Description automatically generated" id="147" name="Google Shape;147;p1"/>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48" name="Google Shape;148;p1"/>
          <p:cNvSpPr txBox="1"/>
          <p:nvPr/>
        </p:nvSpPr>
        <p:spPr>
          <a:xfrm>
            <a:off x="4496594" y="533400"/>
            <a:ext cx="7223125" cy="1965325"/>
          </a:xfrm>
          <a:prstGeom prst="rect">
            <a:avLst/>
          </a:prstGeom>
          <a:noFill/>
          <a:ln>
            <a:noFill/>
          </a:ln>
        </p:spPr>
        <p:txBody>
          <a:bodyPr anchorCtr="0" anchor="t" bIns="45000" lIns="90000" spcFirstLastPara="1" rIns="90000" wrap="square" tIns="103300">
            <a:noAutofit/>
          </a:bodyPr>
          <a:lstStyle/>
          <a:p>
            <a:pPr indent="0" lvl="0" marL="0" marR="0" rtl="0" algn="ctr">
              <a:lnSpc>
                <a:spcPct val="93000"/>
              </a:lnSpc>
              <a:spcBef>
                <a:spcPts val="0"/>
              </a:spcBef>
              <a:spcAft>
                <a:spcPts val="0"/>
              </a:spcAft>
              <a:buClr>
                <a:schemeClr val="lt1"/>
              </a:buClr>
              <a:buSzPts val="8000"/>
              <a:buFont typeface="Times New Roman"/>
              <a:buNone/>
            </a:pPr>
            <a:r>
              <a:rPr b="1" i="0" lang="en-US" sz="8000" u="none" cap="none" strike="noStrike">
                <a:solidFill>
                  <a:schemeClr val="lt1"/>
                </a:solidFill>
                <a:latin typeface="Arial"/>
                <a:ea typeface="Arial"/>
                <a:cs typeface="Arial"/>
                <a:sym typeface="Arial"/>
              </a:rPr>
              <a:t>Keeping a Journal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descr="Cartoon character with white text&#10;&#10;Description automatically generated with medium confidence" id="230" name="Google Shape;230;p10"/>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31" name="Google Shape;231;p10"/>
          <p:cNvSpPr/>
          <p:nvPr/>
        </p:nvSpPr>
        <p:spPr>
          <a:xfrm>
            <a:off x="839788" y="1985963"/>
            <a:ext cx="2454275" cy="1400175"/>
          </a:xfrm>
          <a:prstGeom prst="roundRect">
            <a:avLst>
              <a:gd fmla="val 16667" name="adj"/>
            </a:avLst>
          </a:prstGeom>
          <a:solidFill>
            <a:srgbClr val="FFC000"/>
          </a:solidFill>
          <a:ln cap="flat" cmpd="sng" w="12700">
            <a:solidFill>
              <a:srgbClr val="00946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Times New Roman"/>
              <a:buNone/>
            </a:pPr>
            <a:r>
              <a:rPr b="0" i="0" lang="en-US" sz="1800" u="none" cap="none" strike="noStrike">
                <a:solidFill>
                  <a:schemeClr val="dk1"/>
                </a:solidFill>
                <a:latin typeface="Arial"/>
                <a:ea typeface="Arial"/>
                <a:cs typeface="Arial"/>
                <a:sym typeface="Arial"/>
              </a:rPr>
              <a:t>Let’s try different vegetables and see what happens.</a:t>
            </a:r>
            <a:endParaRPr/>
          </a:p>
          <a:p>
            <a:pPr indent="0" lvl="0" marL="0" marR="0" rtl="0" algn="ctr">
              <a:lnSpc>
                <a:spcPct val="93000"/>
              </a:lnSpc>
              <a:spcBef>
                <a:spcPts val="0"/>
              </a:spcBef>
              <a:spcAft>
                <a:spcPts val="0"/>
              </a:spcAft>
              <a:buClr>
                <a:srgbClr val="000000"/>
              </a:buClr>
              <a:buSzPts val="1800"/>
              <a:buFont typeface="Times New Roman"/>
              <a:buNone/>
            </a:pPr>
            <a:r>
              <a:t/>
            </a:r>
            <a:endParaRPr b="0" i="0" sz="1800" u="sng" cap="none" strike="noStrike">
              <a:solidFill>
                <a:schemeClr val="lt1"/>
              </a:solidFill>
              <a:latin typeface="Arial"/>
              <a:ea typeface="Arial"/>
              <a:cs typeface="Arial"/>
              <a:sym typeface="Arial"/>
            </a:endParaRPr>
          </a:p>
        </p:txBody>
      </p:sp>
      <p:pic>
        <p:nvPicPr>
          <p:cNvPr descr="http://www.mricons.com/store/png/124258_43263_128_monotone_pen_write_icon.png" id="232" name="Google Shape;232;p10"/>
          <p:cNvPicPr preferRelativeResize="0"/>
          <p:nvPr/>
        </p:nvPicPr>
        <p:blipFill rotWithShape="1">
          <a:blip r:embed="rId4">
            <a:alphaModFix/>
          </a:blip>
          <a:srcRect b="0" l="0" r="0" t="0"/>
          <a:stretch/>
        </p:blipFill>
        <p:spPr>
          <a:xfrm>
            <a:off x="2211388" y="2270125"/>
            <a:ext cx="1219200" cy="1208088"/>
          </a:xfrm>
          <a:prstGeom prst="rect">
            <a:avLst/>
          </a:prstGeom>
          <a:noFill/>
          <a:ln>
            <a:noFill/>
          </a:ln>
        </p:spPr>
      </p:pic>
      <p:sp>
        <p:nvSpPr>
          <p:cNvPr id="233" name="Google Shape;233;p10"/>
          <p:cNvSpPr txBox="1"/>
          <p:nvPr/>
        </p:nvSpPr>
        <p:spPr>
          <a:xfrm>
            <a:off x="687388" y="1219200"/>
            <a:ext cx="8724900" cy="436563"/>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2400"/>
              <a:buFont typeface="Times New Roman"/>
              <a:buNone/>
            </a:pPr>
            <a:r>
              <a:rPr b="0" i="0" lang="en-US" sz="2400" u="none" cap="none" strike="noStrike">
                <a:solidFill>
                  <a:schemeClr val="dk1"/>
                </a:solidFill>
                <a:latin typeface="Comic Sans MS"/>
                <a:ea typeface="Comic Sans MS"/>
                <a:cs typeface="Comic Sans MS"/>
                <a:sym typeface="Comic Sans MS"/>
              </a:rPr>
              <a:t>As you take this course, you will see this icon on the slides. </a:t>
            </a:r>
            <a:endParaRPr/>
          </a:p>
        </p:txBody>
      </p:sp>
      <p:sp>
        <p:nvSpPr>
          <p:cNvPr id="234" name="Google Shape;234;p10"/>
          <p:cNvSpPr txBox="1"/>
          <p:nvPr/>
        </p:nvSpPr>
        <p:spPr>
          <a:xfrm>
            <a:off x="3452813" y="1866900"/>
            <a:ext cx="5334000" cy="1637949"/>
          </a:xfrm>
          <a:prstGeom prst="rect">
            <a:avLst/>
          </a:prstGeom>
          <a:noFill/>
          <a:ln>
            <a:noFill/>
          </a:ln>
        </p:spPr>
        <p:txBody>
          <a:bodyPr anchorCtr="0" anchor="t" bIns="45700" lIns="91425" spcFirstLastPara="1" rIns="91425" wrap="square" tIns="45700">
            <a:spAutoFit/>
          </a:bodyPr>
          <a:lstStyle/>
          <a:p>
            <a:pPr indent="0" lvl="0" marL="0" marR="0" rtl="0" algn="l">
              <a:lnSpc>
                <a:spcPct val="93000"/>
              </a:lnSpc>
              <a:spcBef>
                <a:spcPts val="0"/>
              </a:spcBef>
              <a:spcAft>
                <a:spcPts val="0"/>
              </a:spcAft>
              <a:buClr>
                <a:srgbClr val="000000"/>
              </a:buClr>
              <a:buSzPts val="3600"/>
              <a:buFont typeface="Times New Roman"/>
              <a:buNone/>
            </a:pPr>
            <a:r>
              <a:rPr b="1" i="0" lang="en-US" sz="3600" u="none" cap="none" strike="noStrike">
                <a:solidFill>
                  <a:schemeClr val="dk1"/>
                </a:solidFill>
                <a:latin typeface="Arial"/>
                <a:ea typeface="Arial"/>
                <a:cs typeface="Arial"/>
                <a:sym typeface="Arial"/>
              </a:rPr>
              <a:t>This tells you when to record something in your journal.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53" name="Shape 153"/>
        <p:cNvGrpSpPr/>
        <p:nvPr/>
      </p:nvGrpSpPr>
      <p:grpSpPr>
        <a:xfrm>
          <a:off x="0" y="0"/>
          <a:ext cx="0" cy="0"/>
          <a:chOff x="0" y="0"/>
          <a:chExt cx="0" cy="0"/>
        </a:xfrm>
      </p:grpSpPr>
      <p:pic>
        <p:nvPicPr>
          <p:cNvPr descr="Cartoon character with white text&#10;&#10;Description automatically generated with medium confidence" id="154" name="Google Shape;154;p2"/>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55" name="Google Shape;155;p2"/>
          <p:cNvPicPr preferRelativeResize="0"/>
          <p:nvPr/>
        </p:nvPicPr>
        <p:blipFill rotWithShape="1">
          <a:blip r:embed="rId4">
            <a:alphaModFix/>
          </a:blip>
          <a:srcRect b="0" l="0" r="0" t="0"/>
          <a:stretch/>
        </p:blipFill>
        <p:spPr>
          <a:xfrm rot="-840000">
            <a:off x="650875" y="1630363"/>
            <a:ext cx="3022600" cy="2559050"/>
          </a:xfrm>
          <a:prstGeom prst="rect">
            <a:avLst/>
          </a:prstGeom>
          <a:noFill/>
          <a:ln>
            <a:noFill/>
          </a:ln>
        </p:spPr>
      </p:pic>
      <p:pic>
        <p:nvPicPr>
          <p:cNvPr id="156" name="Google Shape;156;p2"/>
          <p:cNvPicPr preferRelativeResize="0"/>
          <p:nvPr/>
        </p:nvPicPr>
        <p:blipFill rotWithShape="1">
          <a:blip r:embed="rId5">
            <a:alphaModFix/>
          </a:blip>
          <a:srcRect b="0" l="0" r="0" t="0"/>
          <a:stretch/>
        </p:blipFill>
        <p:spPr>
          <a:xfrm rot="240000">
            <a:off x="5367338" y="3473450"/>
            <a:ext cx="2901950" cy="1992313"/>
          </a:xfrm>
          <a:prstGeom prst="rect">
            <a:avLst/>
          </a:prstGeom>
          <a:noFill/>
          <a:ln>
            <a:noFill/>
          </a:ln>
        </p:spPr>
      </p:pic>
      <p:pic>
        <p:nvPicPr>
          <p:cNvPr id="157" name="Google Shape;157;p2"/>
          <p:cNvPicPr preferRelativeResize="0"/>
          <p:nvPr/>
        </p:nvPicPr>
        <p:blipFill rotWithShape="1">
          <a:blip r:embed="rId6">
            <a:alphaModFix/>
          </a:blip>
          <a:srcRect b="0" l="0" r="0" t="0"/>
          <a:stretch/>
        </p:blipFill>
        <p:spPr>
          <a:xfrm rot="-1740000">
            <a:off x="2381250" y="3144838"/>
            <a:ext cx="2466975" cy="1771650"/>
          </a:xfrm>
          <a:prstGeom prst="rect">
            <a:avLst/>
          </a:prstGeom>
          <a:noFill/>
          <a:ln>
            <a:noFill/>
          </a:ln>
        </p:spPr>
      </p:pic>
      <p:pic>
        <p:nvPicPr>
          <p:cNvPr id="158" name="Google Shape;158;p2"/>
          <p:cNvPicPr preferRelativeResize="0"/>
          <p:nvPr/>
        </p:nvPicPr>
        <p:blipFill rotWithShape="1">
          <a:blip r:embed="rId7">
            <a:alphaModFix/>
          </a:blip>
          <a:srcRect b="0" l="0" r="0" t="0"/>
          <a:stretch/>
        </p:blipFill>
        <p:spPr>
          <a:xfrm rot="840000">
            <a:off x="4108450" y="1590675"/>
            <a:ext cx="2781300" cy="1790700"/>
          </a:xfrm>
          <a:prstGeom prst="rect">
            <a:avLst/>
          </a:prstGeom>
          <a:noFill/>
          <a:ln>
            <a:noFill/>
          </a:ln>
        </p:spPr>
      </p:pic>
      <p:pic>
        <p:nvPicPr>
          <p:cNvPr id="159" name="Google Shape;159;p2"/>
          <p:cNvPicPr preferRelativeResize="0"/>
          <p:nvPr/>
        </p:nvPicPr>
        <p:blipFill rotWithShape="1">
          <a:blip r:embed="rId8">
            <a:alphaModFix/>
          </a:blip>
          <a:srcRect b="0" l="0" r="0" t="0"/>
          <a:stretch/>
        </p:blipFill>
        <p:spPr>
          <a:xfrm rot="-1680000">
            <a:off x="6699250" y="1636713"/>
            <a:ext cx="2543175" cy="1733550"/>
          </a:xfrm>
          <a:prstGeom prst="rect">
            <a:avLst/>
          </a:prstGeom>
          <a:noFill/>
          <a:ln>
            <a:noFill/>
          </a:ln>
        </p:spPr>
      </p:pic>
      <p:sp>
        <p:nvSpPr>
          <p:cNvPr id="160" name="Google Shape;160;p2"/>
          <p:cNvSpPr txBox="1"/>
          <p:nvPr/>
        </p:nvSpPr>
        <p:spPr>
          <a:xfrm>
            <a:off x="1554163" y="203200"/>
            <a:ext cx="6308725" cy="1111250"/>
          </a:xfrm>
          <a:prstGeom prst="rect">
            <a:avLst/>
          </a:prstGeom>
          <a:noFill/>
          <a:ln>
            <a:noFill/>
          </a:ln>
        </p:spPr>
        <p:txBody>
          <a:bodyPr anchorCtr="0" anchor="t" bIns="45000" lIns="90000" spcFirstLastPara="1" rIns="90000" wrap="square" tIns="108350">
            <a:noAutofit/>
          </a:bodyPr>
          <a:lstStyle/>
          <a:p>
            <a:pPr indent="0" lvl="0" marL="0" marR="0" rtl="0" algn="ctr">
              <a:lnSpc>
                <a:spcPct val="93000"/>
              </a:lnSpc>
              <a:spcBef>
                <a:spcPts val="0"/>
              </a:spcBef>
              <a:spcAft>
                <a:spcPts val="0"/>
              </a:spcAft>
              <a:buClr>
                <a:srgbClr val="000000"/>
              </a:buClr>
              <a:buSzPts val="7200"/>
              <a:buFont typeface="Times New Roman"/>
              <a:buNone/>
            </a:pPr>
            <a:r>
              <a:rPr b="0" i="0" lang="en-US" sz="7200" u="none" cap="none" strike="noStrike">
                <a:solidFill>
                  <a:srgbClr val="000000"/>
                </a:solidFill>
                <a:latin typeface="Arial"/>
                <a:ea typeface="Arial"/>
                <a:cs typeface="Arial"/>
                <a:sym typeface="Arial"/>
              </a:rPr>
              <a:t>Journals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65" name="Shape 165"/>
        <p:cNvGrpSpPr/>
        <p:nvPr/>
      </p:nvGrpSpPr>
      <p:grpSpPr>
        <a:xfrm>
          <a:off x="0" y="0"/>
          <a:ext cx="0" cy="0"/>
          <a:chOff x="0" y="0"/>
          <a:chExt cx="0" cy="0"/>
        </a:xfrm>
      </p:grpSpPr>
      <p:pic>
        <p:nvPicPr>
          <p:cNvPr descr="A cartoon of a person and person&#10;&#10;Description automatically generated" id="166" name="Google Shape;166;p3"/>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67" name="Google Shape;167;p3"/>
          <p:cNvPicPr preferRelativeResize="0"/>
          <p:nvPr/>
        </p:nvPicPr>
        <p:blipFill rotWithShape="1">
          <a:blip r:embed="rId4">
            <a:alphaModFix/>
          </a:blip>
          <a:srcRect b="0" l="0" r="0" t="0"/>
          <a:stretch/>
        </p:blipFill>
        <p:spPr>
          <a:xfrm rot="780000">
            <a:off x="6235770" y="867344"/>
            <a:ext cx="1908175" cy="2581275"/>
          </a:xfrm>
          <a:prstGeom prst="round2DiagRect">
            <a:avLst>
              <a:gd fmla="val 16667" name="adj1"/>
              <a:gd fmla="val 0" name="adj2"/>
            </a:avLst>
          </a:prstGeom>
          <a:noFill/>
          <a:ln cap="sq" cmpd="sng" w="88900">
            <a:solidFill>
              <a:srgbClr val="FFFFFF"/>
            </a:solidFill>
            <a:prstDash val="solid"/>
            <a:miter lim="800000"/>
            <a:headEnd len="sm" w="sm" type="none"/>
            <a:tailEnd len="sm" w="sm" type="none"/>
          </a:ln>
          <a:effectLst>
            <a:outerShdw blurRad="254000" rotWithShape="0" algn="tl">
              <a:srgbClr val="000000">
                <a:alpha val="42745"/>
              </a:srgbClr>
            </a:outerShdw>
          </a:effectLst>
        </p:spPr>
      </p:pic>
      <p:sp>
        <p:nvSpPr>
          <p:cNvPr id="168" name="Google Shape;168;p3"/>
          <p:cNvSpPr/>
          <p:nvPr/>
        </p:nvSpPr>
        <p:spPr>
          <a:xfrm>
            <a:off x="762794" y="685799"/>
            <a:ext cx="5745162" cy="2376488"/>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Calibri"/>
                <a:ea typeface="Calibri"/>
                <a:cs typeface="Calibri"/>
                <a:sym typeface="Calibri"/>
              </a:rPr>
              <a:t>Inventors, engineers, makers, artists and scientists all keep written records of their </a:t>
            </a:r>
            <a:endParaRPr/>
          </a:p>
          <a:p>
            <a:pPr indent="0" lvl="0" marL="0" marR="0" rtl="0" algn="l">
              <a:lnSpc>
                <a:spcPct val="100000"/>
              </a:lnSpc>
              <a:spcBef>
                <a:spcPts val="0"/>
              </a:spcBef>
              <a:spcAft>
                <a:spcPts val="0"/>
              </a:spcAft>
              <a:buClr>
                <a:srgbClr val="000000"/>
              </a:buClr>
              <a:buSzPts val="3600"/>
              <a:buFont typeface="Times New Roman"/>
              <a:buNone/>
            </a:pPr>
            <a:r>
              <a:rPr b="0" i="0" lang="en-US" sz="3600" u="none" cap="none" strike="noStrike">
                <a:solidFill>
                  <a:srgbClr val="000000"/>
                </a:solidFill>
                <a:latin typeface="Calibri"/>
                <a:ea typeface="Calibri"/>
                <a:cs typeface="Calibri"/>
                <a:sym typeface="Calibri"/>
              </a:rPr>
              <a:t>work.  </a:t>
            </a:r>
            <a:endParaRPr/>
          </a:p>
        </p:txBody>
      </p:sp>
      <p:sp>
        <p:nvSpPr>
          <p:cNvPr id="169" name="Google Shape;169;p3"/>
          <p:cNvSpPr txBox="1"/>
          <p:nvPr/>
        </p:nvSpPr>
        <p:spPr>
          <a:xfrm>
            <a:off x="915194" y="3014093"/>
            <a:ext cx="7497762" cy="2641600"/>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0" i="0" lang="en-US" sz="3600" u="none" cap="none" strike="noStrike">
                <a:solidFill>
                  <a:srgbClr val="000000"/>
                </a:solidFill>
                <a:latin typeface="Calibri"/>
                <a:ea typeface="Calibri"/>
                <a:cs typeface="Calibri"/>
                <a:sym typeface="Calibri"/>
              </a:rPr>
              <a:t> Records are </a:t>
            </a:r>
            <a:endParaRPr/>
          </a:p>
          <a:p>
            <a:pPr indent="0" lvl="0" marL="0" marR="0" rtl="0" algn="l">
              <a:lnSpc>
                <a:spcPct val="93000"/>
              </a:lnSpc>
              <a:spcBef>
                <a:spcPts val="0"/>
              </a:spcBef>
              <a:spcAft>
                <a:spcPts val="0"/>
              </a:spcAft>
              <a:buNone/>
            </a:pPr>
            <a:r>
              <a:rPr b="0" i="0" lang="en-US" sz="3600" u="none" cap="none" strike="noStrike">
                <a:solidFill>
                  <a:srgbClr val="000000"/>
                </a:solidFill>
                <a:latin typeface="Calibri"/>
                <a:ea typeface="Calibri"/>
                <a:cs typeface="Calibri"/>
                <a:sym typeface="Calibri"/>
              </a:rPr>
              <a:t>essential for making observations, recording theories, posing questions, drawing out new designs, and documenting discoveries or new ideas.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74" name="Shape 174"/>
        <p:cNvGrpSpPr/>
        <p:nvPr/>
      </p:nvGrpSpPr>
      <p:grpSpPr>
        <a:xfrm>
          <a:off x="0" y="0"/>
          <a:ext cx="0" cy="0"/>
          <a:chOff x="0" y="0"/>
          <a:chExt cx="0" cy="0"/>
        </a:xfrm>
      </p:grpSpPr>
      <p:pic>
        <p:nvPicPr>
          <p:cNvPr descr="A white rectangular frame with a yellow border&#10;&#10;Description automatically generated" id="175" name="Google Shape;175;p4"/>
          <p:cNvPicPr preferRelativeResize="0"/>
          <p:nvPr/>
        </p:nvPicPr>
        <p:blipFill rotWithShape="1">
          <a:blip r:embed="rId3">
            <a:alphaModFix/>
          </a:blip>
          <a:srcRect b="0" l="0" r="0" t="0"/>
          <a:stretch/>
        </p:blipFill>
        <p:spPr>
          <a:xfrm>
            <a:off x="794" y="0"/>
            <a:ext cx="12192000" cy="6858000"/>
          </a:xfrm>
          <a:prstGeom prst="rect">
            <a:avLst/>
          </a:prstGeom>
          <a:noFill/>
          <a:ln>
            <a:noFill/>
          </a:ln>
        </p:spPr>
      </p:pic>
      <p:pic>
        <p:nvPicPr>
          <p:cNvPr id="176" name="Google Shape;176;p4"/>
          <p:cNvPicPr preferRelativeResize="0"/>
          <p:nvPr/>
        </p:nvPicPr>
        <p:blipFill rotWithShape="1">
          <a:blip r:embed="rId4">
            <a:alphaModFix/>
          </a:blip>
          <a:srcRect b="0" l="0" r="31534" t="0"/>
          <a:stretch/>
        </p:blipFill>
        <p:spPr>
          <a:xfrm>
            <a:off x="3829844" y="1145251"/>
            <a:ext cx="2247900" cy="2251075"/>
          </a:xfrm>
          <a:prstGeom prst="rect">
            <a:avLst/>
          </a:prstGeom>
          <a:noFill/>
          <a:ln>
            <a:noFill/>
          </a:ln>
        </p:spPr>
      </p:pic>
      <p:sp>
        <p:nvSpPr>
          <p:cNvPr id="177" name="Google Shape;177;p4"/>
          <p:cNvSpPr/>
          <p:nvPr/>
        </p:nvSpPr>
        <p:spPr>
          <a:xfrm>
            <a:off x="1969294" y="780107"/>
            <a:ext cx="1860550" cy="1187450"/>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Sumerian pictographic tablet dating back to 3100 BC!</a:t>
            </a:r>
            <a:endParaRPr/>
          </a:p>
        </p:txBody>
      </p:sp>
      <p:pic>
        <p:nvPicPr>
          <p:cNvPr id="178" name="Google Shape;178;p4"/>
          <p:cNvPicPr preferRelativeResize="0"/>
          <p:nvPr/>
        </p:nvPicPr>
        <p:blipFill rotWithShape="1">
          <a:blip r:embed="rId5">
            <a:alphaModFix/>
          </a:blip>
          <a:srcRect b="0" l="0" r="0" t="0"/>
          <a:stretch/>
        </p:blipFill>
        <p:spPr>
          <a:xfrm>
            <a:off x="9133681" y="1135726"/>
            <a:ext cx="1868488" cy="2143125"/>
          </a:xfrm>
          <a:prstGeom prst="rect">
            <a:avLst/>
          </a:prstGeom>
          <a:noFill/>
          <a:ln>
            <a:noFill/>
          </a:ln>
        </p:spPr>
      </p:pic>
      <p:pic>
        <p:nvPicPr>
          <p:cNvPr id="179" name="Google Shape;179;p4"/>
          <p:cNvPicPr preferRelativeResize="0"/>
          <p:nvPr/>
        </p:nvPicPr>
        <p:blipFill rotWithShape="1">
          <a:blip r:embed="rId6">
            <a:alphaModFix/>
          </a:blip>
          <a:srcRect b="0" l="0" r="0" t="0"/>
          <a:stretch/>
        </p:blipFill>
        <p:spPr>
          <a:xfrm rot="-1200000">
            <a:off x="1767681" y="3081786"/>
            <a:ext cx="2190750" cy="2743200"/>
          </a:xfrm>
          <a:prstGeom prst="rect">
            <a:avLst/>
          </a:prstGeom>
          <a:noFill/>
          <a:ln>
            <a:noFill/>
          </a:ln>
        </p:spPr>
      </p:pic>
      <p:sp>
        <p:nvSpPr>
          <p:cNvPr id="180" name="Google Shape;180;p4"/>
          <p:cNvSpPr/>
          <p:nvPr/>
        </p:nvSpPr>
        <p:spPr>
          <a:xfrm>
            <a:off x="9601994" y="3279644"/>
            <a:ext cx="1493838" cy="365125"/>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Rosetta Stone</a:t>
            </a:r>
            <a:endParaRPr/>
          </a:p>
        </p:txBody>
      </p:sp>
      <p:sp>
        <p:nvSpPr>
          <p:cNvPr id="181" name="Google Shape;181;p4"/>
          <p:cNvSpPr/>
          <p:nvPr/>
        </p:nvSpPr>
        <p:spPr>
          <a:xfrm>
            <a:off x="4055269" y="4584531"/>
            <a:ext cx="1797050" cy="912813"/>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Cuneiform written on clay tablet</a:t>
            </a:r>
            <a:endParaRPr/>
          </a:p>
        </p:txBody>
      </p:sp>
      <p:pic>
        <p:nvPicPr>
          <p:cNvPr id="182" name="Google Shape;182;p4"/>
          <p:cNvPicPr preferRelativeResize="0"/>
          <p:nvPr/>
        </p:nvPicPr>
        <p:blipFill rotWithShape="1">
          <a:blip r:embed="rId7">
            <a:alphaModFix/>
          </a:blip>
          <a:srcRect b="0" l="0" r="0" t="0"/>
          <a:stretch/>
        </p:blipFill>
        <p:spPr>
          <a:xfrm>
            <a:off x="7230269" y="4010688"/>
            <a:ext cx="2590800" cy="1762125"/>
          </a:xfrm>
          <a:prstGeom prst="rect">
            <a:avLst/>
          </a:prstGeom>
          <a:noFill/>
          <a:ln>
            <a:noFill/>
          </a:ln>
        </p:spPr>
      </p:pic>
      <p:sp>
        <p:nvSpPr>
          <p:cNvPr id="183" name="Google Shape;183;p4"/>
          <p:cNvSpPr/>
          <p:nvPr/>
        </p:nvSpPr>
        <p:spPr>
          <a:xfrm>
            <a:off x="8024019" y="5699405"/>
            <a:ext cx="1797050" cy="365125"/>
          </a:xfrm>
          <a:prstGeom prst="rect">
            <a:avLst/>
          </a:prstGeom>
          <a:solidFill>
            <a:srgbClr val="5B9BD5"/>
          </a:solidFill>
          <a:ln cap="flat" cmpd="sng" w="12600">
            <a:solidFill>
              <a:srgbClr val="43729D"/>
            </a:solidFill>
            <a:prstDash val="solid"/>
            <a:miter lim="800000"/>
            <a:headEnd len="sm" w="sm" type="none"/>
            <a:tailEnd len="sm" w="sm" type="none"/>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Clr>
                <a:srgbClr val="FFFFFF"/>
              </a:buClr>
              <a:buSzPts val="1800"/>
              <a:buFont typeface="Times New Roman"/>
              <a:buNone/>
            </a:pPr>
            <a:r>
              <a:rPr b="0" i="0" lang="en-US" sz="1800" u="none" cap="none" strike="noStrike">
                <a:solidFill>
                  <a:srgbClr val="FFFFFF"/>
                </a:solidFill>
                <a:latin typeface="Calibri"/>
                <a:ea typeface="Calibri"/>
                <a:cs typeface="Calibri"/>
                <a:sym typeface="Calibri"/>
              </a:rPr>
              <a:t>Egyptian scrolls </a:t>
            </a:r>
            <a:endParaRPr/>
          </a:p>
        </p:txBody>
      </p:sp>
      <p:sp>
        <p:nvSpPr>
          <p:cNvPr id="184" name="Google Shape;184;p4"/>
          <p:cNvSpPr/>
          <p:nvPr/>
        </p:nvSpPr>
        <p:spPr>
          <a:xfrm>
            <a:off x="6529387" y="741091"/>
            <a:ext cx="2370137" cy="2981325"/>
          </a:xfrm>
          <a:prstGeom prst="roundRect">
            <a:avLst>
              <a:gd fmla="val 16667" name="adj"/>
            </a:avLst>
          </a:prstGeom>
          <a:solidFill>
            <a:srgbClr val="FFC000"/>
          </a:solidFill>
          <a:ln cap="flat" cmpd="sng" w="12600">
            <a:solidFill>
              <a:srgbClr val="43729D"/>
            </a:solidFill>
            <a:prstDash val="solid"/>
            <a:miter lim="800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Calibri"/>
                <a:ea typeface="Calibri"/>
                <a:cs typeface="Calibri"/>
                <a:sym typeface="Calibri"/>
              </a:rPr>
              <a:t>Some of the earliest journals were written on stone, clay and papyrus!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A cartoon of a green alien&#10;&#10;Description automatically generated" id="190" name="Google Shape;190;p5"/>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91" name="Google Shape;191;p5"/>
          <p:cNvSpPr txBox="1"/>
          <p:nvPr/>
        </p:nvSpPr>
        <p:spPr>
          <a:xfrm>
            <a:off x="3658394" y="388097"/>
            <a:ext cx="8153400" cy="1195387"/>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0" i="0" lang="en-US" sz="2600" u="none" cap="none" strike="noStrike">
                <a:solidFill>
                  <a:schemeClr val="dk1"/>
                </a:solidFill>
                <a:latin typeface="Arial Black"/>
                <a:ea typeface="Arial Black"/>
                <a:cs typeface="Arial Black"/>
                <a:sym typeface="Arial Black"/>
              </a:rPr>
              <a:t>Your journal will provide a way for you track your achievements, record your learning and show the application of your new knowledge. </a:t>
            </a:r>
            <a:endParaRPr/>
          </a:p>
        </p:txBody>
      </p:sp>
      <p:sp>
        <p:nvSpPr>
          <p:cNvPr id="192" name="Google Shape;192;p5"/>
          <p:cNvSpPr txBox="1"/>
          <p:nvPr/>
        </p:nvSpPr>
        <p:spPr>
          <a:xfrm>
            <a:off x="4572795" y="2209800"/>
            <a:ext cx="7086600" cy="3490913"/>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None/>
            </a:pPr>
            <a:r>
              <a:rPr b="1" i="0" lang="en-US" sz="3600" u="none" cap="none" strike="noStrike">
                <a:solidFill>
                  <a:schemeClr val="dk1"/>
                </a:solidFill>
                <a:latin typeface="Arial"/>
                <a:ea typeface="Arial"/>
                <a:cs typeface="Arial"/>
                <a:sym typeface="Arial"/>
              </a:rPr>
              <a:t>You'll use it to put down your ideas, explore vocabulary and plan procedures. You can collect articles and pictures, create drawings, charts and tables and answer and propose questions in your journal.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97" name="Shape 197"/>
        <p:cNvGrpSpPr/>
        <p:nvPr/>
      </p:nvGrpSpPr>
      <p:grpSpPr>
        <a:xfrm>
          <a:off x="0" y="0"/>
          <a:ext cx="0" cy="0"/>
          <a:chOff x="0" y="0"/>
          <a:chExt cx="0" cy="0"/>
        </a:xfrm>
      </p:grpSpPr>
      <p:pic>
        <p:nvPicPr>
          <p:cNvPr descr="A cartoon of a person and person&#10;&#10;Description automatically generated" id="198" name="Google Shape;198;p6"/>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199" name="Google Shape;199;p6"/>
          <p:cNvSpPr/>
          <p:nvPr/>
        </p:nvSpPr>
        <p:spPr>
          <a:xfrm>
            <a:off x="960438" y="1554163"/>
            <a:ext cx="10469562" cy="3929062"/>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 purpose of experiments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problem</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List of facts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Make predictions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Pose questions to be answered by the investigation</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Plans (list of tasks, student assignments, deadlines)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Brainstorm ideas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Define the problem that you are trying to solve</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Predictions of expected outcomes</a:t>
            </a:r>
            <a:endParaRPr/>
          </a:p>
        </p:txBody>
      </p:sp>
      <p:sp>
        <p:nvSpPr>
          <p:cNvPr id="200" name="Google Shape;200;p6"/>
          <p:cNvSpPr txBox="1"/>
          <p:nvPr/>
        </p:nvSpPr>
        <p:spPr>
          <a:xfrm>
            <a:off x="1006475" y="639763"/>
            <a:ext cx="8777288" cy="369887"/>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Before You Start a project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05" name="Shape 205"/>
        <p:cNvGrpSpPr/>
        <p:nvPr/>
      </p:nvGrpSpPr>
      <p:grpSpPr>
        <a:xfrm>
          <a:off x="0" y="0"/>
          <a:ext cx="0" cy="0"/>
          <a:chOff x="0" y="0"/>
          <a:chExt cx="0" cy="0"/>
        </a:xfrm>
      </p:grpSpPr>
      <p:pic>
        <p:nvPicPr>
          <p:cNvPr descr="A white rectangular frame with a yellow border&#10;&#10;Description automatically generated" id="206" name="Google Shape;206;p7"/>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07" name="Google Shape;207;p7"/>
          <p:cNvSpPr txBox="1"/>
          <p:nvPr/>
        </p:nvSpPr>
        <p:spPr>
          <a:xfrm>
            <a:off x="2515394" y="1143000"/>
            <a:ext cx="7162800" cy="2601912"/>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During a project</a:t>
            </a:r>
            <a:endParaRPr/>
          </a:p>
        </p:txBody>
      </p:sp>
      <p:sp>
        <p:nvSpPr>
          <p:cNvPr id="208" name="Google Shape;208;p7"/>
          <p:cNvSpPr txBox="1"/>
          <p:nvPr/>
        </p:nvSpPr>
        <p:spPr>
          <a:xfrm>
            <a:off x="2515394" y="1965325"/>
            <a:ext cx="8899525" cy="3135312"/>
          </a:xfrm>
          <a:prstGeom prst="rect">
            <a:avLst/>
          </a:prstGeom>
          <a:noFill/>
          <a:ln>
            <a:noFill/>
          </a:ln>
        </p:spPr>
        <p:txBody>
          <a:bodyPr anchorCtr="0" anchor="t" bIns="45000" lIns="90000" spcFirstLastPara="1" rIns="90000" wrap="square" tIns="45000">
            <a:noAutofit/>
          </a:bodyPr>
          <a:lstStyle/>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Record Observations (quantitative and qualitative data)</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Calculations or computations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Photographs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Description of patterns</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Reflect on ideas and predictions based on new evidence</a:t>
            </a:r>
            <a:endParaRPr/>
          </a:p>
          <a:p>
            <a:pPr indent="-215900" lvl="0" marL="215900" marR="0" rtl="0" algn="l">
              <a:lnSpc>
                <a:spcPct val="102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Create drawings, charts, or tables for organizing the data you collected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13" name="Shape 213"/>
        <p:cNvGrpSpPr/>
        <p:nvPr/>
      </p:nvGrpSpPr>
      <p:grpSpPr>
        <a:xfrm>
          <a:off x="0" y="0"/>
          <a:ext cx="0" cy="0"/>
          <a:chOff x="0" y="0"/>
          <a:chExt cx="0" cy="0"/>
        </a:xfrm>
      </p:grpSpPr>
      <p:pic>
        <p:nvPicPr>
          <p:cNvPr descr="Cartoon character with white text&#10;&#10;Description automatically generated with medium confidence" id="214" name="Google Shape;214;p8"/>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15" name="Google Shape;215;p8"/>
          <p:cNvSpPr/>
          <p:nvPr/>
        </p:nvSpPr>
        <p:spPr>
          <a:xfrm>
            <a:off x="631825" y="1258888"/>
            <a:ext cx="9704388" cy="5545137"/>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Answer questions using evidence collected during the experiment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Use your findings and other resources to explain your results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Analyze data and figure out what it means	</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Identify new ways of doing the experiment or improving on it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Pose new questions for investigation</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Statements of cause and effect</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List of variables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Sources of error during the investigation</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Statements of similarities and differences</a:t>
            </a:r>
            <a:endParaRPr/>
          </a:p>
          <a:p>
            <a:pPr indent="-215900" lvl="0" marL="215900" marR="0" rtl="0" algn="l">
              <a:lnSpc>
                <a:spcPct val="100000"/>
              </a:lnSpc>
              <a:spcBef>
                <a:spcPts val="0"/>
              </a:spcBef>
              <a:spcAft>
                <a:spcPts val="0"/>
              </a:spcAft>
              <a:buClr>
                <a:srgbClr val="000000"/>
              </a:buClr>
              <a:buSzPts val="1170"/>
              <a:buFont typeface="Noto Sans Symbols"/>
              <a:buChar char="●"/>
            </a:pPr>
            <a:r>
              <a:rPr b="0" i="0" lang="en-US" sz="2600" u="none" cap="none" strike="noStrike">
                <a:solidFill>
                  <a:srgbClr val="000000"/>
                </a:solidFill>
                <a:latin typeface="Calibri"/>
                <a:ea typeface="Calibri"/>
                <a:cs typeface="Calibri"/>
                <a:sym typeface="Calibri"/>
              </a:rPr>
              <a:t>New hypothesis, predictions, problems</a:t>
            </a:r>
            <a:endParaRPr/>
          </a:p>
        </p:txBody>
      </p:sp>
      <p:sp>
        <p:nvSpPr>
          <p:cNvPr id="216" name="Google Shape;216;p8"/>
          <p:cNvSpPr txBox="1"/>
          <p:nvPr/>
        </p:nvSpPr>
        <p:spPr>
          <a:xfrm>
            <a:off x="914400" y="457200"/>
            <a:ext cx="7497763" cy="639763"/>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3600" u="none" cap="none" strike="noStrike">
                <a:solidFill>
                  <a:srgbClr val="000000"/>
                </a:solidFill>
                <a:latin typeface="Arial Black"/>
                <a:ea typeface="Arial Black"/>
                <a:cs typeface="Arial Black"/>
                <a:sym typeface="Arial Black"/>
              </a:rPr>
              <a:t>After the Project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21" name="Shape 221"/>
        <p:cNvGrpSpPr/>
        <p:nvPr/>
      </p:nvGrpSpPr>
      <p:grpSpPr>
        <a:xfrm>
          <a:off x="0" y="0"/>
          <a:ext cx="0" cy="0"/>
          <a:chOff x="0" y="0"/>
          <a:chExt cx="0" cy="0"/>
        </a:xfrm>
      </p:grpSpPr>
      <p:pic>
        <p:nvPicPr>
          <p:cNvPr descr="A white rectangular frame with a yellow border&#10;&#10;Description automatically generated" id="222" name="Google Shape;222;p9"/>
          <p:cNvPicPr preferRelativeResize="0"/>
          <p:nvPr/>
        </p:nvPicPr>
        <p:blipFill rotWithShape="1">
          <a:blip r:embed="rId3">
            <a:alphaModFix/>
          </a:blip>
          <a:srcRect b="0" l="0" r="0" t="0"/>
          <a:stretch/>
        </p:blipFill>
        <p:spPr>
          <a:xfrm>
            <a:off x="794" y="0"/>
            <a:ext cx="12192000" cy="6858000"/>
          </a:xfrm>
          <a:prstGeom prst="rect">
            <a:avLst/>
          </a:prstGeom>
          <a:noFill/>
          <a:ln>
            <a:noFill/>
          </a:ln>
        </p:spPr>
      </p:pic>
      <p:sp>
        <p:nvSpPr>
          <p:cNvPr id="223" name="Google Shape;223;p9"/>
          <p:cNvSpPr/>
          <p:nvPr/>
        </p:nvSpPr>
        <p:spPr>
          <a:xfrm>
            <a:off x="1985169" y="1662112"/>
            <a:ext cx="8821738" cy="3106738"/>
          </a:xfrm>
          <a:prstGeom prst="rect">
            <a:avLst/>
          </a:prstGeom>
          <a:noFill/>
          <a:ln>
            <a:noFill/>
          </a:ln>
        </p:spPr>
        <p:txBody>
          <a:bodyPr anchorCtr="0" anchor="t" bIns="45000" lIns="90000" spcFirstLastPara="1" rIns="90000" wrap="square" tIns="45000">
            <a:spAutoFit/>
          </a:bodyPr>
          <a:lstStyle/>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Communicate and share the investigation with others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Receive and reflect on feedback from fellow makers</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Apply your findings to the world around you</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new theory</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Statement of the conclusion you have come to </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A personal choice, supported by evidence for the choice</a:t>
            </a:r>
            <a:endParaRPr/>
          </a:p>
          <a:p>
            <a:pPr indent="-215900" lvl="0" marL="215900"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Calibri"/>
                <a:ea typeface="Calibri"/>
                <a:cs typeface="Calibri"/>
                <a:sym typeface="Calibri"/>
              </a:rPr>
              <a:t>Pros and cons of your solutions	</a:t>
            </a:r>
            <a:endParaRPr/>
          </a:p>
        </p:txBody>
      </p:sp>
      <p:sp>
        <p:nvSpPr>
          <p:cNvPr id="224" name="Google Shape;224;p9"/>
          <p:cNvSpPr txBox="1"/>
          <p:nvPr/>
        </p:nvSpPr>
        <p:spPr>
          <a:xfrm>
            <a:off x="2210594" y="838200"/>
            <a:ext cx="8821738" cy="369887"/>
          </a:xfrm>
          <a:prstGeom prst="rect">
            <a:avLst/>
          </a:prstGeom>
          <a:noFill/>
          <a:ln>
            <a:noFill/>
          </a:ln>
        </p:spPr>
        <p:txBody>
          <a:bodyPr anchorCtr="0" anchor="t" bIns="45000" lIns="90000" spcFirstLastPara="1" rIns="90000" wrap="square" tIns="45000">
            <a:noAutofit/>
          </a:bodyPr>
          <a:lstStyle/>
          <a:p>
            <a:pPr indent="0" lvl="0" marL="0" marR="0" rtl="0" algn="l">
              <a:lnSpc>
                <a:spcPct val="102000"/>
              </a:lnSpc>
              <a:spcBef>
                <a:spcPts val="0"/>
              </a:spcBef>
              <a:spcAft>
                <a:spcPts val="0"/>
              </a:spcAft>
              <a:buClr>
                <a:srgbClr val="000000"/>
              </a:buClr>
              <a:buSzPts val="3600"/>
              <a:buFont typeface="Times New Roman"/>
              <a:buNone/>
            </a:pPr>
            <a:r>
              <a:rPr b="0" i="0" lang="en-US" sz="3600" u="none" cap="none" strike="noStrike">
                <a:solidFill>
                  <a:srgbClr val="000000"/>
                </a:solidFill>
                <a:latin typeface="Arial Black"/>
                <a:ea typeface="Arial Black"/>
                <a:cs typeface="Arial Black"/>
                <a:sym typeface="Arial Black"/>
              </a:rPr>
              <a:t>And then as Communication Tool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dc:creator>Victor</dc:creator>
</cp:coreProperties>
</file>