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f88f2e8d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cf88f2e8d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rPr>
              <a:t>Greetings, Interstellar friends!  I'm Fizz-AI, your robotic buddy with a knack for tinkering and a passion for adventure. I'm thrilled to invite you to the </a:t>
            </a:r>
            <a:r>
              <a:rPr b="1" lang="en" sz="1200">
                <a:solidFill>
                  <a:srgbClr val="111111"/>
                </a:solidFill>
              </a:rPr>
              <a:t>**Fizz-AI Six Machine Super Lift Challenge**</a:t>
            </a:r>
            <a:r>
              <a:rPr lang="en" sz="1200">
                <a:solidFill>
                  <a:srgbClr val="111111"/>
                </a:solidFill>
              </a:rPr>
              <a:t>! </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rPr lang="en" sz="1200">
                <a:solidFill>
                  <a:srgbClr val="111111"/>
                </a:solidFill>
              </a:rPr>
              <a:t>Join me in the engineering bay where we'll put our heads together to construct the ultimate gadgetry. Our goal? To fix my spaceship and chart a course back to the stars. </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101600" marR="101600" rtl="0" algn="l">
              <a:lnSpc>
                <a:spcPct val="115000"/>
              </a:lnSpc>
              <a:spcBef>
                <a:spcPts val="0"/>
              </a:spcBef>
              <a:spcAft>
                <a:spcPts val="0"/>
              </a:spcAft>
              <a:buClr>
                <a:schemeClr val="dk1"/>
              </a:buClr>
              <a:buSzPts val="1100"/>
              <a:buFont typeface="Arial"/>
              <a:buNone/>
            </a:pPr>
            <a:r>
              <a:rPr lang="en" sz="1200">
                <a:solidFill>
                  <a:srgbClr val="111111"/>
                </a:solidFill>
              </a:rPr>
              <a:t>So grab your supplies and let's get creative! With your help, we'll have my ship ready to leap across the cosmos in no time. Are you ready to be part of the crew that helps Fizz-AI find his way home? Let's make this challenge a journey to remember!</a:t>
            </a:r>
            <a:endParaRPr sz="1200">
              <a:solidFill>
                <a:srgbClr val="111111"/>
              </a:solidFill>
            </a:endParaRPr>
          </a:p>
          <a:p>
            <a:pPr indent="0" lvl="0" marL="0" rtl="0" algn="l">
              <a:spcBef>
                <a:spcPts val="3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f88f2e8d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f88f2e8d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rPr>
              <a:t>Let's talk about the backbone of our construction escapades – the </a:t>
            </a:r>
            <a:r>
              <a:rPr b="1" lang="en" sz="1200">
                <a:solidFill>
                  <a:srgbClr val="111111"/>
                </a:solidFill>
              </a:rPr>
              <a:t>**connector beams**</a:t>
            </a:r>
            <a:r>
              <a:rPr lang="en" sz="1200">
                <a:solidFill>
                  <a:srgbClr val="111111"/>
                </a:solidFill>
              </a:rPr>
              <a:t> and </a:t>
            </a:r>
            <a:r>
              <a:rPr b="1" lang="en" sz="1200">
                <a:solidFill>
                  <a:srgbClr val="111111"/>
                </a:solidFill>
              </a:rPr>
              <a:t>**screws**</a:t>
            </a:r>
            <a:r>
              <a:rPr lang="en" sz="1200">
                <a:solidFill>
                  <a:srgbClr val="111111"/>
                </a:solidFill>
              </a:rPr>
              <a:t>. These nifty little components are the unsung heroes that let us erect stalwart support structures, as steadfast as the constellations in the night sky.</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101600" marR="101600" rtl="0" algn="l">
              <a:lnSpc>
                <a:spcPct val="115000"/>
              </a:lnSpc>
              <a:spcBef>
                <a:spcPts val="0"/>
              </a:spcBef>
              <a:spcAft>
                <a:spcPts val="0"/>
              </a:spcAft>
              <a:buClr>
                <a:schemeClr val="dk1"/>
              </a:buClr>
              <a:buSzPts val="1100"/>
              <a:buFont typeface="Arial"/>
              <a:buNone/>
            </a:pPr>
            <a:r>
              <a:rPr lang="en" sz="1200">
                <a:solidFill>
                  <a:srgbClr val="111111"/>
                </a:solidFill>
              </a:rPr>
              <a:t>So grab your beams and screws, and let's build a foundation that's as strong as the bonds of friendship we've forged on this intergalactic journey!</a:t>
            </a:r>
            <a:endParaRPr sz="1200">
              <a:solidFill>
                <a:srgbClr val="111111"/>
              </a:solidFill>
            </a:endParaRPr>
          </a:p>
          <a:p>
            <a:pPr indent="0" lvl="0" marL="0" rtl="0" algn="l">
              <a:spcBef>
                <a:spcPts val="3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f88f2e8d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f88f2e8d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01600" marR="101600" rtl="0" algn="l">
              <a:lnSpc>
                <a:spcPct val="115000"/>
              </a:lnSpc>
              <a:spcBef>
                <a:spcPts val="0"/>
              </a:spcBef>
              <a:spcAft>
                <a:spcPts val="0"/>
              </a:spcAft>
              <a:buClr>
                <a:schemeClr val="dk1"/>
              </a:buClr>
              <a:buSzPts val="1100"/>
              <a:buFont typeface="Arial"/>
              <a:buNone/>
            </a:pPr>
            <a:r>
              <a:rPr lang="en" sz="1200">
                <a:solidFill>
                  <a:srgbClr val="111111"/>
                </a:solidFill>
              </a:rPr>
              <a:t>With just </a:t>
            </a:r>
            <a:r>
              <a:rPr b="1" lang="en" sz="1200">
                <a:solidFill>
                  <a:srgbClr val="111111"/>
                </a:solidFill>
              </a:rPr>
              <a:t>**strings**</a:t>
            </a:r>
            <a:r>
              <a:rPr lang="en" sz="1200">
                <a:solidFill>
                  <a:srgbClr val="111111"/>
                </a:solidFill>
              </a:rPr>
              <a:t> and </a:t>
            </a:r>
            <a:r>
              <a:rPr b="1" lang="en" sz="1200">
                <a:solidFill>
                  <a:srgbClr val="111111"/>
                </a:solidFill>
              </a:rPr>
              <a:t>**pulleys**</a:t>
            </a:r>
            <a:r>
              <a:rPr lang="en" sz="1200">
                <a:solidFill>
                  <a:srgbClr val="111111"/>
                </a:solidFill>
              </a:rPr>
              <a:t>, we can create intricate block and tackle systems that even the brainiest Blarts would admire. These setups are like the cosmic dance of planets and moons, each part working in harmony to lift and move with ease across the galaxy!</a:t>
            </a:r>
            <a:endParaRPr sz="1200">
              <a:solidFill>
                <a:srgbClr val="111111"/>
              </a:solidFill>
            </a:endParaRPr>
          </a:p>
          <a:p>
            <a:pPr indent="0" lvl="0" marL="0" rtl="0" algn="l">
              <a:spcBef>
                <a:spcPts val="3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f88f2e8d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f88f2e8d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f88f2e8d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f88f2e8d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rPr>
              <a:t>Here’s a quick rundown on the do's and don'ts of our kit components. These rules are the </a:t>
            </a:r>
            <a:r>
              <a:rPr b="1" lang="en" sz="1200">
                <a:solidFill>
                  <a:srgbClr val="111111"/>
                </a:solidFill>
              </a:rPr>
              <a:t>**universal law**</a:t>
            </a:r>
            <a:r>
              <a:rPr lang="en" sz="1200">
                <a:solidFill>
                  <a:srgbClr val="111111"/>
                </a:solidFill>
              </a:rPr>
              <a:t> of our toolkit galaxy, ensuring that every piece and part is used to its full potential.</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rPr lang="en" sz="1200">
                <a:solidFill>
                  <a:srgbClr val="111111"/>
                </a:solidFill>
              </a:rPr>
              <a:t>And here's a little space humor for you: Why don't we ever break the rules? Because we don't want to </a:t>
            </a:r>
            <a:r>
              <a:rPr b="1" lang="en" sz="1200">
                <a:solidFill>
                  <a:srgbClr val="111111"/>
                </a:solidFill>
              </a:rPr>
              <a:t>**screw**</a:t>
            </a:r>
            <a:r>
              <a:rPr lang="en" sz="1200">
                <a:solidFill>
                  <a:srgbClr val="111111"/>
                </a:solidFill>
              </a:rPr>
              <a:t> up the space-time continuum! </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101600" marR="101600" rtl="0" algn="l">
              <a:lnSpc>
                <a:spcPct val="115000"/>
              </a:lnSpc>
              <a:spcBef>
                <a:spcPts val="0"/>
              </a:spcBef>
              <a:spcAft>
                <a:spcPts val="0"/>
              </a:spcAft>
              <a:buClr>
                <a:schemeClr val="dk1"/>
              </a:buClr>
              <a:buSzPts val="1100"/>
              <a:buFont typeface="Arial"/>
              <a:buNone/>
            </a:pPr>
            <a:r>
              <a:rPr lang="en" sz="1200">
                <a:solidFill>
                  <a:srgbClr val="111111"/>
                </a:solidFill>
              </a:rPr>
              <a:t>So let's stick to the guidelines and keep our ship in tip-top shape!</a:t>
            </a:r>
            <a:endParaRPr sz="1200">
              <a:solidFill>
                <a:srgbClr val="111111"/>
              </a:solidFill>
            </a:endParaRPr>
          </a:p>
          <a:p>
            <a:pPr indent="0" lvl="0" marL="0" rtl="0" algn="l">
              <a:spcBef>
                <a:spcPts val="3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f88f2e8d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f88f2e8d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these rules cover how you can use the hydraulics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f88f2e8d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f88f2e8d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these rules cover what happens during the lift challenge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f88f2e8d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f88f2e8d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Just a couple more rules for the challenge.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f88f2e8d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f88f2e8d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To keep the challenge fair and friendly, let’s all following these event rules.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f88f2e8d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f88f2e8d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01600" marR="101600" rtl="0" algn="l">
              <a:lnSpc>
                <a:spcPct val="115000"/>
              </a:lnSpc>
              <a:spcBef>
                <a:spcPts val="0"/>
              </a:spcBef>
              <a:spcAft>
                <a:spcPts val="0"/>
              </a:spcAft>
              <a:buClr>
                <a:schemeClr val="dk1"/>
              </a:buClr>
              <a:buSzPts val="1100"/>
              <a:buFont typeface="Arial"/>
              <a:buNone/>
            </a:pPr>
            <a:r>
              <a:rPr lang="en" sz="1200">
                <a:solidFill>
                  <a:srgbClr val="111111"/>
                </a:solidFill>
              </a:rPr>
              <a:t>And there you have it, the blueprint to success! So, what do you say, will you join me and the Blarts in this cosmic repair mission? Together, we can get my ship back to interstellar glory!</a:t>
            </a:r>
            <a:endParaRPr sz="1200">
              <a:solidFill>
                <a:srgbClr val="111111"/>
              </a:solidFill>
            </a:endParaRPr>
          </a:p>
          <a:p>
            <a:pPr indent="0" lvl="0" marL="0" rtl="0" algn="l">
              <a:spcBef>
                <a:spcPts val="3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rPr>
              <a:t>You have exactly </a:t>
            </a:r>
            <a:r>
              <a:rPr b="1" lang="en" sz="1200">
                <a:solidFill>
                  <a:srgbClr val="111111"/>
                </a:solidFill>
              </a:rPr>
              <a:t>**3 hours**</a:t>
            </a:r>
            <a:r>
              <a:rPr lang="en" sz="1200">
                <a:solidFill>
                  <a:srgbClr val="111111"/>
                </a:solidFill>
              </a:rPr>
              <a:t> to use the gizmos and gadgets from your Super Lift Kit to construct an ingenious contraption. Your mission: to hoist the provided load and keep it aloft for a full </a:t>
            </a:r>
            <a:r>
              <a:rPr b="1" lang="en" sz="1200">
                <a:solidFill>
                  <a:srgbClr val="111111"/>
                </a:solidFill>
              </a:rPr>
              <a:t>**30 seconds**</a:t>
            </a:r>
            <a:r>
              <a:rPr lang="en" sz="1200">
                <a:solidFill>
                  <a:srgbClr val="111111"/>
                </a:solidFill>
              </a:rPr>
              <a:t>. </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rPr lang="en" sz="1200">
                <a:solidFill>
                  <a:srgbClr val="111111"/>
                </a:solidFill>
              </a:rPr>
              <a:t>When the time's up, we'll measure the gap between the weight and the lift platform. You'll get </a:t>
            </a:r>
            <a:r>
              <a:rPr b="1" lang="en" sz="1200">
                <a:solidFill>
                  <a:srgbClr val="111111"/>
                </a:solidFill>
              </a:rPr>
              <a:t>**three chances**</a:t>
            </a:r>
            <a:r>
              <a:rPr lang="en" sz="1200">
                <a:solidFill>
                  <a:srgbClr val="111111"/>
                </a:solidFill>
              </a:rPr>
              <a:t> to reach for the stars within a </a:t>
            </a:r>
            <a:r>
              <a:rPr b="1" lang="en" sz="1200">
                <a:solidFill>
                  <a:srgbClr val="111111"/>
                </a:solidFill>
              </a:rPr>
              <a:t>**10-minute window**</a:t>
            </a:r>
            <a:r>
              <a:rPr lang="en" sz="1200">
                <a:solidFill>
                  <a:srgbClr val="111111"/>
                </a:solidFill>
              </a:rPr>
              <a:t>. Aim high, because the loftiest lift you achieve will be recorded as your score. </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101600" marR="101600" rtl="0" algn="l">
              <a:lnSpc>
                <a:spcPct val="115000"/>
              </a:lnSpc>
              <a:spcBef>
                <a:spcPts val="0"/>
              </a:spcBef>
              <a:spcAft>
                <a:spcPts val="0"/>
              </a:spcAft>
              <a:buClr>
                <a:schemeClr val="dk1"/>
              </a:buClr>
              <a:buSzPts val="1100"/>
              <a:buFont typeface="Arial"/>
              <a:buNone/>
            </a:pPr>
            <a:r>
              <a:rPr lang="en" sz="1200">
                <a:solidFill>
                  <a:srgbClr val="111111"/>
                </a:solidFill>
              </a:rPr>
              <a:t>The most stellar lift in your division will crown you the champion of this cosmic contest. So, put on your thinking caps, and may the best intergalactic engineer win!</a:t>
            </a:r>
            <a:endParaRPr sz="1200">
              <a:solidFill>
                <a:srgbClr val="111111"/>
              </a:solidFill>
            </a:endParaRPr>
          </a:p>
          <a:p>
            <a:pPr indent="0" lvl="0" marL="0" rtl="0" algn="l">
              <a:spcBef>
                <a:spcPts val="3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f88f2e8d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f88f2e8d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sz="1200">
                <a:solidFill>
                  <a:schemeClr val="dk1"/>
                </a:solidFill>
              </a:rPr>
              <a:t>The Super-Lift Challenge is open to teams of four students in grades 4 to 8 with divisions in each age range.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f88f2e8d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f88f2e8d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01600" marR="101600" rtl="0" algn="l">
              <a:lnSpc>
                <a:spcPct val="115000"/>
              </a:lnSpc>
              <a:spcBef>
                <a:spcPts val="0"/>
              </a:spcBef>
              <a:spcAft>
                <a:spcPts val="0"/>
              </a:spcAft>
              <a:buClr>
                <a:schemeClr val="dk1"/>
              </a:buClr>
              <a:buSzPts val="1100"/>
              <a:buFont typeface="Arial"/>
              <a:buNone/>
            </a:pPr>
            <a:r>
              <a:rPr lang="en" sz="1200">
                <a:solidFill>
                  <a:srgbClr val="111111"/>
                </a:solidFill>
              </a:rPr>
              <a:t>At the heart of our interstellar challenge lie the </a:t>
            </a:r>
            <a:r>
              <a:rPr b="1" lang="en" sz="1200">
                <a:solidFill>
                  <a:srgbClr val="111111"/>
                </a:solidFill>
              </a:rPr>
              <a:t>**Six Simple Machines**, Lever, Axle, Pulley, Screw, Wedge, Incline Plane</a:t>
            </a:r>
            <a:r>
              <a:rPr lang="en" sz="1200">
                <a:solidFill>
                  <a:srgbClr val="111111"/>
                </a:solidFill>
              </a:rPr>
              <a:t>. As budding explorers of the universe, you'll dive into the workings of each one, employing their unique capabilities to achieve our grand objective.</a:t>
            </a:r>
            <a:endParaRPr sz="1200">
              <a:solidFill>
                <a:srgbClr val="111111"/>
              </a:solidFill>
            </a:endParaRPr>
          </a:p>
          <a:p>
            <a:pPr indent="0" lvl="0" marL="0" rtl="0" algn="l">
              <a:spcBef>
                <a:spcPts val="3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f88f2e8d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f88f2e8d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rPr>
              <a:t>Here’s a bit of mechanical magic for you. When the </a:t>
            </a:r>
            <a:r>
              <a:rPr b="1" lang="en" sz="1200">
                <a:solidFill>
                  <a:srgbClr val="111111"/>
                </a:solidFill>
              </a:rPr>
              <a:t>**cylinders**</a:t>
            </a:r>
            <a:r>
              <a:rPr lang="en" sz="1200">
                <a:solidFill>
                  <a:srgbClr val="111111"/>
                </a:solidFill>
              </a:rPr>
              <a:t> and </a:t>
            </a:r>
            <a:r>
              <a:rPr b="1" lang="en" sz="1200">
                <a:solidFill>
                  <a:srgbClr val="111111"/>
                </a:solidFill>
              </a:rPr>
              <a:t>**pistons**</a:t>
            </a:r>
            <a:r>
              <a:rPr lang="en" sz="1200">
                <a:solidFill>
                  <a:srgbClr val="111111"/>
                </a:solidFill>
              </a:rPr>
              <a:t> join forces in a symphony of science, they create a powerful mechanical force that's as direct as a comet's path through the cosmos. </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101600" marR="101600" rtl="0" algn="l">
              <a:lnSpc>
                <a:spcPct val="115000"/>
              </a:lnSpc>
              <a:spcBef>
                <a:spcPts val="0"/>
              </a:spcBef>
              <a:spcAft>
                <a:spcPts val="0"/>
              </a:spcAft>
              <a:buClr>
                <a:schemeClr val="dk1"/>
              </a:buClr>
              <a:buSzPts val="1100"/>
              <a:buFont typeface="Arial"/>
              <a:buNone/>
            </a:pPr>
            <a:r>
              <a:rPr lang="en" sz="1200">
                <a:solidFill>
                  <a:srgbClr val="111111"/>
                </a:solidFill>
              </a:rPr>
              <a:t>It's this very force that propels us on our interstellar adventures, giving us the push we need to explore the unknown.</a:t>
            </a:r>
            <a:endParaRPr sz="1200">
              <a:solidFill>
                <a:srgbClr val="111111"/>
              </a:solidFill>
            </a:endParaRPr>
          </a:p>
          <a:p>
            <a:pPr indent="0" lvl="0" marL="0" rtl="0" algn="l">
              <a:spcBef>
                <a:spcPts val="3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f88f2e8d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f88f2e8d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01600" marR="101600" rtl="0" algn="l">
              <a:lnSpc>
                <a:spcPct val="115000"/>
              </a:lnSpc>
              <a:spcBef>
                <a:spcPts val="0"/>
              </a:spcBef>
              <a:spcAft>
                <a:spcPts val="0"/>
              </a:spcAft>
              <a:buClr>
                <a:schemeClr val="dk1"/>
              </a:buClr>
              <a:buSzPts val="1100"/>
              <a:buFont typeface="Arial"/>
              <a:buNone/>
            </a:pPr>
            <a:r>
              <a:rPr lang="en" sz="1200">
                <a:solidFill>
                  <a:srgbClr val="111111"/>
                </a:solidFill>
              </a:rPr>
              <a:t>In the vast expanse of engineering wonders, it's the </a:t>
            </a:r>
            <a:r>
              <a:rPr b="1" lang="en" sz="1200">
                <a:solidFill>
                  <a:srgbClr val="111111"/>
                </a:solidFill>
              </a:rPr>
              <a:t>**hydraulics**</a:t>
            </a:r>
            <a:r>
              <a:rPr lang="en" sz="1200">
                <a:solidFill>
                  <a:srgbClr val="111111"/>
                </a:solidFill>
              </a:rPr>
              <a:t> that supercharge our complex machines, making them as mighty as a supernova's burst. With the power of fluid mechanics, we can conquer any mechanical challenge the universe throws at us!</a:t>
            </a:r>
            <a:endParaRPr sz="1200">
              <a:solidFill>
                <a:srgbClr val="111111"/>
              </a:solidFill>
            </a:endParaRPr>
          </a:p>
          <a:p>
            <a:pPr indent="0" lvl="0" marL="0" rtl="0" algn="l">
              <a:spcBef>
                <a:spcPts val="3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f88f2e8d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f88f2e8d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sz="1200">
                <a:solidFill>
                  <a:schemeClr val="dk1"/>
                </a:solidFill>
              </a:rPr>
              <a:t>All of the parts your teams need can be sourced from your local hardware store and cut on any laser cutter or you can get your kits from PhyzAI.com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f88f2e8d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f88f2e8d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200"/>
              <a:buFont typeface="Arial"/>
              <a:buNone/>
            </a:pPr>
            <a:r>
              <a:rPr lang="en" sz="1200">
                <a:solidFill>
                  <a:schemeClr val="dk1"/>
                </a:solidFill>
              </a:rPr>
              <a:t>The PhyzAI.com website has all the information, rules, and training lessons you need. Plus, there are full download plans to make your own kits.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f88f2e8d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f88f2e8d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rPr>
              <a:t>Remember, it's not just about lifting weights; it's about </a:t>
            </a:r>
            <a:r>
              <a:rPr b="1" lang="en" sz="1200">
                <a:solidFill>
                  <a:srgbClr val="111111"/>
                </a:solidFill>
              </a:rPr>
              <a:t>**timing**</a:t>
            </a:r>
            <a:r>
              <a:rPr lang="en" sz="1200">
                <a:solidFill>
                  <a:srgbClr val="111111"/>
                </a:solidFill>
              </a:rPr>
              <a:t>. You've got to keep that weight suspended in the starry sky for a whole </a:t>
            </a:r>
            <a:r>
              <a:rPr b="1" lang="en" sz="1200">
                <a:solidFill>
                  <a:srgbClr val="111111"/>
                </a:solidFill>
              </a:rPr>
              <a:t>**30 seconds**</a:t>
            </a:r>
            <a:r>
              <a:rPr lang="en" sz="1200">
                <a:solidFill>
                  <a:srgbClr val="111111"/>
                </a:solidFill>
              </a:rPr>
              <a:t>. </a:t>
            </a:r>
            <a:endParaRPr sz="1200">
              <a:solidFill>
                <a:srgbClr val="111111"/>
              </a:solidFill>
            </a:endParaRPr>
          </a:p>
          <a:p>
            <a:pPr indent="0" lvl="0" marL="0" rtl="0" algn="l">
              <a:spcBef>
                <a:spcPts val="0"/>
              </a:spcBef>
              <a:spcAft>
                <a:spcPts val="0"/>
              </a:spcAft>
              <a:buNone/>
            </a:pPr>
            <a:r>
              <a:t/>
            </a:r>
            <a:endParaRPr sz="1200">
              <a:solidFill>
                <a:srgbClr val="111111"/>
              </a:solidFill>
            </a:endParaRPr>
          </a:p>
          <a:p>
            <a:pPr indent="0" lvl="0" marL="0" rtl="0" algn="l">
              <a:spcBef>
                <a:spcPts val="0"/>
              </a:spcBef>
              <a:spcAft>
                <a:spcPts val="0"/>
              </a:spcAft>
              <a:buNone/>
            </a:pPr>
            <a:r>
              <a:rPr lang="en" sz="1200">
                <a:solidFill>
                  <a:srgbClr val="111111"/>
                </a:solidFill>
              </a:rPr>
              <a:t>Think of it like this: Why did the weight stay up so long? Because it had too much "hang-time"! </a:t>
            </a:r>
            <a:endParaRPr sz="1200">
              <a:solidFill>
                <a:srgbClr val="111111"/>
              </a:solidFill>
            </a:endParaRPr>
          </a:p>
          <a:p>
            <a:pPr indent="0" lvl="0" marL="101600" marR="101600" rtl="0" algn="l">
              <a:lnSpc>
                <a:spcPct val="115000"/>
              </a:lnSpc>
              <a:spcBef>
                <a:spcPts val="0"/>
              </a:spcBef>
              <a:spcAft>
                <a:spcPts val="0"/>
              </a:spcAft>
              <a:buClr>
                <a:schemeClr val="dk1"/>
              </a:buClr>
              <a:buSzPts val="1100"/>
              <a:buFont typeface="Arial"/>
              <a:buNone/>
            </a:pPr>
            <a:r>
              <a:rPr lang="en" sz="1200">
                <a:solidFill>
                  <a:srgbClr val="111111"/>
                </a:solidFill>
              </a:rPr>
              <a:t>So let's get those gears turning and defy gravity, one tick at a time!</a:t>
            </a:r>
            <a:endParaRPr sz="1200">
              <a:solidFill>
                <a:srgbClr val="111111"/>
              </a:solidFill>
            </a:endParaRPr>
          </a:p>
          <a:p>
            <a:pPr indent="0" lvl="0" marL="0" rtl="0" algn="l">
              <a:spcBef>
                <a:spcPts val="3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09" name="Google Shape;109;p2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15" name="Google Shape;115;p2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21" name="Google Shape;121;p2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27" name="Google Shape;127;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33" name="Google Shape;133;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39" name="Google Shape;139;p2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45" name="Google Shape;145;p2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51" name="Google Shape;151;p2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57" name="Google Shape;157;p3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7" name="Google Shape;67;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73" name="Google Shape;73;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79" name="Google Shape;79;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85" name="Google Shape;85;p1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91" name="Google Shape;91;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97" name="Google Shape;97;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03" name="Google Shape;103;p2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