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Oliveira" initials="PO" lastIdx="1" clrIdx="0">
    <p:extLst>
      <p:ext uri="{19B8F6BF-5375-455C-9EA6-DF929625EA0E}">
        <p15:presenceInfo xmlns:p15="http://schemas.microsoft.com/office/powerpoint/2012/main" userId="S::pedro.oliveira@tecnologiapi.onmicrosoft.com::02b36647-f200-4abf-afbd-a78a33053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A71-0198-4A45-AEC9-90E7CED3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21CCD-9CE7-443E-89D7-6B236F1C0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6B67-3FF8-4D02-A29A-3A6F96F9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368D-B710-4589-A45A-A8D76F3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50D4-E333-4753-B7B9-705F6FD9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85A3-DE28-4119-BE03-BCB9F24E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3E58B-D34C-40EF-9A21-A23A4CA1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CB616-81CD-4E01-B8B2-47A6E8BC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AB58-2ECB-4EBD-86DC-5E7EBD3F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6573-34BA-4B0A-88CC-DF1F9592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A55DC-4688-4FAD-9EE5-1DF58524D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AE513-886B-4ACD-AB6B-58BA0891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1040-7A23-4B6D-9B33-CD29708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1F90-C2D7-4A05-A587-45D9BBD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D0BD-9771-4386-AEC4-C7CC6FE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9B6-57FF-430F-9ECE-350D4B93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C5-6615-4040-BA69-ED119702E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7B13A-C3A1-4B9D-969A-E4DE8CE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4465-A577-4D5D-9737-E7D34A64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FA2F-C99A-4DCF-B659-41B3A1F3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BFAD-2D20-4F14-A0D2-27721271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ECF1-D4BF-4ECE-BE41-C0E54105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CC6B-8DDB-42DC-8572-9182DE87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EA00-5319-4136-9059-6DA30C4F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7A0B-D9E4-4A1E-884F-8B1F8FC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C7A2-1DCF-4E63-8C15-DDBF369A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427D-AD14-44D3-A2E7-BE286223F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58DB-5743-4C92-85A2-6C769D9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8156-3C96-457C-B3C3-40DF26B5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AA0E-F92D-438D-80AC-B5C71A2F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4F59-8197-4597-B305-DB05DA97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97E-F79C-4783-AE35-AC28BFA8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67AC-F36C-48C9-871F-59EFBF07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B4509-BB6B-4C37-9530-F1CBCAC8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E3A82-4361-4E54-A255-E9DF2EB1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4708D-6E77-4F81-B3EB-995AACF1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5836-4660-4A29-9D42-8094067B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17F67-E68D-495F-8EA2-4C3B366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14369-C5F4-43E1-B79F-6DEC3AA9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FCE-0908-4A3D-AFB6-C85619D8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5251A-9361-43D5-954D-344304C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2CAB3-BE64-4E7C-AACC-83D4C80B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5A02E-03FF-45BE-B467-C468C4A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6EF1A-4810-4337-B1EC-0822187A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B6E94-34AD-48AC-8940-D3BFADF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C406-5A2A-42F5-8705-5CE9EF12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6FA-9790-48A1-B368-6C410CE1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B792-A5B4-4D60-8949-42D80DB6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2F66A-17A9-42F9-A25E-40B634F0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5CC4-8015-4993-B52D-16468C39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58D8-9F14-47B8-B1B9-E8B8287D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021B-F45A-497C-A049-89E03EE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9E97-B1FA-46FF-9561-AD1B525C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FC26-E1C1-40C1-9596-07CE8D5A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2A6AB-BA6F-4027-B919-EFE724F76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E34E-962A-4EC1-8F4D-A5E6B2DE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6C2E-05EB-45EF-B3ED-5B69791F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0A589-C1B6-4F9F-98B9-07C6C69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97C40-E7C5-449D-95BD-2C1FC65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BE67A-EEB9-4600-9E93-E8517319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61F4-0E95-4C92-8F01-A09DCC96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62B5-5039-4432-9E1B-8160DCC90A15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8634-7C0B-4972-AF6B-F13C62577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4D26-12CA-4FFD-AE54-6CC46840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7DF9-6508-4C47-BFAD-EAD09091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585">
            <a:extLst>
              <a:ext uri="{FF2B5EF4-FFF2-40B4-BE49-F238E27FC236}">
                <a16:creationId xmlns:a16="http://schemas.microsoft.com/office/drawing/2014/main" id="{C36BC922-CF41-44CA-8D83-C24426D0C07D}"/>
              </a:ext>
            </a:extLst>
          </p:cNvPr>
          <p:cNvGrpSpPr/>
          <p:nvPr/>
        </p:nvGrpSpPr>
        <p:grpSpPr>
          <a:xfrm>
            <a:off x="2428511" y="199496"/>
            <a:ext cx="6245470" cy="5636804"/>
            <a:chOff x="1556840" y="75897"/>
            <a:chExt cx="7182468" cy="67335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FA24AA1-D4EF-4736-B7F1-C13DA9E8B46A}"/>
                </a:ext>
              </a:extLst>
            </p:cNvPr>
            <p:cNvGrpSpPr/>
            <p:nvPr/>
          </p:nvGrpSpPr>
          <p:grpSpPr>
            <a:xfrm>
              <a:off x="2614980" y="1023981"/>
              <a:ext cx="5056349" cy="805346"/>
              <a:chOff x="2631798" y="1544607"/>
              <a:chExt cx="50563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8036B3-609A-4A8F-87EC-0DE3F476B481}"/>
                  </a:ext>
                </a:extLst>
              </p:cNvPr>
              <p:cNvSpPr/>
              <p:nvPr/>
            </p:nvSpPr>
            <p:spPr>
              <a:xfrm>
                <a:off x="263179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5AF0BE-A707-4B5C-BF30-94933C051D67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1FEA287-E04A-4A68-8804-757FF3B05CE1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3AB45B-546A-438F-8FF2-E5362603425E}"/>
                  </a:ext>
                </a:extLst>
              </p:cNvPr>
              <p:cNvSpPr/>
              <p:nvPr/>
            </p:nvSpPr>
            <p:spPr>
              <a:xfrm>
                <a:off x="68408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6990B7B-6F43-4120-BAC8-5F72187B7DF1}"/>
                </a:ext>
              </a:extLst>
            </p:cNvPr>
            <p:cNvGrpSpPr/>
            <p:nvPr/>
          </p:nvGrpSpPr>
          <p:grpSpPr>
            <a:xfrm>
              <a:off x="2101572" y="75897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89B6CDA-FF7A-4153-8A77-46FD6532D2AE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413844-B6AC-4838-A958-4514A4C465B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879E70C-B6F3-4AC6-A753-E8F361192E0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39DA1FE-4957-4AB8-82D7-643D3E2F202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4908AB-86A4-42C2-AE0A-B0C6222E1B0B}"/>
                </a:ext>
              </a:extLst>
            </p:cNvPr>
            <p:cNvGrpSpPr/>
            <p:nvPr/>
          </p:nvGrpSpPr>
          <p:grpSpPr>
            <a:xfrm>
              <a:off x="2101572" y="6423016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030903F2-9FB5-4793-B625-D938E4DD47CD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9D85EE3-BB9A-45B1-A8E7-EBFAFA331F0E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07C126CC-D2FB-48A4-BEC8-602741FD33DC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C85344B-57DB-44C1-B761-4C0D62253DB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58661E7-83ED-4F70-8E94-1732343D495B}"/>
                </a:ext>
              </a:extLst>
            </p:cNvPr>
            <p:cNvGrpSpPr/>
            <p:nvPr/>
          </p:nvGrpSpPr>
          <p:grpSpPr>
            <a:xfrm rot="5400000">
              <a:off x="5552084" y="3235792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F065D4C-792C-4F73-8A13-13F3273596BA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B479A4F-A258-42E8-9FC3-00EB9A7634CC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5B75E31-39F5-46CB-98BF-AE3D7077F577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BB105405-3D8A-4AFD-845B-4E3E24BBA21F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84D08F-AB84-4649-8F06-80F8DD8C4AE8}"/>
                </a:ext>
              </a:extLst>
            </p:cNvPr>
            <p:cNvGrpSpPr/>
            <p:nvPr/>
          </p:nvGrpSpPr>
          <p:grpSpPr>
            <a:xfrm rot="5400000">
              <a:off x="-1243967" y="3235791"/>
              <a:ext cx="5988032" cy="386417"/>
              <a:chOff x="1902296" y="286944"/>
              <a:chExt cx="5988032" cy="386417"/>
            </a:xfrm>
            <a:solidFill>
              <a:schemeClr val="bg2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721AD0C-FCB3-495B-B5E2-4BE7E88E313C}"/>
                  </a:ext>
                </a:extLst>
              </p:cNvPr>
              <p:cNvSpPr/>
              <p:nvPr/>
            </p:nvSpPr>
            <p:spPr>
              <a:xfrm>
                <a:off x="1902296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B5EC106-B9B1-4AB1-A3B3-759DDA2061E1}"/>
                  </a:ext>
                </a:extLst>
              </p:cNvPr>
              <p:cNvSpPr/>
              <p:nvPr/>
            </p:nvSpPr>
            <p:spPr>
              <a:xfrm>
                <a:off x="3447664" y="286946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68DE69DF-6206-4B25-9D38-6211F332A4AF}"/>
                  </a:ext>
                </a:extLst>
              </p:cNvPr>
              <p:cNvSpPr/>
              <p:nvPr/>
            </p:nvSpPr>
            <p:spPr>
              <a:xfrm>
                <a:off x="4993033" y="286945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39B15838-B1B4-42CD-A027-6FC4A7DCA078}"/>
                  </a:ext>
                </a:extLst>
              </p:cNvPr>
              <p:cNvSpPr/>
              <p:nvPr/>
            </p:nvSpPr>
            <p:spPr>
              <a:xfrm>
                <a:off x="6538401" y="286944"/>
                <a:ext cx="1351927" cy="386415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D92C8E-8A71-4E04-A4E9-ADF4EB2D7C36}"/>
                </a:ext>
              </a:extLst>
            </p:cNvPr>
            <p:cNvGrpSpPr/>
            <p:nvPr/>
          </p:nvGrpSpPr>
          <p:grpSpPr>
            <a:xfrm>
              <a:off x="2622644" y="2366894"/>
              <a:ext cx="5043649" cy="805346"/>
              <a:chOff x="2612748" y="1544607"/>
              <a:chExt cx="5043649" cy="8053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15B39F-E513-4B52-A4CC-9F852F545B16}"/>
                  </a:ext>
                </a:extLst>
              </p:cNvPr>
              <p:cNvSpPr/>
              <p:nvPr/>
            </p:nvSpPr>
            <p:spPr>
              <a:xfrm>
                <a:off x="261274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0E7FDAB-3798-4F87-823F-C05A1F432FEA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4AA865A-C011-47A4-9FDA-FDB97A6D36B2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162046-7449-4002-9FD1-1B407FEEEDD6}"/>
                  </a:ext>
                </a:extLst>
              </p:cNvPr>
              <p:cNvSpPr/>
              <p:nvPr/>
            </p:nvSpPr>
            <p:spPr>
              <a:xfrm>
                <a:off x="680910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C55E461-43E5-410D-BD1E-2C9B1BA221D5}"/>
                </a:ext>
              </a:extLst>
            </p:cNvPr>
            <p:cNvGrpSpPr/>
            <p:nvPr/>
          </p:nvGrpSpPr>
          <p:grpSpPr>
            <a:xfrm>
              <a:off x="2626697" y="3704790"/>
              <a:ext cx="5069049" cy="818046"/>
              <a:chOff x="2619098" y="1531907"/>
              <a:chExt cx="5069049" cy="818046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C600E33-A1E3-42D0-83F4-64EA48CAEFE5}"/>
                  </a:ext>
                </a:extLst>
              </p:cNvPr>
              <p:cNvSpPr/>
              <p:nvPr/>
            </p:nvSpPr>
            <p:spPr>
              <a:xfrm>
                <a:off x="2619098" y="15319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0C69B0A-097E-4563-BC3F-74F44906E55E}"/>
                  </a:ext>
                </a:extLst>
              </p:cNvPr>
              <p:cNvSpPr/>
              <p:nvPr/>
            </p:nvSpPr>
            <p:spPr>
              <a:xfrm>
                <a:off x="40206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438BCA06-AE1D-44C7-B8B3-9EA7F619CB41}"/>
                  </a:ext>
                </a:extLst>
              </p:cNvPr>
              <p:cNvSpPr/>
              <p:nvPr/>
            </p:nvSpPr>
            <p:spPr>
              <a:xfrm>
                <a:off x="54244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7B074F0-4110-4D4A-B237-7F2BD4D01545}"/>
                  </a:ext>
                </a:extLst>
              </p:cNvPr>
              <p:cNvSpPr/>
              <p:nvPr/>
            </p:nvSpPr>
            <p:spPr>
              <a:xfrm>
                <a:off x="6840859" y="15319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F69ACC7-47B6-498B-93EF-C5C19716AD80}"/>
                </a:ext>
              </a:extLst>
            </p:cNvPr>
            <p:cNvGrpSpPr/>
            <p:nvPr/>
          </p:nvGrpSpPr>
          <p:grpSpPr>
            <a:xfrm>
              <a:off x="2643445" y="5053233"/>
              <a:ext cx="5091274" cy="814869"/>
              <a:chOff x="2660373" y="1535084"/>
              <a:chExt cx="5091274" cy="814869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9E7D80F-658A-404F-8A1A-F6BFCB17E36C}"/>
                  </a:ext>
                </a:extLst>
              </p:cNvPr>
              <p:cNvSpPr/>
              <p:nvPr/>
            </p:nvSpPr>
            <p:spPr>
              <a:xfrm>
                <a:off x="2660373" y="1535084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73E3BCF-AC78-49E8-96C6-0BB5CC9A3621}"/>
                  </a:ext>
                </a:extLst>
              </p:cNvPr>
              <p:cNvSpPr/>
              <p:nvPr/>
            </p:nvSpPr>
            <p:spPr>
              <a:xfrm>
                <a:off x="4058797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7378591-DF17-4F64-A89C-8D6B48C4B1F9}"/>
                  </a:ext>
                </a:extLst>
              </p:cNvPr>
              <p:cNvSpPr/>
              <p:nvPr/>
            </p:nvSpPr>
            <p:spPr>
              <a:xfrm>
                <a:off x="5462528" y="1544609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32CBAC3-8893-48F5-9BC9-622BE24CFA01}"/>
                  </a:ext>
                </a:extLst>
              </p:cNvPr>
              <p:cNvSpPr/>
              <p:nvPr/>
            </p:nvSpPr>
            <p:spPr>
              <a:xfrm>
                <a:off x="6904359" y="1544607"/>
                <a:ext cx="847288" cy="80534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271EB5E-C600-4A78-9DB6-A37424639D9F}"/>
                </a:ext>
              </a:extLst>
            </p:cNvPr>
            <p:cNvGrpSpPr/>
            <p:nvPr/>
          </p:nvGrpSpPr>
          <p:grpSpPr>
            <a:xfrm>
              <a:off x="2147660" y="555806"/>
              <a:ext cx="5994959" cy="386418"/>
              <a:chOff x="2147660" y="555806"/>
              <a:chExt cx="5994959" cy="386418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FAAE095-42AD-4EEE-B617-D43EA2B8FAB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772875-D38A-4477-A4EA-98E55AEEE96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1BE713F-6A36-41C7-BFB1-A4268FAF14EB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72DD040-0C8F-4CA1-AFE2-9B017B6BF7DB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BA8B301-4CE2-499D-B2AA-FAFDB9E4A53A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9437E4C-CD10-44CA-90A8-5CF6CFFF408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90DD6C8A-CDC3-46D6-A51D-9A8B4C72605B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FAE2484F-7BE9-49E3-98A7-0DF08A15C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BB5E5F2-45BE-463E-9858-A7663A19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65EFD45-A8B2-4E0B-B021-C907B015F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6D3D9CF-D633-4BFC-92DE-BA0AE5FCA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A0ECFCC-284F-4338-A1D3-F80571EE7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BBCE001-1E7C-45AA-8373-44AF61F37A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379E828-B6B5-49BE-9789-01D456FEC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D013049-4DDD-45D1-ABA3-D970FDB3E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D3715B6-DFF3-4671-87BC-9782F3DAFD0E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0DE7387D-481A-46E6-92DE-E926221937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E7BDC41A-4542-4BBB-972C-B4B2F7980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004EED0-4527-4C08-AFC1-6359F9372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B93355E-816D-43AC-BBDC-125D1D4FE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B64CF6B-7152-4B91-BFC4-D96075BD6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795781E-255C-4BFD-98E7-F4DCED38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1673F5A-FDF9-4CA0-A5B1-18546A541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87E547D6-6875-4356-9F98-DDDDDEE84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1B980B12-27CA-48E5-B3FB-64BD3643B33D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F50A885-9DFD-44F6-AE04-F73CE5640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22B27BD-9D49-469C-B119-280231EBC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55F7B0C-AD4B-4585-88E2-29F6EFB9C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B341955-78BF-43D7-B188-D14E8BF0E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32C4109-1D33-4045-BDF7-745977B7E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CE2FE77-33FC-4631-A8A3-B1626221B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324DA1B-EABE-4BA1-A445-77192B672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F9AA662-116A-4269-9C83-A8167D789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D689400-B19B-4AD3-A7B7-6E2427FA7879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00F6F75-2E25-40AC-AEBA-550E3660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CF6C6D-6FC6-4580-8072-2834EAD725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41CDCE0-74A6-4E94-8836-124BEBA70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C6B5E47-DE8F-43F6-92E4-732ABA29C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08986CA7-65B3-4CD1-A86E-4BD0BA28E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674F9E72-5D74-443D-B14F-E229ADDA0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7A7FE40-328B-44D3-AC17-2AD735682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FCF2C637-3BF2-4FF3-913B-0A76FEEC8D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B67A06D-F1DC-4256-B679-50A5394CEECB}"/>
                </a:ext>
              </a:extLst>
            </p:cNvPr>
            <p:cNvGrpSpPr/>
            <p:nvPr/>
          </p:nvGrpSpPr>
          <p:grpSpPr>
            <a:xfrm>
              <a:off x="2147089" y="1931205"/>
              <a:ext cx="5994959" cy="386418"/>
              <a:chOff x="2147660" y="555806"/>
              <a:chExt cx="5994959" cy="386418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C16AD7DB-AE23-4303-8F04-73506AFB4FA4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156AA2-C530-44F4-8B84-5AEA9FAA136F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D3EB567D-C68B-4039-A4AF-9B532E10172E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F0AFC-9689-4E8D-A4A5-AAA876979160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CDDBDB28-7723-44CF-A068-5C19423FF335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1A55E413-3248-4027-B236-AA3058A5720F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5B796CF-CF58-4025-B410-29A0288FD144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38C6117E-857C-4B4B-B8FF-0CB9CACA4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27CFE919-A99B-4A9A-8A9D-B1B67192D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D20F8A48-86C6-43AC-A7F7-782F8834E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AB1ABE-A58B-4927-8C34-33E9672C0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98ED881-EC51-411C-985D-2FBE9A5F3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FA034E39-334D-4EBA-9171-755EA95BE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116451BA-CE17-41D7-B497-A10CD880A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F83F872-FCD7-45A5-8E68-983DDF6A1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6B4FB2B-8B2F-4C53-8390-612E86C13C8A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74F6A21-6BD4-4F31-8205-40A077011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EA3380F8-592A-4E2D-A23C-865A1C5A7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14EB098-B1FB-4F5E-A5CE-A71FE8126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6C314CFF-055D-4978-A612-033FC2F4C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AFB75692-1E22-4732-BD70-676F7DC61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799192C-27A2-48CE-909C-FF75A3BB0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B6B41F84-3308-462F-A10F-FF6EDCAE9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F821EDE-5FAD-4B3C-8783-0610C7365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16EF6015-80E4-423C-8C29-A71D0816332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E5F09AC7-CBE8-4D43-A037-2099FFE65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388566AD-3E71-45DD-9EDD-45067FB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AEF3809B-B3F0-48F9-8F1D-8A0AA5FF4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FA499E2-8D22-458F-9F12-BC0436E7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337341AC-AECB-484F-8366-8625FC923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61A65957-2BAA-46CB-9F60-39706E41A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6CE53040-A94F-4AED-8F05-ED8FA7FC0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D7C3ABC-1639-4352-8721-9CFB72046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914D4A2-9363-4E2A-A5FE-AF9475DA1C68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D83DA7C-869E-493C-A4B9-9904D6373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30D02D7-DF17-4CE4-8FD4-E73721763F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5A24BD5-40AA-4743-92AB-4E5D86DCD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561E379-BB39-4E7D-BB6D-7F4A8676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23DA8C9F-0B7F-4F51-A041-43E91B184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19FB23-E493-46BA-A896-9CD2F077C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64B96962-0791-43BA-9527-EF86226C3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5C1C0E-3B83-4487-8F05-B0A8C183F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47B4232-8285-4807-A583-7EF70C33EAA7}"/>
                </a:ext>
              </a:extLst>
            </p:cNvPr>
            <p:cNvGrpSpPr/>
            <p:nvPr/>
          </p:nvGrpSpPr>
          <p:grpSpPr>
            <a:xfrm>
              <a:off x="2147089" y="3233964"/>
              <a:ext cx="5994959" cy="386418"/>
              <a:chOff x="2147660" y="555806"/>
              <a:chExt cx="5994959" cy="386418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B62B58F-6FC6-4283-ABA9-54BDD1B4FB5B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55F3E2F3-2FE0-4F95-8231-70A4EC175971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0FD1BA47-3C1A-45D6-917E-440113D3D511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A8CA8711-1F9A-43A5-B65A-8F49515577EE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3F7B6235-7634-4C71-93F8-0CB925228B17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816FCD6A-2580-4309-A45A-5B32A0A43BBD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96DFD59-7B59-4470-A77F-F54767DB0C89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B5DF38F-45EA-468C-B8E6-CAFD226A3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9F2B4FA-DFCC-41D8-A5DD-95C643D1A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D0F33C52-70F1-4DC3-8C8D-50EE97FA2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620FBAD0-19A1-49DB-BC82-3573715BB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8538964-0FA3-46D3-AA18-021926E48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90EEDE5-7251-4FF7-A971-BC96118B0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8E1DAE4-7086-4B98-A79C-41AB1B92A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6FB8B3A2-1308-4782-806E-30CEDD9EA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D1E28AB7-797A-4B89-9D00-D489D096F8D7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DCDAEFB7-6037-4B96-82B8-48CC5BFCC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5D5847B0-3411-4243-9D4F-60C552312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A013EBC-29B7-44D1-87B9-C4CFCA72D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3164A094-E457-4284-99DC-46440118C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8A319A0-643D-40ED-9F9D-F1448EEA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7149A2E4-AC49-4655-A6BB-F4231FFB5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0308AD2A-6C25-4763-9C91-6B6FB191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3E003B2-C2FD-41EF-95FD-8DAD20379C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5CA07C6-39C1-4845-AF98-109E4835D4F3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6B2C6E-E2B9-48C6-A8AA-0FFD2370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E8431D40-06B2-4514-AA3F-4FC668DBF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0F1B878C-1E38-412E-B272-911C820C1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2C68E9AA-A9DF-4885-A0C7-BB3423828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72B1C43-4457-4115-9C2D-C51E5757A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C0928FDB-EE38-461D-9DF0-6B1E4BCA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EE1B8D4A-D705-4AE7-9249-A8162A9CE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F2867E21-C888-4504-BAE4-AED544BCA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8BE9F70-FD68-474C-B58E-A99E91883526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218AFC8-46EE-4973-BC7C-A28E3A3EE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195CCA-A829-449B-A350-FF2CFD9EA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844565F-35DF-4717-B06D-942C9B24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90910042-40EF-4171-ACC4-7506D6647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A9BA78E-B7D7-486D-9517-AD6F12FB0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C6807F5-1372-45E3-8655-EDA5464A8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F03C0D22-8381-4F4C-B8DE-56A925EB8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DA74310-2AA7-4844-AEE6-7E5523E48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00AAE05A-C03A-414E-9964-1375549374F5}"/>
                </a:ext>
              </a:extLst>
            </p:cNvPr>
            <p:cNvGrpSpPr/>
            <p:nvPr/>
          </p:nvGrpSpPr>
          <p:grpSpPr>
            <a:xfrm>
              <a:off x="2155605" y="4607020"/>
              <a:ext cx="5994959" cy="386418"/>
              <a:chOff x="2147660" y="555806"/>
              <a:chExt cx="5994959" cy="386418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DDE9604-9A10-4592-A5ED-6A530E558FAA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6D00009B-7448-4631-9949-F931FB415A10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A9BD868C-2C6E-446D-8107-448AE87B402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56D33809-9D01-442C-8840-BB65EB27327C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0973984-6BE4-4D40-9345-4FC896BC354E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9F9D92DF-59DE-4102-AD7D-70A8F31983AA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C3807B5-0A6B-4B4D-985C-2D5914A4981F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F9EA81DB-4080-475B-9BDE-D633ECCBE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7D7F6E2B-1704-4515-ACC2-853C2437D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D46B8655-6415-4B5F-B219-39F9A174B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2101C39A-1B61-4DE8-A8A8-208E5E48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BF97AB36-E2D8-4021-B382-E75BD5B0A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1604DE2-2DA1-443A-8352-591D66F80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1C7E5FF1-A6DF-4288-BAEB-A1D82F940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DDB8F0E8-8CF5-4799-9466-F884EC515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A99B34EC-531F-40BD-9E80-3C8078A905CF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36278931-64DF-4666-9940-55F9FB6D6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E869C455-6D18-4DF6-83B3-8CCF6BB19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C1244D33-9223-4E60-9936-EF5134F86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7C97FDF5-BF2C-4B67-935F-DB0A47DCC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4FC027F3-C9F4-40A4-A286-F14D8C2427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01D6C05A-32E8-42AA-802F-3F7D738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CE17298-5C2D-4848-B2A4-C172587A5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1D2E2EA4-8D25-4FE3-B470-9EB7E279D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3EFEE6C3-6ACA-4A93-AD66-557D1D31B20C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5C08C459-290C-4E1F-86E6-1FB633913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933622F-4201-4FA6-9819-0A3F5F42A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99D49984-0FC0-44A1-BFB8-13D12F82C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08DEDB72-78E4-4C28-8DC4-EE5DE6208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695FA718-0715-4C19-A934-E6E0FDA12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94AEC14B-DCDB-4B80-971E-5F7FD3A7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1DA2865D-ECD1-4350-BF61-88DA9F5F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0D09472-7E66-4A56-8734-1D5D14C566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11A1E14-BF32-4A74-9454-DB681AEF543B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C73A7E83-3F63-4E85-A375-329040DA6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38C1594-8E55-4252-A020-13B8FE9B8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5DF19DEA-748E-4880-8C16-9FC923ABFE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A998DB2-4D71-4BE2-A779-F366B3290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AE20ACD8-42EC-4549-9210-1CEC5E6B2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D32EDC6-B7F5-46A7-B315-56214C8C0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8C9AE094-6EBC-49E2-A670-045B4A22F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8F1CE045-2B69-43FF-AA60-299CED116D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9634871-B141-4315-89FA-56B83054D19F}"/>
                </a:ext>
              </a:extLst>
            </p:cNvPr>
            <p:cNvGrpSpPr/>
            <p:nvPr/>
          </p:nvGrpSpPr>
          <p:grpSpPr>
            <a:xfrm>
              <a:off x="2178464" y="5963835"/>
              <a:ext cx="5994959" cy="386418"/>
              <a:chOff x="2147660" y="555806"/>
              <a:chExt cx="5994959" cy="386418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B7C959B7-DF91-4B5F-87A8-2BCDA79080A2}"/>
                  </a:ext>
                </a:extLst>
              </p:cNvPr>
              <p:cNvGrpSpPr/>
              <p:nvPr/>
            </p:nvGrpSpPr>
            <p:grpSpPr>
              <a:xfrm>
                <a:off x="2147660" y="555806"/>
                <a:ext cx="5994959" cy="386418"/>
                <a:chOff x="2147662" y="899554"/>
                <a:chExt cx="5994959" cy="386418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2D8ECBAD-DBE9-41CD-AEFD-EF54956E8243}"/>
                    </a:ext>
                  </a:extLst>
                </p:cNvPr>
                <p:cNvSpPr/>
                <p:nvPr/>
              </p:nvSpPr>
              <p:spPr>
                <a:xfrm>
                  <a:off x="2147662" y="899557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8310AAA1-FAFA-4B85-B418-0A609102CC56}"/>
                    </a:ext>
                  </a:extLst>
                </p:cNvPr>
                <p:cNvSpPr/>
                <p:nvPr/>
              </p:nvSpPr>
              <p:spPr>
                <a:xfrm>
                  <a:off x="3549798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853C1385-9C5B-47C6-AA14-80AE09B38817}"/>
                    </a:ext>
                  </a:extLst>
                </p:cNvPr>
                <p:cNvSpPr/>
                <p:nvPr/>
              </p:nvSpPr>
              <p:spPr>
                <a:xfrm>
                  <a:off x="4951934" y="899556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D0AEED3-FBFB-489A-A01A-4608D430A93B}"/>
                    </a:ext>
                  </a:extLst>
                </p:cNvPr>
                <p:cNvSpPr/>
                <p:nvPr/>
              </p:nvSpPr>
              <p:spPr>
                <a:xfrm>
                  <a:off x="7756206" y="899555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17B662EF-92C3-4C48-ADAD-4745A082DA54}"/>
                    </a:ext>
                  </a:extLst>
                </p:cNvPr>
                <p:cNvSpPr/>
                <p:nvPr/>
              </p:nvSpPr>
              <p:spPr>
                <a:xfrm>
                  <a:off x="6354070" y="899554"/>
                  <a:ext cx="386415" cy="38641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D9DD7E6D-FBA5-4EB1-A6C1-52B69BB18D06}"/>
                  </a:ext>
                </a:extLst>
              </p:cNvPr>
              <p:cNvGrpSpPr/>
              <p:nvPr/>
            </p:nvGrpSpPr>
            <p:grpSpPr>
              <a:xfrm>
                <a:off x="253407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D879012-F237-43F9-A835-0F7E2E84C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0C3C142A-6F89-4127-BA23-69B951CB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BF867C45-53D6-4B49-A0D2-5E11C6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8EAC741-DD9F-4BAD-AA10-BB7F7A897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C495D37-BA22-4B15-9527-AAAA863B8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9A95806-FC49-4320-A789-28C04E43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3B465AF5-D733-4A05-A0B0-3A7731C3C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7DE56BBB-B5D4-46DC-BC05-47BBDFE55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6C8DAE65-339F-49A9-89A0-BD57B125C44B}"/>
                  </a:ext>
                </a:extLst>
              </p:cNvPr>
              <p:cNvGrpSpPr/>
              <p:nvPr/>
            </p:nvGrpSpPr>
            <p:grpSpPr>
              <a:xfrm>
                <a:off x="3919661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F72C767C-EC85-4EA9-82C8-2EAC77416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EAC5CE6-64CC-4FA9-87AB-DD6780BF7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E63F17C-075E-4D95-AB4B-077B0D13D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4F37BCB-082E-4B81-B6FE-5F2A48141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375867B7-1956-4B2D-B55A-E6D1CE7B5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5620EF9B-4B85-46E3-8284-693760E01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980C5FA7-A839-4977-BB4C-75F28ADE5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146A3FC-734B-4B1A-9887-97AF34616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1E3F0D57-BCE0-474D-93A6-30D02D74E405}"/>
                  </a:ext>
                </a:extLst>
              </p:cNvPr>
              <p:cNvGrpSpPr/>
              <p:nvPr/>
            </p:nvGrpSpPr>
            <p:grpSpPr>
              <a:xfrm>
                <a:off x="5338303" y="593906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1F039B0-8246-4FA5-B4AD-08FF14E54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5A4FDF95-7BEF-4453-8687-9FCCCEAC5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9DE219FA-C376-4215-B621-DE0AB23B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BE1A167-795F-4F37-A066-D7ABFBDE2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BC1C72DF-CDBD-461F-ADB1-5E22F5205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9C97C94-0040-4CAC-8A77-B7CAAC0D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E389799-9679-44AA-902C-AAF519BD0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2915E5-B61F-4267-A415-00DC68CE4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0E2047D9-E461-41B2-B83A-EED17E799B54}"/>
                  </a:ext>
                </a:extLst>
              </p:cNvPr>
              <p:cNvGrpSpPr/>
              <p:nvPr/>
            </p:nvGrpSpPr>
            <p:grpSpPr>
              <a:xfrm>
                <a:off x="6737677" y="587088"/>
                <a:ext cx="1015723" cy="323850"/>
                <a:chOff x="2534073" y="593906"/>
                <a:chExt cx="1015723" cy="323850"/>
              </a:xfrm>
            </p:grpSpPr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321F33B1-946B-4F82-9974-0E020D4B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5939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3F969B7-BE6A-4CE8-A562-0C65438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4470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2F71640B-0D3D-4FB5-B365-3CAC5A30A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5" y="6923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C3E3B4D-2F81-4472-AF16-3B589D19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39488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164ACC01-E0C8-4F2D-AF72-2B4D5F57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7875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FAD641B9-3CF2-49F9-AB1C-92B5555D3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3203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25726642-BCF3-42D3-A801-576FBEFBE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4" y="876481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C783A933-49AB-4C90-B30A-7D903528C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4073" y="917756"/>
                  <a:ext cx="101572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AEF3D4D-E290-4D08-95B8-0D3915748BDE}"/>
                </a:ext>
              </a:extLst>
            </p:cNvPr>
            <p:cNvGrpSpPr/>
            <p:nvPr/>
          </p:nvGrpSpPr>
          <p:grpSpPr>
            <a:xfrm>
              <a:off x="2155635" y="936924"/>
              <a:ext cx="351268" cy="994281"/>
              <a:chOff x="2147089" y="936924"/>
              <a:chExt cx="351268" cy="994281"/>
            </a:xfrm>
          </p:grpSpPr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59D91DE9-1F90-49A9-B7C5-D5CBF4947EF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FD32F267-B82C-476C-893C-29F905104753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A381C98-E8E0-4699-B020-C971D2741768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85727EA-50BD-4C17-881A-576E74B9BDA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B918FB3B-9373-46F7-BD01-EDE6772DC28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CCC1973E-0A75-4149-83DD-76C4A533E6C2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BEEC86A-DF29-4FCA-AB6F-3ECA26F4ED6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727917D-1880-4ADB-8069-699392B2110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F27DB4D-DFC1-4BD5-AC94-32ED2E3A3C7F}"/>
                </a:ext>
              </a:extLst>
            </p:cNvPr>
            <p:cNvGrpSpPr/>
            <p:nvPr/>
          </p:nvGrpSpPr>
          <p:grpSpPr>
            <a:xfrm>
              <a:off x="3566315" y="931627"/>
              <a:ext cx="351268" cy="994281"/>
              <a:chOff x="2147089" y="936924"/>
              <a:chExt cx="351268" cy="994281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4B0240A5-AE7D-4A99-965D-A5A0FD6B54E5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0276BA0-511E-4D1A-A6A4-214055422AA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4F108C5-F403-44B4-B267-F7B08F4D7A39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1BA592DE-4F73-4130-BEF7-B8DAD5803E3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A7126DB-6DE4-4F74-ADE4-0CE46E377A93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E3DB22DB-E74E-44C2-8868-AD62D7094FB1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01A8780-1791-4BC8-96CE-035D767A9C62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5BA7DF3-2315-4716-A8AA-63B94EE77336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98421D1E-E65F-470B-BB80-CFF0936D6684}"/>
                </a:ext>
              </a:extLst>
            </p:cNvPr>
            <p:cNvGrpSpPr/>
            <p:nvPr/>
          </p:nvGrpSpPr>
          <p:grpSpPr>
            <a:xfrm>
              <a:off x="4965416" y="941687"/>
              <a:ext cx="351268" cy="994281"/>
              <a:chOff x="2147089" y="936924"/>
              <a:chExt cx="351268" cy="994281"/>
            </a:xfrm>
          </p:grpSpPr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CABA7606-687F-4FAD-89F2-5F0DCAFAF3A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87BDB0BC-4B63-43AE-99A1-2779B0B6681E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AA7C2B99-2C4D-41D0-9852-1A7357AA471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FEE71CE-502E-4287-BB97-90459567DFBB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E9525EAA-DCF7-4571-9279-4ABCE1427B1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87A3BFA-E254-4E2D-A654-3537E85E129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0B45344-7B6D-43D6-9F3B-4A9F519762D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300FC9AD-EF6D-4367-A1A3-A891A99B3293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165D9CD3-171B-4CA8-A686-0853C2705077}"/>
                </a:ext>
              </a:extLst>
            </p:cNvPr>
            <p:cNvGrpSpPr/>
            <p:nvPr/>
          </p:nvGrpSpPr>
          <p:grpSpPr>
            <a:xfrm>
              <a:off x="6366981" y="939038"/>
              <a:ext cx="351268" cy="994281"/>
              <a:chOff x="2147089" y="936924"/>
              <a:chExt cx="351268" cy="99428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CBF72F0D-F2DA-492D-8AC8-61F6B71C622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5385D77D-2138-4585-A58C-E1CE4BB61B3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9C720B1-FF71-40D4-A1C7-8521931F424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621C9949-3E44-43EC-8A26-0B0E6F1CC96A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EF9F4C9-BE62-4C77-AFC1-8A3166B9A22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D26B367-D456-4D3F-B78E-AA08327BA2A6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019685B3-3518-4B3F-A50E-1B543ADB5C5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82679AA1-41C3-4046-B6F6-DF76573A89A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7A1BEAD-CCC7-454E-9794-E89743483606}"/>
                </a:ext>
              </a:extLst>
            </p:cNvPr>
            <p:cNvGrpSpPr/>
            <p:nvPr/>
          </p:nvGrpSpPr>
          <p:grpSpPr>
            <a:xfrm>
              <a:off x="7771059" y="936389"/>
              <a:ext cx="351268" cy="994281"/>
              <a:chOff x="2147089" y="936924"/>
              <a:chExt cx="351268" cy="994281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882431A4-5016-4C21-9CA1-81D7EB05879B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2409B0AF-9CA0-4C91-B6B4-E5BD5CE44FA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9B94EB45-B4C0-4CC7-B4DE-DA0052348F8B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F231607F-1FB0-40E1-8C67-70705D3DAC0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2B89120F-52D9-43CE-8351-08B61B396A8E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B504D7C2-9AD8-4109-8E3F-01F5D56557EE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0647D924-D0DD-4ECD-9CF5-1D5B8E28FA98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D2FC6C04-E63D-484B-9C66-42DD5656D76B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12261241-8D35-44E7-B46E-0A0C86D511FE}"/>
                </a:ext>
              </a:extLst>
            </p:cNvPr>
            <p:cNvGrpSpPr/>
            <p:nvPr/>
          </p:nvGrpSpPr>
          <p:grpSpPr>
            <a:xfrm>
              <a:off x="2164663" y="2304705"/>
              <a:ext cx="351268" cy="932654"/>
              <a:chOff x="2147089" y="936924"/>
              <a:chExt cx="351268" cy="994281"/>
            </a:xfrm>
          </p:grpSpPr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87DB596B-4601-4C93-A686-12DB7BA1416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C79F65E-1ECC-43CE-9E31-FF5D0280DDFA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36AAA639-BE8E-4689-BE7C-DD5222D56B1F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8B8FC884-275F-4EBC-ABAE-D9EE6A7CB20C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88616D19-8C94-4CA1-8476-BFFFF657420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77D149A0-F62E-4B5C-9122-EA350D4EBF3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981AB36D-515E-476E-A0A2-0E187B6BD21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9DF9B2A-2DF0-4EDD-B280-FB315D62946D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A23E7187-E806-4688-8CD4-F98940F5B88A}"/>
                </a:ext>
              </a:extLst>
            </p:cNvPr>
            <p:cNvGrpSpPr/>
            <p:nvPr/>
          </p:nvGrpSpPr>
          <p:grpSpPr>
            <a:xfrm>
              <a:off x="3564577" y="2306688"/>
              <a:ext cx="351268" cy="932654"/>
              <a:chOff x="2147089" y="936924"/>
              <a:chExt cx="351268" cy="994281"/>
            </a:xfrm>
          </p:grpSpPr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6AB565BF-15B7-4042-8B25-0F8B51DEBC0D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A22A41F-8F6D-4340-8ECF-3CF7A1CE7A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88FE7539-5490-4AE8-BCD7-DB3EA4BBFC26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E22F2C3F-9100-4687-A437-FA6ADAAAE4D2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539AF45A-DC4E-4A2A-A98F-4BD4D0E1325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BE883F99-F69F-4D05-889A-29EED70FC87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7C2958B5-A62E-4234-9537-17C8CC45D169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9AA1691-2C16-4420-9074-A562A8A18780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00FF3CA-7206-4F6B-912F-86D2B11C4145}"/>
                </a:ext>
              </a:extLst>
            </p:cNvPr>
            <p:cNvGrpSpPr/>
            <p:nvPr/>
          </p:nvGrpSpPr>
          <p:grpSpPr>
            <a:xfrm>
              <a:off x="4972452" y="2305529"/>
              <a:ext cx="351268" cy="932654"/>
              <a:chOff x="2147089" y="936924"/>
              <a:chExt cx="351268" cy="994281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CC0707D5-E135-4806-B932-FDF6B23B711A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B100E52-0190-45E5-8C75-ECD2CF628785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F511362E-DE3D-45E8-A30D-921AE8151DA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682F692-E887-4D3C-B216-61C6418C9EC8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81D1EEC7-DB20-4028-B09C-2CE1196EA0C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A5BFA7A4-52EF-40F5-8C43-800BEBAB70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749183E3-453C-402C-AAD0-8A0D85A265C7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56933DD3-6FFE-409D-9833-9580AA4AA6B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ACF0A128-8EF0-4E34-B56D-EBA657A5B6C1}"/>
                </a:ext>
              </a:extLst>
            </p:cNvPr>
            <p:cNvGrpSpPr/>
            <p:nvPr/>
          </p:nvGrpSpPr>
          <p:grpSpPr>
            <a:xfrm>
              <a:off x="6383477" y="2308289"/>
              <a:ext cx="351268" cy="932654"/>
              <a:chOff x="2147089" y="936924"/>
              <a:chExt cx="351268" cy="99428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A9C07D3-4DDA-48D1-A9F3-080A1D908514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824DCA2-C8D5-498C-A8F5-D3E6F062223B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37C894E-DFAB-4A91-8331-ADD37B94455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CE00108A-36F3-43CD-90E6-BF8E1B20399E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AFDC3B6-0F02-468D-A437-603BF247156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54F1B23E-EA3E-465E-8F2A-304D936B8F0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63F6058-C758-496C-B31C-D4FDF221151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4F3186E-9749-4EBB-A960-86259082F66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C782A882-1DAE-481C-805B-D64F5DC64972}"/>
                </a:ext>
              </a:extLst>
            </p:cNvPr>
            <p:cNvGrpSpPr/>
            <p:nvPr/>
          </p:nvGrpSpPr>
          <p:grpSpPr>
            <a:xfrm>
              <a:off x="7790780" y="2306187"/>
              <a:ext cx="351268" cy="932654"/>
              <a:chOff x="2147089" y="936924"/>
              <a:chExt cx="351268" cy="994281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19900E2-57A8-43AD-A875-59F509F7EA57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FC9ED571-9F61-4489-8916-EE480E652F44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4A0DB2B-318D-4252-A297-1308C9C69D6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578ED2AC-4F56-40C9-8C92-A0B807D8CC4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DA6A51-E714-485F-8B8F-5550370EBFEC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DF9FBAB-E722-4710-BB64-C314F7AE7805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900435E-245F-4296-AB0F-82BE7DD997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63B3422-5014-41BF-B192-6E8E33B48A7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DEAE7BA-636B-461A-8C92-17BF6CEA7156}"/>
                </a:ext>
              </a:extLst>
            </p:cNvPr>
            <p:cNvGrpSpPr/>
            <p:nvPr/>
          </p:nvGrpSpPr>
          <p:grpSpPr>
            <a:xfrm>
              <a:off x="2164663" y="3621959"/>
              <a:ext cx="351268" cy="969731"/>
              <a:chOff x="2147089" y="936924"/>
              <a:chExt cx="351268" cy="99428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295970B0-5969-46FF-B61B-1AF56C830C8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AEE23AFD-5009-47DE-8078-9DBEFD40080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32F1E3F-3273-4ECE-A19F-38C2E5A05682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559644CC-5500-44F4-87B2-D3AA2E3094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D5587D37-92CC-469B-89D0-9408959ADC4D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857F3D78-B418-491C-88C3-873E379FF61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7D54CCA-CF5F-45A7-90B7-D9F3FEA47EC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9FA707E-D584-4582-8F9F-81F5359FDBD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07F8514-7C5D-4095-9FFB-B6537CC8B4B2}"/>
                </a:ext>
              </a:extLst>
            </p:cNvPr>
            <p:cNvGrpSpPr/>
            <p:nvPr/>
          </p:nvGrpSpPr>
          <p:grpSpPr>
            <a:xfrm>
              <a:off x="3575049" y="3622236"/>
              <a:ext cx="351268" cy="969731"/>
              <a:chOff x="2147089" y="936924"/>
              <a:chExt cx="351268" cy="994281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F8191D0C-5B27-4135-B5E9-F91FD9162CE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779EB55A-88BF-4C3B-B70F-65D416FD46C0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A2A8266-D846-48F9-8EEE-BFEE0D03E0B4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7F4C522B-F171-4B74-8B53-2B1913860B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AEB54941-7349-40AC-B3FC-620984F01919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2531A6F-80A2-4DBC-A8D5-97B13418068D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E4E958AE-7148-4A11-9306-5E897E63E9B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89EDA7C-6B93-4940-9538-FEB23B22490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31CD669A-2884-445F-9103-DB39AC687645}"/>
                </a:ext>
              </a:extLst>
            </p:cNvPr>
            <p:cNvGrpSpPr/>
            <p:nvPr/>
          </p:nvGrpSpPr>
          <p:grpSpPr>
            <a:xfrm>
              <a:off x="4972441" y="3622578"/>
              <a:ext cx="351268" cy="969731"/>
              <a:chOff x="2147089" y="936924"/>
              <a:chExt cx="351268" cy="994281"/>
            </a:xfrm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D4E17F92-5C6E-4F49-AB35-0CE5682B6003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85C05DC8-F809-443D-B177-71A370BCA3B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09C11CE1-F322-4E02-8B7B-89B5EBB2C3C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3E9740A6-2BE0-4637-9A1B-CE61C2180BF5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6C8500E4-A556-4D8D-AF33-60C90B36BFD5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C5422882-3B7D-41BE-A812-BD50B926C26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6E329C0C-91DA-44C8-BB94-D131CBD29C83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3FE5E7B-105E-47C5-AD52-BC7627100E7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5075B785-FC95-4E4D-86D3-E6AF5816A5D5}"/>
                </a:ext>
              </a:extLst>
            </p:cNvPr>
            <p:cNvGrpSpPr/>
            <p:nvPr/>
          </p:nvGrpSpPr>
          <p:grpSpPr>
            <a:xfrm>
              <a:off x="6382009" y="3616425"/>
              <a:ext cx="351268" cy="982943"/>
              <a:chOff x="2147089" y="936924"/>
              <a:chExt cx="351268" cy="994281"/>
            </a:xfrm>
          </p:grpSpPr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2523340F-E8CD-4069-A7D9-647FADEC3B3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A8EF683-BA0A-4807-8CE5-C7DC65A02CF1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55FEB2F5-90BF-4FF6-B022-8F354E6E7590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0C66E48-3D7B-4B78-850F-5234269869E9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228D546-6680-4A42-B371-8BA59562A244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476DF0AC-AE5E-47C9-9D82-B82E5C59942F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A76BBEFD-535A-4F7A-A1AD-65511D6B739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8CA1122-0499-40D5-A540-EEF1C245F75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2B23084A-7863-40C5-83D2-472769547D8F}"/>
                </a:ext>
              </a:extLst>
            </p:cNvPr>
            <p:cNvGrpSpPr/>
            <p:nvPr/>
          </p:nvGrpSpPr>
          <p:grpSpPr>
            <a:xfrm>
              <a:off x="7779886" y="3622419"/>
              <a:ext cx="351268" cy="982943"/>
              <a:chOff x="2147089" y="936924"/>
              <a:chExt cx="351268" cy="994281"/>
            </a:xfrm>
          </p:grpSpPr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3FB0DE03-58F3-4BBB-8E02-5B190B85C1A6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5726DDCF-C4C9-42DD-89CD-90D4B889D5F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89E2CB-0247-4EC4-B3EF-55A8DD44762E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2B13672-84D9-4BFA-8E06-FDC3D746623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49B8C9B9-6C24-4205-B22E-592C3FDCAAD6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76D50791-2AA6-4522-B1F5-95739D3A55A3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1B7BADD-FF3A-42E3-86D6-E7A57B9D9C0E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52A359F0-2DCA-4DCD-B65C-D0C3780C0805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8E069354-5D9E-41F3-9632-6004ED9AE940}"/>
                </a:ext>
              </a:extLst>
            </p:cNvPr>
            <p:cNvGrpSpPr/>
            <p:nvPr/>
          </p:nvGrpSpPr>
          <p:grpSpPr>
            <a:xfrm>
              <a:off x="7804268" y="4995442"/>
              <a:ext cx="351268" cy="969396"/>
              <a:chOff x="2147089" y="936924"/>
              <a:chExt cx="351268" cy="994281"/>
            </a:xfrm>
          </p:grpSpPr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43722684-4955-4DAC-BA47-931497C65A99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8901AD0D-D94B-4F4F-AE42-29F50724A5E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C9E789D-57C1-48F6-857C-B0EB641F3D2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BE87215-A46D-4D1B-9CC6-FB2A9E143633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C29F6075-24B9-4B4C-9870-9856E469052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4DB6DFA-F206-4D5D-B9A2-B693DA4C6270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162B4EF-05C6-4231-B55B-B33CD2AE3654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2EBC7B1E-65AB-46BB-AD75-B14DFC52E73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DF695529-593A-4F46-937C-DC565535086D}"/>
                </a:ext>
              </a:extLst>
            </p:cNvPr>
            <p:cNvGrpSpPr/>
            <p:nvPr/>
          </p:nvGrpSpPr>
          <p:grpSpPr>
            <a:xfrm>
              <a:off x="6409594" y="4980730"/>
              <a:ext cx="351268" cy="969396"/>
              <a:chOff x="2147089" y="936924"/>
              <a:chExt cx="351268" cy="994281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5B041196-2581-4269-8FEC-D74B5AE20D68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7401DE8-53E4-4A32-9D66-ED6355B9DF87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FCD1B27C-4499-4B59-B563-DBC8E982764C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2F733B56-B241-49B6-A9DF-6147D06B836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DB4F486F-953A-419E-A5E1-33A92AAAEA87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0577983F-048D-47E2-9935-93B2CC7316B7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7DA4B19E-4188-4808-8E1F-247F91B17BE5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A4681C06-BFCC-4782-9630-7EE9C34D2FE7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1E6C765-0063-4599-85B8-BB12A63797AE}"/>
                </a:ext>
              </a:extLst>
            </p:cNvPr>
            <p:cNvGrpSpPr/>
            <p:nvPr/>
          </p:nvGrpSpPr>
          <p:grpSpPr>
            <a:xfrm>
              <a:off x="4985923" y="4987205"/>
              <a:ext cx="351268" cy="969396"/>
              <a:chOff x="2147089" y="936924"/>
              <a:chExt cx="351268" cy="994281"/>
            </a:xfrm>
          </p:grpSpPr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42F3330-8C10-4DD3-A25E-BD85C5151701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91C38AC-B861-47C6-8C53-B3C93DA69489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1C820457-854A-4958-B486-82D3E6BC4F5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B75202F2-3BD8-4A09-81E8-D8471F193454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A57D2AD-547D-40E5-8C13-E3FC9E2E1E5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5E737EF1-8F1E-4E43-9E5C-214B16706D7A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FB0D27EE-4571-43CA-BF63-2F1B19AD25E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13DDF4EE-4693-459D-8E85-415D8079894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594C8154-0C42-45FE-BC6F-D2609E841BC6}"/>
                </a:ext>
              </a:extLst>
            </p:cNvPr>
            <p:cNvGrpSpPr/>
            <p:nvPr/>
          </p:nvGrpSpPr>
          <p:grpSpPr>
            <a:xfrm>
              <a:off x="3588331" y="4992860"/>
              <a:ext cx="351268" cy="969396"/>
              <a:chOff x="2147089" y="936924"/>
              <a:chExt cx="351268" cy="994281"/>
            </a:xfrm>
          </p:grpSpPr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410F6965-EB56-433D-AF61-35D4259A6642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232752B-AF80-440E-A47D-49129C350782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52BEF8BF-9110-4AE5-A416-31129FFDED73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6BE33BC6-8362-45BA-AF85-4DC1CD0E6F81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1D763546-AA6F-4B91-AEF8-779486F87DF0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334329A5-2193-4FAC-AA2A-548CACCDE754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8E4EB0-240A-41E6-B4DA-12BD8B59186A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53B18A-FA33-4C81-A3A6-94D2A190C38A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65AA6C71-7B71-48D3-919B-15E9F8961E99}"/>
                </a:ext>
              </a:extLst>
            </p:cNvPr>
            <p:cNvGrpSpPr/>
            <p:nvPr/>
          </p:nvGrpSpPr>
          <p:grpSpPr>
            <a:xfrm>
              <a:off x="2196192" y="4993062"/>
              <a:ext cx="351268" cy="969396"/>
              <a:chOff x="2147089" y="936924"/>
              <a:chExt cx="351268" cy="994281"/>
            </a:xfrm>
          </p:grpSpPr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2808984E-5305-4718-9B46-AC2FA6077A8E}"/>
                  </a:ext>
                </a:extLst>
              </p:cNvPr>
              <p:cNvCxnSpPr/>
              <p:nvPr/>
            </p:nvCxnSpPr>
            <p:spPr>
              <a:xfrm>
                <a:off x="214708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48C76AC9-5E81-4B1D-92A4-137A81EBEF7D}"/>
                  </a:ext>
                </a:extLst>
              </p:cNvPr>
              <p:cNvCxnSpPr/>
              <p:nvPr/>
            </p:nvCxnSpPr>
            <p:spPr>
              <a:xfrm>
                <a:off x="2199478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5C6455C3-B796-4C9B-B490-220B514426DD}"/>
                  </a:ext>
                </a:extLst>
              </p:cNvPr>
              <p:cNvCxnSpPr/>
              <p:nvPr/>
            </p:nvCxnSpPr>
            <p:spPr>
              <a:xfrm>
                <a:off x="2251864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3E2F164A-30C2-4F95-A433-31AE26F8C01F}"/>
                  </a:ext>
                </a:extLst>
              </p:cNvPr>
              <p:cNvCxnSpPr/>
              <p:nvPr/>
            </p:nvCxnSpPr>
            <p:spPr>
              <a:xfrm>
                <a:off x="2302140" y="936924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016350A4-AFB1-421F-8227-11998BFDC7BA}"/>
                  </a:ext>
                </a:extLst>
              </p:cNvPr>
              <p:cNvCxnSpPr/>
              <p:nvPr/>
            </p:nvCxnSpPr>
            <p:spPr>
              <a:xfrm>
                <a:off x="2347105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AD231092-D8F4-49C2-A847-FB87368EE58C}"/>
                  </a:ext>
                </a:extLst>
              </p:cNvPr>
              <p:cNvCxnSpPr/>
              <p:nvPr/>
            </p:nvCxnSpPr>
            <p:spPr>
              <a:xfrm>
                <a:off x="2394739" y="942221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B0DED6A5-6B11-4F37-9F88-ACC2062A147D}"/>
                  </a:ext>
                </a:extLst>
              </p:cNvPr>
              <p:cNvCxnSpPr/>
              <p:nvPr/>
            </p:nvCxnSpPr>
            <p:spPr>
              <a:xfrm>
                <a:off x="2442364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BAEA8814-54F0-46A9-9CC6-7A3AE7F87D74}"/>
                  </a:ext>
                </a:extLst>
              </p:cNvPr>
              <p:cNvCxnSpPr/>
              <p:nvPr/>
            </p:nvCxnSpPr>
            <p:spPr>
              <a:xfrm>
                <a:off x="2498357" y="941687"/>
                <a:ext cx="0" cy="9889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725AC83F-C9C7-4A5D-A7DD-85350C13D113}"/>
              </a:ext>
            </a:extLst>
          </p:cNvPr>
          <p:cNvSpPr/>
          <p:nvPr/>
        </p:nvSpPr>
        <p:spPr>
          <a:xfrm>
            <a:off x="3047120" y="5967194"/>
            <a:ext cx="301490" cy="2609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65B6C23-DD4E-42D0-8A37-4CF8E284C336}"/>
              </a:ext>
            </a:extLst>
          </p:cNvPr>
          <p:cNvSpPr txBox="1"/>
          <p:nvPr/>
        </p:nvSpPr>
        <p:spPr>
          <a:xfrm>
            <a:off x="3304763" y="5949129"/>
            <a:ext cx="119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</a:t>
            </a:r>
            <a:r>
              <a:rPr lang="en-US" sz="1400" dirty="0" err="1"/>
              <a:t>lógicos</a:t>
            </a:r>
            <a:endParaRPr lang="en-US" sz="1400" dirty="0"/>
          </a:p>
        </p:txBody>
      </p:sp>
      <p:sp>
        <p:nvSpPr>
          <p:cNvPr id="563" name="Rectangle: Rounded Corners 562">
            <a:extLst>
              <a:ext uri="{FF2B5EF4-FFF2-40B4-BE49-F238E27FC236}">
                <a16:creationId xmlns:a16="http://schemas.microsoft.com/office/drawing/2014/main" id="{A7105111-4C11-48FB-892D-C980EA387084}"/>
              </a:ext>
            </a:extLst>
          </p:cNvPr>
          <p:cNvSpPr/>
          <p:nvPr/>
        </p:nvSpPr>
        <p:spPr>
          <a:xfrm rot="5400000">
            <a:off x="2992641" y="6456903"/>
            <a:ext cx="379118" cy="13122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64CFA4-66C2-46CF-8651-FDF8FFFDB428}"/>
              </a:ext>
            </a:extLst>
          </p:cNvPr>
          <p:cNvSpPr txBox="1"/>
          <p:nvPr/>
        </p:nvSpPr>
        <p:spPr>
          <a:xfrm>
            <a:off x="3294000" y="6382465"/>
            <a:ext cx="930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Blocos</a:t>
            </a:r>
            <a:r>
              <a:rPr lang="en-US" sz="1400" dirty="0"/>
              <a:t> I/O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1ECBEFF5-C260-42AF-89BF-00B632ADEA9F}"/>
              </a:ext>
            </a:extLst>
          </p:cNvPr>
          <p:cNvSpPr/>
          <p:nvPr/>
        </p:nvSpPr>
        <p:spPr>
          <a:xfrm>
            <a:off x="5182126" y="5978076"/>
            <a:ext cx="250526" cy="2299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6F7815F7-1CB4-4651-9D94-2E08095F1767}"/>
              </a:ext>
            </a:extLst>
          </p:cNvPr>
          <p:cNvSpPr txBox="1"/>
          <p:nvPr/>
        </p:nvSpPr>
        <p:spPr>
          <a:xfrm>
            <a:off x="5384108" y="5945458"/>
            <a:ext cx="249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Chaves </a:t>
            </a:r>
            <a:r>
              <a:rPr lang="en-US" sz="1400" dirty="0" err="1"/>
              <a:t>programáveis</a:t>
            </a:r>
            <a:endParaRPr lang="en-US" sz="1400" dirty="0"/>
          </a:p>
        </p:txBody>
      </p: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63ED2A88-C0CE-484A-966E-2E1BB74C1D03}"/>
              </a:ext>
            </a:extLst>
          </p:cNvPr>
          <p:cNvGrpSpPr/>
          <p:nvPr/>
        </p:nvGrpSpPr>
        <p:grpSpPr>
          <a:xfrm rot="5400000">
            <a:off x="5179294" y="6372783"/>
            <a:ext cx="256189" cy="281404"/>
            <a:chOff x="2147089" y="936924"/>
            <a:chExt cx="351268" cy="994281"/>
          </a:xfrm>
        </p:grpSpPr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1394058-8116-451E-99C0-4EDAA9AC232F}"/>
                </a:ext>
              </a:extLst>
            </p:cNvPr>
            <p:cNvCxnSpPr/>
            <p:nvPr/>
          </p:nvCxnSpPr>
          <p:spPr>
            <a:xfrm>
              <a:off x="214708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8C6DBAC-1F44-4561-AB7C-E228A13C173F}"/>
                </a:ext>
              </a:extLst>
            </p:cNvPr>
            <p:cNvCxnSpPr/>
            <p:nvPr/>
          </p:nvCxnSpPr>
          <p:spPr>
            <a:xfrm>
              <a:off x="2199478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2227C6E-0929-4A1D-AC64-7A1BB69A4BBD}"/>
                </a:ext>
              </a:extLst>
            </p:cNvPr>
            <p:cNvCxnSpPr/>
            <p:nvPr/>
          </p:nvCxnSpPr>
          <p:spPr>
            <a:xfrm>
              <a:off x="2251864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14EAA03-954A-4940-8B58-E62E3B24B9F6}"/>
                </a:ext>
              </a:extLst>
            </p:cNvPr>
            <p:cNvCxnSpPr/>
            <p:nvPr/>
          </p:nvCxnSpPr>
          <p:spPr>
            <a:xfrm>
              <a:off x="2302140" y="936924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F9E624A-1160-469A-8304-1DCBE64DCD94}"/>
                </a:ext>
              </a:extLst>
            </p:cNvPr>
            <p:cNvCxnSpPr/>
            <p:nvPr/>
          </p:nvCxnSpPr>
          <p:spPr>
            <a:xfrm>
              <a:off x="2347105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8283D05-6E54-452F-8B1D-29FD17C7FA7E}"/>
                </a:ext>
              </a:extLst>
            </p:cNvPr>
            <p:cNvCxnSpPr/>
            <p:nvPr/>
          </p:nvCxnSpPr>
          <p:spPr>
            <a:xfrm>
              <a:off x="2394739" y="942221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2F5664-0310-4CE8-9909-0B34690F4A9E}"/>
                </a:ext>
              </a:extLst>
            </p:cNvPr>
            <p:cNvCxnSpPr/>
            <p:nvPr/>
          </p:nvCxnSpPr>
          <p:spPr>
            <a:xfrm>
              <a:off x="2442364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70E702D-E151-433F-9ADE-A8CDC953073B}"/>
                </a:ext>
              </a:extLst>
            </p:cNvPr>
            <p:cNvCxnSpPr/>
            <p:nvPr/>
          </p:nvCxnSpPr>
          <p:spPr>
            <a:xfrm>
              <a:off x="2498357" y="941687"/>
              <a:ext cx="0" cy="988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C3D712E-5ED8-4FCC-8D4C-2B5007E56D19}"/>
              </a:ext>
            </a:extLst>
          </p:cNvPr>
          <p:cNvSpPr txBox="1"/>
          <p:nvPr/>
        </p:nvSpPr>
        <p:spPr>
          <a:xfrm>
            <a:off x="5426021" y="6360416"/>
            <a:ext cx="253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Interconexões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76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C5865A-2483-46F0-81AC-07B5CBE98E23}"/>
              </a:ext>
            </a:extLst>
          </p:cNvPr>
          <p:cNvSpPr/>
          <p:nvPr/>
        </p:nvSpPr>
        <p:spPr>
          <a:xfrm rot="16200000">
            <a:off x="217723" y="2716873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854B7-C635-47A6-A78B-A08F45F03F55}"/>
              </a:ext>
            </a:extLst>
          </p:cNvPr>
          <p:cNvSpPr/>
          <p:nvPr/>
        </p:nvSpPr>
        <p:spPr>
          <a:xfrm>
            <a:off x="3420588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6E719-4224-4B9B-88B1-249601CCFA55}"/>
              </a:ext>
            </a:extLst>
          </p:cNvPr>
          <p:cNvSpPr/>
          <p:nvPr/>
        </p:nvSpPr>
        <p:spPr>
          <a:xfrm>
            <a:off x="3420588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E128E-99F7-419F-AA5A-B2775FC1AF35}"/>
              </a:ext>
            </a:extLst>
          </p:cNvPr>
          <p:cNvSpPr/>
          <p:nvPr/>
        </p:nvSpPr>
        <p:spPr>
          <a:xfrm>
            <a:off x="6053513" y="3996009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AB59E-0171-42E8-8FD9-F73B79FE6658}"/>
              </a:ext>
            </a:extLst>
          </p:cNvPr>
          <p:cNvSpPr/>
          <p:nvPr/>
        </p:nvSpPr>
        <p:spPr>
          <a:xfrm>
            <a:off x="6026232" y="1065961"/>
            <a:ext cx="1494312" cy="11973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Lógico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3D4D2E-2C5D-4D60-A6C7-2D4EB1376562}"/>
              </a:ext>
            </a:extLst>
          </p:cNvPr>
          <p:cNvSpPr/>
          <p:nvPr/>
        </p:nvSpPr>
        <p:spPr>
          <a:xfrm rot="5400000">
            <a:off x="6623766" y="2694961"/>
            <a:ext cx="4127401" cy="82557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Bloco 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E7DAA9-3E06-4EF0-8B28-37E2A70419F0}"/>
              </a:ext>
            </a:extLst>
          </p:cNvPr>
          <p:cNvSpPr/>
          <p:nvPr/>
        </p:nvSpPr>
        <p:spPr>
          <a:xfrm>
            <a:off x="3420589" y="2817601"/>
            <a:ext cx="4125070" cy="6249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Arranjo de Interconexão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FE802C-590A-4A09-8432-09E1450E8F34}"/>
              </a:ext>
            </a:extLst>
          </p:cNvPr>
          <p:cNvSpPr/>
          <p:nvPr/>
        </p:nvSpPr>
        <p:spPr>
          <a:xfrm>
            <a:off x="2694214" y="1176291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5440786-3123-4780-A411-621C4AB96D8D}"/>
              </a:ext>
            </a:extLst>
          </p:cNvPr>
          <p:cNvSpPr/>
          <p:nvPr/>
        </p:nvSpPr>
        <p:spPr>
          <a:xfrm>
            <a:off x="2694214" y="183185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C65CA733-1C61-437B-AF6F-A21841E4C174}"/>
              </a:ext>
            </a:extLst>
          </p:cNvPr>
          <p:cNvSpPr/>
          <p:nvPr/>
        </p:nvSpPr>
        <p:spPr>
          <a:xfrm>
            <a:off x="2686420" y="4098524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4E16AC1-1DA8-4AEA-ABE7-DB628AF994AA}"/>
              </a:ext>
            </a:extLst>
          </p:cNvPr>
          <p:cNvSpPr/>
          <p:nvPr/>
        </p:nvSpPr>
        <p:spPr>
          <a:xfrm>
            <a:off x="2678626" y="4754085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5A717B9-E527-4DA4-A963-D1E2271ADE72}"/>
              </a:ext>
            </a:extLst>
          </p:cNvPr>
          <p:cNvSpPr/>
          <p:nvPr/>
        </p:nvSpPr>
        <p:spPr>
          <a:xfrm>
            <a:off x="7544841" y="1154378"/>
            <a:ext cx="729836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D6E0F3BB-9C3D-4EF2-BE74-49443BA49F27}"/>
              </a:ext>
            </a:extLst>
          </p:cNvPr>
          <p:cNvSpPr/>
          <p:nvPr/>
        </p:nvSpPr>
        <p:spPr>
          <a:xfrm>
            <a:off x="7532714" y="180994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7D4FEB93-AFC0-48BC-8F1D-C68BEA7F74FE}"/>
              </a:ext>
            </a:extLst>
          </p:cNvPr>
          <p:cNvSpPr/>
          <p:nvPr/>
        </p:nvSpPr>
        <p:spPr>
          <a:xfrm>
            <a:off x="7532714" y="4076612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6D88D413-DCFB-462C-8268-47C0114C35CD}"/>
              </a:ext>
            </a:extLst>
          </p:cNvPr>
          <p:cNvSpPr/>
          <p:nvPr/>
        </p:nvSpPr>
        <p:spPr>
          <a:xfrm>
            <a:off x="7544841" y="47366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C40FB04-C005-42D6-835B-92E67ADC4BBE}"/>
              </a:ext>
            </a:extLst>
          </p:cNvPr>
          <p:cNvSpPr/>
          <p:nvPr/>
        </p:nvSpPr>
        <p:spPr>
          <a:xfrm rot="5400000">
            <a:off x="3488716" y="3566192"/>
            <a:ext cx="540270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F5B8EF1-7051-4650-BEEA-74ECDA410F40}"/>
              </a:ext>
            </a:extLst>
          </p:cNvPr>
          <p:cNvSpPr/>
          <p:nvPr/>
        </p:nvSpPr>
        <p:spPr>
          <a:xfrm rot="5400000">
            <a:off x="4312298" y="3566193"/>
            <a:ext cx="540269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F485AAC-9150-42C8-80E4-DBF1A4F315E9}"/>
              </a:ext>
            </a:extLst>
          </p:cNvPr>
          <p:cNvSpPr/>
          <p:nvPr/>
        </p:nvSpPr>
        <p:spPr>
          <a:xfrm rot="5400000">
            <a:off x="3482258" y="2400025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DD6CD9-8773-4D88-A704-3066C7A0E063}"/>
              </a:ext>
            </a:extLst>
          </p:cNvPr>
          <p:cNvSpPr/>
          <p:nvPr/>
        </p:nvSpPr>
        <p:spPr>
          <a:xfrm rot="5400000">
            <a:off x="4364462" y="2390678"/>
            <a:ext cx="534485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C0D89B1-FF7F-4107-B5F0-E6B079855D80}"/>
              </a:ext>
            </a:extLst>
          </p:cNvPr>
          <p:cNvSpPr/>
          <p:nvPr/>
        </p:nvSpPr>
        <p:spPr>
          <a:xfrm rot="5400000">
            <a:off x="6045404" y="2381329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30F6138-51D4-4834-97D3-DBCE132FBFD0}"/>
              </a:ext>
            </a:extLst>
          </p:cNvPr>
          <p:cNvSpPr/>
          <p:nvPr/>
        </p:nvSpPr>
        <p:spPr>
          <a:xfrm rot="5400000">
            <a:off x="6922217" y="236218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E9EB11F-A069-40B7-BA64-6539809A403F}"/>
              </a:ext>
            </a:extLst>
          </p:cNvPr>
          <p:cNvSpPr/>
          <p:nvPr/>
        </p:nvSpPr>
        <p:spPr>
          <a:xfrm rot="5400000">
            <a:off x="6915951" y="3585848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62EDAD0-2758-4BFA-A0BE-13443685AE9C}"/>
              </a:ext>
            </a:extLst>
          </p:cNvPr>
          <p:cNvSpPr/>
          <p:nvPr/>
        </p:nvSpPr>
        <p:spPr>
          <a:xfrm rot="5400000">
            <a:off x="6043096" y="3566587"/>
            <a:ext cx="553183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7DBF4788-8530-405C-8004-CC415D9EDF0E}"/>
              </a:ext>
            </a:extLst>
          </p:cNvPr>
          <p:cNvSpPr/>
          <p:nvPr/>
        </p:nvSpPr>
        <p:spPr>
          <a:xfrm>
            <a:off x="2702008" y="298318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A5FDBD84-BB20-4DFE-9DAD-448858CE7114}"/>
              </a:ext>
            </a:extLst>
          </p:cNvPr>
          <p:cNvSpPr/>
          <p:nvPr/>
        </p:nvSpPr>
        <p:spPr>
          <a:xfrm>
            <a:off x="7544841" y="2963710"/>
            <a:ext cx="726374" cy="292963"/>
          </a:xfrm>
          <a:prstGeom prst="left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2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6AB571-E7B7-4653-83FB-10A712FEE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855" y="-1"/>
            <a:ext cx="12343855" cy="69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00E0762-290A-4AAF-9F58-77CAFF347C0E}"/>
              </a:ext>
            </a:extLst>
          </p:cNvPr>
          <p:cNvGrpSpPr/>
          <p:nvPr/>
        </p:nvGrpSpPr>
        <p:grpSpPr>
          <a:xfrm>
            <a:off x="947590" y="1196718"/>
            <a:ext cx="10009367" cy="4453397"/>
            <a:chOff x="947590" y="1196718"/>
            <a:chExt cx="10009367" cy="44533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EAB44AD-F11B-49B9-BA3A-21A509556DF0}"/>
                </a:ext>
              </a:extLst>
            </p:cNvPr>
            <p:cNvSpPr/>
            <p:nvPr/>
          </p:nvSpPr>
          <p:spPr>
            <a:xfrm>
              <a:off x="197484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9BC76D2-ABEA-4F27-B18A-EA24EC8DF98F}"/>
                </a:ext>
              </a:extLst>
            </p:cNvPr>
            <p:cNvSpPr/>
            <p:nvPr/>
          </p:nvSpPr>
          <p:spPr>
            <a:xfrm>
              <a:off x="297539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C269734-7680-4DC5-B12F-826BA8C853D9}"/>
                </a:ext>
              </a:extLst>
            </p:cNvPr>
            <p:cNvSpPr/>
            <p:nvPr/>
          </p:nvSpPr>
          <p:spPr>
            <a:xfrm>
              <a:off x="4465648" y="1592053"/>
              <a:ext cx="49098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C1F372-2F31-4563-89EE-13A69748A1EC}"/>
                </a:ext>
              </a:extLst>
            </p:cNvPr>
            <p:cNvGrpSpPr/>
            <p:nvPr/>
          </p:nvGrpSpPr>
          <p:grpSpPr>
            <a:xfrm>
              <a:off x="947590" y="2714001"/>
              <a:ext cx="1011046" cy="917301"/>
              <a:chOff x="2402543" y="2752166"/>
              <a:chExt cx="941289" cy="83514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1D4818-B5D3-4513-BD8B-14A260B06F53}"/>
                  </a:ext>
                </a:extLst>
              </p:cNvPr>
              <p:cNvSpPr/>
              <p:nvPr/>
            </p:nvSpPr>
            <p:spPr>
              <a:xfrm>
                <a:off x="2402543" y="275216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DE3B045-028C-473E-BB9E-8F401F2EE47B}"/>
                  </a:ext>
                </a:extLst>
              </p:cNvPr>
              <p:cNvSpPr/>
              <p:nvPr/>
            </p:nvSpPr>
            <p:spPr>
              <a:xfrm>
                <a:off x="2447363" y="2796986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BE8879D-5D75-44CB-A7B7-EB3CDF084D89}"/>
                  </a:ext>
                </a:extLst>
              </p:cNvPr>
              <p:cNvSpPr/>
              <p:nvPr/>
            </p:nvSpPr>
            <p:spPr>
              <a:xfrm>
                <a:off x="2501153" y="285974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GPIO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4520056-8539-4991-9E43-CFEB6EBCCD8D}"/>
                  </a:ext>
                </a:extLst>
              </p:cNvPr>
              <p:cNvSpPr/>
              <p:nvPr/>
            </p:nvSpPr>
            <p:spPr>
              <a:xfrm>
                <a:off x="2563903" y="2922491"/>
                <a:ext cx="779929" cy="66481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PMTs</a:t>
                </a: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D32D54-A510-4A2B-A947-39B906A649E8}"/>
                </a:ext>
              </a:extLst>
            </p:cNvPr>
            <p:cNvSpPr/>
            <p:nvPr/>
          </p:nvSpPr>
          <p:spPr>
            <a:xfrm>
              <a:off x="2589264" y="2851853"/>
              <a:ext cx="809276" cy="73022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GPIO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D76BDE-B04D-4E12-AAC8-8FC16F808E92}"/>
                </a:ext>
              </a:extLst>
            </p:cNvPr>
            <p:cNvSpPr/>
            <p:nvPr/>
          </p:nvSpPr>
          <p:spPr>
            <a:xfrm>
              <a:off x="3466377" y="1344317"/>
              <a:ext cx="991896" cy="7711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PLL</a:t>
              </a:r>
              <a:br>
                <a:rPr lang="en-US" sz="1500" dirty="0">
                  <a:solidFill>
                    <a:schemeClr val="tx1"/>
                  </a:solidFill>
                </a:rPr>
              </a:br>
              <a:r>
                <a:rPr lang="en-US" sz="1500" dirty="0">
                  <a:solidFill>
                    <a:schemeClr val="tx1"/>
                  </a:solidFill>
                </a:rPr>
                <a:t>(Intel IP)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B59E776-7B1E-4412-A4B1-9DD687C38657}"/>
                </a:ext>
              </a:extLst>
            </p:cNvPr>
            <p:cNvSpPr/>
            <p:nvPr/>
          </p:nvSpPr>
          <p:spPr>
            <a:xfrm>
              <a:off x="5012025" y="1344317"/>
              <a:ext cx="991896" cy="7711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200 MHz </a:t>
              </a:r>
              <a:r>
                <a:rPr lang="en-US" sz="1600" dirty="0" err="1">
                  <a:solidFill>
                    <a:schemeClr val="tx1"/>
                  </a:solidFill>
                </a:rPr>
                <a:t>Clk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0289D9-6ADE-427B-9029-073038351FFA}"/>
                </a:ext>
              </a:extLst>
            </p:cNvPr>
            <p:cNvGrpSpPr/>
            <p:nvPr/>
          </p:nvGrpSpPr>
          <p:grpSpPr>
            <a:xfrm>
              <a:off x="3930610" y="4308890"/>
              <a:ext cx="1058187" cy="1341225"/>
              <a:chOff x="2124695" y="3943895"/>
              <a:chExt cx="985178" cy="122109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2CA1C0A-F00B-4006-9202-80442F9B3E18}"/>
                  </a:ext>
                </a:extLst>
              </p:cNvPr>
              <p:cNvGrpSpPr/>
              <p:nvPr/>
            </p:nvGrpSpPr>
            <p:grpSpPr>
              <a:xfrm>
                <a:off x="2124695" y="3943895"/>
                <a:ext cx="941289" cy="835143"/>
                <a:chOff x="2402543" y="2752166"/>
                <a:chExt cx="941289" cy="835143"/>
              </a:xfrm>
              <a:grpFill/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B1CB3F03-99F8-4D5F-AFE1-C6CD40927BDC}"/>
                    </a:ext>
                  </a:extLst>
                </p:cNvPr>
                <p:cNvSpPr/>
                <p:nvPr/>
              </p:nvSpPr>
              <p:spPr>
                <a:xfrm>
                  <a:off x="2402543" y="275216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300DDA5-AE62-4B72-B9B0-1CAA7D882839}"/>
                    </a:ext>
                  </a:extLst>
                </p:cNvPr>
                <p:cNvSpPr/>
                <p:nvPr/>
              </p:nvSpPr>
              <p:spPr>
                <a:xfrm>
                  <a:off x="2447363" y="2796986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EE293A4-D6A0-4BF6-B9E0-9EB77EEBC715}"/>
                    </a:ext>
                  </a:extLst>
                </p:cNvPr>
                <p:cNvSpPr/>
                <p:nvPr/>
              </p:nvSpPr>
              <p:spPr>
                <a:xfrm>
                  <a:off x="2501153" y="285974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GPIO</a:t>
                  </a:r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6192C626-EBC5-4474-9332-37CBF86707F9}"/>
                    </a:ext>
                  </a:extLst>
                </p:cNvPr>
                <p:cNvSpPr/>
                <p:nvPr/>
              </p:nvSpPr>
              <p:spPr>
                <a:xfrm>
                  <a:off x="2563903" y="2922491"/>
                  <a:ext cx="779929" cy="66481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SW</a:t>
                  </a: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E43246-C038-4A46-A2BB-DF70881F664C}"/>
                  </a:ext>
                </a:extLst>
              </p:cNvPr>
              <p:cNvSpPr txBox="1"/>
              <p:nvPr/>
            </p:nvSpPr>
            <p:spPr>
              <a:xfrm>
                <a:off x="2708801" y="4795662"/>
                <a:ext cx="401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x8</a:t>
                </a:r>
              </a:p>
            </p:txBody>
          </p:sp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3C59862-25DA-44CA-B640-5B20EEFD9C3C}"/>
                </a:ext>
              </a:extLst>
            </p:cNvPr>
            <p:cNvSpPr/>
            <p:nvPr/>
          </p:nvSpPr>
          <p:spPr>
            <a:xfrm rot="16200000">
              <a:off x="4154586" y="3816554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78F4C5-ACE7-4947-950E-710492A32AC8}"/>
                </a:ext>
              </a:extLst>
            </p:cNvPr>
            <p:cNvSpPr/>
            <p:nvPr/>
          </p:nvSpPr>
          <p:spPr>
            <a:xfrm>
              <a:off x="1989078" y="3079112"/>
              <a:ext cx="539415" cy="2461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lowchart: Manual Operation 51">
              <a:extLst>
                <a:ext uri="{FF2B5EF4-FFF2-40B4-BE49-F238E27FC236}">
                  <a16:creationId xmlns:a16="http://schemas.microsoft.com/office/drawing/2014/main" id="{965B9FEB-59FC-49BE-B1F0-EDF370845507}"/>
                </a:ext>
              </a:extLst>
            </p:cNvPr>
            <p:cNvSpPr/>
            <p:nvPr/>
          </p:nvSpPr>
          <p:spPr>
            <a:xfrm rot="16200000">
              <a:off x="3922743" y="2918322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A-H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18788E4-1CF2-4FFE-AEF8-4021F682379F}"/>
                </a:ext>
              </a:extLst>
            </p:cNvPr>
            <p:cNvSpPr/>
            <p:nvPr/>
          </p:nvSpPr>
          <p:spPr>
            <a:xfrm>
              <a:off x="6645193" y="1750593"/>
              <a:ext cx="1466535" cy="5234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trigger counter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729CB8F5-4BB5-4CF5-8843-1652FFFDADA7}"/>
                </a:ext>
              </a:extLst>
            </p:cNvPr>
            <p:cNvSpPr/>
            <p:nvPr/>
          </p:nvSpPr>
          <p:spPr>
            <a:xfrm>
              <a:off x="3434644" y="3099780"/>
              <a:ext cx="642370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A019E4B-B4ED-49CB-9A65-D1CEEDA9D6C8}"/>
                </a:ext>
              </a:extLst>
            </p:cNvPr>
            <p:cNvSpPr/>
            <p:nvPr/>
          </p:nvSpPr>
          <p:spPr>
            <a:xfrm>
              <a:off x="5264318" y="2778440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BF8E48-75C4-4455-AB7B-DF051C4883EA}"/>
                </a:ext>
              </a:extLst>
            </p:cNvPr>
            <p:cNvSpPr txBox="1"/>
            <p:nvPr/>
          </p:nvSpPr>
          <p:spPr>
            <a:xfrm>
              <a:off x="6289784" y="3652516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558E8D25-CAB2-4526-B6A0-8EBB1579A17F}"/>
                </a:ext>
              </a:extLst>
            </p:cNvPr>
            <p:cNvSpPr/>
            <p:nvPr/>
          </p:nvSpPr>
          <p:spPr>
            <a:xfrm>
              <a:off x="4722542" y="3069262"/>
              <a:ext cx="527449" cy="25600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84D63868-A2F6-430B-A2BB-98B87B1811F9}"/>
                </a:ext>
              </a:extLst>
            </p:cNvPr>
            <p:cNvSpPr/>
            <p:nvPr/>
          </p:nvSpPr>
          <p:spPr>
            <a:xfrm rot="5400000">
              <a:off x="5414533" y="2299309"/>
              <a:ext cx="502073" cy="269613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DE00079A-D286-4A7F-91C1-865CD8753874}"/>
                </a:ext>
              </a:extLst>
            </p:cNvPr>
            <p:cNvSpPr/>
            <p:nvPr/>
          </p:nvSpPr>
          <p:spPr>
            <a:xfrm>
              <a:off x="6066692" y="1782171"/>
              <a:ext cx="548111" cy="275704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F4E8CB52-81E0-4F40-AEB8-9BBB0A5466FA}"/>
                </a:ext>
              </a:extLst>
            </p:cNvPr>
            <p:cNvSpPr/>
            <p:nvPr/>
          </p:nvSpPr>
          <p:spPr>
            <a:xfrm>
              <a:off x="6638347" y="3079112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lowchart: Manual Operation 66">
              <a:extLst>
                <a:ext uri="{FF2B5EF4-FFF2-40B4-BE49-F238E27FC236}">
                  <a16:creationId xmlns:a16="http://schemas.microsoft.com/office/drawing/2014/main" id="{844CBEFD-BFBE-4200-BEA9-9A40265C2CAE}"/>
                </a:ext>
              </a:extLst>
            </p:cNvPr>
            <p:cNvSpPr/>
            <p:nvPr/>
          </p:nvSpPr>
          <p:spPr>
            <a:xfrm rot="16200000">
              <a:off x="6918153" y="2906823"/>
              <a:ext cx="1001232" cy="557891"/>
            </a:xfrm>
            <a:prstGeom prst="flowChartManualOperat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A-H Data Out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32E8E6D-E74D-4B7F-9AC9-9FF522FE22AC}"/>
                </a:ext>
              </a:extLst>
            </p:cNvPr>
            <p:cNvSpPr/>
            <p:nvPr/>
          </p:nvSpPr>
          <p:spPr>
            <a:xfrm>
              <a:off x="7708104" y="3099780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08B3572-B3D7-4859-8359-65C49884891B}"/>
                </a:ext>
              </a:extLst>
            </p:cNvPr>
            <p:cNvSpPr/>
            <p:nvPr/>
          </p:nvSpPr>
          <p:spPr>
            <a:xfrm>
              <a:off x="8387220" y="2685152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UART TX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A504DB-3D9C-4F0E-940B-B6239297B2D9}"/>
                </a:ext>
              </a:extLst>
            </p:cNvPr>
            <p:cNvSpPr/>
            <p:nvPr/>
          </p:nvSpPr>
          <p:spPr>
            <a:xfrm>
              <a:off x="10043987" y="2696651"/>
              <a:ext cx="912970" cy="100123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CA82AAAC-D484-43B8-BA03-01DFAD1B56B4}"/>
                </a:ext>
              </a:extLst>
            </p:cNvPr>
            <p:cNvSpPr/>
            <p:nvPr/>
          </p:nvSpPr>
          <p:spPr>
            <a:xfrm>
              <a:off x="9354482" y="3081077"/>
              <a:ext cx="635213" cy="23533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D4FE0F0-3310-4332-8D5D-4244806715EA}"/>
                </a:ext>
              </a:extLst>
            </p:cNvPr>
            <p:cNvSpPr/>
            <p:nvPr/>
          </p:nvSpPr>
          <p:spPr>
            <a:xfrm>
              <a:off x="5333367" y="2827246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D1D9383-D26B-440E-A1FE-9EC99BC5709A}"/>
                </a:ext>
              </a:extLst>
            </p:cNvPr>
            <p:cNvSpPr/>
            <p:nvPr/>
          </p:nvSpPr>
          <p:spPr>
            <a:xfrm>
              <a:off x="5419424" y="2876051"/>
              <a:ext cx="1195380" cy="7959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32-b Counters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2CA7E9-66E2-4B24-BA80-94D611A59062}"/>
                </a:ext>
              </a:extLst>
            </p:cNvPr>
            <p:cNvSpPr txBox="1"/>
            <p:nvPr/>
          </p:nvSpPr>
          <p:spPr>
            <a:xfrm>
              <a:off x="1710966" y="3641149"/>
              <a:ext cx="430793" cy="405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x8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097AA2F-441D-4BAF-B47B-6102ECBB2038}"/>
                </a:ext>
              </a:extLst>
            </p:cNvPr>
            <p:cNvSpPr/>
            <p:nvPr/>
          </p:nvSpPr>
          <p:spPr>
            <a:xfrm>
              <a:off x="6614803" y="1196718"/>
              <a:ext cx="1466535" cy="52050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Baud Counter</a:t>
              </a: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0F71FAA-0DF2-40AF-83FD-80CD9F375360}"/>
                </a:ext>
              </a:extLst>
            </p:cNvPr>
            <p:cNvSpPr/>
            <p:nvPr/>
          </p:nvSpPr>
          <p:spPr>
            <a:xfrm>
              <a:off x="6054245" y="1344317"/>
              <a:ext cx="548110" cy="247736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D7E71E3A-86BF-4D04-BD02-6C8AA0CDB0E6}"/>
                </a:ext>
              </a:extLst>
            </p:cNvPr>
            <p:cNvSpPr/>
            <p:nvPr/>
          </p:nvSpPr>
          <p:spPr>
            <a:xfrm rot="5400000">
              <a:off x="7202605" y="2406140"/>
              <a:ext cx="488594" cy="256007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Bent 7">
              <a:extLst>
                <a:ext uri="{FF2B5EF4-FFF2-40B4-BE49-F238E27FC236}">
                  <a16:creationId xmlns:a16="http://schemas.microsoft.com/office/drawing/2014/main" id="{09B60BF2-1175-4B65-B1C5-F661A6F43C58}"/>
                </a:ext>
              </a:extLst>
            </p:cNvPr>
            <p:cNvSpPr/>
            <p:nvPr/>
          </p:nvSpPr>
          <p:spPr>
            <a:xfrm rot="5400000">
              <a:off x="7888124" y="1658082"/>
              <a:ext cx="1178473" cy="740391"/>
            </a:xfrm>
            <a:prstGeom prst="bentArrow">
              <a:avLst>
                <a:gd name="adj1" fmla="val 20466"/>
                <a:gd name="adj2" fmla="val 25000"/>
                <a:gd name="adj3" fmla="val 25000"/>
                <a:gd name="adj4" fmla="val 2094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69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7D5D250-19D5-4108-9F8B-F28F82AD97F9}"/>
              </a:ext>
            </a:extLst>
          </p:cNvPr>
          <p:cNvSpPr txBox="1"/>
          <p:nvPr/>
        </p:nvSpPr>
        <p:spPr>
          <a:xfrm>
            <a:off x="5699305" y="6033180"/>
            <a:ext cx="1120579" cy="50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 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/>
              <p:nvPr/>
            </p:nvSpPr>
            <p:spPr>
              <a:xfrm>
                <a:off x="7689447" y="5889146"/>
                <a:ext cx="3594860" cy="49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0 1 0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07B4D-D4EA-4401-B205-256DE80D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47" y="5889146"/>
                <a:ext cx="3594860" cy="492440"/>
              </a:xfrm>
              <a:prstGeom prst="rect">
                <a:avLst/>
              </a:prstGeom>
              <a:blipFill>
                <a:blip r:embed="rId2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4B3C11C-EEB3-4226-937B-6FC6D6F6A839}"/>
              </a:ext>
            </a:extLst>
          </p:cNvPr>
          <p:cNvGrpSpPr/>
          <p:nvPr/>
        </p:nvGrpSpPr>
        <p:grpSpPr>
          <a:xfrm>
            <a:off x="-161609" y="1640542"/>
            <a:ext cx="12401091" cy="2187415"/>
            <a:chOff x="-161609" y="1640542"/>
            <a:chExt cx="12401091" cy="21874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2C9759-D68B-4EC8-9F5D-D465D5B2FE8B}"/>
                </a:ext>
              </a:extLst>
            </p:cNvPr>
            <p:cNvSpPr/>
            <p:nvPr/>
          </p:nvSpPr>
          <p:spPr>
            <a:xfrm>
              <a:off x="0" y="1640542"/>
              <a:ext cx="12192000" cy="14343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F5B3867-46D2-40BB-AECA-F351060B5B6E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0" y="2357718"/>
              <a:ext cx="1219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/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0" dirty="0"/>
                    <a:t>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41559-9609-4CC1-9F10-9A6421B29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067" y="2565963"/>
                  <a:ext cx="215531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116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00B87C-1E8F-4CEA-8960-4B61D26D7F11}"/>
                </a:ext>
              </a:extLst>
            </p:cNvPr>
            <p:cNvSpPr txBox="1"/>
            <p:nvPr/>
          </p:nvSpPr>
          <p:spPr>
            <a:xfrm>
              <a:off x="-47482" y="3279611"/>
              <a:ext cx="1891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Throw Away bit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921ECF-0285-4A9E-8046-9C0AFC4E3E57}"/>
                </a:ext>
              </a:extLst>
            </p:cNvPr>
            <p:cNvSpPr/>
            <p:nvPr/>
          </p:nvSpPr>
          <p:spPr>
            <a:xfrm>
              <a:off x="0" y="3081229"/>
              <a:ext cx="12192000" cy="746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535010D-0ECB-4340-B233-6F0E2A5E9C4A}"/>
                </a:ext>
              </a:extLst>
            </p:cNvPr>
            <p:cNvSpPr/>
            <p:nvPr/>
          </p:nvSpPr>
          <p:spPr>
            <a:xfrm>
              <a:off x="86989" y="290222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029810-F0FB-45E9-BF44-0F55505B1BAE}"/>
                </a:ext>
              </a:extLst>
            </p:cNvPr>
            <p:cNvSpPr txBox="1"/>
            <p:nvPr/>
          </p:nvSpPr>
          <p:spPr>
            <a:xfrm>
              <a:off x="1234056" y="3292762"/>
              <a:ext cx="1483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B25FB914-C3FF-49EF-B1F6-DBCA73D50765}"/>
                </a:ext>
              </a:extLst>
            </p:cNvPr>
            <p:cNvSpPr/>
            <p:nvPr/>
          </p:nvSpPr>
          <p:spPr>
            <a:xfrm>
              <a:off x="1897951" y="2892572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2C339FBB-54FE-4470-8ECC-33BB04F865AA}"/>
                </a:ext>
              </a:extLst>
            </p:cNvPr>
            <p:cNvSpPr/>
            <p:nvPr/>
          </p:nvSpPr>
          <p:spPr>
            <a:xfrm rot="10800000">
              <a:off x="2101527" y="2365517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37B902-CA78-4533-87D6-A63D0A06C458}"/>
                </a:ext>
              </a:extLst>
            </p:cNvPr>
            <p:cNvSpPr txBox="1"/>
            <p:nvPr/>
          </p:nvSpPr>
          <p:spPr>
            <a:xfrm>
              <a:off x="2787735" y="3298460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32" name="Arrow: Up 31">
              <a:extLst>
                <a:ext uri="{FF2B5EF4-FFF2-40B4-BE49-F238E27FC236}">
                  <a16:creationId xmlns:a16="http://schemas.microsoft.com/office/drawing/2014/main" id="{1F7CAFE3-B614-46DD-948C-C210C674A19B}"/>
                </a:ext>
              </a:extLst>
            </p:cNvPr>
            <p:cNvSpPr/>
            <p:nvPr/>
          </p:nvSpPr>
          <p:spPr>
            <a:xfrm>
              <a:off x="3456078" y="291608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FE08713D-5802-46EC-BC29-309863B3376C}"/>
                </a:ext>
              </a:extLst>
            </p:cNvPr>
            <p:cNvSpPr/>
            <p:nvPr/>
          </p:nvSpPr>
          <p:spPr>
            <a:xfrm rot="10800000">
              <a:off x="5538326" y="2176200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17C643-C176-4224-B2A1-7E8FCD40AEAC}"/>
                </a:ext>
              </a:extLst>
            </p:cNvPr>
            <p:cNvSpPr txBox="1"/>
            <p:nvPr/>
          </p:nvSpPr>
          <p:spPr>
            <a:xfrm>
              <a:off x="7093201" y="3261456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40" name="Arrow: Up 39">
              <a:extLst>
                <a:ext uri="{FF2B5EF4-FFF2-40B4-BE49-F238E27FC236}">
                  <a16:creationId xmlns:a16="http://schemas.microsoft.com/office/drawing/2014/main" id="{A7058B21-E750-46CB-8C5F-EDAFCE15224F}"/>
                </a:ext>
              </a:extLst>
            </p:cNvPr>
            <p:cNvSpPr/>
            <p:nvPr/>
          </p:nvSpPr>
          <p:spPr>
            <a:xfrm>
              <a:off x="7315599" y="2882826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Up 41">
              <a:extLst>
                <a:ext uri="{FF2B5EF4-FFF2-40B4-BE49-F238E27FC236}">
                  <a16:creationId xmlns:a16="http://schemas.microsoft.com/office/drawing/2014/main" id="{C0EC068C-54A1-4EC7-88B4-C8C533637A05}"/>
                </a:ext>
              </a:extLst>
            </p:cNvPr>
            <p:cNvSpPr/>
            <p:nvPr/>
          </p:nvSpPr>
          <p:spPr>
            <a:xfrm rot="10800000">
              <a:off x="9934779" y="2191571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/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569E169-5EE9-4F84-BB31-431943D7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69" y="2563067"/>
                  <a:ext cx="200560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/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FF3DD36-81D3-4A07-9299-A1A41A021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2888" y="2555430"/>
                  <a:ext cx="205878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/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F2F04AF-741B-4D13-9650-A843121F2C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928" y="2555430"/>
                  <a:ext cx="1938942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/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29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00 01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𝐵𝐶𝐷𝐸𝐹𝐺𝐻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01111…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C8F2225-0DB1-40DF-9067-36C9FE7A9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939" y="2555430"/>
                  <a:ext cx="4070302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4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/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DA2C6E8-CCC5-47A6-9E1D-60F3E85BB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1609" y="2162046"/>
                  <a:ext cx="1327489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2857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/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26FC7D-B68E-419A-98B6-7ED1857F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166" y="2159408"/>
                  <a:ext cx="812658" cy="219227"/>
                </a:xfrm>
                <a:prstGeom prst="rect">
                  <a:avLst/>
                </a:prstGeom>
                <a:blipFill>
                  <a:blip r:embed="rId9"/>
                  <a:stretch>
                    <a:fillRect l="-7519" t="-277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/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B0E07F3-F43A-44F9-BE04-7FFB8AD34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078" y="2137672"/>
                  <a:ext cx="756554" cy="219227"/>
                </a:xfrm>
                <a:prstGeom prst="rect">
                  <a:avLst/>
                </a:prstGeom>
                <a:blipFill>
                  <a:blip r:embed="rId10"/>
                  <a:stretch>
                    <a:fillRect l="-4839" t="-2778" r="-322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/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6042A89-802D-42E0-88F8-B3E8C4BD0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418" y="2162586"/>
                  <a:ext cx="742896" cy="219227"/>
                </a:xfrm>
                <a:prstGeom prst="rect">
                  <a:avLst/>
                </a:prstGeom>
                <a:blipFill>
                  <a:blip r:embed="rId11"/>
                  <a:stretch>
                    <a:fillRect l="-4918" t="-2778" r="-327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/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0FAF65-8BD0-4465-885A-5E75BF09B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208" y="2164903"/>
                  <a:ext cx="742896" cy="219227"/>
                </a:xfrm>
                <a:prstGeom prst="rect">
                  <a:avLst/>
                </a:prstGeom>
                <a:blipFill>
                  <a:blip r:embed="rId12"/>
                  <a:stretch>
                    <a:fillRect l="-4918" t="-2778" r="-3279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/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3B50696-CD90-4FDF-BCFB-DACFCE8E1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152" y="1949459"/>
                  <a:ext cx="643007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7547" t="-2857" r="-8491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/>
                <p:nvPr/>
              </p:nvSpPr>
              <p:spPr>
                <a:xfrm>
                  <a:off x="3210723" y="1895016"/>
                  <a:ext cx="751168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3CC7AEF-9E98-4EDC-A400-6527EF630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723" y="1895016"/>
                  <a:ext cx="751168" cy="219227"/>
                </a:xfrm>
                <a:prstGeom prst="rect">
                  <a:avLst/>
                </a:prstGeom>
                <a:blipFill>
                  <a:blip r:embed="rId14"/>
                  <a:stretch>
                    <a:fillRect l="-8130" t="-2778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38EAF9F6-5277-426F-9E71-5D6AB67F3611}"/>
                </a:ext>
              </a:extLst>
            </p:cNvPr>
            <p:cNvSpPr/>
            <p:nvPr/>
          </p:nvSpPr>
          <p:spPr>
            <a:xfrm rot="10800000">
              <a:off x="3807046" y="2356899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Up 56">
              <a:extLst>
                <a:ext uri="{FF2B5EF4-FFF2-40B4-BE49-F238E27FC236}">
                  <a16:creationId xmlns:a16="http://schemas.microsoft.com/office/drawing/2014/main" id="{528CAF2D-086B-4708-B1F1-C3F1EF96EE58}"/>
                </a:ext>
              </a:extLst>
            </p:cNvPr>
            <p:cNvSpPr/>
            <p:nvPr/>
          </p:nvSpPr>
          <p:spPr>
            <a:xfrm rot="10800000">
              <a:off x="205750" y="2370464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51D765-CA05-4A62-BE2B-72F5B7522E28}"/>
                </a:ext>
              </a:extLst>
            </p:cNvPr>
            <p:cNvSpPr txBox="1"/>
            <p:nvPr/>
          </p:nvSpPr>
          <p:spPr>
            <a:xfrm>
              <a:off x="4717891" y="3275111"/>
              <a:ext cx="13986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bit</a:t>
              </a:r>
            </a:p>
          </p:txBody>
        </p:sp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2C9E96A4-4E6B-4B44-B82A-49A47FB414F1}"/>
                </a:ext>
              </a:extLst>
            </p:cNvPr>
            <p:cNvSpPr/>
            <p:nvPr/>
          </p:nvSpPr>
          <p:spPr>
            <a:xfrm>
              <a:off x="5404164" y="2901697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ABEDF047-0FCE-4F58-A542-3CC8C8E2AAFC}"/>
                </a:ext>
              </a:extLst>
            </p:cNvPr>
            <p:cNvSpPr/>
            <p:nvPr/>
          </p:nvSpPr>
          <p:spPr>
            <a:xfrm rot="10800000">
              <a:off x="5724189" y="235788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/>
                <p:nvPr/>
              </p:nvSpPr>
              <p:spPr>
                <a:xfrm>
                  <a:off x="5230457" y="1939248"/>
                  <a:ext cx="695062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𝑟𝑑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0241829-FD16-4755-96A1-ADFC99870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57" y="1939248"/>
                  <a:ext cx="695062" cy="219227"/>
                </a:xfrm>
                <a:prstGeom prst="rect">
                  <a:avLst/>
                </a:prstGeom>
                <a:blipFill>
                  <a:blip r:embed="rId15"/>
                  <a:stretch>
                    <a:fillRect l="-5263" t="-2778" r="-7018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/>
                <p:nvPr/>
              </p:nvSpPr>
              <p:spPr>
                <a:xfrm>
                  <a:off x="7071777" y="1930094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B7DE08E-D48C-4A57-B68C-160AED473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777" y="1930094"/>
                  <a:ext cx="681405" cy="219227"/>
                </a:xfrm>
                <a:prstGeom prst="rect">
                  <a:avLst/>
                </a:prstGeom>
                <a:blipFill>
                  <a:blip r:embed="rId16"/>
                  <a:stretch>
                    <a:fillRect l="-5357" t="-2778" r="-7143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Arrow: Up 62">
              <a:extLst>
                <a:ext uri="{FF2B5EF4-FFF2-40B4-BE49-F238E27FC236}">
                  <a16:creationId xmlns:a16="http://schemas.microsoft.com/office/drawing/2014/main" id="{796A3A0D-9FB8-4E8A-80C9-FD4DBF156F5D}"/>
                </a:ext>
              </a:extLst>
            </p:cNvPr>
            <p:cNvSpPr/>
            <p:nvPr/>
          </p:nvSpPr>
          <p:spPr>
            <a:xfrm rot="10800000">
              <a:off x="7606997" y="2357660"/>
              <a:ext cx="107577" cy="23656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C51BFF16-50BF-4D09-B617-EECFC680C80D}"/>
                </a:ext>
              </a:extLst>
            </p:cNvPr>
            <p:cNvSpPr/>
            <p:nvPr/>
          </p:nvSpPr>
          <p:spPr>
            <a:xfrm rot="10800000">
              <a:off x="7446290" y="2137672"/>
              <a:ext cx="86435" cy="47816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388DCEB-8609-4469-97A6-6684788AFBD1}"/>
                </a:ext>
              </a:extLst>
            </p:cNvPr>
            <p:cNvSpPr/>
            <p:nvPr/>
          </p:nvSpPr>
          <p:spPr>
            <a:xfrm rot="10800000">
              <a:off x="1768540" y="2153329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0A63BF1-1E03-4294-8723-D9D7EC326DDA}"/>
                </a:ext>
              </a:extLst>
            </p:cNvPr>
            <p:cNvSpPr txBox="1"/>
            <p:nvPr/>
          </p:nvSpPr>
          <p:spPr>
            <a:xfrm>
              <a:off x="9140984" y="3289084"/>
              <a:ext cx="129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Termination bit</a:t>
              </a:r>
            </a:p>
          </p:txBody>
        </p:sp>
        <p:sp>
          <p:nvSpPr>
            <p:cNvPr id="69" name="Arrow: Up 68">
              <a:extLst>
                <a:ext uri="{FF2B5EF4-FFF2-40B4-BE49-F238E27FC236}">
                  <a16:creationId xmlns:a16="http://schemas.microsoft.com/office/drawing/2014/main" id="{A1A332AB-FBD4-43C9-BBA1-DB2C50B77C7B}"/>
                </a:ext>
              </a:extLst>
            </p:cNvPr>
            <p:cNvSpPr/>
            <p:nvPr/>
          </p:nvSpPr>
          <p:spPr>
            <a:xfrm>
              <a:off x="9789808" y="2875834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C6228E-FE9A-42D8-8473-1A20413E1AE7}"/>
                </a:ext>
              </a:extLst>
            </p:cNvPr>
            <p:cNvSpPr txBox="1"/>
            <p:nvPr/>
          </p:nvSpPr>
          <p:spPr>
            <a:xfrm>
              <a:off x="10811377" y="3283290"/>
              <a:ext cx="1428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Termination byte</a:t>
              </a:r>
            </a:p>
          </p:txBody>
        </p:sp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7A543977-0C61-4C1D-A877-A74775F8066D}"/>
                </a:ext>
              </a:extLst>
            </p:cNvPr>
            <p:cNvSpPr/>
            <p:nvPr/>
          </p:nvSpPr>
          <p:spPr>
            <a:xfrm>
              <a:off x="11543072" y="2892245"/>
              <a:ext cx="89651" cy="4132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/>
                <p:nvPr/>
              </p:nvSpPr>
              <p:spPr>
                <a:xfrm>
                  <a:off x="9652982" y="1933808"/>
                  <a:ext cx="681405" cy="2192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909EF0-A7DA-4067-9647-D1B025765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982" y="1933808"/>
                  <a:ext cx="681405" cy="219227"/>
                </a:xfrm>
                <a:prstGeom prst="rect">
                  <a:avLst/>
                </a:prstGeom>
                <a:blipFill>
                  <a:blip r:embed="rId17"/>
                  <a:stretch>
                    <a:fillRect l="-5357" t="-2778" r="-714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Arrow: Up 72">
              <a:extLst>
                <a:ext uri="{FF2B5EF4-FFF2-40B4-BE49-F238E27FC236}">
                  <a16:creationId xmlns:a16="http://schemas.microsoft.com/office/drawing/2014/main" id="{B55317F6-ADC7-4BDB-B6EF-26A2546732EA}"/>
                </a:ext>
              </a:extLst>
            </p:cNvPr>
            <p:cNvSpPr/>
            <p:nvPr/>
          </p:nvSpPr>
          <p:spPr>
            <a:xfrm rot="10800000">
              <a:off x="3614383" y="2124460"/>
              <a:ext cx="89651" cy="48211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C6F22E-D5B5-46F7-8D7A-4DB706BFB0F1}"/>
              </a:ext>
            </a:extLst>
          </p:cNvPr>
          <p:cNvGrpSpPr/>
          <p:nvPr/>
        </p:nvGrpSpPr>
        <p:grpSpPr>
          <a:xfrm>
            <a:off x="4308343" y="4441330"/>
            <a:ext cx="3298654" cy="1176266"/>
            <a:chOff x="4308343" y="4441330"/>
            <a:chExt cx="3298654" cy="1176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/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600" b="0" dirty="0"/>
                    <a:t>{</a:t>
                  </a:r>
                  <a14:m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0_7′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_0_1}</m:t>
                      </m:r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E07FE89-F812-4249-B167-A6D9327A1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294" y="4441330"/>
                  <a:ext cx="2216064" cy="492443"/>
                </a:xfrm>
                <a:prstGeom prst="rect">
                  <a:avLst/>
                </a:prstGeom>
                <a:blipFill>
                  <a:blip r:embed="rId18"/>
                  <a:stretch>
                    <a:fillRect l="-4959" t="-11250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/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947674C-5564-4DDA-9EF1-44F39CB6F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343" y="5340597"/>
                  <a:ext cx="60035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9184" r="-81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/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𝑆𝑡𝑜𝑝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6C56F47-43EA-4113-94C1-657883D7A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223" y="5340597"/>
                  <a:ext cx="52059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3953" r="-1511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/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𝑇𝑒𝑟𝑚𝑖𝑛𝑎𝑡𝑖𝑜𝑛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1ED6E9-05D1-4982-9DCF-8D5C59DA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866" y="5329727"/>
                  <a:ext cx="136813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000" r="-355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/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C60AB06-78DB-4750-9BBA-B672F6D8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632" y="5329727"/>
                  <a:ext cx="56669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9677" r="-860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Arrow: Up 80">
              <a:extLst>
                <a:ext uri="{FF2B5EF4-FFF2-40B4-BE49-F238E27FC236}">
                  <a16:creationId xmlns:a16="http://schemas.microsoft.com/office/drawing/2014/main" id="{CEC63465-1BC0-4FDC-B788-23BCEEB5346A}"/>
                </a:ext>
              </a:extLst>
            </p:cNvPr>
            <p:cNvSpPr/>
            <p:nvPr/>
          </p:nvSpPr>
          <p:spPr>
            <a:xfrm>
              <a:off x="6259594" y="4885343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31009989-5FC6-4B3E-BCDF-A10B85D1D435}"/>
                </a:ext>
              </a:extLst>
            </p:cNvPr>
            <p:cNvSpPr/>
            <p:nvPr/>
          </p:nvSpPr>
          <p:spPr>
            <a:xfrm>
              <a:off x="5890099" y="4881998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row: Up 82">
              <a:extLst>
                <a:ext uri="{FF2B5EF4-FFF2-40B4-BE49-F238E27FC236}">
                  <a16:creationId xmlns:a16="http://schemas.microsoft.com/office/drawing/2014/main" id="{73BE3133-BCC1-4617-8D1B-5FDA204E3E08}"/>
                </a:ext>
              </a:extLst>
            </p:cNvPr>
            <p:cNvSpPr/>
            <p:nvPr/>
          </p:nvSpPr>
          <p:spPr>
            <a:xfrm>
              <a:off x="5177871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EB537323-60AB-4399-9A59-12FB03ACC758}"/>
                </a:ext>
              </a:extLst>
            </p:cNvPr>
            <p:cNvSpPr/>
            <p:nvPr/>
          </p:nvSpPr>
          <p:spPr>
            <a:xfrm>
              <a:off x="4602723" y="4885812"/>
              <a:ext cx="154216" cy="409676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00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ED3103E4-4128-42A8-A4A6-1D404213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2104" y="2179703"/>
            <a:ext cx="1387813" cy="1387813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0E2F1F5-C58D-4622-BDA8-CBEE2D439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245" y="1984691"/>
            <a:ext cx="1678799" cy="1678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DC7543-202E-479D-9899-8367CB482451}"/>
              </a:ext>
            </a:extLst>
          </p:cNvPr>
          <p:cNvSpPr txBox="1"/>
          <p:nvPr/>
        </p:nvSpPr>
        <p:spPr>
          <a:xfrm>
            <a:off x="3786238" y="3343835"/>
            <a:ext cx="835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Pulsos</a:t>
            </a:r>
            <a:r>
              <a:rPr lang="en-US" sz="1200" dirty="0"/>
              <a:t> TTL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753B8-553C-48E1-B9BA-6865B2F4752A}"/>
              </a:ext>
            </a:extLst>
          </p:cNvPr>
          <p:cNvSpPr txBox="1"/>
          <p:nvPr/>
        </p:nvSpPr>
        <p:spPr>
          <a:xfrm>
            <a:off x="5038671" y="347882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FPGA (MCU)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8558A-1904-4974-802C-7C18625D00E6}"/>
              </a:ext>
            </a:extLst>
          </p:cNvPr>
          <p:cNvSpPr txBox="1"/>
          <p:nvPr/>
        </p:nvSpPr>
        <p:spPr>
          <a:xfrm>
            <a:off x="6535723" y="2824090"/>
            <a:ext cx="884521" cy="47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Conversor</a:t>
            </a:r>
            <a:r>
              <a:rPr lang="en-US" sz="1200" dirty="0"/>
              <a:t> RS232-USB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20C81-05F3-46B6-BA6D-009D9BA07622}"/>
              </a:ext>
            </a:extLst>
          </p:cNvPr>
          <p:cNvSpPr txBox="1"/>
          <p:nvPr/>
        </p:nvSpPr>
        <p:spPr>
          <a:xfrm>
            <a:off x="1498330" y="1787571"/>
            <a:ext cx="2741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Câmara</a:t>
            </a:r>
            <a:r>
              <a:rPr lang="en-US" dirty="0"/>
              <a:t> </a:t>
            </a:r>
            <a:r>
              <a:rPr lang="en-US" dirty="0" err="1"/>
              <a:t>escura</a:t>
            </a:r>
            <a:r>
              <a:rPr lang="en-US" dirty="0"/>
              <a:t> com 7 PMTs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CBF24C-920A-4ED2-8CD4-840CE0384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505" y="2095556"/>
            <a:ext cx="1685925" cy="1752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F813F8-5E06-4C78-87C9-C710A824CD8B}"/>
              </a:ext>
            </a:extLst>
          </p:cNvPr>
          <p:cNvSpPr/>
          <p:nvPr/>
        </p:nvSpPr>
        <p:spPr>
          <a:xfrm>
            <a:off x="2320696" y="4156141"/>
            <a:ext cx="1209786" cy="391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Fonte de </a:t>
            </a:r>
            <a:r>
              <a:rPr lang="en-US" sz="1400" dirty="0" err="1">
                <a:solidFill>
                  <a:schemeClr val="tx1"/>
                </a:solidFill>
              </a:rPr>
              <a:t>Alimentação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A7AA97-5D61-4F06-A805-90F15C75A8D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925589" y="3663490"/>
            <a:ext cx="0" cy="49265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089C2-6152-4430-8FA1-824C650B7013}"/>
              </a:ext>
            </a:extLst>
          </p:cNvPr>
          <p:cNvSpPr/>
          <p:nvPr/>
        </p:nvSpPr>
        <p:spPr>
          <a:xfrm>
            <a:off x="925115" y="3351411"/>
            <a:ext cx="876807" cy="49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Amostra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559616-A5BF-43CD-A653-16E81B157FCC}"/>
              </a:ext>
            </a:extLst>
          </p:cNvPr>
          <p:cNvCxnSpPr/>
          <p:nvPr/>
        </p:nvCxnSpPr>
        <p:spPr>
          <a:xfrm>
            <a:off x="3715430" y="2734235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1AA4EF-5E2F-4EA9-99F5-2F72EAF2FB8B}"/>
              </a:ext>
            </a:extLst>
          </p:cNvPr>
          <p:cNvCxnSpPr/>
          <p:nvPr/>
        </p:nvCxnSpPr>
        <p:spPr>
          <a:xfrm>
            <a:off x="3715430" y="2882573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A09EB4-61F2-4965-AAB9-C4D1723C5900}"/>
              </a:ext>
            </a:extLst>
          </p:cNvPr>
          <p:cNvCxnSpPr/>
          <p:nvPr/>
        </p:nvCxnSpPr>
        <p:spPr>
          <a:xfrm>
            <a:off x="3715430" y="3047999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1480-1BF5-4F92-84C9-299E3BD5C21F}"/>
              </a:ext>
            </a:extLst>
          </p:cNvPr>
          <p:cNvCxnSpPr/>
          <p:nvPr/>
        </p:nvCxnSpPr>
        <p:spPr>
          <a:xfrm>
            <a:off x="3715428" y="3191436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25D8ED-139A-4740-80A4-347087BDF979}"/>
              </a:ext>
            </a:extLst>
          </p:cNvPr>
          <p:cNvCxnSpPr/>
          <p:nvPr/>
        </p:nvCxnSpPr>
        <p:spPr>
          <a:xfrm>
            <a:off x="3715428" y="3351411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764E8C-5C75-4B83-A99D-85443DF19094}"/>
              </a:ext>
            </a:extLst>
          </p:cNvPr>
          <p:cNvCxnSpPr/>
          <p:nvPr/>
        </p:nvCxnSpPr>
        <p:spPr>
          <a:xfrm>
            <a:off x="3715428" y="2581836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A8B4E2-F5A2-4453-8563-6993440EA8E8}"/>
              </a:ext>
            </a:extLst>
          </p:cNvPr>
          <p:cNvCxnSpPr/>
          <p:nvPr/>
        </p:nvCxnSpPr>
        <p:spPr>
          <a:xfrm>
            <a:off x="6280571" y="2824090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6276CD-3702-4135-88DD-60BAB16D539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363519" y="3182861"/>
            <a:ext cx="943848" cy="168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8AE6BC-9B0D-496A-AB1B-873B52B9C9A7}"/>
              </a:ext>
            </a:extLst>
          </p:cNvPr>
          <p:cNvCxnSpPr/>
          <p:nvPr/>
        </p:nvCxnSpPr>
        <p:spPr>
          <a:xfrm>
            <a:off x="3715428" y="2438401"/>
            <a:ext cx="1286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0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177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Oliveira</dc:creator>
  <cp:lastModifiedBy>Pedro Oliveira</cp:lastModifiedBy>
  <cp:revision>45</cp:revision>
  <dcterms:created xsi:type="dcterms:W3CDTF">2019-09-26T16:05:36Z</dcterms:created>
  <dcterms:modified xsi:type="dcterms:W3CDTF">2019-10-28T00:05:57Z</dcterms:modified>
</cp:coreProperties>
</file>