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0" r:id="rId1"/>
  </p:sldMasterIdLst>
  <p:sldIdLst>
    <p:sldId id="256" r:id="rId2"/>
    <p:sldId id="257" r:id="rId3"/>
    <p:sldId id="259" r:id="rId4"/>
    <p:sldId id="270" r:id="rId5"/>
    <p:sldId id="260" r:id="rId6"/>
    <p:sldId id="271" r:id="rId7"/>
    <p:sldId id="261" r:id="rId8"/>
    <p:sldId id="262" r:id="rId9"/>
    <p:sldId id="263" r:id="rId10"/>
    <p:sldId id="264" r:id="rId11"/>
    <p:sldId id="272" r:id="rId12"/>
    <p:sldId id="265" r:id="rId13"/>
    <p:sldId id="273" r:id="rId14"/>
    <p:sldId id="266" r:id="rId15"/>
    <p:sldId id="274" r:id="rId16"/>
    <p:sldId id="267" r:id="rId17"/>
    <p:sldId id="277" r:id="rId18"/>
    <p:sldId id="268" r:id="rId19"/>
    <p:sldId id="275" r:id="rId20"/>
    <p:sldId id="26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2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98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11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6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9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3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94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64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8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43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27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4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942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7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5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5E286F4-4AC6-4931-B051-550790D25842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4EACF18-3D2E-4496-AEEE-7C4171039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606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  <p:sldLayoutId id="2147484362" r:id="rId12"/>
    <p:sldLayoutId id="2147484363" r:id="rId13"/>
    <p:sldLayoutId id="2147484364" r:id="rId14"/>
    <p:sldLayoutId id="2147484365" r:id="rId15"/>
    <p:sldLayoutId id="2147484366" r:id="rId16"/>
    <p:sldLayoutId id="21474843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vimento dos Trabalhadores Sem Terra - MST - ppt carreg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8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3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2751079" cy="1905000"/>
          </a:xfrm>
        </p:spPr>
        <p:txBody>
          <a:bodyPr/>
          <a:lstStyle/>
          <a:p>
            <a:r>
              <a:rPr lang="pt-BR" dirty="0" smtClean="0"/>
              <a:t>Métodos e Estratégias de Luta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892493" y="609601"/>
            <a:ext cx="7776594" cy="1905000"/>
          </a:xfrm>
        </p:spPr>
        <p:txBody>
          <a:bodyPr/>
          <a:lstStyle/>
          <a:p>
            <a:pPr algn="just"/>
            <a:r>
              <a:rPr lang="pt-BR" dirty="0"/>
              <a:t>O MST utiliza ocupações de terras improdutivas, marchas, acampamentos e manifestações como formas de pressão política. Essas estratégias são não-violentas e buscam chamar atenção para a necessidade de uma reforma agrária justa.</a:t>
            </a:r>
          </a:p>
        </p:txBody>
      </p:sp>
    </p:spTree>
    <p:extLst>
      <p:ext uri="{BB962C8B-B14F-4D97-AF65-F5344CB8AC3E}">
        <p14:creationId xmlns:p14="http://schemas.microsoft.com/office/powerpoint/2010/main" val="382437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4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81762"/>
            <a:ext cx="9905998" cy="1905000"/>
          </a:xfrm>
        </p:spPr>
        <p:txBody>
          <a:bodyPr/>
          <a:lstStyle/>
          <a:p>
            <a:pPr algn="ctr"/>
            <a:r>
              <a:rPr lang="pt-BR" dirty="0"/>
              <a:t>Conquistas e Vitórias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1414" y="2086762"/>
            <a:ext cx="4876800" cy="3124201"/>
          </a:xfrm>
        </p:spPr>
        <p:txBody>
          <a:bodyPr numCol="1"/>
          <a:lstStyle/>
          <a:p>
            <a:pPr algn="ctr">
              <a:lnSpc>
                <a:spcPct val="150000"/>
              </a:lnSpc>
            </a:pPr>
            <a:r>
              <a:rPr lang="pt-BR" dirty="0"/>
              <a:t>Desde a sua criação, o MST conseguiu estabelecer milhares de assentamentos em terras anteriormente improdutivas, criando comunidades produtivas e promovendo a inclusão social e econômica das famílias assentadas.</a:t>
            </a:r>
          </a:p>
        </p:txBody>
      </p:sp>
      <p:pic>
        <p:nvPicPr>
          <p:cNvPr id="3074" name="Picture 2" descr="Arquivos conquista - MS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3" y="2085975"/>
            <a:ext cx="46863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5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4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9706" y="701181"/>
            <a:ext cx="4962089" cy="1905000"/>
          </a:xfrm>
        </p:spPr>
        <p:txBody>
          <a:bodyPr/>
          <a:lstStyle/>
          <a:p>
            <a:pPr algn="ctr"/>
            <a:r>
              <a:rPr lang="pt-BR" dirty="0"/>
              <a:t>A Educação no MST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02433" y="2139193"/>
            <a:ext cx="7356634" cy="381699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/>
              <a:t>O MST acredita na educação popular e criou diversas escolas em seus assentamentos. Essas escolas valorizam a cultura do campo e promovem um modelo de educação inclusivo e emancipatório, formando cidadãos conscientes.</a:t>
            </a:r>
          </a:p>
        </p:txBody>
      </p:sp>
    </p:spTree>
    <p:extLst>
      <p:ext uri="{BB962C8B-B14F-4D97-AF65-F5344CB8AC3E}">
        <p14:creationId xmlns:p14="http://schemas.microsoft.com/office/powerpoint/2010/main" val="371530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4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48206"/>
            <a:ext cx="9905998" cy="1905000"/>
          </a:xfrm>
        </p:spPr>
        <p:txBody>
          <a:bodyPr/>
          <a:lstStyle/>
          <a:p>
            <a:pPr algn="ctr"/>
            <a:r>
              <a:rPr lang="pt-BR" dirty="0"/>
              <a:t>Perspectivas Futuras para o MST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52177" y="2667000"/>
            <a:ext cx="5695233" cy="3124200"/>
          </a:xfrm>
        </p:spPr>
        <p:txBody>
          <a:bodyPr/>
          <a:lstStyle/>
          <a:p>
            <a:r>
              <a:rPr lang="pt-BR" dirty="0"/>
              <a:t>O MST é uma força importante na luta pela justiça social no Brasil. Suas ações e reivindicações nos convidam a refletir sobre a necessidade de uma sociedade mais igualitária e o papel da reforma agrária nesse processo.</a:t>
            </a:r>
          </a:p>
        </p:txBody>
      </p:sp>
      <p:pic>
        <p:nvPicPr>
          <p:cNvPr id="5122" name="Picture 2" descr="Editoria Galerias de Imagens - MS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73" y="2667000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57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9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81095"/>
            <a:ext cx="9905999" cy="3124199"/>
          </a:xfrm>
        </p:spPr>
        <p:txBody>
          <a:bodyPr/>
          <a:lstStyle/>
          <a:p>
            <a:pPr algn="ctr"/>
            <a:r>
              <a:rPr lang="pt-BR" dirty="0"/>
              <a:t>Produção e Sustentabilidade no MST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239861"/>
            <a:ext cx="9906000" cy="1468073"/>
          </a:xfrm>
        </p:spPr>
        <p:txBody>
          <a:bodyPr/>
          <a:lstStyle/>
          <a:p>
            <a:r>
              <a:rPr lang="pt-BR" dirty="0"/>
              <a:t>O MST é pioneiro em práticas agrícolas sustentáveis, como a agroecologia, que une o cuidado com a terra à produção de alimentos saudáveis. Os assentamentos produzem diversos alimentos orgânicos, vendidos a preços acessíveis.</a:t>
            </a:r>
          </a:p>
        </p:txBody>
      </p:sp>
      <p:pic>
        <p:nvPicPr>
          <p:cNvPr id="4098" name="Picture 2" descr="6 dados que mostram que o MST é um aliado do meio ambi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65" y="3775046"/>
            <a:ext cx="3892492" cy="297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 sugestões do MST ao novo governo Lula – Política – CartaCap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8324" y="3313651"/>
            <a:ext cx="3506597" cy="72984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Participantes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92278" y="3919756"/>
            <a:ext cx="8158690" cy="4571999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Salomão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Emerson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Gustavo </a:t>
            </a: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Vinicius</a:t>
            </a: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Paulo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1334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41413" y="67112"/>
            <a:ext cx="9905998" cy="1317072"/>
          </a:xfrm>
        </p:spPr>
        <p:txBody>
          <a:bodyPr/>
          <a:lstStyle/>
          <a:p>
            <a:r>
              <a:rPr lang="pt-BR" dirty="0"/>
              <a:t>O Problema da Concentração de Terras no Brasil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141413" y="1568041"/>
            <a:ext cx="5787892" cy="3124201"/>
          </a:xfrm>
        </p:spPr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Brasil, uma pequena parcela da população controla a maioria das terras agricultáveis. Essa concentração acentua a desigualdade social e impede o desenvolvimento sustentável no campo, o que motivou o surgimento e fortalecimento do MST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pic>
        <p:nvPicPr>
          <p:cNvPr id="1028" name="Picture 4" descr="O problema dos latifúndios • Infoen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05" y="1568041"/>
            <a:ext cx="4118106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02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Missão e Objetivo do MST</a:t>
            </a:r>
          </a:p>
        </p:txBody>
      </p:sp>
      <p:pic>
        <p:nvPicPr>
          <p:cNvPr id="2052" name="Picture 4" descr="MST - Movimento dos Trabalhadores Rurais Sem Terra | Plataforma de Direitos  Humanos - DHESCA Brasil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69" y="2667000"/>
            <a:ext cx="402303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8099" y="2667000"/>
            <a:ext cx="6009313" cy="1611385"/>
          </a:xfrm>
        </p:spPr>
        <p:txBody>
          <a:bodyPr/>
          <a:lstStyle/>
          <a:p>
            <a:r>
              <a:rPr lang="pt-BR" dirty="0"/>
              <a:t>O MST defende a distribuição justa de terras, visando não só a reforma agrária, mas também a dignidade para as famílias rurais. O movimento acredita que a terra deve ser produtiva e servir ao bem-estar coletivo.</a:t>
            </a:r>
          </a:p>
        </p:txBody>
      </p:sp>
    </p:spTree>
    <p:extLst>
      <p:ext uri="{BB962C8B-B14F-4D97-AF65-F5344CB8AC3E}">
        <p14:creationId xmlns:p14="http://schemas.microsoft.com/office/powerpoint/2010/main" val="241650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9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6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231</TotalTime>
  <Words>301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Malha</vt:lpstr>
      <vt:lpstr>Apresentação do PowerPoint</vt:lpstr>
      <vt:lpstr>Participantes</vt:lpstr>
      <vt:lpstr>Apresentação do PowerPoint</vt:lpstr>
      <vt:lpstr>O Problema da Concentração de Terras no Brasil</vt:lpstr>
      <vt:lpstr>Apresentação do PowerPoint</vt:lpstr>
      <vt:lpstr>A Missão e Objetivo do MST</vt:lpstr>
      <vt:lpstr>Apresentação do PowerPoint</vt:lpstr>
      <vt:lpstr>Apresentação do PowerPoint</vt:lpstr>
      <vt:lpstr>Apresentação do PowerPoint</vt:lpstr>
      <vt:lpstr>Apresentação do PowerPoint</vt:lpstr>
      <vt:lpstr>Métodos e Estratégias de Luta</vt:lpstr>
      <vt:lpstr>Apresentação do PowerPoint</vt:lpstr>
      <vt:lpstr>Conquistas e Vitórias</vt:lpstr>
      <vt:lpstr>Apresentação do PowerPoint</vt:lpstr>
      <vt:lpstr>A Educação no MST</vt:lpstr>
      <vt:lpstr>Apresentação do PowerPoint</vt:lpstr>
      <vt:lpstr>Perspectivas Futuras para o MST</vt:lpstr>
      <vt:lpstr>Apresentação do PowerPoint</vt:lpstr>
      <vt:lpstr>Produção e Sustentabilidade no MST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</dc:creator>
  <cp:lastModifiedBy>SENAI</cp:lastModifiedBy>
  <cp:revision>12</cp:revision>
  <dcterms:created xsi:type="dcterms:W3CDTF">2024-10-28T18:18:37Z</dcterms:created>
  <dcterms:modified xsi:type="dcterms:W3CDTF">2024-10-30T20:40:33Z</dcterms:modified>
</cp:coreProperties>
</file>