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4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7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87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6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01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06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55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66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10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0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66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23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1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  <p:sldLayoutId id="2147484221" r:id="rId15"/>
    <p:sldLayoutId id="2147484222" r:id="rId16"/>
    <p:sldLayoutId id="21474842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vimento dos Trabalhadores Sem Terra - MST - ppt carreg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8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0938" y="58723"/>
            <a:ext cx="3506597" cy="72984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Participantes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34891" y="788566"/>
            <a:ext cx="8158690" cy="4571999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Salomão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Emerson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Gustavo 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Vinicius</a:t>
            </a: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Paulo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Eric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8284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174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Trilha de Vapor</vt:lpstr>
      <vt:lpstr>Apresentação do PowerPoint</vt:lpstr>
      <vt:lpstr>Participantes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</dc:creator>
  <cp:lastModifiedBy>SENAI</cp:lastModifiedBy>
  <cp:revision>6</cp:revision>
  <dcterms:created xsi:type="dcterms:W3CDTF">2024-10-28T18:18:37Z</dcterms:created>
  <dcterms:modified xsi:type="dcterms:W3CDTF">2024-10-30T18:20:41Z</dcterms:modified>
</cp:coreProperties>
</file>