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7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87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6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1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06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55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6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2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imento dos Trabalhadores Sem Terra - MST - ppt carre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 sugestões do MST ao novo governo Lula – Política – CartaCap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8324" y="3313651"/>
            <a:ext cx="3506597" cy="72984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Participantes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2278" y="3919756"/>
            <a:ext cx="8158690" cy="4571999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Salomão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Emerson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Vinicius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133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ssos Símbolos - M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1356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181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Trilha de Vapor</vt:lpstr>
      <vt:lpstr>Apresentação do PowerPoint</vt:lpstr>
      <vt:lpstr>Participantes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7</cp:revision>
  <dcterms:created xsi:type="dcterms:W3CDTF">2024-10-28T18:18:37Z</dcterms:created>
  <dcterms:modified xsi:type="dcterms:W3CDTF">2024-10-30T19:04:30Z</dcterms:modified>
</cp:coreProperties>
</file>