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A2559-017E-4387-8DB5-7801CCC388FE}" v="226" dt="2024-04-08T09:50:30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6623" autoAdjust="0"/>
  </p:normalViewPr>
  <p:slideViewPr>
    <p:cSldViewPr snapToGrid="0">
      <p:cViewPr varScale="1">
        <p:scale>
          <a:sx n="117" d="100"/>
          <a:sy n="117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8F4DFC5-E278-45BD-8C86-73EFA730B6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16496A-7374-4DA6-9B5D-E2BB0AC3CF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FA32-3086-456A-908E-517273C9B9CF}" type="datetime1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18F4BD-F1C3-4A35-8D73-CD5398895F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D9A6A4-5386-4A58-A887-D0FA63008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0D45F-9DBE-4332-992B-8E59AFFEB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46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CFCF5-89C6-4F5F-83E2-3B94554EBFAF}" type="datetime1">
              <a:rPr lang="ru-RU" smtClean="0"/>
              <a:pPr/>
              <a:t>08.04.2024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C3529-9EB8-4093-9B6B-A4685D336D3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2527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C3529-9EB8-4093-9B6B-A4685D336D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8595B-9DBD-4041-8F66-AB8726308C58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5CA10B-1F12-4617-BEB4-C0A9411D9269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A6825-6127-4637-B72C-C3AC3780FAD8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BD59A8-C393-4E06-9D1B-19B8D088A842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E9FE7-6980-43A5-BE22-FDED6FC28500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9DC04-ED46-4F0C-BDB2-900C3B1935FE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7AE27B-C495-4283-9A22-AF05A51B5C75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8C3238-EA94-4F40-BF92-EA531A5C9AB8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C7307-608D-43BB-8E86-8627538EC8E9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49A6E7-F24F-4D27-B663-4B9BA50104C1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DD8657C7-5D29-4D96-BBB0-A7486626B51E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2B85EF-ACCE-4117-9ED7-05147DBC5241}" type="datetime1">
              <a:rPr lang="ru-RU" noProof="0" smtClean="0"/>
              <a:t>08.04.2024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A7A6979-0714-4377-B894-6BE4C2D6E202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err="1">
                <a:latin typeface="Calibri"/>
                <a:cs typeface="Calibri"/>
              </a:rPr>
              <a:t>Pythelperbot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Авторы: </a:t>
            </a:r>
            <a:r>
              <a:rPr lang="ru-RU" dirty="0" err="1">
                <a:latin typeface="Calibri"/>
                <a:cs typeface="Calibri"/>
              </a:rPr>
              <a:t>Пигузов</a:t>
            </a:r>
            <a:r>
              <a:rPr lang="ru-RU" dirty="0">
                <a:latin typeface="Calibri"/>
                <a:cs typeface="Calibri"/>
              </a:rPr>
              <a:t> Арсений, Фурсов 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C2580-26C6-FA43-31E0-46438836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Идея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6CCCF-E239-CF7B-222B-A176F87B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Corbel"/>
              </a:rPr>
              <a:t>Создать бота в соцсети Телеграм, который будет выполнять функции справочника и </a:t>
            </a:r>
            <a:r>
              <a:rPr lang="ru-RU" dirty="0" err="1">
                <a:latin typeface="Corbel"/>
              </a:rPr>
              <a:t>интерпритатора</a:t>
            </a:r>
            <a:r>
              <a:rPr lang="ru-RU" dirty="0">
                <a:latin typeface="Corbel"/>
              </a:rPr>
              <a:t> для Python</a:t>
            </a:r>
          </a:p>
        </p:txBody>
      </p:sp>
    </p:spTree>
    <p:extLst>
      <p:ext uri="{BB962C8B-B14F-4D97-AF65-F5344CB8AC3E}">
        <p14:creationId xmlns:p14="http://schemas.microsoft.com/office/powerpoint/2010/main" val="20501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230B8-B960-3E36-684F-2E5DF1DA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Использованные 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9E5C1-C7F0-C51B-B414-BF6CB8A5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Corbel"/>
              </a:rPr>
              <a:t>Здесь будут использованные библиотеки и инструменты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3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C6D5-0333-C3D9-321B-83E30A1D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CA5B1-2314-9CF5-7B4A-C177AB99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Corbel"/>
              </a:rPr>
              <a:t>Здесь будут скрины работы готового 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23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93F28-716A-5F33-CE0E-1EE5F4BC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Что можно добавить в будущем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2A0C1-E364-8095-54C1-E897FA63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Corbel"/>
              </a:rPr>
              <a:t>Обучающие видео, примеры работы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89159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Широкоэкранный</PresentationFormat>
  <Paragraphs>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Посылка</vt:lpstr>
      <vt:lpstr>Pythelperbot</vt:lpstr>
      <vt:lpstr>Идея</vt:lpstr>
      <vt:lpstr>Использованные технологии</vt:lpstr>
      <vt:lpstr>реализация</vt:lpstr>
      <vt:lpstr>Что можно добавить в будущем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43</cp:revision>
  <dcterms:created xsi:type="dcterms:W3CDTF">2024-04-08T09:47:17Z</dcterms:created>
  <dcterms:modified xsi:type="dcterms:W3CDTF">2024-04-08T09:51:26Z</dcterms:modified>
</cp:coreProperties>
</file>