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D1D48-749D-40E9-BABC-D6D6961BB3D9}" v="8" dt="2023-09-18T05:51:55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P" userId="ab20e233ee1f55f7" providerId="LiveId" clId="{7B2D1D48-749D-40E9-BABC-D6D6961BB3D9}"/>
    <pc:docChg chg="undo custSel addSld delSld modSld">
      <pc:chgData name="Akash P" userId="ab20e233ee1f55f7" providerId="LiveId" clId="{7B2D1D48-749D-40E9-BABC-D6D6961BB3D9}" dt="2023-09-18T05:55:14.085" v="299" actId="20577"/>
      <pc:docMkLst>
        <pc:docMk/>
      </pc:docMkLst>
      <pc:sldChg chg="addSp modSp new mod">
        <pc:chgData name="Akash P" userId="ab20e233ee1f55f7" providerId="LiveId" clId="{7B2D1D48-749D-40E9-BABC-D6D6961BB3D9}" dt="2023-09-18T05:38:40.593" v="57" actId="123"/>
        <pc:sldMkLst>
          <pc:docMk/>
          <pc:sldMk cId="2574054361" sldId="257"/>
        </pc:sldMkLst>
        <pc:spChg chg="add mod">
          <ac:chgData name="Akash P" userId="ab20e233ee1f55f7" providerId="LiveId" clId="{7B2D1D48-749D-40E9-BABC-D6D6961BB3D9}" dt="2023-09-18T05:38:11.558" v="53" actId="122"/>
          <ac:spMkLst>
            <pc:docMk/>
            <pc:sldMk cId="2574054361" sldId="257"/>
            <ac:spMk id="3" creationId="{73F7F69E-7C5B-B03C-DD0C-5BD2C54C73A7}"/>
          </ac:spMkLst>
        </pc:spChg>
        <pc:spChg chg="add mod">
          <ac:chgData name="Akash P" userId="ab20e233ee1f55f7" providerId="LiveId" clId="{7B2D1D48-749D-40E9-BABC-D6D6961BB3D9}" dt="2023-09-18T05:38:40.593" v="57" actId="123"/>
          <ac:spMkLst>
            <pc:docMk/>
            <pc:sldMk cId="2574054361" sldId="257"/>
            <ac:spMk id="4" creationId="{8EB5B1C2-F892-066E-F95D-07D34E792214}"/>
          </ac:spMkLst>
        </pc:spChg>
        <pc:spChg chg="add mod">
          <ac:chgData name="Akash P" userId="ab20e233ee1f55f7" providerId="LiveId" clId="{7B2D1D48-749D-40E9-BABC-D6D6961BB3D9}" dt="2023-09-18T05:36:56.458" v="40" actId="1076"/>
          <ac:spMkLst>
            <pc:docMk/>
            <pc:sldMk cId="2574054361" sldId="257"/>
            <ac:spMk id="7" creationId="{099EF095-D4F1-4229-9EF0-8EB38E2200A4}"/>
          </ac:spMkLst>
        </pc:spChg>
        <pc:spChg chg="add mod">
          <ac:chgData name="Akash P" userId="ab20e233ee1f55f7" providerId="LiveId" clId="{7B2D1D48-749D-40E9-BABC-D6D6961BB3D9}" dt="2023-09-18T05:36:24.907" v="29" actId="403"/>
          <ac:spMkLst>
            <pc:docMk/>
            <pc:sldMk cId="2574054361" sldId="257"/>
            <ac:spMk id="9" creationId="{07F61E84-B585-4EC3-A33B-EE78E126A60A}"/>
          </ac:spMkLst>
        </pc:spChg>
        <pc:spChg chg="add">
          <ac:chgData name="Akash P" userId="ab20e233ee1f55f7" providerId="LiveId" clId="{7B2D1D48-749D-40E9-BABC-D6D6961BB3D9}" dt="2023-09-18T05:35:36.355" v="2" actId="26606"/>
          <ac:spMkLst>
            <pc:docMk/>
            <pc:sldMk cId="2574054361" sldId="257"/>
            <ac:spMk id="11" creationId="{BE8DB8D2-1690-4175-A7A8-A5BE0D251FFA}"/>
          </ac:spMkLst>
        </pc:spChg>
        <pc:picChg chg="add mod">
          <ac:chgData name="Akash P" userId="ab20e233ee1f55f7" providerId="LiveId" clId="{7B2D1D48-749D-40E9-BABC-D6D6961BB3D9}" dt="2023-09-18T05:35:36.355" v="2" actId="26606"/>
          <ac:picMkLst>
            <pc:docMk/>
            <pc:sldMk cId="2574054361" sldId="257"/>
            <ac:picMk id="2" creationId="{05FE817F-5FB0-9E5A-A670-1F35D7A07FC5}"/>
          </ac:picMkLst>
        </pc:picChg>
      </pc:sldChg>
      <pc:sldChg chg="addSp delSp modSp new del mod">
        <pc:chgData name="Akash P" userId="ab20e233ee1f55f7" providerId="LiveId" clId="{7B2D1D48-749D-40E9-BABC-D6D6961BB3D9}" dt="2023-09-18T05:42:10.217" v="71" actId="2696"/>
        <pc:sldMkLst>
          <pc:docMk/>
          <pc:sldMk cId="2241810007" sldId="258"/>
        </pc:sldMkLst>
        <pc:picChg chg="add del mod">
          <ac:chgData name="Akash P" userId="ab20e233ee1f55f7" providerId="LiveId" clId="{7B2D1D48-749D-40E9-BABC-D6D6961BB3D9}" dt="2023-09-18T05:42:06.162" v="70" actId="478"/>
          <ac:picMkLst>
            <pc:docMk/>
            <pc:sldMk cId="2241810007" sldId="258"/>
            <ac:picMk id="3" creationId="{E358818C-100F-0B80-FB3F-DF8CF2803247}"/>
          </ac:picMkLst>
        </pc:picChg>
        <pc:picChg chg="add del mod">
          <ac:chgData name="Akash P" userId="ab20e233ee1f55f7" providerId="LiveId" clId="{7B2D1D48-749D-40E9-BABC-D6D6961BB3D9}" dt="2023-09-18T05:42:05.475" v="69" actId="478"/>
          <ac:picMkLst>
            <pc:docMk/>
            <pc:sldMk cId="2241810007" sldId="258"/>
            <ac:picMk id="5" creationId="{E67C403F-EDC1-0FF1-0D17-A54D524FF380}"/>
          </ac:picMkLst>
        </pc:picChg>
      </pc:sldChg>
      <pc:sldChg chg="addSp modSp add mod">
        <pc:chgData name="Akash P" userId="ab20e233ee1f55f7" providerId="LiveId" clId="{7B2D1D48-749D-40E9-BABC-D6D6961BB3D9}" dt="2023-09-18T05:42:56.475" v="91" actId="1076"/>
        <pc:sldMkLst>
          <pc:docMk/>
          <pc:sldMk cId="2863296127" sldId="258"/>
        </pc:sldMkLst>
        <pc:spChg chg="mod">
          <ac:chgData name="Akash P" userId="ab20e233ee1f55f7" providerId="LiveId" clId="{7B2D1D48-749D-40E9-BABC-D6D6961BB3D9}" dt="2023-09-18T05:42:21.539" v="85" actId="20577"/>
          <ac:spMkLst>
            <pc:docMk/>
            <pc:sldMk cId="2863296127" sldId="258"/>
            <ac:spMk id="3" creationId="{73F7F69E-7C5B-B03C-DD0C-5BD2C54C73A7}"/>
          </ac:spMkLst>
        </pc:spChg>
        <pc:spChg chg="mod">
          <ac:chgData name="Akash P" userId="ab20e233ee1f55f7" providerId="LiveId" clId="{7B2D1D48-749D-40E9-BABC-D6D6961BB3D9}" dt="2023-09-18T05:42:24.746" v="86"/>
          <ac:spMkLst>
            <pc:docMk/>
            <pc:sldMk cId="2863296127" sldId="258"/>
            <ac:spMk id="4" creationId="{8EB5B1C2-F892-066E-F95D-07D34E792214}"/>
          </ac:spMkLst>
        </pc:spChg>
        <pc:picChg chg="add mod">
          <ac:chgData name="Akash P" userId="ab20e233ee1f55f7" providerId="LiveId" clId="{7B2D1D48-749D-40E9-BABC-D6D6961BB3D9}" dt="2023-09-18T05:42:56.475" v="91" actId="1076"/>
          <ac:picMkLst>
            <pc:docMk/>
            <pc:sldMk cId="2863296127" sldId="258"/>
            <ac:picMk id="6" creationId="{481126F3-C514-0352-0547-8DC431AD3226}"/>
          </ac:picMkLst>
        </pc:picChg>
      </pc:sldChg>
      <pc:sldChg chg="new del">
        <pc:chgData name="Akash P" userId="ab20e233ee1f55f7" providerId="LiveId" clId="{7B2D1D48-749D-40E9-BABC-D6D6961BB3D9}" dt="2023-09-18T05:47:44.499" v="94" actId="47"/>
        <pc:sldMkLst>
          <pc:docMk/>
          <pc:sldMk cId="2909083468" sldId="259"/>
        </pc:sldMkLst>
      </pc:sldChg>
      <pc:sldChg chg="addSp delSp modSp add mod">
        <pc:chgData name="Akash P" userId="ab20e233ee1f55f7" providerId="LiveId" clId="{7B2D1D48-749D-40E9-BABC-D6D6961BB3D9}" dt="2023-09-18T05:52:25.058" v="262" actId="1076"/>
        <pc:sldMkLst>
          <pc:docMk/>
          <pc:sldMk cId="191836206" sldId="260"/>
        </pc:sldMkLst>
        <pc:spChg chg="mod">
          <ac:chgData name="Akash P" userId="ab20e233ee1f55f7" providerId="LiveId" clId="{7B2D1D48-749D-40E9-BABC-D6D6961BB3D9}" dt="2023-09-18T05:47:48.273" v="97" actId="20577"/>
          <ac:spMkLst>
            <pc:docMk/>
            <pc:sldMk cId="191836206" sldId="260"/>
            <ac:spMk id="3" creationId="{73F7F69E-7C5B-B03C-DD0C-5BD2C54C73A7}"/>
          </ac:spMkLst>
        </pc:spChg>
        <pc:spChg chg="mod">
          <ac:chgData name="Akash P" userId="ab20e233ee1f55f7" providerId="LiveId" clId="{7B2D1D48-749D-40E9-BABC-D6D6961BB3D9}" dt="2023-09-18T05:48:09.447" v="136" actId="20577"/>
          <ac:spMkLst>
            <pc:docMk/>
            <pc:sldMk cId="191836206" sldId="260"/>
            <ac:spMk id="4" creationId="{8EB5B1C2-F892-066E-F95D-07D34E792214}"/>
          </ac:spMkLst>
        </pc:spChg>
        <pc:picChg chg="del">
          <ac:chgData name="Akash P" userId="ab20e233ee1f55f7" providerId="LiveId" clId="{7B2D1D48-749D-40E9-BABC-D6D6961BB3D9}" dt="2023-09-18T05:47:50.271" v="98" actId="478"/>
          <ac:picMkLst>
            <pc:docMk/>
            <pc:sldMk cId="191836206" sldId="260"/>
            <ac:picMk id="6" creationId="{481126F3-C514-0352-0547-8DC431AD3226}"/>
          </ac:picMkLst>
        </pc:picChg>
        <pc:picChg chg="add mod">
          <ac:chgData name="Akash P" userId="ab20e233ee1f55f7" providerId="LiveId" clId="{7B2D1D48-749D-40E9-BABC-D6D6961BB3D9}" dt="2023-09-18T05:52:25.058" v="262" actId="1076"/>
          <ac:picMkLst>
            <pc:docMk/>
            <pc:sldMk cId="191836206" sldId="260"/>
            <ac:picMk id="8" creationId="{CFD25757-37EB-28C3-375D-D2440F372703}"/>
          </ac:picMkLst>
        </pc:picChg>
      </pc:sldChg>
      <pc:sldChg chg="modSp add mod">
        <pc:chgData name="Akash P" userId="ab20e233ee1f55f7" providerId="LiveId" clId="{7B2D1D48-749D-40E9-BABC-D6D6961BB3D9}" dt="2023-09-18T05:51:04.084" v="255" actId="20577"/>
        <pc:sldMkLst>
          <pc:docMk/>
          <pc:sldMk cId="2309510211" sldId="261"/>
        </pc:sldMkLst>
        <pc:spChg chg="mod">
          <ac:chgData name="Akash P" userId="ab20e233ee1f55f7" providerId="LiveId" clId="{7B2D1D48-749D-40E9-BABC-D6D6961BB3D9}" dt="2023-09-18T05:48:53.266" v="144" actId="20577"/>
          <ac:spMkLst>
            <pc:docMk/>
            <pc:sldMk cId="2309510211" sldId="261"/>
            <ac:spMk id="3" creationId="{73F7F69E-7C5B-B03C-DD0C-5BD2C54C73A7}"/>
          </ac:spMkLst>
        </pc:spChg>
        <pc:spChg chg="mod">
          <ac:chgData name="Akash P" userId="ab20e233ee1f55f7" providerId="LiveId" clId="{7B2D1D48-749D-40E9-BABC-D6D6961BB3D9}" dt="2023-09-18T05:51:04.084" v="255" actId="20577"/>
          <ac:spMkLst>
            <pc:docMk/>
            <pc:sldMk cId="2309510211" sldId="261"/>
            <ac:spMk id="4" creationId="{8EB5B1C2-F892-066E-F95D-07D34E792214}"/>
          </ac:spMkLst>
        </pc:spChg>
      </pc:sldChg>
      <pc:sldChg chg="modSp add mod">
        <pc:chgData name="Akash P" userId="ab20e233ee1f55f7" providerId="LiveId" clId="{7B2D1D48-749D-40E9-BABC-D6D6961BB3D9}" dt="2023-09-18T05:55:14.085" v="299" actId="20577"/>
        <pc:sldMkLst>
          <pc:docMk/>
          <pc:sldMk cId="3026431957" sldId="262"/>
        </pc:sldMkLst>
        <pc:spChg chg="mod">
          <ac:chgData name="Akash P" userId="ab20e233ee1f55f7" providerId="LiveId" clId="{7B2D1D48-749D-40E9-BABC-D6D6961BB3D9}" dt="2023-09-18T05:55:14.085" v="299" actId="20577"/>
          <ac:spMkLst>
            <pc:docMk/>
            <pc:sldMk cId="3026431957" sldId="262"/>
            <ac:spMk id="3" creationId="{73F7F69E-7C5B-B03C-DD0C-5BD2C54C73A7}"/>
          </ac:spMkLst>
        </pc:spChg>
        <pc:spChg chg="mod">
          <ac:chgData name="Akash P" userId="ab20e233ee1f55f7" providerId="LiveId" clId="{7B2D1D48-749D-40E9-BABC-D6D6961BB3D9}" dt="2023-09-18T05:55:07.475" v="288" actId="5793"/>
          <ac:spMkLst>
            <pc:docMk/>
            <pc:sldMk cId="3026431957" sldId="262"/>
            <ac:spMk id="4" creationId="{8EB5B1C2-F892-066E-F95D-07D34E7922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9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4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1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5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2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5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3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and grey object with a red dot&#10;&#10;Description automatically generated with medium confidence">
            <a:extLst>
              <a:ext uri="{FF2B5EF4-FFF2-40B4-BE49-F238E27FC236}">
                <a16:creationId xmlns:a16="http://schemas.microsoft.com/office/drawing/2014/main" id="{83693093-EB6F-B2DF-22FC-10F0563A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FF81F-5AFE-79B2-5016-BDB938BB40CC}"/>
              </a:ext>
            </a:extLst>
          </p:cNvPr>
          <p:cNvSpPr txBox="1"/>
          <p:nvPr/>
        </p:nvSpPr>
        <p:spPr>
          <a:xfrm>
            <a:off x="6096000" y="1674674"/>
            <a:ext cx="4217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BUFFALO</a:t>
            </a:r>
          </a:p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88E79-E64D-2C69-38E3-61F3CF3DC635}"/>
              </a:ext>
            </a:extLst>
          </p:cNvPr>
          <p:cNvSpPr txBox="1"/>
          <p:nvPr/>
        </p:nvSpPr>
        <p:spPr>
          <a:xfrm>
            <a:off x="6096000" y="3244334"/>
            <a:ext cx="354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BY BILLS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A995B-65C3-D965-E1A9-7A82AD20B2F1}"/>
              </a:ext>
            </a:extLst>
          </p:cNvPr>
          <p:cNvSpPr txBox="1"/>
          <p:nvPr/>
        </p:nvSpPr>
        <p:spPr>
          <a:xfrm>
            <a:off x="6096000" y="3613666"/>
            <a:ext cx="3704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AKASH PONDURU</a:t>
            </a:r>
          </a:p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KRISHNA SIVAKUMAR</a:t>
            </a:r>
          </a:p>
        </p:txBody>
      </p:sp>
    </p:spTree>
    <p:extLst>
      <p:ext uri="{BB962C8B-B14F-4D97-AF65-F5344CB8AC3E}">
        <p14:creationId xmlns:p14="http://schemas.microsoft.com/office/powerpoint/2010/main" val="390775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and grey object with a red dot&#10;&#10;Description automatically generated with medium confidence">
            <a:extLst>
              <a:ext uri="{FF2B5EF4-FFF2-40B4-BE49-F238E27FC236}">
                <a16:creationId xmlns:a16="http://schemas.microsoft.com/office/drawing/2014/main" id="{05FE817F-5FB0-9E5A-A670-1F35D7A0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9EF095-D4F1-4229-9EF0-8EB38E22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811" y="118721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BUFFALO NETWORK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07F61E84-B585-4EC3-A33B-EE78E12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737D93-AB96-4710-A685-8D79F440638A}" type="datetime1">
              <a:rPr lang="en-US" sz="2400" smtClean="0">
                <a:latin typeface="Aharoni" panose="02010803020104030203" pitchFamily="2" charset="-79"/>
                <a:cs typeface="Aharoni" panose="02010803020104030203" pitchFamily="2" charset="-79"/>
              </a:rPr>
              <a:pPr>
                <a:spcAft>
                  <a:spcPts val="600"/>
                </a:spcAft>
              </a:pPr>
              <a:t>9/18/2023</a:t>
            </a:fld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BE8DB8D2-1690-4175-A7A8-A5BE0D2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7F69E-7C5B-B03C-DD0C-5BD2C54C73A7}"/>
              </a:ext>
            </a:extLst>
          </p:cNvPr>
          <p:cNvSpPr txBox="1"/>
          <p:nvPr/>
        </p:nvSpPr>
        <p:spPr>
          <a:xfrm>
            <a:off x="5551759" y="634997"/>
            <a:ext cx="508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233136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"Tech for Community Connection"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B1C2-F892-066E-F95D-07D34E792214}"/>
              </a:ext>
            </a:extLst>
          </p:cNvPr>
          <p:cNvSpPr txBox="1"/>
          <p:nvPr/>
        </p:nvSpPr>
        <p:spPr>
          <a:xfrm>
            <a:off x="5761654" y="1130665"/>
            <a:ext cx="4805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33136"/>
                </a:solidFill>
                <a:effectLst/>
                <a:latin typeface="Circular"/>
              </a:rPr>
              <a:t>Craft a platform linking students, pros, tech firms, and schools, driving skill growth, mentorship, and networking in Buffalo's tech and start-up landscape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and grey object with a red dot&#10;&#10;Description automatically generated with medium confidence">
            <a:extLst>
              <a:ext uri="{FF2B5EF4-FFF2-40B4-BE49-F238E27FC236}">
                <a16:creationId xmlns:a16="http://schemas.microsoft.com/office/drawing/2014/main" id="{05FE817F-5FB0-9E5A-A670-1F35D7A0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9EF095-D4F1-4229-9EF0-8EB38E22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811" y="118721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BUFFALO NETWORK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07F61E84-B585-4EC3-A33B-EE78E12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737D93-AB96-4710-A685-8D79F440638A}" type="datetime1">
              <a:rPr lang="en-US" sz="2400" smtClean="0">
                <a:latin typeface="Aharoni" panose="02010803020104030203" pitchFamily="2" charset="-79"/>
                <a:cs typeface="Aharoni" panose="02010803020104030203" pitchFamily="2" charset="-79"/>
              </a:rPr>
              <a:pPr>
                <a:spcAft>
                  <a:spcPts val="600"/>
                </a:spcAft>
              </a:pPr>
              <a:t>9/18/2023</a:t>
            </a:fld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BE8DB8D2-1690-4175-A7A8-A5BE0D2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7F69E-7C5B-B03C-DD0C-5BD2C54C73A7}"/>
              </a:ext>
            </a:extLst>
          </p:cNvPr>
          <p:cNvSpPr txBox="1"/>
          <p:nvPr/>
        </p:nvSpPr>
        <p:spPr>
          <a:xfrm>
            <a:off x="5551759" y="634997"/>
            <a:ext cx="508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233136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“SOLUTION"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B1C2-F892-066E-F95D-07D34E792214}"/>
              </a:ext>
            </a:extLst>
          </p:cNvPr>
          <p:cNvSpPr txBox="1"/>
          <p:nvPr/>
        </p:nvSpPr>
        <p:spPr>
          <a:xfrm>
            <a:off x="5761654" y="1130665"/>
            <a:ext cx="4805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33136"/>
                </a:solidFill>
                <a:effectLst/>
                <a:latin typeface="Circular"/>
              </a:rPr>
              <a:t> A small web application which simplifies how a community looks like visually and where does a person fit in. Connecting with People should not be complex task, we are trying to make it elementary :)</a:t>
            </a:r>
            <a:endParaRPr lang="en-US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481126F3-C514-0352-0547-8DC431AD3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29" y="2909048"/>
            <a:ext cx="5541313" cy="31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9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and grey object with a red dot&#10;&#10;Description automatically generated with medium confidence">
            <a:extLst>
              <a:ext uri="{FF2B5EF4-FFF2-40B4-BE49-F238E27FC236}">
                <a16:creationId xmlns:a16="http://schemas.microsoft.com/office/drawing/2014/main" id="{05FE817F-5FB0-9E5A-A670-1F35D7A0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9EF095-D4F1-4229-9EF0-8EB38E22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811" y="118721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BUFFALO NETWORK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07F61E84-B585-4EC3-A33B-EE78E12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737D93-AB96-4710-A685-8D79F440638A}" type="datetime1">
              <a:rPr lang="en-US" sz="2400" smtClean="0">
                <a:latin typeface="Aharoni" panose="02010803020104030203" pitchFamily="2" charset="-79"/>
                <a:cs typeface="Aharoni" panose="02010803020104030203" pitchFamily="2" charset="-79"/>
              </a:rPr>
              <a:pPr>
                <a:spcAft>
                  <a:spcPts val="600"/>
                </a:spcAft>
              </a:pPr>
              <a:t>9/18/2023</a:t>
            </a:fld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BE8DB8D2-1690-4175-A7A8-A5BE0D2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7F69E-7C5B-B03C-DD0C-5BD2C54C73A7}"/>
              </a:ext>
            </a:extLst>
          </p:cNvPr>
          <p:cNvSpPr txBox="1"/>
          <p:nvPr/>
        </p:nvSpPr>
        <p:spPr>
          <a:xfrm>
            <a:off x="5551759" y="634997"/>
            <a:ext cx="508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233136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“MVP"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B1C2-F892-066E-F95D-07D34E792214}"/>
              </a:ext>
            </a:extLst>
          </p:cNvPr>
          <p:cNvSpPr txBox="1"/>
          <p:nvPr/>
        </p:nvSpPr>
        <p:spPr>
          <a:xfrm>
            <a:off x="5761654" y="1130665"/>
            <a:ext cx="4805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33136"/>
                </a:solidFill>
                <a:effectLst/>
                <a:latin typeface="Circular"/>
              </a:rPr>
              <a:t>- Simple</a:t>
            </a:r>
          </a:p>
          <a:p>
            <a:pPr algn="just"/>
            <a:r>
              <a:rPr lang="en-US" dirty="0">
                <a:solidFill>
                  <a:srgbClr val="233136"/>
                </a:solidFill>
                <a:latin typeface="Circular"/>
              </a:rPr>
              <a:t>- Accessible</a:t>
            </a:r>
          </a:p>
          <a:p>
            <a:pPr algn="just"/>
            <a:r>
              <a:rPr lang="en-US" dirty="0">
                <a:solidFill>
                  <a:srgbClr val="233136"/>
                </a:solidFill>
                <a:latin typeface="Circular"/>
              </a:rPr>
              <a:t>- Visual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FD25757-37EB-28C3-375D-D2440F372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73" y="2183363"/>
            <a:ext cx="7005579" cy="39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and grey object with a red dot&#10;&#10;Description automatically generated with medium confidence">
            <a:extLst>
              <a:ext uri="{FF2B5EF4-FFF2-40B4-BE49-F238E27FC236}">
                <a16:creationId xmlns:a16="http://schemas.microsoft.com/office/drawing/2014/main" id="{05FE817F-5FB0-9E5A-A670-1F35D7A0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9EF095-D4F1-4229-9EF0-8EB38E22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811" y="118721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BUFFALO NETWORK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07F61E84-B585-4EC3-A33B-EE78E12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737D93-AB96-4710-A685-8D79F440638A}" type="datetime1">
              <a:rPr lang="en-US" sz="2400" smtClean="0">
                <a:latin typeface="Aharoni" panose="02010803020104030203" pitchFamily="2" charset="-79"/>
                <a:cs typeface="Aharoni" panose="02010803020104030203" pitchFamily="2" charset="-79"/>
              </a:rPr>
              <a:pPr>
                <a:spcAft>
                  <a:spcPts val="600"/>
                </a:spcAft>
              </a:pPr>
              <a:t>9/18/2023</a:t>
            </a:fld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BE8DB8D2-1690-4175-A7A8-A5BE0D2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7F69E-7C5B-B03C-DD0C-5BD2C54C73A7}"/>
              </a:ext>
            </a:extLst>
          </p:cNvPr>
          <p:cNvSpPr txBox="1"/>
          <p:nvPr/>
        </p:nvSpPr>
        <p:spPr>
          <a:xfrm>
            <a:off x="5551759" y="634997"/>
            <a:ext cx="508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233136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“MENTORS"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B1C2-F892-066E-F95D-07D34E792214}"/>
              </a:ext>
            </a:extLst>
          </p:cNvPr>
          <p:cNvSpPr txBox="1"/>
          <p:nvPr/>
        </p:nvSpPr>
        <p:spPr>
          <a:xfrm>
            <a:off x="5761654" y="1130665"/>
            <a:ext cx="4805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33136"/>
                </a:solidFill>
                <a:effectLst/>
                <a:latin typeface="Circular"/>
              </a:rPr>
              <a:t>- Maeve Rositzke</a:t>
            </a:r>
          </a:p>
          <a:p>
            <a:pPr algn="just"/>
            <a:r>
              <a:rPr lang="en-US" dirty="0">
                <a:solidFill>
                  <a:srgbClr val="233136"/>
                </a:solidFill>
                <a:latin typeface="Circular"/>
              </a:rPr>
              <a:t>  Software Engineer, M&amp;T Bank</a:t>
            </a:r>
          </a:p>
          <a:p>
            <a:pPr algn="just"/>
            <a:endParaRPr lang="en-US" dirty="0">
              <a:solidFill>
                <a:srgbClr val="233136"/>
              </a:solidFill>
              <a:latin typeface="Circular"/>
            </a:endParaRPr>
          </a:p>
          <a:p>
            <a:pPr algn="just"/>
            <a:r>
              <a:rPr lang="en-US" dirty="0">
                <a:solidFill>
                  <a:srgbClr val="233136"/>
                </a:solidFill>
                <a:latin typeface="Circular"/>
              </a:rPr>
              <a:t>- Ryan Brown</a:t>
            </a:r>
          </a:p>
          <a:p>
            <a:pPr algn="just"/>
            <a:r>
              <a:rPr lang="en-US" dirty="0">
                <a:solidFill>
                  <a:srgbClr val="233136"/>
                </a:solidFill>
                <a:latin typeface="Circular"/>
              </a:rPr>
              <a:t>  Principal Engineer, Crunchyroll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1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and grey object with a red dot&#10;&#10;Description automatically generated with medium confidence">
            <a:extLst>
              <a:ext uri="{FF2B5EF4-FFF2-40B4-BE49-F238E27FC236}">
                <a16:creationId xmlns:a16="http://schemas.microsoft.com/office/drawing/2014/main" id="{05FE817F-5FB0-9E5A-A670-1F35D7A0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9EF095-D4F1-4229-9EF0-8EB38E22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811" y="118721"/>
            <a:ext cx="297352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BUFFALO NETWORK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07F61E84-B585-4EC3-A33B-EE78E12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737D93-AB96-4710-A685-8D79F440638A}" type="datetime1">
              <a:rPr lang="en-US" sz="2400" smtClean="0">
                <a:latin typeface="Aharoni" panose="02010803020104030203" pitchFamily="2" charset="-79"/>
                <a:cs typeface="Aharoni" panose="02010803020104030203" pitchFamily="2" charset="-79"/>
              </a:rPr>
              <a:pPr>
                <a:spcAft>
                  <a:spcPts val="600"/>
                </a:spcAft>
              </a:pPr>
              <a:t>9/18/2023</a:t>
            </a:fld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BE8DB8D2-1690-4175-A7A8-A5BE0D2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7F69E-7C5B-B03C-DD0C-5BD2C54C73A7}"/>
              </a:ext>
            </a:extLst>
          </p:cNvPr>
          <p:cNvSpPr txBox="1"/>
          <p:nvPr/>
        </p:nvSpPr>
        <p:spPr>
          <a:xfrm>
            <a:off x="5551759" y="634997"/>
            <a:ext cx="508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233136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2400" dirty="0">
                <a:solidFill>
                  <a:srgbClr val="23313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  <a:r>
              <a:rPr lang="en-US" sz="2400" b="0" i="0" dirty="0">
                <a:solidFill>
                  <a:srgbClr val="233136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"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5B1C2-F892-066E-F95D-07D34E792214}"/>
              </a:ext>
            </a:extLst>
          </p:cNvPr>
          <p:cNvSpPr txBox="1"/>
          <p:nvPr/>
        </p:nvSpPr>
        <p:spPr>
          <a:xfrm>
            <a:off x="5761654" y="1130665"/>
            <a:ext cx="480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233136"/>
                </a:solidFill>
                <a:effectLst/>
                <a:latin typeface="Circular"/>
              </a:rPr>
              <a:t>Enjoy </a:t>
            </a:r>
            <a:r>
              <a:rPr lang="en-US" b="0" i="0" dirty="0">
                <a:solidFill>
                  <a:srgbClr val="233136"/>
                </a:solidFill>
                <a:effectLst/>
                <a:latin typeface="Circular"/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31957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Circular</vt:lpstr>
      <vt:lpstr>Felix Titling</vt:lpstr>
      <vt:lpstr>Goudy Old Style</vt:lpstr>
      <vt:lpstr>ArchwayVTI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</dc:creator>
  <cp:lastModifiedBy>Akash P</cp:lastModifiedBy>
  <cp:revision>1</cp:revision>
  <dcterms:created xsi:type="dcterms:W3CDTF">2023-09-18T05:13:32Z</dcterms:created>
  <dcterms:modified xsi:type="dcterms:W3CDTF">2023-09-18T05:55:16Z</dcterms:modified>
</cp:coreProperties>
</file>