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8"/>
  </p:notesMasterIdLst>
  <p:sldIdLst>
    <p:sldId id="293" r:id="rId2"/>
    <p:sldId id="294" r:id="rId3"/>
    <p:sldId id="295" r:id="rId4"/>
    <p:sldId id="297" r:id="rId5"/>
    <p:sldId id="333" r:id="rId6"/>
    <p:sldId id="313" r:id="rId7"/>
    <p:sldId id="303" r:id="rId8"/>
    <p:sldId id="304" r:id="rId9"/>
    <p:sldId id="305" r:id="rId10"/>
    <p:sldId id="307" r:id="rId11"/>
    <p:sldId id="331" r:id="rId12"/>
    <p:sldId id="306" r:id="rId13"/>
    <p:sldId id="308" r:id="rId14"/>
    <p:sldId id="309" r:id="rId15"/>
    <p:sldId id="310" r:id="rId16"/>
    <p:sldId id="311" r:id="rId17"/>
    <p:sldId id="312" r:id="rId18"/>
    <p:sldId id="330" r:id="rId19"/>
    <p:sldId id="314" r:id="rId20"/>
    <p:sldId id="315" r:id="rId21"/>
    <p:sldId id="316" r:id="rId22"/>
    <p:sldId id="318" r:id="rId23"/>
    <p:sldId id="317" r:id="rId24"/>
    <p:sldId id="319" r:id="rId25"/>
    <p:sldId id="320" r:id="rId26"/>
    <p:sldId id="321" r:id="rId27"/>
    <p:sldId id="322" r:id="rId28"/>
    <p:sldId id="323" r:id="rId29"/>
    <p:sldId id="324" r:id="rId30"/>
    <p:sldId id="332" r:id="rId31"/>
    <p:sldId id="325" r:id="rId32"/>
    <p:sldId id="326" r:id="rId33"/>
    <p:sldId id="327" r:id="rId34"/>
    <p:sldId id="328" r:id="rId35"/>
    <p:sldId id="334" r:id="rId36"/>
    <p:sldId id="335" r:id="rId37"/>
  </p:sldIdLst>
  <p:sldSz cx="9144000" cy="5143500" type="screen16x9"/>
  <p:notesSz cx="7104063"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9FFF"/>
    <a:srgbClr val="FEFE06"/>
    <a:srgbClr val="002D70"/>
    <a:srgbClr val="0046AC"/>
    <a:srgbClr val="005ADE"/>
    <a:srgbClr val="0D6FFF"/>
    <a:srgbClr val="3B8AFF"/>
    <a:srgbClr val="8FBCFF"/>
    <a:srgbClr val="B3D2FF"/>
    <a:srgbClr val="CCC7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snapToGrid="0">
      <p:cViewPr varScale="1">
        <p:scale>
          <a:sx n="103" d="100"/>
          <a:sy n="103" d="100"/>
        </p:scale>
        <p:origin x="101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it-IT"/>
              <a:t>Query Dataframes</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it-IT"/>
        </a:p>
      </c:txPr>
    </c:title>
    <c:autoTitleDeleted val="0"/>
    <c:plotArea>
      <c:layout/>
      <c:barChart>
        <c:barDir val="col"/>
        <c:grouping val="clustered"/>
        <c:varyColors val="0"/>
        <c:ser>
          <c:idx val="0"/>
          <c:order val="0"/>
          <c:tx>
            <c:strRef>
              <c:f>Foglio1!$B$1</c:f>
              <c:strCache>
                <c:ptCount val="1"/>
                <c:pt idx="0">
                  <c:v>1 Core</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Foglio1!$A$2:$A$4</c:f>
              <c:strCache>
                <c:ptCount val="3"/>
                <c:pt idx="0">
                  <c:v>Query 1</c:v>
                </c:pt>
                <c:pt idx="1">
                  <c:v>Query 2</c:v>
                </c:pt>
                <c:pt idx="2">
                  <c:v>Query 3</c:v>
                </c:pt>
              </c:strCache>
            </c:strRef>
          </c:cat>
          <c:val>
            <c:numRef>
              <c:f>Foglio1!$B$2:$B$4</c:f>
              <c:numCache>
                <c:formatCode>General</c:formatCode>
                <c:ptCount val="3"/>
                <c:pt idx="0">
                  <c:v>12</c:v>
                </c:pt>
                <c:pt idx="1">
                  <c:v>13</c:v>
                </c:pt>
                <c:pt idx="2">
                  <c:v>32</c:v>
                </c:pt>
              </c:numCache>
            </c:numRef>
          </c:val>
          <c:extLst>
            <c:ext xmlns:c16="http://schemas.microsoft.com/office/drawing/2014/chart" uri="{C3380CC4-5D6E-409C-BE32-E72D297353CC}">
              <c16:uniqueId val="{00000000-68D6-41B3-A61D-61B1949F73C0}"/>
            </c:ext>
          </c:extLst>
        </c:ser>
        <c:ser>
          <c:idx val="1"/>
          <c:order val="1"/>
          <c:tx>
            <c:strRef>
              <c:f>Foglio1!$C$1</c:f>
              <c:strCache>
                <c:ptCount val="1"/>
                <c:pt idx="0">
                  <c:v>2 Core</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Foglio1!$A$2:$A$4</c:f>
              <c:strCache>
                <c:ptCount val="3"/>
                <c:pt idx="0">
                  <c:v>Query 1</c:v>
                </c:pt>
                <c:pt idx="1">
                  <c:v>Query 2</c:v>
                </c:pt>
                <c:pt idx="2">
                  <c:v>Query 3</c:v>
                </c:pt>
              </c:strCache>
            </c:strRef>
          </c:cat>
          <c:val>
            <c:numRef>
              <c:f>Foglio1!$C$2:$C$4</c:f>
              <c:numCache>
                <c:formatCode>General</c:formatCode>
                <c:ptCount val="3"/>
                <c:pt idx="0">
                  <c:v>15</c:v>
                </c:pt>
                <c:pt idx="1">
                  <c:v>17</c:v>
                </c:pt>
                <c:pt idx="2">
                  <c:v>35</c:v>
                </c:pt>
              </c:numCache>
            </c:numRef>
          </c:val>
          <c:extLst>
            <c:ext xmlns:c16="http://schemas.microsoft.com/office/drawing/2014/chart" uri="{C3380CC4-5D6E-409C-BE32-E72D297353CC}">
              <c16:uniqueId val="{00000001-68D6-41B3-A61D-61B1949F73C0}"/>
            </c:ext>
          </c:extLst>
        </c:ser>
        <c:ser>
          <c:idx val="2"/>
          <c:order val="2"/>
          <c:tx>
            <c:strRef>
              <c:f>Foglio1!$D$1</c:f>
              <c:strCache>
                <c:ptCount val="1"/>
                <c:pt idx="0">
                  <c:v>3 Core</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Foglio1!$A$2:$A$4</c:f>
              <c:strCache>
                <c:ptCount val="3"/>
                <c:pt idx="0">
                  <c:v>Query 1</c:v>
                </c:pt>
                <c:pt idx="1">
                  <c:v>Query 2</c:v>
                </c:pt>
                <c:pt idx="2">
                  <c:v>Query 3</c:v>
                </c:pt>
              </c:strCache>
            </c:strRef>
          </c:cat>
          <c:val>
            <c:numRef>
              <c:f>Foglio1!$D$2:$D$4</c:f>
              <c:numCache>
                <c:formatCode>General</c:formatCode>
                <c:ptCount val="3"/>
                <c:pt idx="0">
                  <c:v>20</c:v>
                </c:pt>
                <c:pt idx="1">
                  <c:v>20</c:v>
                </c:pt>
                <c:pt idx="2">
                  <c:v>40</c:v>
                </c:pt>
              </c:numCache>
            </c:numRef>
          </c:val>
          <c:extLst>
            <c:ext xmlns:c16="http://schemas.microsoft.com/office/drawing/2014/chart" uri="{C3380CC4-5D6E-409C-BE32-E72D297353CC}">
              <c16:uniqueId val="{00000002-68D6-41B3-A61D-61B1949F73C0}"/>
            </c:ext>
          </c:extLst>
        </c:ser>
        <c:dLbls>
          <c:dLblPos val="outEnd"/>
          <c:showLegendKey val="0"/>
          <c:showVal val="1"/>
          <c:showCatName val="0"/>
          <c:showSerName val="0"/>
          <c:showPercent val="0"/>
          <c:showBubbleSize val="0"/>
        </c:dLbls>
        <c:gapWidth val="444"/>
        <c:overlap val="-90"/>
        <c:axId val="1996226640"/>
        <c:axId val="1996244880"/>
      </c:barChart>
      <c:catAx>
        <c:axId val="19962266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it-IT"/>
          </a:p>
        </c:txPr>
        <c:crossAx val="1996244880"/>
        <c:crosses val="autoZero"/>
        <c:auto val="1"/>
        <c:lblAlgn val="ctr"/>
        <c:lblOffset val="100"/>
        <c:noMultiLvlLbl val="0"/>
      </c:catAx>
      <c:valAx>
        <c:axId val="1996244880"/>
        <c:scaling>
          <c:orientation val="minMax"/>
        </c:scaling>
        <c:delete val="1"/>
        <c:axPos val="l"/>
        <c:numFmt formatCode="General" sourceLinked="1"/>
        <c:majorTickMark val="none"/>
        <c:minorTickMark val="none"/>
        <c:tickLblPos val="nextTo"/>
        <c:crossAx val="199622664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it-IT"/>
              <a:t>Query SQL</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it-IT"/>
        </a:p>
      </c:txPr>
    </c:title>
    <c:autoTitleDeleted val="0"/>
    <c:plotArea>
      <c:layout/>
      <c:barChart>
        <c:barDir val="col"/>
        <c:grouping val="clustered"/>
        <c:varyColors val="0"/>
        <c:ser>
          <c:idx val="0"/>
          <c:order val="0"/>
          <c:tx>
            <c:strRef>
              <c:f>Foglio1!$B$1</c:f>
              <c:strCache>
                <c:ptCount val="1"/>
                <c:pt idx="0">
                  <c:v>1 Core</c:v>
                </c:pt>
              </c:strCache>
            </c:strRef>
          </c:tx>
          <c:spPr>
            <a:solidFill>
              <a:schemeClr val="accent6"/>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Foglio1!$A$2:$A$4</c:f>
              <c:strCache>
                <c:ptCount val="3"/>
                <c:pt idx="0">
                  <c:v>Query 1</c:v>
                </c:pt>
                <c:pt idx="1">
                  <c:v>Query 2</c:v>
                </c:pt>
                <c:pt idx="2">
                  <c:v>Query 3</c:v>
                </c:pt>
              </c:strCache>
            </c:strRef>
          </c:cat>
          <c:val>
            <c:numRef>
              <c:f>Foglio1!$B$2:$B$4</c:f>
              <c:numCache>
                <c:formatCode>General</c:formatCode>
                <c:ptCount val="3"/>
                <c:pt idx="0">
                  <c:v>20</c:v>
                </c:pt>
                <c:pt idx="1">
                  <c:v>21</c:v>
                </c:pt>
                <c:pt idx="2">
                  <c:v>60</c:v>
                </c:pt>
              </c:numCache>
            </c:numRef>
          </c:val>
          <c:extLst>
            <c:ext xmlns:c16="http://schemas.microsoft.com/office/drawing/2014/chart" uri="{C3380CC4-5D6E-409C-BE32-E72D297353CC}">
              <c16:uniqueId val="{00000000-40E3-4947-9ABF-40BC93416D4E}"/>
            </c:ext>
          </c:extLst>
        </c:ser>
        <c:ser>
          <c:idx val="1"/>
          <c:order val="1"/>
          <c:tx>
            <c:strRef>
              <c:f>Foglio1!$C$1</c:f>
              <c:strCache>
                <c:ptCount val="1"/>
                <c:pt idx="0">
                  <c:v>2 Core</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Foglio1!$A$2:$A$4</c:f>
              <c:strCache>
                <c:ptCount val="3"/>
                <c:pt idx="0">
                  <c:v>Query 1</c:v>
                </c:pt>
                <c:pt idx="1">
                  <c:v>Query 2</c:v>
                </c:pt>
                <c:pt idx="2">
                  <c:v>Query 3</c:v>
                </c:pt>
              </c:strCache>
            </c:strRef>
          </c:cat>
          <c:val>
            <c:numRef>
              <c:f>Foglio1!$C$2:$C$4</c:f>
              <c:numCache>
                <c:formatCode>General</c:formatCode>
                <c:ptCount val="3"/>
                <c:pt idx="0">
                  <c:v>26</c:v>
                </c:pt>
                <c:pt idx="1">
                  <c:v>26</c:v>
                </c:pt>
                <c:pt idx="2">
                  <c:v>68</c:v>
                </c:pt>
              </c:numCache>
            </c:numRef>
          </c:val>
          <c:extLst>
            <c:ext xmlns:c16="http://schemas.microsoft.com/office/drawing/2014/chart" uri="{C3380CC4-5D6E-409C-BE32-E72D297353CC}">
              <c16:uniqueId val="{00000001-40E3-4947-9ABF-40BC93416D4E}"/>
            </c:ext>
          </c:extLst>
        </c:ser>
        <c:ser>
          <c:idx val="2"/>
          <c:order val="2"/>
          <c:tx>
            <c:strRef>
              <c:f>Foglio1!$D$1</c:f>
              <c:strCache>
                <c:ptCount val="1"/>
                <c:pt idx="0">
                  <c:v>3 Core</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Foglio1!$A$2:$A$4</c:f>
              <c:strCache>
                <c:ptCount val="3"/>
                <c:pt idx="0">
                  <c:v>Query 1</c:v>
                </c:pt>
                <c:pt idx="1">
                  <c:v>Query 2</c:v>
                </c:pt>
                <c:pt idx="2">
                  <c:v>Query 3</c:v>
                </c:pt>
              </c:strCache>
            </c:strRef>
          </c:cat>
          <c:val>
            <c:numRef>
              <c:f>Foglio1!$D$2:$D$4</c:f>
              <c:numCache>
                <c:formatCode>General</c:formatCode>
                <c:ptCount val="3"/>
                <c:pt idx="0">
                  <c:v>32</c:v>
                </c:pt>
                <c:pt idx="1">
                  <c:v>31</c:v>
                </c:pt>
                <c:pt idx="2">
                  <c:v>71</c:v>
                </c:pt>
              </c:numCache>
            </c:numRef>
          </c:val>
          <c:extLst>
            <c:ext xmlns:c16="http://schemas.microsoft.com/office/drawing/2014/chart" uri="{C3380CC4-5D6E-409C-BE32-E72D297353CC}">
              <c16:uniqueId val="{00000002-40E3-4947-9ABF-40BC93416D4E}"/>
            </c:ext>
          </c:extLst>
        </c:ser>
        <c:dLbls>
          <c:dLblPos val="outEnd"/>
          <c:showLegendKey val="0"/>
          <c:showVal val="1"/>
          <c:showCatName val="0"/>
          <c:showSerName val="0"/>
          <c:showPercent val="0"/>
          <c:showBubbleSize val="0"/>
        </c:dLbls>
        <c:gapWidth val="444"/>
        <c:overlap val="-90"/>
        <c:axId val="1996226640"/>
        <c:axId val="1996244880"/>
      </c:barChart>
      <c:catAx>
        <c:axId val="19962266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it-IT"/>
          </a:p>
        </c:txPr>
        <c:crossAx val="1996244880"/>
        <c:crosses val="autoZero"/>
        <c:auto val="1"/>
        <c:lblAlgn val="ctr"/>
        <c:lblOffset val="100"/>
        <c:noMultiLvlLbl val="0"/>
      </c:catAx>
      <c:valAx>
        <c:axId val="1996244880"/>
        <c:scaling>
          <c:orientation val="minMax"/>
        </c:scaling>
        <c:delete val="1"/>
        <c:axPos val="l"/>
        <c:numFmt formatCode="General" sourceLinked="1"/>
        <c:majorTickMark val="none"/>
        <c:minorTickMark val="none"/>
        <c:tickLblPos val="nextTo"/>
        <c:crossAx val="199622664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987477106963887E-2"/>
          <c:y val="3.9728680305162467E-2"/>
          <c:w val="0.61924022037823911"/>
          <c:h val="0.88358461944207556"/>
        </c:manualLayout>
      </c:layout>
      <c:barChart>
        <c:barDir val="bar"/>
        <c:grouping val="clustered"/>
        <c:varyColors val="0"/>
        <c:ser>
          <c:idx val="0"/>
          <c:order val="0"/>
          <c:tx>
            <c:strRef>
              <c:f>Foglio1!$B$1</c:f>
              <c:strCache>
                <c:ptCount val="1"/>
                <c:pt idx="0">
                  <c:v>Query 1 Dataframes</c:v>
                </c:pt>
              </c:strCache>
            </c:strRef>
          </c:tx>
          <c:spPr>
            <a:solidFill>
              <a:schemeClr val="accent1"/>
            </a:solidFill>
            <a:ln>
              <a:noFill/>
            </a:ln>
            <a:effectLst/>
          </c:spPr>
          <c:invertIfNegative val="0"/>
          <c:cat>
            <c:strRef>
              <c:f>Foglio1!$A$2:$A$4</c:f>
              <c:strCache>
                <c:ptCount val="3"/>
                <c:pt idx="0">
                  <c:v>1 Core</c:v>
                </c:pt>
                <c:pt idx="1">
                  <c:v>2 Core</c:v>
                </c:pt>
                <c:pt idx="2">
                  <c:v>3 Core</c:v>
                </c:pt>
              </c:strCache>
            </c:strRef>
          </c:cat>
          <c:val>
            <c:numRef>
              <c:f>Foglio1!$B$2:$B$4</c:f>
              <c:numCache>
                <c:formatCode>General</c:formatCode>
                <c:ptCount val="3"/>
                <c:pt idx="0">
                  <c:v>12</c:v>
                </c:pt>
                <c:pt idx="1">
                  <c:v>15</c:v>
                </c:pt>
                <c:pt idx="2">
                  <c:v>20</c:v>
                </c:pt>
              </c:numCache>
            </c:numRef>
          </c:val>
          <c:extLst>
            <c:ext xmlns:c16="http://schemas.microsoft.com/office/drawing/2014/chart" uri="{C3380CC4-5D6E-409C-BE32-E72D297353CC}">
              <c16:uniqueId val="{00000000-641F-4D6F-B709-B79134C22ADC}"/>
            </c:ext>
          </c:extLst>
        </c:ser>
        <c:ser>
          <c:idx val="1"/>
          <c:order val="1"/>
          <c:tx>
            <c:strRef>
              <c:f>Foglio1!$C$1</c:f>
              <c:strCache>
                <c:ptCount val="1"/>
                <c:pt idx="0">
                  <c:v>Query 1 SQL</c:v>
                </c:pt>
              </c:strCache>
            </c:strRef>
          </c:tx>
          <c:spPr>
            <a:solidFill>
              <a:schemeClr val="accent2"/>
            </a:solidFill>
            <a:ln>
              <a:noFill/>
            </a:ln>
            <a:effectLst/>
          </c:spPr>
          <c:invertIfNegative val="0"/>
          <c:cat>
            <c:strRef>
              <c:f>Foglio1!$A$2:$A$4</c:f>
              <c:strCache>
                <c:ptCount val="3"/>
                <c:pt idx="0">
                  <c:v>1 Core</c:v>
                </c:pt>
                <c:pt idx="1">
                  <c:v>2 Core</c:v>
                </c:pt>
                <c:pt idx="2">
                  <c:v>3 Core</c:v>
                </c:pt>
              </c:strCache>
            </c:strRef>
          </c:cat>
          <c:val>
            <c:numRef>
              <c:f>Foglio1!$C$2:$C$4</c:f>
              <c:numCache>
                <c:formatCode>General</c:formatCode>
                <c:ptCount val="3"/>
                <c:pt idx="0">
                  <c:v>20</c:v>
                </c:pt>
                <c:pt idx="1">
                  <c:v>26</c:v>
                </c:pt>
                <c:pt idx="2">
                  <c:v>32</c:v>
                </c:pt>
              </c:numCache>
            </c:numRef>
          </c:val>
          <c:extLst>
            <c:ext xmlns:c16="http://schemas.microsoft.com/office/drawing/2014/chart" uri="{C3380CC4-5D6E-409C-BE32-E72D297353CC}">
              <c16:uniqueId val="{00000001-641F-4D6F-B709-B79134C22ADC}"/>
            </c:ext>
          </c:extLst>
        </c:ser>
        <c:ser>
          <c:idx val="2"/>
          <c:order val="2"/>
          <c:tx>
            <c:strRef>
              <c:f>Foglio1!$D$1</c:f>
              <c:strCache>
                <c:ptCount val="1"/>
                <c:pt idx="0">
                  <c:v>Query 2 Dataframes</c:v>
                </c:pt>
              </c:strCache>
            </c:strRef>
          </c:tx>
          <c:spPr>
            <a:solidFill>
              <a:schemeClr val="accent3"/>
            </a:solidFill>
            <a:ln>
              <a:noFill/>
            </a:ln>
            <a:effectLst/>
          </c:spPr>
          <c:invertIfNegative val="0"/>
          <c:cat>
            <c:strRef>
              <c:f>Foglio1!$A$2:$A$4</c:f>
              <c:strCache>
                <c:ptCount val="3"/>
                <c:pt idx="0">
                  <c:v>1 Core</c:v>
                </c:pt>
                <c:pt idx="1">
                  <c:v>2 Core</c:v>
                </c:pt>
                <c:pt idx="2">
                  <c:v>3 Core</c:v>
                </c:pt>
              </c:strCache>
            </c:strRef>
          </c:cat>
          <c:val>
            <c:numRef>
              <c:f>Foglio1!$D$2:$D$4</c:f>
              <c:numCache>
                <c:formatCode>General</c:formatCode>
                <c:ptCount val="3"/>
                <c:pt idx="0">
                  <c:v>13</c:v>
                </c:pt>
                <c:pt idx="1">
                  <c:v>17</c:v>
                </c:pt>
                <c:pt idx="2">
                  <c:v>20</c:v>
                </c:pt>
              </c:numCache>
            </c:numRef>
          </c:val>
          <c:extLst>
            <c:ext xmlns:c16="http://schemas.microsoft.com/office/drawing/2014/chart" uri="{C3380CC4-5D6E-409C-BE32-E72D297353CC}">
              <c16:uniqueId val="{00000002-641F-4D6F-B709-B79134C22ADC}"/>
            </c:ext>
          </c:extLst>
        </c:ser>
        <c:ser>
          <c:idx val="3"/>
          <c:order val="3"/>
          <c:tx>
            <c:strRef>
              <c:f>Foglio1!$E$1</c:f>
              <c:strCache>
                <c:ptCount val="1"/>
                <c:pt idx="0">
                  <c:v>Query 2 SQL</c:v>
                </c:pt>
              </c:strCache>
            </c:strRef>
          </c:tx>
          <c:spPr>
            <a:solidFill>
              <a:schemeClr val="accent4"/>
            </a:solidFill>
            <a:ln>
              <a:noFill/>
            </a:ln>
            <a:effectLst/>
          </c:spPr>
          <c:invertIfNegative val="0"/>
          <c:cat>
            <c:strRef>
              <c:f>Foglio1!$A$2:$A$4</c:f>
              <c:strCache>
                <c:ptCount val="3"/>
                <c:pt idx="0">
                  <c:v>1 Core</c:v>
                </c:pt>
                <c:pt idx="1">
                  <c:v>2 Core</c:v>
                </c:pt>
                <c:pt idx="2">
                  <c:v>3 Core</c:v>
                </c:pt>
              </c:strCache>
            </c:strRef>
          </c:cat>
          <c:val>
            <c:numRef>
              <c:f>Foglio1!$E$2:$E$4</c:f>
              <c:numCache>
                <c:formatCode>General</c:formatCode>
                <c:ptCount val="3"/>
                <c:pt idx="0">
                  <c:v>21</c:v>
                </c:pt>
                <c:pt idx="1">
                  <c:v>26</c:v>
                </c:pt>
                <c:pt idx="2">
                  <c:v>31</c:v>
                </c:pt>
              </c:numCache>
            </c:numRef>
          </c:val>
          <c:extLst>
            <c:ext xmlns:c16="http://schemas.microsoft.com/office/drawing/2014/chart" uri="{C3380CC4-5D6E-409C-BE32-E72D297353CC}">
              <c16:uniqueId val="{00000003-641F-4D6F-B709-B79134C22ADC}"/>
            </c:ext>
          </c:extLst>
        </c:ser>
        <c:ser>
          <c:idx val="4"/>
          <c:order val="4"/>
          <c:tx>
            <c:strRef>
              <c:f>Foglio1!$F$1</c:f>
              <c:strCache>
                <c:ptCount val="1"/>
                <c:pt idx="0">
                  <c:v>Query 3 Dataframes</c:v>
                </c:pt>
              </c:strCache>
            </c:strRef>
          </c:tx>
          <c:spPr>
            <a:solidFill>
              <a:schemeClr val="accent5"/>
            </a:solidFill>
            <a:ln>
              <a:noFill/>
            </a:ln>
            <a:effectLst/>
          </c:spPr>
          <c:invertIfNegative val="0"/>
          <c:cat>
            <c:strRef>
              <c:f>Foglio1!$A$2:$A$4</c:f>
              <c:strCache>
                <c:ptCount val="3"/>
                <c:pt idx="0">
                  <c:v>1 Core</c:v>
                </c:pt>
                <c:pt idx="1">
                  <c:v>2 Core</c:v>
                </c:pt>
                <c:pt idx="2">
                  <c:v>3 Core</c:v>
                </c:pt>
              </c:strCache>
            </c:strRef>
          </c:cat>
          <c:val>
            <c:numRef>
              <c:f>Foglio1!$F$2:$F$4</c:f>
              <c:numCache>
                <c:formatCode>General</c:formatCode>
                <c:ptCount val="3"/>
                <c:pt idx="0">
                  <c:v>32</c:v>
                </c:pt>
                <c:pt idx="1">
                  <c:v>35</c:v>
                </c:pt>
                <c:pt idx="2">
                  <c:v>40</c:v>
                </c:pt>
              </c:numCache>
            </c:numRef>
          </c:val>
          <c:extLst>
            <c:ext xmlns:c16="http://schemas.microsoft.com/office/drawing/2014/chart" uri="{C3380CC4-5D6E-409C-BE32-E72D297353CC}">
              <c16:uniqueId val="{00000004-641F-4D6F-B709-B79134C22ADC}"/>
            </c:ext>
          </c:extLst>
        </c:ser>
        <c:ser>
          <c:idx val="5"/>
          <c:order val="5"/>
          <c:tx>
            <c:strRef>
              <c:f>Foglio1!$G$1</c:f>
              <c:strCache>
                <c:ptCount val="1"/>
                <c:pt idx="0">
                  <c:v>Query 3 SQL</c:v>
                </c:pt>
              </c:strCache>
            </c:strRef>
          </c:tx>
          <c:spPr>
            <a:solidFill>
              <a:schemeClr val="accent6"/>
            </a:solidFill>
            <a:ln>
              <a:noFill/>
            </a:ln>
            <a:effectLst/>
          </c:spPr>
          <c:invertIfNegative val="0"/>
          <c:cat>
            <c:strRef>
              <c:f>Foglio1!$A$2:$A$4</c:f>
              <c:strCache>
                <c:ptCount val="3"/>
                <c:pt idx="0">
                  <c:v>1 Core</c:v>
                </c:pt>
                <c:pt idx="1">
                  <c:v>2 Core</c:v>
                </c:pt>
                <c:pt idx="2">
                  <c:v>3 Core</c:v>
                </c:pt>
              </c:strCache>
            </c:strRef>
          </c:cat>
          <c:val>
            <c:numRef>
              <c:f>Foglio1!$G$2:$G$4</c:f>
              <c:numCache>
                <c:formatCode>General</c:formatCode>
                <c:ptCount val="3"/>
                <c:pt idx="0">
                  <c:v>60</c:v>
                </c:pt>
                <c:pt idx="1">
                  <c:v>68</c:v>
                </c:pt>
                <c:pt idx="2">
                  <c:v>71</c:v>
                </c:pt>
              </c:numCache>
            </c:numRef>
          </c:val>
          <c:extLst>
            <c:ext xmlns:c16="http://schemas.microsoft.com/office/drawing/2014/chart" uri="{C3380CC4-5D6E-409C-BE32-E72D297353CC}">
              <c16:uniqueId val="{00000005-641F-4D6F-B709-B79134C22ADC}"/>
            </c:ext>
          </c:extLst>
        </c:ser>
        <c:dLbls>
          <c:showLegendKey val="0"/>
          <c:showVal val="0"/>
          <c:showCatName val="0"/>
          <c:showSerName val="0"/>
          <c:showPercent val="0"/>
          <c:showBubbleSize val="0"/>
        </c:dLbls>
        <c:gapWidth val="150"/>
        <c:axId val="1397681600"/>
        <c:axId val="1397682560"/>
      </c:barChart>
      <c:catAx>
        <c:axId val="1397681600"/>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397682560"/>
        <c:crosses val="autoZero"/>
        <c:auto val="1"/>
        <c:lblAlgn val="ctr"/>
        <c:lblOffset val="100"/>
        <c:noMultiLvlLbl val="0"/>
      </c:catAx>
      <c:valAx>
        <c:axId val="13976825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3976816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42875"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10407" y="4861441"/>
            <a:ext cx="5683250" cy="4605576"/>
          </a:xfrm>
          <a:prstGeom prst="rect">
            <a:avLst/>
          </a:prstGeom>
          <a:noFill/>
          <a:ln>
            <a:noFill/>
          </a:ln>
        </p:spPr>
        <p:txBody>
          <a:bodyPr spcFirstLastPara="1" wrap="square" lIns="99059" tIns="99059" rIns="99059" bIns="99059"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7;p15">
            <a:extLst>
              <a:ext uri="{FF2B5EF4-FFF2-40B4-BE49-F238E27FC236}">
                <a16:creationId xmlns:a16="http://schemas.microsoft.com/office/drawing/2014/main" id="{C7F25BDA-EFD5-0062-BC44-7C0FDAE44506}"/>
              </a:ext>
            </a:extLst>
          </p:cNvPr>
          <p:cNvSpPr txBox="1">
            <a:spLocks/>
          </p:cNvSpPr>
          <p:nvPr/>
        </p:nvSpPr>
        <p:spPr>
          <a:xfrm>
            <a:off x="637951" y="1809450"/>
            <a:ext cx="3422400" cy="1524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SemiBold"/>
              <a:buNone/>
              <a:defRPr sz="36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chemeClr val="dk1"/>
              </a:buClr>
              <a:buSzPts val="3600"/>
              <a:buFont typeface="Fira Sans Extra Condensed SemiBold"/>
              <a:buNone/>
              <a:defRPr sz="36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ctr" rtl="0">
              <a:lnSpc>
                <a:spcPct val="100000"/>
              </a:lnSpc>
              <a:spcBef>
                <a:spcPts val="0"/>
              </a:spcBef>
              <a:spcAft>
                <a:spcPts val="0"/>
              </a:spcAft>
              <a:buClr>
                <a:schemeClr val="dk1"/>
              </a:buClr>
              <a:buSzPts val="3600"/>
              <a:buFont typeface="Fira Sans Extra Condensed SemiBold"/>
              <a:buNone/>
              <a:defRPr sz="36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ctr" rtl="0">
              <a:lnSpc>
                <a:spcPct val="100000"/>
              </a:lnSpc>
              <a:spcBef>
                <a:spcPts val="0"/>
              </a:spcBef>
              <a:spcAft>
                <a:spcPts val="0"/>
              </a:spcAft>
              <a:buClr>
                <a:schemeClr val="dk1"/>
              </a:buClr>
              <a:buSzPts val="3600"/>
              <a:buFont typeface="Fira Sans Extra Condensed SemiBold"/>
              <a:buNone/>
              <a:defRPr sz="36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ctr" rtl="0">
              <a:lnSpc>
                <a:spcPct val="100000"/>
              </a:lnSpc>
              <a:spcBef>
                <a:spcPts val="0"/>
              </a:spcBef>
              <a:spcAft>
                <a:spcPts val="0"/>
              </a:spcAft>
              <a:buClr>
                <a:schemeClr val="dk1"/>
              </a:buClr>
              <a:buSzPts val="3600"/>
              <a:buFont typeface="Fira Sans Extra Condensed SemiBold"/>
              <a:buNone/>
              <a:defRPr sz="36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ctr" rtl="0">
              <a:lnSpc>
                <a:spcPct val="100000"/>
              </a:lnSpc>
              <a:spcBef>
                <a:spcPts val="0"/>
              </a:spcBef>
              <a:spcAft>
                <a:spcPts val="0"/>
              </a:spcAft>
              <a:buClr>
                <a:schemeClr val="dk1"/>
              </a:buClr>
              <a:buSzPts val="3600"/>
              <a:buFont typeface="Fira Sans Extra Condensed SemiBold"/>
              <a:buNone/>
              <a:defRPr sz="36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ctr" rtl="0">
              <a:lnSpc>
                <a:spcPct val="100000"/>
              </a:lnSpc>
              <a:spcBef>
                <a:spcPts val="0"/>
              </a:spcBef>
              <a:spcAft>
                <a:spcPts val="0"/>
              </a:spcAft>
              <a:buClr>
                <a:schemeClr val="dk1"/>
              </a:buClr>
              <a:buSzPts val="3600"/>
              <a:buFont typeface="Fira Sans Extra Condensed SemiBold"/>
              <a:buNone/>
              <a:defRPr sz="36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ctr" rtl="0">
              <a:lnSpc>
                <a:spcPct val="100000"/>
              </a:lnSpc>
              <a:spcBef>
                <a:spcPts val="0"/>
              </a:spcBef>
              <a:spcAft>
                <a:spcPts val="0"/>
              </a:spcAft>
              <a:buClr>
                <a:schemeClr val="dk1"/>
              </a:buClr>
              <a:buSzPts val="3600"/>
              <a:buFont typeface="Fira Sans Extra Condensed SemiBold"/>
              <a:buNone/>
              <a:defRPr sz="36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ctr" rtl="0">
              <a:lnSpc>
                <a:spcPct val="100000"/>
              </a:lnSpc>
              <a:spcBef>
                <a:spcPts val="0"/>
              </a:spcBef>
              <a:spcAft>
                <a:spcPts val="0"/>
              </a:spcAft>
              <a:buClr>
                <a:schemeClr val="dk1"/>
              </a:buClr>
              <a:buSzPts val="3600"/>
              <a:buFont typeface="Fira Sans Extra Condensed SemiBold"/>
              <a:buNone/>
              <a:defRPr sz="36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algn="l"/>
            <a:r>
              <a:rPr lang="it-IT" sz="3200" b="1" dirty="0">
                <a:solidFill>
                  <a:srgbClr val="0070C0"/>
                </a:solidFill>
                <a:latin typeface="Fira Sans Extra Condensed"/>
                <a:sym typeface="Arial"/>
              </a:rPr>
              <a:t>SABD – Project 1</a:t>
            </a:r>
          </a:p>
        </p:txBody>
      </p:sp>
      <p:sp>
        <p:nvSpPr>
          <p:cNvPr id="5" name="Google Shape;58;p15">
            <a:extLst>
              <a:ext uri="{FF2B5EF4-FFF2-40B4-BE49-F238E27FC236}">
                <a16:creationId xmlns:a16="http://schemas.microsoft.com/office/drawing/2014/main" id="{6C124E3C-CC51-409A-9750-EA727CE87072}"/>
              </a:ext>
            </a:extLst>
          </p:cNvPr>
          <p:cNvSpPr txBox="1">
            <a:spLocks/>
          </p:cNvSpPr>
          <p:nvPr/>
        </p:nvSpPr>
        <p:spPr>
          <a:xfrm>
            <a:off x="637951" y="2967150"/>
            <a:ext cx="3607200" cy="366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600"/>
              </a:spcAft>
            </a:pPr>
            <a:r>
              <a:rPr lang="en-US" sz="1100" b="1" dirty="0">
                <a:solidFill>
                  <a:srgbClr val="0070C0"/>
                </a:solidFill>
                <a:latin typeface="Fira Sans Extra Condensed"/>
              </a:rPr>
              <a:t>Pieraldo Santurro - 0353517</a:t>
            </a:r>
          </a:p>
        </p:txBody>
      </p:sp>
      <p:sp>
        <p:nvSpPr>
          <p:cNvPr id="6" name="Google Shape;59;p15">
            <a:extLst>
              <a:ext uri="{FF2B5EF4-FFF2-40B4-BE49-F238E27FC236}">
                <a16:creationId xmlns:a16="http://schemas.microsoft.com/office/drawing/2014/main" id="{2D9F888B-9EAB-95F8-05C5-71B0DE5BE651}"/>
              </a:ext>
            </a:extLst>
          </p:cNvPr>
          <p:cNvSpPr/>
          <p:nvPr/>
        </p:nvSpPr>
        <p:spPr>
          <a:xfrm rot="5400000">
            <a:off x="7576426" y="3417220"/>
            <a:ext cx="692400" cy="692400"/>
          </a:xfrm>
          <a:prstGeom prst="ellipse">
            <a:avLst/>
          </a:prstGeom>
          <a:solidFill>
            <a:srgbClr val="FFFFFF"/>
          </a:solidFill>
          <a:ln w="28575" cap="flat" cmpd="sng">
            <a:solidFill>
              <a:srgbClr val="4FAA4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1"/>
              </a:solidFill>
              <a:latin typeface="Fira Sans Extra Condensed"/>
              <a:ea typeface="Fira Sans Extra Condensed"/>
              <a:cs typeface="Fira Sans Extra Condensed"/>
              <a:sym typeface="Fira Sans Extra Condensed"/>
            </a:endParaRPr>
          </a:p>
        </p:txBody>
      </p:sp>
      <p:sp>
        <p:nvSpPr>
          <p:cNvPr id="7" name="Google Shape;60;p15">
            <a:extLst>
              <a:ext uri="{FF2B5EF4-FFF2-40B4-BE49-F238E27FC236}">
                <a16:creationId xmlns:a16="http://schemas.microsoft.com/office/drawing/2014/main" id="{2C39950E-822F-E21B-2F1F-26DC1A409D46}"/>
              </a:ext>
            </a:extLst>
          </p:cNvPr>
          <p:cNvSpPr/>
          <p:nvPr/>
        </p:nvSpPr>
        <p:spPr>
          <a:xfrm rot="5400000">
            <a:off x="6745501" y="3417220"/>
            <a:ext cx="692400" cy="692400"/>
          </a:xfrm>
          <a:prstGeom prst="ellipse">
            <a:avLst/>
          </a:prstGeom>
          <a:solidFill>
            <a:srgbClr val="FFFFFF"/>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2"/>
              </a:solidFill>
              <a:latin typeface="Fira Sans Extra Condensed"/>
              <a:ea typeface="Fira Sans Extra Condensed"/>
              <a:cs typeface="Fira Sans Extra Condensed"/>
              <a:sym typeface="Fira Sans Extra Condensed"/>
            </a:endParaRPr>
          </a:p>
        </p:txBody>
      </p:sp>
      <p:sp>
        <p:nvSpPr>
          <p:cNvPr id="8" name="Google Shape;61;p15">
            <a:extLst>
              <a:ext uri="{FF2B5EF4-FFF2-40B4-BE49-F238E27FC236}">
                <a16:creationId xmlns:a16="http://schemas.microsoft.com/office/drawing/2014/main" id="{FA05FE35-4971-F9E1-6BE5-55471EDD1C92}"/>
              </a:ext>
            </a:extLst>
          </p:cNvPr>
          <p:cNvSpPr/>
          <p:nvPr/>
        </p:nvSpPr>
        <p:spPr>
          <a:xfrm rot="5400000">
            <a:off x="5914576" y="3417220"/>
            <a:ext cx="692400" cy="692400"/>
          </a:xfrm>
          <a:prstGeom prst="ellipse">
            <a:avLst/>
          </a:prstGeom>
          <a:solidFill>
            <a:srgbClr val="FFFFFF"/>
          </a:solidFill>
          <a:ln w="28575" cap="flat" cmpd="sng">
            <a:solidFill>
              <a:srgbClr val="FFFF3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3"/>
              </a:solidFill>
              <a:latin typeface="Fira Sans Extra Condensed"/>
              <a:ea typeface="Fira Sans Extra Condensed"/>
              <a:cs typeface="Fira Sans Extra Condensed"/>
              <a:sym typeface="Fira Sans Extra Condensed"/>
            </a:endParaRPr>
          </a:p>
        </p:txBody>
      </p:sp>
      <p:sp>
        <p:nvSpPr>
          <p:cNvPr id="9" name="Google Shape;62;p15">
            <a:extLst>
              <a:ext uri="{FF2B5EF4-FFF2-40B4-BE49-F238E27FC236}">
                <a16:creationId xmlns:a16="http://schemas.microsoft.com/office/drawing/2014/main" id="{283C5BE8-5A03-F325-67B7-7A9DB33ACEDD}"/>
              </a:ext>
            </a:extLst>
          </p:cNvPr>
          <p:cNvSpPr/>
          <p:nvPr/>
        </p:nvSpPr>
        <p:spPr>
          <a:xfrm rot="5400000">
            <a:off x="5083651" y="3417220"/>
            <a:ext cx="692400" cy="692400"/>
          </a:xfrm>
          <a:prstGeom prst="ellipse">
            <a:avLst/>
          </a:prstGeom>
          <a:solidFill>
            <a:srgbClr val="FFFFFF"/>
          </a:solidFill>
          <a:ln w="28575" cap="flat" cmpd="sng">
            <a:solidFill>
              <a:srgbClr val="BBC8CF"/>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dirty="0">
              <a:solidFill>
                <a:srgbClr val="BBC8CF"/>
              </a:solidFill>
              <a:latin typeface="Fira Sans Extra Condensed"/>
              <a:ea typeface="Fira Sans Extra Condensed"/>
              <a:cs typeface="Fira Sans Extra Condensed"/>
              <a:sym typeface="Fira Sans Extra Condensed"/>
            </a:endParaRPr>
          </a:p>
        </p:txBody>
      </p:sp>
      <p:sp>
        <p:nvSpPr>
          <p:cNvPr id="10" name="Google Shape;63;p15">
            <a:extLst>
              <a:ext uri="{FF2B5EF4-FFF2-40B4-BE49-F238E27FC236}">
                <a16:creationId xmlns:a16="http://schemas.microsoft.com/office/drawing/2014/main" id="{983E562A-E9E9-20B9-3F0C-36D8CABC609B}"/>
              </a:ext>
            </a:extLst>
          </p:cNvPr>
          <p:cNvSpPr/>
          <p:nvPr/>
        </p:nvSpPr>
        <p:spPr>
          <a:xfrm rot="5400000">
            <a:off x="6093172" y="910602"/>
            <a:ext cx="1230000" cy="1268400"/>
          </a:xfrm>
          <a:prstGeom prst="roundRect">
            <a:avLst>
              <a:gd name="adj" fmla="val 50000"/>
            </a:avLst>
          </a:prstGeom>
          <a:solidFill>
            <a:srgbClr val="FFFFFF"/>
          </a:solidFill>
          <a:ln w="28575" cap="flat" cmpd="sng">
            <a:solidFill>
              <a:srgbClr val="039C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39CC7"/>
              </a:solidFill>
            </a:endParaRPr>
          </a:p>
        </p:txBody>
      </p:sp>
      <p:cxnSp>
        <p:nvCxnSpPr>
          <p:cNvPr id="20" name="Google Shape;73;p15">
            <a:extLst>
              <a:ext uri="{FF2B5EF4-FFF2-40B4-BE49-F238E27FC236}">
                <a16:creationId xmlns:a16="http://schemas.microsoft.com/office/drawing/2014/main" id="{90DEFF75-1184-144E-8864-54C731CD9A10}"/>
              </a:ext>
            </a:extLst>
          </p:cNvPr>
          <p:cNvCxnSpPr>
            <a:cxnSpLocks/>
            <a:stCxn id="10" idx="3"/>
            <a:endCxn id="9" idx="2"/>
          </p:cNvCxnSpPr>
          <p:nvPr/>
        </p:nvCxnSpPr>
        <p:spPr>
          <a:xfrm rot="5400000">
            <a:off x="5440372" y="2149302"/>
            <a:ext cx="1257300" cy="1278300"/>
          </a:xfrm>
          <a:prstGeom prst="bentConnector3">
            <a:avLst>
              <a:gd name="adj1" fmla="val 50004"/>
            </a:avLst>
          </a:prstGeom>
          <a:noFill/>
          <a:ln w="28575" cap="flat" cmpd="sng">
            <a:solidFill>
              <a:srgbClr val="039CC7"/>
            </a:solidFill>
            <a:prstDash val="solid"/>
            <a:round/>
            <a:headEnd type="none" w="med" len="med"/>
            <a:tailEnd type="none" w="med" len="med"/>
          </a:ln>
        </p:spPr>
      </p:cxnSp>
      <p:cxnSp>
        <p:nvCxnSpPr>
          <p:cNvPr id="21" name="Google Shape;74;p15">
            <a:extLst>
              <a:ext uri="{FF2B5EF4-FFF2-40B4-BE49-F238E27FC236}">
                <a16:creationId xmlns:a16="http://schemas.microsoft.com/office/drawing/2014/main" id="{E2716BB3-03D7-DFF3-03FA-90CACE170AE2}"/>
              </a:ext>
            </a:extLst>
          </p:cNvPr>
          <p:cNvCxnSpPr>
            <a:cxnSpLocks/>
            <a:stCxn id="10" idx="3"/>
            <a:endCxn id="8" idx="2"/>
          </p:cNvCxnSpPr>
          <p:nvPr/>
        </p:nvCxnSpPr>
        <p:spPr>
          <a:xfrm rot="5400000">
            <a:off x="5855872" y="2564802"/>
            <a:ext cx="1257300" cy="447300"/>
          </a:xfrm>
          <a:prstGeom prst="bentConnector3">
            <a:avLst>
              <a:gd name="adj1" fmla="val 50004"/>
            </a:avLst>
          </a:prstGeom>
          <a:noFill/>
          <a:ln w="28575" cap="flat" cmpd="sng">
            <a:solidFill>
              <a:srgbClr val="039CC7"/>
            </a:solidFill>
            <a:prstDash val="solid"/>
            <a:round/>
            <a:headEnd type="none" w="med" len="med"/>
            <a:tailEnd type="none" w="med" len="med"/>
          </a:ln>
        </p:spPr>
      </p:cxnSp>
      <p:cxnSp>
        <p:nvCxnSpPr>
          <p:cNvPr id="22" name="Google Shape;75;p15">
            <a:extLst>
              <a:ext uri="{FF2B5EF4-FFF2-40B4-BE49-F238E27FC236}">
                <a16:creationId xmlns:a16="http://schemas.microsoft.com/office/drawing/2014/main" id="{1C91E533-7413-8508-22E2-D6A528BDE82D}"/>
              </a:ext>
            </a:extLst>
          </p:cNvPr>
          <p:cNvCxnSpPr>
            <a:cxnSpLocks/>
            <a:stCxn id="10" idx="3"/>
            <a:endCxn id="7" idx="2"/>
          </p:cNvCxnSpPr>
          <p:nvPr/>
        </p:nvCxnSpPr>
        <p:spPr>
          <a:xfrm rot="-5400000" flipH="1">
            <a:off x="6271222" y="2596752"/>
            <a:ext cx="1257300" cy="383400"/>
          </a:xfrm>
          <a:prstGeom prst="bentConnector3">
            <a:avLst>
              <a:gd name="adj1" fmla="val 50004"/>
            </a:avLst>
          </a:prstGeom>
          <a:noFill/>
          <a:ln w="28575" cap="flat" cmpd="sng">
            <a:solidFill>
              <a:srgbClr val="039CC7"/>
            </a:solidFill>
            <a:prstDash val="solid"/>
            <a:round/>
            <a:headEnd type="none" w="med" len="med"/>
            <a:tailEnd type="none" w="med" len="med"/>
          </a:ln>
        </p:spPr>
      </p:cxnSp>
      <p:cxnSp>
        <p:nvCxnSpPr>
          <p:cNvPr id="23" name="Google Shape;76;p15">
            <a:extLst>
              <a:ext uri="{FF2B5EF4-FFF2-40B4-BE49-F238E27FC236}">
                <a16:creationId xmlns:a16="http://schemas.microsoft.com/office/drawing/2014/main" id="{2F8F4109-BE7B-A5E6-2834-796CDE4676AD}"/>
              </a:ext>
            </a:extLst>
          </p:cNvPr>
          <p:cNvCxnSpPr>
            <a:cxnSpLocks/>
            <a:stCxn id="10" idx="3"/>
            <a:endCxn id="6" idx="2"/>
          </p:cNvCxnSpPr>
          <p:nvPr/>
        </p:nvCxnSpPr>
        <p:spPr>
          <a:xfrm rot="-5400000" flipH="1">
            <a:off x="6686722" y="2181252"/>
            <a:ext cx="1257300" cy="1214400"/>
          </a:xfrm>
          <a:prstGeom prst="bentConnector3">
            <a:avLst>
              <a:gd name="adj1" fmla="val 50004"/>
            </a:avLst>
          </a:prstGeom>
          <a:noFill/>
          <a:ln w="28575" cap="flat" cmpd="sng">
            <a:solidFill>
              <a:srgbClr val="039CC7"/>
            </a:solidFill>
            <a:prstDash val="solid"/>
            <a:round/>
            <a:headEnd type="none" w="med" len="med"/>
            <a:tailEnd type="none" w="med" len="med"/>
          </a:ln>
        </p:spPr>
      </p:cxnSp>
      <p:pic>
        <p:nvPicPr>
          <p:cNvPr id="41" name="Immagine 40" descr="Immagine che contiene arte, illustrazione, design&#10;&#10;Descrizione generata automaticamente con attendibilità media">
            <a:extLst>
              <a:ext uri="{FF2B5EF4-FFF2-40B4-BE49-F238E27FC236}">
                <a16:creationId xmlns:a16="http://schemas.microsoft.com/office/drawing/2014/main" id="{8523954B-6B2D-DF91-8365-E0D3ECB42623}"/>
              </a:ext>
            </a:extLst>
          </p:cNvPr>
          <p:cNvPicPr>
            <a:picLocks noChangeAspect="1"/>
          </p:cNvPicPr>
          <p:nvPr/>
        </p:nvPicPr>
        <p:blipFill>
          <a:blip r:embed="rId2"/>
          <a:stretch>
            <a:fillRect/>
          </a:stretch>
        </p:blipFill>
        <p:spPr>
          <a:xfrm>
            <a:off x="6200125" y="1036755"/>
            <a:ext cx="1016094" cy="1016094"/>
          </a:xfrm>
          <a:prstGeom prst="rect">
            <a:avLst/>
          </a:prstGeom>
        </p:spPr>
      </p:pic>
      <p:pic>
        <p:nvPicPr>
          <p:cNvPr id="47" name="Immagine 46" descr="Immagine che contiene design, creatività, arte&#10;&#10;Descrizione generata automaticamente con attendibilità bassa">
            <a:extLst>
              <a:ext uri="{FF2B5EF4-FFF2-40B4-BE49-F238E27FC236}">
                <a16:creationId xmlns:a16="http://schemas.microsoft.com/office/drawing/2014/main" id="{8086D17D-E8C3-EA90-F2DE-29838E18E93E}"/>
              </a:ext>
            </a:extLst>
          </p:cNvPr>
          <p:cNvPicPr>
            <a:picLocks noChangeAspect="1"/>
          </p:cNvPicPr>
          <p:nvPr/>
        </p:nvPicPr>
        <p:blipFill>
          <a:blip r:embed="rId3"/>
          <a:stretch>
            <a:fillRect/>
          </a:stretch>
        </p:blipFill>
        <p:spPr>
          <a:xfrm>
            <a:off x="5247673" y="3584950"/>
            <a:ext cx="364397" cy="364397"/>
          </a:xfrm>
          <a:prstGeom prst="rect">
            <a:avLst/>
          </a:prstGeom>
        </p:spPr>
      </p:pic>
      <p:pic>
        <p:nvPicPr>
          <p:cNvPr id="55" name="Immagine 54" descr="Immagine che contiene clipart, disegno, illustrazione, arte&#10;&#10;Descrizione generata automaticamente">
            <a:extLst>
              <a:ext uri="{FF2B5EF4-FFF2-40B4-BE49-F238E27FC236}">
                <a16:creationId xmlns:a16="http://schemas.microsoft.com/office/drawing/2014/main" id="{F16C3BA1-40DA-05D0-1144-40C083CD0348}"/>
              </a:ext>
            </a:extLst>
          </p:cNvPr>
          <p:cNvPicPr>
            <a:picLocks noChangeAspect="1"/>
          </p:cNvPicPr>
          <p:nvPr/>
        </p:nvPicPr>
        <p:blipFill>
          <a:blip r:embed="rId4"/>
          <a:stretch>
            <a:fillRect/>
          </a:stretch>
        </p:blipFill>
        <p:spPr>
          <a:xfrm>
            <a:off x="5954737" y="3544629"/>
            <a:ext cx="612000" cy="437581"/>
          </a:xfrm>
          <a:prstGeom prst="rect">
            <a:avLst/>
          </a:prstGeom>
        </p:spPr>
      </p:pic>
      <p:pic>
        <p:nvPicPr>
          <p:cNvPr id="57" name="Immagine 56" descr="Immagine che contiene Carattere, Elementi grafici, logo, simbolo&#10;&#10;Descrizione generata automaticamente">
            <a:extLst>
              <a:ext uri="{FF2B5EF4-FFF2-40B4-BE49-F238E27FC236}">
                <a16:creationId xmlns:a16="http://schemas.microsoft.com/office/drawing/2014/main" id="{41F68AB3-6DAF-F389-BD46-34A8DDDFCA1F}"/>
              </a:ext>
            </a:extLst>
          </p:cNvPr>
          <p:cNvPicPr>
            <a:picLocks noChangeAspect="1"/>
          </p:cNvPicPr>
          <p:nvPr/>
        </p:nvPicPr>
        <p:blipFill>
          <a:blip r:embed="rId5"/>
          <a:stretch>
            <a:fillRect/>
          </a:stretch>
        </p:blipFill>
        <p:spPr>
          <a:xfrm>
            <a:off x="6703634" y="3544629"/>
            <a:ext cx="775875" cy="387938"/>
          </a:xfrm>
          <a:prstGeom prst="rect">
            <a:avLst/>
          </a:prstGeom>
        </p:spPr>
      </p:pic>
      <p:pic>
        <p:nvPicPr>
          <p:cNvPr id="59" name="Immagine 58" descr="Immagine che contiene Elementi grafici, grafica, design, creatività&#10;&#10;Descrizione generata automaticamente">
            <a:extLst>
              <a:ext uri="{FF2B5EF4-FFF2-40B4-BE49-F238E27FC236}">
                <a16:creationId xmlns:a16="http://schemas.microsoft.com/office/drawing/2014/main" id="{CB0FA743-8E53-A2E4-748F-058A670B212E}"/>
              </a:ext>
            </a:extLst>
          </p:cNvPr>
          <p:cNvPicPr>
            <a:picLocks noChangeAspect="1"/>
          </p:cNvPicPr>
          <p:nvPr/>
        </p:nvPicPr>
        <p:blipFill>
          <a:blip r:embed="rId6"/>
          <a:stretch>
            <a:fillRect/>
          </a:stretch>
        </p:blipFill>
        <p:spPr>
          <a:xfrm>
            <a:off x="7677245" y="3491556"/>
            <a:ext cx="490654" cy="490654"/>
          </a:xfrm>
          <a:prstGeom prst="rect">
            <a:avLst/>
          </a:prstGeom>
        </p:spPr>
      </p:pic>
    </p:spTree>
    <p:extLst>
      <p:ext uri="{BB962C8B-B14F-4D97-AF65-F5344CB8AC3E}">
        <p14:creationId xmlns:p14="http://schemas.microsoft.com/office/powerpoint/2010/main" val="1901745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descr="Immagine che contiene testo, diagramma, Piano, linea&#10;&#10;Descrizione generata automaticamente">
            <a:extLst>
              <a:ext uri="{FF2B5EF4-FFF2-40B4-BE49-F238E27FC236}">
                <a16:creationId xmlns:a16="http://schemas.microsoft.com/office/drawing/2014/main" id="{945B513E-499B-D1AE-F21A-3A62F09CCE90}"/>
              </a:ext>
            </a:extLst>
          </p:cNvPr>
          <p:cNvPicPr>
            <a:picLocks noChangeAspect="1"/>
          </p:cNvPicPr>
          <p:nvPr/>
        </p:nvPicPr>
        <p:blipFill>
          <a:blip r:embed="rId2"/>
          <a:stretch>
            <a:fillRect/>
          </a:stretch>
        </p:blipFill>
        <p:spPr>
          <a:xfrm>
            <a:off x="2472679" y="1226259"/>
            <a:ext cx="4500549" cy="3762668"/>
          </a:xfrm>
          <a:prstGeom prst="rect">
            <a:avLst/>
          </a:prstGeom>
        </p:spPr>
      </p:pic>
      <p:sp>
        <p:nvSpPr>
          <p:cNvPr id="10" name="Google Shape;1485;p42">
            <a:extLst>
              <a:ext uri="{FF2B5EF4-FFF2-40B4-BE49-F238E27FC236}">
                <a16:creationId xmlns:a16="http://schemas.microsoft.com/office/drawing/2014/main" id="{3BF8877A-2E6B-5186-49D8-B2A8A5D315EA}"/>
              </a:ext>
            </a:extLst>
          </p:cNvPr>
          <p:cNvSpPr/>
          <p:nvPr/>
        </p:nvSpPr>
        <p:spPr>
          <a:xfrm>
            <a:off x="243566" y="269223"/>
            <a:ext cx="2966759" cy="692122"/>
          </a:xfrm>
          <a:prstGeom prst="roundRect">
            <a:avLst>
              <a:gd name="adj" fmla="val 50000"/>
            </a:avLst>
          </a:prstGeom>
          <a:solidFill>
            <a:srgbClr val="5FD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09;p42">
            <a:extLst>
              <a:ext uri="{FF2B5EF4-FFF2-40B4-BE49-F238E27FC236}">
                <a16:creationId xmlns:a16="http://schemas.microsoft.com/office/drawing/2014/main" id="{AFAB6712-EDAC-0659-8819-65764647E337}"/>
              </a:ext>
            </a:extLst>
          </p:cNvPr>
          <p:cNvSpPr txBox="1"/>
          <p:nvPr/>
        </p:nvSpPr>
        <p:spPr>
          <a:xfrm>
            <a:off x="924908" y="305331"/>
            <a:ext cx="1581584" cy="54555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rgbClr val="0070C0"/>
                </a:solidFill>
                <a:latin typeface="Fira Sans Extra Condensed"/>
                <a:ea typeface="Fira Sans Extra Condensed"/>
                <a:cs typeface="Fira Sans Extra Condensed"/>
                <a:sym typeface="Fira Sans Extra Condensed"/>
              </a:rPr>
              <a:t>Query 1</a:t>
            </a:r>
            <a:endParaRPr sz="1600" b="1" dirty="0">
              <a:solidFill>
                <a:srgbClr val="0070C0"/>
              </a:solidFill>
              <a:latin typeface="Fira Sans Extra Condensed"/>
              <a:ea typeface="Fira Sans Extra Condensed"/>
              <a:cs typeface="Fira Sans Extra Condensed"/>
              <a:sym typeface="Fira Sans Extra Condensed"/>
            </a:endParaRPr>
          </a:p>
        </p:txBody>
      </p:sp>
      <p:sp>
        <p:nvSpPr>
          <p:cNvPr id="12" name="Google Shape;1485;p42">
            <a:extLst>
              <a:ext uri="{FF2B5EF4-FFF2-40B4-BE49-F238E27FC236}">
                <a16:creationId xmlns:a16="http://schemas.microsoft.com/office/drawing/2014/main" id="{06102A62-CD9A-B168-BDE5-B76FF9453534}"/>
              </a:ext>
            </a:extLst>
          </p:cNvPr>
          <p:cNvSpPr/>
          <p:nvPr/>
        </p:nvSpPr>
        <p:spPr>
          <a:xfrm>
            <a:off x="243566" y="997453"/>
            <a:ext cx="2313875" cy="223087"/>
          </a:xfrm>
          <a:prstGeom prst="roundRect">
            <a:avLst>
              <a:gd name="adj" fmla="val 50000"/>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09;p42">
            <a:extLst>
              <a:ext uri="{FF2B5EF4-FFF2-40B4-BE49-F238E27FC236}">
                <a16:creationId xmlns:a16="http://schemas.microsoft.com/office/drawing/2014/main" id="{A5368C3D-982C-5B7F-E2E7-BE45BF344CF5}"/>
              </a:ext>
            </a:extLst>
          </p:cNvPr>
          <p:cNvSpPr txBox="1"/>
          <p:nvPr/>
        </p:nvSpPr>
        <p:spPr>
          <a:xfrm>
            <a:off x="157665" y="1025525"/>
            <a:ext cx="2439077" cy="16022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Fira Sans Extra Condensed"/>
                <a:ea typeface="Fira Sans Extra Condensed"/>
                <a:cs typeface="Fira Sans Extra Condensed"/>
                <a:sym typeface="Fira Sans Extra Condensed"/>
              </a:rPr>
              <a:t>1.3 DAG</a:t>
            </a:r>
            <a:endParaRPr sz="1000" b="1" dirty="0">
              <a:solidFill>
                <a:schemeClr val="lt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2944848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85;p42">
            <a:extLst>
              <a:ext uri="{FF2B5EF4-FFF2-40B4-BE49-F238E27FC236}">
                <a16:creationId xmlns:a16="http://schemas.microsoft.com/office/drawing/2014/main" id="{759ACC83-C43F-3E29-2BF6-D83E2119EDEE}"/>
              </a:ext>
            </a:extLst>
          </p:cNvPr>
          <p:cNvSpPr/>
          <p:nvPr/>
        </p:nvSpPr>
        <p:spPr>
          <a:xfrm>
            <a:off x="243566" y="269223"/>
            <a:ext cx="2966759" cy="692122"/>
          </a:xfrm>
          <a:prstGeom prst="roundRect">
            <a:avLst>
              <a:gd name="adj" fmla="val 50000"/>
            </a:avLst>
          </a:prstGeom>
          <a:solidFill>
            <a:srgbClr val="5FD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509;p42">
            <a:extLst>
              <a:ext uri="{FF2B5EF4-FFF2-40B4-BE49-F238E27FC236}">
                <a16:creationId xmlns:a16="http://schemas.microsoft.com/office/drawing/2014/main" id="{BB245EC4-C97E-0229-3D95-FD56EC8C5411}"/>
              </a:ext>
            </a:extLst>
          </p:cNvPr>
          <p:cNvSpPr txBox="1"/>
          <p:nvPr/>
        </p:nvSpPr>
        <p:spPr>
          <a:xfrm>
            <a:off x="924908" y="305331"/>
            <a:ext cx="1581584" cy="54555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rgbClr val="0070C0"/>
                </a:solidFill>
                <a:latin typeface="Fira Sans Extra Condensed"/>
                <a:ea typeface="Fira Sans Extra Condensed"/>
                <a:cs typeface="Fira Sans Extra Condensed"/>
                <a:sym typeface="Fira Sans Extra Condensed"/>
              </a:rPr>
              <a:t>Query 1</a:t>
            </a:r>
            <a:endParaRPr sz="1600" b="1" dirty="0">
              <a:solidFill>
                <a:srgbClr val="0070C0"/>
              </a:solidFill>
              <a:latin typeface="Fira Sans Extra Condensed"/>
              <a:ea typeface="Fira Sans Extra Condensed"/>
              <a:cs typeface="Fira Sans Extra Condensed"/>
              <a:sym typeface="Fira Sans Extra Condensed"/>
            </a:endParaRPr>
          </a:p>
        </p:txBody>
      </p:sp>
      <p:sp>
        <p:nvSpPr>
          <p:cNvPr id="4" name="Google Shape;1485;p42">
            <a:extLst>
              <a:ext uri="{FF2B5EF4-FFF2-40B4-BE49-F238E27FC236}">
                <a16:creationId xmlns:a16="http://schemas.microsoft.com/office/drawing/2014/main" id="{E374B8C8-E024-3000-34F7-37646196F392}"/>
              </a:ext>
            </a:extLst>
          </p:cNvPr>
          <p:cNvSpPr/>
          <p:nvPr/>
        </p:nvSpPr>
        <p:spPr>
          <a:xfrm>
            <a:off x="243566" y="997453"/>
            <a:ext cx="2313875" cy="223087"/>
          </a:xfrm>
          <a:prstGeom prst="roundRect">
            <a:avLst>
              <a:gd name="adj" fmla="val 50000"/>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09;p42">
            <a:extLst>
              <a:ext uri="{FF2B5EF4-FFF2-40B4-BE49-F238E27FC236}">
                <a16:creationId xmlns:a16="http://schemas.microsoft.com/office/drawing/2014/main" id="{2901BD6D-29CC-B02C-B523-25E2D265F173}"/>
              </a:ext>
            </a:extLst>
          </p:cNvPr>
          <p:cNvSpPr txBox="1"/>
          <p:nvPr/>
        </p:nvSpPr>
        <p:spPr>
          <a:xfrm>
            <a:off x="157665" y="1025525"/>
            <a:ext cx="2439077" cy="16022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Fira Sans Extra Condensed"/>
                <a:ea typeface="Fira Sans Extra Condensed"/>
                <a:cs typeface="Fira Sans Extra Condensed"/>
                <a:sym typeface="Fira Sans Extra Condensed"/>
              </a:rPr>
              <a:t>1.4 Risultati</a:t>
            </a:r>
            <a:endParaRPr sz="1000" b="1" dirty="0">
              <a:solidFill>
                <a:schemeClr val="lt1"/>
              </a:solidFill>
              <a:latin typeface="Fira Sans Extra Condensed"/>
              <a:ea typeface="Fira Sans Extra Condensed"/>
              <a:cs typeface="Fira Sans Extra Condensed"/>
              <a:sym typeface="Fira Sans Extra Condensed"/>
            </a:endParaRPr>
          </a:p>
        </p:txBody>
      </p:sp>
      <p:pic>
        <p:nvPicPr>
          <p:cNvPr id="7" name="Immagine 6" descr="Immagine che contiene testo, schermata, numero, menu&#10;&#10;Descrizione generata automaticamente">
            <a:extLst>
              <a:ext uri="{FF2B5EF4-FFF2-40B4-BE49-F238E27FC236}">
                <a16:creationId xmlns:a16="http://schemas.microsoft.com/office/drawing/2014/main" id="{18F2BADE-F045-F3B6-0955-4117412EFAE6}"/>
              </a:ext>
            </a:extLst>
          </p:cNvPr>
          <p:cNvPicPr>
            <a:picLocks noChangeAspect="1"/>
          </p:cNvPicPr>
          <p:nvPr/>
        </p:nvPicPr>
        <p:blipFill>
          <a:blip r:embed="rId2"/>
          <a:stretch>
            <a:fillRect/>
          </a:stretch>
        </p:blipFill>
        <p:spPr>
          <a:xfrm>
            <a:off x="243567" y="1772097"/>
            <a:ext cx="4140620" cy="2917919"/>
          </a:xfrm>
          <a:prstGeom prst="rect">
            <a:avLst/>
          </a:prstGeom>
          <a:ln>
            <a:noFill/>
          </a:ln>
          <a:effectLst>
            <a:outerShdw blurRad="292100" dist="139700" dir="2700000" algn="tl" rotWithShape="0">
              <a:srgbClr val="333333">
                <a:alpha val="65000"/>
              </a:srgbClr>
            </a:outerShdw>
          </a:effectLst>
        </p:spPr>
      </p:pic>
      <p:pic>
        <p:nvPicPr>
          <p:cNvPr id="11" name="Immagine 10" descr="Immagine che contiene testo, schermata, numero, Carattere&#10;&#10;Descrizione generata automaticamente">
            <a:extLst>
              <a:ext uri="{FF2B5EF4-FFF2-40B4-BE49-F238E27FC236}">
                <a16:creationId xmlns:a16="http://schemas.microsoft.com/office/drawing/2014/main" id="{7A0587E9-9AB6-F924-4F3E-ED008AF9EF28}"/>
              </a:ext>
            </a:extLst>
          </p:cNvPr>
          <p:cNvPicPr>
            <a:picLocks noChangeAspect="1"/>
          </p:cNvPicPr>
          <p:nvPr/>
        </p:nvPicPr>
        <p:blipFill>
          <a:blip r:embed="rId3"/>
          <a:stretch>
            <a:fillRect/>
          </a:stretch>
        </p:blipFill>
        <p:spPr>
          <a:xfrm>
            <a:off x="4498673" y="1220540"/>
            <a:ext cx="4201923" cy="2251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26140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testo 2">
            <a:extLst>
              <a:ext uri="{FF2B5EF4-FFF2-40B4-BE49-F238E27FC236}">
                <a16:creationId xmlns:a16="http://schemas.microsoft.com/office/drawing/2014/main" id="{28CAC26D-A957-6911-B0DF-C09AF7DE6499}"/>
              </a:ext>
            </a:extLst>
          </p:cNvPr>
          <p:cNvSpPr>
            <a:spLocks noGrp="1"/>
          </p:cNvSpPr>
          <p:nvPr>
            <p:ph type="body" idx="1"/>
          </p:nvPr>
        </p:nvSpPr>
        <p:spPr>
          <a:xfrm>
            <a:off x="311700" y="1159910"/>
            <a:ext cx="8520600" cy="3416400"/>
          </a:xfrm>
        </p:spPr>
        <p:txBody>
          <a:bodyPr/>
          <a:lstStyle/>
          <a:p>
            <a:pPr marL="114300" indent="0" algn="just">
              <a:buNone/>
            </a:pPr>
            <a:r>
              <a:rPr lang="it-IT" sz="1800" b="0" i="1" dirty="0">
                <a:effectLst/>
                <a:latin typeface="Linux Libertine"/>
                <a:ea typeface="Calibri" panose="020F0502020204030204" pitchFamily="34" charset="0"/>
              </a:rPr>
              <a:t>Calcolare la classifica dei 10 modelli di hard disk che hanno subito il maggior numero di fallimenti. La classifica deve riportare il modello di hard disk e il numero totale di fallimenti subiti dagli hard disk di quello specifico modello. In seguito, calcolare una seconda classifica dei 10 </a:t>
            </a:r>
            <a:r>
              <a:rPr lang="it-IT" sz="1800" b="0" i="1" dirty="0" err="1">
                <a:effectLst/>
                <a:latin typeface="Linux Libertine"/>
                <a:ea typeface="Calibri" panose="020F0502020204030204" pitchFamily="34" charset="0"/>
              </a:rPr>
              <a:t>vault</a:t>
            </a:r>
            <a:r>
              <a:rPr lang="it-IT" sz="1800" b="0" i="1" dirty="0">
                <a:effectLst/>
                <a:latin typeface="Linux Libertine"/>
                <a:ea typeface="Calibri" panose="020F0502020204030204" pitchFamily="34" charset="0"/>
              </a:rPr>
              <a:t> che hanno registrato il maggior numero di fallimenti. Per ogni </a:t>
            </a:r>
            <a:r>
              <a:rPr lang="it-IT" sz="1800" b="0" i="1" dirty="0" err="1">
                <a:effectLst/>
                <a:latin typeface="Linux Libertine"/>
                <a:ea typeface="Calibri" panose="020F0502020204030204" pitchFamily="34" charset="0"/>
              </a:rPr>
              <a:t>vault</a:t>
            </a:r>
            <a:r>
              <a:rPr lang="it-IT" sz="1800" b="0" i="1" dirty="0">
                <a:effectLst/>
                <a:latin typeface="Linux Libertine"/>
                <a:ea typeface="Calibri" panose="020F0502020204030204" pitchFamily="34" charset="0"/>
              </a:rPr>
              <a:t>, riportare il numero di fallimenti e la lista (senza ripetizioni) di modelli di </a:t>
            </a:r>
            <a:r>
              <a:rPr lang="it-IT" sz="1800" b="0" i="1" dirty="0" err="1">
                <a:effectLst/>
                <a:latin typeface="Linux Libertine"/>
                <a:ea typeface="Calibri" panose="020F0502020204030204" pitchFamily="34" charset="0"/>
              </a:rPr>
              <a:t>hark</a:t>
            </a:r>
            <a:r>
              <a:rPr lang="it-IT" sz="1800" b="0" i="1" dirty="0">
                <a:effectLst/>
                <a:latin typeface="Linux Libertine"/>
                <a:ea typeface="Calibri" panose="020F0502020204030204" pitchFamily="34" charset="0"/>
              </a:rPr>
              <a:t> disk soggetti ad almeno un fallimento</a:t>
            </a:r>
            <a:r>
              <a:rPr lang="it-IT" sz="1800" b="1" i="1" dirty="0">
                <a:latin typeface="Linux Libertine"/>
                <a:ea typeface="Calibri" panose="020F0502020204030204" pitchFamily="34" charset="0"/>
              </a:rPr>
              <a:t>.</a:t>
            </a:r>
            <a:endParaRPr lang="it-IT" sz="1800" b="1" dirty="0">
              <a:effectLst/>
              <a:latin typeface="Linux Libertine"/>
              <a:ea typeface="Calibri" panose="020F0502020204030204" pitchFamily="34" charset="0"/>
            </a:endParaRPr>
          </a:p>
          <a:p>
            <a:endParaRPr lang="it-IT" dirty="0"/>
          </a:p>
        </p:txBody>
      </p:sp>
      <p:sp>
        <p:nvSpPr>
          <p:cNvPr id="8" name="Google Shape;1485;p42">
            <a:extLst>
              <a:ext uri="{FF2B5EF4-FFF2-40B4-BE49-F238E27FC236}">
                <a16:creationId xmlns:a16="http://schemas.microsoft.com/office/drawing/2014/main" id="{8CD82AE5-855B-E48F-3A07-FF7A837A5E57}"/>
              </a:ext>
            </a:extLst>
          </p:cNvPr>
          <p:cNvSpPr/>
          <p:nvPr/>
        </p:nvSpPr>
        <p:spPr>
          <a:xfrm>
            <a:off x="504100" y="467788"/>
            <a:ext cx="4114800" cy="692122"/>
          </a:xfrm>
          <a:prstGeom prst="roundRect">
            <a:avLst>
              <a:gd name="adj" fmla="val 50000"/>
            </a:avLst>
          </a:prstGeom>
          <a:solidFill>
            <a:srgbClr val="D55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09;p42">
            <a:extLst>
              <a:ext uri="{FF2B5EF4-FFF2-40B4-BE49-F238E27FC236}">
                <a16:creationId xmlns:a16="http://schemas.microsoft.com/office/drawing/2014/main" id="{A3372649-219D-AC63-3845-14A17A49291A}"/>
              </a:ext>
            </a:extLst>
          </p:cNvPr>
          <p:cNvSpPr txBox="1"/>
          <p:nvPr/>
        </p:nvSpPr>
        <p:spPr>
          <a:xfrm>
            <a:off x="587299" y="457688"/>
            <a:ext cx="3865756" cy="69212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bg1"/>
                </a:solidFill>
                <a:latin typeface="Fira Sans Extra Condensed"/>
                <a:ea typeface="Fira Sans Extra Condensed"/>
                <a:cs typeface="Fira Sans Extra Condensed"/>
                <a:sym typeface="Fira Sans Extra Condensed"/>
              </a:rPr>
              <a:t>Query 2</a:t>
            </a:r>
            <a:endParaRPr sz="1600" b="1" dirty="0">
              <a:solidFill>
                <a:schemeClr val="bg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3693707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3541C980-FB02-ACD2-CCDA-C6F210483940}"/>
              </a:ext>
            </a:extLst>
          </p:cNvPr>
          <p:cNvPicPr>
            <a:picLocks noChangeAspect="1"/>
          </p:cNvPicPr>
          <p:nvPr/>
        </p:nvPicPr>
        <p:blipFill>
          <a:blip r:embed="rId2"/>
          <a:srcRect/>
          <a:stretch/>
        </p:blipFill>
        <p:spPr>
          <a:xfrm>
            <a:off x="3834142" y="1155689"/>
            <a:ext cx="4966809" cy="2130401"/>
          </a:xfrm>
          <a:prstGeom prst="rect">
            <a:avLst/>
          </a:prstGeom>
          <a:ln w="76200">
            <a:solidFill>
              <a:schemeClr val="accent6"/>
            </a:solidFill>
          </a:ln>
        </p:spPr>
      </p:pic>
      <p:cxnSp>
        <p:nvCxnSpPr>
          <p:cNvPr id="7" name="Google Shape;215;p18">
            <a:extLst>
              <a:ext uri="{FF2B5EF4-FFF2-40B4-BE49-F238E27FC236}">
                <a16:creationId xmlns:a16="http://schemas.microsoft.com/office/drawing/2014/main" id="{8937A673-BEDD-DB75-0B2A-C300C455701C}"/>
              </a:ext>
            </a:extLst>
          </p:cNvPr>
          <p:cNvCxnSpPr>
            <a:cxnSpLocks/>
          </p:cNvCxnSpPr>
          <p:nvPr/>
        </p:nvCxnSpPr>
        <p:spPr>
          <a:xfrm rot="10800000" flipV="1">
            <a:off x="2182704" y="1519018"/>
            <a:ext cx="1651438" cy="332077"/>
          </a:xfrm>
          <a:prstGeom prst="bentConnector3">
            <a:avLst>
              <a:gd name="adj1" fmla="val 50000"/>
            </a:avLst>
          </a:prstGeom>
          <a:noFill/>
          <a:ln w="9525" cap="flat" cmpd="sng">
            <a:solidFill>
              <a:srgbClr val="FF0000"/>
            </a:solidFill>
            <a:prstDash val="solid"/>
            <a:round/>
            <a:headEnd type="none" w="med" len="med"/>
            <a:tailEnd type="none" w="med" len="med"/>
          </a:ln>
        </p:spPr>
      </p:cxnSp>
      <p:sp>
        <p:nvSpPr>
          <p:cNvPr id="8" name="Google Shape;244;p18">
            <a:extLst>
              <a:ext uri="{FF2B5EF4-FFF2-40B4-BE49-F238E27FC236}">
                <a16:creationId xmlns:a16="http://schemas.microsoft.com/office/drawing/2014/main" id="{2860D695-D990-08C6-7B45-0F5ACD767AF9}"/>
              </a:ext>
            </a:extLst>
          </p:cNvPr>
          <p:cNvSpPr txBox="1"/>
          <p:nvPr/>
        </p:nvSpPr>
        <p:spPr>
          <a:xfrm>
            <a:off x="81178" y="1891161"/>
            <a:ext cx="1493867" cy="805592"/>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dirty="0">
                <a:latin typeface="Roboto"/>
                <a:ea typeface="Roboto"/>
                <a:cs typeface="Roboto"/>
                <a:sym typeface="Roboto"/>
              </a:rPr>
              <a:t>Calcolo del numero totale dei fallimenti per ogni modello di Hard Disk</a:t>
            </a:r>
            <a:endParaRPr sz="1200" dirty="0">
              <a:latin typeface="Roboto"/>
              <a:ea typeface="Roboto"/>
              <a:cs typeface="Roboto"/>
              <a:sym typeface="Roboto"/>
            </a:endParaRPr>
          </a:p>
        </p:txBody>
      </p:sp>
      <p:grpSp>
        <p:nvGrpSpPr>
          <p:cNvPr id="9" name="Gruppo 8">
            <a:extLst>
              <a:ext uri="{FF2B5EF4-FFF2-40B4-BE49-F238E27FC236}">
                <a16:creationId xmlns:a16="http://schemas.microsoft.com/office/drawing/2014/main" id="{39B2EC5E-A6ED-6B8F-9842-9B53689BAC40}"/>
              </a:ext>
            </a:extLst>
          </p:cNvPr>
          <p:cNvGrpSpPr/>
          <p:nvPr/>
        </p:nvGrpSpPr>
        <p:grpSpPr>
          <a:xfrm>
            <a:off x="1621239" y="1559261"/>
            <a:ext cx="594300" cy="594300"/>
            <a:chOff x="1715700" y="1553951"/>
            <a:chExt cx="594300" cy="594300"/>
          </a:xfrm>
          <a:solidFill>
            <a:srgbClr val="FF0000"/>
          </a:solidFill>
        </p:grpSpPr>
        <p:sp>
          <p:nvSpPr>
            <p:cNvPr id="10" name="Google Shape;216;p18">
              <a:extLst>
                <a:ext uri="{FF2B5EF4-FFF2-40B4-BE49-F238E27FC236}">
                  <a16:creationId xmlns:a16="http://schemas.microsoft.com/office/drawing/2014/main" id="{BD1B9420-D6E3-AAF9-4D60-AE7818A8721D}"/>
                </a:ext>
              </a:extLst>
            </p:cNvPr>
            <p:cNvSpPr/>
            <p:nvPr/>
          </p:nvSpPr>
          <p:spPr>
            <a:xfrm>
              <a:off x="1715700" y="1553951"/>
              <a:ext cx="594300" cy="5943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607;p27">
              <a:extLst>
                <a:ext uri="{FF2B5EF4-FFF2-40B4-BE49-F238E27FC236}">
                  <a16:creationId xmlns:a16="http://schemas.microsoft.com/office/drawing/2014/main" id="{2F478C12-EB45-CC7A-8C21-CB6E3F14597B}"/>
                </a:ext>
              </a:extLst>
            </p:cNvPr>
            <p:cNvGrpSpPr/>
            <p:nvPr/>
          </p:nvGrpSpPr>
          <p:grpSpPr>
            <a:xfrm>
              <a:off x="1853381" y="1680343"/>
              <a:ext cx="374610" cy="341515"/>
              <a:chOff x="946175" y="3253275"/>
              <a:chExt cx="298550" cy="296150"/>
            </a:xfrm>
            <a:grpFill/>
          </p:grpSpPr>
          <p:sp>
            <p:nvSpPr>
              <p:cNvPr id="12" name="Google Shape;608;p27">
                <a:extLst>
                  <a:ext uri="{FF2B5EF4-FFF2-40B4-BE49-F238E27FC236}">
                    <a16:creationId xmlns:a16="http://schemas.microsoft.com/office/drawing/2014/main" id="{EF04D070-B85D-EDF0-64F1-27163CB00F72}"/>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09;p27">
                <a:extLst>
                  <a:ext uri="{FF2B5EF4-FFF2-40B4-BE49-F238E27FC236}">
                    <a16:creationId xmlns:a16="http://schemas.microsoft.com/office/drawing/2014/main" id="{97B64E82-7ED7-DB03-1417-C2BDC0926568}"/>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10;p27">
                <a:extLst>
                  <a:ext uri="{FF2B5EF4-FFF2-40B4-BE49-F238E27FC236}">
                    <a16:creationId xmlns:a16="http://schemas.microsoft.com/office/drawing/2014/main" id="{31520EB5-0429-8011-A5BF-BF92C4D8133D}"/>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11;p27">
                <a:extLst>
                  <a:ext uri="{FF2B5EF4-FFF2-40B4-BE49-F238E27FC236}">
                    <a16:creationId xmlns:a16="http://schemas.microsoft.com/office/drawing/2014/main" id="{586E0767-1411-7823-3FBC-8C66EC3A8658}"/>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612;p27">
                <a:extLst>
                  <a:ext uri="{FF2B5EF4-FFF2-40B4-BE49-F238E27FC236}">
                    <a16:creationId xmlns:a16="http://schemas.microsoft.com/office/drawing/2014/main" id="{61F4C90F-EA27-BD88-2FCE-6366EA938667}"/>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7" name="Google Shape;215;p18">
            <a:extLst>
              <a:ext uri="{FF2B5EF4-FFF2-40B4-BE49-F238E27FC236}">
                <a16:creationId xmlns:a16="http://schemas.microsoft.com/office/drawing/2014/main" id="{81961125-DA65-16D1-3996-EEBDEC45D492}"/>
              </a:ext>
            </a:extLst>
          </p:cNvPr>
          <p:cNvCxnSpPr>
            <a:cxnSpLocks/>
          </p:cNvCxnSpPr>
          <p:nvPr/>
        </p:nvCxnSpPr>
        <p:spPr>
          <a:xfrm rot="10800000" flipV="1">
            <a:off x="2555518" y="2007190"/>
            <a:ext cx="1311413" cy="1278899"/>
          </a:xfrm>
          <a:prstGeom prst="bentConnector3">
            <a:avLst>
              <a:gd name="adj1" fmla="val 50000"/>
            </a:avLst>
          </a:prstGeom>
          <a:ln>
            <a:solidFill>
              <a:srgbClr val="002060"/>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grpSp>
        <p:nvGrpSpPr>
          <p:cNvPr id="18" name="Gruppo 17">
            <a:extLst>
              <a:ext uri="{FF2B5EF4-FFF2-40B4-BE49-F238E27FC236}">
                <a16:creationId xmlns:a16="http://schemas.microsoft.com/office/drawing/2014/main" id="{A0005FAB-2E31-81B8-8D53-210BE63A1957}"/>
              </a:ext>
            </a:extLst>
          </p:cNvPr>
          <p:cNvGrpSpPr/>
          <p:nvPr/>
        </p:nvGrpSpPr>
        <p:grpSpPr>
          <a:xfrm>
            <a:off x="1961217" y="2988940"/>
            <a:ext cx="594300" cy="594300"/>
            <a:chOff x="1963141" y="3688887"/>
            <a:chExt cx="594300" cy="594300"/>
          </a:xfrm>
          <a:solidFill>
            <a:srgbClr val="002060"/>
          </a:solidFill>
        </p:grpSpPr>
        <p:sp>
          <p:nvSpPr>
            <p:cNvPr id="19" name="Google Shape;216;p18">
              <a:extLst>
                <a:ext uri="{FF2B5EF4-FFF2-40B4-BE49-F238E27FC236}">
                  <a16:creationId xmlns:a16="http://schemas.microsoft.com/office/drawing/2014/main" id="{23DB8644-8DD4-CE4E-4A70-79498019C922}"/>
                </a:ext>
              </a:extLst>
            </p:cNvPr>
            <p:cNvSpPr/>
            <p:nvPr/>
          </p:nvSpPr>
          <p:spPr>
            <a:xfrm>
              <a:off x="1963141" y="3688887"/>
              <a:ext cx="594300" cy="5943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607;p27">
              <a:extLst>
                <a:ext uri="{FF2B5EF4-FFF2-40B4-BE49-F238E27FC236}">
                  <a16:creationId xmlns:a16="http://schemas.microsoft.com/office/drawing/2014/main" id="{6CADD115-95E5-6552-1597-88DFB442E270}"/>
                </a:ext>
              </a:extLst>
            </p:cNvPr>
            <p:cNvGrpSpPr/>
            <p:nvPr/>
          </p:nvGrpSpPr>
          <p:grpSpPr>
            <a:xfrm>
              <a:off x="2118149" y="3819688"/>
              <a:ext cx="374610" cy="341515"/>
              <a:chOff x="946175" y="3253275"/>
              <a:chExt cx="298550" cy="296150"/>
            </a:xfrm>
            <a:grpFill/>
          </p:grpSpPr>
          <p:sp>
            <p:nvSpPr>
              <p:cNvPr id="21" name="Google Shape;608;p27">
                <a:extLst>
                  <a:ext uri="{FF2B5EF4-FFF2-40B4-BE49-F238E27FC236}">
                    <a16:creationId xmlns:a16="http://schemas.microsoft.com/office/drawing/2014/main" id="{1B5A8BFE-2EA0-B02D-1D7A-CDD41B797C4D}"/>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09;p27">
                <a:extLst>
                  <a:ext uri="{FF2B5EF4-FFF2-40B4-BE49-F238E27FC236}">
                    <a16:creationId xmlns:a16="http://schemas.microsoft.com/office/drawing/2014/main" id="{378DBA96-0A43-C27B-45D4-4FE36F3CE90E}"/>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10;p27">
                <a:extLst>
                  <a:ext uri="{FF2B5EF4-FFF2-40B4-BE49-F238E27FC236}">
                    <a16:creationId xmlns:a16="http://schemas.microsoft.com/office/drawing/2014/main" id="{6213BDD8-9A05-52C1-55C4-43EC8B2B5A7C}"/>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11;p27">
                <a:extLst>
                  <a:ext uri="{FF2B5EF4-FFF2-40B4-BE49-F238E27FC236}">
                    <a16:creationId xmlns:a16="http://schemas.microsoft.com/office/drawing/2014/main" id="{B9C2A38D-1CFD-8B5F-68B3-EB40D074CD1B}"/>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612;p27">
                <a:extLst>
                  <a:ext uri="{FF2B5EF4-FFF2-40B4-BE49-F238E27FC236}">
                    <a16:creationId xmlns:a16="http://schemas.microsoft.com/office/drawing/2014/main" id="{77987144-499E-8ED6-42A7-AE058B68FEE4}"/>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 name="Google Shape;1370;p39">
            <a:extLst>
              <a:ext uri="{FF2B5EF4-FFF2-40B4-BE49-F238E27FC236}">
                <a16:creationId xmlns:a16="http://schemas.microsoft.com/office/drawing/2014/main" id="{BFCB8501-B1E5-E00B-0EC9-D2A5BD078BF6}"/>
              </a:ext>
            </a:extLst>
          </p:cNvPr>
          <p:cNvSpPr txBox="1"/>
          <p:nvPr/>
        </p:nvSpPr>
        <p:spPr>
          <a:xfrm>
            <a:off x="226565" y="3081560"/>
            <a:ext cx="1689900" cy="224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t-IT" sz="1600" b="1" dirty="0">
                <a:latin typeface="Fira Sans Extra Condensed"/>
                <a:ea typeface="Fira Sans Extra Condensed"/>
                <a:cs typeface="Fira Sans Extra Condensed"/>
                <a:sym typeface="Fira Sans Extra Condensed"/>
              </a:rPr>
              <a:t>Ordinamento dei Risultati</a:t>
            </a:r>
            <a:endParaRPr sz="1600" b="1" dirty="0">
              <a:latin typeface="Fira Sans Extra Condensed"/>
              <a:ea typeface="Fira Sans Extra Condensed"/>
              <a:cs typeface="Fira Sans Extra Condensed"/>
              <a:sym typeface="Fira Sans Extra Condensed"/>
            </a:endParaRPr>
          </a:p>
        </p:txBody>
      </p:sp>
      <p:sp>
        <p:nvSpPr>
          <p:cNvPr id="27" name="Google Shape;244;p18">
            <a:extLst>
              <a:ext uri="{FF2B5EF4-FFF2-40B4-BE49-F238E27FC236}">
                <a16:creationId xmlns:a16="http://schemas.microsoft.com/office/drawing/2014/main" id="{21A96AB3-0D14-787F-E83B-F528C90AF4BC}"/>
              </a:ext>
            </a:extLst>
          </p:cNvPr>
          <p:cNvSpPr txBox="1"/>
          <p:nvPr/>
        </p:nvSpPr>
        <p:spPr>
          <a:xfrm>
            <a:off x="368593" y="3441277"/>
            <a:ext cx="1493867" cy="804457"/>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dirty="0">
                <a:latin typeface="Roboto"/>
                <a:ea typeface="Roboto"/>
                <a:cs typeface="Roboto"/>
                <a:sym typeface="Roboto"/>
              </a:rPr>
              <a:t>Vengono presi solamente </a:t>
            </a:r>
            <a:r>
              <a:rPr lang="it-IT" sz="1200" dirty="0">
                <a:latin typeface="Roboto"/>
                <a:ea typeface="Roboto"/>
                <a:cs typeface="Roboto"/>
                <a:sym typeface="Roboto"/>
              </a:rPr>
              <a:t>i primi 10 valori utili</a:t>
            </a:r>
            <a:endParaRPr sz="1200" dirty="0">
              <a:latin typeface="Roboto"/>
              <a:ea typeface="Roboto"/>
              <a:cs typeface="Roboto"/>
              <a:sym typeface="Roboto"/>
            </a:endParaRPr>
          </a:p>
        </p:txBody>
      </p:sp>
      <p:sp>
        <p:nvSpPr>
          <p:cNvPr id="28" name="Google Shape;1370;p39">
            <a:extLst>
              <a:ext uri="{FF2B5EF4-FFF2-40B4-BE49-F238E27FC236}">
                <a16:creationId xmlns:a16="http://schemas.microsoft.com/office/drawing/2014/main" id="{4A9FDF67-FF84-CA55-AEB6-9D3F6CFD9621}"/>
              </a:ext>
            </a:extLst>
          </p:cNvPr>
          <p:cNvSpPr txBox="1"/>
          <p:nvPr/>
        </p:nvSpPr>
        <p:spPr>
          <a:xfrm>
            <a:off x="-60351" y="1534247"/>
            <a:ext cx="1689900" cy="224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t-IT" sz="1600" b="1" dirty="0">
                <a:latin typeface="Fira Sans Extra Condensed"/>
                <a:ea typeface="Fira Sans Extra Condensed"/>
                <a:cs typeface="Fira Sans Extra Condensed"/>
                <a:sym typeface="Fira Sans Extra Condensed"/>
              </a:rPr>
              <a:t>Calcolo dei fallimenti</a:t>
            </a:r>
            <a:endParaRPr sz="1600" b="1" dirty="0">
              <a:latin typeface="Fira Sans Extra Condensed"/>
              <a:ea typeface="Fira Sans Extra Condensed"/>
              <a:cs typeface="Fira Sans Extra Condensed"/>
              <a:sym typeface="Fira Sans Extra Condensed"/>
            </a:endParaRPr>
          </a:p>
        </p:txBody>
      </p:sp>
      <p:grpSp>
        <p:nvGrpSpPr>
          <p:cNvPr id="32" name="Google Shape;607;p27">
            <a:extLst>
              <a:ext uri="{FF2B5EF4-FFF2-40B4-BE49-F238E27FC236}">
                <a16:creationId xmlns:a16="http://schemas.microsoft.com/office/drawing/2014/main" id="{1797E960-323F-0D8E-59EB-0E99F00AEEF0}"/>
              </a:ext>
            </a:extLst>
          </p:cNvPr>
          <p:cNvGrpSpPr/>
          <p:nvPr/>
        </p:nvGrpSpPr>
        <p:grpSpPr>
          <a:xfrm>
            <a:off x="1758920" y="1695090"/>
            <a:ext cx="382256" cy="332078"/>
            <a:chOff x="946175" y="3253275"/>
            <a:chExt cx="298550" cy="296150"/>
          </a:xfrm>
        </p:grpSpPr>
        <p:sp>
          <p:nvSpPr>
            <p:cNvPr id="33" name="Google Shape;608;p27">
              <a:extLst>
                <a:ext uri="{FF2B5EF4-FFF2-40B4-BE49-F238E27FC236}">
                  <a16:creationId xmlns:a16="http://schemas.microsoft.com/office/drawing/2014/main" id="{F6DF641A-A494-2C30-845B-D89BFB20E637}"/>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09;p27">
              <a:extLst>
                <a:ext uri="{FF2B5EF4-FFF2-40B4-BE49-F238E27FC236}">
                  <a16:creationId xmlns:a16="http://schemas.microsoft.com/office/drawing/2014/main" id="{8413C01D-9862-E12F-2B09-29CE1BBA04FA}"/>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10;p27">
              <a:extLst>
                <a:ext uri="{FF2B5EF4-FFF2-40B4-BE49-F238E27FC236}">
                  <a16:creationId xmlns:a16="http://schemas.microsoft.com/office/drawing/2014/main" id="{F88BAD9D-5F18-8335-E070-10B37697775A}"/>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11;p27">
              <a:extLst>
                <a:ext uri="{FF2B5EF4-FFF2-40B4-BE49-F238E27FC236}">
                  <a16:creationId xmlns:a16="http://schemas.microsoft.com/office/drawing/2014/main" id="{F43545F4-970D-DC9A-E9B4-C94884ED9820}"/>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612;p27">
              <a:extLst>
                <a:ext uri="{FF2B5EF4-FFF2-40B4-BE49-F238E27FC236}">
                  <a16:creationId xmlns:a16="http://schemas.microsoft.com/office/drawing/2014/main" id="{562412C5-D1FA-87A7-A966-05CB929DE6A7}"/>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607;p27">
            <a:extLst>
              <a:ext uri="{FF2B5EF4-FFF2-40B4-BE49-F238E27FC236}">
                <a16:creationId xmlns:a16="http://schemas.microsoft.com/office/drawing/2014/main" id="{08471144-9D27-1B15-F126-BA24ABE12950}"/>
              </a:ext>
            </a:extLst>
          </p:cNvPr>
          <p:cNvGrpSpPr/>
          <p:nvPr/>
        </p:nvGrpSpPr>
        <p:grpSpPr>
          <a:xfrm>
            <a:off x="2101567" y="3118717"/>
            <a:ext cx="382256" cy="332078"/>
            <a:chOff x="946175" y="3253275"/>
            <a:chExt cx="298550" cy="296150"/>
          </a:xfrm>
        </p:grpSpPr>
        <p:sp>
          <p:nvSpPr>
            <p:cNvPr id="39" name="Google Shape;608;p27">
              <a:extLst>
                <a:ext uri="{FF2B5EF4-FFF2-40B4-BE49-F238E27FC236}">
                  <a16:creationId xmlns:a16="http://schemas.microsoft.com/office/drawing/2014/main" id="{B6ED033A-8AC8-F556-E593-E109EB463636}"/>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09;p27">
              <a:extLst>
                <a:ext uri="{FF2B5EF4-FFF2-40B4-BE49-F238E27FC236}">
                  <a16:creationId xmlns:a16="http://schemas.microsoft.com/office/drawing/2014/main" id="{960B8A53-762C-D6E4-ED6E-ECE1AEF0E0C3}"/>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10;p27">
              <a:extLst>
                <a:ext uri="{FF2B5EF4-FFF2-40B4-BE49-F238E27FC236}">
                  <a16:creationId xmlns:a16="http://schemas.microsoft.com/office/drawing/2014/main" id="{7CC2D25D-8CA2-9CCB-AFC6-7192EFBB75C2}"/>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11;p27">
              <a:extLst>
                <a:ext uri="{FF2B5EF4-FFF2-40B4-BE49-F238E27FC236}">
                  <a16:creationId xmlns:a16="http://schemas.microsoft.com/office/drawing/2014/main" id="{35A5B69F-019E-30AA-D5B0-0B1832B31A43}"/>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612;p27">
              <a:extLst>
                <a:ext uri="{FF2B5EF4-FFF2-40B4-BE49-F238E27FC236}">
                  <a16:creationId xmlns:a16="http://schemas.microsoft.com/office/drawing/2014/main" id="{1FE45776-DE01-1534-55B5-F3BD25D9A419}"/>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5" name="Google Shape;215;p18">
            <a:extLst>
              <a:ext uri="{FF2B5EF4-FFF2-40B4-BE49-F238E27FC236}">
                <a16:creationId xmlns:a16="http://schemas.microsoft.com/office/drawing/2014/main" id="{2B6652E4-F311-51C6-C9BE-908CE3418D4C}"/>
              </a:ext>
            </a:extLst>
          </p:cNvPr>
          <p:cNvCxnSpPr>
            <a:cxnSpLocks/>
          </p:cNvCxnSpPr>
          <p:nvPr/>
        </p:nvCxnSpPr>
        <p:spPr>
          <a:xfrm rot="16200000" flipH="1">
            <a:off x="3815356" y="3163332"/>
            <a:ext cx="742478" cy="578933"/>
          </a:xfrm>
          <a:prstGeom prst="bentConnector3">
            <a:avLst>
              <a:gd name="adj1" fmla="val 50000"/>
            </a:avLst>
          </a:prstGeom>
          <a:ln>
            <a:solidFill>
              <a:srgbClr val="00B050"/>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grpSp>
        <p:nvGrpSpPr>
          <p:cNvPr id="58" name="Gruppo 57">
            <a:extLst>
              <a:ext uri="{FF2B5EF4-FFF2-40B4-BE49-F238E27FC236}">
                <a16:creationId xmlns:a16="http://schemas.microsoft.com/office/drawing/2014/main" id="{1329589F-330A-32DA-8966-DAB2481907B3}"/>
              </a:ext>
            </a:extLst>
          </p:cNvPr>
          <p:cNvGrpSpPr/>
          <p:nvPr/>
        </p:nvGrpSpPr>
        <p:grpSpPr>
          <a:xfrm>
            <a:off x="4178912" y="3824038"/>
            <a:ext cx="594300" cy="594300"/>
            <a:chOff x="1963141" y="3688887"/>
            <a:chExt cx="594300" cy="594300"/>
          </a:xfrm>
          <a:solidFill>
            <a:srgbClr val="00B050"/>
          </a:solidFill>
        </p:grpSpPr>
        <p:sp>
          <p:nvSpPr>
            <p:cNvPr id="59" name="Google Shape;216;p18">
              <a:extLst>
                <a:ext uri="{FF2B5EF4-FFF2-40B4-BE49-F238E27FC236}">
                  <a16:creationId xmlns:a16="http://schemas.microsoft.com/office/drawing/2014/main" id="{8A41D05F-B635-225B-21A3-E412A90F959F}"/>
                </a:ext>
              </a:extLst>
            </p:cNvPr>
            <p:cNvSpPr/>
            <p:nvPr/>
          </p:nvSpPr>
          <p:spPr>
            <a:xfrm>
              <a:off x="1963141" y="3688887"/>
              <a:ext cx="594300" cy="5943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7;p27">
              <a:extLst>
                <a:ext uri="{FF2B5EF4-FFF2-40B4-BE49-F238E27FC236}">
                  <a16:creationId xmlns:a16="http://schemas.microsoft.com/office/drawing/2014/main" id="{18CFD153-3242-F25C-5706-0328928A33A7}"/>
                </a:ext>
              </a:extLst>
            </p:cNvPr>
            <p:cNvGrpSpPr/>
            <p:nvPr/>
          </p:nvGrpSpPr>
          <p:grpSpPr>
            <a:xfrm>
              <a:off x="2118149" y="3819688"/>
              <a:ext cx="374610" cy="341515"/>
              <a:chOff x="946175" y="3253275"/>
              <a:chExt cx="298550" cy="296150"/>
            </a:xfrm>
            <a:grpFill/>
          </p:grpSpPr>
          <p:sp>
            <p:nvSpPr>
              <p:cNvPr id="61" name="Google Shape;608;p27">
                <a:extLst>
                  <a:ext uri="{FF2B5EF4-FFF2-40B4-BE49-F238E27FC236}">
                    <a16:creationId xmlns:a16="http://schemas.microsoft.com/office/drawing/2014/main" id="{C206874B-C824-FC13-6ADA-4D2B47AF1B55}"/>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09;p27">
                <a:extLst>
                  <a:ext uri="{FF2B5EF4-FFF2-40B4-BE49-F238E27FC236}">
                    <a16:creationId xmlns:a16="http://schemas.microsoft.com/office/drawing/2014/main" id="{D20645F3-52CE-9A7C-E147-563E97F15C57}"/>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10;p27">
                <a:extLst>
                  <a:ext uri="{FF2B5EF4-FFF2-40B4-BE49-F238E27FC236}">
                    <a16:creationId xmlns:a16="http://schemas.microsoft.com/office/drawing/2014/main" id="{31CA1B2A-5912-E2D1-895B-71CC124894B5}"/>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11;p27">
                <a:extLst>
                  <a:ext uri="{FF2B5EF4-FFF2-40B4-BE49-F238E27FC236}">
                    <a16:creationId xmlns:a16="http://schemas.microsoft.com/office/drawing/2014/main" id="{1B03C7AE-61BD-64C1-EAF3-A957720873A3}"/>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12;p27">
                <a:extLst>
                  <a:ext uri="{FF2B5EF4-FFF2-40B4-BE49-F238E27FC236}">
                    <a16:creationId xmlns:a16="http://schemas.microsoft.com/office/drawing/2014/main" id="{BAA7E660-76D7-7134-001D-F2840E72C921}"/>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 name="Google Shape;607;p27">
            <a:extLst>
              <a:ext uri="{FF2B5EF4-FFF2-40B4-BE49-F238E27FC236}">
                <a16:creationId xmlns:a16="http://schemas.microsoft.com/office/drawing/2014/main" id="{3783257E-54F5-2A7E-5829-A57C40272EFC}"/>
              </a:ext>
            </a:extLst>
          </p:cNvPr>
          <p:cNvGrpSpPr/>
          <p:nvPr/>
        </p:nvGrpSpPr>
        <p:grpSpPr>
          <a:xfrm>
            <a:off x="4319262" y="3953815"/>
            <a:ext cx="382256" cy="332078"/>
            <a:chOff x="946175" y="3253275"/>
            <a:chExt cx="298550" cy="296150"/>
          </a:xfrm>
        </p:grpSpPr>
        <p:sp>
          <p:nvSpPr>
            <p:cNvPr id="67" name="Google Shape;608;p27">
              <a:extLst>
                <a:ext uri="{FF2B5EF4-FFF2-40B4-BE49-F238E27FC236}">
                  <a16:creationId xmlns:a16="http://schemas.microsoft.com/office/drawing/2014/main" id="{C342385D-71AA-1E00-A11D-65812D33329E}"/>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09;p27">
              <a:extLst>
                <a:ext uri="{FF2B5EF4-FFF2-40B4-BE49-F238E27FC236}">
                  <a16:creationId xmlns:a16="http://schemas.microsoft.com/office/drawing/2014/main" id="{11F0C4E7-487D-D982-9F38-33BD6B0F0828}"/>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10;p27">
              <a:extLst>
                <a:ext uri="{FF2B5EF4-FFF2-40B4-BE49-F238E27FC236}">
                  <a16:creationId xmlns:a16="http://schemas.microsoft.com/office/drawing/2014/main" id="{F6B0958F-E895-683A-0107-13B0651EC93F}"/>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11;p27">
              <a:extLst>
                <a:ext uri="{FF2B5EF4-FFF2-40B4-BE49-F238E27FC236}">
                  <a16:creationId xmlns:a16="http://schemas.microsoft.com/office/drawing/2014/main" id="{F18F6DA8-6FEB-D50D-FFB6-5B696467F710}"/>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612;p27">
              <a:extLst>
                <a:ext uri="{FF2B5EF4-FFF2-40B4-BE49-F238E27FC236}">
                  <a16:creationId xmlns:a16="http://schemas.microsoft.com/office/drawing/2014/main" id="{5DF04813-AD40-CB8C-95D6-CBAC4EAEF4AA}"/>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1370;p39">
            <a:extLst>
              <a:ext uri="{FF2B5EF4-FFF2-40B4-BE49-F238E27FC236}">
                <a16:creationId xmlns:a16="http://schemas.microsoft.com/office/drawing/2014/main" id="{F4F5D27F-B03A-770C-F907-7177ADF36FEF}"/>
              </a:ext>
            </a:extLst>
          </p:cNvPr>
          <p:cNvSpPr txBox="1"/>
          <p:nvPr/>
        </p:nvSpPr>
        <p:spPr>
          <a:xfrm>
            <a:off x="4771288" y="3770035"/>
            <a:ext cx="1689900" cy="224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IT" sz="1600" b="1" dirty="0">
                <a:latin typeface="Fira Sans Extra Condensed"/>
                <a:ea typeface="Fira Sans Extra Condensed"/>
                <a:cs typeface="Fira Sans Extra Condensed"/>
                <a:sym typeface="Fira Sans Extra Condensed"/>
              </a:rPr>
              <a:t>Scrittura dei risultati</a:t>
            </a:r>
            <a:endParaRPr sz="1600" b="1" dirty="0">
              <a:latin typeface="Fira Sans Extra Condensed"/>
              <a:ea typeface="Fira Sans Extra Condensed"/>
              <a:cs typeface="Fira Sans Extra Condensed"/>
              <a:sym typeface="Fira Sans Extra Condensed"/>
            </a:endParaRPr>
          </a:p>
        </p:txBody>
      </p:sp>
      <p:sp>
        <p:nvSpPr>
          <p:cNvPr id="74" name="Google Shape;244;p18">
            <a:extLst>
              <a:ext uri="{FF2B5EF4-FFF2-40B4-BE49-F238E27FC236}">
                <a16:creationId xmlns:a16="http://schemas.microsoft.com/office/drawing/2014/main" id="{91F22C10-01D8-1ED6-7D3D-12E23ABD562C}"/>
              </a:ext>
            </a:extLst>
          </p:cNvPr>
          <p:cNvSpPr txBox="1"/>
          <p:nvPr/>
        </p:nvSpPr>
        <p:spPr>
          <a:xfrm>
            <a:off x="4794369" y="4121188"/>
            <a:ext cx="2590387" cy="711007"/>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it-IT" sz="1200" dirty="0">
                <a:latin typeface="Roboto"/>
                <a:ea typeface="Roboto"/>
                <a:cs typeface="Roboto"/>
                <a:sym typeface="Roboto"/>
              </a:rPr>
              <a:t>Risultato scritto in una specifica cartella dell’HDFS, riservata al primo risultato della Query 2</a:t>
            </a:r>
            <a:endParaRPr sz="1200" dirty="0">
              <a:latin typeface="Roboto"/>
              <a:ea typeface="Roboto"/>
              <a:cs typeface="Roboto"/>
              <a:sym typeface="Roboto"/>
            </a:endParaRPr>
          </a:p>
        </p:txBody>
      </p:sp>
      <p:sp>
        <p:nvSpPr>
          <p:cNvPr id="77" name="Google Shape;1485;p42">
            <a:extLst>
              <a:ext uri="{FF2B5EF4-FFF2-40B4-BE49-F238E27FC236}">
                <a16:creationId xmlns:a16="http://schemas.microsoft.com/office/drawing/2014/main" id="{F25FE9D9-0A97-10F3-1B93-CA378B660BFB}"/>
              </a:ext>
            </a:extLst>
          </p:cNvPr>
          <p:cNvSpPr/>
          <p:nvPr/>
        </p:nvSpPr>
        <p:spPr>
          <a:xfrm>
            <a:off x="243566" y="269223"/>
            <a:ext cx="2966759" cy="692122"/>
          </a:xfrm>
          <a:prstGeom prst="roundRect">
            <a:avLst>
              <a:gd name="adj" fmla="val 50000"/>
            </a:avLst>
          </a:prstGeom>
          <a:solidFill>
            <a:srgbClr val="D55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09;p42">
            <a:extLst>
              <a:ext uri="{FF2B5EF4-FFF2-40B4-BE49-F238E27FC236}">
                <a16:creationId xmlns:a16="http://schemas.microsoft.com/office/drawing/2014/main" id="{879539C3-B007-CE68-BF08-40D3A0CED1B0}"/>
              </a:ext>
            </a:extLst>
          </p:cNvPr>
          <p:cNvSpPr txBox="1"/>
          <p:nvPr/>
        </p:nvSpPr>
        <p:spPr>
          <a:xfrm>
            <a:off x="924908" y="305331"/>
            <a:ext cx="1581584" cy="54555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bg1"/>
                </a:solidFill>
                <a:latin typeface="Fira Sans Extra Condensed"/>
                <a:ea typeface="Fira Sans Extra Condensed"/>
                <a:cs typeface="Fira Sans Extra Condensed"/>
                <a:sym typeface="Fira Sans Extra Condensed"/>
              </a:rPr>
              <a:t>Query 2</a:t>
            </a:r>
            <a:endParaRPr sz="1600" b="1" dirty="0">
              <a:solidFill>
                <a:schemeClr val="bg1"/>
              </a:solidFill>
              <a:latin typeface="Fira Sans Extra Condensed"/>
              <a:ea typeface="Fira Sans Extra Condensed"/>
              <a:cs typeface="Fira Sans Extra Condensed"/>
              <a:sym typeface="Fira Sans Extra Condensed"/>
            </a:endParaRPr>
          </a:p>
        </p:txBody>
      </p:sp>
      <p:sp>
        <p:nvSpPr>
          <p:cNvPr id="79" name="Google Shape;1485;p42">
            <a:extLst>
              <a:ext uri="{FF2B5EF4-FFF2-40B4-BE49-F238E27FC236}">
                <a16:creationId xmlns:a16="http://schemas.microsoft.com/office/drawing/2014/main" id="{99209DDD-6B59-CD13-DD02-7FA9B149BBDE}"/>
              </a:ext>
            </a:extLst>
          </p:cNvPr>
          <p:cNvSpPr/>
          <p:nvPr/>
        </p:nvSpPr>
        <p:spPr>
          <a:xfrm>
            <a:off x="243566" y="997453"/>
            <a:ext cx="2313875" cy="223087"/>
          </a:xfrm>
          <a:prstGeom prst="roundRect">
            <a:avLst>
              <a:gd name="adj" fmla="val 5000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509;p42">
            <a:extLst>
              <a:ext uri="{FF2B5EF4-FFF2-40B4-BE49-F238E27FC236}">
                <a16:creationId xmlns:a16="http://schemas.microsoft.com/office/drawing/2014/main" id="{8A523B6B-1D88-D2C1-4976-9A8A5130380A}"/>
              </a:ext>
            </a:extLst>
          </p:cNvPr>
          <p:cNvSpPr txBox="1"/>
          <p:nvPr/>
        </p:nvSpPr>
        <p:spPr>
          <a:xfrm>
            <a:off x="157665" y="1025525"/>
            <a:ext cx="2439077" cy="16022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Fira Sans Extra Condensed"/>
                <a:ea typeface="Fira Sans Extra Condensed"/>
                <a:cs typeface="Fira Sans Extra Condensed"/>
                <a:sym typeface="Fira Sans Extra Condensed"/>
              </a:rPr>
              <a:t>2.1.1 Implementazione Dataframes</a:t>
            </a:r>
            <a:endParaRPr sz="1000" b="1" dirty="0">
              <a:solidFill>
                <a:schemeClr val="lt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3546699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05E8BD8F-484F-2275-F16B-A9ECAFACE828}"/>
              </a:ext>
            </a:extLst>
          </p:cNvPr>
          <p:cNvPicPr>
            <a:picLocks noChangeAspect="1"/>
          </p:cNvPicPr>
          <p:nvPr/>
        </p:nvPicPr>
        <p:blipFill>
          <a:blip r:embed="rId2"/>
          <a:srcRect/>
          <a:stretch/>
        </p:blipFill>
        <p:spPr>
          <a:xfrm>
            <a:off x="3764025" y="984617"/>
            <a:ext cx="4822473" cy="3266481"/>
          </a:xfrm>
          <a:prstGeom prst="rect">
            <a:avLst/>
          </a:prstGeom>
          <a:ln w="76200">
            <a:solidFill>
              <a:schemeClr val="accent6"/>
            </a:solidFill>
          </a:ln>
        </p:spPr>
      </p:pic>
      <p:cxnSp>
        <p:nvCxnSpPr>
          <p:cNvPr id="7" name="Google Shape;215;p18">
            <a:extLst>
              <a:ext uri="{FF2B5EF4-FFF2-40B4-BE49-F238E27FC236}">
                <a16:creationId xmlns:a16="http://schemas.microsoft.com/office/drawing/2014/main" id="{738FB218-3E7D-B291-6777-33245E6FE1DE}"/>
              </a:ext>
            </a:extLst>
          </p:cNvPr>
          <p:cNvCxnSpPr>
            <a:cxnSpLocks/>
            <a:endCxn id="10" idx="6"/>
          </p:cNvCxnSpPr>
          <p:nvPr/>
        </p:nvCxnSpPr>
        <p:spPr>
          <a:xfrm rot="10800000" flipV="1">
            <a:off x="2225699" y="1224941"/>
            <a:ext cx="1660906" cy="557816"/>
          </a:xfrm>
          <a:prstGeom prst="bentConnector3">
            <a:avLst>
              <a:gd name="adj1" fmla="val 50000"/>
            </a:avLst>
          </a:prstGeom>
          <a:noFill/>
          <a:ln w="9525" cap="flat" cmpd="sng">
            <a:solidFill>
              <a:srgbClr val="FF0000"/>
            </a:solidFill>
            <a:prstDash val="solid"/>
            <a:round/>
            <a:headEnd type="none" w="med" len="med"/>
            <a:tailEnd type="none" w="med" len="med"/>
          </a:ln>
        </p:spPr>
      </p:cxnSp>
      <p:sp>
        <p:nvSpPr>
          <p:cNvPr id="8" name="Google Shape;244;p18">
            <a:extLst>
              <a:ext uri="{FF2B5EF4-FFF2-40B4-BE49-F238E27FC236}">
                <a16:creationId xmlns:a16="http://schemas.microsoft.com/office/drawing/2014/main" id="{6EC263FF-1B15-478D-D4E5-4689460DAA9B}"/>
              </a:ext>
            </a:extLst>
          </p:cNvPr>
          <p:cNvSpPr txBox="1"/>
          <p:nvPr/>
        </p:nvSpPr>
        <p:spPr>
          <a:xfrm>
            <a:off x="134869" y="1823314"/>
            <a:ext cx="1493867" cy="805592"/>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dirty="0">
                <a:latin typeface="Roboto"/>
                <a:ea typeface="Roboto"/>
                <a:cs typeface="Roboto"/>
                <a:sym typeface="Roboto"/>
              </a:rPr>
              <a:t>Calcolo del numero totale dei fallimenti per ogni modello di Hard Disk</a:t>
            </a:r>
            <a:endParaRPr sz="1200" dirty="0">
              <a:latin typeface="Roboto"/>
              <a:ea typeface="Roboto"/>
              <a:cs typeface="Roboto"/>
              <a:sym typeface="Roboto"/>
            </a:endParaRPr>
          </a:p>
        </p:txBody>
      </p:sp>
      <p:grpSp>
        <p:nvGrpSpPr>
          <p:cNvPr id="9" name="Gruppo 8">
            <a:extLst>
              <a:ext uri="{FF2B5EF4-FFF2-40B4-BE49-F238E27FC236}">
                <a16:creationId xmlns:a16="http://schemas.microsoft.com/office/drawing/2014/main" id="{7C96060A-C37E-186E-C4E8-CD83573D84EC}"/>
              </a:ext>
            </a:extLst>
          </p:cNvPr>
          <p:cNvGrpSpPr/>
          <p:nvPr/>
        </p:nvGrpSpPr>
        <p:grpSpPr>
          <a:xfrm>
            <a:off x="1631399" y="1485607"/>
            <a:ext cx="594300" cy="594300"/>
            <a:chOff x="1715700" y="1553951"/>
            <a:chExt cx="594300" cy="594300"/>
          </a:xfrm>
          <a:solidFill>
            <a:srgbClr val="FF0000"/>
          </a:solidFill>
        </p:grpSpPr>
        <p:sp>
          <p:nvSpPr>
            <p:cNvPr id="10" name="Google Shape;216;p18">
              <a:extLst>
                <a:ext uri="{FF2B5EF4-FFF2-40B4-BE49-F238E27FC236}">
                  <a16:creationId xmlns:a16="http://schemas.microsoft.com/office/drawing/2014/main" id="{2FE1E541-C1B9-156A-1364-D7D7B6B75CCE}"/>
                </a:ext>
              </a:extLst>
            </p:cNvPr>
            <p:cNvSpPr/>
            <p:nvPr/>
          </p:nvSpPr>
          <p:spPr>
            <a:xfrm>
              <a:off x="1715700" y="1553951"/>
              <a:ext cx="594300" cy="5943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607;p27">
              <a:extLst>
                <a:ext uri="{FF2B5EF4-FFF2-40B4-BE49-F238E27FC236}">
                  <a16:creationId xmlns:a16="http://schemas.microsoft.com/office/drawing/2014/main" id="{4A11FD49-9480-EE20-305E-2B341B87AA73}"/>
                </a:ext>
              </a:extLst>
            </p:cNvPr>
            <p:cNvGrpSpPr/>
            <p:nvPr/>
          </p:nvGrpSpPr>
          <p:grpSpPr>
            <a:xfrm>
              <a:off x="1853381" y="1680343"/>
              <a:ext cx="374610" cy="341515"/>
              <a:chOff x="946175" y="3253275"/>
              <a:chExt cx="298550" cy="296150"/>
            </a:xfrm>
            <a:grpFill/>
          </p:grpSpPr>
          <p:sp>
            <p:nvSpPr>
              <p:cNvPr id="12" name="Google Shape;608;p27">
                <a:extLst>
                  <a:ext uri="{FF2B5EF4-FFF2-40B4-BE49-F238E27FC236}">
                    <a16:creationId xmlns:a16="http://schemas.microsoft.com/office/drawing/2014/main" id="{8709C7A9-C751-44E7-C82D-29D3F22335E1}"/>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09;p27">
                <a:extLst>
                  <a:ext uri="{FF2B5EF4-FFF2-40B4-BE49-F238E27FC236}">
                    <a16:creationId xmlns:a16="http://schemas.microsoft.com/office/drawing/2014/main" id="{6ABA8DF9-6181-44D0-63F7-DCB4F3DED53C}"/>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10;p27">
                <a:extLst>
                  <a:ext uri="{FF2B5EF4-FFF2-40B4-BE49-F238E27FC236}">
                    <a16:creationId xmlns:a16="http://schemas.microsoft.com/office/drawing/2014/main" id="{E5771096-3BA4-66D0-E50A-E2D3E037B867}"/>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11;p27">
                <a:extLst>
                  <a:ext uri="{FF2B5EF4-FFF2-40B4-BE49-F238E27FC236}">
                    <a16:creationId xmlns:a16="http://schemas.microsoft.com/office/drawing/2014/main" id="{6441AEE1-4ABB-81E1-EDED-A0ADE4D591CE}"/>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612;p27">
                <a:extLst>
                  <a:ext uri="{FF2B5EF4-FFF2-40B4-BE49-F238E27FC236}">
                    <a16:creationId xmlns:a16="http://schemas.microsoft.com/office/drawing/2014/main" id="{F79D11FE-A37E-927D-8BE3-30A06EB348B8}"/>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7" name="Google Shape;215;p18">
            <a:extLst>
              <a:ext uri="{FF2B5EF4-FFF2-40B4-BE49-F238E27FC236}">
                <a16:creationId xmlns:a16="http://schemas.microsoft.com/office/drawing/2014/main" id="{ED700ECE-D4C0-B10D-81CD-AA4F6D542B91}"/>
              </a:ext>
            </a:extLst>
          </p:cNvPr>
          <p:cNvCxnSpPr>
            <a:cxnSpLocks/>
            <a:endCxn id="19" idx="6"/>
          </p:cNvCxnSpPr>
          <p:nvPr/>
        </p:nvCxnSpPr>
        <p:spPr>
          <a:xfrm rot="10800000">
            <a:off x="3018944" y="3123677"/>
            <a:ext cx="867661" cy="484861"/>
          </a:xfrm>
          <a:prstGeom prst="bentConnector3">
            <a:avLst>
              <a:gd name="adj1" fmla="val 50000"/>
            </a:avLst>
          </a:prstGeom>
          <a:ln>
            <a:solidFill>
              <a:srgbClr val="002060"/>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grpSp>
        <p:nvGrpSpPr>
          <p:cNvPr id="18" name="Gruppo 17">
            <a:extLst>
              <a:ext uri="{FF2B5EF4-FFF2-40B4-BE49-F238E27FC236}">
                <a16:creationId xmlns:a16="http://schemas.microsoft.com/office/drawing/2014/main" id="{DD0A45C3-7DDC-3809-8A5C-5705074C726F}"/>
              </a:ext>
            </a:extLst>
          </p:cNvPr>
          <p:cNvGrpSpPr/>
          <p:nvPr/>
        </p:nvGrpSpPr>
        <p:grpSpPr>
          <a:xfrm>
            <a:off x="2424643" y="2826526"/>
            <a:ext cx="594300" cy="594300"/>
            <a:chOff x="1963141" y="3688887"/>
            <a:chExt cx="594300" cy="594300"/>
          </a:xfrm>
          <a:solidFill>
            <a:srgbClr val="002060"/>
          </a:solidFill>
        </p:grpSpPr>
        <p:sp>
          <p:nvSpPr>
            <p:cNvPr id="19" name="Google Shape;216;p18">
              <a:extLst>
                <a:ext uri="{FF2B5EF4-FFF2-40B4-BE49-F238E27FC236}">
                  <a16:creationId xmlns:a16="http://schemas.microsoft.com/office/drawing/2014/main" id="{130D4CC4-8ADA-A5CB-46EA-2EA58B19985E}"/>
                </a:ext>
              </a:extLst>
            </p:cNvPr>
            <p:cNvSpPr/>
            <p:nvPr/>
          </p:nvSpPr>
          <p:spPr>
            <a:xfrm>
              <a:off x="1963141" y="3688887"/>
              <a:ext cx="594300" cy="5943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607;p27">
              <a:extLst>
                <a:ext uri="{FF2B5EF4-FFF2-40B4-BE49-F238E27FC236}">
                  <a16:creationId xmlns:a16="http://schemas.microsoft.com/office/drawing/2014/main" id="{19F92A5D-B582-3D78-CDC1-32B213BCF098}"/>
                </a:ext>
              </a:extLst>
            </p:cNvPr>
            <p:cNvGrpSpPr/>
            <p:nvPr/>
          </p:nvGrpSpPr>
          <p:grpSpPr>
            <a:xfrm>
              <a:off x="2118149" y="3819688"/>
              <a:ext cx="374610" cy="341515"/>
              <a:chOff x="946175" y="3253275"/>
              <a:chExt cx="298550" cy="296150"/>
            </a:xfrm>
            <a:grpFill/>
          </p:grpSpPr>
          <p:sp>
            <p:nvSpPr>
              <p:cNvPr id="21" name="Google Shape;608;p27">
                <a:extLst>
                  <a:ext uri="{FF2B5EF4-FFF2-40B4-BE49-F238E27FC236}">
                    <a16:creationId xmlns:a16="http://schemas.microsoft.com/office/drawing/2014/main" id="{CB77A740-3470-428F-39B8-F743386B7CD9}"/>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09;p27">
                <a:extLst>
                  <a:ext uri="{FF2B5EF4-FFF2-40B4-BE49-F238E27FC236}">
                    <a16:creationId xmlns:a16="http://schemas.microsoft.com/office/drawing/2014/main" id="{151ABC5A-3F25-A8C8-6398-C20E06E5841A}"/>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10;p27">
                <a:extLst>
                  <a:ext uri="{FF2B5EF4-FFF2-40B4-BE49-F238E27FC236}">
                    <a16:creationId xmlns:a16="http://schemas.microsoft.com/office/drawing/2014/main" id="{CDBF783C-11DA-296F-BC1A-A54D11CF5CFD}"/>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11;p27">
                <a:extLst>
                  <a:ext uri="{FF2B5EF4-FFF2-40B4-BE49-F238E27FC236}">
                    <a16:creationId xmlns:a16="http://schemas.microsoft.com/office/drawing/2014/main" id="{281E975D-5EEF-F52C-F6AC-00F7B796723D}"/>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612;p27">
                <a:extLst>
                  <a:ext uri="{FF2B5EF4-FFF2-40B4-BE49-F238E27FC236}">
                    <a16:creationId xmlns:a16="http://schemas.microsoft.com/office/drawing/2014/main" id="{D4483F32-8AF7-C7C3-2671-85020875B9F6}"/>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 name="Google Shape;1370;p39">
            <a:extLst>
              <a:ext uri="{FF2B5EF4-FFF2-40B4-BE49-F238E27FC236}">
                <a16:creationId xmlns:a16="http://schemas.microsoft.com/office/drawing/2014/main" id="{D6D77A2A-6EE7-800F-7BA2-F0AE90C5202F}"/>
              </a:ext>
            </a:extLst>
          </p:cNvPr>
          <p:cNvSpPr txBox="1"/>
          <p:nvPr/>
        </p:nvSpPr>
        <p:spPr>
          <a:xfrm>
            <a:off x="757788" y="2842793"/>
            <a:ext cx="1689900" cy="224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t-IT" sz="1600" b="1" dirty="0">
                <a:latin typeface="Fira Sans Extra Condensed"/>
                <a:ea typeface="Fira Sans Extra Condensed"/>
                <a:cs typeface="Fira Sans Extra Condensed"/>
                <a:sym typeface="Fira Sans Extra Condensed"/>
              </a:rPr>
              <a:t>Ordinamento dei Risultati</a:t>
            </a:r>
            <a:endParaRPr sz="1600" b="1" dirty="0">
              <a:latin typeface="Fira Sans Extra Condensed"/>
              <a:ea typeface="Fira Sans Extra Condensed"/>
              <a:cs typeface="Fira Sans Extra Condensed"/>
              <a:sym typeface="Fira Sans Extra Condensed"/>
            </a:endParaRPr>
          </a:p>
        </p:txBody>
      </p:sp>
      <p:sp>
        <p:nvSpPr>
          <p:cNvPr id="27" name="Google Shape;244;p18">
            <a:extLst>
              <a:ext uri="{FF2B5EF4-FFF2-40B4-BE49-F238E27FC236}">
                <a16:creationId xmlns:a16="http://schemas.microsoft.com/office/drawing/2014/main" id="{0DE4ABF2-7CE8-2F61-B095-E115C92E765B}"/>
              </a:ext>
            </a:extLst>
          </p:cNvPr>
          <p:cNvSpPr txBox="1"/>
          <p:nvPr/>
        </p:nvSpPr>
        <p:spPr>
          <a:xfrm>
            <a:off x="933452" y="3075527"/>
            <a:ext cx="1493867" cy="804457"/>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dirty="0">
                <a:latin typeface="Roboto"/>
                <a:ea typeface="Roboto"/>
                <a:cs typeface="Roboto"/>
                <a:sym typeface="Roboto"/>
              </a:rPr>
              <a:t>Vengono presi solamente </a:t>
            </a:r>
            <a:r>
              <a:rPr lang="it-IT" sz="1200" dirty="0">
                <a:latin typeface="Roboto"/>
                <a:ea typeface="Roboto"/>
                <a:cs typeface="Roboto"/>
                <a:sym typeface="Roboto"/>
              </a:rPr>
              <a:t>i primi 10 valori utili</a:t>
            </a:r>
            <a:endParaRPr sz="1200" dirty="0">
              <a:latin typeface="Roboto"/>
              <a:ea typeface="Roboto"/>
              <a:cs typeface="Roboto"/>
              <a:sym typeface="Roboto"/>
            </a:endParaRPr>
          </a:p>
        </p:txBody>
      </p:sp>
      <p:sp>
        <p:nvSpPr>
          <p:cNvPr id="28" name="Google Shape;1370;p39">
            <a:extLst>
              <a:ext uri="{FF2B5EF4-FFF2-40B4-BE49-F238E27FC236}">
                <a16:creationId xmlns:a16="http://schemas.microsoft.com/office/drawing/2014/main" id="{1DD4159C-AA21-28F5-906A-3FEA8C8BE76B}"/>
              </a:ext>
            </a:extLst>
          </p:cNvPr>
          <p:cNvSpPr txBox="1"/>
          <p:nvPr/>
        </p:nvSpPr>
        <p:spPr>
          <a:xfrm>
            <a:off x="-51263" y="1489338"/>
            <a:ext cx="1689900" cy="224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t-IT" sz="1600" b="1" dirty="0">
                <a:latin typeface="Fira Sans Extra Condensed"/>
                <a:ea typeface="Fira Sans Extra Condensed"/>
                <a:cs typeface="Fira Sans Extra Condensed"/>
                <a:sym typeface="Fira Sans Extra Condensed"/>
              </a:rPr>
              <a:t>Raggruppamento per </a:t>
            </a:r>
            <a:r>
              <a:rPr lang="it-IT" sz="1600" b="1" dirty="0" err="1">
                <a:latin typeface="Fira Sans Extra Condensed"/>
                <a:ea typeface="Fira Sans Extra Condensed"/>
                <a:cs typeface="Fira Sans Extra Condensed"/>
                <a:sym typeface="Fira Sans Extra Condensed"/>
              </a:rPr>
              <a:t>vault</a:t>
            </a:r>
            <a:endParaRPr sz="1600" b="1" dirty="0">
              <a:latin typeface="Fira Sans Extra Condensed"/>
              <a:ea typeface="Fira Sans Extra Condensed"/>
              <a:cs typeface="Fira Sans Extra Condensed"/>
              <a:sym typeface="Fira Sans Extra Condensed"/>
            </a:endParaRPr>
          </a:p>
        </p:txBody>
      </p:sp>
      <p:grpSp>
        <p:nvGrpSpPr>
          <p:cNvPr id="29" name="Google Shape;607;p27">
            <a:extLst>
              <a:ext uri="{FF2B5EF4-FFF2-40B4-BE49-F238E27FC236}">
                <a16:creationId xmlns:a16="http://schemas.microsoft.com/office/drawing/2014/main" id="{2208A7EF-F7D1-FB4A-3977-53D941DCC92C}"/>
              </a:ext>
            </a:extLst>
          </p:cNvPr>
          <p:cNvGrpSpPr/>
          <p:nvPr/>
        </p:nvGrpSpPr>
        <p:grpSpPr>
          <a:xfrm>
            <a:off x="1769080" y="1621436"/>
            <a:ext cx="382256" cy="332078"/>
            <a:chOff x="946175" y="3253275"/>
            <a:chExt cx="298550" cy="296150"/>
          </a:xfrm>
        </p:grpSpPr>
        <p:sp>
          <p:nvSpPr>
            <p:cNvPr id="30" name="Google Shape;608;p27">
              <a:extLst>
                <a:ext uri="{FF2B5EF4-FFF2-40B4-BE49-F238E27FC236}">
                  <a16:creationId xmlns:a16="http://schemas.microsoft.com/office/drawing/2014/main" id="{4D0A2DF7-1180-4039-C740-89BFB87E0AE8}"/>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09;p27">
              <a:extLst>
                <a:ext uri="{FF2B5EF4-FFF2-40B4-BE49-F238E27FC236}">
                  <a16:creationId xmlns:a16="http://schemas.microsoft.com/office/drawing/2014/main" id="{117F63CE-188A-4F0C-24A1-306099A209AD}"/>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10;p27">
              <a:extLst>
                <a:ext uri="{FF2B5EF4-FFF2-40B4-BE49-F238E27FC236}">
                  <a16:creationId xmlns:a16="http://schemas.microsoft.com/office/drawing/2014/main" id="{36A7F3F2-A081-4F1A-AC50-31BAD9917EA2}"/>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11;p27">
              <a:extLst>
                <a:ext uri="{FF2B5EF4-FFF2-40B4-BE49-F238E27FC236}">
                  <a16:creationId xmlns:a16="http://schemas.microsoft.com/office/drawing/2014/main" id="{5E2E79E7-ABB1-C9F5-32B6-15BD85C92F0E}"/>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612;p27">
              <a:extLst>
                <a:ext uri="{FF2B5EF4-FFF2-40B4-BE49-F238E27FC236}">
                  <a16:creationId xmlns:a16="http://schemas.microsoft.com/office/drawing/2014/main" id="{D2B3A055-B0B8-EA52-977C-13E08C40681D}"/>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607;p27">
            <a:extLst>
              <a:ext uri="{FF2B5EF4-FFF2-40B4-BE49-F238E27FC236}">
                <a16:creationId xmlns:a16="http://schemas.microsoft.com/office/drawing/2014/main" id="{781C6B3C-3CF5-4DB7-653E-BBD3D3032B84}"/>
              </a:ext>
            </a:extLst>
          </p:cNvPr>
          <p:cNvGrpSpPr/>
          <p:nvPr/>
        </p:nvGrpSpPr>
        <p:grpSpPr>
          <a:xfrm>
            <a:off x="2564993" y="2956303"/>
            <a:ext cx="382256" cy="332078"/>
            <a:chOff x="946175" y="3253275"/>
            <a:chExt cx="298550" cy="296150"/>
          </a:xfrm>
        </p:grpSpPr>
        <p:sp>
          <p:nvSpPr>
            <p:cNvPr id="36" name="Google Shape;608;p27">
              <a:extLst>
                <a:ext uri="{FF2B5EF4-FFF2-40B4-BE49-F238E27FC236}">
                  <a16:creationId xmlns:a16="http://schemas.microsoft.com/office/drawing/2014/main" id="{EFB062F4-325C-E240-738D-1E68EA298029}"/>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09;p27">
              <a:extLst>
                <a:ext uri="{FF2B5EF4-FFF2-40B4-BE49-F238E27FC236}">
                  <a16:creationId xmlns:a16="http://schemas.microsoft.com/office/drawing/2014/main" id="{04AC8FA5-47CD-99E2-906B-AA5DED52729A}"/>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10;p27">
              <a:extLst>
                <a:ext uri="{FF2B5EF4-FFF2-40B4-BE49-F238E27FC236}">
                  <a16:creationId xmlns:a16="http://schemas.microsoft.com/office/drawing/2014/main" id="{23853F7D-0884-6C15-63CA-541C3E0F3A2C}"/>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11;p27">
              <a:extLst>
                <a:ext uri="{FF2B5EF4-FFF2-40B4-BE49-F238E27FC236}">
                  <a16:creationId xmlns:a16="http://schemas.microsoft.com/office/drawing/2014/main" id="{BCAB495E-1435-C2F5-8433-C0B31CE98E4F}"/>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612;p27">
              <a:extLst>
                <a:ext uri="{FF2B5EF4-FFF2-40B4-BE49-F238E27FC236}">
                  <a16:creationId xmlns:a16="http://schemas.microsoft.com/office/drawing/2014/main" id="{9872EFDB-FAE7-AC67-D379-A88639685613}"/>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1" name="Google Shape;215;p18">
            <a:extLst>
              <a:ext uri="{FF2B5EF4-FFF2-40B4-BE49-F238E27FC236}">
                <a16:creationId xmlns:a16="http://schemas.microsoft.com/office/drawing/2014/main" id="{AB176FAC-D8FC-7E55-60D4-48DA5CB2A737}"/>
              </a:ext>
            </a:extLst>
          </p:cNvPr>
          <p:cNvCxnSpPr>
            <a:cxnSpLocks/>
            <a:endCxn id="43" idx="6"/>
          </p:cNvCxnSpPr>
          <p:nvPr/>
        </p:nvCxnSpPr>
        <p:spPr>
          <a:xfrm rot="10800000">
            <a:off x="1046293" y="4021368"/>
            <a:ext cx="2717733" cy="114523"/>
          </a:xfrm>
          <a:prstGeom prst="bentConnector3">
            <a:avLst>
              <a:gd name="adj1" fmla="val 50000"/>
            </a:avLst>
          </a:prstGeom>
          <a:ln>
            <a:solidFill>
              <a:srgbClr val="00B050"/>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grpSp>
        <p:nvGrpSpPr>
          <p:cNvPr id="42" name="Gruppo 41">
            <a:extLst>
              <a:ext uri="{FF2B5EF4-FFF2-40B4-BE49-F238E27FC236}">
                <a16:creationId xmlns:a16="http://schemas.microsoft.com/office/drawing/2014/main" id="{01DAC279-B39D-587A-A86D-32EE2379CA0C}"/>
              </a:ext>
            </a:extLst>
          </p:cNvPr>
          <p:cNvGrpSpPr/>
          <p:nvPr/>
        </p:nvGrpSpPr>
        <p:grpSpPr>
          <a:xfrm>
            <a:off x="451992" y="3724217"/>
            <a:ext cx="594300" cy="594300"/>
            <a:chOff x="1963141" y="3688887"/>
            <a:chExt cx="594300" cy="594300"/>
          </a:xfrm>
          <a:solidFill>
            <a:srgbClr val="00B050"/>
          </a:solidFill>
        </p:grpSpPr>
        <p:sp>
          <p:nvSpPr>
            <p:cNvPr id="43" name="Google Shape;216;p18">
              <a:extLst>
                <a:ext uri="{FF2B5EF4-FFF2-40B4-BE49-F238E27FC236}">
                  <a16:creationId xmlns:a16="http://schemas.microsoft.com/office/drawing/2014/main" id="{0420721C-998B-B7D0-E516-F96345287F0E}"/>
                </a:ext>
              </a:extLst>
            </p:cNvPr>
            <p:cNvSpPr/>
            <p:nvPr/>
          </p:nvSpPr>
          <p:spPr>
            <a:xfrm>
              <a:off x="1963141" y="3688887"/>
              <a:ext cx="594300" cy="5943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607;p27">
              <a:extLst>
                <a:ext uri="{FF2B5EF4-FFF2-40B4-BE49-F238E27FC236}">
                  <a16:creationId xmlns:a16="http://schemas.microsoft.com/office/drawing/2014/main" id="{DB352A13-2376-DF73-382F-4A19EC4837A2}"/>
                </a:ext>
              </a:extLst>
            </p:cNvPr>
            <p:cNvGrpSpPr/>
            <p:nvPr/>
          </p:nvGrpSpPr>
          <p:grpSpPr>
            <a:xfrm>
              <a:off x="2118149" y="3819688"/>
              <a:ext cx="374610" cy="341515"/>
              <a:chOff x="946175" y="3253275"/>
              <a:chExt cx="298550" cy="296150"/>
            </a:xfrm>
            <a:grpFill/>
          </p:grpSpPr>
          <p:sp>
            <p:nvSpPr>
              <p:cNvPr id="45" name="Google Shape;608;p27">
                <a:extLst>
                  <a:ext uri="{FF2B5EF4-FFF2-40B4-BE49-F238E27FC236}">
                    <a16:creationId xmlns:a16="http://schemas.microsoft.com/office/drawing/2014/main" id="{56AD6271-26BC-0285-10F5-8262FEEEEC47}"/>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09;p27">
                <a:extLst>
                  <a:ext uri="{FF2B5EF4-FFF2-40B4-BE49-F238E27FC236}">
                    <a16:creationId xmlns:a16="http://schemas.microsoft.com/office/drawing/2014/main" id="{5D75F05D-7994-A688-B683-0D4D5344F619}"/>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10;p27">
                <a:extLst>
                  <a:ext uri="{FF2B5EF4-FFF2-40B4-BE49-F238E27FC236}">
                    <a16:creationId xmlns:a16="http://schemas.microsoft.com/office/drawing/2014/main" id="{40B0D742-DB3B-F920-2C9D-23E92888CEB1}"/>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11;p27">
                <a:extLst>
                  <a:ext uri="{FF2B5EF4-FFF2-40B4-BE49-F238E27FC236}">
                    <a16:creationId xmlns:a16="http://schemas.microsoft.com/office/drawing/2014/main" id="{A63D0F36-1CAD-40EF-96E5-0D5C099606BF}"/>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612;p27">
                <a:extLst>
                  <a:ext uri="{FF2B5EF4-FFF2-40B4-BE49-F238E27FC236}">
                    <a16:creationId xmlns:a16="http://schemas.microsoft.com/office/drawing/2014/main" id="{442DC0F3-49BB-323F-69B2-AD8E7A6AF449}"/>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0" name="Google Shape;607;p27">
            <a:extLst>
              <a:ext uri="{FF2B5EF4-FFF2-40B4-BE49-F238E27FC236}">
                <a16:creationId xmlns:a16="http://schemas.microsoft.com/office/drawing/2014/main" id="{CD7E9674-D545-32FE-0788-BE56DD1C1FFA}"/>
              </a:ext>
            </a:extLst>
          </p:cNvPr>
          <p:cNvGrpSpPr/>
          <p:nvPr/>
        </p:nvGrpSpPr>
        <p:grpSpPr>
          <a:xfrm>
            <a:off x="592342" y="3853994"/>
            <a:ext cx="382256" cy="332078"/>
            <a:chOff x="946175" y="3253275"/>
            <a:chExt cx="298550" cy="296150"/>
          </a:xfrm>
        </p:grpSpPr>
        <p:sp>
          <p:nvSpPr>
            <p:cNvPr id="51" name="Google Shape;608;p27">
              <a:extLst>
                <a:ext uri="{FF2B5EF4-FFF2-40B4-BE49-F238E27FC236}">
                  <a16:creationId xmlns:a16="http://schemas.microsoft.com/office/drawing/2014/main" id="{A869EF6B-1B88-DE0D-E321-8B06688BC2C7}"/>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09;p27">
              <a:extLst>
                <a:ext uri="{FF2B5EF4-FFF2-40B4-BE49-F238E27FC236}">
                  <a16:creationId xmlns:a16="http://schemas.microsoft.com/office/drawing/2014/main" id="{514BF33F-8709-D044-1FBF-B2E4C4B1B63F}"/>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10;p27">
              <a:extLst>
                <a:ext uri="{FF2B5EF4-FFF2-40B4-BE49-F238E27FC236}">
                  <a16:creationId xmlns:a16="http://schemas.microsoft.com/office/drawing/2014/main" id="{7F70C64D-3232-FC5A-EC9F-D8C317C23DE2}"/>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11;p27">
              <a:extLst>
                <a:ext uri="{FF2B5EF4-FFF2-40B4-BE49-F238E27FC236}">
                  <a16:creationId xmlns:a16="http://schemas.microsoft.com/office/drawing/2014/main" id="{B57176BB-1C04-26EA-B327-1CFFF796A207}"/>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612;p27">
              <a:extLst>
                <a:ext uri="{FF2B5EF4-FFF2-40B4-BE49-F238E27FC236}">
                  <a16:creationId xmlns:a16="http://schemas.microsoft.com/office/drawing/2014/main" id="{AF544CBF-9D28-CAA9-9101-B621C829D40E}"/>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1370;p39">
            <a:extLst>
              <a:ext uri="{FF2B5EF4-FFF2-40B4-BE49-F238E27FC236}">
                <a16:creationId xmlns:a16="http://schemas.microsoft.com/office/drawing/2014/main" id="{71770D67-E62E-F2E3-7E9B-759CD9E85BF9}"/>
              </a:ext>
            </a:extLst>
          </p:cNvPr>
          <p:cNvSpPr txBox="1"/>
          <p:nvPr/>
        </p:nvSpPr>
        <p:spPr>
          <a:xfrm>
            <a:off x="946425" y="4175559"/>
            <a:ext cx="1689900" cy="224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IT" sz="1600" b="1" dirty="0">
                <a:latin typeface="Fira Sans Extra Condensed"/>
                <a:ea typeface="Fira Sans Extra Condensed"/>
                <a:cs typeface="Fira Sans Extra Condensed"/>
                <a:sym typeface="Fira Sans Extra Condensed"/>
              </a:rPr>
              <a:t>Scrittura dei risultati</a:t>
            </a:r>
            <a:endParaRPr sz="1600" b="1" dirty="0">
              <a:latin typeface="Fira Sans Extra Condensed"/>
              <a:ea typeface="Fira Sans Extra Condensed"/>
              <a:cs typeface="Fira Sans Extra Condensed"/>
              <a:sym typeface="Fira Sans Extra Condensed"/>
            </a:endParaRPr>
          </a:p>
        </p:txBody>
      </p:sp>
      <p:sp>
        <p:nvSpPr>
          <p:cNvPr id="66" name="Google Shape;244;p18">
            <a:extLst>
              <a:ext uri="{FF2B5EF4-FFF2-40B4-BE49-F238E27FC236}">
                <a16:creationId xmlns:a16="http://schemas.microsoft.com/office/drawing/2014/main" id="{88127FB2-DC02-98DB-3135-5C5C4249EE73}"/>
              </a:ext>
            </a:extLst>
          </p:cNvPr>
          <p:cNvSpPr txBox="1"/>
          <p:nvPr/>
        </p:nvSpPr>
        <p:spPr>
          <a:xfrm>
            <a:off x="951558" y="4345145"/>
            <a:ext cx="4822473" cy="711007"/>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it-IT" sz="1200" dirty="0">
                <a:latin typeface="Roboto"/>
                <a:ea typeface="Roboto"/>
                <a:cs typeface="Roboto"/>
                <a:sym typeface="Roboto"/>
              </a:rPr>
              <a:t>Risultato scritto in una specifica cartella dell’HDFS, riservata al secondo risultato della Query 2</a:t>
            </a:r>
            <a:endParaRPr sz="1200" dirty="0">
              <a:latin typeface="Roboto"/>
              <a:ea typeface="Roboto"/>
              <a:cs typeface="Roboto"/>
              <a:sym typeface="Roboto"/>
            </a:endParaRPr>
          </a:p>
        </p:txBody>
      </p:sp>
      <p:sp>
        <p:nvSpPr>
          <p:cNvPr id="70" name="Google Shape;1485;p42">
            <a:extLst>
              <a:ext uri="{FF2B5EF4-FFF2-40B4-BE49-F238E27FC236}">
                <a16:creationId xmlns:a16="http://schemas.microsoft.com/office/drawing/2014/main" id="{031C1A16-CEBB-8877-7FAD-D6AED8FBF743}"/>
              </a:ext>
            </a:extLst>
          </p:cNvPr>
          <p:cNvSpPr/>
          <p:nvPr/>
        </p:nvSpPr>
        <p:spPr>
          <a:xfrm>
            <a:off x="243566" y="269223"/>
            <a:ext cx="2966759" cy="692122"/>
          </a:xfrm>
          <a:prstGeom prst="roundRect">
            <a:avLst>
              <a:gd name="adj" fmla="val 50000"/>
            </a:avLst>
          </a:prstGeom>
          <a:solidFill>
            <a:srgbClr val="D55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09;p42">
            <a:extLst>
              <a:ext uri="{FF2B5EF4-FFF2-40B4-BE49-F238E27FC236}">
                <a16:creationId xmlns:a16="http://schemas.microsoft.com/office/drawing/2014/main" id="{C12D4A24-5571-84F4-8EF8-40A047C6E199}"/>
              </a:ext>
            </a:extLst>
          </p:cNvPr>
          <p:cNvSpPr txBox="1"/>
          <p:nvPr/>
        </p:nvSpPr>
        <p:spPr>
          <a:xfrm>
            <a:off x="924908" y="305331"/>
            <a:ext cx="1581584" cy="54555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bg1"/>
                </a:solidFill>
                <a:latin typeface="Fira Sans Extra Condensed"/>
                <a:ea typeface="Fira Sans Extra Condensed"/>
                <a:cs typeface="Fira Sans Extra Condensed"/>
                <a:sym typeface="Fira Sans Extra Condensed"/>
              </a:rPr>
              <a:t>Query 2</a:t>
            </a:r>
            <a:endParaRPr sz="1600" b="1" dirty="0">
              <a:solidFill>
                <a:schemeClr val="bg1"/>
              </a:solidFill>
              <a:latin typeface="Fira Sans Extra Condensed"/>
              <a:ea typeface="Fira Sans Extra Condensed"/>
              <a:cs typeface="Fira Sans Extra Condensed"/>
              <a:sym typeface="Fira Sans Extra Condensed"/>
            </a:endParaRPr>
          </a:p>
        </p:txBody>
      </p:sp>
      <p:sp>
        <p:nvSpPr>
          <p:cNvPr id="72" name="Google Shape;1485;p42">
            <a:extLst>
              <a:ext uri="{FF2B5EF4-FFF2-40B4-BE49-F238E27FC236}">
                <a16:creationId xmlns:a16="http://schemas.microsoft.com/office/drawing/2014/main" id="{DED2949D-BF21-5AD4-E0C3-37C46766FDF7}"/>
              </a:ext>
            </a:extLst>
          </p:cNvPr>
          <p:cNvSpPr/>
          <p:nvPr/>
        </p:nvSpPr>
        <p:spPr>
          <a:xfrm>
            <a:off x="243566" y="997453"/>
            <a:ext cx="2313875" cy="223087"/>
          </a:xfrm>
          <a:prstGeom prst="roundRect">
            <a:avLst>
              <a:gd name="adj" fmla="val 5000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09;p42">
            <a:extLst>
              <a:ext uri="{FF2B5EF4-FFF2-40B4-BE49-F238E27FC236}">
                <a16:creationId xmlns:a16="http://schemas.microsoft.com/office/drawing/2014/main" id="{AD0C1B76-7193-8D9D-BF81-1FD881EF7E52}"/>
              </a:ext>
            </a:extLst>
          </p:cNvPr>
          <p:cNvSpPr txBox="1"/>
          <p:nvPr/>
        </p:nvSpPr>
        <p:spPr>
          <a:xfrm>
            <a:off x="157665" y="1025525"/>
            <a:ext cx="2439077" cy="16022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Fira Sans Extra Condensed"/>
                <a:ea typeface="Fira Sans Extra Condensed"/>
                <a:cs typeface="Fira Sans Extra Condensed"/>
                <a:sym typeface="Fira Sans Extra Condensed"/>
              </a:rPr>
              <a:t>2.1.2 Implementazione Dataframes</a:t>
            </a:r>
            <a:endParaRPr sz="1000" b="1" dirty="0">
              <a:solidFill>
                <a:schemeClr val="lt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2966242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29E06B51-9C43-7ECE-27CC-C7002583C864}"/>
              </a:ext>
            </a:extLst>
          </p:cNvPr>
          <p:cNvPicPr>
            <a:picLocks noChangeAspect="1"/>
          </p:cNvPicPr>
          <p:nvPr/>
        </p:nvPicPr>
        <p:blipFill>
          <a:blip r:embed="rId2"/>
          <a:srcRect/>
          <a:stretch/>
        </p:blipFill>
        <p:spPr>
          <a:xfrm>
            <a:off x="4009827" y="1124202"/>
            <a:ext cx="4822473" cy="3076808"/>
          </a:xfrm>
          <a:prstGeom prst="rect">
            <a:avLst/>
          </a:prstGeom>
          <a:ln w="76200">
            <a:solidFill>
              <a:schemeClr val="accent6"/>
            </a:solidFill>
          </a:ln>
        </p:spPr>
      </p:pic>
      <p:cxnSp>
        <p:nvCxnSpPr>
          <p:cNvPr id="7" name="Google Shape;215;p18">
            <a:extLst>
              <a:ext uri="{FF2B5EF4-FFF2-40B4-BE49-F238E27FC236}">
                <a16:creationId xmlns:a16="http://schemas.microsoft.com/office/drawing/2014/main" id="{D8236773-F712-3C70-13F8-BD90A7554983}"/>
              </a:ext>
            </a:extLst>
          </p:cNvPr>
          <p:cNvCxnSpPr>
            <a:cxnSpLocks/>
          </p:cNvCxnSpPr>
          <p:nvPr/>
        </p:nvCxnSpPr>
        <p:spPr>
          <a:xfrm rot="10800000" flipV="1">
            <a:off x="2182705" y="1613210"/>
            <a:ext cx="1928379" cy="237884"/>
          </a:xfrm>
          <a:prstGeom prst="bentConnector3">
            <a:avLst>
              <a:gd name="adj1" fmla="val 50000"/>
            </a:avLst>
          </a:prstGeom>
          <a:noFill/>
          <a:ln w="9525" cap="flat" cmpd="sng">
            <a:solidFill>
              <a:srgbClr val="FF0000"/>
            </a:solidFill>
            <a:prstDash val="solid"/>
            <a:round/>
            <a:headEnd type="none" w="med" len="med"/>
            <a:tailEnd type="none" w="med" len="med"/>
          </a:ln>
        </p:spPr>
      </p:cxnSp>
      <p:sp>
        <p:nvSpPr>
          <p:cNvPr id="8" name="Google Shape;244;p18">
            <a:extLst>
              <a:ext uri="{FF2B5EF4-FFF2-40B4-BE49-F238E27FC236}">
                <a16:creationId xmlns:a16="http://schemas.microsoft.com/office/drawing/2014/main" id="{260ADA9B-AAA3-D178-B64D-E6AA6D18F744}"/>
              </a:ext>
            </a:extLst>
          </p:cNvPr>
          <p:cNvSpPr txBox="1"/>
          <p:nvPr/>
        </p:nvSpPr>
        <p:spPr>
          <a:xfrm>
            <a:off x="127372" y="1836431"/>
            <a:ext cx="1493867" cy="1533787"/>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dirty="0">
                <a:latin typeface="Roboto"/>
                <a:ea typeface="Roboto"/>
                <a:cs typeface="Roboto"/>
                <a:sym typeface="Roboto"/>
              </a:rPr>
              <a:t>All’interno della stessa SELECT vengono calcolati il numero totale di fallimenti e presi </a:t>
            </a:r>
            <a:r>
              <a:rPr lang="it-IT" sz="1200" dirty="0">
                <a:latin typeface="Roboto"/>
                <a:ea typeface="Roboto"/>
                <a:cs typeface="Roboto"/>
                <a:sym typeface="Roboto"/>
              </a:rPr>
              <a:t>i primi 10 risultati utili</a:t>
            </a:r>
            <a:endParaRPr sz="1200" dirty="0">
              <a:latin typeface="Roboto"/>
              <a:ea typeface="Roboto"/>
              <a:cs typeface="Roboto"/>
              <a:sym typeface="Roboto"/>
            </a:endParaRPr>
          </a:p>
        </p:txBody>
      </p:sp>
      <p:grpSp>
        <p:nvGrpSpPr>
          <p:cNvPr id="9" name="Gruppo 8">
            <a:extLst>
              <a:ext uri="{FF2B5EF4-FFF2-40B4-BE49-F238E27FC236}">
                <a16:creationId xmlns:a16="http://schemas.microsoft.com/office/drawing/2014/main" id="{E4FF9CF8-23A6-FE9A-7B5C-1D2659C616FE}"/>
              </a:ext>
            </a:extLst>
          </p:cNvPr>
          <p:cNvGrpSpPr/>
          <p:nvPr/>
        </p:nvGrpSpPr>
        <p:grpSpPr>
          <a:xfrm>
            <a:off x="1621239" y="1559261"/>
            <a:ext cx="594300" cy="594300"/>
            <a:chOff x="1715700" y="1553951"/>
            <a:chExt cx="594300" cy="594300"/>
          </a:xfrm>
          <a:solidFill>
            <a:srgbClr val="FF0000"/>
          </a:solidFill>
        </p:grpSpPr>
        <p:sp>
          <p:nvSpPr>
            <p:cNvPr id="10" name="Google Shape;216;p18">
              <a:extLst>
                <a:ext uri="{FF2B5EF4-FFF2-40B4-BE49-F238E27FC236}">
                  <a16:creationId xmlns:a16="http://schemas.microsoft.com/office/drawing/2014/main" id="{C58421C4-8F0A-8736-1BD5-22F553DEF03B}"/>
                </a:ext>
              </a:extLst>
            </p:cNvPr>
            <p:cNvSpPr/>
            <p:nvPr/>
          </p:nvSpPr>
          <p:spPr>
            <a:xfrm>
              <a:off x="1715700" y="1553951"/>
              <a:ext cx="594300" cy="5943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607;p27">
              <a:extLst>
                <a:ext uri="{FF2B5EF4-FFF2-40B4-BE49-F238E27FC236}">
                  <a16:creationId xmlns:a16="http://schemas.microsoft.com/office/drawing/2014/main" id="{4C6B715F-5931-87C9-F088-AFB0C6DE2787}"/>
                </a:ext>
              </a:extLst>
            </p:cNvPr>
            <p:cNvGrpSpPr/>
            <p:nvPr/>
          </p:nvGrpSpPr>
          <p:grpSpPr>
            <a:xfrm>
              <a:off x="1853381" y="1680343"/>
              <a:ext cx="374610" cy="341515"/>
              <a:chOff x="946175" y="3253275"/>
              <a:chExt cx="298550" cy="296150"/>
            </a:xfrm>
            <a:grpFill/>
          </p:grpSpPr>
          <p:sp>
            <p:nvSpPr>
              <p:cNvPr id="12" name="Google Shape;608;p27">
                <a:extLst>
                  <a:ext uri="{FF2B5EF4-FFF2-40B4-BE49-F238E27FC236}">
                    <a16:creationId xmlns:a16="http://schemas.microsoft.com/office/drawing/2014/main" id="{4C4202C2-1BED-533D-3B10-55168F7D380B}"/>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09;p27">
                <a:extLst>
                  <a:ext uri="{FF2B5EF4-FFF2-40B4-BE49-F238E27FC236}">
                    <a16:creationId xmlns:a16="http://schemas.microsoft.com/office/drawing/2014/main" id="{726BE68B-1055-93C6-705D-BB62EF78AB62}"/>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10;p27">
                <a:extLst>
                  <a:ext uri="{FF2B5EF4-FFF2-40B4-BE49-F238E27FC236}">
                    <a16:creationId xmlns:a16="http://schemas.microsoft.com/office/drawing/2014/main" id="{1E82C060-B3AE-3ED5-0B5D-7DD654ABF55B}"/>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11;p27">
                <a:extLst>
                  <a:ext uri="{FF2B5EF4-FFF2-40B4-BE49-F238E27FC236}">
                    <a16:creationId xmlns:a16="http://schemas.microsoft.com/office/drawing/2014/main" id="{72E14468-110B-6BAC-B306-D8766899CEA5}"/>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612;p27">
                <a:extLst>
                  <a:ext uri="{FF2B5EF4-FFF2-40B4-BE49-F238E27FC236}">
                    <a16:creationId xmlns:a16="http://schemas.microsoft.com/office/drawing/2014/main" id="{525A3153-8F2B-B55E-3E50-DBD25CF1C1AC}"/>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 name="Google Shape;1370;p39">
            <a:extLst>
              <a:ext uri="{FF2B5EF4-FFF2-40B4-BE49-F238E27FC236}">
                <a16:creationId xmlns:a16="http://schemas.microsoft.com/office/drawing/2014/main" id="{A461A4A9-7B2E-BAF4-8ED5-A21880BF72FD}"/>
              </a:ext>
            </a:extLst>
          </p:cNvPr>
          <p:cNvSpPr txBox="1"/>
          <p:nvPr/>
        </p:nvSpPr>
        <p:spPr>
          <a:xfrm>
            <a:off x="-60351" y="1534247"/>
            <a:ext cx="1689900" cy="224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t-IT" sz="1600" b="1" dirty="0">
                <a:latin typeface="Fira Sans Extra Condensed"/>
                <a:ea typeface="Fira Sans Extra Condensed"/>
                <a:cs typeface="Fira Sans Extra Condensed"/>
                <a:sym typeface="Fira Sans Extra Condensed"/>
              </a:rPr>
              <a:t>Classifica dei fallimenti</a:t>
            </a:r>
            <a:endParaRPr sz="1600" b="1" dirty="0">
              <a:latin typeface="Fira Sans Extra Condensed"/>
              <a:ea typeface="Fira Sans Extra Condensed"/>
              <a:cs typeface="Fira Sans Extra Condensed"/>
              <a:sym typeface="Fira Sans Extra Condensed"/>
            </a:endParaRPr>
          </a:p>
        </p:txBody>
      </p:sp>
      <p:grpSp>
        <p:nvGrpSpPr>
          <p:cNvPr id="18" name="Google Shape;607;p27">
            <a:extLst>
              <a:ext uri="{FF2B5EF4-FFF2-40B4-BE49-F238E27FC236}">
                <a16:creationId xmlns:a16="http://schemas.microsoft.com/office/drawing/2014/main" id="{D0E245F8-C3EC-B497-C78A-CAB1DE6ED581}"/>
              </a:ext>
            </a:extLst>
          </p:cNvPr>
          <p:cNvGrpSpPr/>
          <p:nvPr/>
        </p:nvGrpSpPr>
        <p:grpSpPr>
          <a:xfrm>
            <a:off x="1758920" y="1695090"/>
            <a:ext cx="382256" cy="332078"/>
            <a:chOff x="946175" y="3253275"/>
            <a:chExt cx="298550" cy="296150"/>
          </a:xfrm>
        </p:grpSpPr>
        <p:sp>
          <p:nvSpPr>
            <p:cNvPr id="19" name="Google Shape;608;p27">
              <a:extLst>
                <a:ext uri="{FF2B5EF4-FFF2-40B4-BE49-F238E27FC236}">
                  <a16:creationId xmlns:a16="http://schemas.microsoft.com/office/drawing/2014/main" id="{F69A9D8E-12EC-C427-A633-C24E6178E768}"/>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09;p27">
              <a:extLst>
                <a:ext uri="{FF2B5EF4-FFF2-40B4-BE49-F238E27FC236}">
                  <a16:creationId xmlns:a16="http://schemas.microsoft.com/office/drawing/2014/main" id="{D7DCA328-84A2-3BBE-0ABF-6BBAA5CE339E}"/>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10;p27">
              <a:extLst>
                <a:ext uri="{FF2B5EF4-FFF2-40B4-BE49-F238E27FC236}">
                  <a16:creationId xmlns:a16="http://schemas.microsoft.com/office/drawing/2014/main" id="{1E9F85AE-310F-467B-A66E-5A0DB8B93C0E}"/>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11;p27">
              <a:extLst>
                <a:ext uri="{FF2B5EF4-FFF2-40B4-BE49-F238E27FC236}">
                  <a16:creationId xmlns:a16="http://schemas.microsoft.com/office/drawing/2014/main" id="{9785D63C-01F6-11EB-EFD7-DC9C49BC9FDB}"/>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612;p27">
              <a:extLst>
                <a:ext uri="{FF2B5EF4-FFF2-40B4-BE49-F238E27FC236}">
                  <a16:creationId xmlns:a16="http://schemas.microsoft.com/office/drawing/2014/main" id="{771B3A2F-2AB1-E829-AFE5-F489BDB48E0B}"/>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 name="Google Shape;215;p18">
            <a:extLst>
              <a:ext uri="{FF2B5EF4-FFF2-40B4-BE49-F238E27FC236}">
                <a16:creationId xmlns:a16="http://schemas.microsoft.com/office/drawing/2014/main" id="{94A89F3A-0C73-FF57-2586-00213A1B7452}"/>
              </a:ext>
            </a:extLst>
          </p:cNvPr>
          <p:cNvCxnSpPr>
            <a:cxnSpLocks/>
            <a:endCxn id="27" idx="6"/>
          </p:cNvCxnSpPr>
          <p:nvPr/>
        </p:nvCxnSpPr>
        <p:spPr>
          <a:xfrm rot="10800000">
            <a:off x="2777006" y="3832126"/>
            <a:ext cx="1334079" cy="291229"/>
          </a:xfrm>
          <a:prstGeom prst="bentConnector3">
            <a:avLst>
              <a:gd name="adj1" fmla="val 50000"/>
            </a:avLst>
          </a:prstGeom>
          <a:ln>
            <a:solidFill>
              <a:srgbClr val="00B050"/>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grpSp>
        <p:nvGrpSpPr>
          <p:cNvPr id="26" name="Gruppo 25">
            <a:extLst>
              <a:ext uri="{FF2B5EF4-FFF2-40B4-BE49-F238E27FC236}">
                <a16:creationId xmlns:a16="http://schemas.microsoft.com/office/drawing/2014/main" id="{4B6E90A8-258A-C187-7981-F55E10ACF60D}"/>
              </a:ext>
            </a:extLst>
          </p:cNvPr>
          <p:cNvGrpSpPr/>
          <p:nvPr/>
        </p:nvGrpSpPr>
        <p:grpSpPr>
          <a:xfrm>
            <a:off x="2182705" y="3534975"/>
            <a:ext cx="594300" cy="594300"/>
            <a:chOff x="1963141" y="3688887"/>
            <a:chExt cx="594300" cy="594300"/>
          </a:xfrm>
          <a:solidFill>
            <a:srgbClr val="00B050"/>
          </a:solidFill>
        </p:grpSpPr>
        <p:sp>
          <p:nvSpPr>
            <p:cNvPr id="27" name="Google Shape;216;p18">
              <a:extLst>
                <a:ext uri="{FF2B5EF4-FFF2-40B4-BE49-F238E27FC236}">
                  <a16:creationId xmlns:a16="http://schemas.microsoft.com/office/drawing/2014/main" id="{FA79C543-D8F5-9EE9-F157-3D2D0EB874B1}"/>
                </a:ext>
              </a:extLst>
            </p:cNvPr>
            <p:cNvSpPr/>
            <p:nvPr/>
          </p:nvSpPr>
          <p:spPr>
            <a:xfrm>
              <a:off x="1963141" y="3688887"/>
              <a:ext cx="594300" cy="5943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607;p27">
              <a:extLst>
                <a:ext uri="{FF2B5EF4-FFF2-40B4-BE49-F238E27FC236}">
                  <a16:creationId xmlns:a16="http://schemas.microsoft.com/office/drawing/2014/main" id="{CB40823B-F028-BAC9-3BCE-2034570375EF}"/>
                </a:ext>
              </a:extLst>
            </p:cNvPr>
            <p:cNvGrpSpPr/>
            <p:nvPr/>
          </p:nvGrpSpPr>
          <p:grpSpPr>
            <a:xfrm>
              <a:off x="2118149" y="3819688"/>
              <a:ext cx="374610" cy="341515"/>
              <a:chOff x="946175" y="3253275"/>
              <a:chExt cx="298550" cy="296150"/>
            </a:xfrm>
            <a:grpFill/>
          </p:grpSpPr>
          <p:sp>
            <p:nvSpPr>
              <p:cNvPr id="29" name="Google Shape;608;p27">
                <a:extLst>
                  <a:ext uri="{FF2B5EF4-FFF2-40B4-BE49-F238E27FC236}">
                    <a16:creationId xmlns:a16="http://schemas.microsoft.com/office/drawing/2014/main" id="{B445332F-2DF5-5C6F-466A-25FE2CED5F6C}"/>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09;p27">
                <a:extLst>
                  <a:ext uri="{FF2B5EF4-FFF2-40B4-BE49-F238E27FC236}">
                    <a16:creationId xmlns:a16="http://schemas.microsoft.com/office/drawing/2014/main" id="{DA06B519-44FA-C1C4-8B59-E275A25E4DE4}"/>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10;p27">
                <a:extLst>
                  <a:ext uri="{FF2B5EF4-FFF2-40B4-BE49-F238E27FC236}">
                    <a16:creationId xmlns:a16="http://schemas.microsoft.com/office/drawing/2014/main" id="{D6FD3742-FE08-EDB4-30B9-E5B88B043123}"/>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11;p27">
                <a:extLst>
                  <a:ext uri="{FF2B5EF4-FFF2-40B4-BE49-F238E27FC236}">
                    <a16:creationId xmlns:a16="http://schemas.microsoft.com/office/drawing/2014/main" id="{699944BE-278F-B35D-1C23-C9023978BBA2}"/>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612;p27">
                <a:extLst>
                  <a:ext uri="{FF2B5EF4-FFF2-40B4-BE49-F238E27FC236}">
                    <a16:creationId xmlns:a16="http://schemas.microsoft.com/office/drawing/2014/main" id="{ABC515CB-3D82-EEF8-77ED-CF50DC5591B8}"/>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 name="Google Shape;607;p27">
            <a:extLst>
              <a:ext uri="{FF2B5EF4-FFF2-40B4-BE49-F238E27FC236}">
                <a16:creationId xmlns:a16="http://schemas.microsoft.com/office/drawing/2014/main" id="{68BF0B30-303F-7E02-AB3E-66985526AB8D}"/>
              </a:ext>
            </a:extLst>
          </p:cNvPr>
          <p:cNvGrpSpPr/>
          <p:nvPr/>
        </p:nvGrpSpPr>
        <p:grpSpPr>
          <a:xfrm>
            <a:off x="2323055" y="3664752"/>
            <a:ext cx="382256" cy="332078"/>
            <a:chOff x="946175" y="3253275"/>
            <a:chExt cx="298550" cy="296150"/>
          </a:xfrm>
        </p:grpSpPr>
        <p:sp>
          <p:nvSpPr>
            <p:cNvPr id="35" name="Google Shape;608;p27">
              <a:extLst>
                <a:ext uri="{FF2B5EF4-FFF2-40B4-BE49-F238E27FC236}">
                  <a16:creationId xmlns:a16="http://schemas.microsoft.com/office/drawing/2014/main" id="{2D117281-DB3B-3F59-5426-8BE62388047C}"/>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09;p27">
              <a:extLst>
                <a:ext uri="{FF2B5EF4-FFF2-40B4-BE49-F238E27FC236}">
                  <a16:creationId xmlns:a16="http://schemas.microsoft.com/office/drawing/2014/main" id="{0DF6B15A-EBE3-397B-2F86-2836C645E2C5}"/>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10;p27">
              <a:extLst>
                <a:ext uri="{FF2B5EF4-FFF2-40B4-BE49-F238E27FC236}">
                  <a16:creationId xmlns:a16="http://schemas.microsoft.com/office/drawing/2014/main" id="{EDD9328F-493A-C6D0-41C1-CBD20036826F}"/>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11;p27">
              <a:extLst>
                <a:ext uri="{FF2B5EF4-FFF2-40B4-BE49-F238E27FC236}">
                  <a16:creationId xmlns:a16="http://schemas.microsoft.com/office/drawing/2014/main" id="{D8C72B46-0569-7375-9AB2-73C1C3FDC0FB}"/>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612;p27">
              <a:extLst>
                <a:ext uri="{FF2B5EF4-FFF2-40B4-BE49-F238E27FC236}">
                  <a16:creationId xmlns:a16="http://schemas.microsoft.com/office/drawing/2014/main" id="{7953F596-A465-62FC-191A-E2B09AD5AC1C}"/>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1370;p39">
            <a:extLst>
              <a:ext uri="{FF2B5EF4-FFF2-40B4-BE49-F238E27FC236}">
                <a16:creationId xmlns:a16="http://schemas.microsoft.com/office/drawing/2014/main" id="{73C57F37-886A-E3A1-77DE-6F445C799DC5}"/>
              </a:ext>
            </a:extLst>
          </p:cNvPr>
          <p:cNvSpPr txBox="1"/>
          <p:nvPr/>
        </p:nvSpPr>
        <p:spPr>
          <a:xfrm>
            <a:off x="440533" y="3474633"/>
            <a:ext cx="1689900" cy="472284"/>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t-IT" sz="1600" b="1" dirty="0">
                <a:latin typeface="Fira Sans Extra Condensed"/>
                <a:ea typeface="Fira Sans Extra Condensed"/>
                <a:cs typeface="Fira Sans Extra Condensed"/>
                <a:sym typeface="Fira Sans Extra Condensed"/>
              </a:rPr>
              <a:t>Scrittura dei risultati</a:t>
            </a:r>
            <a:endParaRPr sz="1600" b="1" dirty="0">
              <a:latin typeface="Fira Sans Extra Condensed"/>
              <a:ea typeface="Fira Sans Extra Condensed"/>
              <a:cs typeface="Fira Sans Extra Condensed"/>
              <a:sym typeface="Fira Sans Extra Condensed"/>
            </a:endParaRPr>
          </a:p>
        </p:txBody>
      </p:sp>
      <p:sp>
        <p:nvSpPr>
          <p:cNvPr id="41" name="Google Shape;244;p18">
            <a:extLst>
              <a:ext uri="{FF2B5EF4-FFF2-40B4-BE49-F238E27FC236}">
                <a16:creationId xmlns:a16="http://schemas.microsoft.com/office/drawing/2014/main" id="{36868703-169B-ED7F-5845-DCA1B21E2925}"/>
              </a:ext>
            </a:extLst>
          </p:cNvPr>
          <p:cNvSpPr txBox="1"/>
          <p:nvPr/>
        </p:nvSpPr>
        <p:spPr>
          <a:xfrm>
            <a:off x="949882" y="3853086"/>
            <a:ext cx="1268627" cy="559124"/>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it-IT" sz="1200" dirty="0">
                <a:latin typeface="Roboto"/>
                <a:ea typeface="Roboto"/>
                <a:cs typeface="Roboto"/>
                <a:sym typeface="Roboto"/>
              </a:rPr>
              <a:t>Risultato scritto nell’HDFS</a:t>
            </a:r>
            <a:endParaRPr sz="1200" dirty="0">
              <a:latin typeface="Roboto"/>
              <a:ea typeface="Roboto"/>
              <a:cs typeface="Roboto"/>
              <a:sym typeface="Roboto"/>
            </a:endParaRPr>
          </a:p>
        </p:txBody>
      </p:sp>
      <p:sp>
        <p:nvSpPr>
          <p:cNvPr id="47" name="Google Shape;1485;p42">
            <a:extLst>
              <a:ext uri="{FF2B5EF4-FFF2-40B4-BE49-F238E27FC236}">
                <a16:creationId xmlns:a16="http://schemas.microsoft.com/office/drawing/2014/main" id="{3AADDAC9-32A6-3C86-C667-711108B3B230}"/>
              </a:ext>
            </a:extLst>
          </p:cNvPr>
          <p:cNvSpPr/>
          <p:nvPr/>
        </p:nvSpPr>
        <p:spPr>
          <a:xfrm>
            <a:off x="243566" y="269223"/>
            <a:ext cx="2966759" cy="692122"/>
          </a:xfrm>
          <a:prstGeom prst="roundRect">
            <a:avLst>
              <a:gd name="adj" fmla="val 50000"/>
            </a:avLst>
          </a:prstGeom>
          <a:solidFill>
            <a:srgbClr val="D55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09;p42">
            <a:extLst>
              <a:ext uri="{FF2B5EF4-FFF2-40B4-BE49-F238E27FC236}">
                <a16:creationId xmlns:a16="http://schemas.microsoft.com/office/drawing/2014/main" id="{15F60802-C24D-9F74-9046-12D80718A235}"/>
              </a:ext>
            </a:extLst>
          </p:cNvPr>
          <p:cNvSpPr txBox="1"/>
          <p:nvPr/>
        </p:nvSpPr>
        <p:spPr>
          <a:xfrm>
            <a:off x="924908" y="305331"/>
            <a:ext cx="1581584" cy="54555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bg1"/>
                </a:solidFill>
                <a:latin typeface="Fira Sans Extra Condensed"/>
                <a:ea typeface="Fira Sans Extra Condensed"/>
                <a:cs typeface="Fira Sans Extra Condensed"/>
                <a:sym typeface="Fira Sans Extra Condensed"/>
              </a:rPr>
              <a:t>Query 2</a:t>
            </a:r>
            <a:endParaRPr sz="1600" b="1" dirty="0">
              <a:solidFill>
                <a:schemeClr val="bg1"/>
              </a:solidFill>
              <a:latin typeface="Fira Sans Extra Condensed"/>
              <a:ea typeface="Fira Sans Extra Condensed"/>
              <a:cs typeface="Fira Sans Extra Condensed"/>
              <a:sym typeface="Fira Sans Extra Condensed"/>
            </a:endParaRPr>
          </a:p>
        </p:txBody>
      </p:sp>
      <p:sp>
        <p:nvSpPr>
          <p:cNvPr id="49" name="Google Shape;1485;p42">
            <a:extLst>
              <a:ext uri="{FF2B5EF4-FFF2-40B4-BE49-F238E27FC236}">
                <a16:creationId xmlns:a16="http://schemas.microsoft.com/office/drawing/2014/main" id="{3E20924D-E01D-E42E-8D82-FE67D472C218}"/>
              </a:ext>
            </a:extLst>
          </p:cNvPr>
          <p:cNvSpPr/>
          <p:nvPr/>
        </p:nvSpPr>
        <p:spPr>
          <a:xfrm>
            <a:off x="243566" y="997453"/>
            <a:ext cx="2313875" cy="223087"/>
          </a:xfrm>
          <a:prstGeom prst="roundRect">
            <a:avLst>
              <a:gd name="adj" fmla="val 5000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09;p42">
            <a:extLst>
              <a:ext uri="{FF2B5EF4-FFF2-40B4-BE49-F238E27FC236}">
                <a16:creationId xmlns:a16="http://schemas.microsoft.com/office/drawing/2014/main" id="{B9C7C768-5791-BC3B-FDFE-49D94F268A83}"/>
              </a:ext>
            </a:extLst>
          </p:cNvPr>
          <p:cNvSpPr txBox="1"/>
          <p:nvPr/>
        </p:nvSpPr>
        <p:spPr>
          <a:xfrm>
            <a:off x="157665" y="1025525"/>
            <a:ext cx="2439077" cy="16022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Fira Sans Extra Condensed"/>
                <a:ea typeface="Fira Sans Extra Condensed"/>
                <a:cs typeface="Fira Sans Extra Condensed"/>
                <a:sym typeface="Fira Sans Extra Condensed"/>
              </a:rPr>
              <a:t>2.2.1 Implementazione SQL</a:t>
            </a:r>
            <a:endParaRPr sz="1000" b="1" dirty="0">
              <a:solidFill>
                <a:schemeClr val="lt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1741071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3C14CC3C-36E3-4605-BE24-5F15244259E9}"/>
              </a:ext>
            </a:extLst>
          </p:cNvPr>
          <p:cNvPicPr>
            <a:picLocks noChangeAspect="1"/>
          </p:cNvPicPr>
          <p:nvPr/>
        </p:nvPicPr>
        <p:blipFill>
          <a:blip r:embed="rId2"/>
          <a:srcRect/>
          <a:stretch/>
        </p:blipFill>
        <p:spPr>
          <a:xfrm>
            <a:off x="4230240" y="1042427"/>
            <a:ext cx="3816725" cy="3871544"/>
          </a:xfrm>
          <a:prstGeom prst="rect">
            <a:avLst/>
          </a:prstGeom>
          <a:ln w="76200">
            <a:solidFill>
              <a:schemeClr val="accent6"/>
            </a:solidFill>
          </a:ln>
        </p:spPr>
      </p:pic>
      <p:cxnSp>
        <p:nvCxnSpPr>
          <p:cNvPr id="7" name="Google Shape;215;p18">
            <a:extLst>
              <a:ext uri="{FF2B5EF4-FFF2-40B4-BE49-F238E27FC236}">
                <a16:creationId xmlns:a16="http://schemas.microsoft.com/office/drawing/2014/main" id="{378DA08D-1E43-2381-6337-04AF8E8FC0BF}"/>
              </a:ext>
            </a:extLst>
          </p:cNvPr>
          <p:cNvCxnSpPr>
            <a:cxnSpLocks/>
            <a:endCxn id="10" idx="6"/>
          </p:cNvCxnSpPr>
          <p:nvPr/>
        </p:nvCxnSpPr>
        <p:spPr>
          <a:xfrm rot="10800000" flipV="1">
            <a:off x="2804011" y="1541861"/>
            <a:ext cx="1610508" cy="182482"/>
          </a:xfrm>
          <a:prstGeom prst="bentConnector3">
            <a:avLst>
              <a:gd name="adj1" fmla="val 50000"/>
            </a:avLst>
          </a:prstGeom>
          <a:noFill/>
          <a:ln w="9525" cap="flat" cmpd="sng">
            <a:solidFill>
              <a:srgbClr val="FF0000"/>
            </a:solidFill>
            <a:prstDash val="solid"/>
            <a:round/>
            <a:headEnd type="none" w="med" len="med"/>
            <a:tailEnd type="none" w="med" len="med"/>
          </a:ln>
        </p:spPr>
      </p:cxnSp>
      <p:sp>
        <p:nvSpPr>
          <p:cNvPr id="8" name="Google Shape;244;p18">
            <a:extLst>
              <a:ext uri="{FF2B5EF4-FFF2-40B4-BE49-F238E27FC236}">
                <a16:creationId xmlns:a16="http://schemas.microsoft.com/office/drawing/2014/main" id="{95B0834B-F3C4-416E-48CA-511594D9EA28}"/>
              </a:ext>
            </a:extLst>
          </p:cNvPr>
          <p:cNvSpPr txBox="1"/>
          <p:nvPr/>
        </p:nvSpPr>
        <p:spPr>
          <a:xfrm>
            <a:off x="659960" y="1875121"/>
            <a:ext cx="1493867" cy="1233611"/>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it-IT" sz="1200" dirty="0">
                <a:latin typeface="Roboto"/>
                <a:ea typeface="Roboto"/>
                <a:cs typeface="Roboto"/>
                <a:sym typeface="Roboto"/>
              </a:rPr>
              <a:t>Selezione degli Hard Disk con il maggior numero di fallimenti raggruppati per </a:t>
            </a:r>
            <a:r>
              <a:rPr lang="it-IT" sz="1200" dirty="0" err="1">
                <a:latin typeface="Roboto"/>
                <a:ea typeface="Roboto"/>
                <a:cs typeface="Roboto"/>
                <a:sym typeface="Roboto"/>
              </a:rPr>
              <a:t>vault</a:t>
            </a:r>
            <a:endParaRPr sz="1200" dirty="0">
              <a:latin typeface="Roboto"/>
              <a:ea typeface="Roboto"/>
              <a:cs typeface="Roboto"/>
              <a:sym typeface="Roboto"/>
            </a:endParaRPr>
          </a:p>
        </p:txBody>
      </p:sp>
      <p:grpSp>
        <p:nvGrpSpPr>
          <p:cNvPr id="9" name="Gruppo 8">
            <a:extLst>
              <a:ext uri="{FF2B5EF4-FFF2-40B4-BE49-F238E27FC236}">
                <a16:creationId xmlns:a16="http://schemas.microsoft.com/office/drawing/2014/main" id="{B54675E8-FC46-9B2B-FE9F-FAC850283072}"/>
              </a:ext>
            </a:extLst>
          </p:cNvPr>
          <p:cNvGrpSpPr/>
          <p:nvPr/>
        </p:nvGrpSpPr>
        <p:grpSpPr>
          <a:xfrm>
            <a:off x="2209711" y="1427193"/>
            <a:ext cx="594300" cy="594300"/>
            <a:chOff x="1715700" y="1553951"/>
            <a:chExt cx="594300" cy="594300"/>
          </a:xfrm>
          <a:solidFill>
            <a:srgbClr val="FF0000"/>
          </a:solidFill>
        </p:grpSpPr>
        <p:sp>
          <p:nvSpPr>
            <p:cNvPr id="10" name="Google Shape;216;p18">
              <a:extLst>
                <a:ext uri="{FF2B5EF4-FFF2-40B4-BE49-F238E27FC236}">
                  <a16:creationId xmlns:a16="http://schemas.microsoft.com/office/drawing/2014/main" id="{6225C73D-572E-8069-3D83-240F00793F99}"/>
                </a:ext>
              </a:extLst>
            </p:cNvPr>
            <p:cNvSpPr/>
            <p:nvPr/>
          </p:nvSpPr>
          <p:spPr>
            <a:xfrm>
              <a:off x="1715700" y="1553951"/>
              <a:ext cx="594300" cy="5943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607;p27">
              <a:extLst>
                <a:ext uri="{FF2B5EF4-FFF2-40B4-BE49-F238E27FC236}">
                  <a16:creationId xmlns:a16="http://schemas.microsoft.com/office/drawing/2014/main" id="{C81E3B9A-63C6-DC58-E025-3526C8A920F0}"/>
                </a:ext>
              </a:extLst>
            </p:cNvPr>
            <p:cNvGrpSpPr/>
            <p:nvPr/>
          </p:nvGrpSpPr>
          <p:grpSpPr>
            <a:xfrm>
              <a:off x="1853381" y="1680343"/>
              <a:ext cx="374610" cy="341515"/>
              <a:chOff x="946175" y="3253275"/>
              <a:chExt cx="298550" cy="296150"/>
            </a:xfrm>
            <a:grpFill/>
          </p:grpSpPr>
          <p:sp>
            <p:nvSpPr>
              <p:cNvPr id="12" name="Google Shape;608;p27">
                <a:extLst>
                  <a:ext uri="{FF2B5EF4-FFF2-40B4-BE49-F238E27FC236}">
                    <a16:creationId xmlns:a16="http://schemas.microsoft.com/office/drawing/2014/main" id="{017CC4D0-F3C8-A5C4-67BA-095B5438FC94}"/>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09;p27">
                <a:extLst>
                  <a:ext uri="{FF2B5EF4-FFF2-40B4-BE49-F238E27FC236}">
                    <a16:creationId xmlns:a16="http://schemas.microsoft.com/office/drawing/2014/main" id="{EB0ABBDA-E8BA-0843-7789-40108103005C}"/>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10;p27">
                <a:extLst>
                  <a:ext uri="{FF2B5EF4-FFF2-40B4-BE49-F238E27FC236}">
                    <a16:creationId xmlns:a16="http://schemas.microsoft.com/office/drawing/2014/main" id="{5A662F6F-D5F1-7525-0C45-CB935EAC32E9}"/>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11;p27">
                <a:extLst>
                  <a:ext uri="{FF2B5EF4-FFF2-40B4-BE49-F238E27FC236}">
                    <a16:creationId xmlns:a16="http://schemas.microsoft.com/office/drawing/2014/main" id="{D169B5E0-0B5C-A0DA-D591-B2DA0A684077}"/>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612;p27">
                <a:extLst>
                  <a:ext uri="{FF2B5EF4-FFF2-40B4-BE49-F238E27FC236}">
                    <a16:creationId xmlns:a16="http://schemas.microsoft.com/office/drawing/2014/main" id="{FDB560DC-21BA-CAD3-2160-5C378E5ADCDF}"/>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 name="Google Shape;607;p27">
            <a:extLst>
              <a:ext uri="{FF2B5EF4-FFF2-40B4-BE49-F238E27FC236}">
                <a16:creationId xmlns:a16="http://schemas.microsoft.com/office/drawing/2014/main" id="{83492D3D-B7DA-4DF0-7EBE-26AFB4B98A63}"/>
              </a:ext>
            </a:extLst>
          </p:cNvPr>
          <p:cNvGrpSpPr/>
          <p:nvPr/>
        </p:nvGrpSpPr>
        <p:grpSpPr>
          <a:xfrm>
            <a:off x="2347392" y="1570221"/>
            <a:ext cx="382256" cy="332078"/>
            <a:chOff x="946175" y="3253275"/>
            <a:chExt cx="298550" cy="296150"/>
          </a:xfrm>
        </p:grpSpPr>
        <p:sp>
          <p:nvSpPr>
            <p:cNvPr id="18" name="Google Shape;608;p27">
              <a:extLst>
                <a:ext uri="{FF2B5EF4-FFF2-40B4-BE49-F238E27FC236}">
                  <a16:creationId xmlns:a16="http://schemas.microsoft.com/office/drawing/2014/main" id="{217855BC-CB0C-3487-BD80-1A62FF5023CD}"/>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09;p27">
              <a:extLst>
                <a:ext uri="{FF2B5EF4-FFF2-40B4-BE49-F238E27FC236}">
                  <a16:creationId xmlns:a16="http://schemas.microsoft.com/office/drawing/2014/main" id="{770625AB-D03D-E6BF-97FA-8CDE6979B896}"/>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10;p27">
              <a:extLst>
                <a:ext uri="{FF2B5EF4-FFF2-40B4-BE49-F238E27FC236}">
                  <a16:creationId xmlns:a16="http://schemas.microsoft.com/office/drawing/2014/main" id="{FDE6BC92-E3F6-E522-8E43-D03EE90C769E}"/>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11;p27">
              <a:extLst>
                <a:ext uri="{FF2B5EF4-FFF2-40B4-BE49-F238E27FC236}">
                  <a16:creationId xmlns:a16="http://schemas.microsoft.com/office/drawing/2014/main" id="{CA27C55B-B07E-5D6E-F658-9984819B3F97}"/>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612;p27">
              <a:extLst>
                <a:ext uri="{FF2B5EF4-FFF2-40B4-BE49-F238E27FC236}">
                  <a16:creationId xmlns:a16="http://schemas.microsoft.com/office/drawing/2014/main" id="{5D28F75C-9D00-7FF0-CF19-DEF6C88907FC}"/>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 name="Google Shape;215;p18">
            <a:extLst>
              <a:ext uri="{FF2B5EF4-FFF2-40B4-BE49-F238E27FC236}">
                <a16:creationId xmlns:a16="http://schemas.microsoft.com/office/drawing/2014/main" id="{F41CC303-C2C2-40F0-0263-B2A40D76BDDE}"/>
              </a:ext>
            </a:extLst>
          </p:cNvPr>
          <p:cNvCxnSpPr>
            <a:cxnSpLocks/>
            <a:endCxn id="25" idx="6"/>
          </p:cNvCxnSpPr>
          <p:nvPr/>
        </p:nvCxnSpPr>
        <p:spPr>
          <a:xfrm rot="10800000" flipV="1">
            <a:off x="2218509" y="3403108"/>
            <a:ext cx="2204808" cy="246535"/>
          </a:xfrm>
          <a:prstGeom prst="bentConnector3">
            <a:avLst>
              <a:gd name="adj1" fmla="val 50000"/>
            </a:avLst>
          </a:prstGeom>
          <a:ln>
            <a:solidFill>
              <a:srgbClr val="002060"/>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grpSp>
        <p:nvGrpSpPr>
          <p:cNvPr id="24" name="Gruppo 23">
            <a:extLst>
              <a:ext uri="{FF2B5EF4-FFF2-40B4-BE49-F238E27FC236}">
                <a16:creationId xmlns:a16="http://schemas.microsoft.com/office/drawing/2014/main" id="{6A421E7B-1C5F-4A88-4AE5-9CA0721C7AFA}"/>
              </a:ext>
            </a:extLst>
          </p:cNvPr>
          <p:cNvGrpSpPr/>
          <p:nvPr/>
        </p:nvGrpSpPr>
        <p:grpSpPr>
          <a:xfrm>
            <a:off x="1624209" y="3352494"/>
            <a:ext cx="594300" cy="594300"/>
            <a:chOff x="1963141" y="3688887"/>
            <a:chExt cx="594300" cy="594300"/>
          </a:xfrm>
          <a:solidFill>
            <a:srgbClr val="002060"/>
          </a:solidFill>
        </p:grpSpPr>
        <p:sp>
          <p:nvSpPr>
            <p:cNvPr id="25" name="Google Shape;216;p18">
              <a:extLst>
                <a:ext uri="{FF2B5EF4-FFF2-40B4-BE49-F238E27FC236}">
                  <a16:creationId xmlns:a16="http://schemas.microsoft.com/office/drawing/2014/main" id="{2A4DCD8E-65E8-0E27-AB7B-F9A781B074F4}"/>
                </a:ext>
              </a:extLst>
            </p:cNvPr>
            <p:cNvSpPr/>
            <p:nvPr/>
          </p:nvSpPr>
          <p:spPr>
            <a:xfrm>
              <a:off x="1963141" y="3688887"/>
              <a:ext cx="594300" cy="5943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607;p27">
              <a:extLst>
                <a:ext uri="{FF2B5EF4-FFF2-40B4-BE49-F238E27FC236}">
                  <a16:creationId xmlns:a16="http://schemas.microsoft.com/office/drawing/2014/main" id="{EFEA6F6A-2DB6-2C41-8B38-A514A6A6C231}"/>
                </a:ext>
              </a:extLst>
            </p:cNvPr>
            <p:cNvGrpSpPr/>
            <p:nvPr/>
          </p:nvGrpSpPr>
          <p:grpSpPr>
            <a:xfrm>
              <a:off x="2118149" y="3819688"/>
              <a:ext cx="374610" cy="341515"/>
              <a:chOff x="946175" y="3253275"/>
              <a:chExt cx="298550" cy="296150"/>
            </a:xfrm>
            <a:grpFill/>
          </p:grpSpPr>
          <p:sp>
            <p:nvSpPr>
              <p:cNvPr id="27" name="Google Shape;608;p27">
                <a:extLst>
                  <a:ext uri="{FF2B5EF4-FFF2-40B4-BE49-F238E27FC236}">
                    <a16:creationId xmlns:a16="http://schemas.microsoft.com/office/drawing/2014/main" id="{6318945E-0B34-B88A-2D8D-7264808B803E}"/>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09;p27">
                <a:extLst>
                  <a:ext uri="{FF2B5EF4-FFF2-40B4-BE49-F238E27FC236}">
                    <a16:creationId xmlns:a16="http://schemas.microsoft.com/office/drawing/2014/main" id="{19E4A292-F651-7D44-FFF9-E9E64B7C2D1F}"/>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10;p27">
                <a:extLst>
                  <a:ext uri="{FF2B5EF4-FFF2-40B4-BE49-F238E27FC236}">
                    <a16:creationId xmlns:a16="http://schemas.microsoft.com/office/drawing/2014/main" id="{2265D75A-5B1E-BE75-A3BA-0FC7E6177B87}"/>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11;p27">
                <a:extLst>
                  <a:ext uri="{FF2B5EF4-FFF2-40B4-BE49-F238E27FC236}">
                    <a16:creationId xmlns:a16="http://schemas.microsoft.com/office/drawing/2014/main" id="{65D2C3B6-7718-D029-1C0E-DB41F82CF48D}"/>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612;p27">
                <a:extLst>
                  <a:ext uri="{FF2B5EF4-FFF2-40B4-BE49-F238E27FC236}">
                    <a16:creationId xmlns:a16="http://schemas.microsoft.com/office/drawing/2014/main" id="{1E7B119D-38AD-F29F-6192-085DBCBC56C2}"/>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 name="Google Shape;607;p27">
            <a:extLst>
              <a:ext uri="{FF2B5EF4-FFF2-40B4-BE49-F238E27FC236}">
                <a16:creationId xmlns:a16="http://schemas.microsoft.com/office/drawing/2014/main" id="{EB733618-597C-019A-F2AF-B5FF13E4A551}"/>
              </a:ext>
            </a:extLst>
          </p:cNvPr>
          <p:cNvGrpSpPr/>
          <p:nvPr/>
        </p:nvGrpSpPr>
        <p:grpSpPr>
          <a:xfrm>
            <a:off x="1764559" y="3482271"/>
            <a:ext cx="382256" cy="332078"/>
            <a:chOff x="946175" y="3253275"/>
            <a:chExt cx="298550" cy="296150"/>
          </a:xfrm>
        </p:grpSpPr>
        <p:sp>
          <p:nvSpPr>
            <p:cNvPr id="33" name="Google Shape;608;p27">
              <a:extLst>
                <a:ext uri="{FF2B5EF4-FFF2-40B4-BE49-F238E27FC236}">
                  <a16:creationId xmlns:a16="http://schemas.microsoft.com/office/drawing/2014/main" id="{13904177-26FB-993F-2273-8DE1BA09BBBA}"/>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09;p27">
              <a:extLst>
                <a:ext uri="{FF2B5EF4-FFF2-40B4-BE49-F238E27FC236}">
                  <a16:creationId xmlns:a16="http://schemas.microsoft.com/office/drawing/2014/main" id="{63BFCB5B-415A-B125-5EA4-67FA02C5F421}"/>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10;p27">
              <a:extLst>
                <a:ext uri="{FF2B5EF4-FFF2-40B4-BE49-F238E27FC236}">
                  <a16:creationId xmlns:a16="http://schemas.microsoft.com/office/drawing/2014/main" id="{80F575AD-EFA0-8E3C-1DEE-9DC2D69E68CB}"/>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11;p27">
              <a:extLst>
                <a:ext uri="{FF2B5EF4-FFF2-40B4-BE49-F238E27FC236}">
                  <a16:creationId xmlns:a16="http://schemas.microsoft.com/office/drawing/2014/main" id="{55AE3ACF-C637-88FB-F550-5122F250139A}"/>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612;p27">
              <a:extLst>
                <a:ext uri="{FF2B5EF4-FFF2-40B4-BE49-F238E27FC236}">
                  <a16:creationId xmlns:a16="http://schemas.microsoft.com/office/drawing/2014/main" id="{21C830E4-7ED2-C971-06E6-6AD744CF7445}"/>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1370;p39">
            <a:extLst>
              <a:ext uri="{FF2B5EF4-FFF2-40B4-BE49-F238E27FC236}">
                <a16:creationId xmlns:a16="http://schemas.microsoft.com/office/drawing/2014/main" id="{EF7E226A-A5CB-C7F8-28F0-88BCD8EE1F41}"/>
              </a:ext>
            </a:extLst>
          </p:cNvPr>
          <p:cNvSpPr txBox="1"/>
          <p:nvPr/>
        </p:nvSpPr>
        <p:spPr>
          <a:xfrm>
            <a:off x="311700" y="3347812"/>
            <a:ext cx="1227949" cy="472284"/>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t-IT" sz="1600" b="1" dirty="0">
                <a:latin typeface="Fira Sans Extra Condensed"/>
                <a:ea typeface="Fira Sans Extra Condensed"/>
                <a:cs typeface="Fira Sans Extra Condensed"/>
                <a:sym typeface="Fira Sans Extra Condensed"/>
              </a:rPr>
              <a:t>Ordinamento dei risultati</a:t>
            </a:r>
            <a:endParaRPr sz="1600" b="1" dirty="0">
              <a:latin typeface="Fira Sans Extra Condensed"/>
              <a:ea typeface="Fira Sans Extra Condensed"/>
              <a:cs typeface="Fira Sans Extra Condensed"/>
              <a:sym typeface="Fira Sans Extra Condensed"/>
            </a:endParaRPr>
          </a:p>
        </p:txBody>
      </p:sp>
      <p:sp>
        <p:nvSpPr>
          <p:cNvPr id="39" name="Google Shape;244;p18">
            <a:extLst>
              <a:ext uri="{FF2B5EF4-FFF2-40B4-BE49-F238E27FC236}">
                <a16:creationId xmlns:a16="http://schemas.microsoft.com/office/drawing/2014/main" id="{DE2158A2-3F0E-BFCC-A385-AACD760B81CF}"/>
              </a:ext>
            </a:extLst>
          </p:cNvPr>
          <p:cNvSpPr txBox="1"/>
          <p:nvPr/>
        </p:nvSpPr>
        <p:spPr>
          <a:xfrm>
            <a:off x="265407" y="3808767"/>
            <a:ext cx="1268627" cy="993691"/>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it-IT" sz="1200" dirty="0">
                <a:latin typeface="Roboto"/>
                <a:ea typeface="Roboto"/>
                <a:cs typeface="Roboto"/>
                <a:sym typeface="Roboto"/>
              </a:rPr>
              <a:t>Ordinamento in ordine discendente dei primi 10 valori utili</a:t>
            </a:r>
            <a:endParaRPr sz="1200" dirty="0">
              <a:latin typeface="Roboto"/>
              <a:ea typeface="Roboto"/>
              <a:cs typeface="Roboto"/>
              <a:sym typeface="Roboto"/>
            </a:endParaRPr>
          </a:p>
        </p:txBody>
      </p:sp>
      <p:sp>
        <p:nvSpPr>
          <p:cNvPr id="40" name="Google Shape;1370;p39">
            <a:extLst>
              <a:ext uri="{FF2B5EF4-FFF2-40B4-BE49-F238E27FC236}">
                <a16:creationId xmlns:a16="http://schemas.microsoft.com/office/drawing/2014/main" id="{F537CEA7-3FAC-719E-1ACA-5AD08BB66ED1}"/>
              </a:ext>
            </a:extLst>
          </p:cNvPr>
          <p:cNvSpPr txBox="1"/>
          <p:nvPr/>
        </p:nvSpPr>
        <p:spPr>
          <a:xfrm>
            <a:off x="463927" y="1541092"/>
            <a:ext cx="1689900" cy="224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t-IT" sz="1600" b="1" dirty="0">
                <a:latin typeface="Fira Sans Extra Condensed"/>
                <a:ea typeface="Fira Sans Extra Condensed"/>
                <a:cs typeface="Fira Sans Extra Condensed"/>
                <a:sym typeface="Fira Sans Extra Condensed"/>
              </a:rPr>
              <a:t>Classifica dei fallimenti</a:t>
            </a:r>
            <a:endParaRPr sz="1600" b="1" dirty="0">
              <a:latin typeface="Fira Sans Extra Condensed"/>
              <a:ea typeface="Fira Sans Extra Condensed"/>
              <a:cs typeface="Fira Sans Extra Condensed"/>
              <a:sym typeface="Fira Sans Extra Condensed"/>
            </a:endParaRPr>
          </a:p>
        </p:txBody>
      </p:sp>
      <p:sp>
        <p:nvSpPr>
          <p:cNvPr id="48" name="Google Shape;1485;p42">
            <a:extLst>
              <a:ext uri="{FF2B5EF4-FFF2-40B4-BE49-F238E27FC236}">
                <a16:creationId xmlns:a16="http://schemas.microsoft.com/office/drawing/2014/main" id="{A07AEB3B-F0FB-8D76-E597-11BC47869272}"/>
              </a:ext>
            </a:extLst>
          </p:cNvPr>
          <p:cNvSpPr/>
          <p:nvPr/>
        </p:nvSpPr>
        <p:spPr>
          <a:xfrm>
            <a:off x="243566" y="269223"/>
            <a:ext cx="2966759" cy="692122"/>
          </a:xfrm>
          <a:prstGeom prst="roundRect">
            <a:avLst>
              <a:gd name="adj" fmla="val 50000"/>
            </a:avLst>
          </a:prstGeom>
          <a:solidFill>
            <a:srgbClr val="D55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09;p42">
            <a:extLst>
              <a:ext uri="{FF2B5EF4-FFF2-40B4-BE49-F238E27FC236}">
                <a16:creationId xmlns:a16="http://schemas.microsoft.com/office/drawing/2014/main" id="{037D60A7-F835-3A09-4FC7-EAF6384DF2F8}"/>
              </a:ext>
            </a:extLst>
          </p:cNvPr>
          <p:cNvSpPr txBox="1"/>
          <p:nvPr/>
        </p:nvSpPr>
        <p:spPr>
          <a:xfrm>
            <a:off x="924908" y="305331"/>
            <a:ext cx="1581584" cy="54555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bg1"/>
                </a:solidFill>
                <a:latin typeface="Fira Sans Extra Condensed"/>
                <a:ea typeface="Fira Sans Extra Condensed"/>
                <a:cs typeface="Fira Sans Extra Condensed"/>
                <a:sym typeface="Fira Sans Extra Condensed"/>
              </a:rPr>
              <a:t>Query 2</a:t>
            </a:r>
            <a:endParaRPr sz="1600" b="1" dirty="0">
              <a:solidFill>
                <a:schemeClr val="bg1"/>
              </a:solidFill>
              <a:latin typeface="Fira Sans Extra Condensed"/>
              <a:ea typeface="Fira Sans Extra Condensed"/>
              <a:cs typeface="Fira Sans Extra Condensed"/>
              <a:sym typeface="Fira Sans Extra Condensed"/>
            </a:endParaRPr>
          </a:p>
        </p:txBody>
      </p:sp>
      <p:sp>
        <p:nvSpPr>
          <p:cNvPr id="50" name="Google Shape;1485;p42">
            <a:extLst>
              <a:ext uri="{FF2B5EF4-FFF2-40B4-BE49-F238E27FC236}">
                <a16:creationId xmlns:a16="http://schemas.microsoft.com/office/drawing/2014/main" id="{FD080938-4DCD-A99D-90EE-975C10C35947}"/>
              </a:ext>
            </a:extLst>
          </p:cNvPr>
          <p:cNvSpPr/>
          <p:nvPr/>
        </p:nvSpPr>
        <p:spPr>
          <a:xfrm>
            <a:off x="243566" y="997453"/>
            <a:ext cx="2313875" cy="223087"/>
          </a:xfrm>
          <a:prstGeom prst="roundRect">
            <a:avLst>
              <a:gd name="adj" fmla="val 5000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09;p42">
            <a:extLst>
              <a:ext uri="{FF2B5EF4-FFF2-40B4-BE49-F238E27FC236}">
                <a16:creationId xmlns:a16="http://schemas.microsoft.com/office/drawing/2014/main" id="{4725C1F8-8DDB-FE08-6D0D-F5D104D1E7B3}"/>
              </a:ext>
            </a:extLst>
          </p:cNvPr>
          <p:cNvSpPr txBox="1"/>
          <p:nvPr/>
        </p:nvSpPr>
        <p:spPr>
          <a:xfrm>
            <a:off x="157665" y="1025525"/>
            <a:ext cx="2439077" cy="16022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Fira Sans Extra Condensed"/>
                <a:ea typeface="Fira Sans Extra Condensed"/>
                <a:cs typeface="Fira Sans Extra Condensed"/>
                <a:sym typeface="Fira Sans Extra Condensed"/>
              </a:rPr>
              <a:t>2.2.2 Implementazione SQL</a:t>
            </a:r>
            <a:endParaRPr sz="1000" b="1" dirty="0">
              <a:solidFill>
                <a:schemeClr val="lt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2952953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magine 7" descr="Immagine che contiene diagramma, testo, linea, Parallelo&#10;&#10;Descrizione generata automaticamente">
            <a:extLst>
              <a:ext uri="{FF2B5EF4-FFF2-40B4-BE49-F238E27FC236}">
                <a16:creationId xmlns:a16="http://schemas.microsoft.com/office/drawing/2014/main" id="{3CF5184B-AFC2-7B18-B293-3BB282D17E7B}"/>
              </a:ext>
            </a:extLst>
          </p:cNvPr>
          <p:cNvPicPr>
            <a:picLocks noChangeAspect="1"/>
          </p:cNvPicPr>
          <p:nvPr/>
        </p:nvPicPr>
        <p:blipFill>
          <a:blip r:embed="rId2"/>
          <a:stretch>
            <a:fillRect/>
          </a:stretch>
        </p:blipFill>
        <p:spPr>
          <a:xfrm>
            <a:off x="1264633" y="1187348"/>
            <a:ext cx="6614733" cy="3779848"/>
          </a:xfrm>
          <a:prstGeom prst="rect">
            <a:avLst/>
          </a:prstGeom>
        </p:spPr>
      </p:pic>
      <p:sp>
        <p:nvSpPr>
          <p:cNvPr id="11" name="Google Shape;1485;p42">
            <a:extLst>
              <a:ext uri="{FF2B5EF4-FFF2-40B4-BE49-F238E27FC236}">
                <a16:creationId xmlns:a16="http://schemas.microsoft.com/office/drawing/2014/main" id="{0EC120B0-691E-7DCE-7B7F-EE2FA3FE4CCB}"/>
              </a:ext>
            </a:extLst>
          </p:cNvPr>
          <p:cNvSpPr/>
          <p:nvPr/>
        </p:nvSpPr>
        <p:spPr>
          <a:xfrm>
            <a:off x="243566" y="269223"/>
            <a:ext cx="2966759" cy="692122"/>
          </a:xfrm>
          <a:prstGeom prst="roundRect">
            <a:avLst>
              <a:gd name="adj" fmla="val 50000"/>
            </a:avLst>
          </a:prstGeom>
          <a:solidFill>
            <a:srgbClr val="D55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09;p42">
            <a:extLst>
              <a:ext uri="{FF2B5EF4-FFF2-40B4-BE49-F238E27FC236}">
                <a16:creationId xmlns:a16="http://schemas.microsoft.com/office/drawing/2014/main" id="{B83F0E6A-79DF-4E6C-C538-CB096D652D14}"/>
              </a:ext>
            </a:extLst>
          </p:cNvPr>
          <p:cNvSpPr txBox="1"/>
          <p:nvPr/>
        </p:nvSpPr>
        <p:spPr>
          <a:xfrm>
            <a:off x="924908" y="305331"/>
            <a:ext cx="1581584" cy="54555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bg1"/>
                </a:solidFill>
                <a:latin typeface="Fira Sans Extra Condensed"/>
                <a:ea typeface="Fira Sans Extra Condensed"/>
                <a:cs typeface="Fira Sans Extra Condensed"/>
                <a:sym typeface="Fira Sans Extra Condensed"/>
              </a:rPr>
              <a:t>Query 2</a:t>
            </a:r>
            <a:endParaRPr sz="1600" b="1" dirty="0">
              <a:solidFill>
                <a:schemeClr val="bg1"/>
              </a:solidFill>
              <a:latin typeface="Fira Sans Extra Condensed"/>
              <a:ea typeface="Fira Sans Extra Condensed"/>
              <a:cs typeface="Fira Sans Extra Condensed"/>
              <a:sym typeface="Fira Sans Extra Condensed"/>
            </a:endParaRPr>
          </a:p>
        </p:txBody>
      </p:sp>
      <p:sp>
        <p:nvSpPr>
          <p:cNvPr id="13" name="Google Shape;1485;p42">
            <a:extLst>
              <a:ext uri="{FF2B5EF4-FFF2-40B4-BE49-F238E27FC236}">
                <a16:creationId xmlns:a16="http://schemas.microsoft.com/office/drawing/2014/main" id="{6C4DB1E6-6626-0EBE-0148-056FEAADD63B}"/>
              </a:ext>
            </a:extLst>
          </p:cNvPr>
          <p:cNvSpPr/>
          <p:nvPr/>
        </p:nvSpPr>
        <p:spPr>
          <a:xfrm>
            <a:off x="243566" y="997453"/>
            <a:ext cx="2313875" cy="223087"/>
          </a:xfrm>
          <a:prstGeom prst="roundRect">
            <a:avLst>
              <a:gd name="adj" fmla="val 5000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09;p42">
            <a:extLst>
              <a:ext uri="{FF2B5EF4-FFF2-40B4-BE49-F238E27FC236}">
                <a16:creationId xmlns:a16="http://schemas.microsoft.com/office/drawing/2014/main" id="{3AF11B01-D853-FA69-9F3D-5031E7021AE3}"/>
              </a:ext>
            </a:extLst>
          </p:cNvPr>
          <p:cNvSpPr txBox="1"/>
          <p:nvPr/>
        </p:nvSpPr>
        <p:spPr>
          <a:xfrm>
            <a:off x="157665" y="1025525"/>
            <a:ext cx="2439077" cy="16022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Fira Sans Extra Condensed"/>
                <a:ea typeface="Fira Sans Extra Condensed"/>
                <a:cs typeface="Fira Sans Extra Condensed"/>
                <a:sym typeface="Fira Sans Extra Condensed"/>
              </a:rPr>
              <a:t>2.3 DAG</a:t>
            </a:r>
            <a:endParaRPr sz="1000" b="1" dirty="0">
              <a:solidFill>
                <a:schemeClr val="lt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552887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85;p42">
            <a:extLst>
              <a:ext uri="{FF2B5EF4-FFF2-40B4-BE49-F238E27FC236}">
                <a16:creationId xmlns:a16="http://schemas.microsoft.com/office/drawing/2014/main" id="{213143C9-F5A1-1F8F-E929-FE6750B92691}"/>
              </a:ext>
            </a:extLst>
          </p:cNvPr>
          <p:cNvSpPr/>
          <p:nvPr/>
        </p:nvSpPr>
        <p:spPr>
          <a:xfrm>
            <a:off x="243566" y="269223"/>
            <a:ext cx="2966759" cy="692122"/>
          </a:xfrm>
          <a:prstGeom prst="roundRect">
            <a:avLst>
              <a:gd name="adj" fmla="val 50000"/>
            </a:avLst>
          </a:prstGeom>
          <a:solidFill>
            <a:srgbClr val="D55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509;p42">
            <a:extLst>
              <a:ext uri="{FF2B5EF4-FFF2-40B4-BE49-F238E27FC236}">
                <a16:creationId xmlns:a16="http://schemas.microsoft.com/office/drawing/2014/main" id="{4B60F516-44B0-15CB-9F44-1828BED44278}"/>
              </a:ext>
            </a:extLst>
          </p:cNvPr>
          <p:cNvSpPr txBox="1"/>
          <p:nvPr/>
        </p:nvSpPr>
        <p:spPr>
          <a:xfrm>
            <a:off x="924908" y="305331"/>
            <a:ext cx="1581584" cy="54555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bg1"/>
                </a:solidFill>
                <a:latin typeface="Fira Sans Extra Condensed"/>
                <a:ea typeface="Fira Sans Extra Condensed"/>
                <a:cs typeface="Fira Sans Extra Condensed"/>
                <a:sym typeface="Fira Sans Extra Condensed"/>
              </a:rPr>
              <a:t>Query 2</a:t>
            </a:r>
            <a:endParaRPr sz="1600" b="1" dirty="0">
              <a:solidFill>
                <a:schemeClr val="bg1"/>
              </a:solidFill>
              <a:latin typeface="Fira Sans Extra Condensed"/>
              <a:ea typeface="Fira Sans Extra Condensed"/>
              <a:cs typeface="Fira Sans Extra Condensed"/>
              <a:sym typeface="Fira Sans Extra Condensed"/>
            </a:endParaRPr>
          </a:p>
        </p:txBody>
      </p:sp>
      <p:sp>
        <p:nvSpPr>
          <p:cNvPr id="4" name="Google Shape;1485;p42">
            <a:extLst>
              <a:ext uri="{FF2B5EF4-FFF2-40B4-BE49-F238E27FC236}">
                <a16:creationId xmlns:a16="http://schemas.microsoft.com/office/drawing/2014/main" id="{849CB72E-BC9A-FB0C-9AD4-DDBB09E7BD08}"/>
              </a:ext>
            </a:extLst>
          </p:cNvPr>
          <p:cNvSpPr/>
          <p:nvPr/>
        </p:nvSpPr>
        <p:spPr>
          <a:xfrm>
            <a:off x="243566" y="997453"/>
            <a:ext cx="2313875" cy="223087"/>
          </a:xfrm>
          <a:prstGeom prst="roundRect">
            <a:avLst>
              <a:gd name="adj" fmla="val 5000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09;p42">
            <a:extLst>
              <a:ext uri="{FF2B5EF4-FFF2-40B4-BE49-F238E27FC236}">
                <a16:creationId xmlns:a16="http://schemas.microsoft.com/office/drawing/2014/main" id="{663BE481-71E5-B0FF-768F-0C37144449CB}"/>
              </a:ext>
            </a:extLst>
          </p:cNvPr>
          <p:cNvSpPr txBox="1"/>
          <p:nvPr/>
        </p:nvSpPr>
        <p:spPr>
          <a:xfrm>
            <a:off x="157665" y="1025525"/>
            <a:ext cx="2439077" cy="160220"/>
          </a:xfrm>
          <a:prstGeom prst="rect">
            <a:avLst/>
          </a:prstGeom>
          <a:noFill/>
          <a:ln>
            <a:noFill/>
          </a:ln>
        </p:spPr>
        <p:txBody>
          <a:bodyPr spcFirstLastPara="1" wrap="square" lIns="91425" tIns="91425" rIns="91425" bIns="91425" anchor="ctr" anchorCtr="0">
            <a:noAutofit/>
          </a:bodyPr>
          <a:lstStyle/>
          <a:p>
            <a:pPr lvl="0" algn="ctr"/>
            <a:r>
              <a:rPr lang="en" sz="1000" b="1" dirty="0">
                <a:solidFill>
                  <a:schemeClr val="lt1"/>
                </a:solidFill>
                <a:latin typeface="Fira Sans Extra Condensed"/>
                <a:ea typeface="Fira Sans Extra Condensed"/>
                <a:cs typeface="Fira Sans Extra Condensed"/>
                <a:sym typeface="Fira Sans Extra Condensed"/>
              </a:rPr>
              <a:t>2.4 Risultati</a:t>
            </a:r>
            <a:endParaRPr sz="1000" b="1" dirty="0">
              <a:solidFill>
                <a:schemeClr val="lt1"/>
              </a:solidFill>
              <a:latin typeface="Fira Sans Extra Condensed"/>
              <a:ea typeface="Fira Sans Extra Condensed"/>
              <a:cs typeface="Fira Sans Extra Condensed"/>
              <a:sym typeface="Fira Sans Extra Condensed"/>
            </a:endParaRPr>
          </a:p>
        </p:txBody>
      </p:sp>
      <p:pic>
        <p:nvPicPr>
          <p:cNvPr id="8" name="Immagine 7" descr="Immagine che contiene testo, schermata, Carattere, numero&#10;&#10;Descrizione generata automaticamente">
            <a:extLst>
              <a:ext uri="{FF2B5EF4-FFF2-40B4-BE49-F238E27FC236}">
                <a16:creationId xmlns:a16="http://schemas.microsoft.com/office/drawing/2014/main" id="{DF1A3207-9553-932E-E0EF-A653E3D24B8D}"/>
              </a:ext>
            </a:extLst>
          </p:cNvPr>
          <p:cNvPicPr>
            <a:picLocks noChangeAspect="1"/>
          </p:cNvPicPr>
          <p:nvPr/>
        </p:nvPicPr>
        <p:blipFill>
          <a:blip r:embed="rId2"/>
          <a:stretch>
            <a:fillRect/>
          </a:stretch>
        </p:blipFill>
        <p:spPr>
          <a:xfrm>
            <a:off x="196020" y="1538440"/>
            <a:ext cx="4181242" cy="2090621"/>
          </a:xfrm>
          <a:prstGeom prst="rect">
            <a:avLst/>
          </a:prstGeom>
          <a:ln>
            <a:noFill/>
          </a:ln>
          <a:effectLst>
            <a:outerShdw blurRad="292100" dist="139700" dir="2700000" algn="tl" rotWithShape="0">
              <a:srgbClr val="333333">
                <a:alpha val="65000"/>
              </a:srgbClr>
            </a:outerShdw>
          </a:effectLst>
        </p:spPr>
      </p:pic>
      <p:pic>
        <p:nvPicPr>
          <p:cNvPr id="10" name="Immagine 9" descr="Immagine che contiene testo, schermata, Carattere, numero&#10;&#10;Descrizione generata automaticamente">
            <a:extLst>
              <a:ext uri="{FF2B5EF4-FFF2-40B4-BE49-F238E27FC236}">
                <a16:creationId xmlns:a16="http://schemas.microsoft.com/office/drawing/2014/main" id="{3A175BDC-2EEE-02E7-206F-E8E3C4EBD756}"/>
              </a:ext>
            </a:extLst>
          </p:cNvPr>
          <p:cNvPicPr>
            <a:picLocks noChangeAspect="1"/>
          </p:cNvPicPr>
          <p:nvPr/>
        </p:nvPicPr>
        <p:blipFill>
          <a:blip r:embed="rId3"/>
          <a:stretch>
            <a:fillRect/>
          </a:stretch>
        </p:blipFill>
        <p:spPr>
          <a:xfrm>
            <a:off x="3620429" y="2893982"/>
            <a:ext cx="5230433" cy="19514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54475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testo 2">
            <a:extLst>
              <a:ext uri="{FF2B5EF4-FFF2-40B4-BE49-F238E27FC236}">
                <a16:creationId xmlns:a16="http://schemas.microsoft.com/office/drawing/2014/main" id="{D99C45C8-B0F0-1626-4545-186C7C272994}"/>
              </a:ext>
            </a:extLst>
          </p:cNvPr>
          <p:cNvSpPr txBox="1">
            <a:spLocks/>
          </p:cNvSpPr>
          <p:nvPr/>
        </p:nvSpPr>
        <p:spPr>
          <a:xfrm>
            <a:off x="311700" y="1159910"/>
            <a:ext cx="85206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800" b="0" i="1" dirty="0">
                <a:effectLst/>
                <a:latin typeface="Linux Libertine"/>
                <a:ea typeface="Calibri" panose="020F0502020204030204" pitchFamily="34" charset="0"/>
              </a:rPr>
              <a:t>Calcolare il minimo, 25-esimo, 50-esimo, 75-esimo percentile e massimo delle ore di funzionamento (campo s9 power on hours) degli </a:t>
            </a:r>
            <a:r>
              <a:rPr lang="it-IT" sz="1800" b="0" i="1" dirty="0" err="1">
                <a:effectLst/>
                <a:latin typeface="Linux Libertine"/>
                <a:ea typeface="Calibri" panose="020F0502020204030204" pitchFamily="34" charset="0"/>
              </a:rPr>
              <a:t>hark</a:t>
            </a:r>
            <a:r>
              <a:rPr lang="it-IT" sz="1800" b="0" i="1" dirty="0">
                <a:effectLst/>
                <a:latin typeface="Linux Libertine"/>
                <a:ea typeface="Calibri" panose="020F0502020204030204" pitchFamily="34" charset="0"/>
              </a:rPr>
              <a:t> disk che hanno subito fallimenti e degli hard disk che non hanno subito fallimenti. Si presti attenzione, il campo s9 power on hours riporta un valore cumulativo, pertanto, le statistiche richieste dalla query devono far riferimento all’ultimo giorno utile di rilevazione per ogni specifico hard disk (si consideri l’uso del campo serial </a:t>
            </a:r>
            <a:r>
              <a:rPr lang="it-IT" sz="1800" b="0" i="1" dirty="0" err="1">
                <a:effectLst/>
                <a:latin typeface="Linux Libertine"/>
                <a:ea typeface="Calibri" panose="020F0502020204030204" pitchFamily="34" charset="0"/>
              </a:rPr>
              <a:t>number</a:t>
            </a:r>
            <a:r>
              <a:rPr lang="it-IT" sz="1800" b="0" i="1" dirty="0">
                <a:effectLst/>
                <a:latin typeface="Linux Libertine"/>
                <a:ea typeface="Calibri" panose="020F0502020204030204" pitchFamily="34" charset="0"/>
              </a:rPr>
              <a:t>). Nell’output indicare anche il numero totale di eventi utilizzati per il calcolo delle statistiche.</a:t>
            </a:r>
            <a:endParaRPr lang="it-IT" sz="1800" b="1" dirty="0">
              <a:effectLst/>
              <a:latin typeface="Linux Libertine"/>
              <a:ea typeface="Calibri" panose="020F0502020204030204" pitchFamily="34" charset="0"/>
            </a:endParaRPr>
          </a:p>
          <a:p>
            <a:endParaRPr lang="it-IT" dirty="0"/>
          </a:p>
        </p:txBody>
      </p:sp>
      <p:sp>
        <p:nvSpPr>
          <p:cNvPr id="5" name="Google Shape;1485;p42">
            <a:extLst>
              <a:ext uri="{FF2B5EF4-FFF2-40B4-BE49-F238E27FC236}">
                <a16:creationId xmlns:a16="http://schemas.microsoft.com/office/drawing/2014/main" id="{A153FE98-225D-4244-D6DA-5C2B9D1884B0}"/>
              </a:ext>
            </a:extLst>
          </p:cNvPr>
          <p:cNvSpPr/>
          <p:nvPr/>
        </p:nvSpPr>
        <p:spPr>
          <a:xfrm>
            <a:off x="504100" y="467788"/>
            <a:ext cx="4114800" cy="692122"/>
          </a:xfrm>
          <a:prstGeom prst="roundRect">
            <a:avLst>
              <a:gd name="adj" fmla="val 50000"/>
            </a:avLst>
          </a:prstGeom>
          <a:solidFill>
            <a:srgbClr val="FEFE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09;p42">
            <a:extLst>
              <a:ext uri="{FF2B5EF4-FFF2-40B4-BE49-F238E27FC236}">
                <a16:creationId xmlns:a16="http://schemas.microsoft.com/office/drawing/2014/main" id="{F494B539-3930-4E24-9808-C091FE72A468}"/>
              </a:ext>
            </a:extLst>
          </p:cNvPr>
          <p:cNvSpPr txBox="1"/>
          <p:nvPr/>
        </p:nvSpPr>
        <p:spPr>
          <a:xfrm>
            <a:off x="587299" y="457688"/>
            <a:ext cx="3865756" cy="69212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tx1"/>
                </a:solidFill>
                <a:latin typeface="Fira Sans Extra Condensed"/>
                <a:ea typeface="Fira Sans Extra Condensed"/>
                <a:cs typeface="Fira Sans Extra Condensed"/>
                <a:sym typeface="Fira Sans Extra Condensed"/>
              </a:rPr>
              <a:t>Query 3</a:t>
            </a:r>
            <a:endParaRPr sz="1600" b="1" dirty="0">
              <a:solidFill>
                <a:schemeClr val="tx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2848491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Google Shape;292;p19">
            <a:extLst>
              <a:ext uri="{FF2B5EF4-FFF2-40B4-BE49-F238E27FC236}">
                <a16:creationId xmlns:a16="http://schemas.microsoft.com/office/drawing/2014/main" id="{87259B6B-E110-62C7-6CBA-C58C3583615B}"/>
              </a:ext>
            </a:extLst>
          </p:cNvPr>
          <p:cNvSpPr/>
          <p:nvPr/>
        </p:nvSpPr>
        <p:spPr>
          <a:xfrm>
            <a:off x="1179078" y="1924173"/>
            <a:ext cx="1459500" cy="1464600"/>
          </a:xfrm>
          <a:prstGeom prst="roundRect">
            <a:avLst>
              <a:gd name="adj" fmla="val 50000"/>
            </a:avLst>
          </a:prstGeom>
          <a:solidFill>
            <a:srgbClr val="FF6969"/>
          </a:solidFill>
          <a:ln>
            <a:solidFill>
              <a:srgbClr val="DF5F6B"/>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Immagine 5" descr="Immagine che contiene Elementi grafici, creatività, arte, design&#10;&#10;Descrizione generata automaticamente con attendibilità media">
            <a:extLst>
              <a:ext uri="{FF2B5EF4-FFF2-40B4-BE49-F238E27FC236}">
                <a16:creationId xmlns:a16="http://schemas.microsoft.com/office/drawing/2014/main" id="{6CBFCA0C-AAD8-23D6-24D5-C96971F8DA4D}"/>
              </a:ext>
            </a:extLst>
          </p:cNvPr>
          <p:cNvPicPr>
            <a:picLocks noChangeAspect="1"/>
          </p:cNvPicPr>
          <p:nvPr/>
        </p:nvPicPr>
        <p:blipFill>
          <a:blip r:embed="rId2"/>
          <a:stretch>
            <a:fillRect/>
          </a:stretch>
        </p:blipFill>
        <p:spPr>
          <a:xfrm>
            <a:off x="1485590" y="2154220"/>
            <a:ext cx="877229" cy="877229"/>
          </a:xfrm>
          <a:prstGeom prst="rect">
            <a:avLst/>
          </a:prstGeom>
        </p:spPr>
      </p:pic>
      <p:sp>
        <p:nvSpPr>
          <p:cNvPr id="9" name="Google Shape;283;p19">
            <a:extLst>
              <a:ext uri="{FF2B5EF4-FFF2-40B4-BE49-F238E27FC236}">
                <a16:creationId xmlns:a16="http://schemas.microsoft.com/office/drawing/2014/main" id="{87B05469-C1C6-CF14-6E30-F50B8A51F57E}"/>
              </a:ext>
            </a:extLst>
          </p:cNvPr>
          <p:cNvSpPr/>
          <p:nvPr/>
        </p:nvSpPr>
        <p:spPr>
          <a:xfrm>
            <a:off x="6206603" y="1924173"/>
            <a:ext cx="1459500" cy="1464600"/>
          </a:xfrm>
          <a:prstGeom prst="roundRect">
            <a:avLst>
              <a:gd name="adj" fmla="val 50000"/>
            </a:avLst>
          </a:pr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4;p19">
            <a:extLst>
              <a:ext uri="{FF2B5EF4-FFF2-40B4-BE49-F238E27FC236}">
                <a16:creationId xmlns:a16="http://schemas.microsoft.com/office/drawing/2014/main" id="{6B6E6727-5187-2781-064C-7BDB249DB04D}"/>
              </a:ext>
            </a:extLst>
          </p:cNvPr>
          <p:cNvSpPr/>
          <p:nvPr/>
        </p:nvSpPr>
        <p:spPr>
          <a:xfrm>
            <a:off x="4548953" y="1924173"/>
            <a:ext cx="1459500" cy="1464600"/>
          </a:xfrm>
          <a:prstGeom prst="roundRect">
            <a:avLst>
              <a:gd name="adj" fmla="val 50000"/>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5;p19">
            <a:extLst>
              <a:ext uri="{FF2B5EF4-FFF2-40B4-BE49-F238E27FC236}">
                <a16:creationId xmlns:a16="http://schemas.microsoft.com/office/drawing/2014/main" id="{8DD20F3D-D7FA-7CBA-D1D1-2C97333E571B}"/>
              </a:ext>
            </a:extLst>
          </p:cNvPr>
          <p:cNvSpPr/>
          <p:nvPr/>
        </p:nvSpPr>
        <p:spPr>
          <a:xfrm>
            <a:off x="5870071" y="2259408"/>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6;p19">
            <a:extLst>
              <a:ext uri="{FF2B5EF4-FFF2-40B4-BE49-F238E27FC236}">
                <a16:creationId xmlns:a16="http://schemas.microsoft.com/office/drawing/2014/main" id="{6C23B75F-78C8-9D39-B63F-158611C3E400}"/>
              </a:ext>
            </a:extLst>
          </p:cNvPr>
          <p:cNvSpPr/>
          <p:nvPr/>
        </p:nvSpPr>
        <p:spPr>
          <a:xfrm>
            <a:off x="5684095" y="2259408"/>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rgbClr val="E25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7;p19">
            <a:extLst>
              <a:ext uri="{FF2B5EF4-FFF2-40B4-BE49-F238E27FC236}">
                <a16:creationId xmlns:a16="http://schemas.microsoft.com/office/drawing/2014/main" id="{7C543D4A-F1C2-A018-BDBD-E27420B3C2D0}"/>
              </a:ext>
            </a:extLst>
          </p:cNvPr>
          <p:cNvSpPr/>
          <p:nvPr/>
        </p:nvSpPr>
        <p:spPr>
          <a:xfrm>
            <a:off x="2857103" y="1924173"/>
            <a:ext cx="1459500" cy="1464600"/>
          </a:xfrm>
          <a:prstGeom prst="roundRect">
            <a:avLst>
              <a:gd name="adj" fmla="val 5000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8;p19">
            <a:extLst>
              <a:ext uri="{FF2B5EF4-FFF2-40B4-BE49-F238E27FC236}">
                <a16:creationId xmlns:a16="http://schemas.microsoft.com/office/drawing/2014/main" id="{36EC0B3A-A751-037A-7A73-F76F0E979D59}"/>
              </a:ext>
            </a:extLst>
          </p:cNvPr>
          <p:cNvSpPr/>
          <p:nvPr/>
        </p:nvSpPr>
        <p:spPr>
          <a:xfrm>
            <a:off x="4178221" y="2259408"/>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9;p19">
            <a:extLst>
              <a:ext uri="{FF2B5EF4-FFF2-40B4-BE49-F238E27FC236}">
                <a16:creationId xmlns:a16="http://schemas.microsoft.com/office/drawing/2014/main" id="{00B3B4AB-E35F-1C9E-8D2F-07FF383B501F}"/>
              </a:ext>
            </a:extLst>
          </p:cNvPr>
          <p:cNvSpPr/>
          <p:nvPr/>
        </p:nvSpPr>
        <p:spPr>
          <a:xfrm>
            <a:off x="3992245" y="2259408"/>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1;p19">
            <a:extLst>
              <a:ext uri="{FF2B5EF4-FFF2-40B4-BE49-F238E27FC236}">
                <a16:creationId xmlns:a16="http://schemas.microsoft.com/office/drawing/2014/main" id="{AC4F0F46-C439-FEBC-BA38-05EBA3D78597}"/>
              </a:ext>
            </a:extLst>
          </p:cNvPr>
          <p:cNvSpPr txBox="1"/>
          <p:nvPr/>
        </p:nvSpPr>
        <p:spPr>
          <a:xfrm>
            <a:off x="1179051" y="1219185"/>
            <a:ext cx="1459500" cy="705000"/>
          </a:xfrm>
          <a:prstGeom prst="rect">
            <a:avLst/>
          </a:prstGeom>
          <a:noFill/>
          <a:ln>
            <a:noFill/>
          </a:ln>
        </p:spPr>
        <p:txBody>
          <a:bodyPr spcFirstLastPara="1" wrap="square" lIns="228600" tIns="228600" rIns="228600" bIns="228600" anchor="ctr" anchorCtr="0">
            <a:noAutofit/>
          </a:bodyPr>
          <a:lstStyle/>
          <a:p>
            <a:pPr marL="0" lvl="0" indent="0" algn="ctr" rtl="0">
              <a:spcBef>
                <a:spcPts val="0"/>
              </a:spcBef>
              <a:spcAft>
                <a:spcPts val="0"/>
              </a:spcAft>
              <a:buNone/>
            </a:pPr>
            <a:r>
              <a:rPr lang="en" sz="1600" b="1" dirty="0">
                <a:latin typeface="Fira Sans Extra Condensed"/>
                <a:ea typeface="Fira Sans Extra Condensed"/>
                <a:cs typeface="Fira Sans Extra Condensed"/>
                <a:sym typeface="Fira Sans Extra Condensed"/>
              </a:rPr>
              <a:t>Obiettivi</a:t>
            </a:r>
            <a:endParaRPr sz="1600" b="1" dirty="0">
              <a:latin typeface="Fira Sans Extra Condensed"/>
              <a:ea typeface="Fira Sans Extra Condensed"/>
              <a:cs typeface="Fira Sans Extra Condensed"/>
              <a:sym typeface="Fira Sans Extra Condensed"/>
            </a:endParaRPr>
          </a:p>
        </p:txBody>
      </p:sp>
      <p:sp>
        <p:nvSpPr>
          <p:cNvPr id="18" name="Google Shape;293;p19">
            <a:extLst>
              <a:ext uri="{FF2B5EF4-FFF2-40B4-BE49-F238E27FC236}">
                <a16:creationId xmlns:a16="http://schemas.microsoft.com/office/drawing/2014/main" id="{0D651010-35FC-FE53-86C3-C73514281BBD}"/>
              </a:ext>
            </a:extLst>
          </p:cNvPr>
          <p:cNvSpPr/>
          <p:nvPr/>
        </p:nvSpPr>
        <p:spPr>
          <a:xfrm>
            <a:off x="2500196" y="2259408"/>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4;p19">
            <a:extLst>
              <a:ext uri="{FF2B5EF4-FFF2-40B4-BE49-F238E27FC236}">
                <a16:creationId xmlns:a16="http://schemas.microsoft.com/office/drawing/2014/main" id="{C313FBD1-7810-FC03-074E-1B9866B17062}"/>
              </a:ext>
            </a:extLst>
          </p:cNvPr>
          <p:cNvSpPr/>
          <p:nvPr/>
        </p:nvSpPr>
        <p:spPr>
          <a:xfrm>
            <a:off x="2314220" y="2259408"/>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95;p19">
            <a:extLst>
              <a:ext uri="{FF2B5EF4-FFF2-40B4-BE49-F238E27FC236}">
                <a16:creationId xmlns:a16="http://schemas.microsoft.com/office/drawing/2014/main" id="{7C1F440A-C04C-E866-EF76-1DD1F858FC4E}"/>
              </a:ext>
            </a:extLst>
          </p:cNvPr>
          <p:cNvSpPr txBox="1"/>
          <p:nvPr/>
        </p:nvSpPr>
        <p:spPr>
          <a:xfrm>
            <a:off x="1179176" y="3650085"/>
            <a:ext cx="1459500" cy="1169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dirty="0">
                <a:solidFill>
                  <a:schemeClr val="dk1"/>
                </a:solidFill>
                <a:latin typeface="Roboto"/>
                <a:ea typeface="Roboto"/>
                <a:cs typeface="Roboto"/>
                <a:sym typeface="Roboto"/>
              </a:rPr>
              <a:t>Analisi di dati forniti da Blackblaze relativi a fallimenti di Hard Disk</a:t>
            </a:r>
            <a:endParaRPr sz="1200" dirty="0">
              <a:latin typeface="Roboto"/>
              <a:ea typeface="Roboto"/>
              <a:cs typeface="Roboto"/>
              <a:sym typeface="Roboto"/>
            </a:endParaRPr>
          </a:p>
        </p:txBody>
      </p:sp>
      <p:sp>
        <p:nvSpPr>
          <p:cNvPr id="21" name="Google Shape;296;p19">
            <a:extLst>
              <a:ext uri="{FF2B5EF4-FFF2-40B4-BE49-F238E27FC236}">
                <a16:creationId xmlns:a16="http://schemas.microsoft.com/office/drawing/2014/main" id="{647DABD1-2C98-947B-F6B0-56B761460DEC}"/>
              </a:ext>
            </a:extLst>
          </p:cNvPr>
          <p:cNvSpPr txBox="1"/>
          <p:nvPr/>
        </p:nvSpPr>
        <p:spPr>
          <a:xfrm>
            <a:off x="2857076" y="1219185"/>
            <a:ext cx="1459500" cy="705000"/>
          </a:xfrm>
          <a:prstGeom prst="rect">
            <a:avLst/>
          </a:prstGeom>
          <a:noFill/>
          <a:ln>
            <a:noFill/>
          </a:ln>
        </p:spPr>
        <p:txBody>
          <a:bodyPr spcFirstLastPara="1" wrap="square" lIns="228600" tIns="228600" rIns="228600" bIns="228600" anchor="ctr" anchorCtr="0">
            <a:noAutofit/>
          </a:bodyPr>
          <a:lstStyle/>
          <a:p>
            <a:pPr marL="0" lvl="0" indent="0" algn="ctr"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Upload</a:t>
            </a:r>
            <a:endParaRPr sz="1600" b="1" dirty="0">
              <a:latin typeface="Fira Sans Extra Condensed"/>
              <a:ea typeface="Fira Sans Extra Condensed"/>
              <a:cs typeface="Fira Sans Extra Condensed"/>
              <a:sym typeface="Fira Sans Extra Condensed"/>
            </a:endParaRPr>
          </a:p>
        </p:txBody>
      </p:sp>
      <p:sp>
        <p:nvSpPr>
          <p:cNvPr id="22" name="Google Shape;297;p19">
            <a:extLst>
              <a:ext uri="{FF2B5EF4-FFF2-40B4-BE49-F238E27FC236}">
                <a16:creationId xmlns:a16="http://schemas.microsoft.com/office/drawing/2014/main" id="{E43D8E5B-6A2F-4082-4A55-503FD2D88F51}"/>
              </a:ext>
            </a:extLst>
          </p:cNvPr>
          <p:cNvSpPr txBox="1"/>
          <p:nvPr/>
        </p:nvSpPr>
        <p:spPr>
          <a:xfrm>
            <a:off x="2857201" y="3650085"/>
            <a:ext cx="1459500" cy="1169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dirty="0">
                <a:solidFill>
                  <a:schemeClr val="dk1"/>
                </a:solidFill>
                <a:latin typeface="Roboto"/>
                <a:ea typeface="Roboto"/>
                <a:cs typeface="Roboto"/>
                <a:sym typeface="Roboto"/>
              </a:rPr>
              <a:t>Conversione in formato Parquet e caricamento su HDFS</a:t>
            </a:r>
            <a:endParaRPr sz="1200" dirty="0">
              <a:solidFill>
                <a:schemeClr val="dk1"/>
              </a:solidFill>
              <a:latin typeface="Roboto"/>
              <a:ea typeface="Roboto"/>
              <a:cs typeface="Roboto"/>
              <a:sym typeface="Roboto"/>
            </a:endParaRPr>
          </a:p>
        </p:txBody>
      </p:sp>
      <p:sp>
        <p:nvSpPr>
          <p:cNvPr id="23" name="Google Shape;298;p19">
            <a:extLst>
              <a:ext uri="{FF2B5EF4-FFF2-40B4-BE49-F238E27FC236}">
                <a16:creationId xmlns:a16="http://schemas.microsoft.com/office/drawing/2014/main" id="{62B64F9C-960A-63EA-6BF1-7BA6C544CDAD}"/>
              </a:ext>
            </a:extLst>
          </p:cNvPr>
          <p:cNvSpPr txBox="1"/>
          <p:nvPr/>
        </p:nvSpPr>
        <p:spPr>
          <a:xfrm>
            <a:off x="4548926" y="1219185"/>
            <a:ext cx="1459500" cy="705000"/>
          </a:xfrm>
          <a:prstGeom prst="rect">
            <a:avLst/>
          </a:prstGeom>
          <a:noFill/>
          <a:ln>
            <a:noFill/>
          </a:ln>
        </p:spPr>
        <p:txBody>
          <a:bodyPr spcFirstLastPara="1" wrap="square" lIns="228600" tIns="228600" rIns="228600" bIns="228600" anchor="ctr" anchorCtr="0">
            <a:noAutofit/>
          </a:bodyPr>
          <a:lstStyle/>
          <a:p>
            <a:pPr marL="0" lvl="0" indent="0" algn="ctr"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Esecuzione</a:t>
            </a:r>
            <a:endParaRPr sz="1600" b="1" dirty="0">
              <a:latin typeface="Fira Sans Extra Condensed"/>
              <a:ea typeface="Fira Sans Extra Condensed"/>
              <a:cs typeface="Fira Sans Extra Condensed"/>
              <a:sym typeface="Fira Sans Extra Condensed"/>
            </a:endParaRPr>
          </a:p>
        </p:txBody>
      </p:sp>
      <p:sp>
        <p:nvSpPr>
          <p:cNvPr id="24" name="Google Shape;299;p19">
            <a:extLst>
              <a:ext uri="{FF2B5EF4-FFF2-40B4-BE49-F238E27FC236}">
                <a16:creationId xmlns:a16="http://schemas.microsoft.com/office/drawing/2014/main" id="{0C9B62FB-3CA5-A1FF-D5E2-607AB1B11CF6}"/>
              </a:ext>
            </a:extLst>
          </p:cNvPr>
          <p:cNvSpPr txBox="1"/>
          <p:nvPr/>
        </p:nvSpPr>
        <p:spPr>
          <a:xfrm>
            <a:off x="4549051" y="3650085"/>
            <a:ext cx="1459500" cy="1169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it-IT" sz="1200" dirty="0">
                <a:solidFill>
                  <a:schemeClr val="dk1"/>
                </a:solidFill>
                <a:latin typeface="Roboto"/>
                <a:ea typeface="Roboto"/>
                <a:cs typeface="Roboto"/>
                <a:sym typeface="Roboto"/>
              </a:rPr>
              <a:t>Esecuzione delle Query su Apache Spark con </a:t>
            </a:r>
            <a:r>
              <a:rPr lang="it-IT" sz="1200" dirty="0" err="1">
                <a:solidFill>
                  <a:schemeClr val="dk1"/>
                </a:solidFill>
                <a:latin typeface="Roboto"/>
                <a:ea typeface="Roboto"/>
                <a:cs typeface="Roboto"/>
                <a:sym typeface="Roboto"/>
              </a:rPr>
              <a:t>Dataframes</a:t>
            </a:r>
            <a:r>
              <a:rPr lang="it-IT" sz="1200" dirty="0">
                <a:solidFill>
                  <a:schemeClr val="dk1"/>
                </a:solidFill>
                <a:latin typeface="Roboto"/>
                <a:ea typeface="Roboto"/>
                <a:cs typeface="Roboto"/>
                <a:sym typeface="Roboto"/>
              </a:rPr>
              <a:t> API e Spark SQL Api</a:t>
            </a:r>
            <a:endParaRPr sz="1200" dirty="0">
              <a:solidFill>
                <a:schemeClr val="dk1"/>
              </a:solidFill>
              <a:latin typeface="Roboto"/>
              <a:ea typeface="Roboto"/>
              <a:cs typeface="Roboto"/>
              <a:sym typeface="Roboto"/>
            </a:endParaRPr>
          </a:p>
          <a:p>
            <a:pPr marL="0" lvl="0" indent="0" algn="ctr" rtl="0">
              <a:lnSpc>
                <a:spcPct val="115000"/>
              </a:lnSpc>
              <a:spcBef>
                <a:spcPts val="0"/>
              </a:spcBef>
              <a:spcAft>
                <a:spcPts val="0"/>
              </a:spcAft>
              <a:buNone/>
            </a:pPr>
            <a:endParaRPr sz="1200" dirty="0">
              <a:solidFill>
                <a:schemeClr val="dk1"/>
              </a:solidFill>
              <a:latin typeface="Roboto"/>
              <a:ea typeface="Roboto"/>
              <a:cs typeface="Roboto"/>
              <a:sym typeface="Roboto"/>
            </a:endParaRPr>
          </a:p>
        </p:txBody>
      </p:sp>
      <p:sp>
        <p:nvSpPr>
          <p:cNvPr id="25" name="Google Shape;300;p19">
            <a:extLst>
              <a:ext uri="{FF2B5EF4-FFF2-40B4-BE49-F238E27FC236}">
                <a16:creationId xmlns:a16="http://schemas.microsoft.com/office/drawing/2014/main" id="{65ABD9BF-8D6D-6454-B7BF-626DAF2CD02B}"/>
              </a:ext>
            </a:extLst>
          </p:cNvPr>
          <p:cNvSpPr txBox="1"/>
          <p:nvPr/>
        </p:nvSpPr>
        <p:spPr>
          <a:xfrm>
            <a:off x="6206576" y="1219185"/>
            <a:ext cx="1459500" cy="705000"/>
          </a:xfrm>
          <a:prstGeom prst="rect">
            <a:avLst/>
          </a:prstGeom>
          <a:noFill/>
          <a:ln>
            <a:noFill/>
          </a:ln>
        </p:spPr>
        <p:txBody>
          <a:bodyPr spcFirstLastPara="1" wrap="square" lIns="228600" tIns="228600" rIns="228600" bIns="228600" anchor="ctr" anchorCtr="0">
            <a:noAutofit/>
          </a:bodyPr>
          <a:lstStyle/>
          <a:p>
            <a:pPr marL="0" lvl="0" indent="0" algn="ctr"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Download</a:t>
            </a:r>
            <a:endParaRPr sz="1600" b="1" dirty="0">
              <a:latin typeface="Fira Sans Extra Condensed"/>
              <a:ea typeface="Fira Sans Extra Condensed"/>
              <a:cs typeface="Fira Sans Extra Condensed"/>
              <a:sym typeface="Fira Sans Extra Condensed"/>
            </a:endParaRPr>
          </a:p>
        </p:txBody>
      </p:sp>
      <p:sp>
        <p:nvSpPr>
          <p:cNvPr id="26" name="Google Shape;301;p19">
            <a:extLst>
              <a:ext uri="{FF2B5EF4-FFF2-40B4-BE49-F238E27FC236}">
                <a16:creationId xmlns:a16="http://schemas.microsoft.com/office/drawing/2014/main" id="{59409A3E-F1EE-C229-0AEE-5D7F775EE474}"/>
              </a:ext>
            </a:extLst>
          </p:cNvPr>
          <p:cNvSpPr txBox="1"/>
          <p:nvPr/>
        </p:nvSpPr>
        <p:spPr>
          <a:xfrm>
            <a:off x="6206701" y="3650085"/>
            <a:ext cx="1459500" cy="1169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dirty="0">
                <a:solidFill>
                  <a:schemeClr val="dk1"/>
                </a:solidFill>
                <a:latin typeface="Roboto"/>
                <a:ea typeface="Roboto"/>
                <a:cs typeface="Roboto"/>
                <a:sym typeface="Roboto"/>
              </a:rPr>
              <a:t>Download dei risultati su File System locale e Upload su MongoDB</a:t>
            </a:r>
            <a:endParaRPr sz="1200" dirty="0">
              <a:solidFill>
                <a:schemeClr val="dk1"/>
              </a:solidFill>
              <a:latin typeface="Roboto"/>
              <a:ea typeface="Roboto"/>
              <a:cs typeface="Roboto"/>
              <a:sym typeface="Roboto"/>
            </a:endParaRPr>
          </a:p>
        </p:txBody>
      </p:sp>
      <p:pic>
        <p:nvPicPr>
          <p:cNvPr id="48" name="Immagine 47" descr="Immagine che contiene clipart, cartone animato&#10;&#10;Descrizione generata automaticamente">
            <a:extLst>
              <a:ext uri="{FF2B5EF4-FFF2-40B4-BE49-F238E27FC236}">
                <a16:creationId xmlns:a16="http://schemas.microsoft.com/office/drawing/2014/main" id="{26734FC4-047F-1E47-E610-E99922C1D9AE}"/>
              </a:ext>
            </a:extLst>
          </p:cNvPr>
          <p:cNvPicPr>
            <a:picLocks noChangeAspect="1"/>
          </p:cNvPicPr>
          <p:nvPr/>
        </p:nvPicPr>
        <p:blipFill>
          <a:blip r:embed="rId3"/>
          <a:stretch>
            <a:fillRect/>
          </a:stretch>
        </p:blipFill>
        <p:spPr>
          <a:xfrm>
            <a:off x="3122858" y="2165205"/>
            <a:ext cx="927935" cy="927935"/>
          </a:xfrm>
          <a:prstGeom prst="rect">
            <a:avLst/>
          </a:prstGeom>
        </p:spPr>
      </p:pic>
      <p:pic>
        <p:nvPicPr>
          <p:cNvPr id="50" name="Immagine 49" descr="Immagine che contiene simbolo, Elementi grafici, Carattere&#10;&#10;Descrizione generata automaticamente">
            <a:extLst>
              <a:ext uri="{FF2B5EF4-FFF2-40B4-BE49-F238E27FC236}">
                <a16:creationId xmlns:a16="http://schemas.microsoft.com/office/drawing/2014/main" id="{5FCF35AF-EC5C-D613-4795-ACEE0C85FA8A}"/>
              </a:ext>
            </a:extLst>
          </p:cNvPr>
          <p:cNvPicPr>
            <a:picLocks noChangeAspect="1"/>
          </p:cNvPicPr>
          <p:nvPr/>
        </p:nvPicPr>
        <p:blipFill>
          <a:blip r:embed="rId4"/>
          <a:stretch>
            <a:fillRect/>
          </a:stretch>
        </p:blipFill>
        <p:spPr>
          <a:xfrm>
            <a:off x="4853354" y="2237951"/>
            <a:ext cx="837043" cy="837043"/>
          </a:xfrm>
          <a:prstGeom prst="rect">
            <a:avLst/>
          </a:prstGeom>
        </p:spPr>
      </p:pic>
      <p:pic>
        <p:nvPicPr>
          <p:cNvPr id="52" name="Immagine 51" descr="Immagine che contiene verde, creatività, arte&#10;&#10;Descrizione generata automaticamente">
            <a:extLst>
              <a:ext uri="{FF2B5EF4-FFF2-40B4-BE49-F238E27FC236}">
                <a16:creationId xmlns:a16="http://schemas.microsoft.com/office/drawing/2014/main" id="{A22A6D7D-F20C-FFD3-59E3-2B1B56430C0A}"/>
              </a:ext>
            </a:extLst>
          </p:cNvPr>
          <p:cNvPicPr>
            <a:picLocks noChangeAspect="1"/>
          </p:cNvPicPr>
          <p:nvPr/>
        </p:nvPicPr>
        <p:blipFill>
          <a:blip r:embed="rId5"/>
          <a:stretch>
            <a:fillRect/>
          </a:stretch>
        </p:blipFill>
        <p:spPr>
          <a:xfrm>
            <a:off x="6421277" y="2189218"/>
            <a:ext cx="1030098" cy="1030098"/>
          </a:xfrm>
          <a:prstGeom prst="rect">
            <a:avLst/>
          </a:prstGeom>
        </p:spPr>
      </p:pic>
      <p:sp>
        <p:nvSpPr>
          <p:cNvPr id="2" name="Google Shape;1485;p42">
            <a:extLst>
              <a:ext uri="{FF2B5EF4-FFF2-40B4-BE49-F238E27FC236}">
                <a16:creationId xmlns:a16="http://schemas.microsoft.com/office/drawing/2014/main" id="{4D4DDDD2-DBE3-48CF-51A0-A58985A3FBC5}"/>
              </a:ext>
            </a:extLst>
          </p:cNvPr>
          <p:cNvSpPr/>
          <p:nvPr/>
        </p:nvSpPr>
        <p:spPr>
          <a:xfrm>
            <a:off x="457200" y="385077"/>
            <a:ext cx="8229600" cy="600036"/>
          </a:xfrm>
          <a:prstGeom prst="roundRect">
            <a:avLst>
              <a:gd name="adj" fmla="val 50000"/>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509;p42">
            <a:extLst>
              <a:ext uri="{FF2B5EF4-FFF2-40B4-BE49-F238E27FC236}">
                <a16:creationId xmlns:a16="http://schemas.microsoft.com/office/drawing/2014/main" id="{5D027A70-8AC0-689F-1E26-E5F3E0C076A7}"/>
              </a:ext>
            </a:extLst>
          </p:cNvPr>
          <p:cNvSpPr txBox="1"/>
          <p:nvPr/>
        </p:nvSpPr>
        <p:spPr>
          <a:xfrm>
            <a:off x="587298" y="457688"/>
            <a:ext cx="7999141" cy="47647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lt1"/>
                </a:solidFill>
                <a:latin typeface="Fira Sans Extra Condensed"/>
                <a:ea typeface="Fira Sans Extra Condensed"/>
                <a:cs typeface="Fira Sans Extra Condensed"/>
                <a:sym typeface="Fira Sans Extra Condensed"/>
              </a:rPr>
              <a:t>Introduzione</a:t>
            </a:r>
            <a:endParaRPr sz="3200" b="1" dirty="0">
              <a:solidFill>
                <a:schemeClr val="lt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3466550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85;p42">
            <a:extLst>
              <a:ext uri="{FF2B5EF4-FFF2-40B4-BE49-F238E27FC236}">
                <a16:creationId xmlns:a16="http://schemas.microsoft.com/office/drawing/2014/main" id="{CE8A9657-3219-7B54-3DDF-21E62C18A76C}"/>
              </a:ext>
            </a:extLst>
          </p:cNvPr>
          <p:cNvSpPr/>
          <p:nvPr/>
        </p:nvSpPr>
        <p:spPr>
          <a:xfrm>
            <a:off x="243566" y="269223"/>
            <a:ext cx="2966759" cy="692122"/>
          </a:xfrm>
          <a:prstGeom prst="roundRect">
            <a:avLst>
              <a:gd name="adj" fmla="val 50000"/>
            </a:avLst>
          </a:prstGeom>
          <a:solidFill>
            <a:srgbClr val="FEFE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509;p42">
            <a:extLst>
              <a:ext uri="{FF2B5EF4-FFF2-40B4-BE49-F238E27FC236}">
                <a16:creationId xmlns:a16="http://schemas.microsoft.com/office/drawing/2014/main" id="{DFA13FB5-436E-3F01-8F74-AA4FB93C2ACE}"/>
              </a:ext>
            </a:extLst>
          </p:cNvPr>
          <p:cNvSpPr txBox="1"/>
          <p:nvPr/>
        </p:nvSpPr>
        <p:spPr>
          <a:xfrm>
            <a:off x="924908" y="305331"/>
            <a:ext cx="1581584" cy="54555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tx1"/>
                </a:solidFill>
                <a:latin typeface="Fira Sans Extra Condensed"/>
                <a:ea typeface="Fira Sans Extra Condensed"/>
                <a:cs typeface="Fira Sans Extra Condensed"/>
                <a:sym typeface="Fira Sans Extra Condensed"/>
              </a:rPr>
              <a:t>Query 3</a:t>
            </a:r>
            <a:endParaRPr sz="1600" b="1" dirty="0">
              <a:solidFill>
                <a:schemeClr val="tx1"/>
              </a:solidFill>
              <a:latin typeface="Fira Sans Extra Condensed"/>
              <a:ea typeface="Fira Sans Extra Condensed"/>
              <a:cs typeface="Fira Sans Extra Condensed"/>
              <a:sym typeface="Fira Sans Extra Condensed"/>
            </a:endParaRPr>
          </a:p>
        </p:txBody>
      </p:sp>
      <p:sp>
        <p:nvSpPr>
          <p:cNvPr id="4" name="Google Shape;1485;p42">
            <a:extLst>
              <a:ext uri="{FF2B5EF4-FFF2-40B4-BE49-F238E27FC236}">
                <a16:creationId xmlns:a16="http://schemas.microsoft.com/office/drawing/2014/main" id="{EDD2BEB4-D88B-5B8B-AB14-092B1DEBA4AD}"/>
              </a:ext>
            </a:extLst>
          </p:cNvPr>
          <p:cNvSpPr/>
          <p:nvPr/>
        </p:nvSpPr>
        <p:spPr>
          <a:xfrm>
            <a:off x="243566" y="997453"/>
            <a:ext cx="2313875" cy="223087"/>
          </a:xfrm>
          <a:prstGeom prst="roundRect">
            <a:avLst>
              <a:gd name="adj" fmla="val 50000"/>
            </a:avLst>
          </a:pr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09;p42">
            <a:extLst>
              <a:ext uri="{FF2B5EF4-FFF2-40B4-BE49-F238E27FC236}">
                <a16:creationId xmlns:a16="http://schemas.microsoft.com/office/drawing/2014/main" id="{7C76987D-349C-D766-A2C3-F38C508E0BF8}"/>
              </a:ext>
            </a:extLst>
          </p:cNvPr>
          <p:cNvSpPr txBox="1"/>
          <p:nvPr/>
        </p:nvSpPr>
        <p:spPr>
          <a:xfrm>
            <a:off x="157665" y="1025525"/>
            <a:ext cx="2439077" cy="16022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tx1"/>
                </a:solidFill>
                <a:latin typeface="Fira Sans Extra Condensed"/>
                <a:ea typeface="Fira Sans Extra Condensed"/>
                <a:cs typeface="Fira Sans Extra Condensed"/>
                <a:sym typeface="Fira Sans Extra Condensed"/>
              </a:rPr>
              <a:t>3.0 Passaggi Dettagliati</a:t>
            </a:r>
            <a:endParaRPr sz="1000" b="1" dirty="0">
              <a:solidFill>
                <a:schemeClr val="tx1"/>
              </a:solidFill>
              <a:latin typeface="Fira Sans Extra Condensed"/>
              <a:ea typeface="Fira Sans Extra Condensed"/>
              <a:cs typeface="Fira Sans Extra Condensed"/>
              <a:sym typeface="Fira Sans Extra Condensed"/>
            </a:endParaRPr>
          </a:p>
        </p:txBody>
      </p:sp>
      <p:grpSp>
        <p:nvGrpSpPr>
          <p:cNvPr id="38" name="Gruppo 37">
            <a:extLst>
              <a:ext uri="{FF2B5EF4-FFF2-40B4-BE49-F238E27FC236}">
                <a16:creationId xmlns:a16="http://schemas.microsoft.com/office/drawing/2014/main" id="{C499B43F-F9C3-4DFA-3ABA-7FC662FBE0C1}"/>
              </a:ext>
            </a:extLst>
          </p:cNvPr>
          <p:cNvGrpSpPr/>
          <p:nvPr/>
        </p:nvGrpSpPr>
        <p:grpSpPr>
          <a:xfrm>
            <a:off x="243566" y="1582395"/>
            <a:ext cx="984981" cy="558271"/>
            <a:chOff x="4645250" y="1273028"/>
            <a:chExt cx="984981" cy="558271"/>
          </a:xfrm>
          <a:solidFill>
            <a:srgbClr val="B3D2FF"/>
          </a:solidFill>
        </p:grpSpPr>
        <p:sp>
          <p:nvSpPr>
            <p:cNvPr id="18" name="Google Shape;1428;p40">
              <a:extLst>
                <a:ext uri="{FF2B5EF4-FFF2-40B4-BE49-F238E27FC236}">
                  <a16:creationId xmlns:a16="http://schemas.microsoft.com/office/drawing/2014/main" id="{C308FEC6-67D8-4185-6680-670024E3837A}"/>
                </a:ext>
              </a:extLst>
            </p:cNvPr>
            <p:cNvSpPr/>
            <p:nvPr/>
          </p:nvSpPr>
          <p:spPr>
            <a:xfrm>
              <a:off x="4645250" y="1273028"/>
              <a:ext cx="984981" cy="558271"/>
            </a:xfrm>
            <a:prstGeom prst="roundRect">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33;p40">
              <a:extLst>
                <a:ext uri="{FF2B5EF4-FFF2-40B4-BE49-F238E27FC236}">
                  <a16:creationId xmlns:a16="http://schemas.microsoft.com/office/drawing/2014/main" id="{39F2ED49-9B38-F9EF-9755-2A9F58E17BC9}"/>
                </a:ext>
              </a:extLst>
            </p:cNvPr>
            <p:cNvSpPr txBox="1"/>
            <p:nvPr/>
          </p:nvSpPr>
          <p:spPr>
            <a:xfrm flipH="1">
              <a:off x="4769298" y="1408728"/>
              <a:ext cx="788462" cy="237772"/>
            </a:xfrm>
            <a:prstGeom prst="rect">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dirty="0">
                  <a:solidFill>
                    <a:schemeClr val="dk1"/>
                  </a:solidFill>
                  <a:latin typeface="Fira Sans Extra Condensed SemiBold"/>
                  <a:ea typeface="Fira Sans Extra Condensed SemiBold"/>
                  <a:cs typeface="Fira Sans Extra Condensed SemiBold"/>
                  <a:sym typeface="Fira Sans Extra Condensed SemiBold"/>
                </a:rPr>
                <a:t>1</a:t>
              </a:r>
              <a:endParaRPr sz="1900" dirty="0">
                <a:solidFill>
                  <a:schemeClr val="dk1"/>
                </a:solidFill>
                <a:latin typeface="Fira Sans Extra Condensed SemiBold"/>
                <a:ea typeface="Fira Sans Extra Condensed SemiBold"/>
                <a:cs typeface="Fira Sans Extra Condensed SemiBold"/>
                <a:sym typeface="Fira Sans Extra Condensed SemiBold"/>
              </a:endParaRPr>
            </a:p>
          </p:txBody>
        </p:sp>
      </p:grpSp>
      <p:sp>
        <p:nvSpPr>
          <p:cNvPr id="27" name="Google Shape;1438;p40">
            <a:extLst>
              <a:ext uri="{FF2B5EF4-FFF2-40B4-BE49-F238E27FC236}">
                <a16:creationId xmlns:a16="http://schemas.microsoft.com/office/drawing/2014/main" id="{0AE71C82-8CFC-D13E-F05B-84C5B2BF2A7E}"/>
              </a:ext>
            </a:extLst>
          </p:cNvPr>
          <p:cNvSpPr txBox="1"/>
          <p:nvPr/>
        </p:nvSpPr>
        <p:spPr>
          <a:xfrm>
            <a:off x="1280124" y="1596930"/>
            <a:ext cx="1754314" cy="223087"/>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Inizializzazione</a:t>
            </a:r>
            <a:endParaRPr sz="1600" b="1" dirty="0">
              <a:solidFill>
                <a:schemeClr val="dk1"/>
              </a:solidFill>
              <a:latin typeface="Fira Sans Extra Condensed"/>
              <a:ea typeface="Fira Sans Extra Condensed"/>
              <a:cs typeface="Fira Sans Extra Condensed"/>
              <a:sym typeface="Fira Sans Extra Condensed"/>
            </a:endParaRPr>
          </a:p>
        </p:txBody>
      </p:sp>
      <p:sp>
        <p:nvSpPr>
          <p:cNvPr id="39" name="Google Shape;1439;p40">
            <a:extLst>
              <a:ext uri="{FF2B5EF4-FFF2-40B4-BE49-F238E27FC236}">
                <a16:creationId xmlns:a16="http://schemas.microsoft.com/office/drawing/2014/main" id="{7CB9F643-8DFC-FFA8-1C6F-910410B73B4C}"/>
              </a:ext>
            </a:extLst>
          </p:cNvPr>
          <p:cNvSpPr txBox="1"/>
          <p:nvPr/>
        </p:nvSpPr>
        <p:spPr>
          <a:xfrm>
            <a:off x="1423417" y="1803402"/>
            <a:ext cx="2079081" cy="223087"/>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200" dirty="0">
                <a:solidFill>
                  <a:schemeClr val="dk1"/>
                </a:solidFill>
                <a:latin typeface="Roboto"/>
                <a:ea typeface="Roboto"/>
                <a:cs typeface="Roboto"/>
                <a:sym typeface="Roboto"/>
              </a:rPr>
              <a:t>Della sessione Spark</a:t>
            </a:r>
            <a:endParaRPr sz="1200" dirty="0">
              <a:solidFill>
                <a:schemeClr val="dk1"/>
              </a:solidFill>
              <a:latin typeface="Roboto"/>
              <a:ea typeface="Roboto"/>
              <a:cs typeface="Roboto"/>
              <a:sym typeface="Roboto"/>
            </a:endParaRPr>
          </a:p>
        </p:txBody>
      </p:sp>
      <p:grpSp>
        <p:nvGrpSpPr>
          <p:cNvPr id="40" name="Gruppo 39">
            <a:extLst>
              <a:ext uri="{FF2B5EF4-FFF2-40B4-BE49-F238E27FC236}">
                <a16:creationId xmlns:a16="http://schemas.microsoft.com/office/drawing/2014/main" id="{BA475AFE-B5D3-0102-991C-7724AC6244AA}"/>
              </a:ext>
            </a:extLst>
          </p:cNvPr>
          <p:cNvGrpSpPr/>
          <p:nvPr/>
        </p:nvGrpSpPr>
        <p:grpSpPr>
          <a:xfrm>
            <a:off x="240640" y="2350417"/>
            <a:ext cx="984981" cy="558271"/>
            <a:chOff x="4645250" y="1273028"/>
            <a:chExt cx="984981" cy="558271"/>
          </a:xfrm>
          <a:solidFill>
            <a:srgbClr val="8FBCFF"/>
          </a:solidFill>
        </p:grpSpPr>
        <p:sp>
          <p:nvSpPr>
            <p:cNvPr id="41" name="Google Shape;1428;p40">
              <a:extLst>
                <a:ext uri="{FF2B5EF4-FFF2-40B4-BE49-F238E27FC236}">
                  <a16:creationId xmlns:a16="http://schemas.microsoft.com/office/drawing/2014/main" id="{E886D60A-B959-F4A7-0337-29B936558354}"/>
                </a:ext>
              </a:extLst>
            </p:cNvPr>
            <p:cNvSpPr/>
            <p:nvPr/>
          </p:nvSpPr>
          <p:spPr>
            <a:xfrm>
              <a:off x="4645250" y="1273028"/>
              <a:ext cx="984981" cy="558271"/>
            </a:xfrm>
            <a:prstGeom prst="roundRect">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33;p40">
              <a:extLst>
                <a:ext uri="{FF2B5EF4-FFF2-40B4-BE49-F238E27FC236}">
                  <a16:creationId xmlns:a16="http://schemas.microsoft.com/office/drawing/2014/main" id="{E707766D-382F-4D99-DA8D-406B82F48DFA}"/>
                </a:ext>
              </a:extLst>
            </p:cNvPr>
            <p:cNvSpPr txBox="1"/>
            <p:nvPr/>
          </p:nvSpPr>
          <p:spPr>
            <a:xfrm flipH="1">
              <a:off x="4769298" y="1408728"/>
              <a:ext cx="788462" cy="237772"/>
            </a:xfrm>
            <a:prstGeom prst="rect">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dirty="0">
                  <a:solidFill>
                    <a:schemeClr val="dk1"/>
                  </a:solidFill>
                  <a:latin typeface="Fira Sans Extra Condensed SemiBold"/>
                  <a:ea typeface="Fira Sans Extra Condensed SemiBold"/>
                  <a:cs typeface="Fira Sans Extra Condensed SemiBold"/>
                  <a:sym typeface="Fira Sans Extra Condensed SemiBold"/>
                </a:rPr>
                <a:t>2</a:t>
              </a:r>
              <a:endParaRPr sz="1900" dirty="0">
                <a:solidFill>
                  <a:schemeClr val="dk1"/>
                </a:solidFill>
                <a:latin typeface="Fira Sans Extra Condensed SemiBold"/>
                <a:ea typeface="Fira Sans Extra Condensed SemiBold"/>
                <a:cs typeface="Fira Sans Extra Condensed SemiBold"/>
                <a:sym typeface="Fira Sans Extra Condensed SemiBold"/>
              </a:endParaRPr>
            </a:p>
          </p:txBody>
        </p:sp>
      </p:grpSp>
      <p:sp>
        <p:nvSpPr>
          <p:cNvPr id="43" name="Google Shape;1438;p40">
            <a:extLst>
              <a:ext uri="{FF2B5EF4-FFF2-40B4-BE49-F238E27FC236}">
                <a16:creationId xmlns:a16="http://schemas.microsoft.com/office/drawing/2014/main" id="{82B96CA5-C5FC-EC54-9D00-74C38D44538C}"/>
              </a:ext>
            </a:extLst>
          </p:cNvPr>
          <p:cNvSpPr txBox="1"/>
          <p:nvPr/>
        </p:nvSpPr>
        <p:spPr>
          <a:xfrm>
            <a:off x="1277198" y="2364952"/>
            <a:ext cx="1754314" cy="223087"/>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Lettura</a:t>
            </a:r>
            <a:endParaRPr sz="1600" b="1" dirty="0">
              <a:solidFill>
                <a:schemeClr val="dk1"/>
              </a:solidFill>
              <a:latin typeface="Fira Sans Extra Condensed"/>
              <a:ea typeface="Fira Sans Extra Condensed"/>
              <a:cs typeface="Fira Sans Extra Condensed"/>
              <a:sym typeface="Fira Sans Extra Condensed"/>
            </a:endParaRPr>
          </a:p>
        </p:txBody>
      </p:sp>
      <p:sp>
        <p:nvSpPr>
          <p:cNvPr id="44" name="Google Shape;1439;p40">
            <a:extLst>
              <a:ext uri="{FF2B5EF4-FFF2-40B4-BE49-F238E27FC236}">
                <a16:creationId xmlns:a16="http://schemas.microsoft.com/office/drawing/2014/main" id="{581CD855-4C72-102E-151C-78152864912E}"/>
              </a:ext>
            </a:extLst>
          </p:cNvPr>
          <p:cNvSpPr txBox="1"/>
          <p:nvPr/>
        </p:nvSpPr>
        <p:spPr>
          <a:xfrm>
            <a:off x="1420491" y="2571424"/>
            <a:ext cx="2079081" cy="223087"/>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200" dirty="0">
                <a:solidFill>
                  <a:schemeClr val="dk1"/>
                </a:solidFill>
                <a:latin typeface="Roboto"/>
                <a:ea typeface="Roboto"/>
                <a:cs typeface="Roboto"/>
                <a:sym typeface="Roboto"/>
              </a:rPr>
              <a:t>Dei dati da HDFS</a:t>
            </a:r>
            <a:endParaRPr sz="1200" dirty="0">
              <a:solidFill>
                <a:schemeClr val="dk1"/>
              </a:solidFill>
              <a:latin typeface="Roboto"/>
              <a:ea typeface="Roboto"/>
              <a:cs typeface="Roboto"/>
              <a:sym typeface="Roboto"/>
            </a:endParaRPr>
          </a:p>
        </p:txBody>
      </p:sp>
      <p:grpSp>
        <p:nvGrpSpPr>
          <p:cNvPr id="45" name="Gruppo 44">
            <a:extLst>
              <a:ext uri="{FF2B5EF4-FFF2-40B4-BE49-F238E27FC236}">
                <a16:creationId xmlns:a16="http://schemas.microsoft.com/office/drawing/2014/main" id="{9C0848DD-AED6-E402-5578-4D175D2B187F}"/>
              </a:ext>
            </a:extLst>
          </p:cNvPr>
          <p:cNvGrpSpPr/>
          <p:nvPr/>
        </p:nvGrpSpPr>
        <p:grpSpPr>
          <a:xfrm>
            <a:off x="256366" y="3121169"/>
            <a:ext cx="984981" cy="558271"/>
            <a:chOff x="4645250" y="1273028"/>
            <a:chExt cx="984981" cy="558271"/>
          </a:xfrm>
          <a:solidFill>
            <a:srgbClr val="5D9FFF"/>
          </a:solidFill>
        </p:grpSpPr>
        <p:sp>
          <p:nvSpPr>
            <p:cNvPr id="46" name="Google Shape;1428;p40">
              <a:extLst>
                <a:ext uri="{FF2B5EF4-FFF2-40B4-BE49-F238E27FC236}">
                  <a16:creationId xmlns:a16="http://schemas.microsoft.com/office/drawing/2014/main" id="{B555603E-BEA8-1018-CFA1-20543CD7A943}"/>
                </a:ext>
              </a:extLst>
            </p:cNvPr>
            <p:cNvSpPr/>
            <p:nvPr/>
          </p:nvSpPr>
          <p:spPr>
            <a:xfrm>
              <a:off x="4645250" y="1273028"/>
              <a:ext cx="984981" cy="558271"/>
            </a:xfrm>
            <a:prstGeom prst="roundRect">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33;p40">
              <a:extLst>
                <a:ext uri="{FF2B5EF4-FFF2-40B4-BE49-F238E27FC236}">
                  <a16:creationId xmlns:a16="http://schemas.microsoft.com/office/drawing/2014/main" id="{3FCCC0C8-61F7-D7E5-147E-3E9221C6283C}"/>
                </a:ext>
              </a:extLst>
            </p:cNvPr>
            <p:cNvSpPr txBox="1"/>
            <p:nvPr/>
          </p:nvSpPr>
          <p:spPr>
            <a:xfrm flipH="1">
              <a:off x="4769298" y="1408728"/>
              <a:ext cx="788462" cy="237772"/>
            </a:xfrm>
            <a:prstGeom prst="rect">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dirty="0">
                  <a:solidFill>
                    <a:schemeClr val="dk1"/>
                  </a:solidFill>
                  <a:latin typeface="Fira Sans Extra Condensed SemiBold"/>
                  <a:ea typeface="Fira Sans Extra Condensed SemiBold"/>
                  <a:cs typeface="Fira Sans Extra Condensed SemiBold"/>
                  <a:sym typeface="Fira Sans Extra Condensed SemiBold"/>
                </a:rPr>
                <a:t>3</a:t>
              </a:r>
              <a:endParaRPr sz="1900" dirty="0">
                <a:solidFill>
                  <a:schemeClr val="dk1"/>
                </a:solidFill>
                <a:latin typeface="Fira Sans Extra Condensed SemiBold"/>
                <a:ea typeface="Fira Sans Extra Condensed SemiBold"/>
                <a:cs typeface="Fira Sans Extra Condensed SemiBold"/>
                <a:sym typeface="Fira Sans Extra Condensed SemiBold"/>
              </a:endParaRPr>
            </a:p>
          </p:txBody>
        </p:sp>
      </p:grpSp>
      <p:sp>
        <p:nvSpPr>
          <p:cNvPr id="48" name="Google Shape;1438;p40">
            <a:extLst>
              <a:ext uri="{FF2B5EF4-FFF2-40B4-BE49-F238E27FC236}">
                <a16:creationId xmlns:a16="http://schemas.microsoft.com/office/drawing/2014/main" id="{0269F09B-7D38-40D3-382B-C479A4A2E6A4}"/>
              </a:ext>
            </a:extLst>
          </p:cNvPr>
          <p:cNvSpPr txBox="1"/>
          <p:nvPr/>
        </p:nvSpPr>
        <p:spPr>
          <a:xfrm>
            <a:off x="1292924" y="3135704"/>
            <a:ext cx="1754314" cy="223087"/>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Definizione</a:t>
            </a:r>
            <a:endParaRPr sz="1600" b="1" dirty="0">
              <a:solidFill>
                <a:schemeClr val="dk1"/>
              </a:solidFill>
              <a:latin typeface="Fira Sans Extra Condensed"/>
              <a:ea typeface="Fira Sans Extra Condensed"/>
              <a:cs typeface="Fira Sans Extra Condensed"/>
              <a:sym typeface="Fira Sans Extra Condensed"/>
            </a:endParaRPr>
          </a:p>
        </p:txBody>
      </p:sp>
      <p:sp>
        <p:nvSpPr>
          <p:cNvPr id="49" name="Google Shape;1439;p40">
            <a:extLst>
              <a:ext uri="{FF2B5EF4-FFF2-40B4-BE49-F238E27FC236}">
                <a16:creationId xmlns:a16="http://schemas.microsoft.com/office/drawing/2014/main" id="{8768DFDB-E522-FCAC-3399-57990C5A4003}"/>
              </a:ext>
            </a:extLst>
          </p:cNvPr>
          <p:cNvSpPr txBox="1"/>
          <p:nvPr/>
        </p:nvSpPr>
        <p:spPr>
          <a:xfrm>
            <a:off x="1436217" y="3342176"/>
            <a:ext cx="2206515" cy="223087"/>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200" dirty="0">
                <a:solidFill>
                  <a:schemeClr val="dk1"/>
                </a:solidFill>
                <a:latin typeface="Roboto"/>
                <a:ea typeface="Roboto"/>
                <a:cs typeface="Roboto"/>
                <a:sym typeface="Roboto"/>
              </a:rPr>
              <a:t>Di una finestra di ripartizione</a:t>
            </a:r>
            <a:endParaRPr sz="1200" dirty="0">
              <a:solidFill>
                <a:schemeClr val="dk1"/>
              </a:solidFill>
              <a:latin typeface="Roboto"/>
              <a:ea typeface="Roboto"/>
              <a:cs typeface="Roboto"/>
              <a:sym typeface="Roboto"/>
            </a:endParaRPr>
          </a:p>
        </p:txBody>
      </p:sp>
      <p:grpSp>
        <p:nvGrpSpPr>
          <p:cNvPr id="50" name="Gruppo 49">
            <a:extLst>
              <a:ext uri="{FF2B5EF4-FFF2-40B4-BE49-F238E27FC236}">
                <a16:creationId xmlns:a16="http://schemas.microsoft.com/office/drawing/2014/main" id="{1C4EEFFA-89F2-1C0C-B01E-EF2F376B39C5}"/>
              </a:ext>
            </a:extLst>
          </p:cNvPr>
          <p:cNvGrpSpPr/>
          <p:nvPr/>
        </p:nvGrpSpPr>
        <p:grpSpPr>
          <a:xfrm>
            <a:off x="256366" y="3937831"/>
            <a:ext cx="984981" cy="558271"/>
            <a:chOff x="4645250" y="1273028"/>
            <a:chExt cx="984981" cy="558271"/>
          </a:xfrm>
          <a:solidFill>
            <a:srgbClr val="3B8AFF"/>
          </a:solidFill>
        </p:grpSpPr>
        <p:sp>
          <p:nvSpPr>
            <p:cNvPr id="51" name="Google Shape;1428;p40">
              <a:extLst>
                <a:ext uri="{FF2B5EF4-FFF2-40B4-BE49-F238E27FC236}">
                  <a16:creationId xmlns:a16="http://schemas.microsoft.com/office/drawing/2014/main" id="{7EF01257-5C3E-1800-088A-DE89ABD6CBA6}"/>
                </a:ext>
              </a:extLst>
            </p:cNvPr>
            <p:cNvSpPr/>
            <p:nvPr/>
          </p:nvSpPr>
          <p:spPr>
            <a:xfrm>
              <a:off x="4645250" y="1273028"/>
              <a:ext cx="984981" cy="558271"/>
            </a:xfrm>
            <a:prstGeom prst="roundRect">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33;p40">
              <a:extLst>
                <a:ext uri="{FF2B5EF4-FFF2-40B4-BE49-F238E27FC236}">
                  <a16:creationId xmlns:a16="http://schemas.microsoft.com/office/drawing/2014/main" id="{091E4487-E0BF-34FF-ED56-148DDE44D2BA}"/>
                </a:ext>
              </a:extLst>
            </p:cNvPr>
            <p:cNvSpPr txBox="1"/>
            <p:nvPr/>
          </p:nvSpPr>
          <p:spPr>
            <a:xfrm flipH="1">
              <a:off x="4769298" y="1408728"/>
              <a:ext cx="788462" cy="237772"/>
            </a:xfrm>
            <a:prstGeom prst="rect">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dirty="0">
                  <a:solidFill>
                    <a:schemeClr val="dk1"/>
                  </a:solidFill>
                  <a:latin typeface="Fira Sans Extra Condensed SemiBold"/>
                  <a:ea typeface="Fira Sans Extra Condensed SemiBold"/>
                  <a:cs typeface="Fira Sans Extra Condensed SemiBold"/>
                  <a:sym typeface="Fira Sans Extra Condensed SemiBold"/>
                </a:rPr>
                <a:t>4</a:t>
              </a:r>
              <a:endParaRPr sz="1900" dirty="0">
                <a:solidFill>
                  <a:schemeClr val="dk1"/>
                </a:solidFill>
                <a:latin typeface="Fira Sans Extra Condensed SemiBold"/>
                <a:ea typeface="Fira Sans Extra Condensed SemiBold"/>
                <a:cs typeface="Fira Sans Extra Condensed SemiBold"/>
                <a:sym typeface="Fira Sans Extra Condensed SemiBold"/>
              </a:endParaRPr>
            </a:p>
          </p:txBody>
        </p:sp>
      </p:grpSp>
      <p:sp>
        <p:nvSpPr>
          <p:cNvPr id="53" name="Google Shape;1438;p40">
            <a:extLst>
              <a:ext uri="{FF2B5EF4-FFF2-40B4-BE49-F238E27FC236}">
                <a16:creationId xmlns:a16="http://schemas.microsoft.com/office/drawing/2014/main" id="{92A3D099-4303-2666-21D2-CDEDE122B8DD}"/>
              </a:ext>
            </a:extLst>
          </p:cNvPr>
          <p:cNvSpPr txBox="1"/>
          <p:nvPr/>
        </p:nvSpPr>
        <p:spPr>
          <a:xfrm>
            <a:off x="1292924" y="3944932"/>
            <a:ext cx="1754314" cy="223087"/>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Creazione</a:t>
            </a:r>
            <a:endParaRPr sz="1600" b="1" dirty="0">
              <a:solidFill>
                <a:schemeClr val="dk1"/>
              </a:solidFill>
              <a:latin typeface="Fira Sans Extra Condensed"/>
              <a:ea typeface="Fira Sans Extra Condensed"/>
              <a:cs typeface="Fira Sans Extra Condensed"/>
              <a:sym typeface="Fira Sans Extra Condensed"/>
            </a:endParaRPr>
          </a:p>
        </p:txBody>
      </p:sp>
      <p:sp>
        <p:nvSpPr>
          <p:cNvPr id="54" name="Google Shape;1439;p40">
            <a:extLst>
              <a:ext uri="{FF2B5EF4-FFF2-40B4-BE49-F238E27FC236}">
                <a16:creationId xmlns:a16="http://schemas.microsoft.com/office/drawing/2014/main" id="{6C42FA8D-4163-B48B-7D80-60C202243C65}"/>
              </a:ext>
            </a:extLst>
          </p:cNvPr>
          <p:cNvSpPr txBox="1"/>
          <p:nvPr/>
        </p:nvSpPr>
        <p:spPr>
          <a:xfrm>
            <a:off x="1400366" y="4196594"/>
            <a:ext cx="2393688" cy="784283"/>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IT" sz="1200" dirty="0">
                <a:solidFill>
                  <a:schemeClr val="dk1"/>
                </a:solidFill>
                <a:latin typeface="Roboto"/>
                <a:ea typeface="Roboto"/>
                <a:cs typeface="Roboto"/>
                <a:sym typeface="Roboto"/>
              </a:rPr>
              <a:t>Di una colonna con il numero di riga per ogni partizione al fine di contrassegnare l’ultima osservazione verificata</a:t>
            </a:r>
            <a:endParaRPr sz="1200" dirty="0">
              <a:solidFill>
                <a:schemeClr val="dk1"/>
              </a:solidFill>
              <a:latin typeface="Roboto"/>
              <a:ea typeface="Roboto"/>
              <a:cs typeface="Roboto"/>
              <a:sym typeface="Roboto"/>
            </a:endParaRPr>
          </a:p>
        </p:txBody>
      </p:sp>
      <p:grpSp>
        <p:nvGrpSpPr>
          <p:cNvPr id="57" name="Gruppo 56">
            <a:extLst>
              <a:ext uri="{FF2B5EF4-FFF2-40B4-BE49-F238E27FC236}">
                <a16:creationId xmlns:a16="http://schemas.microsoft.com/office/drawing/2014/main" id="{C91F7F64-2AF4-375D-1A26-DA89649293BD}"/>
              </a:ext>
            </a:extLst>
          </p:cNvPr>
          <p:cNvGrpSpPr/>
          <p:nvPr/>
        </p:nvGrpSpPr>
        <p:grpSpPr>
          <a:xfrm>
            <a:off x="5257898" y="1579495"/>
            <a:ext cx="984981" cy="558271"/>
            <a:chOff x="4645250" y="1273028"/>
            <a:chExt cx="984981" cy="558271"/>
          </a:xfrm>
          <a:solidFill>
            <a:srgbClr val="0D6FFF"/>
          </a:solidFill>
        </p:grpSpPr>
        <p:sp>
          <p:nvSpPr>
            <p:cNvPr id="58" name="Google Shape;1428;p40">
              <a:extLst>
                <a:ext uri="{FF2B5EF4-FFF2-40B4-BE49-F238E27FC236}">
                  <a16:creationId xmlns:a16="http://schemas.microsoft.com/office/drawing/2014/main" id="{776E0B04-251B-64BC-67BB-E72B6B050653}"/>
                </a:ext>
              </a:extLst>
            </p:cNvPr>
            <p:cNvSpPr/>
            <p:nvPr/>
          </p:nvSpPr>
          <p:spPr>
            <a:xfrm>
              <a:off x="4645250" y="1273028"/>
              <a:ext cx="984981" cy="558271"/>
            </a:xfrm>
            <a:prstGeom prst="roundRect">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433;p40">
              <a:extLst>
                <a:ext uri="{FF2B5EF4-FFF2-40B4-BE49-F238E27FC236}">
                  <a16:creationId xmlns:a16="http://schemas.microsoft.com/office/drawing/2014/main" id="{6B191E6D-6A2E-7C22-7B58-0E827D3DF66C}"/>
                </a:ext>
              </a:extLst>
            </p:cNvPr>
            <p:cNvSpPr txBox="1"/>
            <p:nvPr/>
          </p:nvSpPr>
          <p:spPr>
            <a:xfrm flipH="1">
              <a:off x="4769298" y="1408728"/>
              <a:ext cx="788462" cy="237772"/>
            </a:xfrm>
            <a:prstGeom prst="rect">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dirty="0">
                  <a:solidFill>
                    <a:schemeClr val="dk1"/>
                  </a:solidFill>
                  <a:latin typeface="Fira Sans Extra Condensed SemiBold"/>
                  <a:ea typeface="Fira Sans Extra Condensed SemiBold"/>
                  <a:cs typeface="Fira Sans Extra Condensed SemiBold"/>
                  <a:sym typeface="Fira Sans Extra Condensed SemiBold"/>
                </a:rPr>
                <a:t>5</a:t>
              </a:r>
              <a:endParaRPr sz="1900" dirty="0">
                <a:solidFill>
                  <a:schemeClr val="dk1"/>
                </a:solidFill>
                <a:latin typeface="Fira Sans Extra Condensed SemiBold"/>
                <a:ea typeface="Fira Sans Extra Condensed SemiBold"/>
                <a:cs typeface="Fira Sans Extra Condensed SemiBold"/>
                <a:sym typeface="Fira Sans Extra Condensed SemiBold"/>
              </a:endParaRPr>
            </a:p>
          </p:txBody>
        </p:sp>
      </p:grpSp>
      <p:sp>
        <p:nvSpPr>
          <p:cNvPr id="60" name="Google Shape;1438;p40">
            <a:extLst>
              <a:ext uri="{FF2B5EF4-FFF2-40B4-BE49-F238E27FC236}">
                <a16:creationId xmlns:a16="http://schemas.microsoft.com/office/drawing/2014/main" id="{5B103E17-C4D3-C977-2EA4-3BB53ACCD196}"/>
              </a:ext>
            </a:extLst>
          </p:cNvPr>
          <p:cNvSpPr txBox="1"/>
          <p:nvPr/>
        </p:nvSpPr>
        <p:spPr>
          <a:xfrm>
            <a:off x="6294456" y="1594030"/>
            <a:ext cx="1754314" cy="223087"/>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Filtraggio</a:t>
            </a:r>
            <a:endParaRPr sz="1600" b="1" dirty="0">
              <a:solidFill>
                <a:schemeClr val="dk1"/>
              </a:solidFill>
              <a:latin typeface="Fira Sans Extra Condensed"/>
              <a:ea typeface="Fira Sans Extra Condensed"/>
              <a:cs typeface="Fira Sans Extra Condensed"/>
              <a:sym typeface="Fira Sans Extra Condensed"/>
            </a:endParaRPr>
          </a:p>
        </p:txBody>
      </p:sp>
      <p:sp>
        <p:nvSpPr>
          <p:cNvPr id="61" name="Google Shape;1439;p40">
            <a:extLst>
              <a:ext uri="{FF2B5EF4-FFF2-40B4-BE49-F238E27FC236}">
                <a16:creationId xmlns:a16="http://schemas.microsoft.com/office/drawing/2014/main" id="{B2C671F1-7DED-1D77-E671-38B97FE8988E}"/>
              </a:ext>
            </a:extLst>
          </p:cNvPr>
          <p:cNvSpPr txBox="1"/>
          <p:nvPr/>
        </p:nvSpPr>
        <p:spPr>
          <a:xfrm>
            <a:off x="6387258" y="1817117"/>
            <a:ext cx="2389128" cy="670081"/>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200" dirty="0">
                <a:solidFill>
                  <a:schemeClr val="dk1"/>
                </a:solidFill>
                <a:latin typeface="Roboto"/>
                <a:ea typeface="Roboto"/>
                <a:cs typeface="Roboto"/>
                <a:sym typeface="Roboto"/>
              </a:rPr>
              <a:t>Delle colonne per mantenere solo le colonne contrassegnate dal flag di ultima osservazione</a:t>
            </a:r>
            <a:endParaRPr sz="1200" dirty="0">
              <a:solidFill>
                <a:schemeClr val="dk1"/>
              </a:solidFill>
              <a:latin typeface="Roboto"/>
              <a:ea typeface="Roboto"/>
              <a:cs typeface="Roboto"/>
              <a:sym typeface="Roboto"/>
            </a:endParaRPr>
          </a:p>
        </p:txBody>
      </p:sp>
      <p:grpSp>
        <p:nvGrpSpPr>
          <p:cNvPr id="62" name="Gruppo 61">
            <a:extLst>
              <a:ext uri="{FF2B5EF4-FFF2-40B4-BE49-F238E27FC236}">
                <a16:creationId xmlns:a16="http://schemas.microsoft.com/office/drawing/2014/main" id="{D8CDFAC6-471A-273F-B7D5-DAE5F0774FDB}"/>
              </a:ext>
            </a:extLst>
          </p:cNvPr>
          <p:cNvGrpSpPr/>
          <p:nvPr/>
        </p:nvGrpSpPr>
        <p:grpSpPr>
          <a:xfrm>
            <a:off x="5273530" y="2549744"/>
            <a:ext cx="984981" cy="558271"/>
            <a:chOff x="4645250" y="1273028"/>
            <a:chExt cx="984981" cy="558271"/>
          </a:xfrm>
          <a:solidFill>
            <a:srgbClr val="005ADE"/>
          </a:solidFill>
        </p:grpSpPr>
        <p:sp>
          <p:nvSpPr>
            <p:cNvPr id="63" name="Google Shape;1428;p40">
              <a:extLst>
                <a:ext uri="{FF2B5EF4-FFF2-40B4-BE49-F238E27FC236}">
                  <a16:creationId xmlns:a16="http://schemas.microsoft.com/office/drawing/2014/main" id="{8D8102C1-C6CE-5CE5-9424-F538CD7BBB2E}"/>
                </a:ext>
              </a:extLst>
            </p:cNvPr>
            <p:cNvSpPr/>
            <p:nvPr/>
          </p:nvSpPr>
          <p:spPr>
            <a:xfrm>
              <a:off x="4645250" y="1273028"/>
              <a:ext cx="984981" cy="558271"/>
            </a:xfrm>
            <a:prstGeom prst="roundRect">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433;p40">
              <a:extLst>
                <a:ext uri="{FF2B5EF4-FFF2-40B4-BE49-F238E27FC236}">
                  <a16:creationId xmlns:a16="http://schemas.microsoft.com/office/drawing/2014/main" id="{4B3D25D3-5402-D02B-8A6C-19AFA16921A9}"/>
                </a:ext>
              </a:extLst>
            </p:cNvPr>
            <p:cNvSpPr txBox="1"/>
            <p:nvPr/>
          </p:nvSpPr>
          <p:spPr>
            <a:xfrm flipH="1">
              <a:off x="4769298" y="1408728"/>
              <a:ext cx="788462" cy="237772"/>
            </a:xfrm>
            <a:prstGeom prst="rect">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dirty="0">
                  <a:solidFill>
                    <a:schemeClr val="dk1"/>
                  </a:solidFill>
                  <a:latin typeface="Fira Sans Extra Condensed SemiBold"/>
                  <a:ea typeface="Fira Sans Extra Condensed SemiBold"/>
                  <a:cs typeface="Fira Sans Extra Condensed SemiBold"/>
                  <a:sym typeface="Fira Sans Extra Condensed SemiBold"/>
                </a:rPr>
                <a:t>6</a:t>
              </a:r>
              <a:endParaRPr sz="1900" dirty="0">
                <a:solidFill>
                  <a:schemeClr val="dk1"/>
                </a:solidFill>
                <a:latin typeface="Fira Sans Extra Condensed SemiBold"/>
                <a:ea typeface="Fira Sans Extra Condensed SemiBold"/>
                <a:cs typeface="Fira Sans Extra Condensed SemiBold"/>
                <a:sym typeface="Fira Sans Extra Condensed SemiBold"/>
              </a:endParaRPr>
            </a:p>
          </p:txBody>
        </p:sp>
      </p:grpSp>
      <p:sp>
        <p:nvSpPr>
          <p:cNvPr id="65" name="Google Shape;1438;p40">
            <a:extLst>
              <a:ext uri="{FF2B5EF4-FFF2-40B4-BE49-F238E27FC236}">
                <a16:creationId xmlns:a16="http://schemas.microsoft.com/office/drawing/2014/main" id="{4DE4546F-85AC-6519-0CB2-D478481B1741}"/>
              </a:ext>
            </a:extLst>
          </p:cNvPr>
          <p:cNvSpPr txBox="1"/>
          <p:nvPr/>
        </p:nvSpPr>
        <p:spPr>
          <a:xfrm>
            <a:off x="6310088" y="2564279"/>
            <a:ext cx="1754314" cy="223087"/>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Filtraggio</a:t>
            </a:r>
            <a:endParaRPr sz="1600" b="1" dirty="0">
              <a:solidFill>
                <a:schemeClr val="dk1"/>
              </a:solidFill>
              <a:latin typeface="Fira Sans Extra Condensed"/>
              <a:ea typeface="Fira Sans Extra Condensed"/>
              <a:cs typeface="Fira Sans Extra Condensed"/>
              <a:sym typeface="Fira Sans Extra Condensed"/>
            </a:endParaRPr>
          </a:p>
        </p:txBody>
      </p:sp>
      <p:sp>
        <p:nvSpPr>
          <p:cNvPr id="66" name="Google Shape;1439;p40">
            <a:extLst>
              <a:ext uri="{FF2B5EF4-FFF2-40B4-BE49-F238E27FC236}">
                <a16:creationId xmlns:a16="http://schemas.microsoft.com/office/drawing/2014/main" id="{C98A7F21-D9C8-ABAA-EC7A-6358847F3741}"/>
              </a:ext>
            </a:extLst>
          </p:cNvPr>
          <p:cNvSpPr txBox="1"/>
          <p:nvPr/>
        </p:nvSpPr>
        <p:spPr>
          <a:xfrm>
            <a:off x="6453381" y="2770752"/>
            <a:ext cx="2318818" cy="173504"/>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IT" sz="1200" dirty="0">
                <a:solidFill>
                  <a:schemeClr val="dk1"/>
                </a:solidFill>
                <a:latin typeface="Roboto"/>
                <a:ea typeface="Roboto"/>
                <a:cs typeface="Roboto"/>
                <a:sym typeface="Roboto"/>
              </a:rPr>
              <a:t>Per fallimenti e non fallimenti</a:t>
            </a:r>
            <a:endParaRPr sz="1200" dirty="0">
              <a:solidFill>
                <a:schemeClr val="dk1"/>
              </a:solidFill>
              <a:latin typeface="Roboto"/>
              <a:ea typeface="Roboto"/>
              <a:cs typeface="Roboto"/>
              <a:sym typeface="Roboto"/>
            </a:endParaRPr>
          </a:p>
        </p:txBody>
      </p:sp>
      <p:grpSp>
        <p:nvGrpSpPr>
          <p:cNvPr id="67" name="Gruppo 66">
            <a:extLst>
              <a:ext uri="{FF2B5EF4-FFF2-40B4-BE49-F238E27FC236}">
                <a16:creationId xmlns:a16="http://schemas.microsoft.com/office/drawing/2014/main" id="{0CD5E462-298A-02AB-7CEC-53A83CA8C7F9}"/>
              </a:ext>
            </a:extLst>
          </p:cNvPr>
          <p:cNvGrpSpPr/>
          <p:nvPr/>
        </p:nvGrpSpPr>
        <p:grpSpPr>
          <a:xfrm>
            <a:off x="5273530" y="3371057"/>
            <a:ext cx="984981" cy="558271"/>
            <a:chOff x="4645250" y="1273028"/>
            <a:chExt cx="984981" cy="558271"/>
          </a:xfrm>
          <a:solidFill>
            <a:srgbClr val="0046AC"/>
          </a:solidFill>
        </p:grpSpPr>
        <p:sp>
          <p:nvSpPr>
            <p:cNvPr id="68" name="Google Shape;1428;p40">
              <a:extLst>
                <a:ext uri="{FF2B5EF4-FFF2-40B4-BE49-F238E27FC236}">
                  <a16:creationId xmlns:a16="http://schemas.microsoft.com/office/drawing/2014/main" id="{D0FC011C-B33A-8CC4-70EE-94F63EB71108}"/>
                </a:ext>
              </a:extLst>
            </p:cNvPr>
            <p:cNvSpPr/>
            <p:nvPr/>
          </p:nvSpPr>
          <p:spPr>
            <a:xfrm>
              <a:off x="4645250" y="1273028"/>
              <a:ext cx="984981" cy="558271"/>
            </a:xfrm>
            <a:prstGeom prst="roundRect">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433;p40">
              <a:extLst>
                <a:ext uri="{FF2B5EF4-FFF2-40B4-BE49-F238E27FC236}">
                  <a16:creationId xmlns:a16="http://schemas.microsoft.com/office/drawing/2014/main" id="{43EA31D9-19AE-03FB-AC5B-5EFA043F12A7}"/>
                </a:ext>
              </a:extLst>
            </p:cNvPr>
            <p:cNvSpPr txBox="1"/>
            <p:nvPr/>
          </p:nvSpPr>
          <p:spPr>
            <a:xfrm flipH="1">
              <a:off x="4769298" y="1408728"/>
              <a:ext cx="788462" cy="237772"/>
            </a:xfrm>
            <a:prstGeom prst="rect">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dirty="0">
                  <a:solidFill>
                    <a:schemeClr val="dk1"/>
                  </a:solidFill>
                  <a:latin typeface="Fira Sans Extra Condensed SemiBold"/>
                  <a:ea typeface="Fira Sans Extra Condensed SemiBold"/>
                  <a:cs typeface="Fira Sans Extra Condensed SemiBold"/>
                  <a:sym typeface="Fira Sans Extra Condensed SemiBold"/>
                </a:rPr>
                <a:t>7</a:t>
              </a:r>
              <a:endParaRPr sz="1900" dirty="0">
                <a:solidFill>
                  <a:schemeClr val="dk1"/>
                </a:solidFill>
                <a:latin typeface="Fira Sans Extra Condensed SemiBold"/>
                <a:ea typeface="Fira Sans Extra Condensed SemiBold"/>
                <a:cs typeface="Fira Sans Extra Condensed SemiBold"/>
                <a:sym typeface="Fira Sans Extra Condensed SemiBold"/>
              </a:endParaRPr>
            </a:p>
          </p:txBody>
        </p:sp>
      </p:grpSp>
      <p:sp>
        <p:nvSpPr>
          <p:cNvPr id="70" name="Google Shape;1438;p40">
            <a:extLst>
              <a:ext uri="{FF2B5EF4-FFF2-40B4-BE49-F238E27FC236}">
                <a16:creationId xmlns:a16="http://schemas.microsoft.com/office/drawing/2014/main" id="{04A6B45A-2915-099F-55DE-4536E9C98F48}"/>
              </a:ext>
            </a:extLst>
          </p:cNvPr>
          <p:cNvSpPr txBox="1"/>
          <p:nvPr/>
        </p:nvSpPr>
        <p:spPr>
          <a:xfrm>
            <a:off x="6310088" y="3385592"/>
            <a:ext cx="1754314" cy="223087"/>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Calcolo</a:t>
            </a:r>
            <a:endParaRPr sz="1600" b="1" dirty="0">
              <a:solidFill>
                <a:schemeClr val="dk1"/>
              </a:solidFill>
              <a:latin typeface="Fira Sans Extra Condensed"/>
              <a:ea typeface="Fira Sans Extra Condensed"/>
              <a:cs typeface="Fira Sans Extra Condensed"/>
              <a:sym typeface="Fira Sans Extra Condensed"/>
            </a:endParaRPr>
          </a:p>
        </p:txBody>
      </p:sp>
      <p:sp>
        <p:nvSpPr>
          <p:cNvPr id="71" name="Google Shape;1439;p40">
            <a:extLst>
              <a:ext uri="{FF2B5EF4-FFF2-40B4-BE49-F238E27FC236}">
                <a16:creationId xmlns:a16="http://schemas.microsoft.com/office/drawing/2014/main" id="{79E928AD-075A-3EF6-0FF4-2F746963451B}"/>
              </a:ext>
            </a:extLst>
          </p:cNvPr>
          <p:cNvSpPr txBox="1"/>
          <p:nvPr/>
        </p:nvSpPr>
        <p:spPr>
          <a:xfrm>
            <a:off x="6453381" y="3592064"/>
            <a:ext cx="2079081" cy="223087"/>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200" dirty="0">
                <a:solidFill>
                  <a:schemeClr val="dk1"/>
                </a:solidFill>
                <a:latin typeface="Roboto"/>
                <a:ea typeface="Roboto"/>
                <a:cs typeface="Roboto"/>
                <a:sym typeface="Roboto"/>
              </a:rPr>
              <a:t>D</a:t>
            </a:r>
            <a:r>
              <a:rPr lang="it-IT" sz="1200" dirty="0">
                <a:solidFill>
                  <a:schemeClr val="dk1"/>
                </a:solidFill>
                <a:latin typeface="Roboto"/>
                <a:ea typeface="Roboto"/>
                <a:cs typeface="Roboto"/>
                <a:sym typeface="Roboto"/>
              </a:rPr>
              <a:t>e</a:t>
            </a:r>
            <a:r>
              <a:rPr lang="en" sz="1200" dirty="0">
                <a:solidFill>
                  <a:schemeClr val="dk1"/>
                </a:solidFill>
                <a:latin typeface="Roboto"/>
                <a:ea typeface="Roboto"/>
                <a:cs typeface="Roboto"/>
                <a:sym typeface="Roboto"/>
              </a:rPr>
              <a:t>lle percentuali</a:t>
            </a:r>
            <a:endParaRPr sz="1200" dirty="0">
              <a:solidFill>
                <a:schemeClr val="dk1"/>
              </a:solidFill>
              <a:latin typeface="Roboto"/>
              <a:ea typeface="Roboto"/>
              <a:cs typeface="Roboto"/>
              <a:sym typeface="Roboto"/>
            </a:endParaRPr>
          </a:p>
        </p:txBody>
      </p:sp>
      <p:grpSp>
        <p:nvGrpSpPr>
          <p:cNvPr id="72" name="Gruppo 71">
            <a:extLst>
              <a:ext uri="{FF2B5EF4-FFF2-40B4-BE49-F238E27FC236}">
                <a16:creationId xmlns:a16="http://schemas.microsoft.com/office/drawing/2014/main" id="{76C89F68-B584-4D9E-6C5C-393E7DB883FB}"/>
              </a:ext>
            </a:extLst>
          </p:cNvPr>
          <p:cNvGrpSpPr/>
          <p:nvPr/>
        </p:nvGrpSpPr>
        <p:grpSpPr>
          <a:xfrm>
            <a:off x="5257898" y="4248418"/>
            <a:ext cx="984981" cy="558271"/>
            <a:chOff x="4645250" y="1273028"/>
            <a:chExt cx="984981" cy="558271"/>
          </a:xfrm>
          <a:solidFill>
            <a:srgbClr val="002D70"/>
          </a:solidFill>
        </p:grpSpPr>
        <p:sp>
          <p:nvSpPr>
            <p:cNvPr id="73" name="Google Shape;1428;p40">
              <a:extLst>
                <a:ext uri="{FF2B5EF4-FFF2-40B4-BE49-F238E27FC236}">
                  <a16:creationId xmlns:a16="http://schemas.microsoft.com/office/drawing/2014/main" id="{E9C87027-75E5-FD8D-95DB-84E41523D5A1}"/>
                </a:ext>
              </a:extLst>
            </p:cNvPr>
            <p:cNvSpPr/>
            <p:nvPr/>
          </p:nvSpPr>
          <p:spPr>
            <a:xfrm>
              <a:off x="4645250" y="1273028"/>
              <a:ext cx="984981" cy="558271"/>
            </a:xfrm>
            <a:prstGeom prst="roundRect">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433;p40">
              <a:extLst>
                <a:ext uri="{FF2B5EF4-FFF2-40B4-BE49-F238E27FC236}">
                  <a16:creationId xmlns:a16="http://schemas.microsoft.com/office/drawing/2014/main" id="{1E56C52F-A816-B802-96AE-479FDDB0539F}"/>
                </a:ext>
              </a:extLst>
            </p:cNvPr>
            <p:cNvSpPr txBox="1"/>
            <p:nvPr/>
          </p:nvSpPr>
          <p:spPr>
            <a:xfrm flipH="1">
              <a:off x="4769298" y="1408728"/>
              <a:ext cx="788462" cy="237772"/>
            </a:xfrm>
            <a:prstGeom prst="rect">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dirty="0">
                  <a:solidFill>
                    <a:schemeClr val="dk1"/>
                  </a:solidFill>
                  <a:latin typeface="Fira Sans Extra Condensed SemiBold"/>
                  <a:ea typeface="Fira Sans Extra Condensed SemiBold"/>
                  <a:cs typeface="Fira Sans Extra Condensed SemiBold"/>
                  <a:sym typeface="Fira Sans Extra Condensed SemiBold"/>
                </a:rPr>
                <a:t>8</a:t>
              </a:r>
              <a:endParaRPr sz="1900" dirty="0">
                <a:solidFill>
                  <a:schemeClr val="dk1"/>
                </a:solidFill>
                <a:latin typeface="Fira Sans Extra Condensed SemiBold"/>
                <a:ea typeface="Fira Sans Extra Condensed SemiBold"/>
                <a:cs typeface="Fira Sans Extra Condensed SemiBold"/>
                <a:sym typeface="Fira Sans Extra Condensed SemiBold"/>
              </a:endParaRPr>
            </a:p>
          </p:txBody>
        </p:sp>
      </p:grpSp>
      <p:sp>
        <p:nvSpPr>
          <p:cNvPr id="75" name="Google Shape;1438;p40">
            <a:extLst>
              <a:ext uri="{FF2B5EF4-FFF2-40B4-BE49-F238E27FC236}">
                <a16:creationId xmlns:a16="http://schemas.microsoft.com/office/drawing/2014/main" id="{C2148B38-E713-0859-B3D6-1040C2A642B5}"/>
              </a:ext>
            </a:extLst>
          </p:cNvPr>
          <p:cNvSpPr txBox="1"/>
          <p:nvPr/>
        </p:nvSpPr>
        <p:spPr>
          <a:xfrm>
            <a:off x="6294456" y="4262953"/>
            <a:ext cx="1754314" cy="223087"/>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Scrittura</a:t>
            </a:r>
            <a:endParaRPr sz="1600" b="1" dirty="0">
              <a:solidFill>
                <a:schemeClr val="dk1"/>
              </a:solidFill>
              <a:latin typeface="Fira Sans Extra Condensed"/>
              <a:ea typeface="Fira Sans Extra Condensed"/>
              <a:cs typeface="Fira Sans Extra Condensed"/>
              <a:sym typeface="Fira Sans Extra Condensed"/>
            </a:endParaRPr>
          </a:p>
        </p:txBody>
      </p:sp>
      <p:sp>
        <p:nvSpPr>
          <p:cNvPr id="76" name="Google Shape;1439;p40">
            <a:extLst>
              <a:ext uri="{FF2B5EF4-FFF2-40B4-BE49-F238E27FC236}">
                <a16:creationId xmlns:a16="http://schemas.microsoft.com/office/drawing/2014/main" id="{84F76809-1CB4-9A4A-B6CA-D0CA8B567455}"/>
              </a:ext>
            </a:extLst>
          </p:cNvPr>
          <p:cNvSpPr txBox="1"/>
          <p:nvPr/>
        </p:nvSpPr>
        <p:spPr>
          <a:xfrm>
            <a:off x="6437749" y="4469425"/>
            <a:ext cx="2079081" cy="223087"/>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IT" sz="1200" dirty="0">
                <a:solidFill>
                  <a:schemeClr val="dk1"/>
                </a:solidFill>
                <a:latin typeface="Roboto"/>
                <a:ea typeface="Roboto"/>
                <a:cs typeface="Roboto"/>
                <a:sym typeface="Roboto"/>
              </a:rPr>
              <a:t>D</a:t>
            </a:r>
            <a:r>
              <a:rPr lang="en" sz="1200" dirty="0">
                <a:solidFill>
                  <a:schemeClr val="dk1"/>
                </a:solidFill>
                <a:latin typeface="Roboto"/>
                <a:ea typeface="Roboto"/>
                <a:cs typeface="Roboto"/>
                <a:sym typeface="Roboto"/>
              </a:rPr>
              <a:t>ei risultati su HDFS</a:t>
            </a:r>
            <a:endParaRPr sz="1200"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1470775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85;p42">
            <a:extLst>
              <a:ext uri="{FF2B5EF4-FFF2-40B4-BE49-F238E27FC236}">
                <a16:creationId xmlns:a16="http://schemas.microsoft.com/office/drawing/2014/main" id="{9BC16E5B-592A-57B7-BDF6-432ECF99D125}"/>
              </a:ext>
            </a:extLst>
          </p:cNvPr>
          <p:cNvSpPr/>
          <p:nvPr/>
        </p:nvSpPr>
        <p:spPr>
          <a:xfrm>
            <a:off x="243566" y="269223"/>
            <a:ext cx="2966759" cy="692122"/>
          </a:xfrm>
          <a:prstGeom prst="roundRect">
            <a:avLst>
              <a:gd name="adj" fmla="val 50000"/>
            </a:avLst>
          </a:prstGeom>
          <a:solidFill>
            <a:srgbClr val="FEFE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509;p42">
            <a:extLst>
              <a:ext uri="{FF2B5EF4-FFF2-40B4-BE49-F238E27FC236}">
                <a16:creationId xmlns:a16="http://schemas.microsoft.com/office/drawing/2014/main" id="{91C01082-1F25-609D-E017-CC06BBAB6A97}"/>
              </a:ext>
            </a:extLst>
          </p:cNvPr>
          <p:cNvSpPr txBox="1"/>
          <p:nvPr/>
        </p:nvSpPr>
        <p:spPr>
          <a:xfrm>
            <a:off x="924908" y="305331"/>
            <a:ext cx="1581584" cy="54555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tx1"/>
                </a:solidFill>
                <a:latin typeface="Fira Sans Extra Condensed"/>
                <a:ea typeface="Fira Sans Extra Condensed"/>
                <a:cs typeface="Fira Sans Extra Condensed"/>
                <a:sym typeface="Fira Sans Extra Condensed"/>
              </a:rPr>
              <a:t>Query 3</a:t>
            </a:r>
            <a:endParaRPr sz="1600" b="1" dirty="0">
              <a:solidFill>
                <a:schemeClr val="tx1"/>
              </a:solidFill>
              <a:latin typeface="Fira Sans Extra Condensed"/>
              <a:ea typeface="Fira Sans Extra Condensed"/>
              <a:cs typeface="Fira Sans Extra Condensed"/>
              <a:sym typeface="Fira Sans Extra Condensed"/>
            </a:endParaRPr>
          </a:p>
        </p:txBody>
      </p:sp>
      <p:sp>
        <p:nvSpPr>
          <p:cNvPr id="4" name="Google Shape;1485;p42">
            <a:extLst>
              <a:ext uri="{FF2B5EF4-FFF2-40B4-BE49-F238E27FC236}">
                <a16:creationId xmlns:a16="http://schemas.microsoft.com/office/drawing/2014/main" id="{8AA2E81E-C74C-8884-82CC-043DA3396336}"/>
              </a:ext>
            </a:extLst>
          </p:cNvPr>
          <p:cNvSpPr/>
          <p:nvPr/>
        </p:nvSpPr>
        <p:spPr>
          <a:xfrm>
            <a:off x="243566" y="997453"/>
            <a:ext cx="2313875" cy="223087"/>
          </a:xfrm>
          <a:prstGeom prst="roundRect">
            <a:avLst>
              <a:gd name="adj" fmla="val 50000"/>
            </a:avLst>
          </a:pr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09;p42">
            <a:extLst>
              <a:ext uri="{FF2B5EF4-FFF2-40B4-BE49-F238E27FC236}">
                <a16:creationId xmlns:a16="http://schemas.microsoft.com/office/drawing/2014/main" id="{4A8B51F7-7CE2-8297-0CF9-2814FF847CCB}"/>
              </a:ext>
            </a:extLst>
          </p:cNvPr>
          <p:cNvSpPr txBox="1"/>
          <p:nvPr/>
        </p:nvSpPr>
        <p:spPr>
          <a:xfrm>
            <a:off x="157665" y="1025525"/>
            <a:ext cx="2439077" cy="16022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tx1"/>
                </a:solidFill>
                <a:latin typeface="Fira Sans Extra Condensed"/>
                <a:ea typeface="Fira Sans Extra Condensed"/>
                <a:cs typeface="Fira Sans Extra Condensed"/>
                <a:sym typeface="Fira Sans Extra Condensed"/>
              </a:rPr>
              <a:t>3.1.1 Implementazione Dataframes</a:t>
            </a:r>
            <a:endParaRPr sz="1000" b="1" dirty="0">
              <a:solidFill>
                <a:schemeClr val="tx1"/>
              </a:solidFill>
              <a:latin typeface="Fira Sans Extra Condensed"/>
              <a:ea typeface="Fira Sans Extra Condensed"/>
              <a:cs typeface="Fira Sans Extra Condensed"/>
              <a:sym typeface="Fira Sans Extra Condensed"/>
            </a:endParaRPr>
          </a:p>
        </p:txBody>
      </p:sp>
      <p:pic>
        <p:nvPicPr>
          <p:cNvPr id="7" name="Immagine 6">
            <a:extLst>
              <a:ext uri="{FF2B5EF4-FFF2-40B4-BE49-F238E27FC236}">
                <a16:creationId xmlns:a16="http://schemas.microsoft.com/office/drawing/2014/main" id="{FE12257A-3FC9-8858-85B8-6DFE8D8C41B0}"/>
              </a:ext>
            </a:extLst>
          </p:cNvPr>
          <p:cNvPicPr>
            <a:picLocks noChangeAspect="1"/>
          </p:cNvPicPr>
          <p:nvPr/>
        </p:nvPicPr>
        <p:blipFill>
          <a:blip r:embed="rId2"/>
          <a:srcRect/>
          <a:stretch/>
        </p:blipFill>
        <p:spPr>
          <a:xfrm>
            <a:off x="3090276" y="1319127"/>
            <a:ext cx="5856221" cy="2673009"/>
          </a:xfrm>
          <a:prstGeom prst="rect">
            <a:avLst/>
          </a:prstGeom>
          <a:solidFill>
            <a:srgbClr val="FEFE06"/>
          </a:solidFill>
          <a:ln w="76200">
            <a:solidFill>
              <a:srgbClr val="FEFE06"/>
            </a:solidFill>
          </a:ln>
        </p:spPr>
      </p:pic>
      <p:cxnSp>
        <p:nvCxnSpPr>
          <p:cNvPr id="8" name="Google Shape;215;p18">
            <a:extLst>
              <a:ext uri="{FF2B5EF4-FFF2-40B4-BE49-F238E27FC236}">
                <a16:creationId xmlns:a16="http://schemas.microsoft.com/office/drawing/2014/main" id="{B06FEC1A-5FE0-B481-DF9A-FE54AF1FDCEE}"/>
              </a:ext>
            </a:extLst>
          </p:cNvPr>
          <p:cNvCxnSpPr>
            <a:cxnSpLocks/>
            <a:endCxn id="11" idx="6"/>
          </p:cNvCxnSpPr>
          <p:nvPr/>
        </p:nvCxnSpPr>
        <p:spPr>
          <a:xfrm rot="10800000" flipV="1">
            <a:off x="2225700" y="1620641"/>
            <a:ext cx="864579" cy="162115"/>
          </a:xfrm>
          <a:prstGeom prst="bentConnector3">
            <a:avLst>
              <a:gd name="adj1" fmla="val 50000"/>
            </a:avLst>
          </a:prstGeom>
          <a:noFill/>
          <a:ln w="9525" cap="flat" cmpd="sng">
            <a:solidFill>
              <a:srgbClr val="5D9FFF"/>
            </a:solidFill>
            <a:prstDash val="solid"/>
            <a:round/>
            <a:headEnd type="none" w="med" len="med"/>
            <a:tailEnd type="none" w="med" len="med"/>
          </a:ln>
        </p:spPr>
      </p:cxnSp>
      <p:sp>
        <p:nvSpPr>
          <p:cNvPr id="9" name="Google Shape;244;p18">
            <a:extLst>
              <a:ext uri="{FF2B5EF4-FFF2-40B4-BE49-F238E27FC236}">
                <a16:creationId xmlns:a16="http://schemas.microsoft.com/office/drawing/2014/main" id="{432649B7-BCB0-3B00-D86C-3DCB66EC701A}"/>
              </a:ext>
            </a:extLst>
          </p:cNvPr>
          <p:cNvSpPr txBox="1"/>
          <p:nvPr/>
        </p:nvSpPr>
        <p:spPr>
          <a:xfrm>
            <a:off x="134869" y="1823313"/>
            <a:ext cx="1493867" cy="1678169"/>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dirty="0">
                <a:latin typeface="Roboto"/>
                <a:ea typeface="Roboto"/>
                <a:cs typeface="Roboto"/>
                <a:sym typeface="Roboto"/>
              </a:rPr>
              <a:t>Definisce una finestra di ripartizione per operare sui sul campo serial_number, suddividendo il dato in partizioni</a:t>
            </a:r>
            <a:endParaRPr sz="1200" dirty="0">
              <a:latin typeface="Roboto"/>
              <a:ea typeface="Roboto"/>
              <a:cs typeface="Roboto"/>
              <a:sym typeface="Roboto"/>
            </a:endParaRPr>
          </a:p>
        </p:txBody>
      </p:sp>
      <p:grpSp>
        <p:nvGrpSpPr>
          <p:cNvPr id="10" name="Gruppo 9">
            <a:extLst>
              <a:ext uri="{FF2B5EF4-FFF2-40B4-BE49-F238E27FC236}">
                <a16:creationId xmlns:a16="http://schemas.microsoft.com/office/drawing/2014/main" id="{C0F5BE4E-0086-B73A-9B12-F340A711FE17}"/>
              </a:ext>
            </a:extLst>
          </p:cNvPr>
          <p:cNvGrpSpPr/>
          <p:nvPr/>
        </p:nvGrpSpPr>
        <p:grpSpPr>
          <a:xfrm>
            <a:off x="1631399" y="1485607"/>
            <a:ext cx="594300" cy="594300"/>
            <a:chOff x="1715700" y="1553951"/>
            <a:chExt cx="594300" cy="594300"/>
          </a:xfrm>
          <a:solidFill>
            <a:srgbClr val="5D9FFF"/>
          </a:solidFill>
        </p:grpSpPr>
        <p:sp>
          <p:nvSpPr>
            <p:cNvPr id="11" name="Google Shape;216;p18">
              <a:extLst>
                <a:ext uri="{FF2B5EF4-FFF2-40B4-BE49-F238E27FC236}">
                  <a16:creationId xmlns:a16="http://schemas.microsoft.com/office/drawing/2014/main" id="{DC91586D-89D3-2A7F-710A-F415FB55007D}"/>
                </a:ext>
              </a:extLst>
            </p:cNvPr>
            <p:cNvSpPr/>
            <p:nvPr/>
          </p:nvSpPr>
          <p:spPr>
            <a:xfrm>
              <a:off x="1715700" y="1553951"/>
              <a:ext cx="594300" cy="5943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607;p27">
              <a:extLst>
                <a:ext uri="{FF2B5EF4-FFF2-40B4-BE49-F238E27FC236}">
                  <a16:creationId xmlns:a16="http://schemas.microsoft.com/office/drawing/2014/main" id="{EC460646-2575-1226-35EC-EAFC3D1F7FFD}"/>
                </a:ext>
              </a:extLst>
            </p:cNvPr>
            <p:cNvGrpSpPr/>
            <p:nvPr/>
          </p:nvGrpSpPr>
          <p:grpSpPr>
            <a:xfrm>
              <a:off x="1853381" y="1680343"/>
              <a:ext cx="374610" cy="341515"/>
              <a:chOff x="946175" y="3253275"/>
              <a:chExt cx="298550" cy="296150"/>
            </a:xfrm>
            <a:grpFill/>
          </p:grpSpPr>
          <p:sp>
            <p:nvSpPr>
              <p:cNvPr id="13" name="Google Shape;608;p27">
                <a:extLst>
                  <a:ext uri="{FF2B5EF4-FFF2-40B4-BE49-F238E27FC236}">
                    <a16:creationId xmlns:a16="http://schemas.microsoft.com/office/drawing/2014/main" id="{897A9E4A-E8EB-8902-834F-B798D224E2FA}"/>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09;p27">
                <a:extLst>
                  <a:ext uri="{FF2B5EF4-FFF2-40B4-BE49-F238E27FC236}">
                    <a16:creationId xmlns:a16="http://schemas.microsoft.com/office/drawing/2014/main" id="{46C4AED8-DC44-DB49-8623-1FBAB9DCB1DB}"/>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10;p27">
                <a:extLst>
                  <a:ext uri="{FF2B5EF4-FFF2-40B4-BE49-F238E27FC236}">
                    <a16:creationId xmlns:a16="http://schemas.microsoft.com/office/drawing/2014/main" id="{1C63AE7E-C9B9-626A-BD3C-296C399BB55C}"/>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11;p27">
                <a:extLst>
                  <a:ext uri="{FF2B5EF4-FFF2-40B4-BE49-F238E27FC236}">
                    <a16:creationId xmlns:a16="http://schemas.microsoft.com/office/drawing/2014/main" id="{76BB8393-4546-E5E5-0E37-48CDE5E24928}"/>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612;p27">
                <a:extLst>
                  <a:ext uri="{FF2B5EF4-FFF2-40B4-BE49-F238E27FC236}">
                    <a16:creationId xmlns:a16="http://schemas.microsoft.com/office/drawing/2014/main" id="{9E16DBA8-4D5D-E63E-5243-3B3D785E54AB}"/>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 name="Google Shape;1370;p39">
            <a:extLst>
              <a:ext uri="{FF2B5EF4-FFF2-40B4-BE49-F238E27FC236}">
                <a16:creationId xmlns:a16="http://schemas.microsoft.com/office/drawing/2014/main" id="{2F50107B-67E2-CED6-0A18-81ED1E61BCBF}"/>
              </a:ext>
            </a:extLst>
          </p:cNvPr>
          <p:cNvSpPr txBox="1"/>
          <p:nvPr/>
        </p:nvSpPr>
        <p:spPr>
          <a:xfrm>
            <a:off x="-51263" y="1489338"/>
            <a:ext cx="1689900" cy="224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t-IT" sz="1600" b="1" dirty="0">
                <a:latin typeface="Fira Sans Extra Condensed"/>
                <a:ea typeface="Fira Sans Extra Condensed"/>
                <a:cs typeface="Fira Sans Extra Condensed"/>
                <a:sym typeface="Fira Sans Extra Condensed"/>
              </a:rPr>
              <a:t>Finestra di ripartizione</a:t>
            </a:r>
            <a:endParaRPr sz="1600" b="1" dirty="0">
              <a:latin typeface="Fira Sans Extra Condensed"/>
              <a:ea typeface="Fira Sans Extra Condensed"/>
              <a:cs typeface="Fira Sans Extra Condensed"/>
              <a:sym typeface="Fira Sans Extra Condensed"/>
            </a:endParaRPr>
          </a:p>
        </p:txBody>
      </p:sp>
      <p:grpSp>
        <p:nvGrpSpPr>
          <p:cNvPr id="19" name="Google Shape;607;p27">
            <a:extLst>
              <a:ext uri="{FF2B5EF4-FFF2-40B4-BE49-F238E27FC236}">
                <a16:creationId xmlns:a16="http://schemas.microsoft.com/office/drawing/2014/main" id="{91AF671C-57A0-A03D-F7D7-940602A0845C}"/>
              </a:ext>
            </a:extLst>
          </p:cNvPr>
          <p:cNvGrpSpPr/>
          <p:nvPr/>
        </p:nvGrpSpPr>
        <p:grpSpPr>
          <a:xfrm>
            <a:off x="1769080" y="1621436"/>
            <a:ext cx="382256" cy="332078"/>
            <a:chOff x="946175" y="3253275"/>
            <a:chExt cx="298550" cy="296150"/>
          </a:xfrm>
        </p:grpSpPr>
        <p:sp>
          <p:nvSpPr>
            <p:cNvPr id="20" name="Google Shape;608;p27">
              <a:extLst>
                <a:ext uri="{FF2B5EF4-FFF2-40B4-BE49-F238E27FC236}">
                  <a16:creationId xmlns:a16="http://schemas.microsoft.com/office/drawing/2014/main" id="{8B44A2D3-9354-EB8C-1872-5E6FB9A38AE7}"/>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09;p27">
              <a:extLst>
                <a:ext uri="{FF2B5EF4-FFF2-40B4-BE49-F238E27FC236}">
                  <a16:creationId xmlns:a16="http://schemas.microsoft.com/office/drawing/2014/main" id="{A7A233E7-18C0-1E7D-2505-9A24AF3C5871}"/>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10;p27">
              <a:extLst>
                <a:ext uri="{FF2B5EF4-FFF2-40B4-BE49-F238E27FC236}">
                  <a16:creationId xmlns:a16="http://schemas.microsoft.com/office/drawing/2014/main" id="{4EEF7D69-E1BF-9081-479D-5FE3B0027EBC}"/>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11;p27">
              <a:extLst>
                <a:ext uri="{FF2B5EF4-FFF2-40B4-BE49-F238E27FC236}">
                  <a16:creationId xmlns:a16="http://schemas.microsoft.com/office/drawing/2014/main" id="{82E27CFC-0E3B-DB37-2AF3-371899A69E36}"/>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612;p27">
              <a:extLst>
                <a:ext uri="{FF2B5EF4-FFF2-40B4-BE49-F238E27FC236}">
                  <a16:creationId xmlns:a16="http://schemas.microsoft.com/office/drawing/2014/main" id="{F9C08977-73CB-DDE9-FAC6-131AC32D50AE}"/>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 name="Google Shape;215;p18">
            <a:extLst>
              <a:ext uri="{FF2B5EF4-FFF2-40B4-BE49-F238E27FC236}">
                <a16:creationId xmlns:a16="http://schemas.microsoft.com/office/drawing/2014/main" id="{8827B233-AA30-EF41-2308-EFA93195200A}"/>
              </a:ext>
            </a:extLst>
          </p:cNvPr>
          <p:cNvCxnSpPr>
            <a:cxnSpLocks/>
            <a:endCxn id="29" idx="6"/>
          </p:cNvCxnSpPr>
          <p:nvPr/>
        </p:nvCxnSpPr>
        <p:spPr>
          <a:xfrm rot="10800000" flipV="1">
            <a:off x="2223037" y="3007364"/>
            <a:ext cx="904927" cy="798702"/>
          </a:xfrm>
          <a:prstGeom prst="bentConnector3">
            <a:avLst>
              <a:gd name="adj1" fmla="val 50000"/>
            </a:avLst>
          </a:prstGeom>
          <a:noFill/>
          <a:ln w="9525" cap="flat" cmpd="sng">
            <a:solidFill>
              <a:srgbClr val="7030A0"/>
            </a:solidFill>
            <a:prstDash val="solid"/>
            <a:round/>
            <a:headEnd type="none" w="med" len="med"/>
            <a:tailEnd type="none" w="med" len="med"/>
          </a:ln>
        </p:spPr>
      </p:cxnSp>
      <p:sp>
        <p:nvSpPr>
          <p:cNvPr id="27" name="Google Shape;244;p18">
            <a:extLst>
              <a:ext uri="{FF2B5EF4-FFF2-40B4-BE49-F238E27FC236}">
                <a16:creationId xmlns:a16="http://schemas.microsoft.com/office/drawing/2014/main" id="{EFEA0BD0-8D5F-3FAA-B433-0CA686ED0F0C}"/>
              </a:ext>
            </a:extLst>
          </p:cNvPr>
          <p:cNvSpPr txBox="1"/>
          <p:nvPr/>
        </p:nvSpPr>
        <p:spPr>
          <a:xfrm>
            <a:off x="152243" y="3827875"/>
            <a:ext cx="1493867" cy="964008"/>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dirty="0">
                <a:latin typeface="Roboto"/>
                <a:ea typeface="Roboto"/>
                <a:cs typeface="Roboto"/>
                <a:sym typeface="Roboto"/>
              </a:rPr>
              <a:t>Ci consentirà di tenere traccia dell’ultima osservazione effettuata</a:t>
            </a:r>
            <a:endParaRPr sz="1200" dirty="0">
              <a:latin typeface="Roboto"/>
              <a:ea typeface="Roboto"/>
              <a:cs typeface="Roboto"/>
              <a:sym typeface="Roboto"/>
            </a:endParaRPr>
          </a:p>
        </p:txBody>
      </p:sp>
      <p:grpSp>
        <p:nvGrpSpPr>
          <p:cNvPr id="28" name="Gruppo 27">
            <a:extLst>
              <a:ext uri="{FF2B5EF4-FFF2-40B4-BE49-F238E27FC236}">
                <a16:creationId xmlns:a16="http://schemas.microsoft.com/office/drawing/2014/main" id="{E23246BE-D516-AE63-069C-CD25E78791DB}"/>
              </a:ext>
            </a:extLst>
          </p:cNvPr>
          <p:cNvGrpSpPr/>
          <p:nvPr/>
        </p:nvGrpSpPr>
        <p:grpSpPr>
          <a:xfrm>
            <a:off x="1628736" y="3508916"/>
            <a:ext cx="594300" cy="594300"/>
            <a:chOff x="1715700" y="1553951"/>
            <a:chExt cx="594300" cy="594300"/>
          </a:xfrm>
          <a:solidFill>
            <a:srgbClr val="7030A0"/>
          </a:solidFill>
        </p:grpSpPr>
        <p:sp>
          <p:nvSpPr>
            <p:cNvPr id="29" name="Google Shape;216;p18">
              <a:extLst>
                <a:ext uri="{FF2B5EF4-FFF2-40B4-BE49-F238E27FC236}">
                  <a16:creationId xmlns:a16="http://schemas.microsoft.com/office/drawing/2014/main" id="{EDA24333-0B3B-43A4-4101-DEF869E6D172}"/>
                </a:ext>
              </a:extLst>
            </p:cNvPr>
            <p:cNvSpPr/>
            <p:nvPr/>
          </p:nvSpPr>
          <p:spPr>
            <a:xfrm>
              <a:off x="1715700" y="1553951"/>
              <a:ext cx="594300" cy="5943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607;p27">
              <a:extLst>
                <a:ext uri="{FF2B5EF4-FFF2-40B4-BE49-F238E27FC236}">
                  <a16:creationId xmlns:a16="http://schemas.microsoft.com/office/drawing/2014/main" id="{1B425139-6A34-C61A-C1B1-4AEDD8608607}"/>
                </a:ext>
              </a:extLst>
            </p:cNvPr>
            <p:cNvGrpSpPr/>
            <p:nvPr/>
          </p:nvGrpSpPr>
          <p:grpSpPr>
            <a:xfrm>
              <a:off x="1853381" y="1680343"/>
              <a:ext cx="374610" cy="341515"/>
              <a:chOff x="946175" y="3253275"/>
              <a:chExt cx="298550" cy="296150"/>
            </a:xfrm>
            <a:grpFill/>
          </p:grpSpPr>
          <p:sp>
            <p:nvSpPr>
              <p:cNvPr id="31" name="Google Shape;608;p27">
                <a:extLst>
                  <a:ext uri="{FF2B5EF4-FFF2-40B4-BE49-F238E27FC236}">
                    <a16:creationId xmlns:a16="http://schemas.microsoft.com/office/drawing/2014/main" id="{32DF45C9-ACD0-F8FC-CB8A-9E4A7D4722FB}"/>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09;p27">
                <a:extLst>
                  <a:ext uri="{FF2B5EF4-FFF2-40B4-BE49-F238E27FC236}">
                    <a16:creationId xmlns:a16="http://schemas.microsoft.com/office/drawing/2014/main" id="{F8AFA084-589E-0257-EFFD-56486F2EA453}"/>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10;p27">
                <a:extLst>
                  <a:ext uri="{FF2B5EF4-FFF2-40B4-BE49-F238E27FC236}">
                    <a16:creationId xmlns:a16="http://schemas.microsoft.com/office/drawing/2014/main" id="{2CE947CA-63FE-91D4-86AA-35E7615442B7}"/>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11;p27">
                <a:extLst>
                  <a:ext uri="{FF2B5EF4-FFF2-40B4-BE49-F238E27FC236}">
                    <a16:creationId xmlns:a16="http://schemas.microsoft.com/office/drawing/2014/main" id="{665CFF25-AF1D-2B1D-90D4-2A3BB988B94A}"/>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612;p27">
                <a:extLst>
                  <a:ext uri="{FF2B5EF4-FFF2-40B4-BE49-F238E27FC236}">
                    <a16:creationId xmlns:a16="http://schemas.microsoft.com/office/drawing/2014/main" id="{C42B27A3-DDE6-9106-5080-B5DB6CAD292A}"/>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 name="Google Shape;1370;p39">
            <a:extLst>
              <a:ext uri="{FF2B5EF4-FFF2-40B4-BE49-F238E27FC236}">
                <a16:creationId xmlns:a16="http://schemas.microsoft.com/office/drawing/2014/main" id="{F71AD0EA-7ED2-5339-8EB6-F4891CBCBCD0}"/>
              </a:ext>
            </a:extLst>
          </p:cNvPr>
          <p:cNvSpPr txBox="1"/>
          <p:nvPr/>
        </p:nvSpPr>
        <p:spPr>
          <a:xfrm>
            <a:off x="-13576" y="3558866"/>
            <a:ext cx="1689900" cy="224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t-IT" sz="1600" b="1" dirty="0">
                <a:latin typeface="Fira Sans Extra Condensed"/>
                <a:ea typeface="Fira Sans Extra Condensed"/>
                <a:cs typeface="Fira Sans Extra Condensed"/>
                <a:sym typeface="Fira Sans Extra Condensed"/>
              </a:rPr>
              <a:t>Aggiunta colonna</a:t>
            </a:r>
            <a:endParaRPr sz="1600" b="1" dirty="0">
              <a:latin typeface="Fira Sans Extra Condensed"/>
              <a:ea typeface="Fira Sans Extra Condensed"/>
              <a:cs typeface="Fira Sans Extra Condensed"/>
              <a:sym typeface="Fira Sans Extra Condensed"/>
            </a:endParaRPr>
          </a:p>
        </p:txBody>
      </p:sp>
      <p:grpSp>
        <p:nvGrpSpPr>
          <p:cNvPr id="37" name="Google Shape;607;p27">
            <a:extLst>
              <a:ext uri="{FF2B5EF4-FFF2-40B4-BE49-F238E27FC236}">
                <a16:creationId xmlns:a16="http://schemas.microsoft.com/office/drawing/2014/main" id="{656ACCD5-C8CC-6F41-3EAC-E2EAF8A6F40A}"/>
              </a:ext>
            </a:extLst>
          </p:cNvPr>
          <p:cNvGrpSpPr/>
          <p:nvPr/>
        </p:nvGrpSpPr>
        <p:grpSpPr>
          <a:xfrm>
            <a:off x="1766417" y="3644745"/>
            <a:ext cx="382256" cy="332078"/>
            <a:chOff x="946175" y="3253275"/>
            <a:chExt cx="298550" cy="296150"/>
          </a:xfrm>
        </p:grpSpPr>
        <p:sp>
          <p:nvSpPr>
            <p:cNvPr id="38" name="Google Shape;608;p27">
              <a:extLst>
                <a:ext uri="{FF2B5EF4-FFF2-40B4-BE49-F238E27FC236}">
                  <a16:creationId xmlns:a16="http://schemas.microsoft.com/office/drawing/2014/main" id="{44BBC3B9-A236-491A-5896-4C90DB5E812F}"/>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09;p27">
              <a:extLst>
                <a:ext uri="{FF2B5EF4-FFF2-40B4-BE49-F238E27FC236}">
                  <a16:creationId xmlns:a16="http://schemas.microsoft.com/office/drawing/2014/main" id="{991F8B8B-EEBB-4BAE-46F0-F3C329993E08}"/>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10;p27">
              <a:extLst>
                <a:ext uri="{FF2B5EF4-FFF2-40B4-BE49-F238E27FC236}">
                  <a16:creationId xmlns:a16="http://schemas.microsoft.com/office/drawing/2014/main" id="{331DDFBE-FE34-689B-E503-9D3660F93D52}"/>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11;p27">
              <a:extLst>
                <a:ext uri="{FF2B5EF4-FFF2-40B4-BE49-F238E27FC236}">
                  <a16:creationId xmlns:a16="http://schemas.microsoft.com/office/drawing/2014/main" id="{386F1D9E-F840-68A9-CE32-36653A717C89}"/>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612;p27">
              <a:extLst>
                <a:ext uri="{FF2B5EF4-FFF2-40B4-BE49-F238E27FC236}">
                  <a16:creationId xmlns:a16="http://schemas.microsoft.com/office/drawing/2014/main" id="{130DA7E9-F24E-B34C-61D5-C2A6E74236DF}"/>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 name="Google Shape;215;p18">
            <a:extLst>
              <a:ext uri="{FF2B5EF4-FFF2-40B4-BE49-F238E27FC236}">
                <a16:creationId xmlns:a16="http://schemas.microsoft.com/office/drawing/2014/main" id="{05EC632F-DAAF-255E-3082-4B3B886D64C7}"/>
              </a:ext>
            </a:extLst>
          </p:cNvPr>
          <p:cNvCxnSpPr>
            <a:cxnSpLocks/>
            <a:endCxn id="47" idx="2"/>
          </p:cNvCxnSpPr>
          <p:nvPr/>
        </p:nvCxnSpPr>
        <p:spPr>
          <a:xfrm>
            <a:off x="3090276" y="3876998"/>
            <a:ext cx="1296912" cy="770070"/>
          </a:xfrm>
          <a:prstGeom prst="bentConnector3">
            <a:avLst>
              <a:gd name="adj1" fmla="val -23945"/>
            </a:avLst>
          </a:prstGeom>
          <a:noFill/>
          <a:ln w="9525" cap="flat" cmpd="sng">
            <a:solidFill>
              <a:srgbClr val="00B050"/>
            </a:solidFill>
            <a:prstDash val="solid"/>
            <a:round/>
            <a:headEnd type="none" w="med" len="med"/>
            <a:tailEnd type="none" w="med" len="med"/>
          </a:ln>
        </p:spPr>
      </p:cxnSp>
      <p:grpSp>
        <p:nvGrpSpPr>
          <p:cNvPr id="46" name="Gruppo 45">
            <a:extLst>
              <a:ext uri="{FF2B5EF4-FFF2-40B4-BE49-F238E27FC236}">
                <a16:creationId xmlns:a16="http://schemas.microsoft.com/office/drawing/2014/main" id="{07D29F98-67F5-DBF3-A667-A7D1090F4841}"/>
              </a:ext>
            </a:extLst>
          </p:cNvPr>
          <p:cNvGrpSpPr/>
          <p:nvPr/>
        </p:nvGrpSpPr>
        <p:grpSpPr>
          <a:xfrm>
            <a:off x="4387188" y="4349918"/>
            <a:ext cx="594300" cy="594300"/>
            <a:chOff x="1715700" y="1553951"/>
            <a:chExt cx="594300" cy="594300"/>
          </a:xfrm>
          <a:solidFill>
            <a:srgbClr val="00B050"/>
          </a:solidFill>
        </p:grpSpPr>
        <p:sp>
          <p:nvSpPr>
            <p:cNvPr id="47" name="Google Shape;216;p18">
              <a:extLst>
                <a:ext uri="{FF2B5EF4-FFF2-40B4-BE49-F238E27FC236}">
                  <a16:creationId xmlns:a16="http://schemas.microsoft.com/office/drawing/2014/main" id="{C13383D6-FC48-6A81-0347-6A923BF10CC4}"/>
                </a:ext>
              </a:extLst>
            </p:cNvPr>
            <p:cNvSpPr/>
            <p:nvPr/>
          </p:nvSpPr>
          <p:spPr>
            <a:xfrm>
              <a:off x="1715700" y="1553951"/>
              <a:ext cx="594300" cy="5943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607;p27">
              <a:extLst>
                <a:ext uri="{FF2B5EF4-FFF2-40B4-BE49-F238E27FC236}">
                  <a16:creationId xmlns:a16="http://schemas.microsoft.com/office/drawing/2014/main" id="{8C2342D0-840D-57D8-7E05-F1F6A7F66B54}"/>
                </a:ext>
              </a:extLst>
            </p:cNvPr>
            <p:cNvGrpSpPr/>
            <p:nvPr/>
          </p:nvGrpSpPr>
          <p:grpSpPr>
            <a:xfrm>
              <a:off x="1853381" y="1680343"/>
              <a:ext cx="374610" cy="341515"/>
              <a:chOff x="946175" y="3253275"/>
              <a:chExt cx="298550" cy="296150"/>
            </a:xfrm>
            <a:grpFill/>
          </p:grpSpPr>
          <p:sp>
            <p:nvSpPr>
              <p:cNvPr id="49" name="Google Shape;608;p27">
                <a:extLst>
                  <a:ext uri="{FF2B5EF4-FFF2-40B4-BE49-F238E27FC236}">
                    <a16:creationId xmlns:a16="http://schemas.microsoft.com/office/drawing/2014/main" id="{1ECFC165-4AEB-6635-6D1C-9C77DB2990B1}"/>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09;p27">
                <a:extLst>
                  <a:ext uri="{FF2B5EF4-FFF2-40B4-BE49-F238E27FC236}">
                    <a16:creationId xmlns:a16="http://schemas.microsoft.com/office/drawing/2014/main" id="{C2944BD1-B359-DDAE-517B-DF3492BF20E9}"/>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10;p27">
                <a:extLst>
                  <a:ext uri="{FF2B5EF4-FFF2-40B4-BE49-F238E27FC236}">
                    <a16:creationId xmlns:a16="http://schemas.microsoft.com/office/drawing/2014/main" id="{BFB5ACD7-BACF-1E08-5D31-13C0578D078C}"/>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11;p27">
                <a:extLst>
                  <a:ext uri="{FF2B5EF4-FFF2-40B4-BE49-F238E27FC236}">
                    <a16:creationId xmlns:a16="http://schemas.microsoft.com/office/drawing/2014/main" id="{66F89D90-89F6-C8E7-C4C5-74CEA19031D4}"/>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612;p27">
                <a:extLst>
                  <a:ext uri="{FF2B5EF4-FFF2-40B4-BE49-F238E27FC236}">
                    <a16:creationId xmlns:a16="http://schemas.microsoft.com/office/drawing/2014/main" id="{D2AC9DD1-1AE0-2439-1805-99A84A285221}"/>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 name="Google Shape;607;p27">
            <a:extLst>
              <a:ext uri="{FF2B5EF4-FFF2-40B4-BE49-F238E27FC236}">
                <a16:creationId xmlns:a16="http://schemas.microsoft.com/office/drawing/2014/main" id="{AD1A7A6D-701A-5764-76CC-A835D435D502}"/>
              </a:ext>
            </a:extLst>
          </p:cNvPr>
          <p:cNvGrpSpPr/>
          <p:nvPr/>
        </p:nvGrpSpPr>
        <p:grpSpPr>
          <a:xfrm>
            <a:off x="4524869" y="4485747"/>
            <a:ext cx="382256" cy="332078"/>
            <a:chOff x="946175" y="3253275"/>
            <a:chExt cx="298550" cy="296150"/>
          </a:xfrm>
        </p:grpSpPr>
        <p:sp>
          <p:nvSpPr>
            <p:cNvPr id="55" name="Google Shape;608;p27">
              <a:extLst>
                <a:ext uri="{FF2B5EF4-FFF2-40B4-BE49-F238E27FC236}">
                  <a16:creationId xmlns:a16="http://schemas.microsoft.com/office/drawing/2014/main" id="{15E76881-A1D2-7EB5-9757-8C2F697931CF}"/>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09;p27">
              <a:extLst>
                <a:ext uri="{FF2B5EF4-FFF2-40B4-BE49-F238E27FC236}">
                  <a16:creationId xmlns:a16="http://schemas.microsoft.com/office/drawing/2014/main" id="{641B5ECE-40DA-7416-B776-0C7ECBEE3AD8}"/>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10;p27">
              <a:extLst>
                <a:ext uri="{FF2B5EF4-FFF2-40B4-BE49-F238E27FC236}">
                  <a16:creationId xmlns:a16="http://schemas.microsoft.com/office/drawing/2014/main" id="{F6B9EC37-1AC9-B189-111C-4333174C72C1}"/>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11;p27">
              <a:extLst>
                <a:ext uri="{FF2B5EF4-FFF2-40B4-BE49-F238E27FC236}">
                  <a16:creationId xmlns:a16="http://schemas.microsoft.com/office/drawing/2014/main" id="{69836D63-B0B1-A777-5671-256E3013A5B8}"/>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612;p27">
              <a:extLst>
                <a:ext uri="{FF2B5EF4-FFF2-40B4-BE49-F238E27FC236}">
                  <a16:creationId xmlns:a16="http://schemas.microsoft.com/office/drawing/2014/main" id="{BDD7CC56-E6F6-AC15-6A32-39A654FF3439}"/>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1370;p39">
            <a:extLst>
              <a:ext uri="{FF2B5EF4-FFF2-40B4-BE49-F238E27FC236}">
                <a16:creationId xmlns:a16="http://schemas.microsoft.com/office/drawing/2014/main" id="{0F4A8EAB-E4FC-DFB4-982A-6BC33980C6B0}"/>
              </a:ext>
            </a:extLst>
          </p:cNvPr>
          <p:cNvSpPr txBox="1"/>
          <p:nvPr/>
        </p:nvSpPr>
        <p:spPr>
          <a:xfrm>
            <a:off x="4925486" y="4293684"/>
            <a:ext cx="1689900" cy="224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IT" sz="1600" b="1" dirty="0">
                <a:latin typeface="Fira Sans Extra Condensed"/>
                <a:ea typeface="Fira Sans Extra Condensed"/>
                <a:cs typeface="Fira Sans Extra Condensed"/>
                <a:sym typeface="Fira Sans Extra Condensed"/>
              </a:rPr>
              <a:t>Filtraggio</a:t>
            </a:r>
            <a:endParaRPr sz="1600" b="1" dirty="0">
              <a:latin typeface="Fira Sans Extra Condensed"/>
              <a:ea typeface="Fira Sans Extra Condensed"/>
              <a:cs typeface="Fira Sans Extra Condensed"/>
              <a:sym typeface="Fira Sans Extra Condensed"/>
            </a:endParaRPr>
          </a:p>
        </p:txBody>
      </p:sp>
      <p:sp>
        <p:nvSpPr>
          <p:cNvPr id="68" name="Google Shape;244;p18">
            <a:extLst>
              <a:ext uri="{FF2B5EF4-FFF2-40B4-BE49-F238E27FC236}">
                <a16:creationId xmlns:a16="http://schemas.microsoft.com/office/drawing/2014/main" id="{2B632E5C-83FC-4DAC-4930-B2F031660642}"/>
              </a:ext>
            </a:extLst>
          </p:cNvPr>
          <p:cNvSpPr txBox="1"/>
          <p:nvPr/>
        </p:nvSpPr>
        <p:spPr>
          <a:xfrm>
            <a:off x="5016425" y="4498738"/>
            <a:ext cx="3360391" cy="411962"/>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en" sz="1200" dirty="0">
                <a:latin typeface="Roboto"/>
                <a:ea typeface="Roboto"/>
                <a:cs typeface="Roboto"/>
                <a:sym typeface="Roboto"/>
              </a:rPr>
              <a:t>Per mantenere solo le righe che identificano l’ultima osservazione per ogni hard disk</a:t>
            </a:r>
            <a:endParaRPr sz="1200" dirty="0">
              <a:latin typeface="Roboto"/>
              <a:ea typeface="Roboto"/>
              <a:cs typeface="Roboto"/>
              <a:sym typeface="Roboto"/>
            </a:endParaRPr>
          </a:p>
        </p:txBody>
      </p:sp>
    </p:spTree>
    <p:extLst>
      <p:ext uri="{BB962C8B-B14F-4D97-AF65-F5344CB8AC3E}">
        <p14:creationId xmlns:p14="http://schemas.microsoft.com/office/powerpoint/2010/main" val="3000044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85;p42">
            <a:extLst>
              <a:ext uri="{FF2B5EF4-FFF2-40B4-BE49-F238E27FC236}">
                <a16:creationId xmlns:a16="http://schemas.microsoft.com/office/drawing/2014/main" id="{AA0F8C5F-9113-D799-84B9-94DDC0088C98}"/>
              </a:ext>
            </a:extLst>
          </p:cNvPr>
          <p:cNvSpPr/>
          <p:nvPr/>
        </p:nvSpPr>
        <p:spPr>
          <a:xfrm>
            <a:off x="243566" y="269223"/>
            <a:ext cx="2966759" cy="692122"/>
          </a:xfrm>
          <a:prstGeom prst="roundRect">
            <a:avLst>
              <a:gd name="adj" fmla="val 50000"/>
            </a:avLst>
          </a:prstGeom>
          <a:solidFill>
            <a:srgbClr val="FEFE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509;p42">
            <a:extLst>
              <a:ext uri="{FF2B5EF4-FFF2-40B4-BE49-F238E27FC236}">
                <a16:creationId xmlns:a16="http://schemas.microsoft.com/office/drawing/2014/main" id="{E44312FB-556F-6A22-FD2D-8BB593751EB5}"/>
              </a:ext>
            </a:extLst>
          </p:cNvPr>
          <p:cNvSpPr txBox="1"/>
          <p:nvPr/>
        </p:nvSpPr>
        <p:spPr>
          <a:xfrm>
            <a:off x="924908" y="305331"/>
            <a:ext cx="1581584" cy="54555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tx1"/>
                </a:solidFill>
                <a:latin typeface="Fira Sans Extra Condensed"/>
                <a:ea typeface="Fira Sans Extra Condensed"/>
                <a:cs typeface="Fira Sans Extra Condensed"/>
                <a:sym typeface="Fira Sans Extra Condensed"/>
              </a:rPr>
              <a:t>Query 3</a:t>
            </a:r>
            <a:endParaRPr sz="1600" b="1" dirty="0">
              <a:solidFill>
                <a:schemeClr val="tx1"/>
              </a:solidFill>
              <a:latin typeface="Fira Sans Extra Condensed"/>
              <a:ea typeface="Fira Sans Extra Condensed"/>
              <a:cs typeface="Fira Sans Extra Condensed"/>
              <a:sym typeface="Fira Sans Extra Condensed"/>
            </a:endParaRPr>
          </a:p>
        </p:txBody>
      </p:sp>
      <p:sp>
        <p:nvSpPr>
          <p:cNvPr id="4" name="Google Shape;1485;p42">
            <a:extLst>
              <a:ext uri="{FF2B5EF4-FFF2-40B4-BE49-F238E27FC236}">
                <a16:creationId xmlns:a16="http://schemas.microsoft.com/office/drawing/2014/main" id="{1A7D7A16-A895-F078-DA19-E8F16C08EAF2}"/>
              </a:ext>
            </a:extLst>
          </p:cNvPr>
          <p:cNvSpPr/>
          <p:nvPr/>
        </p:nvSpPr>
        <p:spPr>
          <a:xfrm>
            <a:off x="243566" y="997453"/>
            <a:ext cx="2313875" cy="223087"/>
          </a:xfrm>
          <a:prstGeom prst="roundRect">
            <a:avLst>
              <a:gd name="adj" fmla="val 50000"/>
            </a:avLst>
          </a:pr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09;p42">
            <a:extLst>
              <a:ext uri="{FF2B5EF4-FFF2-40B4-BE49-F238E27FC236}">
                <a16:creationId xmlns:a16="http://schemas.microsoft.com/office/drawing/2014/main" id="{A4FE759E-C449-8C52-7A0B-E1FA37FD1B90}"/>
              </a:ext>
            </a:extLst>
          </p:cNvPr>
          <p:cNvSpPr txBox="1"/>
          <p:nvPr/>
        </p:nvSpPr>
        <p:spPr>
          <a:xfrm>
            <a:off x="157665" y="1025525"/>
            <a:ext cx="2439077" cy="16022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tx1"/>
                </a:solidFill>
                <a:latin typeface="Fira Sans Extra Condensed"/>
                <a:ea typeface="Fira Sans Extra Condensed"/>
                <a:cs typeface="Fira Sans Extra Condensed"/>
                <a:sym typeface="Fira Sans Extra Condensed"/>
              </a:rPr>
              <a:t>3.1.2 Implementazione Dataframes</a:t>
            </a:r>
            <a:endParaRPr sz="1000" b="1" dirty="0">
              <a:solidFill>
                <a:schemeClr val="tx1"/>
              </a:solidFill>
              <a:latin typeface="Fira Sans Extra Condensed"/>
              <a:ea typeface="Fira Sans Extra Condensed"/>
              <a:cs typeface="Fira Sans Extra Condensed"/>
              <a:sym typeface="Fira Sans Extra Condensed"/>
            </a:endParaRPr>
          </a:p>
        </p:txBody>
      </p:sp>
      <p:grpSp>
        <p:nvGrpSpPr>
          <p:cNvPr id="20" name="Gruppo 19">
            <a:extLst>
              <a:ext uri="{FF2B5EF4-FFF2-40B4-BE49-F238E27FC236}">
                <a16:creationId xmlns:a16="http://schemas.microsoft.com/office/drawing/2014/main" id="{52AFAC8F-82DA-3658-6B84-34DACA3F979D}"/>
              </a:ext>
            </a:extLst>
          </p:cNvPr>
          <p:cNvGrpSpPr/>
          <p:nvPr/>
        </p:nvGrpSpPr>
        <p:grpSpPr>
          <a:xfrm>
            <a:off x="243566" y="1546302"/>
            <a:ext cx="594300" cy="594300"/>
            <a:chOff x="1715700" y="1553951"/>
            <a:chExt cx="594300" cy="594300"/>
          </a:xfrm>
          <a:solidFill>
            <a:srgbClr val="7030A0"/>
          </a:solidFill>
        </p:grpSpPr>
        <p:sp>
          <p:nvSpPr>
            <p:cNvPr id="21" name="Google Shape;216;p18">
              <a:extLst>
                <a:ext uri="{FF2B5EF4-FFF2-40B4-BE49-F238E27FC236}">
                  <a16:creationId xmlns:a16="http://schemas.microsoft.com/office/drawing/2014/main" id="{D3E4E993-6341-1EC0-FD59-EAE6C724584A}"/>
                </a:ext>
              </a:extLst>
            </p:cNvPr>
            <p:cNvSpPr/>
            <p:nvPr/>
          </p:nvSpPr>
          <p:spPr>
            <a:xfrm>
              <a:off x="1715700" y="1553951"/>
              <a:ext cx="594300" cy="5943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607;p27">
              <a:extLst>
                <a:ext uri="{FF2B5EF4-FFF2-40B4-BE49-F238E27FC236}">
                  <a16:creationId xmlns:a16="http://schemas.microsoft.com/office/drawing/2014/main" id="{6155874F-274B-D5A7-E1E7-F6118A425ED9}"/>
                </a:ext>
              </a:extLst>
            </p:cNvPr>
            <p:cNvGrpSpPr/>
            <p:nvPr/>
          </p:nvGrpSpPr>
          <p:grpSpPr>
            <a:xfrm>
              <a:off x="1853381" y="1680343"/>
              <a:ext cx="374610" cy="341515"/>
              <a:chOff x="946175" y="3253275"/>
              <a:chExt cx="298550" cy="296150"/>
            </a:xfrm>
            <a:grpFill/>
          </p:grpSpPr>
          <p:sp>
            <p:nvSpPr>
              <p:cNvPr id="23" name="Google Shape;608;p27">
                <a:extLst>
                  <a:ext uri="{FF2B5EF4-FFF2-40B4-BE49-F238E27FC236}">
                    <a16:creationId xmlns:a16="http://schemas.microsoft.com/office/drawing/2014/main" id="{6E30CD21-FA23-D2D8-D71A-D592AF8A8FEB}"/>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09;p27">
                <a:extLst>
                  <a:ext uri="{FF2B5EF4-FFF2-40B4-BE49-F238E27FC236}">
                    <a16:creationId xmlns:a16="http://schemas.microsoft.com/office/drawing/2014/main" id="{CFF49A4C-1AAC-C3E0-F170-812C46C5E9F8}"/>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10;p27">
                <a:extLst>
                  <a:ext uri="{FF2B5EF4-FFF2-40B4-BE49-F238E27FC236}">
                    <a16:creationId xmlns:a16="http://schemas.microsoft.com/office/drawing/2014/main" id="{C20BAE9F-D3AC-23FF-A803-EB9A4B0516F6}"/>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11;p27">
                <a:extLst>
                  <a:ext uri="{FF2B5EF4-FFF2-40B4-BE49-F238E27FC236}">
                    <a16:creationId xmlns:a16="http://schemas.microsoft.com/office/drawing/2014/main" id="{F9C001C4-F5F1-8372-A1C2-DE4A31E71FAC}"/>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612;p27">
                <a:extLst>
                  <a:ext uri="{FF2B5EF4-FFF2-40B4-BE49-F238E27FC236}">
                    <a16:creationId xmlns:a16="http://schemas.microsoft.com/office/drawing/2014/main" id="{E7444BD2-F6FE-A6C2-F2F0-FF1C6E69404E}"/>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 name="Google Shape;607;p27">
            <a:extLst>
              <a:ext uri="{FF2B5EF4-FFF2-40B4-BE49-F238E27FC236}">
                <a16:creationId xmlns:a16="http://schemas.microsoft.com/office/drawing/2014/main" id="{80F7ED93-16F4-E29F-5761-5823C2943E29}"/>
              </a:ext>
            </a:extLst>
          </p:cNvPr>
          <p:cNvGrpSpPr/>
          <p:nvPr/>
        </p:nvGrpSpPr>
        <p:grpSpPr>
          <a:xfrm>
            <a:off x="381247" y="1682131"/>
            <a:ext cx="382256" cy="332078"/>
            <a:chOff x="946175" y="3253275"/>
            <a:chExt cx="298550" cy="296150"/>
          </a:xfrm>
        </p:grpSpPr>
        <p:sp>
          <p:nvSpPr>
            <p:cNvPr id="29" name="Google Shape;608;p27">
              <a:extLst>
                <a:ext uri="{FF2B5EF4-FFF2-40B4-BE49-F238E27FC236}">
                  <a16:creationId xmlns:a16="http://schemas.microsoft.com/office/drawing/2014/main" id="{5E72226F-C146-BCA1-561A-596AC7FECB34}"/>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09;p27">
              <a:extLst>
                <a:ext uri="{FF2B5EF4-FFF2-40B4-BE49-F238E27FC236}">
                  <a16:creationId xmlns:a16="http://schemas.microsoft.com/office/drawing/2014/main" id="{6E896304-03AD-CA7C-2E5A-7461E6D6A80E}"/>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10;p27">
              <a:extLst>
                <a:ext uri="{FF2B5EF4-FFF2-40B4-BE49-F238E27FC236}">
                  <a16:creationId xmlns:a16="http://schemas.microsoft.com/office/drawing/2014/main" id="{84B07829-48FB-5C72-B192-3835F9A47959}"/>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11;p27">
              <a:extLst>
                <a:ext uri="{FF2B5EF4-FFF2-40B4-BE49-F238E27FC236}">
                  <a16:creationId xmlns:a16="http://schemas.microsoft.com/office/drawing/2014/main" id="{E0513ED8-92A5-0D86-1DA6-1C1300CC39A8}"/>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612;p27">
              <a:extLst>
                <a:ext uri="{FF2B5EF4-FFF2-40B4-BE49-F238E27FC236}">
                  <a16:creationId xmlns:a16="http://schemas.microsoft.com/office/drawing/2014/main" id="{2A6990D1-133F-F983-A36B-79A23A4A5BDB}"/>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CasellaDiTesto 34">
            <a:extLst>
              <a:ext uri="{FF2B5EF4-FFF2-40B4-BE49-F238E27FC236}">
                <a16:creationId xmlns:a16="http://schemas.microsoft.com/office/drawing/2014/main" id="{8CB9316A-1E7A-91AE-1704-0EFBFB4351C5}"/>
              </a:ext>
            </a:extLst>
          </p:cNvPr>
          <p:cNvSpPr txBox="1"/>
          <p:nvPr/>
        </p:nvSpPr>
        <p:spPr>
          <a:xfrm>
            <a:off x="924908" y="1502397"/>
            <a:ext cx="1520283" cy="307777"/>
          </a:xfrm>
          <a:prstGeom prst="rect">
            <a:avLst/>
          </a:prstGeom>
          <a:noFill/>
        </p:spPr>
        <p:txBody>
          <a:bodyPr wrap="square">
            <a:spAutoFit/>
          </a:bodyPr>
          <a:lstStyle/>
          <a:p>
            <a:pPr marL="0" lvl="0" indent="0" rtl="0">
              <a:spcBef>
                <a:spcPts val="0"/>
              </a:spcBef>
              <a:spcAft>
                <a:spcPts val="0"/>
              </a:spcAft>
              <a:buNone/>
            </a:pPr>
            <a:r>
              <a:rPr lang="it-IT" sz="1400" b="1" dirty="0">
                <a:latin typeface="Fira Sans Extra Condensed"/>
                <a:ea typeface="Fira Sans Extra Condensed"/>
                <a:cs typeface="Fira Sans Extra Condensed"/>
                <a:sym typeface="Fira Sans Extra Condensed"/>
              </a:rPr>
              <a:t>Aggiunta colonna</a:t>
            </a:r>
          </a:p>
        </p:txBody>
      </p:sp>
      <p:sp>
        <p:nvSpPr>
          <p:cNvPr id="36" name="Google Shape;244;p18">
            <a:extLst>
              <a:ext uri="{FF2B5EF4-FFF2-40B4-BE49-F238E27FC236}">
                <a16:creationId xmlns:a16="http://schemas.microsoft.com/office/drawing/2014/main" id="{25B9AA99-5FD8-37EB-E75A-50DFAB535DBF}"/>
              </a:ext>
            </a:extLst>
          </p:cNvPr>
          <p:cNvSpPr txBox="1"/>
          <p:nvPr/>
        </p:nvSpPr>
        <p:spPr>
          <a:xfrm>
            <a:off x="973412" y="1784300"/>
            <a:ext cx="7609557" cy="692122"/>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it-IT" sz="1200" dirty="0">
                <a:latin typeface="Roboto"/>
                <a:ea typeface="Roboto"/>
                <a:cs typeface="Roboto"/>
                <a:sym typeface="Roboto"/>
              </a:rPr>
              <a:t>La colonna ‘</a:t>
            </a:r>
            <a:r>
              <a:rPr lang="it-IT" sz="1200" dirty="0" err="1">
                <a:latin typeface="Roboto"/>
                <a:ea typeface="Roboto"/>
                <a:cs typeface="Roboto"/>
                <a:sym typeface="Roboto"/>
              </a:rPr>
              <a:t>rank</a:t>
            </a:r>
            <a:r>
              <a:rPr lang="it-IT" sz="1200" dirty="0">
                <a:latin typeface="Roboto"/>
                <a:ea typeface="Roboto"/>
                <a:cs typeface="Roboto"/>
                <a:sym typeface="Roboto"/>
              </a:rPr>
              <a:t>’ viene aggiunta al </a:t>
            </a:r>
            <a:r>
              <a:rPr lang="it-IT" sz="1200" dirty="0" err="1">
                <a:latin typeface="Roboto"/>
                <a:ea typeface="Roboto"/>
                <a:cs typeface="Roboto"/>
                <a:sym typeface="Roboto"/>
              </a:rPr>
              <a:t>dataframe</a:t>
            </a:r>
            <a:r>
              <a:rPr lang="it-IT" sz="1200" dirty="0">
                <a:latin typeface="Roboto"/>
                <a:ea typeface="Roboto"/>
                <a:cs typeface="Roboto"/>
                <a:sym typeface="Roboto"/>
              </a:rPr>
              <a:t> ‘</a:t>
            </a:r>
            <a:r>
              <a:rPr lang="it-IT" sz="1200" dirty="0" err="1">
                <a:latin typeface="Roboto"/>
                <a:ea typeface="Roboto"/>
                <a:cs typeface="Roboto"/>
                <a:sym typeface="Roboto"/>
              </a:rPr>
              <a:t>data_with_rank</a:t>
            </a:r>
            <a:r>
              <a:rPr lang="it-IT" sz="1200" dirty="0">
                <a:latin typeface="Roboto"/>
                <a:ea typeface="Roboto"/>
                <a:cs typeface="Roboto"/>
                <a:sym typeface="Roboto"/>
              </a:rPr>
              <a:t>’ e indica la posizione di ogni riga all’interno del gruppo </a:t>
            </a:r>
            <a:r>
              <a:rPr lang="it-IT" sz="1200" dirty="0" err="1">
                <a:latin typeface="Roboto"/>
                <a:ea typeface="Roboto"/>
                <a:cs typeface="Roboto"/>
                <a:sym typeface="Roboto"/>
              </a:rPr>
              <a:t>definiro</a:t>
            </a:r>
            <a:r>
              <a:rPr lang="it-IT" sz="1200" dirty="0">
                <a:latin typeface="Roboto"/>
                <a:ea typeface="Roboto"/>
                <a:cs typeface="Roboto"/>
                <a:sym typeface="Roboto"/>
              </a:rPr>
              <a:t> da ‘</a:t>
            </a:r>
            <a:r>
              <a:rPr lang="it-IT" sz="1200" dirty="0" err="1">
                <a:latin typeface="Roboto"/>
                <a:ea typeface="Roboto"/>
                <a:cs typeface="Roboto"/>
                <a:sym typeface="Roboto"/>
              </a:rPr>
              <a:t>serial_number</a:t>
            </a:r>
            <a:r>
              <a:rPr lang="it-IT" sz="1200" dirty="0">
                <a:latin typeface="Roboto"/>
                <a:ea typeface="Roboto"/>
                <a:cs typeface="Roboto"/>
                <a:sym typeface="Roboto"/>
              </a:rPr>
              <a:t>’, ordinate per ‘date’ in ordine decrescente. Il valore 1 nella colonna </a:t>
            </a:r>
            <a:r>
              <a:rPr lang="it-IT" sz="1200" dirty="0" err="1">
                <a:latin typeface="Roboto"/>
                <a:ea typeface="Roboto"/>
                <a:cs typeface="Roboto"/>
                <a:sym typeface="Roboto"/>
              </a:rPr>
              <a:t>rank</a:t>
            </a:r>
            <a:r>
              <a:rPr lang="it-IT" sz="1200" dirty="0">
                <a:latin typeface="Roboto"/>
                <a:ea typeface="Roboto"/>
                <a:cs typeface="Roboto"/>
                <a:sym typeface="Roboto"/>
              </a:rPr>
              <a:t>, viene assegnato solamente alla riga con la data più recente per ciascun serial </a:t>
            </a:r>
            <a:r>
              <a:rPr lang="it-IT" sz="1200" dirty="0" err="1">
                <a:latin typeface="Roboto"/>
                <a:ea typeface="Roboto"/>
                <a:cs typeface="Roboto"/>
                <a:sym typeface="Roboto"/>
              </a:rPr>
              <a:t>number</a:t>
            </a:r>
            <a:r>
              <a:rPr lang="it-IT" sz="1200" dirty="0">
                <a:latin typeface="Roboto"/>
                <a:ea typeface="Roboto"/>
                <a:cs typeface="Roboto"/>
                <a:sym typeface="Roboto"/>
              </a:rPr>
              <a:t>.</a:t>
            </a:r>
            <a:endParaRPr sz="1200" dirty="0">
              <a:latin typeface="Roboto"/>
              <a:ea typeface="Roboto"/>
              <a:cs typeface="Roboto"/>
              <a:sym typeface="Roboto"/>
            </a:endParaRPr>
          </a:p>
        </p:txBody>
      </p:sp>
      <p:pic>
        <p:nvPicPr>
          <p:cNvPr id="41" name="Immagine 40" descr="Immagine che contiene testo, schermata, Carattere&#10;&#10;Descrizione generata automaticamente">
            <a:extLst>
              <a:ext uri="{FF2B5EF4-FFF2-40B4-BE49-F238E27FC236}">
                <a16:creationId xmlns:a16="http://schemas.microsoft.com/office/drawing/2014/main" id="{31B96540-CA0B-6796-33F8-5B151A91DDAD}"/>
              </a:ext>
            </a:extLst>
          </p:cNvPr>
          <p:cNvPicPr>
            <a:picLocks noChangeAspect="1"/>
          </p:cNvPicPr>
          <p:nvPr/>
        </p:nvPicPr>
        <p:blipFill>
          <a:blip r:embed="rId2"/>
          <a:stretch>
            <a:fillRect/>
          </a:stretch>
        </p:blipFill>
        <p:spPr>
          <a:xfrm>
            <a:off x="243566" y="3074977"/>
            <a:ext cx="3933355" cy="1516337"/>
          </a:xfrm>
          <a:prstGeom prst="rect">
            <a:avLst/>
          </a:prstGeom>
        </p:spPr>
      </p:pic>
      <p:pic>
        <p:nvPicPr>
          <p:cNvPr id="43" name="Immagine 42" descr="Immagine che contiene testo, schermata, software&#10;&#10;Descrizione generata automaticamente">
            <a:extLst>
              <a:ext uri="{FF2B5EF4-FFF2-40B4-BE49-F238E27FC236}">
                <a16:creationId xmlns:a16="http://schemas.microsoft.com/office/drawing/2014/main" id="{DE240074-F71E-D80C-C806-1BA0698BC9F7}"/>
              </a:ext>
            </a:extLst>
          </p:cNvPr>
          <p:cNvPicPr>
            <a:picLocks noChangeAspect="1"/>
          </p:cNvPicPr>
          <p:nvPr/>
        </p:nvPicPr>
        <p:blipFill>
          <a:blip r:embed="rId3"/>
          <a:stretch>
            <a:fillRect/>
          </a:stretch>
        </p:blipFill>
        <p:spPr>
          <a:xfrm>
            <a:off x="4571999" y="3068394"/>
            <a:ext cx="4441367" cy="1522920"/>
          </a:xfrm>
          <a:prstGeom prst="rect">
            <a:avLst/>
          </a:prstGeom>
        </p:spPr>
      </p:pic>
      <p:sp>
        <p:nvSpPr>
          <p:cNvPr id="44" name="Google Shape;425;p23">
            <a:extLst>
              <a:ext uri="{FF2B5EF4-FFF2-40B4-BE49-F238E27FC236}">
                <a16:creationId xmlns:a16="http://schemas.microsoft.com/office/drawing/2014/main" id="{C9FB0EC7-E8AC-EEC2-12C1-C5AD2CD88E14}"/>
              </a:ext>
            </a:extLst>
          </p:cNvPr>
          <p:cNvSpPr/>
          <p:nvPr/>
        </p:nvSpPr>
        <p:spPr>
          <a:xfrm>
            <a:off x="4247486" y="3628595"/>
            <a:ext cx="289362" cy="402517"/>
          </a:xfrm>
          <a:prstGeom prst="rightArrow">
            <a:avLst>
              <a:gd name="adj1" fmla="val 50000"/>
              <a:gd name="adj2"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0851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85;p42">
            <a:extLst>
              <a:ext uri="{FF2B5EF4-FFF2-40B4-BE49-F238E27FC236}">
                <a16:creationId xmlns:a16="http://schemas.microsoft.com/office/drawing/2014/main" id="{3B198ECD-CC71-95F3-6CF2-FC073586717F}"/>
              </a:ext>
            </a:extLst>
          </p:cNvPr>
          <p:cNvSpPr/>
          <p:nvPr/>
        </p:nvSpPr>
        <p:spPr>
          <a:xfrm>
            <a:off x="243566" y="269223"/>
            <a:ext cx="2966759" cy="692122"/>
          </a:xfrm>
          <a:prstGeom prst="roundRect">
            <a:avLst>
              <a:gd name="adj" fmla="val 50000"/>
            </a:avLst>
          </a:prstGeom>
          <a:solidFill>
            <a:srgbClr val="FEFE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509;p42">
            <a:extLst>
              <a:ext uri="{FF2B5EF4-FFF2-40B4-BE49-F238E27FC236}">
                <a16:creationId xmlns:a16="http://schemas.microsoft.com/office/drawing/2014/main" id="{2CA15045-D255-9933-5CAD-BB7D7055C6EE}"/>
              </a:ext>
            </a:extLst>
          </p:cNvPr>
          <p:cNvSpPr txBox="1"/>
          <p:nvPr/>
        </p:nvSpPr>
        <p:spPr>
          <a:xfrm>
            <a:off x="924908" y="305331"/>
            <a:ext cx="1581584" cy="54555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tx1"/>
                </a:solidFill>
                <a:latin typeface="Fira Sans Extra Condensed"/>
                <a:ea typeface="Fira Sans Extra Condensed"/>
                <a:cs typeface="Fira Sans Extra Condensed"/>
                <a:sym typeface="Fira Sans Extra Condensed"/>
              </a:rPr>
              <a:t>Query 3</a:t>
            </a:r>
            <a:endParaRPr sz="1600" b="1" dirty="0">
              <a:solidFill>
                <a:schemeClr val="tx1"/>
              </a:solidFill>
              <a:latin typeface="Fira Sans Extra Condensed"/>
              <a:ea typeface="Fira Sans Extra Condensed"/>
              <a:cs typeface="Fira Sans Extra Condensed"/>
              <a:sym typeface="Fira Sans Extra Condensed"/>
            </a:endParaRPr>
          </a:p>
        </p:txBody>
      </p:sp>
      <p:sp>
        <p:nvSpPr>
          <p:cNvPr id="4" name="Google Shape;1485;p42">
            <a:extLst>
              <a:ext uri="{FF2B5EF4-FFF2-40B4-BE49-F238E27FC236}">
                <a16:creationId xmlns:a16="http://schemas.microsoft.com/office/drawing/2014/main" id="{AA65507C-973B-6BB4-FA53-23FBB3E4C26E}"/>
              </a:ext>
            </a:extLst>
          </p:cNvPr>
          <p:cNvSpPr/>
          <p:nvPr/>
        </p:nvSpPr>
        <p:spPr>
          <a:xfrm>
            <a:off x="243566" y="997453"/>
            <a:ext cx="2313875" cy="223087"/>
          </a:xfrm>
          <a:prstGeom prst="roundRect">
            <a:avLst>
              <a:gd name="adj" fmla="val 50000"/>
            </a:avLst>
          </a:pr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09;p42">
            <a:extLst>
              <a:ext uri="{FF2B5EF4-FFF2-40B4-BE49-F238E27FC236}">
                <a16:creationId xmlns:a16="http://schemas.microsoft.com/office/drawing/2014/main" id="{AAEF96F2-B8E3-9402-1693-F8CCAA3FA22C}"/>
              </a:ext>
            </a:extLst>
          </p:cNvPr>
          <p:cNvSpPr txBox="1"/>
          <p:nvPr/>
        </p:nvSpPr>
        <p:spPr>
          <a:xfrm>
            <a:off x="157665" y="1025525"/>
            <a:ext cx="2439077" cy="16022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tx1"/>
                </a:solidFill>
                <a:latin typeface="Fira Sans Extra Condensed"/>
                <a:ea typeface="Fira Sans Extra Condensed"/>
                <a:cs typeface="Fira Sans Extra Condensed"/>
                <a:sym typeface="Fira Sans Extra Condensed"/>
              </a:rPr>
              <a:t>3.1.3 Implementazione Dataframes</a:t>
            </a:r>
            <a:endParaRPr sz="1000" b="1" dirty="0">
              <a:solidFill>
                <a:schemeClr val="tx1"/>
              </a:solidFill>
              <a:latin typeface="Fira Sans Extra Condensed"/>
              <a:ea typeface="Fira Sans Extra Condensed"/>
              <a:cs typeface="Fira Sans Extra Condensed"/>
              <a:sym typeface="Fira Sans Extra Condensed"/>
            </a:endParaRPr>
          </a:p>
        </p:txBody>
      </p:sp>
      <p:pic>
        <p:nvPicPr>
          <p:cNvPr id="9" name="Immagine 8">
            <a:extLst>
              <a:ext uri="{FF2B5EF4-FFF2-40B4-BE49-F238E27FC236}">
                <a16:creationId xmlns:a16="http://schemas.microsoft.com/office/drawing/2014/main" id="{D80611A1-E079-C3E5-BBD5-FD649BE42144}"/>
              </a:ext>
            </a:extLst>
          </p:cNvPr>
          <p:cNvPicPr>
            <a:picLocks noChangeAspect="1"/>
          </p:cNvPicPr>
          <p:nvPr/>
        </p:nvPicPr>
        <p:blipFill>
          <a:blip r:embed="rId2"/>
          <a:srcRect/>
          <a:stretch/>
        </p:blipFill>
        <p:spPr>
          <a:xfrm>
            <a:off x="4097362" y="1348863"/>
            <a:ext cx="4490100" cy="2985244"/>
          </a:xfrm>
          <a:prstGeom prst="rect">
            <a:avLst/>
          </a:prstGeom>
          <a:solidFill>
            <a:srgbClr val="FEFE06"/>
          </a:solidFill>
          <a:ln w="76200">
            <a:solidFill>
              <a:srgbClr val="FEFE06"/>
            </a:solidFill>
          </a:ln>
        </p:spPr>
      </p:pic>
      <p:cxnSp>
        <p:nvCxnSpPr>
          <p:cNvPr id="10" name="Google Shape;215;p18">
            <a:extLst>
              <a:ext uri="{FF2B5EF4-FFF2-40B4-BE49-F238E27FC236}">
                <a16:creationId xmlns:a16="http://schemas.microsoft.com/office/drawing/2014/main" id="{4F2E20BF-275C-086A-A06E-22FC28750E0D}"/>
              </a:ext>
            </a:extLst>
          </p:cNvPr>
          <p:cNvCxnSpPr>
            <a:cxnSpLocks/>
            <a:endCxn id="13" idx="6"/>
          </p:cNvCxnSpPr>
          <p:nvPr/>
        </p:nvCxnSpPr>
        <p:spPr>
          <a:xfrm rot="10800000" flipV="1">
            <a:off x="2225700" y="1628075"/>
            <a:ext cx="1871665" cy="154681"/>
          </a:xfrm>
          <a:prstGeom prst="bentConnector3">
            <a:avLst>
              <a:gd name="adj1" fmla="val 50000"/>
            </a:avLst>
          </a:prstGeom>
          <a:noFill/>
          <a:ln w="9525" cap="flat" cmpd="sng">
            <a:solidFill>
              <a:srgbClr val="5D9FFF"/>
            </a:solidFill>
            <a:prstDash val="solid"/>
            <a:round/>
            <a:headEnd type="none" w="med" len="med"/>
            <a:tailEnd type="none" w="med" len="med"/>
          </a:ln>
        </p:spPr>
      </p:cxnSp>
      <p:sp>
        <p:nvSpPr>
          <p:cNvPr id="11" name="Google Shape;244;p18">
            <a:extLst>
              <a:ext uri="{FF2B5EF4-FFF2-40B4-BE49-F238E27FC236}">
                <a16:creationId xmlns:a16="http://schemas.microsoft.com/office/drawing/2014/main" id="{05EA865B-A0B1-2272-D30D-F41006DC09B5}"/>
              </a:ext>
            </a:extLst>
          </p:cNvPr>
          <p:cNvSpPr txBox="1"/>
          <p:nvPr/>
        </p:nvSpPr>
        <p:spPr>
          <a:xfrm>
            <a:off x="137531" y="1728500"/>
            <a:ext cx="1493867" cy="1090872"/>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dirty="0">
                <a:latin typeface="Roboto"/>
                <a:ea typeface="Roboto"/>
                <a:cs typeface="Roboto"/>
                <a:sym typeface="Roboto"/>
              </a:rPr>
              <a:t>Il datarame viene filtrato e suddiviso in due dataframes differenti in base alla colonna failure</a:t>
            </a:r>
            <a:endParaRPr sz="1200" dirty="0">
              <a:latin typeface="Roboto"/>
              <a:ea typeface="Roboto"/>
              <a:cs typeface="Roboto"/>
              <a:sym typeface="Roboto"/>
            </a:endParaRPr>
          </a:p>
        </p:txBody>
      </p:sp>
      <p:grpSp>
        <p:nvGrpSpPr>
          <p:cNvPr id="12" name="Gruppo 11">
            <a:extLst>
              <a:ext uri="{FF2B5EF4-FFF2-40B4-BE49-F238E27FC236}">
                <a16:creationId xmlns:a16="http://schemas.microsoft.com/office/drawing/2014/main" id="{14028A90-D216-6941-AE26-1128C7D22D05}"/>
              </a:ext>
            </a:extLst>
          </p:cNvPr>
          <p:cNvGrpSpPr/>
          <p:nvPr/>
        </p:nvGrpSpPr>
        <p:grpSpPr>
          <a:xfrm>
            <a:off x="1631399" y="1485607"/>
            <a:ext cx="594300" cy="594300"/>
            <a:chOff x="1715700" y="1553951"/>
            <a:chExt cx="594300" cy="594300"/>
          </a:xfrm>
          <a:solidFill>
            <a:srgbClr val="5D9FFF"/>
          </a:solidFill>
        </p:grpSpPr>
        <p:sp>
          <p:nvSpPr>
            <p:cNvPr id="13" name="Google Shape;216;p18">
              <a:extLst>
                <a:ext uri="{FF2B5EF4-FFF2-40B4-BE49-F238E27FC236}">
                  <a16:creationId xmlns:a16="http://schemas.microsoft.com/office/drawing/2014/main" id="{BEC3DAED-C089-E115-F1F5-2ADA97286DFC}"/>
                </a:ext>
              </a:extLst>
            </p:cNvPr>
            <p:cNvSpPr/>
            <p:nvPr/>
          </p:nvSpPr>
          <p:spPr>
            <a:xfrm>
              <a:off x="1715700" y="1553951"/>
              <a:ext cx="594300" cy="5943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607;p27">
              <a:extLst>
                <a:ext uri="{FF2B5EF4-FFF2-40B4-BE49-F238E27FC236}">
                  <a16:creationId xmlns:a16="http://schemas.microsoft.com/office/drawing/2014/main" id="{A95DD8CD-461A-D858-11A4-17F5093D959D}"/>
                </a:ext>
              </a:extLst>
            </p:cNvPr>
            <p:cNvGrpSpPr/>
            <p:nvPr/>
          </p:nvGrpSpPr>
          <p:grpSpPr>
            <a:xfrm>
              <a:off x="1853381" y="1680343"/>
              <a:ext cx="374610" cy="341515"/>
              <a:chOff x="946175" y="3253275"/>
              <a:chExt cx="298550" cy="296150"/>
            </a:xfrm>
            <a:grpFill/>
          </p:grpSpPr>
          <p:sp>
            <p:nvSpPr>
              <p:cNvPr id="15" name="Google Shape;608;p27">
                <a:extLst>
                  <a:ext uri="{FF2B5EF4-FFF2-40B4-BE49-F238E27FC236}">
                    <a16:creationId xmlns:a16="http://schemas.microsoft.com/office/drawing/2014/main" id="{07BA4B62-629A-B754-77FD-ED64942AEF84}"/>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09;p27">
                <a:extLst>
                  <a:ext uri="{FF2B5EF4-FFF2-40B4-BE49-F238E27FC236}">
                    <a16:creationId xmlns:a16="http://schemas.microsoft.com/office/drawing/2014/main" id="{DB1A978D-7725-2E0B-CB83-B7BFE7EE6A98}"/>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10;p27">
                <a:extLst>
                  <a:ext uri="{FF2B5EF4-FFF2-40B4-BE49-F238E27FC236}">
                    <a16:creationId xmlns:a16="http://schemas.microsoft.com/office/drawing/2014/main" id="{F2A31567-319B-3EB5-8273-B3E8EE460A6A}"/>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11;p27">
                <a:extLst>
                  <a:ext uri="{FF2B5EF4-FFF2-40B4-BE49-F238E27FC236}">
                    <a16:creationId xmlns:a16="http://schemas.microsoft.com/office/drawing/2014/main" id="{7A5E0160-8063-1142-913B-DF9F40FF9046}"/>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612;p27">
                <a:extLst>
                  <a:ext uri="{FF2B5EF4-FFF2-40B4-BE49-F238E27FC236}">
                    <a16:creationId xmlns:a16="http://schemas.microsoft.com/office/drawing/2014/main" id="{5EB2A84B-37EC-E37D-E771-6FCE9F25E06D}"/>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 name="Google Shape;1370;p39">
            <a:extLst>
              <a:ext uri="{FF2B5EF4-FFF2-40B4-BE49-F238E27FC236}">
                <a16:creationId xmlns:a16="http://schemas.microsoft.com/office/drawing/2014/main" id="{E1F33370-9EEF-4394-14F9-8D40F998AC41}"/>
              </a:ext>
            </a:extLst>
          </p:cNvPr>
          <p:cNvSpPr txBox="1"/>
          <p:nvPr/>
        </p:nvSpPr>
        <p:spPr>
          <a:xfrm>
            <a:off x="-51263" y="1489338"/>
            <a:ext cx="1689900" cy="224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t-IT" sz="1600" b="1" dirty="0" err="1">
                <a:latin typeface="Fira Sans Extra Condensed"/>
                <a:ea typeface="Fira Sans Extra Condensed"/>
                <a:cs typeface="Fira Sans Extra Condensed"/>
                <a:sym typeface="Fira Sans Extra Condensed"/>
              </a:rPr>
              <a:t>FIltraggio</a:t>
            </a:r>
            <a:endParaRPr sz="1600" b="1" dirty="0">
              <a:latin typeface="Fira Sans Extra Condensed"/>
              <a:ea typeface="Fira Sans Extra Condensed"/>
              <a:cs typeface="Fira Sans Extra Condensed"/>
              <a:sym typeface="Fira Sans Extra Condensed"/>
            </a:endParaRPr>
          </a:p>
        </p:txBody>
      </p:sp>
      <p:grpSp>
        <p:nvGrpSpPr>
          <p:cNvPr id="21" name="Google Shape;607;p27">
            <a:extLst>
              <a:ext uri="{FF2B5EF4-FFF2-40B4-BE49-F238E27FC236}">
                <a16:creationId xmlns:a16="http://schemas.microsoft.com/office/drawing/2014/main" id="{F177328C-BF8B-50F9-4E52-F5FE014EABEC}"/>
              </a:ext>
            </a:extLst>
          </p:cNvPr>
          <p:cNvGrpSpPr/>
          <p:nvPr/>
        </p:nvGrpSpPr>
        <p:grpSpPr>
          <a:xfrm>
            <a:off x="1769080" y="1621436"/>
            <a:ext cx="382256" cy="332078"/>
            <a:chOff x="946175" y="3253275"/>
            <a:chExt cx="298550" cy="296150"/>
          </a:xfrm>
        </p:grpSpPr>
        <p:sp>
          <p:nvSpPr>
            <p:cNvPr id="22" name="Google Shape;608;p27">
              <a:extLst>
                <a:ext uri="{FF2B5EF4-FFF2-40B4-BE49-F238E27FC236}">
                  <a16:creationId xmlns:a16="http://schemas.microsoft.com/office/drawing/2014/main" id="{B6D7EF74-DB43-B498-A8CF-F3B9CE876498}"/>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09;p27">
              <a:extLst>
                <a:ext uri="{FF2B5EF4-FFF2-40B4-BE49-F238E27FC236}">
                  <a16:creationId xmlns:a16="http://schemas.microsoft.com/office/drawing/2014/main" id="{CBBE178B-8E2A-3E6F-77A8-C7882921ED2F}"/>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10;p27">
              <a:extLst>
                <a:ext uri="{FF2B5EF4-FFF2-40B4-BE49-F238E27FC236}">
                  <a16:creationId xmlns:a16="http://schemas.microsoft.com/office/drawing/2014/main" id="{852A0508-0BC7-3B77-F790-1194B8A54A50}"/>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11;p27">
              <a:extLst>
                <a:ext uri="{FF2B5EF4-FFF2-40B4-BE49-F238E27FC236}">
                  <a16:creationId xmlns:a16="http://schemas.microsoft.com/office/drawing/2014/main" id="{329A70E5-CDB8-0AB1-1623-FB0A5E291ACA}"/>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612;p27">
              <a:extLst>
                <a:ext uri="{FF2B5EF4-FFF2-40B4-BE49-F238E27FC236}">
                  <a16:creationId xmlns:a16="http://schemas.microsoft.com/office/drawing/2014/main" id="{290AD00C-58C0-1FCF-C3C9-53CA44336A29}"/>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8" name="Google Shape;215;p18">
            <a:extLst>
              <a:ext uri="{FF2B5EF4-FFF2-40B4-BE49-F238E27FC236}">
                <a16:creationId xmlns:a16="http://schemas.microsoft.com/office/drawing/2014/main" id="{94724650-2713-7AC0-0328-47DC57F49FF5}"/>
              </a:ext>
            </a:extLst>
          </p:cNvPr>
          <p:cNvCxnSpPr>
            <a:cxnSpLocks/>
            <a:endCxn id="31" idx="6"/>
          </p:cNvCxnSpPr>
          <p:nvPr/>
        </p:nvCxnSpPr>
        <p:spPr>
          <a:xfrm rot="10800000" flipV="1">
            <a:off x="3100793" y="2994252"/>
            <a:ext cx="1092067" cy="483979"/>
          </a:xfrm>
          <a:prstGeom prst="bentConnector3">
            <a:avLst>
              <a:gd name="adj1" fmla="val 50000"/>
            </a:avLst>
          </a:prstGeom>
          <a:noFill/>
          <a:ln w="9525" cap="flat" cmpd="sng">
            <a:solidFill>
              <a:srgbClr val="7030A0"/>
            </a:solidFill>
            <a:prstDash val="solid"/>
            <a:round/>
            <a:headEnd type="none" w="med" len="med"/>
            <a:tailEnd type="none" w="med" len="med"/>
          </a:ln>
        </p:spPr>
      </p:cxnSp>
      <p:sp>
        <p:nvSpPr>
          <p:cNvPr id="29" name="Google Shape;244;p18">
            <a:extLst>
              <a:ext uri="{FF2B5EF4-FFF2-40B4-BE49-F238E27FC236}">
                <a16:creationId xmlns:a16="http://schemas.microsoft.com/office/drawing/2014/main" id="{39F97444-79A0-2D3A-0D43-34E1DA615466}"/>
              </a:ext>
            </a:extLst>
          </p:cNvPr>
          <p:cNvSpPr txBox="1"/>
          <p:nvPr/>
        </p:nvSpPr>
        <p:spPr>
          <a:xfrm>
            <a:off x="75653" y="3436135"/>
            <a:ext cx="2313875" cy="1546523"/>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dirty="0">
                <a:latin typeface="Roboto"/>
                <a:ea typeface="Roboto"/>
                <a:cs typeface="Roboto"/>
                <a:sym typeface="Roboto"/>
              </a:rPr>
              <a:t>Creazione di una funzione che mediante l’utilizzo dell’API percentile_approx ci permette di eseguire operazioni percentuali su Query, al fine di rendere il calcolo il più agevole possibile</a:t>
            </a:r>
            <a:endParaRPr sz="1200" dirty="0">
              <a:latin typeface="Roboto"/>
              <a:ea typeface="Roboto"/>
              <a:cs typeface="Roboto"/>
              <a:sym typeface="Roboto"/>
            </a:endParaRPr>
          </a:p>
        </p:txBody>
      </p:sp>
      <p:grpSp>
        <p:nvGrpSpPr>
          <p:cNvPr id="30" name="Gruppo 29">
            <a:extLst>
              <a:ext uri="{FF2B5EF4-FFF2-40B4-BE49-F238E27FC236}">
                <a16:creationId xmlns:a16="http://schemas.microsoft.com/office/drawing/2014/main" id="{BF74562D-4B12-A479-C30B-E4BF473FCF7B}"/>
              </a:ext>
            </a:extLst>
          </p:cNvPr>
          <p:cNvGrpSpPr/>
          <p:nvPr/>
        </p:nvGrpSpPr>
        <p:grpSpPr>
          <a:xfrm>
            <a:off x="2506492" y="3181082"/>
            <a:ext cx="594300" cy="594300"/>
            <a:chOff x="1715700" y="1553951"/>
            <a:chExt cx="594300" cy="594300"/>
          </a:xfrm>
          <a:solidFill>
            <a:srgbClr val="7030A0"/>
          </a:solidFill>
        </p:grpSpPr>
        <p:sp>
          <p:nvSpPr>
            <p:cNvPr id="31" name="Google Shape;216;p18">
              <a:extLst>
                <a:ext uri="{FF2B5EF4-FFF2-40B4-BE49-F238E27FC236}">
                  <a16:creationId xmlns:a16="http://schemas.microsoft.com/office/drawing/2014/main" id="{B4C098DC-FA00-8531-5DB2-EAE16131D0AE}"/>
                </a:ext>
              </a:extLst>
            </p:cNvPr>
            <p:cNvSpPr/>
            <p:nvPr/>
          </p:nvSpPr>
          <p:spPr>
            <a:xfrm>
              <a:off x="1715700" y="1553951"/>
              <a:ext cx="594300" cy="5943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607;p27">
              <a:extLst>
                <a:ext uri="{FF2B5EF4-FFF2-40B4-BE49-F238E27FC236}">
                  <a16:creationId xmlns:a16="http://schemas.microsoft.com/office/drawing/2014/main" id="{68480282-125F-CBB4-CB80-1244AF4206DB}"/>
                </a:ext>
              </a:extLst>
            </p:cNvPr>
            <p:cNvGrpSpPr/>
            <p:nvPr/>
          </p:nvGrpSpPr>
          <p:grpSpPr>
            <a:xfrm>
              <a:off x="1853381" y="1680343"/>
              <a:ext cx="374610" cy="341515"/>
              <a:chOff x="946175" y="3253275"/>
              <a:chExt cx="298550" cy="296150"/>
            </a:xfrm>
            <a:grpFill/>
          </p:grpSpPr>
          <p:sp>
            <p:nvSpPr>
              <p:cNvPr id="33" name="Google Shape;608;p27">
                <a:extLst>
                  <a:ext uri="{FF2B5EF4-FFF2-40B4-BE49-F238E27FC236}">
                    <a16:creationId xmlns:a16="http://schemas.microsoft.com/office/drawing/2014/main" id="{B8CF29E1-86CC-32C8-7055-80C7B913156B}"/>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09;p27">
                <a:extLst>
                  <a:ext uri="{FF2B5EF4-FFF2-40B4-BE49-F238E27FC236}">
                    <a16:creationId xmlns:a16="http://schemas.microsoft.com/office/drawing/2014/main" id="{9251D190-5D59-9296-1778-60224786026A}"/>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10;p27">
                <a:extLst>
                  <a:ext uri="{FF2B5EF4-FFF2-40B4-BE49-F238E27FC236}">
                    <a16:creationId xmlns:a16="http://schemas.microsoft.com/office/drawing/2014/main" id="{D31A3675-8979-061E-648D-2F05D5E03119}"/>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11;p27">
                <a:extLst>
                  <a:ext uri="{FF2B5EF4-FFF2-40B4-BE49-F238E27FC236}">
                    <a16:creationId xmlns:a16="http://schemas.microsoft.com/office/drawing/2014/main" id="{33C18CE4-FAEE-3CC2-D7B7-617A635C3621}"/>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612;p27">
                <a:extLst>
                  <a:ext uri="{FF2B5EF4-FFF2-40B4-BE49-F238E27FC236}">
                    <a16:creationId xmlns:a16="http://schemas.microsoft.com/office/drawing/2014/main" id="{29B7399A-661D-EB08-0DA7-89B2E56F073C}"/>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 name="Google Shape;1370;p39">
            <a:extLst>
              <a:ext uri="{FF2B5EF4-FFF2-40B4-BE49-F238E27FC236}">
                <a16:creationId xmlns:a16="http://schemas.microsoft.com/office/drawing/2014/main" id="{8905B186-85F2-FE68-B946-2C7794A9D4A6}"/>
              </a:ext>
            </a:extLst>
          </p:cNvPr>
          <p:cNvSpPr txBox="1"/>
          <p:nvPr/>
        </p:nvSpPr>
        <p:spPr>
          <a:xfrm>
            <a:off x="707533" y="2987704"/>
            <a:ext cx="1689900" cy="483979"/>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t-IT" sz="1600" b="1" dirty="0">
                <a:latin typeface="Fira Sans Extra Condensed"/>
                <a:ea typeface="Fira Sans Extra Condensed"/>
                <a:cs typeface="Fira Sans Extra Condensed"/>
                <a:sym typeface="Fira Sans Extra Condensed"/>
              </a:rPr>
              <a:t>Calcolo delle statistiche</a:t>
            </a:r>
            <a:endParaRPr sz="1600" b="1" dirty="0">
              <a:latin typeface="Fira Sans Extra Condensed"/>
              <a:ea typeface="Fira Sans Extra Condensed"/>
              <a:cs typeface="Fira Sans Extra Condensed"/>
              <a:sym typeface="Fira Sans Extra Condensed"/>
            </a:endParaRPr>
          </a:p>
        </p:txBody>
      </p:sp>
      <p:grpSp>
        <p:nvGrpSpPr>
          <p:cNvPr id="39" name="Google Shape;607;p27">
            <a:extLst>
              <a:ext uri="{FF2B5EF4-FFF2-40B4-BE49-F238E27FC236}">
                <a16:creationId xmlns:a16="http://schemas.microsoft.com/office/drawing/2014/main" id="{AD20AF50-C1D0-BE85-DE04-8DD745677342}"/>
              </a:ext>
            </a:extLst>
          </p:cNvPr>
          <p:cNvGrpSpPr/>
          <p:nvPr/>
        </p:nvGrpSpPr>
        <p:grpSpPr>
          <a:xfrm>
            <a:off x="2644173" y="3316911"/>
            <a:ext cx="382256" cy="332078"/>
            <a:chOff x="946175" y="3253275"/>
            <a:chExt cx="298550" cy="296150"/>
          </a:xfrm>
        </p:grpSpPr>
        <p:sp>
          <p:nvSpPr>
            <p:cNvPr id="40" name="Google Shape;608;p27">
              <a:extLst>
                <a:ext uri="{FF2B5EF4-FFF2-40B4-BE49-F238E27FC236}">
                  <a16:creationId xmlns:a16="http://schemas.microsoft.com/office/drawing/2014/main" id="{97C0E478-3D3C-C1DB-E7F8-FFDA3C007CF8}"/>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09;p27">
              <a:extLst>
                <a:ext uri="{FF2B5EF4-FFF2-40B4-BE49-F238E27FC236}">
                  <a16:creationId xmlns:a16="http://schemas.microsoft.com/office/drawing/2014/main" id="{324EDDEE-2B67-6E6A-509E-E200BFD51120}"/>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10;p27">
              <a:extLst>
                <a:ext uri="{FF2B5EF4-FFF2-40B4-BE49-F238E27FC236}">
                  <a16:creationId xmlns:a16="http://schemas.microsoft.com/office/drawing/2014/main" id="{2ACF0359-09F7-F13E-5046-899AFF2ED351}"/>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11;p27">
              <a:extLst>
                <a:ext uri="{FF2B5EF4-FFF2-40B4-BE49-F238E27FC236}">
                  <a16:creationId xmlns:a16="http://schemas.microsoft.com/office/drawing/2014/main" id="{2FE3802A-F602-C331-30A4-C5D8E8945AA0}"/>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612;p27">
              <a:extLst>
                <a:ext uri="{FF2B5EF4-FFF2-40B4-BE49-F238E27FC236}">
                  <a16:creationId xmlns:a16="http://schemas.microsoft.com/office/drawing/2014/main" id="{069569F0-1EC2-6FD9-7267-0F4F8CC961CB}"/>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33952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85;p42">
            <a:extLst>
              <a:ext uri="{FF2B5EF4-FFF2-40B4-BE49-F238E27FC236}">
                <a16:creationId xmlns:a16="http://schemas.microsoft.com/office/drawing/2014/main" id="{F5AE3270-C2EF-91F3-8134-2CCB87C4F163}"/>
              </a:ext>
            </a:extLst>
          </p:cNvPr>
          <p:cNvSpPr/>
          <p:nvPr/>
        </p:nvSpPr>
        <p:spPr>
          <a:xfrm>
            <a:off x="243566" y="269223"/>
            <a:ext cx="2966759" cy="692122"/>
          </a:xfrm>
          <a:prstGeom prst="roundRect">
            <a:avLst>
              <a:gd name="adj" fmla="val 50000"/>
            </a:avLst>
          </a:prstGeom>
          <a:solidFill>
            <a:srgbClr val="FEFE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509;p42">
            <a:extLst>
              <a:ext uri="{FF2B5EF4-FFF2-40B4-BE49-F238E27FC236}">
                <a16:creationId xmlns:a16="http://schemas.microsoft.com/office/drawing/2014/main" id="{25BEB0C7-28C8-85C0-3E13-D1F2CD634BB8}"/>
              </a:ext>
            </a:extLst>
          </p:cNvPr>
          <p:cNvSpPr txBox="1"/>
          <p:nvPr/>
        </p:nvSpPr>
        <p:spPr>
          <a:xfrm>
            <a:off x="924908" y="305331"/>
            <a:ext cx="1581584" cy="54555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tx1"/>
                </a:solidFill>
                <a:latin typeface="Fira Sans Extra Condensed"/>
                <a:ea typeface="Fira Sans Extra Condensed"/>
                <a:cs typeface="Fira Sans Extra Condensed"/>
                <a:sym typeface="Fira Sans Extra Condensed"/>
              </a:rPr>
              <a:t>Query 3</a:t>
            </a:r>
            <a:endParaRPr sz="1600" b="1" dirty="0">
              <a:solidFill>
                <a:schemeClr val="tx1"/>
              </a:solidFill>
              <a:latin typeface="Fira Sans Extra Condensed"/>
              <a:ea typeface="Fira Sans Extra Condensed"/>
              <a:cs typeface="Fira Sans Extra Condensed"/>
              <a:sym typeface="Fira Sans Extra Condensed"/>
            </a:endParaRPr>
          </a:p>
        </p:txBody>
      </p:sp>
      <p:sp>
        <p:nvSpPr>
          <p:cNvPr id="4" name="Google Shape;1485;p42">
            <a:extLst>
              <a:ext uri="{FF2B5EF4-FFF2-40B4-BE49-F238E27FC236}">
                <a16:creationId xmlns:a16="http://schemas.microsoft.com/office/drawing/2014/main" id="{54C62BFA-670B-7B52-A793-5699655BBAC5}"/>
              </a:ext>
            </a:extLst>
          </p:cNvPr>
          <p:cNvSpPr/>
          <p:nvPr/>
        </p:nvSpPr>
        <p:spPr>
          <a:xfrm>
            <a:off x="243566" y="997453"/>
            <a:ext cx="2313875" cy="223087"/>
          </a:xfrm>
          <a:prstGeom prst="roundRect">
            <a:avLst>
              <a:gd name="adj" fmla="val 50000"/>
            </a:avLst>
          </a:pr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09;p42">
            <a:extLst>
              <a:ext uri="{FF2B5EF4-FFF2-40B4-BE49-F238E27FC236}">
                <a16:creationId xmlns:a16="http://schemas.microsoft.com/office/drawing/2014/main" id="{DC410205-7AE4-2FA7-B1F2-08B9E2B24E4E}"/>
              </a:ext>
            </a:extLst>
          </p:cNvPr>
          <p:cNvSpPr txBox="1"/>
          <p:nvPr/>
        </p:nvSpPr>
        <p:spPr>
          <a:xfrm>
            <a:off x="157665" y="1025525"/>
            <a:ext cx="2439077" cy="16022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tx1"/>
                </a:solidFill>
                <a:latin typeface="Fira Sans Extra Condensed"/>
                <a:ea typeface="Fira Sans Extra Condensed"/>
                <a:cs typeface="Fira Sans Extra Condensed"/>
                <a:sym typeface="Fira Sans Extra Condensed"/>
              </a:rPr>
              <a:t>3.1.4 Implementazione Dataframes</a:t>
            </a:r>
            <a:endParaRPr sz="1000" b="1" dirty="0">
              <a:solidFill>
                <a:schemeClr val="tx1"/>
              </a:solidFill>
              <a:latin typeface="Fira Sans Extra Condensed"/>
              <a:ea typeface="Fira Sans Extra Condensed"/>
              <a:cs typeface="Fira Sans Extra Condensed"/>
              <a:sym typeface="Fira Sans Extra Condensed"/>
            </a:endParaRPr>
          </a:p>
        </p:txBody>
      </p:sp>
      <p:pic>
        <p:nvPicPr>
          <p:cNvPr id="6" name="Immagine 5">
            <a:extLst>
              <a:ext uri="{FF2B5EF4-FFF2-40B4-BE49-F238E27FC236}">
                <a16:creationId xmlns:a16="http://schemas.microsoft.com/office/drawing/2014/main" id="{58727305-813B-4420-2D2C-49814231FC4D}"/>
              </a:ext>
            </a:extLst>
          </p:cNvPr>
          <p:cNvPicPr>
            <a:picLocks noChangeAspect="1"/>
          </p:cNvPicPr>
          <p:nvPr/>
        </p:nvPicPr>
        <p:blipFill>
          <a:blip r:embed="rId2"/>
          <a:srcRect/>
          <a:stretch/>
        </p:blipFill>
        <p:spPr>
          <a:xfrm>
            <a:off x="3628411" y="1496108"/>
            <a:ext cx="5204377" cy="1722877"/>
          </a:xfrm>
          <a:prstGeom prst="rect">
            <a:avLst/>
          </a:prstGeom>
          <a:solidFill>
            <a:srgbClr val="FEFE06"/>
          </a:solidFill>
          <a:ln w="76200">
            <a:solidFill>
              <a:srgbClr val="FEFE06"/>
            </a:solidFill>
          </a:ln>
        </p:spPr>
      </p:pic>
      <p:sp>
        <p:nvSpPr>
          <p:cNvPr id="7" name="Google Shape;244;p18">
            <a:extLst>
              <a:ext uri="{FF2B5EF4-FFF2-40B4-BE49-F238E27FC236}">
                <a16:creationId xmlns:a16="http://schemas.microsoft.com/office/drawing/2014/main" id="{84549CCA-29E0-E816-68F0-C40762AFB445}"/>
              </a:ext>
            </a:extLst>
          </p:cNvPr>
          <p:cNvSpPr txBox="1"/>
          <p:nvPr/>
        </p:nvSpPr>
        <p:spPr>
          <a:xfrm>
            <a:off x="96644" y="2172242"/>
            <a:ext cx="3300761" cy="2793768"/>
          </a:xfrm>
          <a:prstGeom prst="rect">
            <a:avLst/>
          </a:prstGeom>
          <a:noFill/>
          <a:ln>
            <a:noFill/>
          </a:ln>
        </p:spPr>
        <p:txBody>
          <a:bodyPr spcFirstLastPara="1" wrap="square" lIns="91425" tIns="91425" rIns="91425" bIns="91425" anchor="ctr" anchorCtr="0">
            <a:noAutofit/>
          </a:bodyPr>
          <a:lstStyle/>
          <a:p>
            <a:pPr marL="171450" lvl="0" indent="-171450" algn="just" rtl="0">
              <a:lnSpc>
                <a:spcPct val="115000"/>
              </a:lnSpc>
              <a:spcBef>
                <a:spcPts val="0"/>
              </a:spcBef>
              <a:spcAft>
                <a:spcPts val="0"/>
              </a:spcAft>
              <a:buClr>
                <a:srgbClr val="7030A0"/>
              </a:buClr>
              <a:buFont typeface="Arial" panose="020B0604020202020204" pitchFamily="34" charset="0"/>
              <a:buChar char="•"/>
            </a:pPr>
            <a:r>
              <a:rPr lang="it-IT" sz="1200" dirty="0">
                <a:latin typeface="Roboto"/>
                <a:ea typeface="Roboto"/>
                <a:cs typeface="Roboto"/>
                <a:sym typeface="Roboto"/>
              </a:rPr>
              <a:t>Utilizzo la funzione ‘agg’ per aggregare le statistiche</a:t>
            </a:r>
          </a:p>
          <a:p>
            <a:pPr marL="171450" lvl="0" indent="-171450" algn="just" rtl="0">
              <a:lnSpc>
                <a:spcPct val="115000"/>
              </a:lnSpc>
              <a:spcBef>
                <a:spcPts val="0"/>
              </a:spcBef>
              <a:spcAft>
                <a:spcPts val="0"/>
              </a:spcAft>
              <a:buClr>
                <a:srgbClr val="7030A0"/>
              </a:buClr>
              <a:buFont typeface="Arial" panose="020B0604020202020204" pitchFamily="34" charset="0"/>
              <a:buChar char="•"/>
            </a:pPr>
            <a:r>
              <a:rPr lang="it-IT" sz="1200" dirty="0">
                <a:latin typeface="Roboto"/>
                <a:ea typeface="Roboto"/>
                <a:cs typeface="Roboto"/>
                <a:sym typeface="Roboto"/>
              </a:rPr>
              <a:t>‘min’ calcola il valore minimo della colonna ‘s9_power_on_hours’</a:t>
            </a:r>
          </a:p>
          <a:p>
            <a:pPr marL="171450" indent="-171450" algn="just">
              <a:lnSpc>
                <a:spcPct val="115000"/>
              </a:lnSpc>
              <a:buClr>
                <a:srgbClr val="7030A0"/>
              </a:buClr>
              <a:buFont typeface="Arial" panose="020B0604020202020204" pitchFamily="34" charset="0"/>
              <a:buChar char="•"/>
            </a:pPr>
            <a:r>
              <a:rPr lang="it-IT" sz="1200" dirty="0">
                <a:latin typeface="Roboto"/>
                <a:ea typeface="Roboto"/>
                <a:cs typeface="Roboto"/>
                <a:sym typeface="Roboto"/>
              </a:rPr>
              <a:t>‘</a:t>
            </a:r>
            <a:r>
              <a:rPr lang="it-IT" sz="1200" dirty="0" err="1">
                <a:latin typeface="Roboto"/>
                <a:ea typeface="Roboto"/>
                <a:cs typeface="Roboto"/>
                <a:sym typeface="Roboto"/>
              </a:rPr>
              <a:t>percentile_approx</a:t>
            </a:r>
            <a:r>
              <a:rPr lang="it-IT" sz="1200" dirty="0">
                <a:latin typeface="Roboto"/>
                <a:ea typeface="Roboto"/>
                <a:cs typeface="Roboto"/>
                <a:sym typeface="Roboto"/>
              </a:rPr>
              <a:t>’ calcola i percentili approssimati delle colonne di ‘s9_power_on_hours’</a:t>
            </a:r>
          </a:p>
          <a:p>
            <a:pPr marL="171450" indent="-171450" algn="just">
              <a:lnSpc>
                <a:spcPct val="115000"/>
              </a:lnSpc>
              <a:buClr>
                <a:srgbClr val="7030A0"/>
              </a:buClr>
              <a:buFont typeface="Arial" panose="020B0604020202020204" pitchFamily="34" charset="0"/>
              <a:buChar char="•"/>
            </a:pPr>
            <a:r>
              <a:rPr lang="it-IT" sz="1200" dirty="0">
                <a:latin typeface="Roboto"/>
                <a:ea typeface="Roboto"/>
                <a:cs typeface="Roboto"/>
                <a:sym typeface="Roboto"/>
              </a:rPr>
              <a:t>‘max’ calcola il valore massimo della colonna ‘s9_power_on_hours’</a:t>
            </a:r>
          </a:p>
          <a:p>
            <a:pPr marL="171450" lvl="0" indent="-171450" algn="just" rtl="0">
              <a:lnSpc>
                <a:spcPct val="115000"/>
              </a:lnSpc>
              <a:spcBef>
                <a:spcPts val="0"/>
              </a:spcBef>
              <a:spcAft>
                <a:spcPts val="0"/>
              </a:spcAft>
              <a:buClr>
                <a:srgbClr val="7030A0"/>
              </a:buClr>
              <a:buFont typeface="Arial" panose="020B0604020202020204" pitchFamily="34" charset="0"/>
              <a:buChar char="•"/>
            </a:pPr>
            <a:r>
              <a:rPr lang="it-IT" sz="1200">
                <a:latin typeface="Roboto"/>
                <a:ea typeface="Roboto"/>
                <a:cs typeface="Roboto"/>
                <a:sym typeface="Roboto"/>
              </a:rPr>
              <a:t>‘</a:t>
            </a:r>
            <a:r>
              <a:rPr lang="it-IT" sz="1200" dirty="0">
                <a:latin typeface="Roboto"/>
                <a:ea typeface="Roboto"/>
                <a:cs typeface="Roboto"/>
                <a:sym typeface="Roboto"/>
              </a:rPr>
              <a:t>first’ viene usato per ottenere il primo ed unico risultato dell’aggregazione</a:t>
            </a:r>
            <a:endParaRPr sz="1200" dirty="0">
              <a:latin typeface="Roboto"/>
              <a:ea typeface="Roboto"/>
              <a:cs typeface="Roboto"/>
              <a:sym typeface="Roboto"/>
            </a:endParaRPr>
          </a:p>
        </p:txBody>
      </p:sp>
      <p:grpSp>
        <p:nvGrpSpPr>
          <p:cNvPr id="8" name="Gruppo 7">
            <a:extLst>
              <a:ext uri="{FF2B5EF4-FFF2-40B4-BE49-F238E27FC236}">
                <a16:creationId xmlns:a16="http://schemas.microsoft.com/office/drawing/2014/main" id="{38DBFE69-2A3E-8170-59CB-719F58E2CA2A}"/>
              </a:ext>
            </a:extLst>
          </p:cNvPr>
          <p:cNvGrpSpPr/>
          <p:nvPr/>
        </p:nvGrpSpPr>
        <p:grpSpPr>
          <a:xfrm>
            <a:off x="157665" y="1409776"/>
            <a:ext cx="594300" cy="594300"/>
            <a:chOff x="1715700" y="1553951"/>
            <a:chExt cx="594300" cy="594300"/>
          </a:xfrm>
          <a:solidFill>
            <a:srgbClr val="7030A0"/>
          </a:solidFill>
        </p:grpSpPr>
        <p:sp>
          <p:nvSpPr>
            <p:cNvPr id="9" name="Google Shape;216;p18">
              <a:extLst>
                <a:ext uri="{FF2B5EF4-FFF2-40B4-BE49-F238E27FC236}">
                  <a16:creationId xmlns:a16="http://schemas.microsoft.com/office/drawing/2014/main" id="{131B275D-EEF2-5D4E-B39D-3F9C76D850E4}"/>
                </a:ext>
              </a:extLst>
            </p:cNvPr>
            <p:cNvSpPr/>
            <p:nvPr/>
          </p:nvSpPr>
          <p:spPr>
            <a:xfrm>
              <a:off x="1715700" y="1553951"/>
              <a:ext cx="594300" cy="5943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607;p27">
              <a:extLst>
                <a:ext uri="{FF2B5EF4-FFF2-40B4-BE49-F238E27FC236}">
                  <a16:creationId xmlns:a16="http://schemas.microsoft.com/office/drawing/2014/main" id="{56DABEE5-E403-C581-2389-5C04BC03AFA1}"/>
                </a:ext>
              </a:extLst>
            </p:cNvPr>
            <p:cNvGrpSpPr/>
            <p:nvPr/>
          </p:nvGrpSpPr>
          <p:grpSpPr>
            <a:xfrm>
              <a:off x="1853381" y="1680343"/>
              <a:ext cx="374610" cy="341515"/>
              <a:chOff x="946175" y="3253275"/>
              <a:chExt cx="298550" cy="296150"/>
            </a:xfrm>
            <a:grpFill/>
          </p:grpSpPr>
          <p:sp>
            <p:nvSpPr>
              <p:cNvPr id="11" name="Google Shape;608;p27">
                <a:extLst>
                  <a:ext uri="{FF2B5EF4-FFF2-40B4-BE49-F238E27FC236}">
                    <a16:creationId xmlns:a16="http://schemas.microsoft.com/office/drawing/2014/main" id="{75A49ED8-2697-B056-5A8F-F4B649E441D9}"/>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09;p27">
                <a:extLst>
                  <a:ext uri="{FF2B5EF4-FFF2-40B4-BE49-F238E27FC236}">
                    <a16:creationId xmlns:a16="http://schemas.microsoft.com/office/drawing/2014/main" id="{BD4668D5-C045-08A5-D9EF-E7F9F9E446A9}"/>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10;p27">
                <a:extLst>
                  <a:ext uri="{FF2B5EF4-FFF2-40B4-BE49-F238E27FC236}">
                    <a16:creationId xmlns:a16="http://schemas.microsoft.com/office/drawing/2014/main" id="{7DA28E93-398F-8D46-689E-2DB8218B25AB}"/>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11;p27">
                <a:extLst>
                  <a:ext uri="{FF2B5EF4-FFF2-40B4-BE49-F238E27FC236}">
                    <a16:creationId xmlns:a16="http://schemas.microsoft.com/office/drawing/2014/main" id="{8F6425F1-EF4E-33B9-7BDE-E235A3104138}"/>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612;p27">
                <a:extLst>
                  <a:ext uri="{FF2B5EF4-FFF2-40B4-BE49-F238E27FC236}">
                    <a16:creationId xmlns:a16="http://schemas.microsoft.com/office/drawing/2014/main" id="{4BB83E7B-7A4B-73CE-E773-19D0CBA9F3F4}"/>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Google Shape;1370;p39">
            <a:extLst>
              <a:ext uri="{FF2B5EF4-FFF2-40B4-BE49-F238E27FC236}">
                <a16:creationId xmlns:a16="http://schemas.microsoft.com/office/drawing/2014/main" id="{4E7CA881-C43B-6E6A-2881-986FE6AA6E0F}"/>
              </a:ext>
            </a:extLst>
          </p:cNvPr>
          <p:cNvSpPr txBox="1"/>
          <p:nvPr/>
        </p:nvSpPr>
        <p:spPr>
          <a:xfrm>
            <a:off x="759002" y="1610187"/>
            <a:ext cx="1689900" cy="483979"/>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IT" sz="1600" b="1" dirty="0">
                <a:latin typeface="Fira Sans Extra Condensed"/>
                <a:ea typeface="Fira Sans Extra Condensed"/>
                <a:cs typeface="Fira Sans Extra Condensed"/>
                <a:sym typeface="Fira Sans Extra Condensed"/>
              </a:rPr>
              <a:t>Calcolo delle statistiche</a:t>
            </a:r>
            <a:endParaRPr sz="1600" b="1" dirty="0">
              <a:latin typeface="Fira Sans Extra Condensed"/>
              <a:ea typeface="Fira Sans Extra Condensed"/>
              <a:cs typeface="Fira Sans Extra Condensed"/>
              <a:sym typeface="Fira Sans Extra Condensed"/>
            </a:endParaRPr>
          </a:p>
        </p:txBody>
      </p:sp>
      <p:grpSp>
        <p:nvGrpSpPr>
          <p:cNvPr id="17" name="Google Shape;607;p27">
            <a:extLst>
              <a:ext uri="{FF2B5EF4-FFF2-40B4-BE49-F238E27FC236}">
                <a16:creationId xmlns:a16="http://schemas.microsoft.com/office/drawing/2014/main" id="{B05CA1F5-AD99-847F-98BF-2C7E6B4B3C92}"/>
              </a:ext>
            </a:extLst>
          </p:cNvPr>
          <p:cNvGrpSpPr/>
          <p:nvPr/>
        </p:nvGrpSpPr>
        <p:grpSpPr>
          <a:xfrm>
            <a:off x="295346" y="1545605"/>
            <a:ext cx="382256" cy="332078"/>
            <a:chOff x="946175" y="3253275"/>
            <a:chExt cx="298550" cy="296150"/>
          </a:xfrm>
        </p:grpSpPr>
        <p:sp>
          <p:nvSpPr>
            <p:cNvPr id="18" name="Google Shape;608;p27">
              <a:extLst>
                <a:ext uri="{FF2B5EF4-FFF2-40B4-BE49-F238E27FC236}">
                  <a16:creationId xmlns:a16="http://schemas.microsoft.com/office/drawing/2014/main" id="{76D76669-3E0A-117C-44F0-EBC98DD99CCC}"/>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09;p27">
              <a:extLst>
                <a:ext uri="{FF2B5EF4-FFF2-40B4-BE49-F238E27FC236}">
                  <a16:creationId xmlns:a16="http://schemas.microsoft.com/office/drawing/2014/main" id="{A1AB7351-9DF1-3BED-8987-15A5D8B948AA}"/>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10;p27">
              <a:extLst>
                <a:ext uri="{FF2B5EF4-FFF2-40B4-BE49-F238E27FC236}">
                  <a16:creationId xmlns:a16="http://schemas.microsoft.com/office/drawing/2014/main" id="{6024C92C-C4E7-11FD-5BD8-17C3D838F2FF}"/>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11;p27">
              <a:extLst>
                <a:ext uri="{FF2B5EF4-FFF2-40B4-BE49-F238E27FC236}">
                  <a16:creationId xmlns:a16="http://schemas.microsoft.com/office/drawing/2014/main" id="{E810A8FD-DBEA-08E9-61C0-02A84447F1B4}"/>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612;p27">
              <a:extLst>
                <a:ext uri="{FF2B5EF4-FFF2-40B4-BE49-F238E27FC236}">
                  <a16:creationId xmlns:a16="http://schemas.microsoft.com/office/drawing/2014/main" id="{89BFD097-82AE-3A78-74D3-5E88255C6CCA}"/>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14669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85;p42">
            <a:extLst>
              <a:ext uri="{FF2B5EF4-FFF2-40B4-BE49-F238E27FC236}">
                <a16:creationId xmlns:a16="http://schemas.microsoft.com/office/drawing/2014/main" id="{F1C0764E-68C1-7DC6-F3F8-2375C95A4760}"/>
              </a:ext>
            </a:extLst>
          </p:cNvPr>
          <p:cNvSpPr/>
          <p:nvPr/>
        </p:nvSpPr>
        <p:spPr>
          <a:xfrm>
            <a:off x="243566" y="269223"/>
            <a:ext cx="2966759" cy="692122"/>
          </a:xfrm>
          <a:prstGeom prst="roundRect">
            <a:avLst>
              <a:gd name="adj" fmla="val 50000"/>
            </a:avLst>
          </a:prstGeom>
          <a:solidFill>
            <a:srgbClr val="FEFE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509;p42">
            <a:extLst>
              <a:ext uri="{FF2B5EF4-FFF2-40B4-BE49-F238E27FC236}">
                <a16:creationId xmlns:a16="http://schemas.microsoft.com/office/drawing/2014/main" id="{0C3CB9E5-512A-B23B-4A8F-E112B6E9F2D1}"/>
              </a:ext>
            </a:extLst>
          </p:cNvPr>
          <p:cNvSpPr txBox="1"/>
          <p:nvPr/>
        </p:nvSpPr>
        <p:spPr>
          <a:xfrm>
            <a:off x="924908" y="305331"/>
            <a:ext cx="1581584" cy="54555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tx1"/>
                </a:solidFill>
                <a:latin typeface="Fira Sans Extra Condensed"/>
                <a:ea typeface="Fira Sans Extra Condensed"/>
                <a:cs typeface="Fira Sans Extra Condensed"/>
                <a:sym typeface="Fira Sans Extra Condensed"/>
              </a:rPr>
              <a:t>Query 3</a:t>
            </a:r>
            <a:endParaRPr sz="1600" b="1" dirty="0">
              <a:solidFill>
                <a:schemeClr val="tx1"/>
              </a:solidFill>
              <a:latin typeface="Fira Sans Extra Condensed"/>
              <a:ea typeface="Fira Sans Extra Condensed"/>
              <a:cs typeface="Fira Sans Extra Condensed"/>
              <a:sym typeface="Fira Sans Extra Condensed"/>
            </a:endParaRPr>
          </a:p>
        </p:txBody>
      </p:sp>
      <p:sp>
        <p:nvSpPr>
          <p:cNvPr id="4" name="Google Shape;1485;p42">
            <a:extLst>
              <a:ext uri="{FF2B5EF4-FFF2-40B4-BE49-F238E27FC236}">
                <a16:creationId xmlns:a16="http://schemas.microsoft.com/office/drawing/2014/main" id="{17214362-A53D-79EE-09E0-AD1BA82CCE1E}"/>
              </a:ext>
            </a:extLst>
          </p:cNvPr>
          <p:cNvSpPr/>
          <p:nvPr/>
        </p:nvSpPr>
        <p:spPr>
          <a:xfrm>
            <a:off x="243566" y="997453"/>
            <a:ext cx="2313875" cy="223087"/>
          </a:xfrm>
          <a:prstGeom prst="roundRect">
            <a:avLst>
              <a:gd name="adj" fmla="val 50000"/>
            </a:avLst>
          </a:pr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09;p42">
            <a:extLst>
              <a:ext uri="{FF2B5EF4-FFF2-40B4-BE49-F238E27FC236}">
                <a16:creationId xmlns:a16="http://schemas.microsoft.com/office/drawing/2014/main" id="{68C3D9A0-F297-68F2-F0DB-38B053888FE1}"/>
              </a:ext>
            </a:extLst>
          </p:cNvPr>
          <p:cNvSpPr txBox="1"/>
          <p:nvPr/>
        </p:nvSpPr>
        <p:spPr>
          <a:xfrm>
            <a:off x="157665" y="1025525"/>
            <a:ext cx="2439077" cy="16022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tx1"/>
                </a:solidFill>
                <a:latin typeface="Fira Sans Extra Condensed"/>
                <a:ea typeface="Fira Sans Extra Condensed"/>
                <a:cs typeface="Fira Sans Extra Condensed"/>
                <a:sym typeface="Fira Sans Extra Condensed"/>
              </a:rPr>
              <a:t>3.1.5 Implementazione Dataframes</a:t>
            </a:r>
            <a:endParaRPr sz="1000" b="1" dirty="0">
              <a:solidFill>
                <a:schemeClr val="tx1"/>
              </a:solidFill>
              <a:latin typeface="Fira Sans Extra Condensed"/>
              <a:ea typeface="Fira Sans Extra Condensed"/>
              <a:cs typeface="Fira Sans Extra Condensed"/>
              <a:sym typeface="Fira Sans Extra Condensed"/>
            </a:endParaRPr>
          </a:p>
        </p:txBody>
      </p:sp>
      <p:pic>
        <p:nvPicPr>
          <p:cNvPr id="6" name="Immagine 5">
            <a:extLst>
              <a:ext uri="{FF2B5EF4-FFF2-40B4-BE49-F238E27FC236}">
                <a16:creationId xmlns:a16="http://schemas.microsoft.com/office/drawing/2014/main" id="{A151E56F-E4C0-BB0D-28C2-2F66897E2F1A}"/>
              </a:ext>
            </a:extLst>
          </p:cNvPr>
          <p:cNvPicPr>
            <a:picLocks noChangeAspect="1"/>
          </p:cNvPicPr>
          <p:nvPr/>
        </p:nvPicPr>
        <p:blipFill>
          <a:blip r:embed="rId2"/>
          <a:srcRect/>
          <a:stretch/>
        </p:blipFill>
        <p:spPr>
          <a:xfrm>
            <a:off x="4097362" y="1675896"/>
            <a:ext cx="4490100" cy="2331177"/>
          </a:xfrm>
          <a:prstGeom prst="rect">
            <a:avLst/>
          </a:prstGeom>
          <a:solidFill>
            <a:srgbClr val="FEFE06"/>
          </a:solidFill>
          <a:ln w="76200">
            <a:solidFill>
              <a:srgbClr val="FEFE06"/>
            </a:solidFill>
          </a:ln>
        </p:spPr>
      </p:pic>
      <p:cxnSp>
        <p:nvCxnSpPr>
          <p:cNvPr id="18" name="Google Shape;215;p18">
            <a:extLst>
              <a:ext uri="{FF2B5EF4-FFF2-40B4-BE49-F238E27FC236}">
                <a16:creationId xmlns:a16="http://schemas.microsoft.com/office/drawing/2014/main" id="{7DE6FF20-288A-1777-261F-DAF60D359126}"/>
              </a:ext>
            </a:extLst>
          </p:cNvPr>
          <p:cNvCxnSpPr>
            <a:cxnSpLocks/>
            <a:endCxn id="21" idx="6"/>
          </p:cNvCxnSpPr>
          <p:nvPr/>
        </p:nvCxnSpPr>
        <p:spPr>
          <a:xfrm rot="10800000">
            <a:off x="2225700" y="1782758"/>
            <a:ext cx="1871663" cy="670511"/>
          </a:xfrm>
          <a:prstGeom prst="bentConnector3">
            <a:avLst>
              <a:gd name="adj1" fmla="val 50000"/>
            </a:avLst>
          </a:prstGeom>
          <a:noFill/>
          <a:ln w="9525" cap="flat" cmpd="sng">
            <a:solidFill>
              <a:srgbClr val="5D9FFF"/>
            </a:solidFill>
            <a:prstDash val="solid"/>
            <a:round/>
            <a:headEnd type="none" w="med" len="med"/>
            <a:tailEnd type="none" w="med" len="med"/>
          </a:ln>
        </p:spPr>
      </p:cxnSp>
      <p:sp>
        <p:nvSpPr>
          <p:cNvPr id="19" name="Google Shape;244;p18">
            <a:extLst>
              <a:ext uri="{FF2B5EF4-FFF2-40B4-BE49-F238E27FC236}">
                <a16:creationId xmlns:a16="http://schemas.microsoft.com/office/drawing/2014/main" id="{521F0F05-0776-D43D-FDA8-F5B3751358CD}"/>
              </a:ext>
            </a:extLst>
          </p:cNvPr>
          <p:cNvSpPr txBox="1"/>
          <p:nvPr/>
        </p:nvSpPr>
        <p:spPr>
          <a:xfrm>
            <a:off x="160482" y="2149022"/>
            <a:ext cx="1493867" cy="1090872"/>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dirty="0">
                <a:latin typeface="Roboto"/>
                <a:ea typeface="Roboto"/>
                <a:cs typeface="Roboto"/>
                <a:sym typeface="Roboto"/>
              </a:rPr>
              <a:t>Viene creato un Dataframe con il risultato delle operazioni effettuate</a:t>
            </a:r>
            <a:endParaRPr sz="1200" dirty="0">
              <a:latin typeface="Roboto"/>
              <a:ea typeface="Roboto"/>
              <a:cs typeface="Roboto"/>
              <a:sym typeface="Roboto"/>
            </a:endParaRPr>
          </a:p>
        </p:txBody>
      </p:sp>
      <p:grpSp>
        <p:nvGrpSpPr>
          <p:cNvPr id="20" name="Gruppo 19">
            <a:extLst>
              <a:ext uri="{FF2B5EF4-FFF2-40B4-BE49-F238E27FC236}">
                <a16:creationId xmlns:a16="http://schemas.microsoft.com/office/drawing/2014/main" id="{C1EF555C-C22C-B6E3-E237-6D145C72D0D7}"/>
              </a:ext>
            </a:extLst>
          </p:cNvPr>
          <p:cNvGrpSpPr/>
          <p:nvPr/>
        </p:nvGrpSpPr>
        <p:grpSpPr>
          <a:xfrm>
            <a:off x="1631399" y="1485607"/>
            <a:ext cx="594300" cy="594300"/>
            <a:chOff x="1715700" y="1553951"/>
            <a:chExt cx="594300" cy="594300"/>
          </a:xfrm>
          <a:solidFill>
            <a:srgbClr val="5D9FFF"/>
          </a:solidFill>
        </p:grpSpPr>
        <p:sp>
          <p:nvSpPr>
            <p:cNvPr id="21" name="Google Shape;216;p18">
              <a:extLst>
                <a:ext uri="{FF2B5EF4-FFF2-40B4-BE49-F238E27FC236}">
                  <a16:creationId xmlns:a16="http://schemas.microsoft.com/office/drawing/2014/main" id="{673E85FF-E93F-CBE9-E953-59DC52A1B4EA}"/>
                </a:ext>
              </a:extLst>
            </p:cNvPr>
            <p:cNvSpPr/>
            <p:nvPr/>
          </p:nvSpPr>
          <p:spPr>
            <a:xfrm>
              <a:off x="1715700" y="1553951"/>
              <a:ext cx="594300" cy="5943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607;p27">
              <a:extLst>
                <a:ext uri="{FF2B5EF4-FFF2-40B4-BE49-F238E27FC236}">
                  <a16:creationId xmlns:a16="http://schemas.microsoft.com/office/drawing/2014/main" id="{2BF62109-DF8F-51C1-2081-83CF38EB79B7}"/>
                </a:ext>
              </a:extLst>
            </p:cNvPr>
            <p:cNvGrpSpPr/>
            <p:nvPr/>
          </p:nvGrpSpPr>
          <p:grpSpPr>
            <a:xfrm>
              <a:off x="1853381" y="1680343"/>
              <a:ext cx="374610" cy="341515"/>
              <a:chOff x="946175" y="3253275"/>
              <a:chExt cx="298550" cy="296150"/>
            </a:xfrm>
            <a:grpFill/>
          </p:grpSpPr>
          <p:sp>
            <p:nvSpPr>
              <p:cNvPr id="23" name="Google Shape;608;p27">
                <a:extLst>
                  <a:ext uri="{FF2B5EF4-FFF2-40B4-BE49-F238E27FC236}">
                    <a16:creationId xmlns:a16="http://schemas.microsoft.com/office/drawing/2014/main" id="{2909B91D-AB18-3BC5-1D38-EA79EB847C15}"/>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09;p27">
                <a:extLst>
                  <a:ext uri="{FF2B5EF4-FFF2-40B4-BE49-F238E27FC236}">
                    <a16:creationId xmlns:a16="http://schemas.microsoft.com/office/drawing/2014/main" id="{CF8EC1CA-DFD2-7C9F-B9CB-820D323AF2BE}"/>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10;p27">
                <a:extLst>
                  <a:ext uri="{FF2B5EF4-FFF2-40B4-BE49-F238E27FC236}">
                    <a16:creationId xmlns:a16="http://schemas.microsoft.com/office/drawing/2014/main" id="{079AF9A2-CE9A-EFF9-5812-5D81E556C636}"/>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11;p27">
                <a:extLst>
                  <a:ext uri="{FF2B5EF4-FFF2-40B4-BE49-F238E27FC236}">
                    <a16:creationId xmlns:a16="http://schemas.microsoft.com/office/drawing/2014/main" id="{87AE46B8-FEBF-664D-5236-A5023AF77AE0}"/>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612;p27">
                <a:extLst>
                  <a:ext uri="{FF2B5EF4-FFF2-40B4-BE49-F238E27FC236}">
                    <a16:creationId xmlns:a16="http://schemas.microsoft.com/office/drawing/2014/main" id="{89C2D14B-57B8-C893-4E9E-C1B39485A4F9}"/>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 name="Google Shape;1370;p39">
            <a:extLst>
              <a:ext uri="{FF2B5EF4-FFF2-40B4-BE49-F238E27FC236}">
                <a16:creationId xmlns:a16="http://schemas.microsoft.com/office/drawing/2014/main" id="{E4C37FDC-FA67-5D81-08E0-2C14A9D76DE2}"/>
              </a:ext>
            </a:extLst>
          </p:cNvPr>
          <p:cNvSpPr txBox="1"/>
          <p:nvPr/>
        </p:nvSpPr>
        <p:spPr>
          <a:xfrm>
            <a:off x="-35551" y="1416983"/>
            <a:ext cx="1689900" cy="753342"/>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t-IT" sz="1600" b="1" dirty="0">
                <a:latin typeface="Fira Sans Extra Condensed"/>
                <a:ea typeface="Fira Sans Extra Condensed"/>
                <a:cs typeface="Fira Sans Extra Condensed"/>
                <a:sym typeface="Fira Sans Extra Condensed"/>
              </a:rPr>
              <a:t>Creazione di un </a:t>
            </a:r>
            <a:r>
              <a:rPr lang="it-IT" sz="1600" b="1" dirty="0" err="1">
                <a:latin typeface="Fira Sans Extra Condensed"/>
                <a:ea typeface="Fira Sans Extra Condensed"/>
                <a:cs typeface="Fira Sans Extra Condensed"/>
                <a:sym typeface="Fira Sans Extra Condensed"/>
              </a:rPr>
              <a:t>Dataframe</a:t>
            </a:r>
            <a:r>
              <a:rPr lang="it-IT" sz="1600" b="1" dirty="0">
                <a:latin typeface="Fira Sans Extra Condensed"/>
                <a:ea typeface="Fira Sans Extra Condensed"/>
                <a:cs typeface="Fira Sans Extra Condensed"/>
                <a:sym typeface="Fira Sans Extra Condensed"/>
              </a:rPr>
              <a:t> con i risultati</a:t>
            </a:r>
            <a:endParaRPr sz="1600" b="1" dirty="0">
              <a:latin typeface="Fira Sans Extra Condensed"/>
              <a:ea typeface="Fira Sans Extra Condensed"/>
              <a:cs typeface="Fira Sans Extra Condensed"/>
              <a:sym typeface="Fira Sans Extra Condensed"/>
            </a:endParaRPr>
          </a:p>
        </p:txBody>
      </p:sp>
      <p:grpSp>
        <p:nvGrpSpPr>
          <p:cNvPr id="29" name="Google Shape;607;p27">
            <a:extLst>
              <a:ext uri="{FF2B5EF4-FFF2-40B4-BE49-F238E27FC236}">
                <a16:creationId xmlns:a16="http://schemas.microsoft.com/office/drawing/2014/main" id="{918972C8-CB76-B4C4-A4EC-7523056F7728}"/>
              </a:ext>
            </a:extLst>
          </p:cNvPr>
          <p:cNvGrpSpPr/>
          <p:nvPr/>
        </p:nvGrpSpPr>
        <p:grpSpPr>
          <a:xfrm>
            <a:off x="1769080" y="1621436"/>
            <a:ext cx="382256" cy="332078"/>
            <a:chOff x="946175" y="3253275"/>
            <a:chExt cx="298550" cy="296150"/>
          </a:xfrm>
        </p:grpSpPr>
        <p:sp>
          <p:nvSpPr>
            <p:cNvPr id="30" name="Google Shape;608;p27">
              <a:extLst>
                <a:ext uri="{FF2B5EF4-FFF2-40B4-BE49-F238E27FC236}">
                  <a16:creationId xmlns:a16="http://schemas.microsoft.com/office/drawing/2014/main" id="{1EBBF379-8076-18C5-691C-0223760BCE06}"/>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09;p27">
              <a:extLst>
                <a:ext uri="{FF2B5EF4-FFF2-40B4-BE49-F238E27FC236}">
                  <a16:creationId xmlns:a16="http://schemas.microsoft.com/office/drawing/2014/main" id="{0E1DC2AE-A7F7-2DF7-D1E8-0E3E7CEEDAB9}"/>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10;p27">
              <a:extLst>
                <a:ext uri="{FF2B5EF4-FFF2-40B4-BE49-F238E27FC236}">
                  <a16:creationId xmlns:a16="http://schemas.microsoft.com/office/drawing/2014/main" id="{2671F645-E054-6F4A-E9FF-C8832B717C30}"/>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11;p27">
              <a:extLst>
                <a:ext uri="{FF2B5EF4-FFF2-40B4-BE49-F238E27FC236}">
                  <a16:creationId xmlns:a16="http://schemas.microsoft.com/office/drawing/2014/main" id="{892BBCCA-3AE5-6246-DE85-53DCE6154A99}"/>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612;p27">
              <a:extLst>
                <a:ext uri="{FF2B5EF4-FFF2-40B4-BE49-F238E27FC236}">
                  <a16:creationId xmlns:a16="http://schemas.microsoft.com/office/drawing/2014/main" id="{4629EE6D-9B09-6465-DCEE-1E2691602D75}"/>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215;p18">
            <a:extLst>
              <a:ext uri="{FF2B5EF4-FFF2-40B4-BE49-F238E27FC236}">
                <a16:creationId xmlns:a16="http://schemas.microsoft.com/office/drawing/2014/main" id="{577C7CAB-5DB6-2722-BBE0-430479FDD2B1}"/>
              </a:ext>
            </a:extLst>
          </p:cNvPr>
          <p:cNvCxnSpPr>
            <a:cxnSpLocks/>
            <a:endCxn id="38" idx="6"/>
          </p:cNvCxnSpPr>
          <p:nvPr/>
        </p:nvCxnSpPr>
        <p:spPr>
          <a:xfrm rot="10800000" flipV="1">
            <a:off x="2473140" y="3886371"/>
            <a:ext cx="1624222" cy="120701"/>
          </a:xfrm>
          <a:prstGeom prst="bentConnector3">
            <a:avLst>
              <a:gd name="adj1" fmla="val 50000"/>
            </a:avLst>
          </a:prstGeom>
          <a:noFill/>
          <a:ln w="9525" cap="flat" cmpd="sng">
            <a:solidFill>
              <a:srgbClr val="00B050"/>
            </a:solidFill>
            <a:prstDash val="solid"/>
            <a:round/>
            <a:headEnd type="none" w="med" len="med"/>
            <a:tailEnd type="none" w="med" len="med"/>
          </a:ln>
        </p:spPr>
      </p:cxnSp>
      <p:grpSp>
        <p:nvGrpSpPr>
          <p:cNvPr id="37" name="Gruppo 36">
            <a:extLst>
              <a:ext uri="{FF2B5EF4-FFF2-40B4-BE49-F238E27FC236}">
                <a16:creationId xmlns:a16="http://schemas.microsoft.com/office/drawing/2014/main" id="{0CCD426F-CCD3-6597-A685-5006BDB9F8CF}"/>
              </a:ext>
            </a:extLst>
          </p:cNvPr>
          <p:cNvGrpSpPr/>
          <p:nvPr/>
        </p:nvGrpSpPr>
        <p:grpSpPr>
          <a:xfrm>
            <a:off x="1878840" y="3709923"/>
            <a:ext cx="594300" cy="594300"/>
            <a:chOff x="1715700" y="1553951"/>
            <a:chExt cx="594300" cy="594300"/>
          </a:xfrm>
          <a:solidFill>
            <a:srgbClr val="00B050"/>
          </a:solidFill>
        </p:grpSpPr>
        <p:sp>
          <p:nvSpPr>
            <p:cNvPr id="38" name="Google Shape;216;p18">
              <a:extLst>
                <a:ext uri="{FF2B5EF4-FFF2-40B4-BE49-F238E27FC236}">
                  <a16:creationId xmlns:a16="http://schemas.microsoft.com/office/drawing/2014/main" id="{B67B0C26-3C6C-B65F-FD8F-4C4657E3AFE9}"/>
                </a:ext>
              </a:extLst>
            </p:cNvPr>
            <p:cNvSpPr/>
            <p:nvPr/>
          </p:nvSpPr>
          <p:spPr>
            <a:xfrm>
              <a:off x="1715700" y="1553951"/>
              <a:ext cx="594300" cy="5943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607;p27">
              <a:extLst>
                <a:ext uri="{FF2B5EF4-FFF2-40B4-BE49-F238E27FC236}">
                  <a16:creationId xmlns:a16="http://schemas.microsoft.com/office/drawing/2014/main" id="{0E495EE8-6563-1F64-5FB6-AD352BEC5D9A}"/>
                </a:ext>
              </a:extLst>
            </p:cNvPr>
            <p:cNvGrpSpPr/>
            <p:nvPr/>
          </p:nvGrpSpPr>
          <p:grpSpPr>
            <a:xfrm>
              <a:off x="1853381" y="1680343"/>
              <a:ext cx="374610" cy="341515"/>
              <a:chOff x="946175" y="3253275"/>
              <a:chExt cx="298550" cy="296150"/>
            </a:xfrm>
            <a:grpFill/>
          </p:grpSpPr>
          <p:sp>
            <p:nvSpPr>
              <p:cNvPr id="40" name="Google Shape;608;p27">
                <a:extLst>
                  <a:ext uri="{FF2B5EF4-FFF2-40B4-BE49-F238E27FC236}">
                    <a16:creationId xmlns:a16="http://schemas.microsoft.com/office/drawing/2014/main" id="{B0E3EE3E-8CD0-7A5E-5807-C9C2041DB4DD}"/>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09;p27">
                <a:extLst>
                  <a:ext uri="{FF2B5EF4-FFF2-40B4-BE49-F238E27FC236}">
                    <a16:creationId xmlns:a16="http://schemas.microsoft.com/office/drawing/2014/main" id="{DDD710F6-771F-88A5-B2D0-34E9F6293FCD}"/>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10;p27">
                <a:extLst>
                  <a:ext uri="{FF2B5EF4-FFF2-40B4-BE49-F238E27FC236}">
                    <a16:creationId xmlns:a16="http://schemas.microsoft.com/office/drawing/2014/main" id="{5C3E5333-EE52-B33D-EDB6-8EE6613725C7}"/>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11;p27">
                <a:extLst>
                  <a:ext uri="{FF2B5EF4-FFF2-40B4-BE49-F238E27FC236}">
                    <a16:creationId xmlns:a16="http://schemas.microsoft.com/office/drawing/2014/main" id="{01C864EF-7A45-1F3B-F4C4-DB73412012D1}"/>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612;p27">
                <a:extLst>
                  <a:ext uri="{FF2B5EF4-FFF2-40B4-BE49-F238E27FC236}">
                    <a16:creationId xmlns:a16="http://schemas.microsoft.com/office/drawing/2014/main" id="{7636A04C-CE88-10C5-4E89-7CDFCC2C9BD6}"/>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 name="Google Shape;607;p27">
            <a:extLst>
              <a:ext uri="{FF2B5EF4-FFF2-40B4-BE49-F238E27FC236}">
                <a16:creationId xmlns:a16="http://schemas.microsoft.com/office/drawing/2014/main" id="{41D33B0F-EAEC-DF42-6F6A-2BD17AB7BD29}"/>
              </a:ext>
            </a:extLst>
          </p:cNvPr>
          <p:cNvGrpSpPr/>
          <p:nvPr/>
        </p:nvGrpSpPr>
        <p:grpSpPr>
          <a:xfrm>
            <a:off x="2016521" y="3845752"/>
            <a:ext cx="382256" cy="332078"/>
            <a:chOff x="946175" y="3253275"/>
            <a:chExt cx="298550" cy="296150"/>
          </a:xfrm>
        </p:grpSpPr>
        <p:sp>
          <p:nvSpPr>
            <p:cNvPr id="46" name="Google Shape;608;p27">
              <a:extLst>
                <a:ext uri="{FF2B5EF4-FFF2-40B4-BE49-F238E27FC236}">
                  <a16:creationId xmlns:a16="http://schemas.microsoft.com/office/drawing/2014/main" id="{2D4B9FC0-F961-621A-328B-FAD9B9F974B0}"/>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09;p27">
              <a:extLst>
                <a:ext uri="{FF2B5EF4-FFF2-40B4-BE49-F238E27FC236}">
                  <a16:creationId xmlns:a16="http://schemas.microsoft.com/office/drawing/2014/main" id="{C76C7067-9BF6-FAFA-F412-3B8286B93E34}"/>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10;p27">
              <a:extLst>
                <a:ext uri="{FF2B5EF4-FFF2-40B4-BE49-F238E27FC236}">
                  <a16:creationId xmlns:a16="http://schemas.microsoft.com/office/drawing/2014/main" id="{D780F367-CD05-930C-A2AB-F32276409192}"/>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11;p27">
              <a:extLst>
                <a:ext uri="{FF2B5EF4-FFF2-40B4-BE49-F238E27FC236}">
                  <a16:creationId xmlns:a16="http://schemas.microsoft.com/office/drawing/2014/main" id="{0F4D6D80-A407-EFF0-5CBD-DED39709CC7F}"/>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612;p27">
              <a:extLst>
                <a:ext uri="{FF2B5EF4-FFF2-40B4-BE49-F238E27FC236}">
                  <a16:creationId xmlns:a16="http://schemas.microsoft.com/office/drawing/2014/main" id="{8A75B8EC-9783-9B71-B387-E46B38D8F2B5}"/>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1370;p39">
            <a:extLst>
              <a:ext uri="{FF2B5EF4-FFF2-40B4-BE49-F238E27FC236}">
                <a16:creationId xmlns:a16="http://schemas.microsoft.com/office/drawing/2014/main" id="{7AE010BB-10DF-AB3E-878A-848FDF89D810}"/>
              </a:ext>
            </a:extLst>
          </p:cNvPr>
          <p:cNvSpPr txBox="1"/>
          <p:nvPr/>
        </p:nvSpPr>
        <p:spPr>
          <a:xfrm>
            <a:off x="184907" y="3782673"/>
            <a:ext cx="1689900" cy="224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t-IT" sz="1600" b="1" dirty="0">
                <a:latin typeface="Fira Sans Extra Condensed"/>
                <a:ea typeface="Fira Sans Extra Condensed"/>
                <a:cs typeface="Fira Sans Extra Condensed"/>
                <a:sym typeface="Fira Sans Extra Condensed"/>
              </a:rPr>
              <a:t>Scrittura dei Risultati</a:t>
            </a:r>
            <a:endParaRPr sz="1600" b="1" dirty="0">
              <a:latin typeface="Fira Sans Extra Condensed"/>
              <a:ea typeface="Fira Sans Extra Condensed"/>
              <a:cs typeface="Fira Sans Extra Condensed"/>
              <a:sym typeface="Fira Sans Extra Condensed"/>
            </a:endParaRPr>
          </a:p>
        </p:txBody>
      </p:sp>
      <p:sp>
        <p:nvSpPr>
          <p:cNvPr id="52" name="Google Shape;244;p18">
            <a:extLst>
              <a:ext uri="{FF2B5EF4-FFF2-40B4-BE49-F238E27FC236}">
                <a16:creationId xmlns:a16="http://schemas.microsoft.com/office/drawing/2014/main" id="{D4D0089A-BB58-D0BE-3D1F-500521AABA12}"/>
              </a:ext>
            </a:extLst>
          </p:cNvPr>
          <p:cNvSpPr txBox="1"/>
          <p:nvPr/>
        </p:nvSpPr>
        <p:spPr>
          <a:xfrm>
            <a:off x="309051" y="4076441"/>
            <a:ext cx="1481019" cy="428032"/>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dirty="0">
                <a:latin typeface="Roboto"/>
                <a:ea typeface="Roboto"/>
                <a:cs typeface="Roboto"/>
                <a:sym typeface="Roboto"/>
              </a:rPr>
              <a:t>Scrittura dei risultati sull’HDFS</a:t>
            </a:r>
            <a:endParaRPr sz="1200" dirty="0">
              <a:latin typeface="Roboto"/>
              <a:ea typeface="Roboto"/>
              <a:cs typeface="Roboto"/>
              <a:sym typeface="Roboto"/>
            </a:endParaRPr>
          </a:p>
        </p:txBody>
      </p:sp>
    </p:spTree>
    <p:extLst>
      <p:ext uri="{BB962C8B-B14F-4D97-AF65-F5344CB8AC3E}">
        <p14:creationId xmlns:p14="http://schemas.microsoft.com/office/powerpoint/2010/main" val="1633873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85;p42">
            <a:extLst>
              <a:ext uri="{FF2B5EF4-FFF2-40B4-BE49-F238E27FC236}">
                <a16:creationId xmlns:a16="http://schemas.microsoft.com/office/drawing/2014/main" id="{FE6A651F-4D86-178A-8A30-4652EE25A275}"/>
              </a:ext>
            </a:extLst>
          </p:cNvPr>
          <p:cNvSpPr/>
          <p:nvPr/>
        </p:nvSpPr>
        <p:spPr>
          <a:xfrm>
            <a:off x="243566" y="269223"/>
            <a:ext cx="2966759" cy="692122"/>
          </a:xfrm>
          <a:prstGeom prst="roundRect">
            <a:avLst>
              <a:gd name="adj" fmla="val 50000"/>
            </a:avLst>
          </a:prstGeom>
          <a:solidFill>
            <a:srgbClr val="FEFE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509;p42">
            <a:extLst>
              <a:ext uri="{FF2B5EF4-FFF2-40B4-BE49-F238E27FC236}">
                <a16:creationId xmlns:a16="http://schemas.microsoft.com/office/drawing/2014/main" id="{6ADD4B7D-F4E1-121A-3F13-CEA36B37F014}"/>
              </a:ext>
            </a:extLst>
          </p:cNvPr>
          <p:cNvSpPr txBox="1"/>
          <p:nvPr/>
        </p:nvSpPr>
        <p:spPr>
          <a:xfrm>
            <a:off x="924908" y="305331"/>
            <a:ext cx="1581584" cy="54555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tx1"/>
                </a:solidFill>
                <a:latin typeface="Fira Sans Extra Condensed"/>
                <a:ea typeface="Fira Sans Extra Condensed"/>
                <a:cs typeface="Fira Sans Extra Condensed"/>
                <a:sym typeface="Fira Sans Extra Condensed"/>
              </a:rPr>
              <a:t>Query 3</a:t>
            </a:r>
            <a:endParaRPr sz="1600" b="1" dirty="0">
              <a:solidFill>
                <a:schemeClr val="tx1"/>
              </a:solidFill>
              <a:latin typeface="Fira Sans Extra Condensed"/>
              <a:ea typeface="Fira Sans Extra Condensed"/>
              <a:cs typeface="Fira Sans Extra Condensed"/>
              <a:sym typeface="Fira Sans Extra Condensed"/>
            </a:endParaRPr>
          </a:p>
        </p:txBody>
      </p:sp>
      <p:sp>
        <p:nvSpPr>
          <p:cNvPr id="4" name="Google Shape;1485;p42">
            <a:extLst>
              <a:ext uri="{FF2B5EF4-FFF2-40B4-BE49-F238E27FC236}">
                <a16:creationId xmlns:a16="http://schemas.microsoft.com/office/drawing/2014/main" id="{56B129CB-EBDF-48B4-8148-84598816DC5E}"/>
              </a:ext>
            </a:extLst>
          </p:cNvPr>
          <p:cNvSpPr/>
          <p:nvPr/>
        </p:nvSpPr>
        <p:spPr>
          <a:xfrm>
            <a:off x="243566" y="997453"/>
            <a:ext cx="2313875" cy="223087"/>
          </a:xfrm>
          <a:prstGeom prst="roundRect">
            <a:avLst>
              <a:gd name="adj" fmla="val 50000"/>
            </a:avLst>
          </a:pr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09;p42">
            <a:extLst>
              <a:ext uri="{FF2B5EF4-FFF2-40B4-BE49-F238E27FC236}">
                <a16:creationId xmlns:a16="http://schemas.microsoft.com/office/drawing/2014/main" id="{A9C1AD82-99E7-CF97-185F-8DDD94A132EC}"/>
              </a:ext>
            </a:extLst>
          </p:cNvPr>
          <p:cNvSpPr txBox="1"/>
          <p:nvPr/>
        </p:nvSpPr>
        <p:spPr>
          <a:xfrm>
            <a:off x="157665" y="1025525"/>
            <a:ext cx="2439077" cy="16022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tx1"/>
                </a:solidFill>
                <a:latin typeface="Fira Sans Extra Condensed"/>
                <a:ea typeface="Fira Sans Extra Condensed"/>
                <a:cs typeface="Fira Sans Extra Condensed"/>
                <a:sym typeface="Fira Sans Extra Condensed"/>
              </a:rPr>
              <a:t>3.2.1 Implementazione SQL</a:t>
            </a:r>
            <a:endParaRPr sz="1000" b="1" dirty="0">
              <a:solidFill>
                <a:schemeClr val="tx1"/>
              </a:solidFill>
              <a:latin typeface="Fira Sans Extra Condensed"/>
              <a:ea typeface="Fira Sans Extra Condensed"/>
              <a:cs typeface="Fira Sans Extra Condensed"/>
              <a:sym typeface="Fira Sans Extra Condensed"/>
            </a:endParaRPr>
          </a:p>
        </p:txBody>
      </p:sp>
      <p:pic>
        <p:nvPicPr>
          <p:cNvPr id="6" name="Immagine 5">
            <a:extLst>
              <a:ext uri="{FF2B5EF4-FFF2-40B4-BE49-F238E27FC236}">
                <a16:creationId xmlns:a16="http://schemas.microsoft.com/office/drawing/2014/main" id="{239BB384-677F-17A2-64EF-2072DDC60B60}"/>
              </a:ext>
            </a:extLst>
          </p:cNvPr>
          <p:cNvPicPr>
            <a:picLocks noChangeAspect="1"/>
          </p:cNvPicPr>
          <p:nvPr/>
        </p:nvPicPr>
        <p:blipFill>
          <a:blip r:embed="rId2"/>
          <a:srcRect/>
          <a:stretch/>
        </p:blipFill>
        <p:spPr>
          <a:xfrm>
            <a:off x="4081348" y="1220540"/>
            <a:ext cx="4495412" cy="3300503"/>
          </a:xfrm>
          <a:prstGeom prst="rect">
            <a:avLst/>
          </a:prstGeom>
          <a:solidFill>
            <a:srgbClr val="FEFE06"/>
          </a:solidFill>
          <a:ln w="76200">
            <a:solidFill>
              <a:srgbClr val="FEFE06"/>
            </a:solidFill>
          </a:ln>
        </p:spPr>
      </p:pic>
      <p:cxnSp>
        <p:nvCxnSpPr>
          <p:cNvPr id="7" name="Google Shape;215;p18">
            <a:extLst>
              <a:ext uri="{FF2B5EF4-FFF2-40B4-BE49-F238E27FC236}">
                <a16:creationId xmlns:a16="http://schemas.microsoft.com/office/drawing/2014/main" id="{0E87B20B-870B-6307-F11D-FCE286255AD7}"/>
              </a:ext>
            </a:extLst>
          </p:cNvPr>
          <p:cNvCxnSpPr>
            <a:cxnSpLocks/>
            <a:endCxn id="10" idx="6"/>
          </p:cNvCxnSpPr>
          <p:nvPr/>
        </p:nvCxnSpPr>
        <p:spPr>
          <a:xfrm rot="10800000" flipV="1">
            <a:off x="2225700" y="1611999"/>
            <a:ext cx="1855649" cy="170758"/>
          </a:xfrm>
          <a:prstGeom prst="bentConnector3">
            <a:avLst>
              <a:gd name="adj1" fmla="val 50000"/>
            </a:avLst>
          </a:prstGeom>
          <a:noFill/>
          <a:ln w="9525" cap="flat" cmpd="sng">
            <a:solidFill>
              <a:srgbClr val="5D9FFF"/>
            </a:solidFill>
            <a:prstDash val="solid"/>
            <a:round/>
            <a:headEnd type="none" w="med" len="med"/>
            <a:tailEnd type="none" w="med" len="med"/>
          </a:ln>
        </p:spPr>
      </p:cxnSp>
      <p:sp>
        <p:nvSpPr>
          <p:cNvPr id="8" name="Google Shape;244;p18">
            <a:extLst>
              <a:ext uri="{FF2B5EF4-FFF2-40B4-BE49-F238E27FC236}">
                <a16:creationId xmlns:a16="http://schemas.microsoft.com/office/drawing/2014/main" id="{F0063942-C148-DD0D-0D54-EBF3BB31124B}"/>
              </a:ext>
            </a:extLst>
          </p:cNvPr>
          <p:cNvSpPr txBox="1"/>
          <p:nvPr/>
        </p:nvSpPr>
        <p:spPr>
          <a:xfrm>
            <a:off x="137532" y="2149364"/>
            <a:ext cx="1493867" cy="1835337"/>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dirty="0">
                <a:latin typeface="Roboto"/>
                <a:ea typeface="Roboto"/>
                <a:cs typeface="Roboto"/>
                <a:sym typeface="Roboto"/>
              </a:rPr>
              <a:t>Come in Dataframes, viene definita una finestra di ripartizione e viene aggiunta una colonna che tiene traccia dell’ultima osservazione</a:t>
            </a:r>
            <a:endParaRPr sz="1200" dirty="0">
              <a:latin typeface="Roboto"/>
              <a:ea typeface="Roboto"/>
              <a:cs typeface="Roboto"/>
              <a:sym typeface="Roboto"/>
            </a:endParaRPr>
          </a:p>
        </p:txBody>
      </p:sp>
      <p:grpSp>
        <p:nvGrpSpPr>
          <p:cNvPr id="9" name="Gruppo 8">
            <a:extLst>
              <a:ext uri="{FF2B5EF4-FFF2-40B4-BE49-F238E27FC236}">
                <a16:creationId xmlns:a16="http://schemas.microsoft.com/office/drawing/2014/main" id="{40E3473B-83A2-89E2-EA2C-3B5F6D18B1E4}"/>
              </a:ext>
            </a:extLst>
          </p:cNvPr>
          <p:cNvGrpSpPr/>
          <p:nvPr/>
        </p:nvGrpSpPr>
        <p:grpSpPr>
          <a:xfrm>
            <a:off x="1631399" y="1485607"/>
            <a:ext cx="594300" cy="594300"/>
            <a:chOff x="1715700" y="1553951"/>
            <a:chExt cx="594300" cy="594300"/>
          </a:xfrm>
          <a:solidFill>
            <a:srgbClr val="5D9FFF"/>
          </a:solidFill>
        </p:grpSpPr>
        <p:sp>
          <p:nvSpPr>
            <p:cNvPr id="10" name="Google Shape;216;p18">
              <a:extLst>
                <a:ext uri="{FF2B5EF4-FFF2-40B4-BE49-F238E27FC236}">
                  <a16:creationId xmlns:a16="http://schemas.microsoft.com/office/drawing/2014/main" id="{79D2C968-7C79-E781-76D4-15EE6689C37F}"/>
                </a:ext>
              </a:extLst>
            </p:cNvPr>
            <p:cNvSpPr/>
            <p:nvPr/>
          </p:nvSpPr>
          <p:spPr>
            <a:xfrm>
              <a:off x="1715700" y="1553951"/>
              <a:ext cx="594300" cy="5943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607;p27">
              <a:extLst>
                <a:ext uri="{FF2B5EF4-FFF2-40B4-BE49-F238E27FC236}">
                  <a16:creationId xmlns:a16="http://schemas.microsoft.com/office/drawing/2014/main" id="{860A3B14-8010-5F2B-74FD-FC0084E4DA25}"/>
                </a:ext>
              </a:extLst>
            </p:cNvPr>
            <p:cNvGrpSpPr/>
            <p:nvPr/>
          </p:nvGrpSpPr>
          <p:grpSpPr>
            <a:xfrm>
              <a:off x="1853381" y="1680343"/>
              <a:ext cx="374610" cy="341515"/>
              <a:chOff x="946175" y="3253275"/>
              <a:chExt cx="298550" cy="296150"/>
            </a:xfrm>
            <a:grpFill/>
          </p:grpSpPr>
          <p:sp>
            <p:nvSpPr>
              <p:cNvPr id="12" name="Google Shape;608;p27">
                <a:extLst>
                  <a:ext uri="{FF2B5EF4-FFF2-40B4-BE49-F238E27FC236}">
                    <a16:creationId xmlns:a16="http://schemas.microsoft.com/office/drawing/2014/main" id="{895963E2-7C2A-9224-9B79-5623DBC3E7A6}"/>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09;p27">
                <a:extLst>
                  <a:ext uri="{FF2B5EF4-FFF2-40B4-BE49-F238E27FC236}">
                    <a16:creationId xmlns:a16="http://schemas.microsoft.com/office/drawing/2014/main" id="{4FFCDC54-6FD8-DA1D-9332-4AF6A55500A8}"/>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10;p27">
                <a:extLst>
                  <a:ext uri="{FF2B5EF4-FFF2-40B4-BE49-F238E27FC236}">
                    <a16:creationId xmlns:a16="http://schemas.microsoft.com/office/drawing/2014/main" id="{A69B2CE6-3808-8937-1B39-95535E97D7F7}"/>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11;p27">
                <a:extLst>
                  <a:ext uri="{FF2B5EF4-FFF2-40B4-BE49-F238E27FC236}">
                    <a16:creationId xmlns:a16="http://schemas.microsoft.com/office/drawing/2014/main" id="{59DE141D-0F20-224D-334D-E90348E6FBD1}"/>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612;p27">
                <a:extLst>
                  <a:ext uri="{FF2B5EF4-FFF2-40B4-BE49-F238E27FC236}">
                    <a16:creationId xmlns:a16="http://schemas.microsoft.com/office/drawing/2014/main" id="{57109793-64C4-E058-CB2F-106FE5AC4F02}"/>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 name="Google Shape;1370;p39">
            <a:extLst>
              <a:ext uri="{FF2B5EF4-FFF2-40B4-BE49-F238E27FC236}">
                <a16:creationId xmlns:a16="http://schemas.microsoft.com/office/drawing/2014/main" id="{0DCCE7E1-9E17-45FA-2BAC-A969E6C39635}"/>
              </a:ext>
            </a:extLst>
          </p:cNvPr>
          <p:cNvSpPr txBox="1"/>
          <p:nvPr/>
        </p:nvSpPr>
        <p:spPr>
          <a:xfrm>
            <a:off x="-28382" y="1396972"/>
            <a:ext cx="1689900" cy="752393"/>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t-IT" sz="1600" b="1" dirty="0" err="1">
                <a:latin typeface="Fira Sans Extra Condensed"/>
                <a:ea typeface="Fira Sans Extra Condensed"/>
                <a:cs typeface="Fira Sans Extra Condensed"/>
                <a:sym typeface="Fira Sans Extra Condensed"/>
              </a:rPr>
              <a:t>Partition</a:t>
            </a:r>
            <a:r>
              <a:rPr lang="it-IT" sz="1600" b="1" dirty="0">
                <a:latin typeface="Fira Sans Extra Condensed"/>
                <a:ea typeface="Fira Sans Extra Condensed"/>
                <a:cs typeface="Fira Sans Extra Condensed"/>
                <a:sym typeface="Fira Sans Extra Condensed"/>
              </a:rPr>
              <a:t> Window e </a:t>
            </a:r>
            <a:r>
              <a:rPr lang="it-IT" sz="1600" b="1" dirty="0" err="1">
                <a:latin typeface="Fira Sans Extra Condensed"/>
                <a:ea typeface="Fira Sans Extra Condensed"/>
                <a:cs typeface="Fira Sans Extra Condensed"/>
                <a:sym typeface="Fira Sans Extra Condensed"/>
              </a:rPr>
              <a:t>row</a:t>
            </a:r>
            <a:r>
              <a:rPr lang="it-IT" sz="1600" b="1" dirty="0">
                <a:latin typeface="Fira Sans Extra Condensed"/>
                <a:ea typeface="Fira Sans Extra Condensed"/>
                <a:cs typeface="Fira Sans Extra Condensed"/>
                <a:sym typeface="Fira Sans Extra Condensed"/>
              </a:rPr>
              <a:t> </a:t>
            </a:r>
            <a:r>
              <a:rPr lang="it-IT" sz="1600" b="1" dirty="0" err="1">
                <a:latin typeface="Fira Sans Extra Condensed"/>
                <a:ea typeface="Fira Sans Extra Condensed"/>
                <a:cs typeface="Fira Sans Extra Condensed"/>
                <a:sym typeface="Fira Sans Extra Condensed"/>
              </a:rPr>
              <a:t>number</a:t>
            </a:r>
            <a:r>
              <a:rPr lang="it-IT" sz="1600" b="1" dirty="0">
                <a:latin typeface="Fira Sans Extra Condensed"/>
                <a:ea typeface="Fira Sans Extra Condensed"/>
                <a:cs typeface="Fira Sans Extra Condensed"/>
                <a:sym typeface="Fira Sans Extra Condensed"/>
              </a:rPr>
              <a:t> </a:t>
            </a:r>
            <a:r>
              <a:rPr lang="it-IT" sz="1600" b="1" dirty="0" err="1">
                <a:latin typeface="Fira Sans Extra Condensed"/>
                <a:ea typeface="Fira Sans Extra Condensed"/>
                <a:cs typeface="Fira Sans Extra Condensed"/>
                <a:sym typeface="Fira Sans Extra Condensed"/>
              </a:rPr>
              <a:t>column</a:t>
            </a:r>
            <a:endParaRPr sz="1600" b="1" dirty="0">
              <a:latin typeface="Fira Sans Extra Condensed"/>
              <a:ea typeface="Fira Sans Extra Condensed"/>
              <a:cs typeface="Fira Sans Extra Condensed"/>
              <a:sym typeface="Fira Sans Extra Condensed"/>
            </a:endParaRPr>
          </a:p>
        </p:txBody>
      </p:sp>
      <p:grpSp>
        <p:nvGrpSpPr>
          <p:cNvPr id="18" name="Google Shape;607;p27">
            <a:extLst>
              <a:ext uri="{FF2B5EF4-FFF2-40B4-BE49-F238E27FC236}">
                <a16:creationId xmlns:a16="http://schemas.microsoft.com/office/drawing/2014/main" id="{5F25F9FC-13F4-A98F-F008-3288CFF99F78}"/>
              </a:ext>
            </a:extLst>
          </p:cNvPr>
          <p:cNvGrpSpPr/>
          <p:nvPr/>
        </p:nvGrpSpPr>
        <p:grpSpPr>
          <a:xfrm>
            <a:off x="1769080" y="1621436"/>
            <a:ext cx="382256" cy="332078"/>
            <a:chOff x="946175" y="3253275"/>
            <a:chExt cx="298550" cy="296150"/>
          </a:xfrm>
        </p:grpSpPr>
        <p:sp>
          <p:nvSpPr>
            <p:cNvPr id="19" name="Google Shape;608;p27">
              <a:extLst>
                <a:ext uri="{FF2B5EF4-FFF2-40B4-BE49-F238E27FC236}">
                  <a16:creationId xmlns:a16="http://schemas.microsoft.com/office/drawing/2014/main" id="{898213E0-B41E-3C1C-E416-08250BEA5F2B}"/>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09;p27">
              <a:extLst>
                <a:ext uri="{FF2B5EF4-FFF2-40B4-BE49-F238E27FC236}">
                  <a16:creationId xmlns:a16="http://schemas.microsoft.com/office/drawing/2014/main" id="{F92C5255-8BD7-6E01-C38A-EE2DB2752A4A}"/>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10;p27">
              <a:extLst>
                <a:ext uri="{FF2B5EF4-FFF2-40B4-BE49-F238E27FC236}">
                  <a16:creationId xmlns:a16="http://schemas.microsoft.com/office/drawing/2014/main" id="{CD34A023-8DD3-5420-C47C-C461AA317914}"/>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11;p27">
              <a:extLst>
                <a:ext uri="{FF2B5EF4-FFF2-40B4-BE49-F238E27FC236}">
                  <a16:creationId xmlns:a16="http://schemas.microsoft.com/office/drawing/2014/main" id="{B01F5169-2C75-FE09-8994-D0005494E244}"/>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612;p27">
              <a:extLst>
                <a:ext uri="{FF2B5EF4-FFF2-40B4-BE49-F238E27FC236}">
                  <a16:creationId xmlns:a16="http://schemas.microsoft.com/office/drawing/2014/main" id="{7329E10B-9077-43EE-73EB-867B22CEAABD}"/>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 name="Google Shape;215;p18">
            <a:extLst>
              <a:ext uri="{FF2B5EF4-FFF2-40B4-BE49-F238E27FC236}">
                <a16:creationId xmlns:a16="http://schemas.microsoft.com/office/drawing/2014/main" id="{5935FEF4-E876-A244-930B-EAB071FDE488}"/>
              </a:ext>
            </a:extLst>
          </p:cNvPr>
          <p:cNvCxnSpPr>
            <a:cxnSpLocks/>
            <a:endCxn id="28" idx="6"/>
          </p:cNvCxnSpPr>
          <p:nvPr/>
        </p:nvCxnSpPr>
        <p:spPr>
          <a:xfrm rot="10800000" flipV="1">
            <a:off x="2893893" y="3520138"/>
            <a:ext cx="1187455" cy="814075"/>
          </a:xfrm>
          <a:prstGeom prst="bentConnector3">
            <a:avLst>
              <a:gd name="adj1" fmla="val 50000"/>
            </a:avLst>
          </a:prstGeom>
          <a:noFill/>
          <a:ln w="9525" cap="flat" cmpd="sng">
            <a:solidFill>
              <a:srgbClr val="7030A0"/>
            </a:solidFill>
            <a:prstDash val="solid"/>
            <a:round/>
            <a:headEnd type="none" w="med" len="med"/>
            <a:tailEnd type="none" w="med" len="med"/>
          </a:ln>
        </p:spPr>
      </p:cxnSp>
      <p:sp>
        <p:nvSpPr>
          <p:cNvPr id="26" name="Google Shape;244;p18">
            <a:extLst>
              <a:ext uri="{FF2B5EF4-FFF2-40B4-BE49-F238E27FC236}">
                <a16:creationId xmlns:a16="http://schemas.microsoft.com/office/drawing/2014/main" id="{C4CFF4D1-3D3C-E418-E639-E6113767C9A7}"/>
              </a:ext>
            </a:extLst>
          </p:cNvPr>
          <p:cNvSpPr txBox="1"/>
          <p:nvPr/>
        </p:nvSpPr>
        <p:spPr>
          <a:xfrm>
            <a:off x="-536032" y="4279977"/>
            <a:ext cx="2800357" cy="594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dirty="0">
                <a:latin typeface="Roboto"/>
                <a:ea typeface="Roboto"/>
                <a:cs typeface="Roboto"/>
                <a:sym typeface="Roboto"/>
              </a:rPr>
              <a:t>Filtraggio in base all’ultima osservazione effettuata</a:t>
            </a:r>
            <a:endParaRPr sz="1200" dirty="0">
              <a:latin typeface="Roboto"/>
              <a:ea typeface="Roboto"/>
              <a:cs typeface="Roboto"/>
              <a:sym typeface="Roboto"/>
            </a:endParaRPr>
          </a:p>
        </p:txBody>
      </p:sp>
      <p:grpSp>
        <p:nvGrpSpPr>
          <p:cNvPr id="27" name="Gruppo 26">
            <a:extLst>
              <a:ext uri="{FF2B5EF4-FFF2-40B4-BE49-F238E27FC236}">
                <a16:creationId xmlns:a16="http://schemas.microsoft.com/office/drawing/2014/main" id="{1CE45950-6460-5D5B-AF0B-EC9EB25BBD27}"/>
              </a:ext>
            </a:extLst>
          </p:cNvPr>
          <p:cNvGrpSpPr/>
          <p:nvPr/>
        </p:nvGrpSpPr>
        <p:grpSpPr>
          <a:xfrm>
            <a:off x="2299592" y="4037064"/>
            <a:ext cx="594300" cy="594300"/>
            <a:chOff x="1715700" y="1553951"/>
            <a:chExt cx="594300" cy="594300"/>
          </a:xfrm>
          <a:solidFill>
            <a:srgbClr val="7030A0"/>
          </a:solidFill>
        </p:grpSpPr>
        <p:sp>
          <p:nvSpPr>
            <p:cNvPr id="28" name="Google Shape;216;p18">
              <a:extLst>
                <a:ext uri="{FF2B5EF4-FFF2-40B4-BE49-F238E27FC236}">
                  <a16:creationId xmlns:a16="http://schemas.microsoft.com/office/drawing/2014/main" id="{6C60B28F-0E6E-B3B9-1DC7-7C6CFD3AB4DF}"/>
                </a:ext>
              </a:extLst>
            </p:cNvPr>
            <p:cNvSpPr/>
            <p:nvPr/>
          </p:nvSpPr>
          <p:spPr>
            <a:xfrm>
              <a:off x="1715700" y="1553951"/>
              <a:ext cx="594300" cy="5943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607;p27">
              <a:extLst>
                <a:ext uri="{FF2B5EF4-FFF2-40B4-BE49-F238E27FC236}">
                  <a16:creationId xmlns:a16="http://schemas.microsoft.com/office/drawing/2014/main" id="{79CB6F63-18AA-579F-BD52-7589E3C810F5}"/>
                </a:ext>
              </a:extLst>
            </p:cNvPr>
            <p:cNvGrpSpPr/>
            <p:nvPr/>
          </p:nvGrpSpPr>
          <p:grpSpPr>
            <a:xfrm>
              <a:off x="1853381" y="1680343"/>
              <a:ext cx="374610" cy="341515"/>
              <a:chOff x="946175" y="3253275"/>
              <a:chExt cx="298550" cy="296150"/>
            </a:xfrm>
            <a:grpFill/>
          </p:grpSpPr>
          <p:sp>
            <p:nvSpPr>
              <p:cNvPr id="30" name="Google Shape;608;p27">
                <a:extLst>
                  <a:ext uri="{FF2B5EF4-FFF2-40B4-BE49-F238E27FC236}">
                    <a16:creationId xmlns:a16="http://schemas.microsoft.com/office/drawing/2014/main" id="{5781F6B6-80D3-9DC8-7D1F-1CB4828EA86B}"/>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09;p27">
                <a:extLst>
                  <a:ext uri="{FF2B5EF4-FFF2-40B4-BE49-F238E27FC236}">
                    <a16:creationId xmlns:a16="http://schemas.microsoft.com/office/drawing/2014/main" id="{1B44EBD8-CAE2-0750-6B10-55A8F4106683}"/>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10;p27">
                <a:extLst>
                  <a:ext uri="{FF2B5EF4-FFF2-40B4-BE49-F238E27FC236}">
                    <a16:creationId xmlns:a16="http://schemas.microsoft.com/office/drawing/2014/main" id="{256223B2-130F-FF89-92B7-0AA924DE45C2}"/>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11;p27">
                <a:extLst>
                  <a:ext uri="{FF2B5EF4-FFF2-40B4-BE49-F238E27FC236}">
                    <a16:creationId xmlns:a16="http://schemas.microsoft.com/office/drawing/2014/main" id="{47E8F48E-CABA-CF0A-60D8-A2498B501344}"/>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612;p27">
                <a:extLst>
                  <a:ext uri="{FF2B5EF4-FFF2-40B4-BE49-F238E27FC236}">
                    <a16:creationId xmlns:a16="http://schemas.microsoft.com/office/drawing/2014/main" id="{B5B71A01-C6BB-D633-EB78-D8F2F48A577C}"/>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 name="Google Shape;1370;p39">
            <a:extLst>
              <a:ext uri="{FF2B5EF4-FFF2-40B4-BE49-F238E27FC236}">
                <a16:creationId xmlns:a16="http://schemas.microsoft.com/office/drawing/2014/main" id="{2596650C-B703-1694-CBB4-E83667A8F462}"/>
              </a:ext>
            </a:extLst>
          </p:cNvPr>
          <p:cNvSpPr txBox="1"/>
          <p:nvPr/>
        </p:nvSpPr>
        <p:spPr>
          <a:xfrm>
            <a:off x="553690" y="4001013"/>
            <a:ext cx="1689900" cy="483979"/>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t-IT" sz="1600" b="1" dirty="0">
                <a:latin typeface="Fira Sans Extra Condensed"/>
                <a:ea typeface="Fira Sans Extra Condensed"/>
                <a:cs typeface="Fira Sans Extra Condensed"/>
                <a:sym typeface="Fira Sans Extra Condensed"/>
              </a:rPr>
              <a:t>Filtraggio</a:t>
            </a:r>
            <a:endParaRPr sz="1600" b="1" dirty="0">
              <a:latin typeface="Fira Sans Extra Condensed"/>
              <a:ea typeface="Fira Sans Extra Condensed"/>
              <a:cs typeface="Fira Sans Extra Condensed"/>
              <a:sym typeface="Fira Sans Extra Condensed"/>
            </a:endParaRPr>
          </a:p>
        </p:txBody>
      </p:sp>
      <p:grpSp>
        <p:nvGrpSpPr>
          <p:cNvPr id="36" name="Google Shape;607;p27">
            <a:extLst>
              <a:ext uri="{FF2B5EF4-FFF2-40B4-BE49-F238E27FC236}">
                <a16:creationId xmlns:a16="http://schemas.microsoft.com/office/drawing/2014/main" id="{8C311C90-F95A-9348-6935-4691FB715257}"/>
              </a:ext>
            </a:extLst>
          </p:cNvPr>
          <p:cNvGrpSpPr/>
          <p:nvPr/>
        </p:nvGrpSpPr>
        <p:grpSpPr>
          <a:xfrm>
            <a:off x="2437273" y="4172893"/>
            <a:ext cx="382256" cy="332078"/>
            <a:chOff x="946175" y="3253275"/>
            <a:chExt cx="298550" cy="296150"/>
          </a:xfrm>
        </p:grpSpPr>
        <p:sp>
          <p:nvSpPr>
            <p:cNvPr id="37" name="Google Shape;608;p27">
              <a:extLst>
                <a:ext uri="{FF2B5EF4-FFF2-40B4-BE49-F238E27FC236}">
                  <a16:creationId xmlns:a16="http://schemas.microsoft.com/office/drawing/2014/main" id="{3F6893B6-60FD-35CF-EF17-3D30CAAB7A89}"/>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09;p27">
              <a:extLst>
                <a:ext uri="{FF2B5EF4-FFF2-40B4-BE49-F238E27FC236}">
                  <a16:creationId xmlns:a16="http://schemas.microsoft.com/office/drawing/2014/main" id="{00A4C9A2-BAC4-5533-BCFC-DFE449FC574B}"/>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10;p27">
              <a:extLst>
                <a:ext uri="{FF2B5EF4-FFF2-40B4-BE49-F238E27FC236}">
                  <a16:creationId xmlns:a16="http://schemas.microsoft.com/office/drawing/2014/main" id="{3FA26892-98DC-BC0F-5F13-E71D614E377F}"/>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11;p27">
              <a:extLst>
                <a:ext uri="{FF2B5EF4-FFF2-40B4-BE49-F238E27FC236}">
                  <a16:creationId xmlns:a16="http://schemas.microsoft.com/office/drawing/2014/main" id="{2C0059C4-EEC4-6BB4-6552-7A482E48C1C4}"/>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612;p27">
              <a:extLst>
                <a:ext uri="{FF2B5EF4-FFF2-40B4-BE49-F238E27FC236}">
                  <a16:creationId xmlns:a16="http://schemas.microsoft.com/office/drawing/2014/main" id="{E0415574-F720-619B-F105-1FD058C50AA7}"/>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08692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85;p42">
            <a:extLst>
              <a:ext uri="{FF2B5EF4-FFF2-40B4-BE49-F238E27FC236}">
                <a16:creationId xmlns:a16="http://schemas.microsoft.com/office/drawing/2014/main" id="{56E96FA5-49D6-6B58-03EB-E975A1F2718F}"/>
              </a:ext>
            </a:extLst>
          </p:cNvPr>
          <p:cNvSpPr/>
          <p:nvPr/>
        </p:nvSpPr>
        <p:spPr>
          <a:xfrm>
            <a:off x="243566" y="269223"/>
            <a:ext cx="2966759" cy="692122"/>
          </a:xfrm>
          <a:prstGeom prst="roundRect">
            <a:avLst>
              <a:gd name="adj" fmla="val 50000"/>
            </a:avLst>
          </a:prstGeom>
          <a:solidFill>
            <a:srgbClr val="FEFE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509;p42">
            <a:extLst>
              <a:ext uri="{FF2B5EF4-FFF2-40B4-BE49-F238E27FC236}">
                <a16:creationId xmlns:a16="http://schemas.microsoft.com/office/drawing/2014/main" id="{E13D7D4F-B298-E513-538F-A11305938FD7}"/>
              </a:ext>
            </a:extLst>
          </p:cNvPr>
          <p:cNvSpPr txBox="1"/>
          <p:nvPr/>
        </p:nvSpPr>
        <p:spPr>
          <a:xfrm>
            <a:off x="924908" y="305331"/>
            <a:ext cx="1581584" cy="54555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tx1"/>
                </a:solidFill>
                <a:latin typeface="Fira Sans Extra Condensed"/>
                <a:ea typeface="Fira Sans Extra Condensed"/>
                <a:cs typeface="Fira Sans Extra Condensed"/>
                <a:sym typeface="Fira Sans Extra Condensed"/>
              </a:rPr>
              <a:t>Query 3</a:t>
            </a:r>
            <a:endParaRPr sz="1600" b="1" dirty="0">
              <a:solidFill>
                <a:schemeClr val="tx1"/>
              </a:solidFill>
              <a:latin typeface="Fira Sans Extra Condensed"/>
              <a:ea typeface="Fira Sans Extra Condensed"/>
              <a:cs typeface="Fira Sans Extra Condensed"/>
              <a:sym typeface="Fira Sans Extra Condensed"/>
            </a:endParaRPr>
          </a:p>
        </p:txBody>
      </p:sp>
      <p:sp>
        <p:nvSpPr>
          <p:cNvPr id="4" name="Google Shape;1485;p42">
            <a:extLst>
              <a:ext uri="{FF2B5EF4-FFF2-40B4-BE49-F238E27FC236}">
                <a16:creationId xmlns:a16="http://schemas.microsoft.com/office/drawing/2014/main" id="{867B9380-0153-8571-6B65-3035D6EE3853}"/>
              </a:ext>
            </a:extLst>
          </p:cNvPr>
          <p:cNvSpPr/>
          <p:nvPr/>
        </p:nvSpPr>
        <p:spPr>
          <a:xfrm>
            <a:off x="243566" y="997453"/>
            <a:ext cx="2313875" cy="223087"/>
          </a:xfrm>
          <a:prstGeom prst="roundRect">
            <a:avLst>
              <a:gd name="adj" fmla="val 50000"/>
            </a:avLst>
          </a:pr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09;p42">
            <a:extLst>
              <a:ext uri="{FF2B5EF4-FFF2-40B4-BE49-F238E27FC236}">
                <a16:creationId xmlns:a16="http://schemas.microsoft.com/office/drawing/2014/main" id="{DB6ED6B2-6BBB-0C16-2179-4AD0BBEA0AA8}"/>
              </a:ext>
            </a:extLst>
          </p:cNvPr>
          <p:cNvSpPr txBox="1"/>
          <p:nvPr/>
        </p:nvSpPr>
        <p:spPr>
          <a:xfrm>
            <a:off x="157665" y="1025525"/>
            <a:ext cx="2439077" cy="16022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tx1"/>
                </a:solidFill>
                <a:latin typeface="Fira Sans Extra Condensed"/>
                <a:ea typeface="Fira Sans Extra Condensed"/>
                <a:cs typeface="Fira Sans Extra Condensed"/>
                <a:sym typeface="Fira Sans Extra Condensed"/>
              </a:rPr>
              <a:t>3.2.2 Implementazione SQL</a:t>
            </a:r>
            <a:endParaRPr sz="1000" b="1" dirty="0">
              <a:solidFill>
                <a:schemeClr val="tx1"/>
              </a:solidFill>
              <a:latin typeface="Fira Sans Extra Condensed"/>
              <a:ea typeface="Fira Sans Extra Condensed"/>
              <a:cs typeface="Fira Sans Extra Condensed"/>
              <a:sym typeface="Fira Sans Extra Condensed"/>
            </a:endParaRPr>
          </a:p>
        </p:txBody>
      </p:sp>
      <p:pic>
        <p:nvPicPr>
          <p:cNvPr id="6" name="Immagine 5">
            <a:extLst>
              <a:ext uri="{FF2B5EF4-FFF2-40B4-BE49-F238E27FC236}">
                <a16:creationId xmlns:a16="http://schemas.microsoft.com/office/drawing/2014/main" id="{3446E266-7E1C-39EC-C046-95510F6AA4D1}"/>
              </a:ext>
            </a:extLst>
          </p:cNvPr>
          <p:cNvPicPr>
            <a:picLocks noChangeAspect="1"/>
          </p:cNvPicPr>
          <p:nvPr/>
        </p:nvPicPr>
        <p:blipFill>
          <a:blip r:embed="rId2"/>
          <a:srcRect/>
          <a:stretch/>
        </p:blipFill>
        <p:spPr>
          <a:xfrm>
            <a:off x="4475356" y="1351294"/>
            <a:ext cx="3866908" cy="3169749"/>
          </a:xfrm>
          <a:prstGeom prst="rect">
            <a:avLst/>
          </a:prstGeom>
          <a:solidFill>
            <a:srgbClr val="FEFE06"/>
          </a:solidFill>
          <a:ln w="76200">
            <a:solidFill>
              <a:srgbClr val="FEFE06"/>
            </a:solidFill>
          </a:ln>
        </p:spPr>
      </p:pic>
      <p:cxnSp>
        <p:nvCxnSpPr>
          <p:cNvPr id="7" name="Google Shape;215;p18">
            <a:extLst>
              <a:ext uri="{FF2B5EF4-FFF2-40B4-BE49-F238E27FC236}">
                <a16:creationId xmlns:a16="http://schemas.microsoft.com/office/drawing/2014/main" id="{90FDA930-C27A-63D0-4B1A-DF0418F52D0B}"/>
              </a:ext>
            </a:extLst>
          </p:cNvPr>
          <p:cNvCxnSpPr>
            <a:cxnSpLocks/>
            <a:endCxn id="10" idx="6"/>
          </p:cNvCxnSpPr>
          <p:nvPr/>
        </p:nvCxnSpPr>
        <p:spPr>
          <a:xfrm rot="10800000">
            <a:off x="2225699" y="1782757"/>
            <a:ext cx="2182750" cy="930706"/>
          </a:xfrm>
          <a:prstGeom prst="bentConnector3">
            <a:avLst>
              <a:gd name="adj1" fmla="val 50000"/>
            </a:avLst>
          </a:prstGeom>
          <a:noFill/>
          <a:ln w="9525" cap="flat" cmpd="sng">
            <a:solidFill>
              <a:srgbClr val="5D9FFF"/>
            </a:solidFill>
            <a:prstDash val="solid"/>
            <a:round/>
            <a:headEnd type="none" w="med" len="med"/>
            <a:tailEnd type="none" w="med" len="med"/>
          </a:ln>
        </p:spPr>
      </p:cxnSp>
      <p:sp>
        <p:nvSpPr>
          <p:cNvPr id="8" name="Google Shape;244;p18">
            <a:extLst>
              <a:ext uri="{FF2B5EF4-FFF2-40B4-BE49-F238E27FC236}">
                <a16:creationId xmlns:a16="http://schemas.microsoft.com/office/drawing/2014/main" id="{32A12617-19B0-CAC2-D8FA-1FC561BCE7C9}"/>
              </a:ext>
            </a:extLst>
          </p:cNvPr>
          <p:cNvSpPr txBox="1"/>
          <p:nvPr/>
        </p:nvSpPr>
        <p:spPr>
          <a:xfrm>
            <a:off x="157665" y="1722389"/>
            <a:ext cx="1493867" cy="483806"/>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dirty="0">
                <a:latin typeface="Roboto"/>
                <a:ea typeface="Roboto"/>
                <a:cs typeface="Roboto"/>
                <a:sym typeface="Roboto"/>
              </a:rPr>
              <a:t>Filtraggio per failure=0 e failure1</a:t>
            </a:r>
            <a:endParaRPr sz="1200" dirty="0">
              <a:latin typeface="Roboto"/>
              <a:ea typeface="Roboto"/>
              <a:cs typeface="Roboto"/>
              <a:sym typeface="Roboto"/>
            </a:endParaRPr>
          </a:p>
        </p:txBody>
      </p:sp>
      <p:grpSp>
        <p:nvGrpSpPr>
          <p:cNvPr id="9" name="Gruppo 8">
            <a:extLst>
              <a:ext uri="{FF2B5EF4-FFF2-40B4-BE49-F238E27FC236}">
                <a16:creationId xmlns:a16="http://schemas.microsoft.com/office/drawing/2014/main" id="{944C7053-23AB-1CB1-1A11-CA18536C6DE9}"/>
              </a:ext>
            </a:extLst>
          </p:cNvPr>
          <p:cNvGrpSpPr/>
          <p:nvPr/>
        </p:nvGrpSpPr>
        <p:grpSpPr>
          <a:xfrm>
            <a:off x="1631399" y="1485607"/>
            <a:ext cx="594300" cy="594300"/>
            <a:chOff x="1715700" y="1553951"/>
            <a:chExt cx="594300" cy="594300"/>
          </a:xfrm>
          <a:solidFill>
            <a:srgbClr val="5D9FFF"/>
          </a:solidFill>
        </p:grpSpPr>
        <p:sp>
          <p:nvSpPr>
            <p:cNvPr id="10" name="Google Shape;216;p18">
              <a:extLst>
                <a:ext uri="{FF2B5EF4-FFF2-40B4-BE49-F238E27FC236}">
                  <a16:creationId xmlns:a16="http://schemas.microsoft.com/office/drawing/2014/main" id="{C0DC24AF-F0B3-7A92-CA28-9C80A2259927}"/>
                </a:ext>
              </a:extLst>
            </p:cNvPr>
            <p:cNvSpPr/>
            <p:nvPr/>
          </p:nvSpPr>
          <p:spPr>
            <a:xfrm>
              <a:off x="1715700" y="1553951"/>
              <a:ext cx="594300" cy="5943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607;p27">
              <a:extLst>
                <a:ext uri="{FF2B5EF4-FFF2-40B4-BE49-F238E27FC236}">
                  <a16:creationId xmlns:a16="http://schemas.microsoft.com/office/drawing/2014/main" id="{DFDC72FA-DC7E-CBE5-0C19-B3BE4F8E11E4}"/>
                </a:ext>
              </a:extLst>
            </p:cNvPr>
            <p:cNvGrpSpPr/>
            <p:nvPr/>
          </p:nvGrpSpPr>
          <p:grpSpPr>
            <a:xfrm>
              <a:off x="1853381" y="1680343"/>
              <a:ext cx="374610" cy="341515"/>
              <a:chOff x="946175" y="3253275"/>
              <a:chExt cx="298550" cy="296150"/>
            </a:xfrm>
            <a:grpFill/>
          </p:grpSpPr>
          <p:sp>
            <p:nvSpPr>
              <p:cNvPr id="12" name="Google Shape;608;p27">
                <a:extLst>
                  <a:ext uri="{FF2B5EF4-FFF2-40B4-BE49-F238E27FC236}">
                    <a16:creationId xmlns:a16="http://schemas.microsoft.com/office/drawing/2014/main" id="{00890C5E-0340-D2F3-D5D7-7FFBFE1CE146}"/>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09;p27">
                <a:extLst>
                  <a:ext uri="{FF2B5EF4-FFF2-40B4-BE49-F238E27FC236}">
                    <a16:creationId xmlns:a16="http://schemas.microsoft.com/office/drawing/2014/main" id="{2CD804F9-744E-6FEE-088C-446C8A40E092}"/>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10;p27">
                <a:extLst>
                  <a:ext uri="{FF2B5EF4-FFF2-40B4-BE49-F238E27FC236}">
                    <a16:creationId xmlns:a16="http://schemas.microsoft.com/office/drawing/2014/main" id="{6B74AE43-EFB1-CEFF-A3ED-1D86954CA1D2}"/>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11;p27">
                <a:extLst>
                  <a:ext uri="{FF2B5EF4-FFF2-40B4-BE49-F238E27FC236}">
                    <a16:creationId xmlns:a16="http://schemas.microsoft.com/office/drawing/2014/main" id="{CA2E5196-5B7B-AB6D-2DE0-4AF732D45E5B}"/>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612;p27">
                <a:extLst>
                  <a:ext uri="{FF2B5EF4-FFF2-40B4-BE49-F238E27FC236}">
                    <a16:creationId xmlns:a16="http://schemas.microsoft.com/office/drawing/2014/main" id="{91AD1913-72CE-F4AC-4436-923351728C07}"/>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 name="Google Shape;1370;p39">
            <a:extLst>
              <a:ext uri="{FF2B5EF4-FFF2-40B4-BE49-F238E27FC236}">
                <a16:creationId xmlns:a16="http://schemas.microsoft.com/office/drawing/2014/main" id="{4F544CCD-D4D3-31A2-C95D-D071F32620EA}"/>
              </a:ext>
            </a:extLst>
          </p:cNvPr>
          <p:cNvSpPr txBox="1"/>
          <p:nvPr/>
        </p:nvSpPr>
        <p:spPr>
          <a:xfrm>
            <a:off x="-35551" y="1416983"/>
            <a:ext cx="1689900" cy="433869"/>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t-IT" sz="1600" b="1" dirty="0">
                <a:latin typeface="Fira Sans Extra Condensed"/>
                <a:ea typeface="Fira Sans Extra Condensed"/>
                <a:cs typeface="Fira Sans Extra Condensed"/>
                <a:sym typeface="Fira Sans Extra Condensed"/>
              </a:rPr>
              <a:t>Filtraggio</a:t>
            </a:r>
            <a:endParaRPr sz="1600" b="1" dirty="0">
              <a:latin typeface="Fira Sans Extra Condensed"/>
              <a:ea typeface="Fira Sans Extra Condensed"/>
              <a:cs typeface="Fira Sans Extra Condensed"/>
              <a:sym typeface="Fira Sans Extra Condensed"/>
            </a:endParaRPr>
          </a:p>
        </p:txBody>
      </p:sp>
      <p:grpSp>
        <p:nvGrpSpPr>
          <p:cNvPr id="18" name="Google Shape;607;p27">
            <a:extLst>
              <a:ext uri="{FF2B5EF4-FFF2-40B4-BE49-F238E27FC236}">
                <a16:creationId xmlns:a16="http://schemas.microsoft.com/office/drawing/2014/main" id="{80C722C4-71F7-974B-F7AE-B71BC81353E5}"/>
              </a:ext>
            </a:extLst>
          </p:cNvPr>
          <p:cNvGrpSpPr/>
          <p:nvPr/>
        </p:nvGrpSpPr>
        <p:grpSpPr>
          <a:xfrm>
            <a:off x="1769080" y="1621436"/>
            <a:ext cx="382256" cy="332078"/>
            <a:chOff x="946175" y="3253275"/>
            <a:chExt cx="298550" cy="296150"/>
          </a:xfrm>
        </p:grpSpPr>
        <p:sp>
          <p:nvSpPr>
            <p:cNvPr id="19" name="Google Shape;608;p27">
              <a:extLst>
                <a:ext uri="{FF2B5EF4-FFF2-40B4-BE49-F238E27FC236}">
                  <a16:creationId xmlns:a16="http://schemas.microsoft.com/office/drawing/2014/main" id="{8BA57F1F-620A-BDAE-4BF6-E30E3FA79B91}"/>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09;p27">
              <a:extLst>
                <a:ext uri="{FF2B5EF4-FFF2-40B4-BE49-F238E27FC236}">
                  <a16:creationId xmlns:a16="http://schemas.microsoft.com/office/drawing/2014/main" id="{0A580F7F-8D04-85FE-9D12-012A7B0E65F8}"/>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10;p27">
              <a:extLst>
                <a:ext uri="{FF2B5EF4-FFF2-40B4-BE49-F238E27FC236}">
                  <a16:creationId xmlns:a16="http://schemas.microsoft.com/office/drawing/2014/main" id="{E028A236-B8AB-51D2-7407-17F921B140A6}"/>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11;p27">
              <a:extLst>
                <a:ext uri="{FF2B5EF4-FFF2-40B4-BE49-F238E27FC236}">
                  <a16:creationId xmlns:a16="http://schemas.microsoft.com/office/drawing/2014/main" id="{39E55638-913F-DBD4-105A-79386173EDBF}"/>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612;p27">
              <a:extLst>
                <a:ext uri="{FF2B5EF4-FFF2-40B4-BE49-F238E27FC236}">
                  <a16:creationId xmlns:a16="http://schemas.microsoft.com/office/drawing/2014/main" id="{D53D34BE-3B56-877B-7C89-BDFE6F04A73B}"/>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435958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85;p42">
            <a:extLst>
              <a:ext uri="{FF2B5EF4-FFF2-40B4-BE49-F238E27FC236}">
                <a16:creationId xmlns:a16="http://schemas.microsoft.com/office/drawing/2014/main" id="{DCD60BC2-ED0F-8925-1EAB-A3CBE453F467}"/>
              </a:ext>
            </a:extLst>
          </p:cNvPr>
          <p:cNvSpPr/>
          <p:nvPr/>
        </p:nvSpPr>
        <p:spPr>
          <a:xfrm>
            <a:off x="243566" y="269223"/>
            <a:ext cx="2966759" cy="692122"/>
          </a:xfrm>
          <a:prstGeom prst="roundRect">
            <a:avLst>
              <a:gd name="adj" fmla="val 50000"/>
            </a:avLst>
          </a:prstGeom>
          <a:solidFill>
            <a:srgbClr val="FEFE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509;p42">
            <a:extLst>
              <a:ext uri="{FF2B5EF4-FFF2-40B4-BE49-F238E27FC236}">
                <a16:creationId xmlns:a16="http://schemas.microsoft.com/office/drawing/2014/main" id="{3FADC3B4-DC1F-8B6D-FA79-ED69400509B9}"/>
              </a:ext>
            </a:extLst>
          </p:cNvPr>
          <p:cNvSpPr txBox="1"/>
          <p:nvPr/>
        </p:nvSpPr>
        <p:spPr>
          <a:xfrm>
            <a:off x="924908" y="305331"/>
            <a:ext cx="1581584" cy="54555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tx1"/>
                </a:solidFill>
                <a:latin typeface="Fira Sans Extra Condensed"/>
                <a:ea typeface="Fira Sans Extra Condensed"/>
                <a:cs typeface="Fira Sans Extra Condensed"/>
                <a:sym typeface="Fira Sans Extra Condensed"/>
              </a:rPr>
              <a:t>Query 3</a:t>
            </a:r>
            <a:endParaRPr sz="1600" b="1" dirty="0">
              <a:solidFill>
                <a:schemeClr val="tx1"/>
              </a:solidFill>
              <a:latin typeface="Fira Sans Extra Condensed"/>
              <a:ea typeface="Fira Sans Extra Condensed"/>
              <a:cs typeface="Fira Sans Extra Condensed"/>
              <a:sym typeface="Fira Sans Extra Condensed"/>
            </a:endParaRPr>
          </a:p>
        </p:txBody>
      </p:sp>
      <p:sp>
        <p:nvSpPr>
          <p:cNvPr id="4" name="Google Shape;1485;p42">
            <a:extLst>
              <a:ext uri="{FF2B5EF4-FFF2-40B4-BE49-F238E27FC236}">
                <a16:creationId xmlns:a16="http://schemas.microsoft.com/office/drawing/2014/main" id="{D5D50C48-265A-D953-5CD8-5E407B4176B0}"/>
              </a:ext>
            </a:extLst>
          </p:cNvPr>
          <p:cNvSpPr/>
          <p:nvPr/>
        </p:nvSpPr>
        <p:spPr>
          <a:xfrm>
            <a:off x="243566" y="997453"/>
            <a:ext cx="2313875" cy="223087"/>
          </a:xfrm>
          <a:prstGeom prst="roundRect">
            <a:avLst>
              <a:gd name="adj" fmla="val 50000"/>
            </a:avLst>
          </a:pr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09;p42">
            <a:extLst>
              <a:ext uri="{FF2B5EF4-FFF2-40B4-BE49-F238E27FC236}">
                <a16:creationId xmlns:a16="http://schemas.microsoft.com/office/drawing/2014/main" id="{ADC48C36-DA3D-200A-8B5B-564232C8AA0A}"/>
              </a:ext>
            </a:extLst>
          </p:cNvPr>
          <p:cNvSpPr txBox="1"/>
          <p:nvPr/>
        </p:nvSpPr>
        <p:spPr>
          <a:xfrm>
            <a:off x="157665" y="1025525"/>
            <a:ext cx="2439077" cy="16022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tx1"/>
                </a:solidFill>
                <a:latin typeface="Fira Sans Extra Condensed"/>
                <a:ea typeface="Fira Sans Extra Condensed"/>
                <a:cs typeface="Fira Sans Extra Condensed"/>
                <a:sym typeface="Fira Sans Extra Condensed"/>
              </a:rPr>
              <a:t>3.2.3 Implementazione SQL</a:t>
            </a:r>
            <a:endParaRPr sz="1000" b="1" dirty="0">
              <a:solidFill>
                <a:schemeClr val="tx1"/>
              </a:solidFill>
              <a:latin typeface="Fira Sans Extra Condensed"/>
              <a:ea typeface="Fira Sans Extra Condensed"/>
              <a:cs typeface="Fira Sans Extra Condensed"/>
              <a:sym typeface="Fira Sans Extra Condensed"/>
            </a:endParaRPr>
          </a:p>
        </p:txBody>
      </p:sp>
      <p:pic>
        <p:nvPicPr>
          <p:cNvPr id="6" name="Immagine 5">
            <a:extLst>
              <a:ext uri="{FF2B5EF4-FFF2-40B4-BE49-F238E27FC236}">
                <a16:creationId xmlns:a16="http://schemas.microsoft.com/office/drawing/2014/main" id="{05C94286-881B-D9FE-EAD7-565665038B6B}"/>
              </a:ext>
            </a:extLst>
          </p:cNvPr>
          <p:cNvPicPr>
            <a:picLocks noChangeAspect="1"/>
          </p:cNvPicPr>
          <p:nvPr/>
        </p:nvPicPr>
        <p:blipFill>
          <a:blip r:embed="rId2"/>
          <a:srcRect/>
          <a:stretch/>
        </p:blipFill>
        <p:spPr>
          <a:xfrm>
            <a:off x="4963390" y="1220540"/>
            <a:ext cx="3727126" cy="3705551"/>
          </a:xfrm>
          <a:prstGeom prst="rect">
            <a:avLst/>
          </a:prstGeom>
          <a:solidFill>
            <a:srgbClr val="FEFE06"/>
          </a:solidFill>
          <a:ln w="76200">
            <a:solidFill>
              <a:srgbClr val="FEFE06"/>
            </a:solidFill>
          </a:ln>
        </p:spPr>
      </p:pic>
      <p:cxnSp>
        <p:nvCxnSpPr>
          <p:cNvPr id="7" name="Google Shape;215;p18">
            <a:extLst>
              <a:ext uri="{FF2B5EF4-FFF2-40B4-BE49-F238E27FC236}">
                <a16:creationId xmlns:a16="http://schemas.microsoft.com/office/drawing/2014/main" id="{8589FE71-B431-82FE-B9C2-5FD616F7B346}"/>
              </a:ext>
            </a:extLst>
          </p:cNvPr>
          <p:cNvCxnSpPr>
            <a:cxnSpLocks/>
            <a:endCxn id="10" idx="6"/>
          </p:cNvCxnSpPr>
          <p:nvPr/>
        </p:nvCxnSpPr>
        <p:spPr>
          <a:xfrm rot="10800000" flipV="1">
            <a:off x="2225700" y="1598341"/>
            <a:ext cx="2866693" cy="184416"/>
          </a:xfrm>
          <a:prstGeom prst="bentConnector3">
            <a:avLst>
              <a:gd name="adj1" fmla="val 50000"/>
            </a:avLst>
          </a:prstGeom>
          <a:noFill/>
          <a:ln w="9525" cap="flat" cmpd="sng">
            <a:solidFill>
              <a:srgbClr val="5D9FFF"/>
            </a:solidFill>
            <a:prstDash val="solid"/>
            <a:round/>
            <a:headEnd type="none" w="med" len="med"/>
            <a:tailEnd type="none" w="med" len="med"/>
          </a:ln>
        </p:spPr>
      </p:cxnSp>
      <p:sp>
        <p:nvSpPr>
          <p:cNvPr id="8" name="Google Shape;244;p18">
            <a:extLst>
              <a:ext uri="{FF2B5EF4-FFF2-40B4-BE49-F238E27FC236}">
                <a16:creationId xmlns:a16="http://schemas.microsoft.com/office/drawing/2014/main" id="{71AF6A0B-8514-1C0D-D4AE-0594B33F91DD}"/>
              </a:ext>
            </a:extLst>
          </p:cNvPr>
          <p:cNvSpPr txBox="1"/>
          <p:nvPr/>
        </p:nvSpPr>
        <p:spPr>
          <a:xfrm>
            <a:off x="137532" y="2149365"/>
            <a:ext cx="1493867" cy="1196002"/>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dirty="0">
                <a:latin typeface="Roboto"/>
                <a:ea typeface="Roboto"/>
                <a:cs typeface="Roboto"/>
                <a:sym typeface="Roboto"/>
              </a:rPr>
              <a:t>Come in Dataframes, viene definita una funzione per il calcolo delle statistiche</a:t>
            </a:r>
            <a:endParaRPr sz="1200" dirty="0">
              <a:latin typeface="Roboto"/>
              <a:ea typeface="Roboto"/>
              <a:cs typeface="Roboto"/>
              <a:sym typeface="Roboto"/>
            </a:endParaRPr>
          </a:p>
        </p:txBody>
      </p:sp>
      <p:grpSp>
        <p:nvGrpSpPr>
          <p:cNvPr id="9" name="Gruppo 8">
            <a:extLst>
              <a:ext uri="{FF2B5EF4-FFF2-40B4-BE49-F238E27FC236}">
                <a16:creationId xmlns:a16="http://schemas.microsoft.com/office/drawing/2014/main" id="{9D9E2DEC-B533-F616-EB87-8E705203F4AF}"/>
              </a:ext>
            </a:extLst>
          </p:cNvPr>
          <p:cNvGrpSpPr/>
          <p:nvPr/>
        </p:nvGrpSpPr>
        <p:grpSpPr>
          <a:xfrm>
            <a:off x="1631399" y="1485607"/>
            <a:ext cx="594300" cy="594300"/>
            <a:chOff x="1715700" y="1553951"/>
            <a:chExt cx="594300" cy="594300"/>
          </a:xfrm>
          <a:solidFill>
            <a:srgbClr val="5D9FFF"/>
          </a:solidFill>
        </p:grpSpPr>
        <p:sp>
          <p:nvSpPr>
            <p:cNvPr id="10" name="Google Shape;216;p18">
              <a:extLst>
                <a:ext uri="{FF2B5EF4-FFF2-40B4-BE49-F238E27FC236}">
                  <a16:creationId xmlns:a16="http://schemas.microsoft.com/office/drawing/2014/main" id="{C55AFE76-8403-651E-D410-082016294F2A}"/>
                </a:ext>
              </a:extLst>
            </p:cNvPr>
            <p:cNvSpPr/>
            <p:nvPr/>
          </p:nvSpPr>
          <p:spPr>
            <a:xfrm>
              <a:off x="1715700" y="1553951"/>
              <a:ext cx="594300" cy="5943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607;p27">
              <a:extLst>
                <a:ext uri="{FF2B5EF4-FFF2-40B4-BE49-F238E27FC236}">
                  <a16:creationId xmlns:a16="http://schemas.microsoft.com/office/drawing/2014/main" id="{0660EEC8-CAF1-598C-40E6-3E85A44CDAA5}"/>
                </a:ext>
              </a:extLst>
            </p:cNvPr>
            <p:cNvGrpSpPr/>
            <p:nvPr/>
          </p:nvGrpSpPr>
          <p:grpSpPr>
            <a:xfrm>
              <a:off x="1853381" y="1680343"/>
              <a:ext cx="374610" cy="341515"/>
              <a:chOff x="946175" y="3253275"/>
              <a:chExt cx="298550" cy="296150"/>
            </a:xfrm>
            <a:grpFill/>
          </p:grpSpPr>
          <p:sp>
            <p:nvSpPr>
              <p:cNvPr id="12" name="Google Shape;608;p27">
                <a:extLst>
                  <a:ext uri="{FF2B5EF4-FFF2-40B4-BE49-F238E27FC236}">
                    <a16:creationId xmlns:a16="http://schemas.microsoft.com/office/drawing/2014/main" id="{9733FF77-9D45-409E-AB1A-87B24668023F}"/>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09;p27">
                <a:extLst>
                  <a:ext uri="{FF2B5EF4-FFF2-40B4-BE49-F238E27FC236}">
                    <a16:creationId xmlns:a16="http://schemas.microsoft.com/office/drawing/2014/main" id="{05E9F997-1C2A-D309-941B-437FD435B64D}"/>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10;p27">
                <a:extLst>
                  <a:ext uri="{FF2B5EF4-FFF2-40B4-BE49-F238E27FC236}">
                    <a16:creationId xmlns:a16="http://schemas.microsoft.com/office/drawing/2014/main" id="{CEAC1217-F594-4851-B91A-10C9D264EE15}"/>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11;p27">
                <a:extLst>
                  <a:ext uri="{FF2B5EF4-FFF2-40B4-BE49-F238E27FC236}">
                    <a16:creationId xmlns:a16="http://schemas.microsoft.com/office/drawing/2014/main" id="{0A37DB68-026E-3E97-FB9C-BAD29D92F5DC}"/>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612;p27">
                <a:extLst>
                  <a:ext uri="{FF2B5EF4-FFF2-40B4-BE49-F238E27FC236}">
                    <a16:creationId xmlns:a16="http://schemas.microsoft.com/office/drawing/2014/main" id="{09020B7E-2518-B69F-A113-A53EE837028D}"/>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 name="Google Shape;1370;p39">
            <a:extLst>
              <a:ext uri="{FF2B5EF4-FFF2-40B4-BE49-F238E27FC236}">
                <a16:creationId xmlns:a16="http://schemas.microsoft.com/office/drawing/2014/main" id="{AFCF8FD3-9C80-82CD-873A-7C421546F464}"/>
              </a:ext>
            </a:extLst>
          </p:cNvPr>
          <p:cNvSpPr txBox="1"/>
          <p:nvPr/>
        </p:nvSpPr>
        <p:spPr>
          <a:xfrm>
            <a:off x="-28382" y="1396972"/>
            <a:ext cx="1689900" cy="752393"/>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t-IT" sz="1600" b="1" dirty="0">
                <a:latin typeface="Fira Sans Extra Condensed"/>
                <a:ea typeface="Fira Sans Extra Condensed"/>
                <a:cs typeface="Fira Sans Extra Condensed"/>
                <a:sym typeface="Fira Sans Extra Condensed"/>
              </a:rPr>
              <a:t>Funzione per il calcolo delle statistiche</a:t>
            </a:r>
            <a:endParaRPr sz="1600" b="1" dirty="0">
              <a:latin typeface="Fira Sans Extra Condensed"/>
              <a:ea typeface="Fira Sans Extra Condensed"/>
              <a:cs typeface="Fira Sans Extra Condensed"/>
              <a:sym typeface="Fira Sans Extra Condensed"/>
            </a:endParaRPr>
          </a:p>
        </p:txBody>
      </p:sp>
      <p:grpSp>
        <p:nvGrpSpPr>
          <p:cNvPr id="18" name="Google Shape;607;p27">
            <a:extLst>
              <a:ext uri="{FF2B5EF4-FFF2-40B4-BE49-F238E27FC236}">
                <a16:creationId xmlns:a16="http://schemas.microsoft.com/office/drawing/2014/main" id="{227770EB-4593-2368-2EAF-FADFB179620D}"/>
              </a:ext>
            </a:extLst>
          </p:cNvPr>
          <p:cNvGrpSpPr/>
          <p:nvPr/>
        </p:nvGrpSpPr>
        <p:grpSpPr>
          <a:xfrm>
            <a:off x="1769080" y="1621436"/>
            <a:ext cx="382256" cy="332078"/>
            <a:chOff x="946175" y="3253275"/>
            <a:chExt cx="298550" cy="296150"/>
          </a:xfrm>
        </p:grpSpPr>
        <p:sp>
          <p:nvSpPr>
            <p:cNvPr id="19" name="Google Shape;608;p27">
              <a:extLst>
                <a:ext uri="{FF2B5EF4-FFF2-40B4-BE49-F238E27FC236}">
                  <a16:creationId xmlns:a16="http://schemas.microsoft.com/office/drawing/2014/main" id="{8CC2A5FB-F2E0-9F5B-CC64-944F07A8A23F}"/>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09;p27">
              <a:extLst>
                <a:ext uri="{FF2B5EF4-FFF2-40B4-BE49-F238E27FC236}">
                  <a16:creationId xmlns:a16="http://schemas.microsoft.com/office/drawing/2014/main" id="{D7864A68-1707-BB84-B912-6C4276149F67}"/>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10;p27">
              <a:extLst>
                <a:ext uri="{FF2B5EF4-FFF2-40B4-BE49-F238E27FC236}">
                  <a16:creationId xmlns:a16="http://schemas.microsoft.com/office/drawing/2014/main" id="{E61FC4D2-F3F8-4D9E-7E4F-4010186E9A0E}"/>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11;p27">
              <a:extLst>
                <a:ext uri="{FF2B5EF4-FFF2-40B4-BE49-F238E27FC236}">
                  <a16:creationId xmlns:a16="http://schemas.microsoft.com/office/drawing/2014/main" id="{4A2F50D1-55F7-FB80-C305-CFA583FC788C}"/>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612;p27">
              <a:extLst>
                <a:ext uri="{FF2B5EF4-FFF2-40B4-BE49-F238E27FC236}">
                  <a16:creationId xmlns:a16="http://schemas.microsoft.com/office/drawing/2014/main" id="{19C48DF2-A2D0-7446-A4D9-10F66D8E81A4}"/>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 name="Google Shape;215;p18">
            <a:extLst>
              <a:ext uri="{FF2B5EF4-FFF2-40B4-BE49-F238E27FC236}">
                <a16:creationId xmlns:a16="http://schemas.microsoft.com/office/drawing/2014/main" id="{1CDC20B1-55B0-E327-4263-28B76285A15A}"/>
              </a:ext>
            </a:extLst>
          </p:cNvPr>
          <p:cNvCxnSpPr>
            <a:cxnSpLocks/>
            <a:endCxn id="28" idx="6"/>
          </p:cNvCxnSpPr>
          <p:nvPr/>
        </p:nvCxnSpPr>
        <p:spPr>
          <a:xfrm rot="10800000">
            <a:off x="3100793" y="3688051"/>
            <a:ext cx="1770955" cy="1010938"/>
          </a:xfrm>
          <a:prstGeom prst="bentConnector3">
            <a:avLst>
              <a:gd name="adj1" fmla="val 50000"/>
            </a:avLst>
          </a:prstGeom>
          <a:noFill/>
          <a:ln w="9525" cap="flat" cmpd="sng">
            <a:solidFill>
              <a:srgbClr val="7030A0"/>
            </a:solidFill>
            <a:prstDash val="solid"/>
            <a:round/>
            <a:headEnd type="none" w="med" len="med"/>
            <a:tailEnd type="none" w="med" len="med"/>
          </a:ln>
        </p:spPr>
      </p:cxnSp>
      <p:sp>
        <p:nvSpPr>
          <p:cNvPr id="26" name="Google Shape;244;p18">
            <a:extLst>
              <a:ext uri="{FF2B5EF4-FFF2-40B4-BE49-F238E27FC236}">
                <a16:creationId xmlns:a16="http://schemas.microsoft.com/office/drawing/2014/main" id="{495B9910-02DC-A478-CB1D-73CD9F09CDD1}"/>
              </a:ext>
            </a:extLst>
          </p:cNvPr>
          <p:cNvSpPr txBox="1"/>
          <p:nvPr/>
        </p:nvSpPr>
        <p:spPr>
          <a:xfrm>
            <a:off x="643894" y="3668070"/>
            <a:ext cx="1881962" cy="1170099"/>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dirty="0">
                <a:latin typeface="Roboto"/>
                <a:ea typeface="Roboto"/>
                <a:cs typeface="Roboto"/>
                <a:sym typeface="Roboto"/>
              </a:rPr>
              <a:t>Dopo aver calcolato le statistiche, vengono inserite nel Dataframe risultante che verrà salvato su HDFS</a:t>
            </a:r>
            <a:endParaRPr sz="1200" dirty="0">
              <a:latin typeface="Roboto"/>
              <a:ea typeface="Roboto"/>
              <a:cs typeface="Roboto"/>
              <a:sym typeface="Roboto"/>
            </a:endParaRPr>
          </a:p>
        </p:txBody>
      </p:sp>
      <p:grpSp>
        <p:nvGrpSpPr>
          <p:cNvPr id="27" name="Gruppo 26">
            <a:extLst>
              <a:ext uri="{FF2B5EF4-FFF2-40B4-BE49-F238E27FC236}">
                <a16:creationId xmlns:a16="http://schemas.microsoft.com/office/drawing/2014/main" id="{EB64910B-EEF6-13E0-8F27-6CD6EA390B99}"/>
              </a:ext>
            </a:extLst>
          </p:cNvPr>
          <p:cNvGrpSpPr/>
          <p:nvPr/>
        </p:nvGrpSpPr>
        <p:grpSpPr>
          <a:xfrm>
            <a:off x="2506492" y="3390901"/>
            <a:ext cx="594300" cy="594300"/>
            <a:chOff x="1715700" y="1553951"/>
            <a:chExt cx="594300" cy="594300"/>
          </a:xfrm>
          <a:solidFill>
            <a:srgbClr val="7030A0"/>
          </a:solidFill>
        </p:grpSpPr>
        <p:sp>
          <p:nvSpPr>
            <p:cNvPr id="28" name="Google Shape;216;p18">
              <a:extLst>
                <a:ext uri="{FF2B5EF4-FFF2-40B4-BE49-F238E27FC236}">
                  <a16:creationId xmlns:a16="http://schemas.microsoft.com/office/drawing/2014/main" id="{01F8D865-6E08-46FB-D05A-26EB55894565}"/>
                </a:ext>
              </a:extLst>
            </p:cNvPr>
            <p:cNvSpPr/>
            <p:nvPr/>
          </p:nvSpPr>
          <p:spPr>
            <a:xfrm>
              <a:off x="1715700" y="1553951"/>
              <a:ext cx="594300" cy="5943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607;p27">
              <a:extLst>
                <a:ext uri="{FF2B5EF4-FFF2-40B4-BE49-F238E27FC236}">
                  <a16:creationId xmlns:a16="http://schemas.microsoft.com/office/drawing/2014/main" id="{3E45860D-39FD-5C98-5910-4571377A19A4}"/>
                </a:ext>
              </a:extLst>
            </p:cNvPr>
            <p:cNvGrpSpPr/>
            <p:nvPr/>
          </p:nvGrpSpPr>
          <p:grpSpPr>
            <a:xfrm>
              <a:off x="1853381" y="1680343"/>
              <a:ext cx="374610" cy="341515"/>
              <a:chOff x="946175" y="3253275"/>
              <a:chExt cx="298550" cy="296150"/>
            </a:xfrm>
            <a:grpFill/>
          </p:grpSpPr>
          <p:sp>
            <p:nvSpPr>
              <p:cNvPr id="30" name="Google Shape;608;p27">
                <a:extLst>
                  <a:ext uri="{FF2B5EF4-FFF2-40B4-BE49-F238E27FC236}">
                    <a16:creationId xmlns:a16="http://schemas.microsoft.com/office/drawing/2014/main" id="{22B90A07-696B-BAD6-7C0B-0D4EEB2D512D}"/>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09;p27">
                <a:extLst>
                  <a:ext uri="{FF2B5EF4-FFF2-40B4-BE49-F238E27FC236}">
                    <a16:creationId xmlns:a16="http://schemas.microsoft.com/office/drawing/2014/main" id="{968DCB47-E5F2-1267-8F67-06E398584157}"/>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10;p27">
                <a:extLst>
                  <a:ext uri="{FF2B5EF4-FFF2-40B4-BE49-F238E27FC236}">
                    <a16:creationId xmlns:a16="http://schemas.microsoft.com/office/drawing/2014/main" id="{EA01E1DF-1C9E-4A1B-95C0-DEF6C9EFE09F}"/>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11;p27">
                <a:extLst>
                  <a:ext uri="{FF2B5EF4-FFF2-40B4-BE49-F238E27FC236}">
                    <a16:creationId xmlns:a16="http://schemas.microsoft.com/office/drawing/2014/main" id="{02E53904-AD89-8FF0-8B17-C5401FC7B0B3}"/>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612;p27">
                <a:extLst>
                  <a:ext uri="{FF2B5EF4-FFF2-40B4-BE49-F238E27FC236}">
                    <a16:creationId xmlns:a16="http://schemas.microsoft.com/office/drawing/2014/main" id="{811413C9-90AE-6AAA-E82A-8154A43FD5A8}"/>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 name="Google Shape;1370;p39">
            <a:extLst>
              <a:ext uri="{FF2B5EF4-FFF2-40B4-BE49-F238E27FC236}">
                <a16:creationId xmlns:a16="http://schemas.microsoft.com/office/drawing/2014/main" id="{FF3B1E77-2582-2696-FED9-B10410E39361}"/>
              </a:ext>
            </a:extLst>
          </p:cNvPr>
          <p:cNvSpPr txBox="1"/>
          <p:nvPr/>
        </p:nvSpPr>
        <p:spPr>
          <a:xfrm>
            <a:off x="143716" y="3360743"/>
            <a:ext cx="2355130" cy="483979"/>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t-IT" sz="1600" b="1" dirty="0">
                <a:latin typeface="Fira Sans Extra Condensed"/>
                <a:ea typeface="Fira Sans Extra Condensed"/>
                <a:cs typeface="Fira Sans Extra Condensed"/>
                <a:sym typeface="Fira Sans Extra Condensed"/>
              </a:rPr>
              <a:t>Creazione </a:t>
            </a:r>
            <a:r>
              <a:rPr lang="it-IT" sz="1600" b="1" dirty="0" err="1">
                <a:latin typeface="Fira Sans Extra Condensed"/>
                <a:ea typeface="Fira Sans Extra Condensed"/>
                <a:cs typeface="Fira Sans Extra Condensed"/>
                <a:sym typeface="Fira Sans Extra Condensed"/>
              </a:rPr>
              <a:t>Dataframes</a:t>
            </a:r>
            <a:endParaRPr sz="1600" b="1" dirty="0">
              <a:latin typeface="Fira Sans Extra Condensed"/>
              <a:ea typeface="Fira Sans Extra Condensed"/>
              <a:cs typeface="Fira Sans Extra Condensed"/>
              <a:sym typeface="Fira Sans Extra Condensed"/>
            </a:endParaRPr>
          </a:p>
        </p:txBody>
      </p:sp>
      <p:grpSp>
        <p:nvGrpSpPr>
          <p:cNvPr id="36" name="Google Shape;607;p27">
            <a:extLst>
              <a:ext uri="{FF2B5EF4-FFF2-40B4-BE49-F238E27FC236}">
                <a16:creationId xmlns:a16="http://schemas.microsoft.com/office/drawing/2014/main" id="{914FFB38-D899-A0DC-279F-298C8E82F02E}"/>
              </a:ext>
            </a:extLst>
          </p:cNvPr>
          <p:cNvGrpSpPr/>
          <p:nvPr/>
        </p:nvGrpSpPr>
        <p:grpSpPr>
          <a:xfrm>
            <a:off x="2644173" y="3526730"/>
            <a:ext cx="382256" cy="332078"/>
            <a:chOff x="946175" y="3253275"/>
            <a:chExt cx="298550" cy="296150"/>
          </a:xfrm>
        </p:grpSpPr>
        <p:sp>
          <p:nvSpPr>
            <p:cNvPr id="37" name="Google Shape;608;p27">
              <a:extLst>
                <a:ext uri="{FF2B5EF4-FFF2-40B4-BE49-F238E27FC236}">
                  <a16:creationId xmlns:a16="http://schemas.microsoft.com/office/drawing/2014/main" id="{81A324C2-862B-BC34-D68D-134D9250F6C3}"/>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09;p27">
              <a:extLst>
                <a:ext uri="{FF2B5EF4-FFF2-40B4-BE49-F238E27FC236}">
                  <a16:creationId xmlns:a16="http://schemas.microsoft.com/office/drawing/2014/main" id="{B6FE5B1B-091F-1F56-B5BB-0AA61FE831CE}"/>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10;p27">
              <a:extLst>
                <a:ext uri="{FF2B5EF4-FFF2-40B4-BE49-F238E27FC236}">
                  <a16:creationId xmlns:a16="http://schemas.microsoft.com/office/drawing/2014/main" id="{C01CA09F-9DCE-08B6-ECF4-779D14C756F6}"/>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11;p27">
              <a:extLst>
                <a:ext uri="{FF2B5EF4-FFF2-40B4-BE49-F238E27FC236}">
                  <a16:creationId xmlns:a16="http://schemas.microsoft.com/office/drawing/2014/main" id="{3AE2E2F0-B67E-C639-1F8F-C0519A226355}"/>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612;p27">
              <a:extLst>
                <a:ext uri="{FF2B5EF4-FFF2-40B4-BE49-F238E27FC236}">
                  <a16:creationId xmlns:a16="http://schemas.microsoft.com/office/drawing/2014/main" id="{E40829E8-92ED-247F-DE64-EDAD98F0D6B4}"/>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47367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85;p42">
            <a:extLst>
              <a:ext uri="{FF2B5EF4-FFF2-40B4-BE49-F238E27FC236}">
                <a16:creationId xmlns:a16="http://schemas.microsoft.com/office/drawing/2014/main" id="{B1D51726-954D-71E4-AF4C-6291A50D4602}"/>
              </a:ext>
            </a:extLst>
          </p:cNvPr>
          <p:cNvSpPr/>
          <p:nvPr/>
        </p:nvSpPr>
        <p:spPr>
          <a:xfrm>
            <a:off x="243566" y="269223"/>
            <a:ext cx="2966759" cy="692122"/>
          </a:xfrm>
          <a:prstGeom prst="roundRect">
            <a:avLst>
              <a:gd name="adj" fmla="val 50000"/>
            </a:avLst>
          </a:prstGeom>
          <a:solidFill>
            <a:srgbClr val="FEFE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09;p42">
            <a:extLst>
              <a:ext uri="{FF2B5EF4-FFF2-40B4-BE49-F238E27FC236}">
                <a16:creationId xmlns:a16="http://schemas.microsoft.com/office/drawing/2014/main" id="{5D68BB10-6CED-9722-2B0E-EE3DF9C54A4D}"/>
              </a:ext>
            </a:extLst>
          </p:cNvPr>
          <p:cNvSpPr txBox="1"/>
          <p:nvPr/>
        </p:nvSpPr>
        <p:spPr>
          <a:xfrm>
            <a:off x="924908" y="305331"/>
            <a:ext cx="1581584" cy="54555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tx1"/>
                </a:solidFill>
                <a:latin typeface="Fira Sans Extra Condensed"/>
                <a:ea typeface="Fira Sans Extra Condensed"/>
                <a:cs typeface="Fira Sans Extra Condensed"/>
                <a:sym typeface="Fira Sans Extra Condensed"/>
              </a:rPr>
              <a:t>Query 3</a:t>
            </a:r>
            <a:endParaRPr sz="1600" b="1" dirty="0">
              <a:solidFill>
                <a:schemeClr val="tx1"/>
              </a:solidFill>
              <a:latin typeface="Fira Sans Extra Condensed"/>
              <a:ea typeface="Fira Sans Extra Condensed"/>
              <a:cs typeface="Fira Sans Extra Condensed"/>
              <a:sym typeface="Fira Sans Extra Condensed"/>
            </a:endParaRPr>
          </a:p>
        </p:txBody>
      </p:sp>
      <p:sp>
        <p:nvSpPr>
          <p:cNvPr id="6" name="Google Shape;1485;p42">
            <a:extLst>
              <a:ext uri="{FF2B5EF4-FFF2-40B4-BE49-F238E27FC236}">
                <a16:creationId xmlns:a16="http://schemas.microsoft.com/office/drawing/2014/main" id="{743BBF9A-1DEE-E71D-3575-E340CF9C850E}"/>
              </a:ext>
            </a:extLst>
          </p:cNvPr>
          <p:cNvSpPr/>
          <p:nvPr/>
        </p:nvSpPr>
        <p:spPr>
          <a:xfrm>
            <a:off x="243566" y="997453"/>
            <a:ext cx="2313875" cy="223087"/>
          </a:xfrm>
          <a:prstGeom prst="roundRect">
            <a:avLst>
              <a:gd name="adj" fmla="val 50000"/>
            </a:avLst>
          </a:pr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09;p42">
            <a:extLst>
              <a:ext uri="{FF2B5EF4-FFF2-40B4-BE49-F238E27FC236}">
                <a16:creationId xmlns:a16="http://schemas.microsoft.com/office/drawing/2014/main" id="{950F3161-B17D-4A58-2591-9C58D44521D8}"/>
              </a:ext>
            </a:extLst>
          </p:cNvPr>
          <p:cNvSpPr txBox="1"/>
          <p:nvPr/>
        </p:nvSpPr>
        <p:spPr>
          <a:xfrm>
            <a:off x="157665" y="1025525"/>
            <a:ext cx="2439077" cy="16022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tx1"/>
                </a:solidFill>
                <a:latin typeface="Fira Sans Extra Condensed"/>
                <a:ea typeface="Fira Sans Extra Condensed"/>
                <a:cs typeface="Fira Sans Extra Condensed"/>
                <a:sym typeface="Fira Sans Extra Condensed"/>
              </a:rPr>
              <a:t>3.3 DAG</a:t>
            </a:r>
            <a:endParaRPr sz="1000" b="1" dirty="0">
              <a:solidFill>
                <a:schemeClr val="tx1"/>
              </a:solidFill>
              <a:latin typeface="Fira Sans Extra Condensed"/>
              <a:ea typeface="Fira Sans Extra Condensed"/>
              <a:cs typeface="Fira Sans Extra Condensed"/>
              <a:sym typeface="Fira Sans Extra Condensed"/>
            </a:endParaRPr>
          </a:p>
        </p:txBody>
      </p:sp>
      <p:pic>
        <p:nvPicPr>
          <p:cNvPr id="9" name="Immagine 8" descr="Immagine che contiene diagramma, testo, mappa, Piano&#10;&#10;Descrizione generata automaticamente">
            <a:extLst>
              <a:ext uri="{FF2B5EF4-FFF2-40B4-BE49-F238E27FC236}">
                <a16:creationId xmlns:a16="http://schemas.microsoft.com/office/drawing/2014/main" id="{2CD2B82A-25A8-D483-C6D8-AB8F05BAA6DC}"/>
              </a:ext>
            </a:extLst>
          </p:cNvPr>
          <p:cNvPicPr>
            <a:picLocks noChangeAspect="1"/>
          </p:cNvPicPr>
          <p:nvPr/>
        </p:nvPicPr>
        <p:blipFill>
          <a:blip r:embed="rId2"/>
          <a:stretch>
            <a:fillRect/>
          </a:stretch>
        </p:blipFill>
        <p:spPr>
          <a:xfrm>
            <a:off x="1715700" y="1284720"/>
            <a:ext cx="5673338" cy="3601590"/>
          </a:xfrm>
          <a:prstGeom prst="rect">
            <a:avLst/>
          </a:prstGeom>
        </p:spPr>
      </p:pic>
    </p:spTree>
    <p:extLst>
      <p:ext uri="{BB962C8B-B14F-4D97-AF65-F5344CB8AC3E}">
        <p14:creationId xmlns:p14="http://schemas.microsoft.com/office/powerpoint/2010/main" val="2886229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o 3">
            <a:extLst>
              <a:ext uri="{FF2B5EF4-FFF2-40B4-BE49-F238E27FC236}">
                <a16:creationId xmlns:a16="http://schemas.microsoft.com/office/drawing/2014/main" id="{B217F46A-F121-486F-CFEF-94F8754B3B00}"/>
              </a:ext>
            </a:extLst>
          </p:cNvPr>
          <p:cNvGrpSpPr/>
          <p:nvPr/>
        </p:nvGrpSpPr>
        <p:grpSpPr>
          <a:xfrm>
            <a:off x="219307" y="385077"/>
            <a:ext cx="2330605" cy="600036"/>
            <a:chOff x="457200" y="385077"/>
            <a:chExt cx="8229600" cy="600036"/>
          </a:xfrm>
        </p:grpSpPr>
        <p:sp>
          <p:nvSpPr>
            <p:cNvPr id="5" name="Google Shape;1485;p42">
              <a:extLst>
                <a:ext uri="{FF2B5EF4-FFF2-40B4-BE49-F238E27FC236}">
                  <a16:creationId xmlns:a16="http://schemas.microsoft.com/office/drawing/2014/main" id="{4DD13FBF-7333-C88F-B0E1-2DD33E128B54}"/>
                </a:ext>
              </a:extLst>
            </p:cNvPr>
            <p:cNvSpPr/>
            <p:nvPr/>
          </p:nvSpPr>
          <p:spPr>
            <a:xfrm>
              <a:off x="457200" y="385077"/>
              <a:ext cx="8229600" cy="600036"/>
            </a:xfrm>
            <a:prstGeom prst="roundRect">
              <a:avLst>
                <a:gd name="adj" fmla="val 50000"/>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09;p42">
              <a:extLst>
                <a:ext uri="{FF2B5EF4-FFF2-40B4-BE49-F238E27FC236}">
                  <a16:creationId xmlns:a16="http://schemas.microsoft.com/office/drawing/2014/main" id="{F6F949DD-8284-A892-7805-33C05FA5F3A4}"/>
                </a:ext>
              </a:extLst>
            </p:cNvPr>
            <p:cNvSpPr txBox="1"/>
            <p:nvPr/>
          </p:nvSpPr>
          <p:spPr>
            <a:xfrm>
              <a:off x="587298" y="457688"/>
              <a:ext cx="7999142" cy="47647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lt1"/>
                  </a:solidFill>
                  <a:latin typeface="Fira Sans Extra Condensed"/>
                  <a:ea typeface="Fira Sans Extra Condensed"/>
                  <a:cs typeface="Fira Sans Extra Condensed"/>
                  <a:sym typeface="Fira Sans Extra Condensed"/>
                </a:rPr>
                <a:t>Architettura</a:t>
              </a:r>
              <a:endParaRPr sz="3200" b="1" dirty="0">
                <a:solidFill>
                  <a:schemeClr val="lt1"/>
                </a:solidFill>
                <a:latin typeface="Fira Sans Extra Condensed"/>
                <a:ea typeface="Fira Sans Extra Condensed"/>
                <a:cs typeface="Fira Sans Extra Condensed"/>
                <a:sym typeface="Fira Sans Extra Condensed"/>
              </a:endParaRPr>
            </a:p>
          </p:txBody>
        </p:sp>
      </p:grpSp>
      <p:pic>
        <p:nvPicPr>
          <p:cNvPr id="3" name="Immagine 2" descr="Immagine che contiene testo, schermata, diagramma, design&#10;&#10;Descrizione generata automaticamente">
            <a:extLst>
              <a:ext uri="{FF2B5EF4-FFF2-40B4-BE49-F238E27FC236}">
                <a16:creationId xmlns:a16="http://schemas.microsoft.com/office/drawing/2014/main" id="{69224546-C1C1-C15A-FB3E-E6D52D29D43D}"/>
              </a:ext>
            </a:extLst>
          </p:cNvPr>
          <p:cNvPicPr>
            <a:picLocks noChangeAspect="1"/>
          </p:cNvPicPr>
          <p:nvPr/>
        </p:nvPicPr>
        <p:blipFill>
          <a:blip r:embed="rId2"/>
          <a:stretch>
            <a:fillRect/>
          </a:stretch>
        </p:blipFill>
        <p:spPr>
          <a:xfrm>
            <a:off x="2662412" y="385077"/>
            <a:ext cx="6319026" cy="4535332"/>
          </a:xfrm>
          <a:prstGeom prst="rect">
            <a:avLst/>
          </a:prstGeom>
        </p:spPr>
      </p:pic>
      <p:pic>
        <p:nvPicPr>
          <p:cNvPr id="7" name="Immagine 6">
            <a:extLst>
              <a:ext uri="{FF2B5EF4-FFF2-40B4-BE49-F238E27FC236}">
                <a16:creationId xmlns:a16="http://schemas.microsoft.com/office/drawing/2014/main" id="{C856BB98-77E9-D252-7E66-7E1E467E6063}"/>
              </a:ext>
            </a:extLst>
          </p:cNvPr>
          <p:cNvPicPr>
            <a:picLocks noChangeAspect="1"/>
          </p:cNvPicPr>
          <p:nvPr/>
        </p:nvPicPr>
        <p:blipFill>
          <a:blip r:embed="rId3"/>
          <a:stretch>
            <a:fillRect/>
          </a:stretch>
        </p:blipFill>
        <p:spPr>
          <a:xfrm>
            <a:off x="162561" y="1192363"/>
            <a:ext cx="2825965" cy="629645"/>
          </a:xfrm>
          <a:prstGeom prst="rect">
            <a:avLst/>
          </a:prstGeom>
        </p:spPr>
      </p:pic>
      <p:pic>
        <p:nvPicPr>
          <p:cNvPr id="8" name="Immagine 7">
            <a:extLst>
              <a:ext uri="{FF2B5EF4-FFF2-40B4-BE49-F238E27FC236}">
                <a16:creationId xmlns:a16="http://schemas.microsoft.com/office/drawing/2014/main" id="{062871DA-5CCD-4B97-D8A6-4960DCD9FBCC}"/>
              </a:ext>
            </a:extLst>
          </p:cNvPr>
          <p:cNvPicPr>
            <a:picLocks noChangeAspect="1"/>
          </p:cNvPicPr>
          <p:nvPr/>
        </p:nvPicPr>
        <p:blipFill>
          <a:blip r:embed="rId4"/>
          <a:stretch>
            <a:fillRect/>
          </a:stretch>
        </p:blipFill>
        <p:spPr>
          <a:xfrm>
            <a:off x="162561" y="2000848"/>
            <a:ext cx="2825965" cy="628446"/>
          </a:xfrm>
          <a:prstGeom prst="rect">
            <a:avLst/>
          </a:prstGeom>
        </p:spPr>
      </p:pic>
      <p:pic>
        <p:nvPicPr>
          <p:cNvPr id="9" name="Immagine 8">
            <a:extLst>
              <a:ext uri="{FF2B5EF4-FFF2-40B4-BE49-F238E27FC236}">
                <a16:creationId xmlns:a16="http://schemas.microsoft.com/office/drawing/2014/main" id="{2D237C0B-2860-6EA8-72AB-5D52030E6ADF}"/>
              </a:ext>
            </a:extLst>
          </p:cNvPr>
          <p:cNvPicPr>
            <a:picLocks noChangeAspect="1"/>
          </p:cNvPicPr>
          <p:nvPr/>
        </p:nvPicPr>
        <p:blipFill>
          <a:blip r:embed="rId5"/>
          <a:stretch>
            <a:fillRect/>
          </a:stretch>
        </p:blipFill>
        <p:spPr>
          <a:xfrm>
            <a:off x="108238" y="2808134"/>
            <a:ext cx="2880288" cy="636695"/>
          </a:xfrm>
          <a:prstGeom prst="rect">
            <a:avLst/>
          </a:prstGeom>
        </p:spPr>
      </p:pic>
      <p:pic>
        <p:nvPicPr>
          <p:cNvPr id="10" name="Immagine 9">
            <a:extLst>
              <a:ext uri="{FF2B5EF4-FFF2-40B4-BE49-F238E27FC236}">
                <a16:creationId xmlns:a16="http://schemas.microsoft.com/office/drawing/2014/main" id="{B2ECF104-3A1F-21D3-3EDC-48143F6E1E7E}"/>
              </a:ext>
            </a:extLst>
          </p:cNvPr>
          <p:cNvPicPr>
            <a:picLocks noChangeAspect="1"/>
          </p:cNvPicPr>
          <p:nvPr/>
        </p:nvPicPr>
        <p:blipFill>
          <a:blip r:embed="rId6"/>
          <a:stretch>
            <a:fillRect/>
          </a:stretch>
        </p:blipFill>
        <p:spPr>
          <a:xfrm>
            <a:off x="108238" y="3631218"/>
            <a:ext cx="2880288" cy="639838"/>
          </a:xfrm>
          <a:prstGeom prst="rect">
            <a:avLst/>
          </a:prstGeom>
        </p:spPr>
      </p:pic>
    </p:spTree>
    <p:extLst>
      <p:ext uri="{BB962C8B-B14F-4D97-AF65-F5344CB8AC3E}">
        <p14:creationId xmlns:p14="http://schemas.microsoft.com/office/powerpoint/2010/main" val="10520296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85;p42">
            <a:extLst>
              <a:ext uri="{FF2B5EF4-FFF2-40B4-BE49-F238E27FC236}">
                <a16:creationId xmlns:a16="http://schemas.microsoft.com/office/drawing/2014/main" id="{351EFC25-6101-097B-CB7A-6E1893D55769}"/>
              </a:ext>
            </a:extLst>
          </p:cNvPr>
          <p:cNvSpPr/>
          <p:nvPr/>
        </p:nvSpPr>
        <p:spPr>
          <a:xfrm>
            <a:off x="243566" y="269223"/>
            <a:ext cx="2966759" cy="692122"/>
          </a:xfrm>
          <a:prstGeom prst="roundRect">
            <a:avLst>
              <a:gd name="adj" fmla="val 50000"/>
            </a:avLst>
          </a:prstGeom>
          <a:solidFill>
            <a:srgbClr val="FEFE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509;p42">
            <a:extLst>
              <a:ext uri="{FF2B5EF4-FFF2-40B4-BE49-F238E27FC236}">
                <a16:creationId xmlns:a16="http://schemas.microsoft.com/office/drawing/2014/main" id="{239F2266-BDE6-4065-CD12-09A14588A5E5}"/>
              </a:ext>
            </a:extLst>
          </p:cNvPr>
          <p:cNvSpPr txBox="1"/>
          <p:nvPr/>
        </p:nvSpPr>
        <p:spPr>
          <a:xfrm>
            <a:off x="924908" y="305331"/>
            <a:ext cx="1581584" cy="54555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tx1"/>
                </a:solidFill>
                <a:latin typeface="Fira Sans Extra Condensed"/>
                <a:ea typeface="Fira Sans Extra Condensed"/>
                <a:cs typeface="Fira Sans Extra Condensed"/>
                <a:sym typeface="Fira Sans Extra Condensed"/>
              </a:rPr>
              <a:t>Query 3</a:t>
            </a:r>
            <a:endParaRPr sz="1600" b="1" dirty="0">
              <a:solidFill>
                <a:schemeClr val="tx1"/>
              </a:solidFill>
              <a:latin typeface="Fira Sans Extra Condensed"/>
              <a:ea typeface="Fira Sans Extra Condensed"/>
              <a:cs typeface="Fira Sans Extra Condensed"/>
              <a:sym typeface="Fira Sans Extra Condensed"/>
            </a:endParaRPr>
          </a:p>
        </p:txBody>
      </p:sp>
      <p:sp>
        <p:nvSpPr>
          <p:cNvPr id="4" name="Google Shape;1485;p42">
            <a:extLst>
              <a:ext uri="{FF2B5EF4-FFF2-40B4-BE49-F238E27FC236}">
                <a16:creationId xmlns:a16="http://schemas.microsoft.com/office/drawing/2014/main" id="{CCFD198A-5D99-21C7-8FA1-BD6CF0E18FD7}"/>
              </a:ext>
            </a:extLst>
          </p:cNvPr>
          <p:cNvSpPr/>
          <p:nvPr/>
        </p:nvSpPr>
        <p:spPr>
          <a:xfrm>
            <a:off x="243566" y="997453"/>
            <a:ext cx="2313875" cy="223087"/>
          </a:xfrm>
          <a:prstGeom prst="roundRect">
            <a:avLst>
              <a:gd name="adj" fmla="val 50000"/>
            </a:avLst>
          </a:pr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09;p42">
            <a:extLst>
              <a:ext uri="{FF2B5EF4-FFF2-40B4-BE49-F238E27FC236}">
                <a16:creationId xmlns:a16="http://schemas.microsoft.com/office/drawing/2014/main" id="{657893EC-AB2B-A459-2694-F05DB6D5F964}"/>
              </a:ext>
            </a:extLst>
          </p:cNvPr>
          <p:cNvSpPr txBox="1"/>
          <p:nvPr/>
        </p:nvSpPr>
        <p:spPr>
          <a:xfrm>
            <a:off x="157665" y="1025525"/>
            <a:ext cx="2439077" cy="16022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tx1"/>
                </a:solidFill>
                <a:latin typeface="Fira Sans Extra Condensed"/>
                <a:ea typeface="Fira Sans Extra Condensed"/>
                <a:cs typeface="Fira Sans Extra Condensed"/>
                <a:sym typeface="Fira Sans Extra Condensed"/>
              </a:rPr>
              <a:t>3.4 Risultati</a:t>
            </a:r>
            <a:endParaRPr sz="1000" b="1" dirty="0">
              <a:solidFill>
                <a:schemeClr val="tx1"/>
              </a:solidFill>
              <a:latin typeface="Fira Sans Extra Condensed"/>
              <a:ea typeface="Fira Sans Extra Condensed"/>
              <a:cs typeface="Fira Sans Extra Condensed"/>
              <a:sym typeface="Fira Sans Extra Condensed"/>
            </a:endParaRPr>
          </a:p>
        </p:txBody>
      </p:sp>
      <p:pic>
        <p:nvPicPr>
          <p:cNvPr id="7" name="Immagine 6" descr="Immagine che contiene testo, schermata, Carattere, numero&#10;&#10;Descrizione generata automaticamente">
            <a:extLst>
              <a:ext uri="{FF2B5EF4-FFF2-40B4-BE49-F238E27FC236}">
                <a16:creationId xmlns:a16="http://schemas.microsoft.com/office/drawing/2014/main" id="{0A45C690-3357-3405-BA3C-AA55A8CB1EDA}"/>
              </a:ext>
            </a:extLst>
          </p:cNvPr>
          <p:cNvPicPr>
            <a:picLocks noChangeAspect="1"/>
          </p:cNvPicPr>
          <p:nvPr/>
        </p:nvPicPr>
        <p:blipFill>
          <a:blip r:embed="rId2"/>
          <a:stretch>
            <a:fillRect/>
          </a:stretch>
        </p:blipFill>
        <p:spPr>
          <a:xfrm>
            <a:off x="801557" y="1375317"/>
            <a:ext cx="3770443" cy="32606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213817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85;p42">
            <a:extLst>
              <a:ext uri="{FF2B5EF4-FFF2-40B4-BE49-F238E27FC236}">
                <a16:creationId xmlns:a16="http://schemas.microsoft.com/office/drawing/2014/main" id="{75223173-1225-6B7C-1BF3-0E6B3C934799}"/>
              </a:ext>
            </a:extLst>
          </p:cNvPr>
          <p:cNvSpPr/>
          <p:nvPr/>
        </p:nvSpPr>
        <p:spPr>
          <a:xfrm>
            <a:off x="457200" y="385077"/>
            <a:ext cx="8229600" cy="600036"/>
          </a:xfrm>
          <a:prstGeom prst="roundRect">
            <a:avLst>
              <a:gd name="adj" fmla="val 50000"/>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509;p42">
            <a:extLst>
              <a:ext uri="{FF2B5EF4-FFF2-40B4-BE49-F238E27FC236}">
                <a16:creationId xmlns:a16="http://schemas.microsoft.com/office/drawing/2014/main" id="{64FE4D99-D676-D133-BAA1-83989E170D0C}"/>
              </a:ext>
            </a:extLst>
          </p:cNvPr>
          <p:cNvSpPr txBox="1"/>
          <p:nvPr/>
        </p:nvSpPr>
        <p:spPr>
          <a:xfrm>
            <a:off x="587298" y="457688"/>
            <a:ext cx="7999141" cy="47647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lt1"/>
                </a:solidFill>
                <a:latin typeface="Fira Sans Extra Condensed"/>
                <a:ea typeface="Fira Sans Extra Condensed"/>
                <a:cs typeface="Fira Sans Extra Condensed"/>
                <a:sym typeface="Fira Sans Extra Condensed"/>
              </a:rPr>
              <a:t>MongoDB</a:t>
            </a:r>
            <a:endParaRPr sz="3200" b="1" dirty="0">
              <a:solidFill>
                <a:schemeClr val="lt1"/>
              </a:solidFill>
              <a:latin typeface="Fira Sans Extra Condensed"/>
              <a:ea typeface="Fira Sans Extra Condensed"/>
              <a:cs typeface="Fira Sans Extra Condensed"/>
              <a:sym typeface="Fira Sans Extra Condensed"/>
            </a:endParaRPr>
          </a:p>
        </p:txBody>
      </p:sp>
      <p:pic>
        <p:nvPicPr>
          <p:cNvPr id="5" name="Immagine 4" descr="Immagine che contiene testo, schermata, numero, software&#10;&#10;Descrizione generata automaticamente">
            <a:extLst>
              <a:ext uri="{FF2B5EF4-FFF2-40B4-BE49-F238E27FC236}">
                <a16:creationId xmlns:a16="http://schemas.microsoft.com/office/drawing/2014/main" id="{E2AE0C49-D9F5-9DD8-6CB5-48DB906680A9}"/>
              </a:ext>
            </a:extLst>
          </p:cNvPr>
          <p:cNvPicPr>
            <a:picLocks noChangeAspect="1"/>
          </p:cNvPicPr>
          <p:nvPr/>
        </p:nvPicPr>
        <p:blipFill>
          <a:blip r:embed="rId2"/>
          <a:stretch>
            <a:fillRect/>
          </a:stretch>
        </p:blipFill>
        <p:spPr>
          <a:xfrm>
            <a:off x="587298" y="1057724"/>
            <a:ext cx="7912807" cy="3926463"/>
          </a:xfrm>
          <a:prstGeom prst="rect">
            <a:avLst/>
          </a:prstGeom>
        </p:spPr>
      </p:pic>
    </p:spTree>
    <p:extLst>
      <p:ext uri="{BB962C8B-B14F-4D97-AF65-F5344CB8AC3E}">
        <p14:creationId xmlns:p14="http://schemas.microsoft.com/office/powerpoint/2010/main" val="22580532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85;p42">
            <a:extLst>
              <a:ext uri="{FF2B5EF4-FFF2-40B4-BE49-F238E27FC236}">
                <a16:creationId xmlns:a16="http://schemas.microsoft.com/office/drawing/2014/main" id="{99514039-51A7-C5BF-E262-AB182EA655CD}"/>
              </a:ext>
            </a:extLst>
          </p:cNvPr>
          <p:cNvSpPr/>
          <p:nvPr/>
        </p:nvSpPr>
        <p:spPr>
          <a:xfrm>
            <a:off x="457200" y="385077"/>
            <a:ext cx="8229600" cy="600036"/>
          </a:xfrm>
          <a:prstGeom prst="roundRect">
            <a:avLst>
              <a:gd name="adj" fmla="val 50000"/>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509;p42">
            <a:extLst>
              <a:ext uri="{FF2B5EF4-FFF2-40B4-BE49-F238E27FC236}">
                <a16:creationId xmlns:a16="http://schemas.microsoft.com/office/drawing/2014/main" id="{1BE6BCD4-2B17-060B-6CEF-6C5ED2EE767D}"/>
              </a:ext>
            </a:extLst>
          </p:cNvPr>
          <p:cNvSpPr txBox="1"/>
          <p:nvPr/>
        </p:nvSpPr>
        <p:spPr>
          <a:xfrm>
            <a:off x="587298" y="457688"/>
            <a:ext cx="7999141" cy="47647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lt1"/>
                </a:solidFill>
                <a:latin typeface="Fira Sans Extra Condensed"/>
                <a:ea typeface="Fira Sans Extra Condensed"/>
                <a:cs typeface="Fira Sans Extra Condensed"/>
                <a:sym typeface="Fira Sans Extra Condensed"/>
              </a:rPr>
              <a:t>Analisi</a:t>
            </a:r>
            <a:endParaRPr sz="3200" b="1" dirty="0">
              <a:solidFill>
                <a:schemeClr val="lt1"/>
              </a:solidFill>
              <a:latin typeface="Fira Sans Extra Condensed"/>
              <a:ea typeface="Fira Sans Extra Condensed"/>
              <a:cs typeface="Fira Sans Extra Condensed"/>
              <a:sym typeface="Fira Sans Extra Condensed"/>
            </a:endParaRPr>
          </a:p>
        </p:txBody>
      </p:sp>
      <p:sp>
        <p:nvSpPr>
          <p:cNvPr id="4" name="Titolo 1">
            <a:extLst>
              <a:ext uri="{FF2B5EF4-FFF2-40B4-BE49-F238E27FC236}">
                <a16:creationId xmlns:a16="http://schemas.microsoft.com/office/drawing/2014/main" id="{16642CED-00BA-5B65-FE03-0E1452F1BEA7}"/>
              </a:ext>
            </a:extLst>
          </p:cNvPr>
          <p:cNvSpPr txBox="1">
            <a:spLocks/>
          </p:cNvSpPr>
          <p:nvPr/>
        </p:nvSpPr>
        <p:spPr>
          <a:xfrm>
            <a:off x="457200" y="641934"/>
            <a:ext cx="8229600" cy="481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dirty="0"/>
          </a:p>
        </p:txBody>
      </p:sp>
      <p:graphicFrame>
        <p:nvGraphicFramePr>
          <p:cNvPr id="5" name="Grafico 4">
            <a:extLst>
              <a:ext uri="{FF2B5EF4-FFF2-40B4-BE49-F238E27FC236}">
                <a16:creationId xmlns:a16="http://schemas.microsoft.com/office/drawing/2014/main" id="{F2F1F717-870B-F503-04D8-2A9425A722D6}"/>
              </a:ext>
            </a:extLst>
          </p:cNvPr>
          <p:cNvGraphicFramePr/>
          <p:nvPr>
            <p:extLst>
              <p:ext uri="{D42A27DB-BD31-4B8C-83A1-F6EECF244321}">
                <p14:modId xmlns:p14="http://schemas.microsoft.com/office/powerpoint/2010/main" val="1695395074"/>
              </p:ext>
            </p:extLst>
          </p:nvPr>
        </p:nvGraphicFramePr>
        <p:xfrm>
          <a:off x="1550019" y="1105095"/>
          <a:ext cx="6043961" cy="37107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05158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85;p42">
            <a:extLst>
              <a:ext uri="{FF2B5EF4-FFF2-40B4-BE49-F238E27FC236}">
                <a16:creationId xmlns:a16="http://schemas.microsoft.com/office/drawing/2014/main" id="{B8CF6909-F6AF-9E30-B74B-40D3E7CC58B6}"/>
              </a:ext>
            </a:extLst>
          </p:cNvPr>
          <p:cNvSpPr/>
          <p:nvPr/>
        </p:nvSpPr>
        <p:spPr>
          <a:xfrm>
            <a:off x="457200" y="385077"/>
            <a:ext cx="8229600" cy="600036"/>
          </a:xfrm>
          <a:prstGeom prst="roundRect">
            <a:avLst>
              <a:gd name="adj" fmla="val 50000"/>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509;p42">
            <a:extLst>
              <a:ext uri="{FF2B5EF4-FFF2-40B4-BE49-F238E27FC236}">
                <a16:creationId xmlns:a16="http://schemas.microsoft.com/office/drawing/2014/main" id="{A53C389A-35A7-3DB1-756E-58929FD90A2D}"/>
              </a:ext>
            </a:extLst>
          </p:cNvPr>
          <p:cNvSpPr txBox="1"/>
          <p:nvPr/>
        </p:nvSpPr>
        <p:spPr>
          <a:xfrm>
            <a:off x="587298" y="457688"/>
            <a:ext cx="7999141" cy="47647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lt1"/>
                </a:solidFill>
                <a:latin typeface="Fira Sans Extra Condensed"/>
                <a:ea typeface="Fira Sans Extra Condensed"/>
                <a:cs typeface="Fira Sans Extra Condensed"/>
                <a:sym typeface="Fira Sans Extra Condensed"/>
              </a:rPr>
              <a:t>Analisi</a:t>
            </a:r>
            <a:endParaRPr sz="3200" b="1" dirty="0">
              <a:solidFill>
                <a:schemeClr val="lt1"/>
              </a:solidFill>
              <a:latin typeface="Fira Sans Extra Condensed"/>
              <a:ea typeface="Fira Sans Extra Condensed"/>
              <a:cs typeface="Fira Sans Extra Condensed"/>
              <a:sym typeface="Fira Sans Extra Condensed"/>
            </a:endParaRPr>
          </a:p>
        </p:txBody>
      </p:sp>
      <p:graphicFrame>
        <p:nvGraphicFramePr>
          <p:cNvPr id="4" name="Grafico 3">
            <a:extLst>
              <a:ext uri="{FF2B5EF4-FFF2-40B4-BE49-F238E27FC236}">
                <a16:creationId xmlns:a16="http://schemas.microsoft.com/office/drawing/2014/main" id="{6ECD64E6-97A9-3E4A-B646-E0302970DB83}"/>
              </a:ext>
            </a:extLst>
          </p:cNvPr>
          <p:cNvGraphicFramePr/>
          <p:nvPr>
            <p:extLst>
              <p:ext uri="{D42A27DB-BD31-4B8C-83A1-F6EECF244321}">
                <p14:modId xmlns:p14="http://schemas.microsoft.com/office/powerpoint/2010/main" val="608364767"/>
              </p:ext>
            </p:extLst>
          </p:nvPr>
        </p:nvGraphicFramePr>
        <p:xfrm>
          <a:off x="1550019" y="1057724"/>
          <a:ext cx="6043961" cy="37107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31626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afico 2">
            <a:extLst>
              <a:ext uri="{FF2B5EF4-FFF2-40B4-BE49-F238E27FC236}">
                <a16:creationId xmlns:a16="http://schemas.microsoft.com/office/drawing/2014/main" id="{42BEF6F2-06A5-4DD8-1487-B46FD19F6BEC}"/>
              </a:ext>
            </a:extLst>
          </p:cNvPr>
          <p:cNvGraphicFramePr/>
          <p:nvPr>
            <p:extLst>
              <p:ext uri="{D42A27DB-BD31-4B8C-83A1-F6EECF244321}">
                <p14:modId xmlns:p14="http://schemas.microsoft.com/office/powerpoint/2010/main" val="1446123341"/>
              </p:ext>
            </p:extLst>
          </p:nvPr>
        </p:nvGraphicFramePr>
        <p:xfrm>
          <a:off x="1691267" y="1204332"/>
          <a:ext cx="5761465" cy="3672468"/>
        </p:xfrm>
        <a:graphic>
          <a:graphicData uri="http://schemas.openxmlformats.org/drawingml/2006/chart">
            <c:chart xmlns:c="http://schemas.openxmlformats.org/drawingml/2006/chart" xmlns:r="http://schemas.openxmlformats.org/officeDocument/2006/relationships" r:id="rId2"/>
          </a:graphicData>
        </a:graphic>
      </p:graphicFrame>
      <p:sp>
        <p:nvSpPr>
          <p:cNvPr id="4" name="Google Shape;1485;p42">
            <a:extLst>
              <a:ext uri="{FF2B5EF4-FFF2-40B4-BE49-F238E27FC236}">
                <a16:creationId xmlns:a16="http://schemas.microsoft.com/office/drawing/2014/main" id="{295090BF-9105-1285-AA11-83375698DA9F}"/>
              </a:ext>
            </a:extLst>
          </p:cNvPr>
          <p:cNvSpPr/>
          <p:nvPr/>
        </p:nvSpPr>
        <p:spPr>
          <a:xfrm>
            <a:off x="457200" y="385077"/>
            <a:ext cx="8229600" cy="600036"/>
          </a:xfrm>
          <a:prstGeom prst="roundRect">
            <a:avLst>
              <a:gd name="adj" fmla="val 50000"/>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09;p42">
            <a:extLst>
              <a:ext uri="{FF2B5EF4-FFF2-40B4-BE49-F238E27FC236}">
                <a16:creationId xmlns:a16="http://schemas.microsoft.com/office/drawing/2014/main" id="{14B392B3-B886-603C-1921-B5893D205823}"/>
              </a:ext>
            </a:extLst>
          </p:cNvPr>
          <p:cNvSpPr txBox="1"/>
          <p:nvPr/>
        </p:nvSpPr>
        <p:spPr>
          <a:xfrm>
            <a:off x="587298" y="457688"/>
            <a:ext cx="7999141" cy="47647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lt1"/>
                </a:solidFill>
                <a:latin typeface="Fira Sans Extra Condensed"/>
                <a:ea typeface="Fira Sans Extra Condensed"/>
                <a:cs typeface="Fira Sans Extra Condensed"/>
                <a:sym typeface="Fira Sans Extra Condensed"/>
              </a:rPr>
              <a:t>Analisi</a:t>
            </a:r>
            <a:endParaRPr sz="3200" b="1" dirty="0">
              <a:solidFill>
                <a:schemeClr val="lt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1534802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85;p42">
            <a:extLst>
              <a:ext uri="{FF2B5EF4-FFF2-40B4-BE49-F238E27FC236}">
                <a16:creationId xmlns:a16="http://schemas.microsoft.com/office/drawing/2014/main" id="{1BD07D96-C38D-FF57-43E7-B4017EA8F3CB}"/>
              </a:ext>
            </a:extLst>
          </p:cNvPr>
          <p:cNvSpPr/>
          <p:nvPr/>
        </p:nvSpPr>
        <p:spPr>
          <a:xfrm>
            <a:off x="457200" y="385077"/>
            <a:ext cx="8229600" cy="600036"/>
          </a:xfrm>
          <a:prstGeom prst="roundRect">
            <a:avLst>
              <a:gd name="adj" fmla="val 50000"/>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509;p42">
            <a:extLst>
              <a:ext uri="{FF2B5EF4-FFF2-40B4-BE49-F238E27FC236}">
                <a16:creationId xmlns:a16="http://schemas.microsoft.com/office/drawing/2014/main" id="{0B205A0A-650E-124E-4FD3-276E852C1689}"/>
              </a:ext>
            </a:extLst>
          </p:cNvPr>
          <p:cNvSpPr txBox="1"/>
          <p:nvPr/>
        </p:nvSpPr>
        <p:spPr>
          <a:xfrm>
            <a:off x="587298" y="457688"/>
            <a:ext cx="7999141" cy="47647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lt1"/>
                </a:solidFill>
                <a:latin typeface="Fira Sans Extra Condensed"/>
                <a:ea typeface="Fira Sans Extra Condensed"/>
                <a:cs typeface="Fira Sans Extra Condensed"/>
                <a:sym typeface="Fira Sans Extra Condensed"/>
              </a:rPr>
              <a:t>Conclusioni</a:t>
            </a:r>
            <a:endParaRPr sz="3200" b="1" dirty="0">
              <a:solidFill>
                <a:schemeClr val="lt1"/>
              </a:solidFill>
              <a:latin typeface="Fira Sans Extra Condensed"/>
              <a:ea typeface="Fira Sans Extra Condensed"/>
              <a:cs typeface="Fira Sans Extra Condensed"/>
              <a:sym typeface="Fira Sans Extra Condensed"/>
            </a:endParaRPr>
          </a:p>
        </p:txBody>
      </p:sp>
      <p:sp>
        <p:nvSpPr>
          <p:cNvPr id="5" name="Google Shape;576;p27">
            <a:extLst>
              <a:ext uri="{FF2B5EF4-FFF2-40B4-BE49-F238E27FC236}">
                <a16:creationId xmlns:a16="http://schemas.microsoft.com/office/drawing/2014/main" id="{42564737-3104-AEB7-BDDF-93961FE4F17C}"/>
              </a:ext>
            </a:extLst>
          </p:cNvPr>
          <p:cNvSpPr/>
          <p:nvPr/>
        </p:nvSpPr>
        <p:spPr>
          <a:xfrm>
            <a:off x="4770000" y="1543775"/>
            <a:ext cx="3916800" cy="3192900"/>
          </a:xfrm>
          <a:prstGeom prst="roundRect">
            <a:avLst>
              <a:gd name="adj" fmla="val 7339"/>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77;p27">
            <a:extLst>
              <a:ext uri="{FF2B5EF4-FFF2-40B4-BE49-F238E27FC236}">
                <a16:creationId xmlns:a16="http://schemas.microsoft.com/office/drawing/2014/main" id="{80CEB1D3-AFB5-FE4A-387B-D2F2E23398DC}"/>
              </a:ext>
            </a:extLst>
          </p:cNvPr>
          <p:cNvSpPr/>
          <p:nvPr/>
        </p:nvSpPr>
        <p:spPr>
          <a:xfrm>
            <a:off x="5171900" y="1182263"/>
            <a:ext cx="3113100" cy="590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78;p27">
            <a:extLst>
              <a:ext uri="{FF2B5EF4-FFF2-40B4-BE49-F238E27FC236}">
                <a16:creationId xmlns:a16="http://schemas.microsoft.com/office/drawing/2014/main" id="{04E5275C-4E5C-DEC0-7F46-13408D7ACC99}"/>
              </a:ext>
            </a:extLst>
          </p:cNvPr>
          <p:cNvSpPr txBox="1"/>
          <p:nvPr/>
        </p:nvSpPr>
        <p:spPr>
          <a:xfrm>
            <a:off x="5593075" y="1313513"/>
            <a:ext cx="2270700" cy="327900"/>
          </a:xfrm>
          <a:prstGeom prst="rect">
            <a:avLst/>
          </a:prstGeom>
          <a:noFill/>
          <a:ln>
            <a:noFill/>
          </a:ln>
        </p:spPr>
        <p:txBody>
          <a:bodyPr spcFirstLastPara="1" wrap="square" lIns="182875" tIns="0" rIns="182875" bIns="0" anchor="ctr" anchorCtr="0">
            <a:noAutofit/>
          </a:bodyPr>
          <a:lstStyle/>
          <a:p>
            <a:pPr marL="0" lvl="0" indent="0" algn="ctr" rtl="0">
              <a:spcBef>
                <a:spcPts val="0"/>
              </a:spcBef>
              <a:spcAft>
                <a:spcPts val="0"/>
              </a:spcAft>
              <a:buNone/>
            </a:pPr>
            <a:r>
              <a:rPr lang="en" sz="1600" b="1" dirty="0">
                <a:latin typeface="Fira Sans Extra Condensed"/>
                <a:ea typeface="Fira Sans Extra Condensed"/>
                <a:cs typeface="Fira Sans Extra Condensed"/>
                <a:sym typeface="Fira Sans Extra Condensed"/>
              </a:rPr>
              <a:t>Difficoltà</a:t>
            </a:r>
            <a:endParaRPr sz="1600" b="1" dirty="0">
              <a:latin typeface="Fira Sans Extra Condensed"/>
              <a:ea typeface="Fira Sans Extra Condensed"/>
              <a:cs typeface="Fira Sans Extra Condensed"/>
              <a:sym typeface="Fira Sans Extra Condensed"/>
            </a:endParaRPr>
          </a:p>
        </p:txBody>
      </p:sp>
      <p:sp>
        <p:nvSpPr>
          <p:cNvPr id="8" name="Google Shape;579;p27">
            <a:extLst>
              <a:ext uri="{FF2B5EF4-FFF2-40B4-BE49-F238E27FC236}">
                <a16:creationId xmlns:a16="http://schemas.microsoft.com/office/drawing/2014/main" id="{BF022860-901B-F75B-2329-31F7E9A183A3}"/>
              </a:ext>
            </a:extLst>
          </p:cNvPr>
          <p:cNvSpPr/>
          <p:nvPr/>
        </p:nvSpPr>
        <p:spPr>
          <a:xfrm>
            <a:off x="5196450" y="2061938"/>
            <a:ext cx="1198800" cy="119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80;p27">
            <a:extLst>
              <a:ext uri="{FF2B5EF4-FFF2-40B4-BE49-F238E27FC236}">
                <a16:creationId xmlns:a16="http://schemas.microsoft.com/office/drawing/2014/main" id="{BB3C9979-BEC5-AA0B-D54F-868FC528475B}"/>
              </a:ext>
            </a:extLst>
          </p:cNvPr>
          <p:cNvSpPr/>
          <p:nvPr/>
        </p:nvSpPr>
        <p:spPr>
          <a:xfrm>
            <a:off x="7061550" y="2061938"/>
            <a:ext cx="1198800" cy="119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581;p27">
            <a:extLst>
              <a:ext uri="{FF2B5EF4-FFF2-40B4-BE49-F238E27FC236}">
                <a16:creationId xmlns:a16="http://schemas.microsoft.com/office/drawing/2014/main" id="{51165A2E-C73A-8D10-4B08-A4D24B92A883}"/>
              </a:ext>
            </a:extLst>
          </p:cNvPr>
          <p:cNvSpPr/>
          <p:nvPr/>
        </p:nvSpPr>
        <p:spPr>
          <a:xfrm>
            <a:off x="6481050" y="2562338"/>
            <a:ext cx="494700" cy="198000"/>
          </a:xfrm>
          <a:prstGeom prst="leftRightArrow">
            <a:avLst>
              <a:gd name="adj1" fmla="val 50000"/>
              <a:gd name="adj2" fmla="val 50000"/>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82;p27">
            <a:extLst>
              <a:ext uri="{FF2B5EF4-FFF2-40B4-BE49-F238E27FC236}">
                <a16:creationId xmlns:a16="http://schemas.microsoft.com/office/drawing/2014/main" id="{52C1FF75-007F-4C9F-08DD-EEA8C1CE6FB8}"/>
              </a:ext>
            </a:extLst>
          </p:cNvPr>
          <p:cNvSpPr/>
          <p:nvPr/>
        </p:nvSpPr>
        <p:spPr>
          <a:xfrm>
            <a:off x="473250" y="1543775"/>
            <a:ext cx="3916800" cy="3192900"/>
          </a:xfrm>
          <a:prstGeom prst="roundRect">
            <a:avLst>
              <a:gd name="adj" fmla="val 7339"/>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84;p27">
            <a:extLst>
              <a:ext uri="{FF2B5EF4-FFF2-40B4-BE49-F238E27FC236}">
                <a16:creationId xmlns:a16="http://schemas.microsoft.com/office/drawing/2014/main" id="{56476D2B-5D15-2AFE-FE01-26F8C5EE7F6B}"/>
              </a:ext>
            </a:extLst>
          </p:cNvPr>
          <p:cNvSpPr txBox="1"/>
          <p:nvPr/>
        </p:nvSpPr>
        <p:spPr>
          <a:xfrm>
            <a:off x="604650" y="3451000"/>
            <a:ext cx="1788900" cy="327900"/>
          </a:xfrm>
          <a:prstGeom prst="rect">
            <a:avLst/>
          </a:prstGeom>
          <a:noFill/>
          <a:ln>
            <a:noFill/>
          </a:ln>
        </p:spPr>
        <p:txBody>
          <a:bodyPr spcFirstLastPara="1" wrap="square" lIns="182875" tIns="0" rIns="182875" bIns="0" anchor="ctr" anchorCtr="0">
            <a:noAutofit/>
          </a:bodyPr>
          <a:lstStyle/>
          <a:p>
            <a:pPr marL="0" lvl="0" indent="0" algn="ctr" rtl="0">
              <a:spcBef>
                <a:spcPts val="0"/>
              </a:spcBef>
              <a:spcAft>
                <a:spcPts val="0"/>
              </a:spcAft>
              <a:buNone/>
            </a:pPr>
            <a:r>
              <a:rPr lang="en" sz="1600" b="1" dirty="0">
                <a:latin typeface="Fira Sans Extra Condensed"/>
                <a:ea typeface="Fira Sans Extra Condensed"/>
                <a:cs typeface="Fira Sans Extra Condensed"/>
                <a:sym typeface="Fira Sans Extra Condensed"/>
              </a:rPr>
              <a:t>Nifi</a:t>
            </a:r>
            <a:endParaRPr sz="1600" b="1" dirty="0">
              <a:latin typeface="Fira Sans Extra Condensed"/>
              <a:ea typeface="Fira Sans Extra Condensed"/>
              <a:cs typeface="Fira Sans Extra Condensed"/>
              <a:sym typeface="Fira Sans Extra Condensed"/>
            </a:endParaRPr>
          </a:p>
        </p:txBody>
      </p:sp>
      <p:sp>
        <p:nvSpPr>
          <p:cNvPr id="13" name="Google Shape;585;p27">
            <a:extLst>
              <a:ext uri="{FF2B5EF4-FFF2-40B4-BE49-F238E27FC236}">
                <a16:creationId xmlns:a16="http://schemas.microsoft.com/office/drawing/2014/main" id="{5360F56B-16E0-A272-8518-EDCA0277E383}"/>
              </a:ext>
            </a:extLst>
          </p:cNvPr>
          <p:cNvSpPr txBox="1"/>
          <p:nvPr/>
        </p:nvSpPr>
        <p:spPr>
          <a:xfrm>
            <a:off x="604650" y="3778900"/>
            <a:ext cx="1788900" cy="752100"/>
          </a:xfrm>
          <a:prstGeom prst="rect">
            <a:avLst/>
          </a:prstGeom>
          <a:noFill/>
          <a:ln>
            <a:noFill/>
          </a:ln>
        </p:spPr>
        <p:txBody>
          <a:bodyPr spcFirstLastPara="1" wrap="square" lIns="182875" tIns="0" rIns="182875" bIns="0" anchor="ctr" anchorCtr="0">
            <a:noAutofit/>
          </a:bodyPr>
          <a:lstStyle/>
          <a:p>
            <a:pPr marL="0" lvl="0" indent="0" algn="ctr" rtl="0">
              <a:lnSpc>
                <a:spcPct val="115000"/>
              </a:lnSpc>
              <a:spcBef>
                <a:spcPts val="0"/>
              </a:spcBef>
              <a:spcAft>
                <a:spcPts val="0"/>
              </a:spcAft>
              <a:buNone/>
            </a:pPr>
            <a:r>
              <a:rPr lang="en" sz="1200" dirty="0">
                <a:solidFill>
                  <a:srgbClr val="000000"/>
                </a:solidFill>
                <a:latin typeface="Roboto"/>
                <a:ea typeface="Roboto"/>
                <a:cs typeface="Roboto"/>
                <a:sym typeface="Roboto"/>
              </a:rPr>
              <a:t>Automatizzazione e persistenza di Nifi</a:t>
            </a:r>
            <a:endParaRPr sz="1200" dirty="0">
              <a:latin typeface="Roboto"/>
              <a:ea typeface="Roboto"/>
              <a:cs typeface="Roboto"/>
              <a:sym typeface="Roboto"/>
            </a:endParaRPr>
          </a:p>
        </p:txBody>
      </p:sp>
      <p:sp>
        <p:nvSpPr>
          <p:cNvPr id="14" name="Google Shape;586;p27">
            <a:extLst>
              <a:ext uri="{FF2B5EF4-FFF2-40B4-BE49-F238E27FC236}">
                <a16:creationId xmlns:a16="http://schemas.microsoft.com/office/drawing/2014/main" id="{47B7821C-0064-CE6B-7F6F-F8430EB6AA72}"/>
              </a:ext>
            </a:extLst>
          </p:cNvPr>
          <p:cNvSpPr txBox="1"/>
          <p:nvPr/>
        </p:nvSpPr>
        <p:spPr>
          <a:xfrm>
            <a:off x="2469750" y="3451000"/>
            <a:ext cx="1788900" cy="327900"/>
          </a:xfrm>
          <a:prstGeom prst="rect">
            <a:avLst/>
          </a:prstGeom>
          <a:noFill/>
          <a:ln>
            <a:noFill/>
          </a:ln>
        </p:spPr>
        <p:txBody>
          <a:bodyPr spcFirstLastPara="1" wrap="square" lIns="182875" tIns="0" rIns="182875" bIns="0" anchor="ctr" anchorCtr="0">
            <a:noAutofit/>
          </a:bodyPr>
          <a:lstStyle/>
          <a:p>
            <a:pPr marL="0" lvl="0" indent="0" algn="ctr" rtl="0">
              <a:spcBef>
                <a:spcPts val="0"/>
              </a:spcBef>
              <a:spcAft>
                <a:spcPts val="0"/>
              </a:spcAft>
              <a:buNone/>
            </a:pPr>
            <a:r>
              <a:rPr lang="en" sz="1600" b="1" dirty="0">
                <a:latin typeface="Fira Sans Extra Condensed"/>
                <a:ea typeface="Fira Sans Extra Condensed"/>
                <a:cs typeface="Fira Sans Extra Condensed"/>
                <a:sym typeface="Fira Sans Extra Condensed"/>
              </a:rPr>
              <a:t>RDD</a:t>
            </a:r>
            <a:endParaRPr sz="1600" b="1" dirty="0">
              <a:latin typeface="Fira Sans Extra Condensed"/>
              <a:ea typeface="Fira Sans Extra Condensed"/>
              <a:cs typeface="Fira Sans Extra Condensed"/>
              <a:sym typeface="Fira Sans Extra Condensed"/>
            </a:endParaRPr>
          </a:p>
        </p:txBody>
      </p:sp>
      <p:sp>
        <p:nvSpPr>
          <p:cNvPr id="15" name="Google Shape;587;p27">
            <a:extLst>
              <a:ext uri="{FF2B5EF4-FFF2-40B4-BE49-F238E27FC236}">
                <a16:creationId xmlns:a16="http://schemas.microsoft.com/office/drawing/2014/main" id="{7DDB55B6-ACE8-BB1A-0A09-AB923C0302E4}"/>
              </a:ext>
            </a:extLst>
          </p:cNvPr>
          <p:cNvSpPr txBox="1"/>
          <p:nvPr/>
        </p:nvSpPr>
        <p:spPr>
          <a:xfrm>
            <a:off x="2469750" y="3778900"/>
            <a:ext cx="1788900" cy="752100"/>
          </a:xfrm>
          <a:prstGeom prst="rect">
            <a:avLst/>
          </a:prstGeom>
          <a:noFill/>
          <a:ln>
            <a:noFill/>
          </a:ln>
        </p:spPr>
        <p:txBody>
          <a:bodyPr spcFirstLastPara="1" wrap="square" lIns="182875" tIns="0" rIns="182875" bIns="0" anchor="ctr" anchorCtr="0">
            <a:noAutofit/>
          </a:bodyPr>
          <a:lstStyle/>
          <a:p>
            <a:pPr marL="0" lvl="0" indent="0" algn="ctr" rtl="0">
              <a:lnSpc>
                <a:spcPct val="115000"/>
              </a:lnSpc>
              <a:spcBef>
                <a:spcPts val="0"/>
              </a:spcBef>
              <a:spcAft>
                <a:spcPts val="0"/>
              </a:spcAft>
              <a:buNone/>
            </a:pPr>
            <a:r>
              <a:rPr lang="en" sz="1200" dirty="0">
                <a:solidFill>
                  <a:srgbClr val="000000"/>
                </a:solidFill>
                <a:latin typeface="Roboto"/>
                <a:ea typeface="Roboto"/>
                <a:cs typeface="Roboto"/>
                <a:sym typeface="Roboto"/>
              </a:rPr>
              <a:t>Confronto delle prestazioni con RDD ed altri linguaggi di programmazione</a:t>
            </a:r>
            <a:endParaRPr sz="1200" dirty="0">
              <a:solidFill>
                <a:srgbClr val="000000"/>
              </a:solidFill>
              <a:latin typeface="Roboto"/>
              <a:ea typeface="Roboto"/>
              <a:cs typeface="Roboto"/>
              <a:sym typeface="Roboto"/>
            </a:endParaRPr>
          </a:p>
        </p:txBody>
      </p:sp>
      <p:sp>
        <p:nvSpPr>
          <p:cNvPr id="16" name="Google Shape;588;p27">
            <a:extLst>
              <a:ext uri="{FF2B5EF4-FFF2-40B4-BE49-F238E27FC236}">
                <a16:creationId xmlns:a16="http://schemas.microsoft.com/office/drawing/2014/main" id="{36CC1C90-1920-1EAD-57BF-BF3590D69517}"/>
              </a:ext>
            </a:extLst>
          </p:cNvPr>
          <p:cNvSpPr txBox="1"/>
          <p:nvPr/>
        </p:nvSpPr>
        <p:spPr>
          <a:xfrm>
            <a:off x="4901400" y="3451000"/>
            <a:ext cx="1788900" cy="327900"/>
          </a:xfrm>
          <a:prstGeom prst="rect">
            <a:avLst/>
          </a:prstGeom>
          <a:noFill/>
          <a:ln>
            <a:noFill/>
          </a:ln>
        </p:spPr>
        <p:txBody>
          <a:bodyPr spcFirstLastPara="1" wrap="square" lIns="182875" tIns="0" rIns="182875" bIns="0" anchor="ctr" anchorCtr="0">
            <a:noAutofit/>
          </a:bodyPr>
          <a:lstStyle/>
          <a:p>
            <a:pPr marL="0" lvl="0" indent="0" algn="ctr" rtl="0">
              <a:spcBef>
                <a:spcPts val="0"/>
              </a:spcBef>
              <a:spcAft>
                <a:spcPts val="0"/>
              </a:spcAft>
              <a:buNone/>
            </a:pPr>
            <a:r>
              <a:rPr lang="en" sz="1600" b="1" dirty="0">
                <a:latin typeface="Fira Sans Extra Condensed"/>
                <a:ea typeface="Fira Sans Extra Condensed"/>
                <a:cs typeface="Fira Sans Extra Condensed"/>
                <a:sym typeface="Fira Sans Extra Condensed"/>
              </a:rPr>
              <a:t>Architettura</a:t>
            </a:r>
            <a:endParaRPr sz="1600" b="1" dirty="0">
              <a:latin typeface="Fira Sans Extra Condensed"/>
              <a:ea typeface="Fira Sans Extra Condensed"/>
              <a:cs typeface="Fira Sans Extra Condensed"/>
              <a:sym typeface="Fira Sans Extra Condensed"/>
            </a:endParaRPr>
          </a:p>
        </p:txBody>
      </p:sp>
      <p:sp>
        <p:nvSpPr>
          <p:cNvPr id="17" name="Google Shape;589;p27">
            <a:extLst>
              <a:ext uri="{FF2B5EF4-FFF2-40B4-BE49-F238E27FC236}">
                <a16:creationId xmlns:a16="http://schemas.microsoft.com/office/drawing/2014/main" id="{D16B317A-D606-19A3-9AA7-1B77A2E95996}"/>
              </a:ext>
            </a:extLst>
          </p:cNvPr>
          <p:cNvSpPr txBox="1"/>
          <p:nvPr/>
        </p:nvSpPr>
        <p:spPr>
          <a:xfrm>
            <a:off x="4901400" y="3778900"/>
            <a:ext cx="1788900" cy="752100"/>
          </a:xfrm>
          <a:prstGeom prst="rect">
            <a:avLst/>
          </a:prstGeom>
          <a:noFill/>
          <a:ln>
            <a:noFill/>
          </a:ln>
        </p:spPr>
        <p:txBody>
          <a:bodyPr spcFirstLastPara="1" wrap="square" lIns="182875" tIns="0" rIns="182875" bIns="0" anchor="ctr" anchorCtr="0">
            <a:noAutofit/>
          </a:bodyPr>
          <a:lstStyle/>
          <a:p>
            <a:pPr marL="0" lvl="0" indent="0" algn="ctr" rtl="0">
              <a:lnSpc>
                <a:spcPct val="115000"/>
              </a:lnSpc>
              <a:spcBef>
                <a:spcPts val="0"/>
              </a:spcBef>
              <a:spcAft>
                <a:spcPts val="0"/>
              </a:spcAft>
              <a:buNone/>
            </a:pPr>
            <a:r>
              <a:rPr lang="en" sz="1200" dirty="0">
                <a:solidFill>
                  <a:srgbClr val="000000"/>
                </a:solidFill>
                <a:latin typeface="Roboto"/>
                <a:ea typeface="Roboto"/>
                <a:cs typeface="Roboto"/>
                <a:sym typeface="Roboto"/>
              </a:rPr>
              <a:t>Deployment iniziale dell’architettura e comunicazione tra </a:t>
            </a:r>
            <a:r>
              <a:rPr lang="it-IT" sz="1200" dirty="0">
                <a:latin typeface="Roboto"/>
                <a:ea typeface="Roboto"/>
                <a:cs typeface="Roboto"/>
                <a:sym typeface="Roboto"/>
              </a:rPr>
              <a:t>i vari framework</a:t>
            </a:r>
            <a:endParaRPr sz="1200" dirty="0">
              <a:solidFill>
                <a:srgbClr val="000000"/>
              </a:solidFill>
              <a:latin typeface="Roboto"/>
              <a:ea typeface="Roboto"/>
              <a:cs typeface="Roboto"/>
              <a:sym typeface="Roboto"/>
            </a:endParaRPr>
          </a:p>
        </p:txBody>
      </p:sp>
      <p:sp>
        <p:nvSpPr>
          <p:cNvPr id="18" name="Google Shape;590;p27">
            <a:extLst>
              <a:ext uri="{FF2B5EF4-FFF2-40B4-BE49-F238E27FC236}">
                <a16:creationId xmlns:a16="http://schemas.microsoft.com/office/drawing/2014/main" id="{7A20C88B-37FC-63FC-D0C6-2C8189FE48BB}"/>
              </a:ext>
            </a:extLst>
          </p:cNvPr>
          <p:cNvSpPr txBox="1"/>
          <p:nvPr/>
        </p:nvSpPr>
        <p:spPr>
          <a:xfrm>
            <a:off x="6690300" y="3451000"/>
            <a:ext cx="1941300" cy="327900"/>
          </a:xfrm>
          <a:prstGeom prst="rect">
            <a:avLst/>
          </a:prstGeom>
          <a:noFill/>
          <a:ln>
            <a:noFill/>
          </a:ln>
        </p:spPr>
        <p:txBody>
          <a:bodyPr spcFirstLastPara="1" wrap="square" lIns="182875" tIns="0" rIns="182875" bIns="0" anchor="ctr" anchorCtr="0">
            <a:noAutofit/>
          </a:bodyPr>
          <a:lstStyle/>
          <a:p>
            <a:pPr marL="0" lvl="0" indent="0" algn="ctr" rtl="0">
              <a:spcBef>
                <a:spcPts val="0"/>
              </a:spcBef>
              <a:spcAft>
                <a:spcPts val="0"/>
              </a:spcAft>
              <a:buNone/>
            </a:pPr>
            <a:r>
              <a:rPr lang="en" sz="1600" b="1" dirty="0">
                <a:latin typeface="Fira Sans Extra Condensed"/>
                <a:ea typeface="Fira Sans Extra Condensed"/>
                <a:cs typeface="Fira Sans Extra Condensed"/>
                <a:sym typeface="Fira Sans Extra Condensed"/>
              </a:rPr>
              <a:t>Query</a:t>
            </a:r>
            <a:endParaRPr sz="1600" b="1" dirty="0">
              <a:latin typeface="Fira Sans Extra Condensed"/>
              <a:ea typeface="Fira Sans Extra Condensed"/>
              <a:cs typeface="Fira Sans Extra Condensed"/>
              <a:sym typeface="Fira Sans Extra Condensed"/>
            </a:endParaRPr>
          </a:p>
        </p:txBody>
      </p:sp>
      <p:sp>
        <p:nvSpPr>
          <p:cNvPr id="19" name="Google Shape;591;p27">
            <a:extLst>
              <a:ext uri="{FF2B5EF4-FFF2-40B4-BE49-F238E27FC236}">
                <a16:creationId xmlns:a16="http://schemas.microsoft.com/office/drawing/2014/main" id="{5718903E-637E-8FDB-133E-5DA277DA6609}"/>
              </a:ext>
            </a:extLst>
          </p:cNvPr>
          <p:cNvSpPr txBox="1"/>
          <p:nvPr/>
        </p:nvSpPr>
        <p:spPr>
          <a:xfrm>
            <a:off x="6766500" y="3778900"/>
            <a:ext cx="1788900" cy="752100"/>
          </a:xfrm>
          <a:prstGeom prst="rect">
            <a:avLst/>
          </a:prstGeom>
          <a:noFill/>
          <a:ln>
            <a:noFill/>
          </a:ln>
        </p:spPr>
        <p:txBody>
          <a:bodyPr spcFirstLastPara="1" wrap="square" lIns="182875" tIns="0" rIns="182875" bIns="0" anchor="ctr"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Svolgimento della Query 3 e interpretazione dei DAG</a:t>
            </a:r>
            <a:endParaRPr sz="1200" dirty="0">
              <a:latin typeface="Roboto"/>
              <a:ea typeface="Roboto"/>
              <a:cs typeface="Roboto"/>
              <a:sym typeface="Roboto"/>
            </a:endParaRPr>
          </a:p>
        </p:txBody>
      </p:sp>
      <p:sp>
        <p:nvSpPr>
          <p:cNvPr id="20" name="Google Shape;592;p27">
            <a:extLst>
              <a:ext uri="{FF2B5EF4-FFF2-40B4-BE49-F238E27FC236}">
                <a16:creationId xmlns:a16="http://schemas.microsoft.com/office/drawing/2014/main" id="{C0B66B5A-D4FA-1F8F-3F94-9280666DA4A3}"/>
              </a:ext>
            </a:extLst>
          </p:cNvPr>
          <p:cNvSpPr/>
          <p:nvPr/>
        </p:nvSpPr>
        <p:spPr>
          <a:xfrm>
            <a:off x="875150" y="1182263"/>
            <a:ext cx="3113100" cy="5904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93;p27">
            <a:extLst>
              <a:ext uri="{FF2B5EF4-FFF2-40B4-BE49-F238E27FC236}">
                <a16:creationId xmlns:a16="http://schemas.microsoft.com/office/drawing/2014/main" id="{4BECD127-A18C-16C9-7C5A-5DA8FE1A0EBC}"/>
              </a:ext>
            </a:extLst>
          </p:cNvPr>
          <p:cNvSpPr txBox="1"/>
          <p:nvPr/>
        </p:nvSpPr>
        <p:spPr>
          <a:xfrm>
            <a:off x="1296350" y="1313513"/>
            <a:ext cx="2270700" cy="327900"/>
          </a:xfrm>
          <a:prstGeom prst="rect">
            <a:avLst/>
          </a:prstGeom>
          <a:noFill/>
          <a:ln>
            <a:noFill/>
          </a:ln>
        </p:spPr>
        <p:txBody>
          <a:bodyPr spcFirstLastPara="1" wrap="square" lIns="182875" tIns="0" rIns="182875" bIns="0" anchor="ctr" anchorCtr="0">
            <a:noAutofit/>
          </a:bodyPr>
          <a:lstStyle/>
          <a:p>
            <a:pPr marL="0" lvl="0" indent="0" algn="ctr" rtl="0">
              <a:spcBef>
                <a:spcPts val="0"/>
              </a:spcBef>
              <a:spcAft>
                <a:spcPts val="0"/>
              </a:spcAft>
              <a:buNone/>
            </a:pPr>
            <a:r>
              <a:rPr lang="en" sz="1600" b="1" dirty="0">
                <a:latin typeface="Fira Sans Extra Condensed"/>
                <a:ea typeface="Fira Sans Extra Condensed"/>
                <a:cs typeface="Fira Sans Extra Condensed"/>
                <a:sym typeface="Fira Sans Extra Condensed"/>
              </a:rPr>
              <a:t>Miglioramenti</a:t>
            </a:r>
            <a:endParaRPr sz="1600" b="1" dirty="0">
              <a:latin typeface="Fira Sans Extra Condensed"/>
              <a:ea typeface="Fira Sans Extra Condensed"/>
              <a:cs typeface="Fira Sans Extra Condensed"/>
              <a:sym typeface="Fira Sans Extra Condensed"/>
            </a:endParaRPr>
          </a:p>
        </p:txBody>
      </p:sp>
      <p:sp>
        <p:nvSpPr>
          <p:cNvPr id="22" name="Google Shape;594;p27">
            <a:extLst>
              <a:ext uri="{FF2B5EF4-FFF2-40B4-BE49-F238E27FC236}">
                <a16:creationId xmlns:a16="http://schemas.microsoft.com/office/drawing/2014/main" id="{49A4A453-203A-C4BC-4014-883DA65DA5AE}"/>
              </a:ext>
            </a:extLst>
          </p:cNvPr>
          <p:cNvSpPr/>
          <p:nvPr/>
        </p:nvSpPr>
        <p:spPr>
          <a:xfrm>
            <a:off x="899700" y="2061938"/>
            <a:ext cx="1198800" cy="119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95;p27">
            <a:extLst>
              <a:ext uri="{FF2B5EF4-FFF2-40B4-BE49-F238E27FC236}">
                <a16:creationId xmlns:a16="http://schemas.microsoft.com/office/drawing/2014/main" id="{983A9B31-FF90-06F2-0A49-0D860D05C345}"/>
              </a:ext>
            </a:extLst>
          </p:cNvPr>
          <p:cNvSpPr/>
          <p:nvPr/>
        </p:nvSpPr>
        <p:spPr>
          <a:xfrm>
            <a:off x="2764800" y="2061938"/>
            <a:ext cx="1198800" cy="119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96;p27">
            <a:extLst>
              <a:ext uri="{FF2B5EF4-FFF2-40B4-BE49-F238E27FC236}">
                <a16:creationId xmlns:a16="http://schemas.microsoft.com/office/drawing/2014/main" id="{F9360FCD-E856-1C2E-C2AC-13462EF7698F}"/>
              </a:ext>
            </a:extLst>
          </p:cNvPr>
          <p:cNvSpPr/>
          <p:nvPr/>
        </p:nvSpPr>
        <p:spPr>
          <a:xfrm>
            <a:off x="2184300" y="2562338"/>
            <a:ext cx="494700" cy="198000"/>
          </a:xfrm>
          <a:prstGeom prst="leftRightArrow">
            <a:avLst>
              <a:gd name="adj1" fmla="val 50000"/>
              <a:gd name="adj2" fmla="val 50000"/>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9" name="Immagine 48" descr="Immagine che contiene design, creatività, arte&#10;&#10;Descrizione generata automaticamente con attendibilità bassa">
            <a:extLst>
              <a:ext uri="{FF2B5EF4-FFF2-40B4-BE49-F238E27FC236}">
                <a16:creationId xmlns:a16="http://schemas.microsoft.com/office/drawing/2014/main" id="{F13A6B59-B523-4665-D5A7-20EEF1283685}"/>
              </a:ext>
            </a:extLst>
          </p:cNvPr>
          <p:cNvPicPr>
            <a:picLocks noChangeAspect="1"/>
          </p:cNvPicPr>
          <p:nvPr/>
        </p:nvPicPr>
        <p:blipFill>
          <a:blip r:embed="rId2"/>
          <a:stretch>
            <a:fillRect/>
          </a:stretch>
        </p:blipFill>
        <p:spPr>
          <a:xfrm flipH="1">
            <a:off x="1175964" y="2324362"/>
            <a:ext cx="646272" cy="646272"/>
          </a:xfrm>
          <a:prstGeom prst="rect">
            <a:avLst/>
          </a:prstGeom>
        </p:spPr>
      </p:pic>
      <p:pic>
        <p:nvPicPr>
          <p:cNvPr id="53" name="Immagine 52" descr="Immagine che contiene Carattere, Elementi grafici, logo, simbolo&#10;&#10;Descrizione generata automaticamente">
            <a:extLst>
              <a:ext uri="{FF2B5EF4-FFF2-40B4-BE49-F238E27FC236}">
                <a16:creationId xmlns:a16="http://schemas.microsoft.com/office/drawing/2014/main" id="{EA6ADDC1-2A08-96C2-E4C4-568D6BC226E3}"/>
              </a:ext>
            </a:extLst>
          </p:cNvPr>
          <p:cNvPicPr>
            <a:picLocks noChangeAspect="1"/>
          </p:cNvPicPr>
          <p:nvPr/>
        </p:nvPicPr>
        <p:blipFill>
          <a:blip r:embed="rId3"/>
          <a:stretch>
            <a:fillRect/>
          </a:stretch>
        </p:blipFill>
        <p:spPr>
          <a:xfrm>
            <a:off x="2831783" y="2331325"/>
            <a:ext cx="1180800" cy="590400"/>
          </a:xfrm>
          <a:prstGeom prst="rect">
            <a:avLst/>
          </a:prstGeom>
        </p:spPr>
      </p:pic>
      <p:pic>
        <p:nvPicPr>
          <p:cNvPr id="54" name="Immagine 53">
            <a:extLst>
              <a:ext uri="{FF2B5EF4-FFF2-40B4-BE49-F238E27FC236}">
                <a16:creationId xmlns:a16="http://schemas.microsoft.com/office/drawing/2014/main" id="{5C655947-4E60-F140-773C-158C364BC001}"/>
              </a:ext>
            </a:extLst>
          </p:cNvPr>
          <p:cNvPicPr>
            <a:picLocks noChangeAspect="1"/>
          </p:cNvPicPr>
          <p:nvPr/>
        </p:nvPicPr>
        <p:blipFill>
          <a:blip r:embed="rId4"/>
          <a:stretch>
            <a:fillRect/>
          </a:stretch>
        </p:blipFill>
        <p:spPr>
          <a:xfrm>
            <a:off x="5286790" y="2152278"/>
            <a:ext cx="1018120" cy="1018120"/>
          </a:xfrm>
          <a:prstGeom prst="rect">
            <a:avLst/>
          </a:prstGeom>
        </p:spPr>
      </p:pic>
      <p:pic>
        <p:nvPicPr>
          <p:cNvPr id="56" name="Immagine 55">
            <a:extLst>
              <a:ext uri="{FF2B5EF4-FFF2-40B4-BE49-F238E27FC236}">
                <a16:creationId xmlns:a16="http://schemas.microsoft.com/office/drawing/2014/main" id="{4FC17FD1-581D-3098-B50D-DB73E99B8D23}"/>
              </a:ext>
            </a:extLst>
          </p:cNvPr>
          <p:cNvPicPr>
            <a:picLocks noChangeAspect="1"/>
          </p:cNvPicPr>
          <p:nvPr/>
        </p:nvPicPr>
        <p:blipFill>
          <a:blip r:embed="rId5"/>
          <a:stretch>
            <a:fillRect/>
          </a:stretch>
        </p:blipFill>
        <p:spPr>
          <a:xfrm>
            <a:off x="7268308" y="2272829"/>
            <a:ext cx="785283" cy="777017"/>
          </a:xfrm>
          <a:prstGeom prst="rect">
            <a:avLst/>
          </a:prstGeom>
        </p:spPr>
      </p:pic>
      <p:pic>
        <p:nvPicPr>
          <p:cNvPr id="57" name="Immagine 56">
            <a:extLst>
              <a:ext uri="{FF2B5EF4-FFF2-40B4-BE49-F238E27FC236}">
                <a16:creationId xmlns:a16="http://schemas.microsoft.com/office/drawing/2014/main" id="{C3BEBF11-4FF3-026A-6BE6-73D322FBC789}"/>
              </a:ext>
            </a:extLst>
          </p:cNvPr>
          <p:cNvPicPr>
            <a:picLocks noChangeAspect="1"/>
          </p:cNvPicPr>
          <p:nvPr/>
        </p:nvPicPr>
        <p:blipFill>
          <a:blip r:embed="rId6"/>
          <a:stretch>
            <a:fillRect/>
          </a:stretch>
        </p:blipFill>
        <p:spPr>
          <a:xfrm>
            <a:off x="7467151" y="2488551"/>
            <a:ext cx="349797" cy="349797"/>
          </a:xfrm>
          <a:prstGeom prst="rect">
            <a:avLst/>
          </a:prstGeom>
        </p:spPr>
      </p:pic>
    </p:spTree>
    <p:extLst>
      <p:ext uri="{BB962C8B-B14F-4D97-AF65-F5344CB8AC3E}">
        <p14:creationId xmlns:p14="http://schemas.microsoft.com/office/powerpoint/2010/main" val="36368571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9;p15">
            <a:extLst>
              <a:ext uri="{FF2B5EF4-FFF2-40B4-BE49-F238E27FC236}">
                <a16:creationId xmlns:a16="http://schemas.microsoft.com/office/drawing/2014/main" id="{555CE916-9861-9AA9-7187-830940A6D951}"/>
              </a:ext>
            </a:extLst>
          </p:cNvPr>
          <p:cNvSpPr/>
          <p:nvPr/>
        </p:nvSpPr>
        <p:spPr>
          <a:xfrm rot="5400000">
            <a:off x="7576426" y="3417220"/>
            <a:ext cx="692400" cy="692400"/>
          </a:xfrm>
          <a:prstGeom prst="ellipse">
            <a:avLst/>
          </a:prstGeom>
          <a:solidFill>
            <a:srgbClr val="FFFFFF"/>
          </a:solidFill>
          <a:ln w="28575" cap="flat" cmpd="sng">
            <a:solidFill>
              <a:srgbClr val="4FAA4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1"/>
              </a:solidFill>
              <a:latin typeface="Fira Sans Extra Condensed"/>
              <a:ea typeface="Fira Sans Extra Condensed"/>
              <a:cs typeface="Fira Sans Extra Condensed"/>
              <a:sym typeface="Fira Sans Extra Condensed"/>
            </a:endParaRPr>
          </a:p>
        </p:txBody>
      </p:sp>
      <p:sp>
        <p:nvSpPr>
          <p:cNvPr id="5" name="Google Shape;60;p15">
            <a:extLst>
              <a:ext uri="{FF2B5EF4-FFF2-40B4-BE49-F238E27FC236}">
                <a16:creationId xmlns:a16="http://schemas.microsoft.com/office/drawing/2014/main" id="{DAF8B282-E9DB-8968-E656-DE13DCFBC55C}"/>
              </a:ext>
            </a:extLst>
          </p:cNvPr>
          <p:cNvSpPr/>
          <p:nvPr/>
        </p:nvSpPr>
        <p:spPr>
          <a:xfrm rot="5400000">
            <a:off x="6745501" y="3417220"/>
            <a:ext cx="692400" cy="692400"/>
          </a:xfrm>
          <a:prstGeom prst="ellipse">
            <a:avLst/>
          </a:prstGeom>
          <a:solidFill>
            <a:srgbClr val="FFFFFF"/>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2"/>
              </a:solidFill>
              <a:latin typeface="Fira Sans Extra Condensed"/>
              <a:ea typeface="Fira Sans Extra Condensed"/>
              <a:cs typeface="Fira Sans Extra Condensed"/>
              <a:sym typeface="Fira Sans Extra Condensed"/>
            </a:endParaRPr>
          </a:p>
        </p:txBody>
      </p:sp>
      <p:sp>
        <p:nvSpPr>
          <p:cNvPr id="6" name="Google Shape;61;p15">
            <a:extLst>
              <a:ext uri="{FF2B5EF4-FFF2-40B4-BE49-F238E27FC236}">
                <a16:creationId xmlns:a16="http://schemas.microsoft.com/office/drawing/2014/main" id="{CEA5F373-822D-D6C3-C907-65CB98A915E8}"/>
              </a:ext>
            </a:extLst>
          </p:cNvPr>
          <p:cNvSpPr/>
          <p:nvPr/>
        </p:nvSpPr>
        <p:spPr>
          <a:xfrm rot="5400000">
            <a:off x="5914576" y="3417220"/>
            <a:ext cx="692400" cy="692400"/>
          </a:xfrm>
          <a:prstGeom prst="ellipse">
            <a:avLst/>
          </a:prstGeom>
          <a:solidFill>
            <a:srgbClr val="FFFFFF"/>
          </a:solidFill>
          <a:ln w="28575" cap="flat" cmpd="sng">
            <a:solidFill>
              <a:srgbClr val="FFFF3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3"/>
              </a:solidFill>
              <a:latin typeface="Fira Sans Extra Condensed"/>
              <a:ea typeface="Fira Sans Extra Condensed"/>
              <a:cs typeface="Fira Sans Extra Condensed"/>
              <a:sym typeface="Fira Sans Extra Condensed"/>
            </a:endParaRPr>
          </a:p>
        </p:txBody>
      </p:sp>
      <p:sp>
        <p:nvSpPr>
          <p:cNvPr id="7" name="Google Shape;62;p15">
            <a:extLst>
              <a:ext uri="{FF2B5EF4-FFF2-40B4-BE49-F238E27FC236}">
                <a16:creationId xmlns:a16="http://schemas.microsoft.com/office/drawing/2014/main" id="{F1DCF683-CCA0-8B87-72A5-875AF8E5AC79}"/>
              </a:ext>
            </a:extLst>
          </p:cNvPr>
          <p:cNvSpPr/>
          <p:nvPr/>
        </p:nvSpPr>
        <p:spPr>
          <a:xfrm rot="5400000">
            <a:off x="5083651" y="3417220"/>
            <a:ext cx="692400" cy="692400"/>
          </a:xfrm>
          <a:prstGeom prst="ellipse">
            <a:avLst/>
          </a:prstGeom>
          <a:solidFill>
            <a:srgbClr val="FFFFFF"/>
          </a:solidFill>
          <a:ln w="28575" cap="flat" cmpd="sng">
            <a:solidFill>
              <a:srgbClr val="BBC8CF"/>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dirty="0">
              <a:solidFill>
                <a:srgbClr val="BBC8CF"/>
              </a:solidFill>
              <a:latin typeface="Fira Sans Extra Condensed"/>
              <a:ea typeface="Fira Sans Extra Condensed"/>
              <a:cs typeface="Fira Sans Extra Condensed"/>
              <a:sym typeface="Fira Sans Extra Condensed"/>
            </a:endParaRPr>
          </a:p>
        </p:txBody>
      </p:sp>
      <p:sp>
        <p:nvSpPr>
          <p:cNvPr id="8" name="Google Shape;63;p15">
            <a:extLst>
              <a:ext uri="{FF2B5EF4-FFF2-40B4-BE49-F238E27FC236}">
                <a16:creationId xmlns:a16="http://schemas.microsoft.com/office/drawing/2014/main" id="{FBBB6AFA-2C94-84A4-503F-957C0ABB95B2}"/>
              </a:ext>
            </a:extLst>
          </p:cNvPr>
          <p:cNvSpPr/>
          <p:nvPr/>
        </p:nvSpPr>
        <p:spPr>
          <a:xfrm rot="5400000">
            <a:off x="6093172" y="910602"/>
            <a:ext cx="1230000" cy="1268400"/>
          </a:xfrm>
          <a:prstGeom prst="roundRect">
            <a:avLst>
              <a:gd name="adj" fmla="val 50000"/>
            </a:avLst>
          </a:prstGeom>
          <a:solidFill>
            <a:srgbClr val="FFFFFF"/>
          </a:solidFill>
          <a:ln w="28575" cap="flat" cmpd="sng">
            <a:solidFill>
              <a:srgbClr val="039C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39CC7"/>
              </a:solidFill>
            </a:endParaRPr>
          </a:p>
        </p:txBody>
      </p:sp>
      <p:cxnSp>
        <p:nvCxnSpPr>
          <p:cNvPr id="9" name="Google Shape;73;p15">
            <a:extLst>
              <a:ext uri="{FF2B5EF4-FFF2-40B4-BE49-F238E27FC236}">
                <a16:creationId xmlns:a16="http://schemas.microsoft.com/office/drawing/2014/main" id="{5E863019-AEDF-3AF5-D611-6BC56A33825E}"/>
              </a:ext>
            </a:extLst>
          </p:cNvPr>
          <p:cNvCxnSpPr>
            <a:cxnSpLocks/>
            <a:stCxn id="8" idx="3"/>
            <a:endCxn id="7" idx="2"/>
          </p:cNvCxnSpPr>
          <p:nvPr/>
        </p:nvCxnSpPr>
        <p:spPr>
          <a:xfrm rot="5400000">
            <a:off x="5440372" y="2149302"/>
            <a:ext cx="1257300" cy="1278300"/>
          </a:xfrm>
          <a:prstGeom prst="bentConnector3">
            <a:avLst>
              <a:gd name="adj1" fmla="val 50004"/>
            </a:avLst>
          </a:prstGeom>
          <a:noFill/>
          <a:ln w="28575" cap="flat" cmpd="sng">
            <a:solidFill>
              <a:srgbClr val="039CC7"/>
            </a:solidFill>
            <a:prstDash val="solid"/>
            <a:round/>
            <a:headEnd type="none" w="med" len="med"/>
            <a:tailEnd type="none" w="med" len="med"/>
          </a:ln>
        </p:spPr>
      </p:cxnSp>
      <p:cxnSp>
        <p:nvCxnSpPr>
          <p:cNvPr id="10" name="Google Shape;74;p15">
            <a:extLst>
              <a:ext uri="{FF2B5EF4-FFF2-40B4-BE49-F238E27FC236}">
                <a16:creationId xmlns:a16="http://schemas.microsoft.com/office/drawing/2014/main" id="{5627C2D1-8936-9421-5D07-A4C76E54F4D6}"/>
              </a:ext>
            </a:extLst>
          </p:cNvPr>
          <p:cNvCxnSpPr>
            <a:cxnSpLocks/>
            <a:stCxn id="8" idx="3"/>
            <a:endCxn id="6" idx="2"/>
          </p:cNvCxnSpPr>
          <p:nvPr/>
        </p:nvCxnSpPr>
        <p:spPr>
          <a:xfrm rot="5400000">
            <a:off x="5855872" y="2564802"/>
            <a:ext cx="1257300" cy="447300"/>
          </a:xfrm>
          <a:prstGeom prst="bentConnector3">
            <a:avLst>
              <a:gd name="adj1" fmla="val 50004"/>
            </a:avLst>
          </a:prstGeom>
          <a:noFill/>
          <a:ln w="28575" cap="flat" cmpd="sng">
            <a:solidFill>
              <a:srgbClr val="039CC7"/>
            </a:solidFill>
            <a:prstDash val="solid"/>
            <a:round/>
            <a:headEnd type="none" w="med" len="med"/>
            <a:tailEnd type="none" w="med" len="med"/>
          </a:ln>
        </p:spPr>
      </p:cxnSp>
      <p:cxnSp>
        <p:nvCxnSpPr>
          <p:cNvPr id="11" name="Google Shape;75;p15">
            <a:extLst>
              <a:ext uri="{FF2B5EF4-FFF2-40B4-BE49-F238E27FC236}">
                <a16:creationId xmlns:a16="http://schemas.microsoft.com/office/drawing/2014/main" id="{A9AE4BFF-FB44-5298-960D-29A0ECB8DE5E}"/>
              </a:ext>
            </a:extLst>
          </p:cNvPr>
          <p:cNvCxnSpPr>
            <a:cxnSpLocks/>
            <a:stCxn id="8" idx="3"/>
            <a:endCxn id="5" idx="2"/>
          </p:cNvCxnSpPr>
          <p:nvPr/>
        </p:nvCxnSpPr>
        <p:spPr>
          <a:xfrm rot="-5400000" flipH="1">
            <a:off x="6271222" y="2596752"/>
            <a:ext cx="1257300" cy="383400"/>
          </a:xfrm>
          <a:prstGeom prst="bentConnector3">
            <a:avLst>
              <a:gd name="adj1" fmla="val 50004"/>
            </a:avLst>
          </a:prstGeom>
          <a:noFill/>
          <a:ln w="28575" cap="flat" cmpd="sng">
            <a:solidFill>
              <a:srgbClr val="039CC7"/>
            </a:solidFill>
            <a:prstDash val="solid"/>
            <a:round/>
            <a:headEnd type="none" w="med" len="med"/>
            <a:tailEnd type="none" w="med" len="med"/>
          </a:ln>
        </p:spPr>
      </p:cxnSp>
      <p:cxnSp>
        <p:nvCxnSpPr>
          <p:cNvPr id="12" name="Google Shape;76;p15">
            <a:extLst>
              <a:ext uri="{FF2B5EF4-FFF2-40B4-BE49-F238E27FC236}">
                <a16:creationId xmlns:a16="http://schemas.microsoft.com/office/drawing/2014/main" id="{D79ABD43-4E20-246A-77ED-0C314BA812F0}"/>
              </a:ext>
            </a:extLst>
          </p:cNvPr>
          <p:cNvCxnSpPr>
            <a:cxnSpLocks/>
            <a:stCxn id="8" idx="3"/>
            <a:endCxn id="4" idx="2"/>
          </p:cNvCxnSpPr>
          <p:nvPr/>
        </p:nvCxnSpPr>
        <p:spPr>
          <a:xfrm rot="-5400000" flipH="1">
            <a:off x="6686722" y="2181252"/>
            <a:ext cx="1257300" cy="1214400"/>
          </a:xfrm>
          <a:prstGeom prst="bentConnector3">
            <a:avLst>
              <a:gd name="adj1" fmla="val 50004"/>
            </a:avLst>
          </a:prstGeom>
          <a:noFill/>
          <a:ln w="28575" cap="flat" cmpd="sng">
            <a:solidFill>
              <a:srgbClr val="039CC7"/>
            </a:solidFill>
            <a:prstDash val="solid"/>
            <a:round/>
            <a:headEnd type="none" w="med" len="med"/>
            <a:tailEnd type="none" w="med" len="med"/>
          </a:ln>
        </p:spPr>
      </p:cxnSp>
      <p:pic>
        <p:nvPicPr>
          <p:cNvPr id="13" name="Immagine 12" descr="Immagine che contiene arte, illustrazione, design&#10;&#10;Descrizione generata automaticamente con attendibilità media">
            <a:extLst>
              <a:ext uri="{FF2B5EF4-FFF2-40B4-BE49-F238E27FC236}">
                <a16:creationId xmlns:a16="http://schemas.microsoft.com/office/drawing/2014/main" id="{03E00438-2AA4-50B2-6BCE-7640FE9C85CD}"/>
              </a:ext>
            </a:extLst>
          </p:cNvPr>
          <p:cNvPicPr>
            <a:picLocks noChangeAspect="1"/>
          </p:cNvPicPr>
          <p:nvPr/>
        </p:nvPicPr>
        <p:blipFill>
          <a:blip r:embed="rId2"/>
          <a:stretch>
            <a:fillRect/>
          </a:stretch>
        </p:blipFill>
        <p:spPr>
          <a:xfrm>
            <a:off x="6200125" y="1036755"/>
            <a:ext cx="1016094" cy="1016094"/>
          </a:xfrm>
          <a:prstGeom prst="rect">
            <a:avLst/>
          </a:prstGeom>
        </p:spPr>
      </p:pic>
      <p:pic>
        <p:nvPicPr>
          <p:cNvPr id="14" name="Immagine 13" descr="Immagine che contiene design, creatività, arte&#10;&#10;Descrizione generata automaticamente con attendibilità bassa">
            <a:extLst>
              <a:ext uri="{FF2B5EF4-FFF2-40B4-BE49-F238E27FC236}">
                <a16:creationId xmlns:a16="http://schemas.microsoft.com/office/drawing/2014/main" id="{7A6DCD98-FA54-055B-663F-FA98D4E9E442}"/>
              </a:ext>
            </a:extLst>
          </p:cNvPr>
          <p:cNvPicPr>
            <a:picLocks noChangeAspect="1"/>
          </p:cNvPicPr>
          <p:nvPr/>
        </p:nvPicPr>
        <p:blipFill>
          <a:blip r:embed="rId3"/>
          <a:stretch>
            <a:fillRect/>
          </a:stretch>
        </p:blipFill>
        <p:spPr>
          <a:xfrm>
            <a:off x="5247673" y="3584950"/>
            <a:ext cx="364397" cy="364397"/>
          </a:xfrm>
          <a:prstGeom prst="rect">
            <a:avLst/>
          </a:prstGeom>
        </p:spPr>
      </p:pic>
      <p:pic>
        <p:nvPicPr>
          <p:cNvPr id="15" name="Immagine 14" descr="Immagine che contiene clipart, disegno, illustrazione, arte&#10;&#10;Descrizione generata automaticamente">
            <a:extLst>
              <a:ext uri="{FF2B5EF4-FFF2-40B4-BE49-F238E27FC236}">
                <a16:creationId xmlns:a16="http://schemas.microsoft.com/office/drawing/2014/main" id="{4C67FB7C-C98E-AC39-D679-E8B752DB625D}"/>
              </a:ext>
            </a:extLst>
          </p:cNvPr>
          <p:cNvPicPr>
            <a:picLocks noChangeAspect="1"/>
          </p:cNvPicPr>
          <p:nvPr/>
        </p:nvPicPr>
        <p:blipFill>
          <a:blip r:embed="rId4"/>
          <a:stretch>
            <a:fillRect/>
          </a:stretch>
        </p:blipFill>
        <p:spPr>
          <a:xfrm>
            <a:off x="5954737" y="3544629"/>
            <a:ext cx="612000" cy="437581"/>
          </a:xfrm>
          <a:prstGeom prst="rect">
            <a:avLst/>
          </a:prstGeom>
        </p:spPr>
      </p:pic>
      <p:pic>
        <p:nvPicPr>
          <p:cNvPr id="16" name="Immagine 15" descr="Immagine che contiene Carattere, Elementi grafici, logo, simbolo&#10;&#10;Descrizione generata automaticamente">
            <a:extLst>
              <a:ext uri="{FF2B5EF4-FFF2-40B4-BE49-F238E27FC236}">
                <a16:creationId xmlns:a16="http://schemas.microsoft.com/office/drawing/2014/main" id="{6EA8685C-51A2-5A7A-460A-E2AE513335D8}"/>
              </a:ext>
            </a:extLst>
          </p:cNvPr>
          <p:cNvPicPr>
            <a:picLocks noChangeAspect="1"/>
          </p:cNvPicPr>
          <p:nvPr/>
        </p:nvPicPr>
        <p:blipFill>
          <a:blip r:embed="rId5"/>
          <a:stretch>
            <a:fillRect/>
          </a:stretch>
        </p:blipFill>
        <p:spPr>
          <a:xfrm>
            <a:off x="6703634" y="3544629"/>
            <a:ext cx="775875" cy="387938"/>
          </a:xfrm>
          <a:prstGeom prst="rect">
            <a:avLst/>
          </a:prstGeom>
        </p:spPr>
      </p:pic>
      <p:pic>
        <p:nvPicPr>
          <p:cNvPr id="17" name="Immagine 16" descr="Immagine che contiene Elementi grafici, grafica, design, creatività&#10;&#10;Descrizione generata automaticamente">
            <a:extLst>
              <a:ext uri="{FF2B5EF4-FFF2-40B4-BE49-F238E27FC236}">
                <a16:creationId xmlns:a16="http://schemas.microsoft.com/office/drawing/2014/main" id="{DD0334A9-2D0D-C115-0C54-6712B7C433A4}"/>
              </a:ext>
            </a:extLst>
          </p:cNvPr>
          <p:cNvPicPr>
            <a:picLocks noChangeAspect="1"/>
          </p:cNvPicPr>
          <p:nvPr/>
        </p:nvPicPr>
        <p:blipFill>
          <a:blip r:embed="rId6"/>
          <a:stretch>
            <a:fillRect/>
          </a:stretch>
        </p:blipFill>
        <p:spPr>
          <a:xfrm>
            <a:off x="7677245" y="3491556"/>
            <a:ext cx="490654" cy="490654"/>
          </a:xfrm>
          <a:prstGeom prst="rect">
            <a:avLst/>
          </a:prstGeom>
        </p:spPr>
      </p:pic>
      <p:grpSp>
        <p:nvGrpSpPr>
          <p:cNvPr id="19" name="Gruppo 18">
            <a:extLst>
              <a:ext uri="{FF2B5EF4-FFF2-40B4-BE49-F238E27FC236}">
                <a16:creationId xmlns:a16="http://schemas.microsoft.com/office/drawing/2014/main" id="{75615DC4-693B-D0D2-20B0-309C3BDC9A2A}"/>
              </a:ext>
            </a:extLst>
          </p:cNvPr>
          <p:cNvGrpSpPr/>
          <p:nvPr/>
        </p:nvGrpSpPr>
        <p:grpSpPr>
          <a:xfrm>
            <a:off x="415700" y="1263852"/>
            <a:ext cx="3960921" cy="1524600"/>
            <a:chOff x="409350" y="1809450"/>
            <a:chExt cx="3960921" cy="1524600"/>
          </a:xfrm>
        </p:grpSpPr>
        <p:sp>
          <p:nvSpPr>
            <p:cNvPr id="2" name="Google Shape;57;p15">
              <a:extLst>
                <a:ext uri="{FF2B5EF4-FFF2-40B4-BE49-F238E27FC236}">
                  <a16:creationId xmlns:a16="http://schemas.microsoft.com/office/drawing/2014/main" id="{A88A9BDE-A089-61CA-70D9-59A4BABBBBBC}"/>
                </a:ext>
              </a:extLst>
            </p:cNvPr>
            <p:cNvSpPr txBox="1">
              <a:spLocks/>
            </p:cNvSpPr>
            <p:nvPr/>
          </p:nvSpPr>
          <p:spPr>
            <a:xfrm>
              <a:off x="409350" y="1809450"/>
              <a:ext cx="3960921" cy="1524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SemiBold"/>
                <a:buNone/>
                <a:defRPr sz="36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chemeClr val="dk1"/>
                </a:buClr>
                <a:buSzPts val="3600"/>
                <a:buFont typeface="Fira Sans Extra Condensed SemiBold"/>
                <a:buNone/>
                <a:defRPr sz="36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ctr" rtl="0">
                <a:lnSpc>
                  <a:spcPct val="100000"/>
                </a:lnSpc>
                <a:spcBef>
                  <a:spcPts val="0"/>
                </a:spcBef>
                <a:spcAft>
                  <a:spcPts val="0"/>
                </a:spcAft>
                <a:buClr>
                  <a:schemeClr val="dk1"/>
                </a:buClr>
                <a:buSzPts val="3600"/>
                <a:buFont typeface="Fira Sans Extra Condensed SemiBold"/>
                <a:buNone/>
                <a:defRPr sz="36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ctr" rtl="0">
                <a:lnSpc>
                  <a:spcPct val="100000"/>
                </a:lnSpc>
                <a:spcBef>
                  <a:spcPts val="0"/>
                </a:spcBef>
                <a:spcAft>
                  <a:spcPts val="0"/>
                </a:spcAft>
                <a:buClr>
                  <a:schemeClr val="dk1"/>
                </a:buClr>
                <a:buSzPts val="3600"/>
                <a:buFont typeface="Fira Sans Extra Condensed SemiBold"/>
                <a:buNone/>
                <a:defRPr sz="36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ctr" rtl="0">
                <a:lnSpc>
                  <a:spcPct val="100000"/>
                </a:lnSpc>
                <a:spcBef>
                  <a:spcPts val="0"/>
                </a:spcBef>
                <a:spcAft>
                  <a:spcPts val="0"/>
                </a:spcAft>
                <a:buClr>
                  <a:schemeClr val="dk1"/>
                </a:buClr>
                <a:buSzPts val="3600"/>
                <a:buFont typeface="Fira Sans Extra Condensed SemiBold"/>
                <a:buNone/>
                <a:defRPr sz="36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ctr" rtl="0">
                <a:lnSpc>
                  <a:spcPct val="100000"/>
                </a:lnSpc>
                <a:spcBef>
                  <a:spcPts val="0"/>
                </a:spcBef>
                <a:spcAft>
                  <a:spcPts val="0"/>
                </a:spcAft>
                <a:buClr>
                  <a:schemeClr val="dk1"/>
                </a:buClr>
                <a:buSzPts val="3600"/>
                <a:buFont typeface="Fira Sans Extra Condensed SemiBold"/>
                <a:buNone/>
                <a:defRPr sz="36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ctr" rtl="0">
                <a:lnSpc>
                  <a:spcPct val="100000"/>
                </a:lnSpc>
                <a:spcBef>
                  <a:spcPts val="0"/>
                </a:spcBef>
                <a:spcAft>
                  <a:spcPts val="0"/>
                </a:spcAft>
                <a:buClr>
                  <a:schemeClr val="dk1"/>
                </a:buClr>
                <a:buSzPts val="3600"/>
                <a:buFont typeface="Fira Sans Extra Condensed SemiBold"/>
                <a:buNone/>
                <a:defRPr sz="36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ctr" rtl="0">
                <a:lnSpc>
                  <a:spcPct val="100000"/>
                </a:lnSpc>
                <a:spcBef>
                  <a:spcPts val="0"/>
                </a:spcBef>
                <a:spcAft>
                  <a:spcPts val="0"/>
                </a:spcAft>
                <a:buClr>
                  <a:schemeClr val="dk1"/>
                </a:buClr>
                <a:buSzPts val="3600"/>
                <a:buFont typeface="Fira Sans Extra Condensed SemiBold"/>
                <a:buNone/>
                <a:defRPr sz="36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ctr" rtl="0">
                <a:lnSpc>
                  <a:spcPct val="100000"/>
                </a:lnSpc>
                <a:spcBef>
                  <a:spcPts val="0"/>
                </a:spcBef>
                <a:spcAft>
                  <a:spcPts val="0"/>
                </a:spcAft>
                <a:buClr>
                  <a:schemeClr val="dk1"/>
                </a:buClr>
                <a:buSzPts val="3600"/>
                <a:buFont typeface="Fira Sans Extra Condensed SemiBold"/>
                <a:buNone/>
                <a:defRPr sz="36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algn="l"/>
              <a:r>
                <a:rPr lang="it-IT" sz="3200" b="1" dirty="0">
                  <a:solidFill>
                    <a:srgbClr val="0070C0"/>
                  </a:solidFill>
                  <a:latin typeface="Fira Sans Extra Condensed"/>
                  <a:sym typeface="Arial"/>
                </a:rPr>
                <a:t>Grazie per l’attenzione!</a:t>
              </a:r>
            </a:p>
          </p:txBody>
        </p:sp>
        <p:sp>
          <p:nvSpPr>
            <p:cNvPr id="18" name="Google Shape;58;p15">
              <a:extLst>
                <a:ext uri="{FF2B5EF4-FFF2-40B4-BE49-F238E27FC236}">
                  <a16:creationId xmlns:a16="http://schemas.microsoft.com/office/drawing/2014/main" id="{5A382660-0F91-DA33-6A08-332F92D0C1D2}"/>
                </a:ext>
              </a:extLst>
            </p:cNvPr>
            <p:cNvSpPr txBox="1">
              <a:spLocks/>
            </p:cNvSpPr>
            <p:nvPr/>
          </p:nvSpPr>
          <p:spPr>
            <a:xfrm>
              <a:off x="409350" y="2833800"/>
              <a:ext cx="3607200" cy="366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600"/>
                </a:spcAft>
              </a:pPr>
              <a:r>
                <a:rPr lang="en-US" sz="1100" b="1" dirty="0">
                  <a:solidFill>
                    <a:srgbClr val="0070C0"/>
                  </a:solidFill>
                  <a:latin typeface="Fira Sans Extra Condensed"/>
                </a:rPr>
                <a:t>https://github.com/Pi3raldoSanturro/SABD-Project1.git</a:t>
              </a:r>
            </a:p>
          </p:txBody>
        </p:sp>
      </p:grpSp>
    </p:spTree>
    <p:extLst>
      <p:ext uri="{BB962C8B-B14F-4D97-AF65-F5344CB8AC3E}">
        <p14:creationId xmlns:p14="http://schemas.microsoft.com/office/powerpoint/2010/main" val="159321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o 1">
            <a:extLst>
              <a:ext uri="{FF2B5EF4-FFF2-40B4-BE49-F238E27FC236}">
                <a16:creationId xmlns:a16="http://schemas.microsoft.com/office/drawing/2014/main" id="{68521ED0-CBD8-32F8-CB36-732C77F09F9C}"/>
              </a:ext>
            </a:extLst>
          </p:cNvPr>
          <p:cNvGrpSpPr/>
          <p:nvPr/>
        </p:nvGrpSpPr>
        <p:grpSpPr>
          <a:xfrm>
            <a:off x="254001" y="1024247"/>
            <a:ext cx="996950" cy="223087"/>
            <a:chOff x="457200" y="1094097"/>
            <a:chExt cx="2439077" cy="223087"/>
          </a:xfrm>
        </p:grpSpPr>
        <p:sp>
          <p:nvSpPr>
            <p:cNvPr id="8" name="Google Shape;1485;p42">
              <a:extLst>
                <a:ext uri="{FF2B5EF4-FFF2-40B4-BE49-F238E27FC236}">
                  <a16:creationId xmlns:a16="http://schemas.microsoft.com/office/drawing/2014/main" id="{AECC36A5-389B-51A9-BCF3-59C5B93D4636}"/>
                </a:ext>
              </a:extLst>
            </p:cNvPr>
            <p:cNvSpPr/>
            <p:nvPr/>
          </p:nvSpPr>
          <p:spPr>
            <a:xfrm>
              <a:off x="543101" y="1094097"/>
              <a:ext cx="2313875" cy="223087"/>
            </a:xfrm>
            <a:prstGeom prst="roundRect">
              <a:avLst>
                <a:gd name="adj" fmla="val 50000"/>
              </a:avLst>
            </a:prstGeom>
            <a:solidFill>
              <a:srgbClr val="728C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09;p42">
              <a:extLst>
                <a:ext uri="{FF2B5EF4-FFF2-40B4-BE49-F238E27FC236}">
                  <a16:creationId xmlns:a16="http://schemas.microsoft.com/office/drawing/2014/main" id="{4271DF9C-D18F-22FF-3575-D57D0005495A}"/>
                </a:ext>
              </a:extLst>
            </p:cNvPr>
            <p:cNvSpPr txBox="1"/>
            <p:nvPr/>
          </p:nvSpPr>
          <p:spPr>
            <a:xfrm>
              <a:off x="457200" y="1122169"/>
              <a:ext cx="2439077" cy="16022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Fira Sans Extra Condensed"/>
                  <a:ea typeface="Fira Sans Extra Condensed"/>
                  <a:cs typeface="Fira Sans Extra Condensed"/>
                  <a:sym typeface="Fira Sans Extra Condensed"/>
                </a:rPr>
                <a:t>Apache Nifi</a:t>
              </a:r>
              <a:endParaRPr sz="1000" b="1" dirty="0">
                <a:solidFill>
                  <a:schemeClr val="lt1"/>
                </a:solidFill>
                <a:latin typeface="Fira Sans Extra Condensed"/>
                <a:ea typeface="Fira Sans Extra Condensed"/>
                <a:cs typeface="Fira Sans Extra Condensed"/>
                <a:sym typeface="Fira Sans Extra Condensed"/>
              </a:endParaRPr>
            </a:p>
          </p:txBody>
        </p:sp>
      </p:grpSp>
      <p:pic>
        <p:nvPicPr>
          <p:cNvPr id="11" name="Immagine 10" descr="Immagine che contiene testo, schermata, Pagina Web, software&#10;&#10;Descrizione generata automaticamente">
            <a:extLst>
              <a:ext uri="{FF2B5EF4-FFF2-40B4-BE49-F238E27FC236}">
                <a16:creationId xmlns:a16="http://schemas.microsoft.com/office/drawing/2014/main" id="{9B8E6FB6-10C7-482B-F30A-458E3B23AE1F}"/>
              </a:ext>
            </a:extLst>
          </p:cNvPr>
          <p:cNvPicPr>
            <a:picLocks noChangeAspect="1"/>
          </p:cNvPicPr>
          <p:nvPr/>
        </p:nvPicPr>
        <p:blipFill>
          <a:blip r:embed="rId2"/>
          <a:stretch>
            <a:fillRect/>
          </a:stretch>
        </p:blipFill>
        <p:spPr>
          <a:xfrm>
            <a:off x="2668226" y="500706"/>
            <a:ext cx="6078341" cy="3766133"/>
          </a:xfrm>
          <a:prstGeom prst="rect">
            <a:avLst/>
          </a:prstGeom>
          <a:ln>
            <a:noFill/>
          </a:ln>
          <a:effectLst>
            <a:outerShdw blurRad="292100" dist="139700" dir="2700000" algn="tl" rotWithShape="0">
              <a:srgbClr val="333333">
                <a:alpha val="65000"/>
              </a:srgbClr>
            </a:outerShdw>
          </a:effectLst>
        </p:spPr>
      </p:pic>
      <p:pic>
        <p:nvPicPr>
          <p:cNvPr id="4" name="Immagine 3">
            <a:extLst>
              <a:ext uri="{FF2B5EF4-FFF2-40B4-BE49-F238E27FC236}">
                <a16:creationId xmlns:a16="http://schemas.microsoft.com/office/drawing/2014/main" id="{B6D7E596-9E90-F8F6-3543-3ABDE8ECF52F}"/>
              </a:ext>
            </a:extLst>
          </p:cNvPr>
          <p:cNvPicPr>
            <a:picLocks noChangeAspect="1"/>
          </p:cNvPicPr>
          <p:nvPr/>
        </p:nvPicPr>
        <p:blipFill>
          <a:blip r:embed="rId3"/>
          <a:stretch>
            <a:fillRect/>
          </a:stretch>
        </p:blipFill>
        <p:spPr>
          <a:xfrm>
            <a:off x="202587" y="272818"/>
            <a:ext cx="2414225" cy="859611"/>
          </a:xfrm>
          <a:prstGeom prst="rect">
            <a:avLst/>
          </a:prstGeom>
        </p:spPr>
      </p:pic>
    </p:spTree>
    <p:extLst>
      <p:ext uri="{BB962C8B-B14F-4D97-AF65-F5344CB8AC3E}">
        <p14:creationId xmlns:p14="http://schemas.microsoft.com/office/powerpoint/2010/main" val="3227833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85;p42">
            <a:extLst>
              <a:ext uri="{FF2B5EF4-FFF2-40B4-BE49-F238E27FC236}">
                <a16:creationId xmlns:a16="http://schemas.microsoft.com/office/drawing/2014/main" id="{AAB54BC4-A012-AE5E-C60D-51DFF6DDED95}"/>
              </a:ext>
            </a:extLst>
          </p:cNvPr>
          <p:cNvSpPr/>
          <p:nvPr/>
        </p:nvSpPr>
        <p:spPr>
          <a:xfrm>
            <a:off x="457200" y="385077"/>
            <a:ext cx="8229600" cy="600036"/>
          </a:xfrm>
          <a:prstGeom prst="roundRect">
            <a:avLst>
              <a:gd name="adj" fmla="val 50000"/>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509;p42">
            <a:extLst>
              <a:ext uri="{FF2B5EF4-FFF2-40B4-BE49-F238E27FC236}">
                <a16:creationId xmlns:a16="http://schemas.microsoft.com/office/drawing/2014/main" id="{B39D492E-EBC7-1887-27D9-BD26618EAB04}"/>
              </a:ext>
            </a:extLst>
          </p:cNvPr>
          <p:cNvSpPr txBox="1"/>
          <p:nvPr/>
        </p:nvSpPr>
        <p:spPr>
          <a:xfrm>
            <a:off x="587298" y="457688"/>
            <a:ext cx="7999141" cy="47647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lt1"/>
                </a:solidFill>
                <a:latin typeface="Fira Sans Extra Condensed"/>
                <a:ea typeface="Fira Sans Extra Condensed"/>
                <a:cs typeface="Fira Sans Extra Condensed"/>
                <a:sym typeface="Fira Sans Extra Condensed"/>
              </a:rPr>
              <a:t>Architettura</a:t>
            </a:r>
            <a:endParaRPr sz="3200" b="1" dirty="0">
              <a:solidFill>
                <a:schemeClr val="lt1"/>
              </a:solidFill>
              <a:latin typeface="Fira Sans Extra Condensed"/>
              <a:ea typeface="Fira Sans Extra Condensed"/>
              <a:cs typeface="Fira Sans Extra Condensed"/>
              <a:sym typeface="Fira Sans Extra Condensed"/>
            </a:endParaRPr>
          </a:p>
        </p:txBody>
      </p:sp>
      <p:sp>
        <p:nvSpPr>
          <p:cNvPr id="4" name="Google Shape;1485;p42">
            <a:extLst>
              <a:ext uri="{FF2B5EF4-FFF2-40B4-BE49-F238E27FC236}">
                <a16:creationId xmlns:a16="http://schemas.microsoft.com/office/drawing/2014/main" id="{51633498-1EC6-7D76-E1D4-C643C7558F8F}"/>
              </a:ext>
            </a:extLst>
          </p:cNvPr>
          <p:cNvSpPr/>
          <p:nvPr/>
        </p:nvSpPr>
        <p:spPr>
          <a:xfrm>
            <a:off x="543101" y="1094097"/>
            <a:ext cx="2313875" cy="223087"/>
          </a:xfrm>
          <a:prstGeom prst="roundRect">
            <a:avLst>
              <a:gd name="adj" fmla="val 50000"/>
            </a:avLst>
          </a:prstGeom>
          <a:solidFill>
            <a:srgbClr val="728C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09;p42">
            <a:extLst>
              <a:ext uri="{FF2B5EF4-FFF2-40B4-BE49-F238E27FC236}">
                <a16:creationId xmlns:a16="http://schemas.microsoft.com/office/drawing/2014/main" id="{00A3079C-2CBB-F08B-FFCE-4B50BEE4D0A6}"/>
              </a:ext>
            </a:extLst>
          </p:cNvPr>
          <p:cNvSpPr txBox="1"/>
          <p:nvPr/>
        </p:nvSpPr>
        <p:spPr>
          <a:xfrm>
            <a:off x="457200" y="1122169"/>
            <a:ext cx="2439077" cy="16022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Fira Sans Extra Condensed"/>
                <a:ea typeface="Fira Sans Extra Condensed"/>
                <a:cs typeface="Fira Sans Extra Condensed"/>
                <a:sym typeface="Fira Sans Extra Condensed"/>
              </a:rPr>
              <a:t>Apache Nifi</a:t>
            </a:r>
            <a:endParaRPr sz="1000" b="1" dirty="0">
              <a:solidFill>
                <a:schemeClr val="lt1"/>
              </a:solidFill>
              <a:latin typeface="Fira Sans Extra Condensed"/>
              <a:ea typeface="Fira Sans Extra Condensed"/>
              <a:cs typeface="Fira Sans Extra Condensed"/>
              <a:sym typeface="Fira Sans Extra Condensed"/>
            </a:endParaRPr>
          </a:p>
        </p:txBody>
      </p:sp>
      <p:pic>
        <p:nvPicPr>
          <p:cNvPr id="7" name="Immagine 6" descr="Immagine che contiene testo, schermata, Carattere, numero&#10;&#10;Descrizione generata automaticamente">
            <a:extLst>
              <a:ext uri="{FF2B5EF4-FFF2-40B4-BE49-F238E27FC236}">
                <a16:creationId xmlns:a16="http://schemas.microsoft.com/office/drawing/2014/main" id="{FD08F51E-1C70-21ED-9538-358D80031D1C}"/>
              </a:ext>
            </a:extLst>
          </p:cNvPr>
          <p:cNvPicPr>
            <a:picLocks noChangeAspect="1"/>
          </p:cNvPicPr>
          <p:nvPr/>
        </p:nvPicPr>
        <p:blipFill>
          <a:blip r:embed="rId2"/>
          <a:stretch>
            <a:fillRect/>
          </a:stretch>
        </p:blipFill>
        <p:spPr>
          <a:xfrm>
            <a:off x="1700038" y="1454240"/>
            <a:ext cx="2005416" cy="3508081"/>
          </a:xfrm>
          <a:prstGeom prst="rect">
            <a:avLst/>
          </a:prstGeom>
          <a:ln>
            <a:noFill/>
          </a:ln>
          <a:effectLst>
            <a:outerShdw blurRad="292100" dist="139700" dir="2700000" algn="tl" rotWithShape="0">
              <a:srgbClr val="333333">
                <a:alpha val="65000"/>
              </a:srgbClr>
            </a:outerShdw>
          </a:effectLst>
        </p:spPr>
      </p:pic>
      <p:pic>
        <p:nvPicPr>
          <p:cNvPr id="9" name="Immagine 8" descr="Immagine che contiene testo, schermata, Carattere, software&#10;&#10;Descrizione generata automaticamente">
            <a:extLst>
              <a:ext uri="{FF2B5EF4-FFF2-40B4-BE49-F238E27FC236}">
                <a16:creationId xmlns:a16="http://schemas.microsoft.com/office/drawing/2014/main" id="{F5FDBDA4-86E8-654B-AA6D-14F798175869}"/>
              </a:ext>
            </a:extLst>
          </p:cNvPr>
          <p:cNvPicPr>
            <a:picLocks noChangeAspect="1"/>
          </p:cNvPicPr>
          <p:nvPr/>
        </p:nvPicPr>
        <p:blipFill>
          <a:blip r:embed="rId3"/>
          <a:stretch>
            <a:fillRect/>
          </a:stretch>
        </p:blipFill>
        <p:spPr>
          <a:xfrm>
            <a:off x="5225740" y="1454240"/>
            <a:ext cx="2535544" cy="35080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43929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25;p23">
            <a:extLst>
              <a:ext uri="{FF2B5EF4-FFF2-40B4-BE49-F238E27FC236}">
                <a16:creationId xmlns:a16="http://schemas.microsoft.com/office/drawing/2014/main" id="{CB836174-9267-A4D1-BB62-254FE33524A6}"/>
              </a:ext>
            </a:extLst>
          </p:cNvPr>
          <p:cNvSpPr/>
          <p:nvPr/>
        </p:nvSpPr>
        <p:spPr>
          <a:xfrm>
            <a:off x="457200" y="2307288"/>
            <a:ext cx="8229600" cy="1079100"/>
          </a:xfrm>
          <a:prstGeom prst="rightArrow">
            <a:avLst>
              <a:gd name="adj1" fmla="val 50000"/>
              <a:gd name="adj2" fmla="val 50000"/>
            </a:avLst>
          </a:prstGeom>
          <a:solidFill>
            <a:schemeClr val="accent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26;p23">
            <a:extLst>
              <a:ext uri="{FF2B5EF4-FFF2-40B4-BE49-F238E27FC236}">
                <a16:creationId xmlns:a16="http://schemas.microsoft.com/office/drawing/2014/main" id="{5FDB4F06-6902-C38F-2C86-C65E2F5E63D4}"/>
              </a:ext>
            </a:extLst>
          </p:cNvPr>
          <p:cNvSpPr/>
          <p:nvPr/>
        </p:nvSpPr>
        <p:spPr>
          <a:xfrm>
            <a:off x="737700" y="2414201"/>
            <a:ext cx="865219" cy="865219"/>
          </a:xfrm>
          <a:prstGeom prst="ellipse">
            <a:avLst/>
          </a:prstGeom>
          <a:solidFill>
            <a:srgbClr val="5FD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429;p23">
            <a:extLst>
              <a:ext uri="{FF2B5EF4-FFF2-40B4-BE49-F238E27FC236}">
                <a16:creationId xmlns:a16="http://schemas.microsoft.com/office/drawing/2014/main" id="{0AB98DBD-0CC6-8191-A59E-F52AFBC6D4F0}"/>
              </a:ext>
            </a:extLst>
          </p:cNvPr>
          <p:cNvSpPr txBox="1"/>
          <p:nvPr/>
        </p:nvSpPr>
        <p:spPr>
          <a:xfrm>
            <a:off x="311700" y="3981160"/>
            <a:ext cx="1267522" cy="370248"/>
          </a:xfrm>
          <a:prstGeom prst="rect">
            <a:avLst/>
          </a:prstGeom>
          <a:noFill/>
          <a:ln>
            <a:noFill/>
          </a:ln>
        </p:spPr>
        <p:txBody>
          <a:bodyPr spcFirstLastPara="1" wrap="square" lIns="228600" tIns="228600" rIns="228600" bIns="228600" anchor="ctr" anchorCtr="0">
            <a:noAutofit/>
          </a:bodyPr>
          <a:lstStyle/>
          <a:p>
            <a:pPr marL="0" lvl="0" indent="0" algn="ctr" rtl="0">
              <a:spcBef>
                <a:spcPts val="0"/>
              </a:spcBef>
              <a:spcAft>
                <a:spcPts val="0"/>
              </a:spcAft>
              <a:buNone/>
            </a:pPr>
            <a:r>
              <a:rPr lang="en" sz="1600" b="1" dirty="0">
                <a:solidFill>
                  <a:srgbClr val="1A569C"/>
                </a:solidFill>
                <a:latin typeface="Fira Sans Extra Condensed"/>
                <a:ea typeface="Fira Sans Extra Condensed"/>
                <a:cs typeface="Fira Sans Extra Condensed"/>
                <a:sym typeface="Fira Sans Extra Condensed"/>
              </a:rPr>
              <a:t>Query 1</a:t>
            </a:r>
            <a:endParaRPr sz="1600" b="1" dirty="0">
              <a:solidFill>
                <a:srgbClr val="1A569C"/>
              </a:solidFill>
              <a:latin typeface="Fira Sans Extra Condensed"/>
              <a:ea typeface="Fira Sans Extra Condensed"/>
              <a:cs typeface="Fira Sans Extra Condensed"/>
              <a:sym typeface="Fira Sans Extra Condensed"/>
            </a:endParaRPr>
          </a:p>
        </p:txBody>
      </p:sp>
      <p:sp>
        <p:nvSpPr>
          <p:cNvPr id="10" name="Google Shape;433;p23">
            <a:extLst>
              <a:ext uri="{FF2B5EF4-FFF2-40B4-BE49-F238E27FC236}">
                <a16:creationId xmlns:a16="http://schemas.microsoft.com/office/drawing/2014/main" id="{376BF830-97E9-3638-6BC9-53D2D45BE6D4}"/>
              </a:ext>
            </a:extLst>
          </p:cNvPr>
          <p:cNvSpPr txBox="1"/>
          <p:nvPr/>
        </p:nvSpPr>
        <p:spPr>
          <a:xfrm>
            <a:off x="978477" y="1470018"/>
            <a:ext cx="2040900" cy="354760"/>
          </a:xfrm>
          <a:prstGeom prst="rect">
            <a:avLst/>
          </a:prstGeom>
          <a:noFill/>
          <a:ln>
            <a:noFill/>
          </a:ln>
        </p:spPr>
        <p:txBody>
          <a:bodyPr spcFirstLastPara="1" wrap="square" lIns="228600" tIns="228600" rIns="228600" bIns="228600" anchor="ctr" anchorCtr="0">
            <a:noAutofit/>
          </a:bodyPr>
          <a:lstStyle/>
          <a:p>
            <a:pPr marL="0" lvl="0" indent="0" algn="ctr" rtl="0">
              <a:spcBef>
                <a:spcPts val="0"/>
              </a:spcBef>
              <a:spcAft>
                <a:spcPts val="0"/>
              </a:spcAft>
              <a:buNone/>
            </a:pPr>
            <a:r>
              <a:rPr lang="en" sz="1600" b="1" dirty="0">
                <a:solidFill>
                  <a:srgbClr val="1A569C"/>
                </a:solidFill>
                <a:latin typeface="Fira Sans Extra Condensed"/>
                <a:ea typeface="Fira Sans Extra Condensed"/>
                <a:cs typeface="Fira Sans Extra Condensed"/>
                <a:sym typeface="Fira Sans Extra Condensed"/>
              </a:rPr>
              <a:t>Query 1 SQL</a:t>
            </a:r>
            <a:endParaRPr sz="1600" b="1" dirty="0">
              <a:solidFill>
                <a:srgbClr val="1A569C"/>
              </a:solidFill>
              <a:latin typeface="Fira Sans Extra Condensed"/>
              <a:ea typeface="Fira Sans Extra Condensed"/>
              <a:cs typeface="Fira Sans Extra Condensed"/>
              <a:sym typeface="Fira Sans Extra Condensed"/>
            </a:endParaRPr>
          </a:p>
        </p:txBody>
      </p:sp>
      <p:sp>
        <p:nvSpPr>
          <p:cNvPr id="11" name="Google Shape;434;p23">
            <a:extLst>
              <a:ext uri="{FF2B5EF4-FFF2-40B4-BE49-F238E27FC236}">
                <a16:creationId xmlns:a16="http://schemas.microsoft.com/office/drawing/2014/main" id="{CC8A3C47-3415-A42D-558A-F0A8F61F72CB}"/>
              </a:ext>
            </a:extLst>
          </p:cNvPr>
          <p:cNvSpPr txBox="1"/>
          <p:nvPr/>
        </p:nvSpPr>
        <p:spPr>
          <a:xfrm>
            <a:off x="5999616" y="1691735"/>
            <a:ext cx="2040900" cy="354760"/>
          </a:xfrm>
          <a:prstGeom prst="rect">
            <a:avLst/>
          </a:prstGeom>
          <a:noFill/>
          <a:ln>
            <a:noFill/>
          </a:ln>
        </p:spPr>
        <p:txBody>
          <a:bodyPr spcFirstLastPara="1" wrap="square" lIns="228600" tIns="228600" rIns="228600" bIns="228600" anchor="ctr" anchorCtr="0">
            <a:noAutofit/>
          </a:bodyPr>
          <a:lstStyle/>
          <a:p>
            <a:pPr marL="0" lvl="0" indent="0" algn="ctr" rtl="0">
              <a:spcBef>
                <a:spcPts val="0"/>
              </a:spcBef>
              <a:spcAft>
                <a:spcPts val="0"/>
              </a:spcAft>
              <a:buNone/>
            </a:pPr>
            <a:r>
              <a:rPr lang="en" sz="1600" b="1" dirty="0">
                <a:solidFill>
                  <a:schemeClr val="tx1"/>
                </a:solidFill>
                <a:latin typeface="Fira Sans Extra Condensed"/>
                <a:ea typeface="Fira Sans Extra Condensed"/>
                <a:cs typeface="Fira Sans Extra Condensed"/>
                <a:sym typeface="Fira Sans Extra Condensed"/>
              </a:rPr>
              <a:t>Query 3 SQL</a:t>
            </a:r>
            <a:endParaRPr sz="1600" b="1" dirty="0">
              <a:solidFill>
                <a:schemeClr val="tx1"/>
              </a:solidFill>
              <a:latin typeface="Fira Sans Extra Condensed"/>
              <a:ea typeface="Fira Sans Extra Condensed"/>
              <a:cs typeface="Fira Sans Extra Condensed"/>
              <a:sym typeface="Fira Sans Extra Condensed"/>
            </a:endParaRPr>
          </a:p>
        </p:txBody>
      </p:sp>
      <p:sp>
        <p:nvSpPr>
          <p:cNvPr id="22" name="Google Shape;426;p23">
            <a:extLst>
              <a:ext uri="{FF2B5EF4-FFF2-40B4-BE49-F238E27FC236}">
                <a16:creationId xmlns:a16="http://schemas.microsoft.com/office/drawing/2014/main" id="{A564BA28-0B60-0D8D-8F0E-FE68BAE881AD}"/>
              </a:ext>
            </a:extLst>
          </p:cNvPr>
          <p:cNvSpPr/>
          <p:nvPr/>
        </p:nvSpPr>
        <p:spPr>
          <a:xfrm>
            <a:off x="1828790" y="2414201"/>
            <a:ext cx="865219" cy="865219"/>
          </a:xfrm>
          <a:prstGeom prst="ellipse">
            <a:avLst/>
          </a:prstGeom>
          <a:solidFill>
            <a:srgbClr val="5FD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426;p23">
            <a:extLst>
              <a:ext uri="{FF2B5EF4-FFF2-40B4-BE49-F238E27FC236}">
                <a16:creationId xmlns:a16="http://schemas.microsoft.com/office/drawing/2014/main" id="{EB7041E7-4066-4C92-8860-0682B65404B0}"/>
              </a:ext>
            </a:extLst>
          </p:cNvPr>
          <p:cNvSpPr/>
          <p:nvPr/>
        </p:nvSpPr>
        <p:spPr>
          <a:xfrm>
            <a:off x="2919880" y="2421168"/>
            <a:ext cx="865219" cy="865219"/>
          </a:xfrm>
          <a:prstGeom prst="ellipse">
            <a:avLst/>
          </a:prstGeom>
          <a:solidFill>
            <a:srgbClr val="D55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426;p23">
            <a:extLst>
              <a:ext uri="{FF2B5EF4-FFF2-40B4-BE49-F238E27FC236}">
                <a16:creationId xmlns:a16="http://schemas.microsoft.com/office/drawing/2014/main" id="{E07D01A7-DD7B-38E4-54B9-43EC55F1E94B}"/>
              </a:ext>
            </a:extLst>
          </p:cNvPr>
          <p:cNvSpPr/>
          <p:nvPr/>
        </p:nvSpPr>
        <p:spPr>
          <a:xfrm>
            <a:off x="4017558" y="2421168"/>
            <a:ext cx="865219" cy="865219"/>
          </a:xfrm>
          <a:prstGeom prst="ellipse">
            <a:avLst/>
          </a:prstGeom>
          <a:solidFill>
            <a:srgbClr val="D55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426;p23">
            <a:extLst>
              <a:ext uri="{FF2B5EF4-FFF2-40B4-BE49-F238E27FC236}">
                <a16:creationId xmlns:a16="http://schemas.microsoft.com/office/drawing/2014/main" id="{E41F8ED7-3F6D-4378-5568-E924FAE49EF8}"/>
              </a:ext>
            </a:extLst>
          </p:cNvPr>
          <p:cNvSpPr/>
          <p:nvPr/>
        </p:nvSpPr>
        <p:spPr>
          <a:xfrm>
            <a:off x="5159840" y="2421168"/>
            <a:ext cx="865219" cy="865219"/>
          </a:xfrm>
          <a:prstGeom prst="ellipse">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426;p23">
            <a:extLst>
              <a:ext uri="{FF2B5EF4-FFF2-40B4-BE49-F238E27FC236}">
                <a16:creationId xmlns:a16="http://schemas.microsoft.com/office/drawing/2014/main" id="{BCFDDE24-B899-2CD4-6723-C64502AF3CB4}"/>
              </a:ext>
            </a:extLst>
          </p:cNvPr>
          <p:cNvSpPr/>
          <p:nvPr/>
        </p:nvSpPr>
        <p:spPr>
          <a:xfrm>
            <a:off x="6302122" y="2421168"/>
            <a:ext cx="865219" cy="865219"/>
          </a:xfrm>
          <a:prstGeom prst="ellipse">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CasellaDiTesto 27">
            <a:extLst>
              <a:ext uri="{FF2B5EF4-FFF2-40B4-BE49-F238E27FC236}">
                <a16:creationId xmlns:a16="http://schemas.microsoft.com/office/drawing/2014/main" id="{F3278A4F-C477-72AA-F0CE-9D93FBF2FBA5}"/>
              </a:ext>
            </a:extLst>
          </p:cNvPr>
          <p:cNvSpPr txBox="1"/>
          <p:nvPr/>
        </p:nvSpPr>
        <p:spPr>
          <a:xfrm>
            <a:off x="978477" y="2567246"/>
            <a:ext cx="262473" cy="559127"/>
          </a:xfrm>
          <a:prstGeom prst="rect">
            <a:avLst/>
          </a:prstGeom>
          <a:noFill/>
        </p:spPr>
        <p:txBody>
          <a:bodyPr wrap="square">
            <a:spAutoFit/>
          </a:bodyPr>
          <a:lstStyle/>
          <a:p>
            <a:pPr marL="0" lvl="0" indent="0" algn="r" rtl="0">
              <a:lnSpc>
                <a:spcPct val="115000"/>
              </a:lnSpc>
              <a:spcBef>
                <a:spcPts val="0"/>
              </a:spcBef>
              <a:spcAft>
                <a:spcPts val="0"/>
              </a:spcAft>
              <a:buNone/>
            </a:pPr>
            <a:r>
              <a:rPr lang="en" sz="2800" b="1" dirty="0">
                <a:solidFill>
                  <a:schemeClr val="accent5"/>
                </a:solidFill>
                <a:latin typeface="Fira Sans Extra Condensed"/>
                <a:ea typeface="Fira Sans Extra Condensed"/>
                <a:cs typeface="Fira Sans Extra Condensed"/>
                <a:sym typeface="Fira Sans Extra Condensed"/>
              </a:rPr>
              <a:t>1</a:t>
            </a:r>
            <a:endParaRPr lang="en" sz="1400" b="1" dirty="0">
              <a:solidFill>
                <a:schemeClr val="accent5"/>
              </a:solidFill>
              <a:latin typeface="Fira Sans Extra Condensed"/>
              <a:ea typeface="Fira Sans Extra Condensed"/>
              <a:cs typeface="Fira Sans Extra Condensed"/>
              <a:sym typeface="Fira Sans Extra Condensed"/>
            </a:endParaRPr>
          </a:p>
        </p:txBody>
      </p:sp>
      <p:sp>
        <p:nvSpPr>
          <p:cNvPr id="31" name="CasellaDiTesto 30">
            <a:extLst>
              <a:ext uri="{FF2B5EF4-FFF2-40B4-BE49-F238E27FC236}">
                <a16:creationId xmlns:a16="http://schemas.microsoft.com/office/drawing/2014/main" id="{72FF59FC-B165-5472-1085-C625FBDBEBFE}"/>
              </a:ext>
            </a:extLst>
          </p:cNvPr>
          <p:cNvSpPr txBox="1"/>
          <p:nvPr/>
        </p:nvSpPr>
        <p:spPr>
          <a:xfrm>
            <a:off x="2100175" y="2567244"/>
            <a:ext cx="262473" cy="559127"/>
          </a:xfrm>
          <a:prstGeom prst="rect">
            <a:avLst/>
          </a:prstGeom>
          <a:noFill/>
        </p:spPr>
        <p:txBody>
          <a:bodyPr wrap="square">
            <a:spAutoFit/>
          </a:bodyPr>
          <a:lstStyle/>
          <a:p>
            <a:pPr marL="0" lvl="0" indent="0" algn="r" rtl="0">
              <a:lnSpc>
                <a:spcPct val="115000"/>
              </a:lnSpc>
              <a:spcBef>
                <a:spcPts val="0"/>
              </a:spcBef>
              <a:spcAft>
                <a:spcPts val="0"/>
              </a:spcAft>
              <a:buNone/>
            </a:pPr>
            <a:r>
              <a:rPr lang="en" sz="2800" b="1" dirty="0">
                <a:solidFill>
                  <a:srgbClr val="1A569C"/>
                </a:solidFill>
                <a:latin typeface="Fira Sans Extra Condensed"/>
                <a:ea typeface="Fira Sans Extra Condensed"/>
                <a:cs typeface="Fira Sans Extra Condensed"/>
                <a:sym typeface="Fira Sans Extra Condensed"/>
              </a:rPr>
              <a:t>2</a:t>
            </a:r>
            <a:endParaRPr lang="en" sz="1400" b="1" dirty="0">
              <a:solidFill>
                <a:srgbClr val="1A569C"/>
              </a:solidFill>
              <a:latin typeface="Fira Sans Extra Condensed"/>
              <a:ea typeface="Fira Sans Extra Condensed"/>
              <a:cs typeface="Fira Sans Extra Condensed"/>
              <a:sym typeface="Fira Sans Extra Condensed"/>
            </a:endParaRPr>
          </a:p>
        </p:txBody>
      </p:sp>
      <p:sp>
        <p:nvSpPr>
          <p:cNvPr id="32" name="CasellaDiTesto 31">
            <a:extLst>
              <a:ext uri="{FF2B5EF4-FFF2-40B4-BE49-F238E27FC236}">
                <a16:creationId xmlns:a16="http://schemas.microsoft.com/office/drawing/2014/main" id="{B4909E4C-16A2-8024-1FFA-7A1656C757DB}"/>
              </a:ext>
            </a:extLst>
          </p:cNvPr>
          <p:cNvSpPr txBox="1"/>
          <p:nvPr/>
        </p:nvSpPr>
        <p:spPr>
          <a:xfrm>
            <a:off x="3191265" y="2567245"/>
            <a:ext cx="262473" cy="559127"/>
          </a:xfrm>
          <a:prstGeom prst="rect">
            <a:avLst/>
          </a:prstGeom>
          <a:noFill/>
        </p:spPr>
        <p:txBody>
          <a:bodyPr wrap="square">
            <a:spAutoFit/>
          </a:bodyPr>
          <a:lstStyle/>
          <a:p>
            <a:pPr marL="0" lvl="0" indent="0" algn="r" rtl="0">
              <a:lnSpc>
                <a:spcPct val="115000"/>
              </a:lnSpc>
              <a:spcBef>
                <a:spcPts val="0"/>
              </a:spcBef>
              <a:spcAft>
                <a:spcPts val="0"/>
              </a:spcAft>
              <a:buNone/>
            </a:pPr>
            <a:r>
              <a:rPr lang="en" sz="2800" b="1" dirty="0">
                <a:solidFill>
                  <a:schemeClr val="bg1"/>
                </a:solidFill>
                <a:latin typeface="Fira Sans Extra Condensed"/>
                <a:ea typeface="Fira Sans Extra Condensed"/>
                <a:cs typeface="Fira Sans Extra Condensed"/>
                <a:sym typeface="Fira Sans Extra Condensed"/>
              </a:rPr>
              <a:t>3</a:t>
            </a:r>
            <a:endParaRPr lang="en" sz="1400" b="1" dirty="0">
              <a:solidFill>
                <a:schemeClr val="bg1"/>
              </a:solidFill>
              <a:latin typeface="Fira Sans Extra Condensed"/>
              <a:ea typeface="Fira Sans Extra Condensed"/>
              <a:cs typeface="Fira Sans Extra Condensed"/>
              <a:sym typeface="Fira Sans Extra Condensed"/>
            </a:endParaRPr>
          </a:p>
        </p:txBody>
      </p:sp>
      <p:sp>
        <p:nvSpPr>
          <p:cNvPr id="33" name="CasellaDiTesto 32">
            <a:extLst>
              <a:ext uri="{FF2B5EF4-FFF2-40B4-BE49-F238E27FC236}">
                <a16:creationId xmlns:a16="http://schemas.microsoft.com/office/drawing/2014/main" id="{08850CE6-18C5-8985-06C7-554CB37296ED}"/>
              </a:ext>
            </a:extLst>
          </p:cNvPr>
          <p:cNvSpPr txBox="1"/>
          <p:nvPr/>
        </p:nvSpPr>
        <p:spPr>
          <a:xfrm>
            <a:off x="4282355" y="2567243"/>
            <a:ext cx="262473" cy="559127"/>
          </a:xfrm>
          <a:prstGeom prst="rect">
            <a:avLst/>
          </a:prstGeom>
          <a:noFill/>
        </p:spPr>
        <p:txBody>
          <a:bodyPr wrap="square">
            <a:spAutoFit/>
          </a:bodyPr>
          <a:lstStyle/>
          <a:p>
            <a:pPr marL="0" lvl="0" indent="0" algn="r" rtl="0">
              <a:lnSpc>
                <a:spcPct val="115000"/>
              </a:lnSpc>
              <a:spcBef>
                <a:spcPts val="0"/>
              </a:spcBef>
              <a:spcAft>
                <a:spcPts val="0"/>
              </a:spcAft>
              <a:buNone/>
            </a:pPr>
            <a:r>
              <a:rPr lang="en" sz="2800" b="1" dirty="0">
                <a:solidFill>
                  <a:schemeClr val="bg1"/>
                </a:solidFill>
                <a:latin typeface="Fira Sans Extra Condensed"/>
                <a:ea typeface="Fira Sans Extra Condensed"/>
                <a:cs typeface="Fira Sans Extra Condensed"/>
                <a:sym typeface="Fira Sans Extra Condensed"/>
              </a:rPr>
              <a:t>4</a:t>
            </a:r>
            <a:endParaRPr lang="en" sz="1400" b="1" dirty="0">
              <a:solidFill>
                <a:schemeClr val="bg1"/>
              </a:solidFill>
              <a:latin typeface="Fira Sans Extra Condensed"/>
              <a:ea typeface="Fira Sans Extra Condensed"/>
              <a:cs typeface="Fira Sans Extra Condensed"/>
              <a:sym typeface="Fira Sans Extra Condensed"/>
            </a:endParaRPr>
          </a:p>
        </p:txBody>
      </p:sp>
      <p:sp>
        <p:nvSpPr>
          <p:cNvPr id="34" name="CasellaDiTesto 33">
            <a:extLst>
              <a:ext uri="{FF2B5EF4-FFF2-40B4-BE49-F238E27FC236}">
                <a16:creationId xmlns:a16="http://schemas.microsoft.com/office/drawing/2014/main" id="{7B3C0322-C60F-EE6D-E9DE-9639E8C6759B}"/>
              </a:ext>
            </a:extLst>
          </p:cNvPr>
          <p:cNvSpPr txBox="1"/>
          <p:nvPr/>
        </p:nvSpPr>
        <p:spPr>
          <a:xfrm>
            <a:off x="5427931" y="2574213"/>
            <a:ext cx="262473" cy="559127"/>
          </a:xfrm>
          <a:prstGeom prst="rect">
            <a:avLst/>
          </a:prstGeom>
          <a:noFill/>
        </p:spPr>
        <p:txBody>
          <a:bodyPr wrap="square">
            <a:spAutoFit/>
          </a:bodyPr>
          <a:lstStyle/>
          <a:p>
            <a:pPr marL="0" lvl="0" indent="0" algn="r" rtl="0">
              <a:lnSpc>
                <a:spcPct val="115000"/>
              </a:lnSpc>
              <a:spcBef>
                <a:spcPts val="0"/>
              </a:spcBef>
              <a:spcAft>
                <a:spcPts val="0"/>
              </a:spcAft>
              <a:buNone/>
            </a:pPr>
            <a:r>
              <a:rPr lang="en" sz="2800" b="1" dirty="0">
                <a:solidFill>
                  <a:schemeClr val="tx1"/>
                </a:solidFill>
                <a:latin typeface="Fira Sans Extra Condensed"/>
                <a:ea typeface="Fira Sans Extra Condensed"/>
                <a:cs typeface="Fira Sans Extra Condensed"/>
                <a:sym typeface="Fira Sans Extra Condensed"/>
              </a:rPr>
              <a:t>5</a:t>
            </a:r>
            <a:endParaRPr lang="en" sz="1400" b="1" dirty="0">
              <a:solidFill>
                <a:schemeClr val="tx1"/>
              </a:solidFill>
              <a:latin typeface="Fira Sans Extra Condensed"/>
              <a:ea typeface="Fira Sans Extra Condensed"/>
              <a:cs typeface="Fira Sans Extra Condensed"/>
              <a:sym typeface="Fira Sans Extra Condensed"/>
            </a:endParaRPr>
          </a:p>
        </p:txBody>
      </p:sp>
      <p:sp>
        <p:nvSpPr>
          <p:cNvPr id="35" name="CasellaDiTesto 34">
            <a:extLst>
              <a:ext uri="{FF2B5EF4-FFF2-40B4-BE49-F238E27FC236}">
                <a16:creationId xmlns:a16="http://schemas.microsoft.com/office/drawing/2014/main" id="{6DB1C4A5-A982-738E-0C8C-54F9E89B36BB}"/>
              </a:ext>
            </a:extLst>
          </p:cNvPr>
          <p:cNvSpPr txBox="1"/>
          <p:nvPr/>
        </p:nvSpPr>
        <p:spPr>
          <a:xfrm>
            <a:off x="6586727" y="2567242"/>
            <a:ext cx="262473" cy="559127"/>
          </a:xfrm>
          <a:prstGeom prst="rect">
            <a:avLst/>
          </a:prstGeom>
          <a:noFill/>
        </p:spPr>
        <p:txBody>
          <a:bodyPr wrap="square">
            <a:spAutoFit/>
          </a:bodyPr>
          <a:lstStyle/>
          <a:p>
            <a:pPr marL="0" lvl="0" indent="0" algn="r" rtl="0">
              <a:lnSpc>
                <a:spcPct val="115000"/>
              </a:lnSpc>
              <a:spcBef>
                <a:spcPts val="0"/>
              </a:spcBef>
              <a:spcAft>
                <a:spcPts val="0"/>
              </a:spcAft>
              <a:buNone/>
            </a:pPr>
            <a:r>
              <a:rPr lang="en" sz="2800" b="1" dirty="0">
                <a:solidFill>
                  <a:schemeClr val="tx1"/>
                </a:solidFill>
                <a:latin typeface="Fira Sans Extra Condensed"/>
                <a:ea typeface="Fira Sans Extra Condensed"/>
                <a:cs typeface="Fira Sans Extra Condensed"/>
                <a:sym typeface="Fira Sans Extra Condensed"/>
              </a:rPr>
              <a:t>6</a:t>
            </a:r>
            <a:endParaRPr lang="en" sz="1400" b="1" dirty="0">
              <a:solidFill>
                <a:schemeClr val="tx1"/>
              </a:solidFill>
              <a:latin typeface="Fira Sans Extra Condensed"/>
              <a:ea typeface="Fira Sans Extra Condensed"/>
              <a:cs typeface="Fira Sans Extra Condensed"/>
              <a:sym typeface="Fira Sans Extra Condensed"/>
            </a:endParaRPr>
          </a:p>
        </p:txBody>
      </p:sp>
      <p:sp>
        <p:nvSpPr>
          <p:cNvPr id="36" name="Google Shape;429;p23">
            <a:extLst>
              <a:ext uri="{FF2B5EF4-FFF2-40B4-BE49-F238E27FC236}">
                <a16:creationId xmlns:a16="http://schemas.microsoft.com/office/drawing/2014/main" id="{9B2709A6-077B-FC57-3A6B-EC44B7BF0CB6}"/>
              </a:ext>
            </a:extLst>
          </p:cNvPr>
          <p:cNvSpPr txBox="1"/>
          <p:nvPr/>
        </p:nvSpPr>
        <p:spPr>
          <a:xfrm>
            <a:off x="5159840" y="3799198"/>
            <a:ext cx="1267522" cy="370248"/>
          </a:xfrm>
          <a:prstGeom prst="rect">
            <a:avLst/>
          </a:prstGeom>
          <a:noFill/>
          <a:ln>
            <a:noFill/>
          </a:ln>
        </p:spPr>
        <p:txBody>
          <a:bodyPr spcFirstLastPara="1" wrap="square" lIns="228600" tIns="228600" rIns="228600" bIns="228600" anchor="ctr" anchorCtr="0">
            <a:noAutofit/>
          </a:bodyPr>
          <a:lstStyle/>
          <a:p>
            <a:pPr marL="0" lvl="0" indent="0" algn="ctr" rtl="0">
              <a:spcBef>
                <a:spcPts val="0"/>
              </a:spcBef>
              <a:spcAft>
                <a:spcPts val="0"/>
              </a:spcAft>
              <a:buNone/>
            </a:pPr>
            <a:r>
              <a:rPr lang="en" sz="1600" b="1" dirty="0">
                <a:solidFill>
                  <a:schemeClr val="tx1"/>
                </a:solidFill>
                <a:latin typeface="Fira Sans Extra Condensed"/>
                <a:ea typeface="Fira Sans Extra Condensed"/>
                <a:cs typeface="Fira Sans Extra Condensed"/>
                <a:sym typeface="Fira Sans Extra Condensed"/>
              </a:rPr>
              <a:t>Query 3</a:t>
            </a:r>
            <a:endParaRPr sz="1600" b="1" dirty="0">
              <a:solidFill>
                <a:schemeClr val="tx1"/>
              </a:solidFill>
              <a:latin typeface="Fira Sans Extra Condensed"/>
              <a:ea typeface="Fira Sans Extra Condensed"/>
              <a:cs typeface="Fira Sans Extra Condensed"/>
              <a:sym typeface="Fira Sans Extra Condensed"/>
            </a:endParaRPr>
          </a:p>
        </p:txBody>
      </p:sp>
      <p:sp>
        <p:nvSpPr>
          <p:cNvPr id="38" name="Google Shape;433;p23">
            <a:extLst>
              <a:ext uri="{FF2B5EF4-FFF2-40B4-BE49-F238E27FC236}">
                <a16:creationId xmlns:a16="http://schemas.microsoft.com/office/drawing/2014/main" id="{35EB69E7-59A1-6EBC-5A89-D8DBC37A8574}"/>
              </a:ext>
            </a:extLst>
          </p:cNvPr>
          <p:cNvSpPr txBox="1"/>
          <p:nvPr/>
        </p:nvSpPr>
        <p:spPr>
          <a:xfrm>
            <a:off x="3810848" y="1569288"/>
            <a:ext cx="2040900" cy="285661"/>
          </a:xfrm>
          <a:prstGeom prst="rect">
            <a:avLst/>
          </a:prstGeom>
          <a:noFill/>
          <a:ln>
            <a:noFill/>
          </a:ln>
        </p:spPr>
        <p:txBody>
          <a:bodyPr spcFirstLastPara="1" wrap="square" lIns="228600" tIns="228600" rIns="228600" bIns="228600" anchor="ctr" anchorCtr="0">
            <a:noAutofit/>
          </a:bodyPr>
          <a:lstStyle/>
          <a:p>
            <a:pPr marL="0" lvl="0" indent="0" algn="ctr" rtl="0">
              <a:spcBef>
                <a:spcPts val="0"/>
              </a:spcBef>
              <a:spcAft>
                <a:spcPts val="0"/>
              </a:spcAft>
              <a:buNone/>
            </a:pPr>
            <a:r>
              <a:rPr lang="en" sz="1600" b="1" dirty="0">
                <a:solidFill>
                  <a:srgbClr val="C00000"/>
                </a:solidFill>
                <a:latin typeface="Fira Sans Extra Condensed"/>
                <a:ea typeface="Fira Sans Extra Condensed"/>
                <a:cs typeface="Fira Sans Extra Condensed"/>
                <a:sym typeface="Fira Sans Extra Condensed"/>
              </a:rPr>
              <a:t>Query 2 SQL</a:t>
            </a:r>
            <a:endParaRPr sz="1600" b="1" dirty="0">
              <a:solidFill>
                <a:srgbClr val="C00000"/>
              </a:solidFill>
              <a:latin typeface="Fira Sans Extra Condensed"/>
              <a:ea typeface="Fira Sans Extra Condensed"/>
              <a:cs typeface="Fira Sans Extra Condensed"/>
              <a:sym typeface="Fira Sans Extra Condensed"/>
            </a:endParaRPr>
          </a:p>
        </p:txBody>
      </p:sp>
      <p:sp>
        <p:nvSpPr>
          <p:cNvPr id="39" name="Google Shape;429;p23">
            <a:extLst>
              <a:ext uri="{FF2B5EF4-FFF2-40B4-BE49-F238E27FC236}">
                <a16:creationId xmlns:a16="http://schemas.microsoft.com/office/drawing/2014/main" id="{ACDB1B3E-B6B6-929A-E30F-8A48D98A1549}"/>
              </a:ext>
            </a:extLst>
          </p:cNvPr>
          <p:cNvSpPr txBox="1"/>
          <p:nvPr/>
        </p:nvSpPr>
        <p:spPr>
          <a:xfrm>
            <a:off x="2517577" y="4137580"/>
            <a:ext cx="1267522" cy="370248"/>
          </a:xfrm>
          <a:prstGeom prst="rect">
            <a:avLst/>
          </a:prstGeom>
          <a:noFill/>
          <a:ln>
            <a:noFill/>
          </a:ln>
        </p:spPr>
        <p:txBody>
          <a:bodyPr spcFirstLastPara="1" wrap="square" lIns="228600" tIns="228600" rIns="228600" bIns="228600" anchor="ctr" anchorCtr="0">
            <a:noAutofit/>
          </a:bodyPr>
          <a:lstStyle/>
          <a:p>
            <a:pPr marL="0" lvl="0" indent="0" algn="ctr" rtl="0">
              <a:spcBef>
                <a:spcPts val="0"/>
              </a:spcBef>
              <a:spcAft>
                <a:spcPts val="0"/>
              </a:spcAft>
              <a:buNone/>
            </a:pPr>
            <a:r>
              <a:rPr lang="en" sz="1600" b="1" dirty="0">
                <a:solidFill>
                  <a:srgbClr val="D55800"/>
                </a:solidFill>
                <a:latin typeface="Fira Sans Extra Condensed"/>
                <a:ea typeface="Fira Sans Extra Condensed"/>
                <a:cs typeface="Fira Sans Extra Condensed"/>
                <a:sym typeface="Fira Sans Extra Condensed"/>
              </a:rPr>
              <a:t>Query 2</a:t>
            </a:r>
            <a:endParaRPr sz="1600" b="1" dirty="0">
              <a:solidFill>
                <a:srgbClr val="D55800"/>
              </a:solidFill>
              <a:latin typeface="Fira Sans Extra Condensed"/>
              <a:ea typeface="Fira Sans Extra Condensed"/>
              <a:cs typeface="Fira Sans Extra Condensed"/>
              <a:sym typeface="Fira Sans Extra Condensed"/>
            </a:endParaRPr>
          </a:p>
        </p:txBody>
      </p:sp>
      <p:cxnSp>
        <p:nvCxnSpPr>
          <p:cNvPr id="40" name="Google Shape;215;p18">
            <a:extLst>
              <a:ext uri="{FF2B5EF4-FFF2-40B4-BE49-F238E27FC236}">
                <a16:creationId xmlns:a16="http://schemas.microsoft.com/office/drawing/2014/main" id="{AF9409D0-416E-2E07-DED0-CFA29F013BE8}"/>
              </a:ext>
            </a:extLst>
          </p:cNvPr>
          <p:cNvCxnSpPr>
            <a:cxnSpLocks/>
            <a:stCxn id="6" idx="4"/>
            <a:endCxn id="9" idx="0"/>
          </p:cNvCxnSpPr>
          <p:nvPr/>
        </p:nvCxnSpPr>
        <p:spPr>
          <a:xfrm rot="5400000">
            <a:off x="707016" y="3517866"/>
            <a:ext cx="701740" cy="224849"/>
          </a:xfrm>
          <a:prstGeom prst="bentConnector3">
            <a:avLst>
              <a:gd name="adj1" fmla="val 50000"/>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43" name="Google Shape;215;p18">
            <a:extLst>
              <a:ext uri="{FF2B5EF4-FFF2-40B4-BE49-F238E27FC236}">
                <a16:creationId xmlns:a16="http://schemas.microsoft.com/office/drawing/2014/main" id="{51514EC3-7904-0B86-9F0F-BC8D95DCA48C}"/>
              </a:ext>
            </a:extLst>
          </p:cNvPr>
          <p:cNvCxnSpPr>
            <a:cxnSpLocks/>
            <a:stCxn id="10" idx="2"/>
            <a:endCxn id="22" idx="0"/>
          </p:cNvCxnSpPr>
          <p:nvPr/>
        </p:nvCxnSpPr>
        <p:spPr>
          <a:xfrm rot="16200000" flipH="1">
            <a:off x="1835452" y="1988252"/>
            <a:ext cx="589423" cy="262473"/>
          </a:xfrm>
          <a:prstGeom prst="bentConnector3">
            <a:avLst>
              <a:gd name="adj1" fmla="val 50000"/>
            </a:avLst>
          </a:prstGeom>
          <a:ln>
            <a:solidFill>
              <a:srgbClr val="5FD0DB"/>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50" name="Google Shape;215;p18">
            <a:extLst>
              <a:ext uri="{FF2B5EF4-FFF2-40B4-BE49-F238E27FC236}">
                <a16:creationId xmlns:a16="http://schemas.microsoft.com/office/drawing/2014/main" id="{5BAD91F8-623F-15E9-B8E7-7BE09BFE80FD}"/>
              </a:ext>
            </a:extLst>
          </p:cNvPr>
          <p:cNvCxnSpPr>
            <a:cxnSpLocks/>
            <a:stCxn id="23" idx="4"/>
            <a:endCxn id="39" idx="0"/>
          </p:cNvCxnSpPr>
          <p:nvPr/>
        </p:nvCxnSpPr>
        <p:spPr>
          <a:xfrm rot="5400000">
            <a:off x="2826318" y="3611407"/>
            <a:ext cx="851193" cy="201152"/>
          </a:xfrm>
          <a:prstGeom prst="bentConnector3">
            <a:avLst>
              <a:gd name="adj1" fmla="val 50000"/>
            </a:avLst>
          </a:prstGeom>
          <a:ln>
            <a:solidFill>
              <a:srgbClr val="C00000"/>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54" name="Google Shape;215;p18">
            <a:extLst>
              <a:ext uri="{FF2B5EF4-FFF2-40B4-BE49-F238E27FC236}">
                <a16:creationId xmlns:a16="http://schemas.microsoft.com/office/drawing/2014/main" id="{7C871E20-4762-A937-DACD-DB2BE418BE15}"/>
              </a:ext>
            </a:extLst>
          </p:cNvPr>
          <p:cNvCxnSpPr>
            <a:cxnSpLocks/>
            <a:stCxn id="38" idx="2"/>
            <a:endCxn id="24" idx="0"/>
          </p:cNvCxnSpPr>
          <p:nvPr/>
        </p:nvCxnSpPr>
        <p:spPr>
          <a:xfrm rot="5400000">
            <a:off x="4357624" y="1947493"/>
            <a:ext cx="566219" cy="381130"/>
          </a:xfrm>
          <a:prstGeom prst="bentConnector3">
            <a:avLst>
              <a:gd name="adj1" fmla="val 50000"/>
            </a:avLst>
          </a:prstGeom>
          <a:ln>
            <a:solidFill>
              <a:srgbClr val="D55800"/>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58" name="Google Shape;215;p18">
            <a:extLst>
              <a:ext uri="{FF2B5EF4-FFF2-40B4-BE49-F238E27FC236}">
                <a16:creationId xmlns:a16="http://schemas.microsoft.com/office/drawing/2014/main" id="{66CC2D41-F6F2-A1F0-876F-B155DE1FA86C}"/>
              </a:ext>
            </a:extLst>
          </p:cNvPr>
          <p:cNvCxnSpPr>
            <a:cxnSpLocks/>
            <a:stCxn id="25" idx="4"/>
            <a:endCxn id="36" idx="0"/>
          </p:cNvCxnSpPr>
          <p:nvPr/>
        </p:nvCxnSpPr>
        <p:spPr>
          <a:xfrm rot="16200000" flipH="1">
            <a:off x="5436620" y="3442216"/>
            <a:ext cx="512811" cy="201151"/>
          </a:xfrm>
          <a:prstGeom prst="bentConnector3">
            <a:avLst>
              <a:gd name="adj1" fmla="val 50000"/>
            </a:avLst>
          </a:prstGeom>
          <a:ln>
            <a:solidFill>
              <a:schemeClr val="tx1"/>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61" name="Google Shape;215;p18">
            <a:extLst>
              <a:ext uri="{FF2B5EF4-FFF2-40B4-BE49-F238E27FC236}">
                <a16:creationId xmlns:a16="http://schemas.microsoft.com/office/drawing/2014/main" id="{8AF6E983-E99C-4647-47DB-1B0658804B6C}"/>
              </a:ext>
            </a:extLst>
          </p:cNvPr>
          <p:cNvCxnSpPr>
            <a:cxnSpLocks/>
            <a:stCxn id="11" idx="2"/>
            <a:endCxn id="26" idx="0"/>
          </p:cNvCxnSpPr>
          <p:nvPr/>
        </p:nvCxnSpPr>
        <p:spPr>
          <a:xfrm rot="5400000">
            <a:off x="6690063" y="2091164"/>
            <a:ext cx="374673" cy="285334"/>
          </a:xfrm>
          <a:prstGeom prst="bentConnector3">
            <a:avLst>
              <a:gd name="adj1" fmla="val 50000"/>
            </a:avLst>
          </a:prstGeom>
          <a:ln>
            <a:solidFill>
              <a:schemeClr val="tx1"/>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65" name="Google Shape;1485;p42">
            <a:extLst>
              <a:ext uri="{FF2B5EF4-FFF2-40B4-BE49-F238E27FC236}">
                <a16:creationId xmlns:a16="http://schemas.microsoft.com/office/drawing/2014/main" id="{37A74A60-7227-EA8B-E498-1DF87E15594D}"/>
              </a:ext>
            </a:extLst>
          </p:cNvPr>
          <p:cNvSpPr/>
          <p:nvPr/>
        </p:nvSpPr>
        <p:spPr>
          <a:xfrm>
            <a:off x="457200" y="385077"/>
            <a:ext cx="8229600" cy="600036"/>
          </a:xfrm>
          <a:prstGeom prst="roundRect">
            <a:avLst>
              <a:gd name="adj" fmla="val 50000"/>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09;p42">
            <a:extLst>
              <a:ext uri="{FF2B5EF4-FFF2-40B4-BE49-F238E27FC236}">
                <a16:creationId xmlns:a16="http://schemas.microsoft.com/office/drawing/2014/main" id="{59760F89-C62C-B32A-D505-000022B78161}"/>
              </a:ext>
            </a:extLst>
          </p:cNvPr>
          <p:cNvSpPr txBox="1"/>
          <p:nvPr/>
        </p:nvSpPr>
        <p:spPr>
          <a:xfrm>
            <a:off x="587298" y="457688"/>
            <a:ext cx="7999141" cy="47647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lt1"/>
                </a:solidFill>
                <a:latin typeface="Fira Sans Extra Condensed"/>
                <a:ea typeface="Fira Sans Extra Condensed"/>
                <a:cs typeface="Fira Sans Extra Condensed"/>
                <a:sym typeface="Fira Sans Extra Condensed"/>
              </a:rPr>
              <a:t>Query</a:t>
            </a:r>
            <a:endParaRPr sz="3200" b="1" dirty="0">
              <a:solidFill>
                <a:schemeClr val="lt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361916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6029E2C-0AD9-987E-3859-29D134615F9B}"/>
              </a:ext>
            </a:extLst>
          </p:cNvPr>
          <p:cNvSpPr>
            <a:spLocks noGrp="1"/>
          </p:cNvSpPr>
          <p:nvPr>
            <p:ph type="body" idx="1"/>
          </p:nvPr>
        </p:nvSpPr>
        <p:spPr>
          <a:xfrm>
            <a:off x="311700" y="1259312"/>
            <a:ext cx="8520600" cy="3416400"/>
          </a:xfrm>
        </p:spPr>
        <p:txBody>
          <a:bodyPr/>
          <a:lstStyle/>
          <a:p>
            <a:pPr marL="114300" indent="0" algn="just">
              <a:buNone/>
            </a:pPr>
            <a:r>
              <a:rPr lang="it-IT" sz="1800" b="0" i="1" dirty="0">
                <a:effectLst/>
                <a:latin typeface="Linux Libertine"/>
                <a:ea typeface="Calibri" panose="020F0502020204030204" pitchFamily="34" charset="0"/>
              </a:rPr>
              <a:t>Per ogni giorno, per ogni </a:t>
            </a:r>
            <a:r>
              <a:rPr lang="it-IT" sz="1800" b="0" i="1" dirty="0" err="1">
                <a:effectLst/>
                <a:latin typeface="Linux Libertine"/>
                <a:ea typeface="Calibri" panose="020F0502020204030204" pitchFamily="34" charset="0"/>
              </a:rPr>
              <a:t>vault</a:t>
            </a:r>
            <a:r>
              <a:rPr lang="it-IT" sz="1800" b="0" i="1" dirty="0">
                <a:effectLst/>
                <a:latin typeface="Linux Libertine"/>
                <a:ea typeface="Calibri" panose="020F0502020204030204" pitchFamily="34" charset="0"/>
              </a:rPr>
              <a:t> (si faccia riferimento al campo </a:t>
            </a:r>
            <a:r>
              <a:rPr lang="it-IT" sz="1800" b="0" i="1" dirty="0" err="1">
                <a:effectLst/>
                <a:latin typeface="Linux Libertine"/>
                <a:ea typeface="Calibri" panose="020F0502020204030204" pitchFamily="34" charset="0"/>
              </a:rPr>
              <a:t>vault</a:t>
            </a:r>
            <a:r>
              <a:rPr lang="it-IT" sz="1800" b="0" i="1" dirty="0">
                <a:effectLst/>
                <a:latin typeface="Linux Libertine"/>
                <a:ea typeface="Calibri" panose="020F0502020204030204" pitchFamily="34" charset="0"/>
              </a:rPr>
              <a:t> id), calcolare il numero totale di fallimenti. Determinare la lista di </a:t>
            </a:r>
            <a:r>
              <a:rPr lang="it-IT" sz="1800" b="0" i="1" dirty="0" err="1">
                <a:effectLst/>
                <a:latin typeface="Linux Libertine"/>
                <a:ea typeface="Calibri" panose="020F0502020204030204" pitchFamily="34" charset="0"/>
              </a:rPr>
              <a:t>vault</a:t>
            </a:r>
            <a:r>
              <a:rPr lang="it-IT" sz="1800" b="0" i="1" dirty="0">
                <a:effectLst/>
                <a:latin typeface="Linux Libertine"/>
                <a:ea typeface="Calibri" panose="020F0502020204030204" pitchFamily="34" charset="0"/>
              </a:rPr>
              <a:t> che hanno subito esattamente 4, 3 e 2 fallimenti.</a:t>
            </a:r>
            <a:endParaRPr lang="it-IT" sz="1800" b="1" dirty="0">
              <a:effectLst/>
              <a:latin typeface="Linux Libertine"/>
              <a:ea typeface="Calibri" panose="020F0502020204030204" pitchFamily="34" charset="0"/>
            </a:endParaRPr>
          </a:p>
          <a:p>
            <a:endParaRPr lang="it-IT" dirty="0"/>
          </a:p>
        </p:txBody>
      </p:sp>
      <p:sp>
        <p:nvSpPr>
          <p:cNvPr id="14" name="Google Shape;1485;p42">
            <a:extLst>
              <a:ext uri="{FF2B5EF4-FFF2-40B4-BE49-F238E27FC236}">
                <a16:creationId xmlns:a16="http://schemas.microsoft.com/office/drawing/2014/main" id="{644CB55D-9A73-3FBF-2CE0-4F5AD6FB6FCD}"/>
              </a:ext>
            </a:extLst>
          </p:cNvPr>
          <p:cNvSpPr/>
          <p:nvPr/>
        </p:nvSpPr>
        <p:spPr>
          <a:xfrm>
            <a:off x="504100" y="467788"/>
            <a:ext cx="4114800" cy="692122"/>
          </a:xfrm>
          <a:prstGeom prst="roundRect">
            <a:avLst>
              <a:gd name="adj" fmla="val 50000"/>
            </a:avLst>
          </a:prstGeom>
          <a:solidFill>
            <a:srgbClr val="5FD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09;p42">
            <a:extLst>
              <a:ext uri="{FF2B5EF4-FFF2-40B4-BE49-F238E27FC236}">
                <a16:creationId xmlns:a16="http://schemas.microsoft.com/office/drawing/2014/main" id="{4576D56E-12D0-9164-F6E1-7198C35DAA6B}"/>
              </a:ext>
            </a:extLst>
          </p:cNvPr>
          <p:cNvSpPr txBox="1"/>
          <p:nvPr/>
        </p:nvSpPr>
        <p:spPr>
          <a:xfrm>
            <a:off x="587299" y="457688"/>
            <a:ext cx="3865756" cy="69212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rgbClr val="0070C0"/>
                </a:solidFill>
                <a:latin typeface="Fira Sans Extra Condensed"/>
                <a:ea typeface="Fira Sans Extra Condensed"/>
                <a:cs typeface="Fira Sans Extra Condensed"/>
                <a:sym typeface="Fira Sans Extra Condensed"/>
              </a:rPr>
              <a:t>Query 1</a:t>
            </a:r>
            <a:endParaRPr sz="1600" b="1" dirty="0">
              <a:solidFill>
                <a:srgbClr val="0070C0"/>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3429960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descr="Immagine che contiene testo, schermata, Carattere&#10;&#10;Descrizione generata automaticamente">
            <a:extLst>
              <a:ext uri="{FF2B5EF4-FFF2-40B4-BE49-F238E27FC236}">
                <a16:creationId xmlns:a16="http://schemas.microsoft.com/office/drawing/2014/main" id="{4CB497DD-5E5D-641B-238E-0FBE762B7068}"/>
              </a:ext>
            </a:extLst>
          </p:cNvPr>
          <p:cNvPicPr>
            <a:picLocks noChangeAspect="1"/>
          </p:cNvPicPr>
          <p:nvPr/>
        </p:nvPicPr>
        <p:blipFill>
          <a:blip r:embed="rId2"/>
          <a:stretch>
            <a:fillRect/>
          </a:stretch>
        </p:blipFill>
        <p:spPr>
          <a:xfrm>
            <a:off x="3865491" y="265017"/>
            <a:ext cx="4966809" cy="4613466"/>
          </a:xfrm>
          <a:prstGeom prst="rect">
            <a:avLst/>
          </a:prstGeom>
          <a:ln w="76200">
            <a:solidFill>
              <a:srgbClr val="5FD0DB"/>
            </a:solidFill>
          </a:ln>
        </p:spPr>
      </p:pic>
      <p:cxnSp>
        <p:nvCxnSpPr>
          <p:cNvPr id="16" name="Google Shape;215;p18">
            <a:extLst>
              <a:ext uri="{FF2B5EF4-FFF2-40B4-BE49-F238E27FC236}">
                <a16:creationId xmlns:a16="http://schemas.microsoft.com/office/drawing/2014/main" id="{31017303-47F4-931A-B60F-8AE6BB2D1F5A}"/>
              </a:ext>
            </a:extLst>
          </p:cNvPr>
          <p:cNvCxnSpPr>
            <a:cxnSpLocks/>
            <a:endCxn id="20" idx="6"/>
          </p:cNvCxnSpPr>
          <p:nvPr/>
        </p:nvCxnSpPr>
        <p:spPr>
          <a:xfrm rot="10800000" flipV="1">
            <a:off x="2327719" y="1045504"/>
            <a:ext cx="1592621" cy="1277235"/>
          </a:xfrm>
          <a:prstGeom prst="bentConnector3">
            <a:avLst>
              <a:gd name="adj1" fmla="val 50000"/>
            </a:avLst>
          </a:prstGeom>
          <a:noFill/>
          <a:ln w="9525" cap="flat" cmpd="sng">
            <a:solidFill>
              <a:schemeClr val="accent1"/>
            </a:solidFill>
            <a:prstDash val="solid"/>
            <a:round/>
            <a:headEnd type="none" w="med" len="med"/>
            <a:tailEnd type="none" w="med" len="med"/>
          </a:ln>
        </p:spPr>
      </p:cxnSp>
      <p:sp>
        <p:nvSpPr>
          <p:cNvPr id="22" name="Google Shape;244;p18">
            <a:extLst>
              <a:ext uri="{FF2B5EF4-FFF2-40B4-BE49-F238E27FC236}">
                <a16:creationId xmlns:a16="http://schemas.microsoft.com/office/drawing/2014/main" id="{8C03531A-DD15-5623-C7BD-44F78FF6DA44}"/>
              </a:ext>
            </a:extLst>
          </p:cNvPr>
          <p:cNvSpPr txBox="1"/>
          <p:nvPr/>
        </p:nvSpPr>
        <p:spPr>
          <a:xfrm>
            <a:off x="177927" y="2090701"/>
            <a:ext cx="1493867" cy="805592"/>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dirty="0">
                <a:latin typeface="Roboto"/>
                <a:ea typeface="Roboto"/>
                <a:cs typeface="Roboto"/>
                <a:sym typeface="Roboto"/>
              </a:rPr>
              <a:t>Funzione per aggiungere una colonna con data formattata</a:t>
            </a:r>
            <a:endParaRPr sz="1200" dirty="0">
              <a:latin typeface="Roboto"/>
              <a:ea typeface="Roboto"/>
              <a:cs typeface="Roboto"/>
              <a:sym typeface="Roboto"/>
            </a:endParaRPr>
          </a:p>
        </p:txBody>
      </p:sp>
      <p:grpSp>
        <p:nvGrpSpPr>
          <p:cNvPr id="51" name="Gruppo 50">
            <a:extLst>
              <a:ext uri="{FF2B5EF4-FFF2-40B4-BE49-F238E27FC236}">
                <a16:creationId xmlns:a16="http://schemas.microsoft.com/office/drawing/2014/main" id="{F27BDA79-AEA5-F234-EF84-B81803A1872B}"/>
              </a:ext>
            </a:extLst>
          </p:cNvPr>
          <p:cNvGrpSpPr/>
          <p:nvPr/>
        </p:nvGrpSpPr>
        <p:grpSpPr>
          <a:xfrm>
            <a:off x="1733418" y="2025590"/>
            <a:ext cx="594300" cy="594300"/>
            <a:chOff x="1715700" y="1553951"/>
            <a:chExt cx="594300" cy="594300"/>
          </a:xfrm>
        </p:grpSpPr>
        <p:sp>
          <p:nvSpPr>
            <p:cNvPr id="20" name="Google Shape;216;p18">
              <a:extLst>
                <a:ext uri="{FF2B5EF4-FFF2-40B4-BE49-F238E27FC236}">
                  <a16:creationId xmlns:a16="http://schemas.microsoft.com/office/drawing/2014/main" id="{AF4F849F-A58F-29CA-BA5F-A7C462671588}"/>
                </a:ext>
              </a:extLst>
            </p:cNvPr>
            <p:cNvSpPr/>
            <p:nvPr/>
          </p:nvSpPr>
          <p:spPr>
            <a:xfrm>
              <a:off x="1715700" y="1553951"/>
              <a:ext cx="594300" cy="59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607;p27">
              <a:extLst>
                <a:ext uri="{FF2B5EF4-FFF2-40B4-BE49-F238E27FC236}">
                  <a16:creationId xmlns:a16="http://schemas.microsoft.com/office/drawing/2014/main" id="{DCB3AE2D-78FF-B6D5-28E0-4CB31B24CD68}"/>
                </a:ext>
              </a:extLst>
            </p:cNvPr>
            <p:cNvGrpSpPr/>
            <p:nvPr/>
          </p:nvGrpSpPr>
          <p:grpSpPr>
            <a:xfrm>
              <a:off x="1853381" y="1680343"/>
              <a:ext cx="374610" cy="341515"/>
              <a:chOff x="946175" y="3253275"/>
              <a:chExt cx="298550" cy="296150"/>
            </a:xfrm>
          </p:grpSpPr>
          <p:sp>
            <p:nvSpPr>
              <p:cNvPr id="29" name="Google Shape;608;p27">
                <a:extLst>
                  <a:ext uri="{FF2B5EF4-FFF2-40B4-BE49-F238E27FC236}">
                    <a16:creationId xmlns:a16="http://schemas.microsoft.com/office/drawing/2014/main" id="{25DB8833-E9F8-2B74-EA91-0F3C3D824A7E}"/>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09;p27">
                <a:extLst>
                  <a:ext uri="{FF2B5EF4-FFF2-40B4-BE49-F238E27FC236}">
                    <a16:creationId xmlns:a16="http://schemas.microsoft.com/office/drawing/2014/main" id="{F882926E-6F2F-7388-3519-C8FAA584ED52}"/>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10;p27">
                <a:extLst>
                  <a:ext uri="{FF2B5EF4-FFF2-40B4-BE49-F238E27FC236}">
                    <a16:creationId xmlns:a16="http://schemas.microsoft.com/office/drawing/2014/main" id="{68159544-5264-AC52-2629-C671176995CB}"/>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11;p27">
                <a:extLst>
                  <a:ext uri="{FF2B5EF4-FFF2-40B4-BE49-F238E27FC236}">
                    <a16:creationId xmlns:a16="http://schemas.microsoft.com/office/drawing/2014/main" id="{D16759D5-ADB0-B6C6-888E-7BED007DCFA9}"/>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612;p27">
                <a:extLst>
                  <a:ext uri="{FF2B5EF4-FFF2-40B4-BE49-F238E27FC236}">
                    <a16:creationId xmlns:a16="http://schemas.microsoft.com/office/drawing/2014/main" id="{2F0BE6D7-182A-8001-BC96-E500E1D569B8}"/>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 name="Google Shape;1370;p39">
            <a:extLst>
              <a:ext uri="{FF2B5EF4-FFF2-40B4-BE49-F238E27FC236}">
                <a16:creationId xmlns:a16="http://schemas.microsoft.com/office/drawing/2014/main" id="{61084A4D-4DAE-6236-BEE9-5D83EB2A2D1F}"/>
              </a:ext>
            </a:extLst>
          </p:cNvPr>
          <p:cNvSpPr txBox="1"/>
          <p:nvPr/>
        </p:nvSpPr>
        <p:spPr>
          <a:xfrm>
            <a:off x="-18106" y="1851566"/>
            <a:ext cx="1689900" cy="224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t-IT" sz="1600" b="1" dirty="0">
                <a:latin typeface="Fira Sans Extra Condensed"/>
                <a:ea typeface="Fira Sans Extra Condensed"/>
                <a:cs typeface="Fira Sans Extra Condensed"/>
                <a:sym typeface="Fira Sans Extra Condensed"/>
              </a:rPr>
              <a:t>f</a:t>
            </a:r>
            <a:r>
              <a:rPr lang="en" sz="1600" b="1" dirty="0">
                <a:latin typeface="Fira Sans Extra Condensed"/>
                <a:ea typeface="Fira Sans Extra Condensed"/>
                <a:cs typeface="Fira Sans Extra Condensed"/>
                <a:sym typeface="Fira Sans Extra Condensed"/>
              </a:rPr>
              <a:t>ormat_date</a:t>
            </a:r>
            <a:endParaRPr sz="1600" b="1" dirty="0">
              <a:latin typeface="Fira Sans Extra Condensed"/>
              <a:ea typeface="Fira Sans Extra Condensed"/>
              <a:cs typeface="Fira Sans Extra Condensed"/>
              <a:sym typeface="Fira Sans Extra Condensed"/>
            </a:endParaRPr>
          </a:p>
        </p:txBody>
      </p:sp>
      <p:cxnSp>
        <p:nvCxnSpPr>
          <p:cNvPr id="37" name="Google Shape;215;p18">
            <a:extLst>
              <a:ext uri="{FF2B5EF4-FFF2-40B4-BE49-F238E27FC236}">
                <a16:creationId xmlns:a16="http://schemas.microsoft.com/office/drawing/2014/main" id="{3BB9AB15-85DD-CBD7-B556-67D806953DF5}"/>
              </a:ext>
            </a:extLst>
          </p:cNvPr>
          <p:cNvCxnSpPr>
            <a:cxnSpLocks/>
          </p:cNvCxnSpPr>
          <p:nvPr/>
        </p:nvCxnSpPr>
        <p:spPr>
          <a:xfrm rot="10800000" flipV="1">
            <a:off x="2483008" y="3553522"/>
            <a:ext cx="1437329" cy="431180"/>
          </a:xfrm>
          <a:prstGeom prst="bentConnector3">
            <a:avLst>
              <a:gd name="adj1" fmla="val 50000"/>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grpSp>
        <p:nvGrpSpPr>
          <p:cNvPr id="52" name="Gruppo 51">
            <a:extLst>
              <a:ext uri="{FF2B5EF4-FFF2-40B4-BE49-F238E27FC236}">
                <a16:creationId xmlns:a16="http://schemas.microsoft.com/office/drawing/2014/main" id="{BAC29D76-1551-47B3-130A-2F363B8BB642}"/>
              </a:ext>
            </a:extLst>
          </p:cNvPr>
          <p:cNvGrpSpPr/>
          <p:nvPr/>
        </p:nvGrpSpPr>
        <p:grpSpPr>
          <a:xfrm>
            <a:off x="1963141" y="3688887"/>
            <a:ext cx="594300" cy="594300"/>
            <a:chOff x="1963141" y="3688887"/>
            <a:chExt cx="594300" cy="594300"/>
          </a:xfrm>
        </p:grpSpPr>
        <p:sp>
          <p:nvSpPr>
            <p:cNvPr id="39" name="Google Shape;216;p18">
              <a:extLst>
                <a:ext uri="{FF2B5EF4-FFF2-40B4-BE49-F238E27FC236}">
                  <a16:creationId xmlns:a16="http://schemas.microsoft.com/office/drawing/2014/main" id="{629E8890-2AC5-983F-ED1D-B5788C6281F8}"/>
                </a:ext>
              </a:extLst>
            </p:cNvPr>
            <p:cNvSpPr/>
            <p:nvPr/>
          </p:nvSpPr>
          <p:spPr>
            <a:xfrm>
              <a:off x="1963141" y="3688887"/>
              <a:ext cx="594300" cy="594300"/>
            </a:xfrm>
            <a:prstGeom prst="ellipse">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607;p27">
              <a:extLst>
                <a:ext uri="{FF2B5EF4-FFF2-40B4-BE49-F238E27FC236}">
                  <a16:creationId xmlns:a16="http://schemas.microsoft.com/office/drawing/2014/main" id="{CB730F5D-3FB3-87C2-C88B-89A1A0DFC239}"/>
                </a:ext>
              </a:extLst>
            </p:cNvPr>
            <p:cNvGrpSpPr/>
            <p:nvPr/>
          </p:nvGrpSpPr>
          <p:grpSpPr>
            <a:xfrm>
              <a:off x="2118149" y="3819688"/>
              <a:ext cx="374610" cy="341515"/>
              <a:chOff x="946175" y="3253275"/>
              <a:chExt cx="298550" cy="296150"/>
            </a:xfrm>
          </p:grpSpPr>
          <p:sp>
            <p:nvSpPr>
              <p:cNvPr id="42" name="Google Shape;608;p27">
                <a:extLst>
                  <a:ext uri="{FF2B5EF4-FFF2-40B4-BE49-F238E27FC236}">
                    <a16:creationId xmlns:a16="http://schemas.microsoft.com/office/drawing/2014/main" id="{0DF21E22-3A46-C2F9-410B-31432EF0F5FC}"/>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09;p27">
                <a:extLst>
                  <a:ext uri="{FF2B5EF4-FFF2-40B4-BE49-F238E27FC236}">
                    <a16:creationId xmlns:a16="http://schemas.microsoft.com/office/drawing/2014/main" id="{19A6AF6E-85FF-AC2E-18F5-316AC883923D}"/>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10;p27">
                <a:extLst>
                  <a:ext uri="{FF2B5EF4-FFF2-40B4-BE49-F238E27FC236}">
                    <a16:creationId xmlns:a16="http://schemas.microsoft.com/office/drawing/2014/main" id="{CF87F7DA-2325-B3F3-342E-8595086BF0B7}"/>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11;p27">
                <a:extLst>
                  <a:ext uri="{FF2B5EF4-FFF2-40B4-BE49-F238E27FC236}">
                    <a16:creationId xmlns:a16="http://schemas.microsoft.com/office/drawing/2014/main" id="{D2D646CB-7D21-E813-53EC-95E869A9B688}"/>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612;p27">
                <a:extLst>
                  <a:ext uri="{FF2B5EF4-FFF2-40B4-BE49-F238E27FC236}">
                    <a16:creationId xmlns:a16="http://schemas.microsoft.com/office/drawing/2014/main" id="{9E7EE152-E995-AAD9-DADD-AE5F92E0CEC6}"/>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9" name="Google Shape;1370;p39">
            <a:extLst>
              <a:ext uri="{FF2B5EF4-FFF2-40B4-BE49-F238E27FC236}">
                <a16:creationId xmlns:a16="http://schemas.microsoft.com/office/drawing/2014/main" id="{7B255EAE-E679-691D-8B2F-E9BBEFFE03BD}"/>
              </a:ext>
            </a:extLst>
          </p:cNvPr>
          <p:cNvSpPr txBox="1"/>
          <p:nvPr/>
        </p:nvSpPr>
        <p:spPr>
          <a:xfrm>
            <a:off x="243566" y="3634859"/>
            <a:ext cx="1689900" cy="224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t-IT" sz="1600" b="1" dirty="0">
                <a:latin typeface="Fira Sans Extra Condensed"/>
                <a:ea typeface="Fira Sans Extra Condensed"/>
                <a:cs typeface="Fira Sans Extra Condensed"/>
                <a:sym typeface="Fira Sans Extra Condensed"/>
              </a:rPr>
              <a:t>filter</a:t>
            </a:r>
            <a:endParaRPr sz="1600" b="1" dirty="0">
              <a:latin typeface="Fira Sans Extra Condensed"/>
              <a:ea typeface="Fira Sans Extra Condensed"/>
              <a:cs typeface="Fira Sans Extra Condensed"/>
              <a:sym typeface="Fira Sans Extra Condensed"/>
            </a:endParaRPr>
          </a:p>
        </p:txBody>
      </p:sp>
      <p:sp>
        <p:nvSpPr>
          <p:cNvPr id="50" name="Google Shape;244;p18">
            <a:extLst>
              <a:ext uri="{FF2B5EF4-FFF2-40B4-BE49-F238E27FC236}">
                <a16:creationId xmlns:a16="http://schemas.microsoft.com/office/drawing/2014/main" id="{8CA07439-A24C-0DB6-F984-A559BD3C3B55}"/>
              </a:ext>
            </a:extLst>
          </p:cNvPr>
          <p:cNvSpPr txBox="1"/>
          <p:nvPr/>
        </p:nvSpPr>
        <p:spPr>
          <a:xfrm>
            <a:off x="414759" y="3859259"/>
            <a:ext cx="1493867" cy="255725"/>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dirty="0">
                <a:latin typeface="Roboto"/>
                <a:ea typeface="Roboto"/>
                <a:cs typeface="Roboto"/>
                <a:sym typeface="Roboto"/>
              </a:rPr>
              <a:t>Filtraggio dei vault</a:t>
            </a:r>
            <a:endParaRPr sz="1200" dirty="0">
              <a:latin typeface="Roboto"/>
              <a:ea typeface="Roboto"/>
              <a:cs typeface="Roboto"/>
              <a:sym typeface="Roboto"/>
            </a:endParaRPr>
          </a:p>
        </p:txBody>
      </p:sp>
      <p:sp>
        <p:nvSpPr>
          <p:cNvPr id="2" name="Google Shape;1485;p42">
            <a:extLst>
              <a:ext uri="{FF2B5EF4-FFF2-40B4-BE49-F238E27FC236}">
                <a16:creationId xmlns:a16="http://schemas.microsoft.com/office/drawing/2014/main" id="{E8C9BFCC-8684-2923-32B4-A6A67640A38E}"/>
              </a:ext>
            </a:extLst>
          </p:cNvPr>
          <p:cNvSpPr/>
          <p:nvPr/>
        </p:nvSpPr>
        <p:spPr>
          <a:xfrm>
            <a:off x="243566" y="269223"/>
            <a:ext cx="2966759" cy="692122"/>
          </a:xfrm>
          <a:prstGeom prst="roundRect">
            <a:avLst>
              <a:gd name="adj" fmla="val 50000"/>
            </a:avLst>
          </a:prstGeom>
          <a:solidFill>
            <a:srgbClr val="5FD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09;p42">
            <a:extLst>
              <a:ext uri="{FF2B5EF4-FFF2-40B4-BE49-F238E27FC236}">
                <a16:creationId xmlns:a16="http://schemas.microsoft.com/office/drawing/2014/main" id="{5A682DC1-0753-4269-841E-FBC49FA064C4}"/>
              </a:ext>
            </a:extLst>
          </p:cNvPr>
          <p:cNvSpPr txBox="1"/>
          <p:nvPr/>
        </p:nvSpPr>
        <p:spPr>
          <a:xfrm>
            <a:off x="924908" y="305331"/>
            <a:ext cx="1581584" cy="54555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rgbClr val="0070C0"/>
                </a:solidFill>
                <a:latin typeface="Fira Sans Extra Condensed"/>
                <a:ea typeface="Fira Sans Extra Condensed"/>
                <a:cs typeface="Fira Sans Extra Condensed"/>
                <a:sym typeface="Fira Sans Extra Condensed"/>
              </a:rPr>
              <a:t>Query 1</a:t>
            </a:r>
            <a:endParaRPr sz="1600" b="1" dirty="0">
              <a:solidFill>
                <a:srgbClr val="0070C0"/>
              </a:solidFill>
              <a:latin typeface="Fira Sans Extra Condensed"/>
              <a:ea typeface="Fira Sans Extra Condensed"/>
              <a:cs typeface="Fira Sans Extra Condensed"/>
              <a:sym typeface="Fira Sans Extra Condensed"/>
            </a:endParaRPr>
          </a:p>
        </p:txBody>
      </p:sp>
      <p:sp>
        <p:nvSpPr>
          <p:cNvPr id="9" name="Google Shape;1485;p42">
            <a:extLst>
              <a:ext uri="{FF2B5EF4-FFF2-40B4-BE49-F238E27FC236}">
                <a16:creationId xmlns:a16="http://schemas.microsoft.com/office/drawing/2014/main" id="{D5B0EDB6-AA18-55BE-7BE1-1D6D7C984969}"/>
              </a:ext>
            </a:extLst>
          </p:cNvPr>
          <p:cNvSpPr/>
          <p:nvPr/>
        </p:nvSpPr>
        <p:spPr>
          <a:xfrm>
            <a:off x="243566" y="997453"/>
            <a:ext cx="2313875" cy="223087"/>
          </a:xfrm>
          <a:prstGeom prst="roundRect">
            <a:avLst>
              <a:gd name="adj" fmla="val 50000"/>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09;p42">
            <a:extLst>
              <a:ext uri="{FF2B5EF4-FFF2-40B4-BE49-F238E27FC236}">
                <a16:creationId xmlns:a16="http://schemas.microsoft.com/office/drawing/2014/main" id="{42E911D6-0CD3-D9B6-D2B3-72D466A5342C}"/>
              </a:ext>
            </a:extLst>
          </p:cNvPr>
          <p:cNvSpPr txBox="1"/>
          <p:nvPr/>
        </p:nvSpPr>
        <p:spPr>
          <a:xfrm>
            <a:off x="157665" y="1025525"/>
            <a:ext cx="2439077" cy="16022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Fira Sans Extra Condensed"/>
                <a:ea typeface="Fira Sans Extra Condensed"/>
                <a:cs typeface="Fira Sans Extra Condensed"/>
                <a:sym typeface="Fira Sans Extra Condensed"/>
              </a:rPr>
              <a:t>1.1 Implementazione Dataframes</a:t>
            </a:r>
            <a:endParaRPr sz="1000" b="1" dirty="0">
              <a:solidFill>
                <a:schemeClr val="lt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2030915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magine 7">
            <a:extLst>
              <a:ext uri="{FF2B5EF4-FFF2-40B4-BE49-F238E27FC236}">
                <a16:creationId xmlns:a16="http://schemas.microsoft.com/office/drawing/2014/main" id="{AFDE8918-F32F-6BA5-B884-9432CC5501EA}"/>
              </a:ext>
            </a:extLst>
          </p:cNvPr>
          <p:cNvPicPr>
            <a:picLocks noChangeAspect="1"/>
          </p:cNvPicPr>
          <p:nvPr/>
        </p:nvPicPr>
        <p:blipFill>
          <a:blip r:embed="rId2"/>
          <a:srcRect/>
          <a:stretch/>
        </p:blipFill>
        <p:spPr>
          <a:xfrm>
            <a:off x="3119700" y="1256907"/>
            <a:ext cx="5883441" cy="3330993"/>
          </a:xfrm>
          <a:prstGeom prst="rect">
            <a:avLst/>
          </a:prstGeom>
          <a:solidFill>
            <a:srgbClr val="5FD0DB"/>
          </a:solidFill>
          <a:ln w="76200">
            <a:solidFill>
              <a:srgbClr val="5FD0DB"/>
            </a:solidFill>
          </a:ln>
        </p:spPr>
      </p:pic>
      <p:grpSp>
        <p:nvGrpSpPr>
          <p:cNvPr id="9" name="Gruppo 8">
            <a:extLst>
              <a:ext uri="{FF2B5EF4-FFF2-40B4-BE49-F238E27FC236}">
                <a16:creationId xmlns:a16="http://schemas.microsoft.com/office/drawing/2014/main" id="{A4936EFB-4276-8A0E-B5B1-BC83FDD0DDCD}"/>
              </a:ext>
            </a:extLst>
          </p:cNvPr>
          <p:cNvGrpSpPr/>
          <p:nvPr/>
        </p:nvGrpSpPr>
        <p:grpSpPr>
          <a:xfrm>
            <a:off x="1715700" y="1743419"/>
            <a:ext cx="594300" cy="594300"/>
            <a:chOff x="1715700" y="1553951"/>
            <a:chExt cx="594300" cy="594300"/>
          </a:xfrm>
        </p:grpSpPr>
        <p:sp>
          <p:nvSpPr>
            <p:cNvPr id="10" name="Google Shape;216;p18">
              <a:extLst>
                <a:ext uri="{FF2B5EF4-FFF2-40B4-BE49-F238E27FC236}">
                  <a16:creationId xmlns:a16="http://schemas.microsoft.com/office/drawing/2014/main" id="{81CB93C0-B055-AF34-68E4-BFB66B64070C}"/>
                </a:ext>
              </a:extLst>
            </p:cNvPr>
            <p:cNvSpPr/>
            <p:nvPr/>
          </p:nvSpPr>
          <p:spPr>
            <a:xfrm>
              <a:off x="1715700" y="1553951"/>
              <a:ext cx="594300" cy="59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607;p27">
              <a:extLst>
                <a:ext uri="{FF2B5EF4-FFF2-40B4-BE49-F238E27FC236}">
                  <a16:creationId xmlns:a16="http://schemas.microsoft.com/office/drawing/2014/main" id="{F08C7246-AAFC-AE60-28A1-F228524B2332}"/>
                </a:ext>
              </a:extLst>
            </p:cNvPr>
            <p:cNvGrpSpPr/>
            <p:nvPr/>
          </p:nvGrpSpPr>
          <p:grpSpPr>
            <a:xfrm>
              <a:off x="1853381" y="1680343"/>
              <a:ext cx="374610" cy="341515"/>
              <a:chOff x="946175" y="3253275"/>
              <a:chExt cx="298550" cy="296150"/>
            </a:xfrm>
          </p:grpSpPr>
          <p:sp>
            <p:nvSpPr>
              <p:cNvPr id="12" name="Google Shape;608;p27">
                <a:extLst>
                  <a:ext uri="{FF2B5EF4-FFF2-40B4-BE49-F238E27FC236}">
                    <a16:creationId xmlns:a16="http://schemas.microsoft.com/office/drawing/2014/main" id="{FF6530C6-70D0-EE98-C2A6-055874EB14A9}"/>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09;p27">
                <a:extLst>
                  <a:ext uri="{FF2B5EF4-FFF2-40B4-BE49-F238E27FC236}">
                    <a16:creationId xmlns:a16="http://schemas.microsoft.com/office/drawing/2014/main" id="{261186EA-816C-5F1C-0F77-E0D1A7C8AA10}"/>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10;p27">
                <a:extLst>
                  <a:ext uri="{FF2B5EF4-FFF2-40B4-BE49-F238E27FC236}">
                    <a16:creationId xmlns:a16="http://schemas.microsoft.com/office/drawing/2014/main" id="{1103007E-0AB7-335C-291E-C6E4EA3D1B8C}"/>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11;p27">
                <a:extLst>
                  <a:ext uri="{FF2B5EF4-FFF2-40B4-BE49-F238E27FC236}">
                    <a16:creationId xmlns:a16="http://schemas.microsoft.com/office/drawing/2014/main" id="{614D5971-304E-FDA9-9632-6B6A00E1C9FA}"/>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612;p27">
                <a:extLst>
                  <a:ext uri="{FF2B5EF4-FFF2-40B4-BE49-F238E27FC236}">
                    <a16:creationId xmlns:a16="http://schemas.microsoft.com/office/drawing/2014/main" id="{75C6685F-A059-C9CA-5227-D3CE74761D1B}"/>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7" name="Google Shape;215;p18">
            <a:extLst>
              <a:ext uri="{FF2B5EF4-FFF2-40B4-BE49-F238E27FC236}">
                <a16:creationId xmlns:a16="http://schemas.microsoft.com/office/drawing/2014/main" id="{74B4C43F-0282-A190-7EA4-F124942FD2B3}"/>
              </a:ext>
            </a:extLst>
          </p:cNvPr>
          <p:cNvCxnSpPr>
            <a:cxnSpLocks/>
          </p:cNvCxnSpPr>
          <p:nvPr/>
        </p:nvCxnSpPr>
        <p:spPr>
          <a:xfrm rot="10800000" flipV="1">
            <a:off x="2297151" y="1494260"/>
            <a:ext cx="892100" cy="498317"/>
          </a:xfrm>
          <a:prstGeom prst="bentConnector3">
            <a:avLst>
              <a:gd name="adj1" fmla="val 50000"/>
            </a:avLst>
          </a:prstGeom>
          <a:noFill/>
          <a:ln w="9525" cap="flat" cmpd="sng">
            <a:solidFill>
              <a:schemeClr val="accent1"/>
            </a:solidFill>
            <a:prstDash val="solid"/>
            <a:round/>
            <a:headEnd type="none" w="med" len="med"/>
            <a:tailEnd type="none" w="med" len="med"/>
          </a:ln>
        </p:spPr>
      </p:cxnSp>
      <p:sp>
        <p:nvSpPr>
          <p:cNvPr id="20" name="Google Shape;1370;p39">
            <a:extLst>
              <a:ext uri="{FF2B5EF4-FFF2-40B4-BE49-F238E27FC236}">
                <a16:creationId xmlns:a16="http://schemas.microsoft.com/office/drawing/2014/main" id="{E15D5A2C-6433-3B0A-8DEB-E3459F4B9812}"/>
              </a:ext>
            </a:extLst>
          </p:cNvPr>
          <p:cNvSpPr txBox="1"/>
          <p:nvPr/>
        </p:nvSpPr>
        <p:spPr>
          <a:xfrm>
            <a:off x="105179" y="1519019"/>
            <a:ext cx="1689900" cy="224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t-IT" sz="1600" b="1" dirty="0">
                <a:latin typeface="Fira Sans Extra Condensed"/>
                <a:ea typeface="Fira Sans Extra Condensed"/>
                <a:cs typeface="Fira Sans Extra Condensed"/>
                <a:sym typeface="Fira Sans Extra Condensed"/>
              </a:rPr>
              <a:t>f</a:t>
            </a:r>
            <a:r>
              <a:rPr lang="en" sz="1600" b="1" dirty="0">
                <a:latin typeface="Fira Sans Extra Condensed"/>
                <a:ea typeface="Fira Sans Extra Condensed"/>
                <a:cs typeface="Fira Sans Extra Condensed"/>
                <a:sym typeface="Fira Sans Extra Condensed"/>
              </a:rPr>
              <a:t>ormat_date</a:t>
            </a:r>
            <a:endParaRPr sz="1600" b="1" dirty="0">
              <a:latin typeface="Fira Sans Extra Condensed"/>
              <a:ea typeface="Fira Sans Extra Condensed"/>
              <a:cs typeface="Fira Sans Extra Condensed"/>
              <a:sym typeface="Fira Sans Extra Condensed"/>
            </a:endParaRPr>
          </a:p>
        </p:txBody>
      </p:sp>
      <p:sp>
        <p:nvSpPr>
          <p:cNvPr id="21" name="Google Shape;244;p18">
            <a:extLst>
              <a:ext uri="{FF2B5EF4-FFF2-40B4-BE49-F238E27FC236}">
                <a16:creationId xmlns:a16="http://schemas.microsoft.com/office/drawing/2014/main" id="{B98F9A4E-300D-7A74-ED37-25854549C4D1}"/>
              </a:ext>
            </a:extLst>
          </p:cNvPr>
          <p:cNvSpPr txBox="1"/>
          <p:nvPr/>
        </p:nvSpPr>
        <p:spPr>
          <a:xfrm>
            <a:off x="221833" y="1788551"/>
            <a:ext cx="1493867" cy="805592"/>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dirty="0">
                <a:latin typeface="Roboto"/>
                <a:ea typeface="Roboto"/>
                <a:cs typeface="Roboto"/>
                <a:sym typeface="Roboto"/>
              </a:rPr>
              <a:t>Funzione alternativa a quella in dataframes per formattare la data</a:t>
            </a:r>
            <a:endParaRPr sz="1200" dirty="0">
              <a:latin typeface="Roboto"/>
              <a:ea typeface="Roboto"/>
              <a:cs typeface="Roboto"/>
              <a:sym typeface="Roboto"/>
            </a:endParaRPr>
          </a:p>
        </p:txBody>
      </p:sp>
      <p:cxnSp>
        <p:nvCxnSpPr>
          <p:cNvPr id="22" name="Google Shape;215;p18">
            <a:extLst>
              <a:ext uri="{FF2B5EF4-FFF2-40B4-BE49-F238E27FC236}">
                <a16:creationId xmlns:a16="http://schemas.microsoft.com/office/drawing/2014/main" id="{6635DADF-86D8-9AF7-AD6B-517CBB40333A}"/>
              </a:ext>
            </a:extLst>
          </p:cNvPr>
          <p:cNvCxnSpPr>
            <a:cxnSpLocks/>
          </p:cNvCxnSpPr>
          <p:nvPr/>
        </p:nvCxnSpPr>
        <p:spPr>
          <a:xfrm rot="10800000" flipV="1">
            <a:off x="1903791" y="3323060"/>
            <a:ext cx="1285460" cy="431183"/>
          </a:xfrm>
          <a:prstGeom prst="bentConnector3">
            <a:avLst>
              <a:gd name="adj1" fmla="val 50000"/>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grpSp>
        <p:nvGrpSpPr>
          <p:cNvPr id="27" name="Gruppo 26">
            <a:extLst>
              <a:ext uri="{FF2B5EF4-FFF2-40B4-BE49-F238E27FC236}">
                <a16:creationId xmlns:a16="http://schemas.microsoft.com/office/drawing/2014/main" id="{46A8B944-F854-B5FA-3AE7-3BA478D8F39F}"/>
              </a:ext>
            </a:extLst>
          </p:cNvPr>
          <p:cNvGrpSpPr/>
          <p:nvPr/>
        </p:nvGrpSpPr>
        <p:grpSpPr>
          <a:xfrm>
            <a:off x="1309490" y="3457094"/>
            <a:ext cx="594300" cy="594300"/>
            <a:chOff x="1963141" y="3688887"/>
            <a:chExt cx="594300" cy="594300"/>
          </a:xfrm>
        </p:grpSpPr>
        <p:sp>
          <p:nvSpPr>
            <p:cNvPr id="28" name="Google Shape;216;p18">
              <a:extLst>
                <a:ext uri="{FF2B5EF4-FFF2-40B4-BE49-F238E27FC236}">
                  <a16:creationId xmlns:a16="http://schemas.microsoft.com/office/drawing/2014/main" id="{1D50F00D-359E-95BD-2B6A-FDDC7BE85B6E}"/>
                </a:ext>
              </a:extLst>
            </p:cNvPr>
            <p:cNvSpPr/>
            <p:nvPr/>
          </p:nvSpPr>
          <p:spPr>
            <a:xfrm>
              <a:off x="1963141" y="3688887"/>
              <a:ext cx="594300" cy="594300"/>
            </a:xfrm>
            <a:prstGeom prst="ellipse">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607;p27">
              <a:extLst>
                <a:ext uri="{FF2B5EF4-FFF2-40B4-BE49-F238E27FC236}">
                  <a16:creationId xmlns:a16="http://schemas.microsoft.com/office/drawing/2014/main" id="{3E19AB12-7046-95E8-CE58-621B2EACCA80}"/>
                </a:ext>
              </a:extLst>
            </p:cNvPr>
            <p:cNvGrpSpPr/>
            <p:nvPr/>
          </p:nvGrpSpPr>
          <p:grpSpPr>
            <a:xfrm>
              <a:off x="2118149" y="3819688"/>
              <a:ext cx="374610" cy="341515"/>
              <a:chOff x="946175" y="3253275"/>
              <a:chExt cx="298550" cy="296150"/>
            </a:xfrm>
          </p:grpSpPr>
          <p:sp>
            <p:nvSpPr>
              <p:cNvPr id="30" name="Google Shape;608;p27">
                <a:extLst>
                  <a:ext uri="{FF2B5EF4-FFF2-40B4-BE49-F238E27FC236}">
                    <a16:creationId xmlns:a16="http://schemas.microsoft.com/office/drawing/2014/main" id="{AF38DE29-46D3-D1B4-9D5D-EF6228EE64C5}"/>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09;p27">
                <a:extLst>
                  <a:ext uri="{FF2B5EF4-FFF2-40B4-BE49-F238E27FC236}">
                    <a16:creationId xmlns:a16="http://schemas.microsoft.com/office/drawing/2014/main" id="{9537922F-6019-2D5A-A3F0-FC85D5BBEDBA}"/>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10;p27">
                <a:extLst>
                  <a:ext uri="{FF2B5EF4-FFF2-40B4-BE49-F238E27FC236}">
                    <a16:creationId xmlns:a16="http://schemas.microsoft.com/office/drawing/2014/main" id="{CA89B6D5-5DD8-3BD5-9F34-1C7CB26F7D08}"/>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611;p27">
                <a:extLst>
                  <a:ext uri="{FF2B5EF4-FFF2-40B4-BE49-F238E27FC236}">
                    <a16:creationId xmlns:a16="http://schemas.microsoft.com/office/drawing/2014/main" id="{20BC1EE2-D1EF-7753-87E2-1423253E806E}"/>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612;p27">
                <a:extLst>
                  <a:ext uri="{FF2B5EF4-FFF2-40B4-BE49-F238E27FC236}">
                    <a16:creationId xmlns:a16="http://schemas.microsoft.com/office/drawing/2014/main" id="{035CE095-4488-91A2-20C2-EFD9DDD15530}"/>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 name="Google Shape;1370;p39">
            <a:extLst>
              <a:ext uri="{FF2B5EF4-FFF2-40B4-BE49-F238E27FC236}">
                <a16:creationId xmlns:a16="http://schemas.microsoft.com/office/drawing/2014/main" id="{C0A078EE-9528-2C02-0D1B-4CD83F42CAC4}"/>
              </a:ext>
            </a:extLst>
          </p:cNvPr>
          <p:cNvSpPr txBox="1"/>
          <p:nvPr/>
        </p:nvSpPr>
        <p:spPr>
          <a:xfrm>
            <a:off x="-353765" y="3344894"/>
            <a:ext cx="1689900" cy="224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t-IT" sz="1600" b="1" dirty="0">
                <a:latin typeface="Fira Sans Extra Condensed"/>
                <a:ea typeface="Fira Sans Extra Condensed"/>
                <a:cs typeface="Fira Sans Extra Condensed"/>
                <a:sym typeface="Fira Sans Extra Condensed"/>
              </a:rPr>
              <a:t>Conteggio Fallimenti</a:t>
            </a:r>
            <a:endParaRPr sz="1600" b="1" dirty="0">
              <a:latin typeface="Fira Sans Extra Condensed"/>
              <a:ea typeface="Fira Sans Extra Condensed"/>
              <a:cs typeface="Fira Sans Extra Condensed"/>
              <a:sym typeface="Fira Sans Extra Condensed"/>
            </a:endParaRPr>
          </a:p>
        </p:txBody>
      </p:sp>
      <p:sp>
        <p:nvSpPr>
          <p:cNvPr id="36" name="Google Shape;244;p18">
            <a:extLst>
              <a:ext uri="{FF2B5EF4-FFF2-40B4-BE49-F238E27FC236}">
                <a16:creationId xmlns:a16="http://schemas.microsoft.com/office/drawing/2014/main" id="{D5993B9A-5F44-4CCA-D479-07A602824046}"/>
              </a:ext>
            </a:extLst>
          </p:cNvPr>
          <p:cNvSpPr txBox="1"/>
          <p:nvPr/>
        </p:nvSpPr>
        <p:spPr>
          <a:xfrm>
            <a:off x="66935" y="3889452"/>
            <a:ext cx="1269200" cy="376855"/>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dirty="0">
                <a:latin typeface="Roboto"/>
                <a:ea typeface="Roboto"/>
                <a:cs typeface="Roboto"/>
                <a:sym typeface="Roboto"/>
              </a:rPr>
              <a:t>Sequenza di operazioni per conteggio dei fallimenti</a:t>
            </a:r>
            <a:endParaRPr sz="1200" dirty="0">
              <a:latin typeface="Roboto"/>
              <a:ea typeface="Roboto"/>
              <a:cs typeface="Roboto"/>
              <a:sym typeface="Roboto"/>
            </a:endParaRPr>
          </a:p>
        </p:txBody>
      </p:sp>
      <p:sp>
        <p:nvSpPr>
          <p:cNvPr id="4" name="Google Shape;1485;p42">
            <a:extLst>
              <a:ext uri="{FF2B5EF4-FFF2-40B4-BE49-F238E27FC236}">
                <a16:creationId xmlns:a16="http://schemas.microsoft.com/office/drawing/2014/main" id="{E3289F77-C7A5-027E-B3E6-65B2B35C6330}"/>
              </a:ext>
            </a:extLst>
          </p:cNvPr>
          <p:cNvSpPr/>
          <p:nvPr/>
        </p:nvSpPr>
        <p:spPr>
          <a:xfrm>
            <a:off x="243566" y="269223"/>
            <a:ext cx="2966759" cy="692122"/>
          </a:xfrm>
          <a:prstGeom prst="roundRect">
            <a:avLst>
              <a:gd name="adj" fmla="val 50000"/>
            </a:avLst>
          </a:prstGeom>
          <a:solidFill>
            <a:srgbClr val="5FD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09;p42">
            <a:extLst>
              <a:ext uri="{FF2B5EF4-FFF2-40B4-BE49-F238E27FC236}">
                <a16:creationId xmlns:a16="http://schemas.microsoft.com/office/drawing/2014/main" id="{39109D74-2B0B-AD04-9B89-83CD0232C949}"/>
              </a:ext>
            </a:extLst>
          </p:cNvPr>
          <p:cNvSpPr txBox="1"/>
          <p:nvPr/>
        </p:nvSpPr>
        <p:spPr>
          <a:xfrm>
            <a:off x="924908" y="305331"/>
            <a:ext cx="1581584" cy="54555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rgbClr val="0070C0"/>
                </a:solidFill>
                <a:latin typeface="Fira Sans Extra Condensed"/>
                <a:ea typeface="Fira Sans Extra Condensed"/>
                <a:cs typeface="Fira Sans Extra Condensed"/>
                <a:sym typeface="Fira Sans Extra Condensed"/>
              </a:rPr>
              <a:t>Query 1</a:t>
            </a:r>
            <a:endParaRPr sz="1600" b="1" dirty="0">
              <a:solidFill>
                <a:srgbClr val="0070C0"/>
              </a:solidFill>
              <a:latin typeface="Fira Sans Extra Condensed"/>
              <a:ea typeface="Fira Sans Extra Condensed"/>
              <a:cs typeface="Fira Sans Extra Condensed"/>
              <a:sym typeface="Fira Sans Extra Condensed"/>
            </a:endParaRPr>
          </a:p>
        </p:txBody>
      </p:sp>
      <p:sp>
        <p:nvSpPr>
          <p:cNvPr id="18" name="Google Shape;1485;p42">
            <a:extLst>
              <a:ext uri="{FF2B5EF4-FFF2-40B4-BE49-F238E27FC236}">
                <a16:creationId xmlns:a16="http://schemas.microsoft.com/office/drawing/2014/main" id="{3CF9DBF8-1516-FBE5-01DB-1D6065F4F5DD}"/>
              </a:ext>
            </a:extLst>
          </p:cNvPr>
          <p:cNvSpPr/>
          <p:nvPr/>
        </p:nvSpPr>
        <p:spPr>
          <a:xfrm>
            <a:off x="243566" y="997453"/>
            <a:ext cx="2313875" cy="223087"/>
          </a:xfrm>
          <a:prstGeom prst="roundRect">
            <a:avLst>
              <a:gd name="adj" fmla="val 50000"/>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09;p42">
            <a:extLst>
              <a:ext uri="{FF2B5EF4-FFF2-40B4-BE49-F238E27FC236}">
                <a16:creationId xmlns:a16="http://schemas.microsoft.com/office/drawing/2014/main" id="{B5D86950-16C5-6889-BBF8-8B13A645BE0D}"/>
              </a:ext>
            </a:extLst>
          </p:cNvPr>
          <p:cNvSpPr txBox="1"/>
          <p:nvPr/>
        </p:nvSpPr>
        <p:spPr>
          <a:xfrm>
            <a:off x="157665" y="1025525"/>
            <a:ext cx="2439077" cy="16022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Fira Sans Extra Condensed"/>
                <a:ea typeface="Fira Sans Extra Condensed"/>
                <a:cs typeface="Fira Sans Extra Condensed"/>
                <a:sym typeface="Fira Sans Extra Condensed"/>
              </a:rPr>
              <a:t>1.2 Implementazione SQL</a:t>
            </a:r>
            <a:endParaRPr sz="1000" b="1" dirty="0">
              <a:solidFill>
                <a:schemeClr val="lt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728338413"/>
      </p:ext>
    </p:extLst>
  </p:cSld>
  <p:clrMapOvr>
    <a:masterClrMapping/>
  </p:clrMapOvr>
</p:sld>
</file>

<file path=ppt/theme/theme1.xml><?xml version="1.0" encoding="utf-8"?>
<a:theme xmlns:a="http://schemas.openxmlformats.org/drawingml/2006/main" name="Big Data Infographics by Slidesgo">
  <a:themeElements>
    <a:clrScheme name="Simple Light">
      <a:dk1>
        <a:srgbClr val="000000"/>
      </a:dk1>
      <a:lt1>
        <a:srgbClr val="FFFFFF"/>
      </a:lt1>
      <a:dk2>
        <a:srgbClr val="595959"/>
      </a:dk2>
      <a:lt2>
        <a:srgbClr val="EEEEEE"/>
      </a:lt2>
      <a:accent1>
        <a:srgbClr val="FFC64E"/>
      </a:accent1>
      <a:accent2>
        <a:srgbClr val="FF8001"/>
      </a:accent2>
      <a:accent3>
        <a:srgbClr val="5FD0DB"/>
      </a:accent3>
      <a:accent4>
        <a:srgbClr val="32AAD9"/>
      </a:accent4>
      <a:accent5>
        <a:srgbClr val="1A569C"/>
      </a:accent5>
      <a:accent6>
        <a:srgbClr val="D558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489</TotalTime>
  <Words>1079</Words>
  <Application>Microsoft Office PowerPoint</Application>
  <PresentationFormat>Presentazione su schermo (16:9)</PresentationFormat>
  <Paragraphs>179</Paragraphs>
  <Slides>36</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36</vt:i4>
      </vt:variant>
    </vt:vector>
  </HeadingPairs>
  <TitlesOfParts>
    <vt:vector size="42" baseType="lpstr">
      <vt:lpstr>Arial</vt:lpstr>
      <vt:lpstr>Fira Sans Extra Condensed</vt:lpstr>
      <vt:lpstr>Fira Sans Extra Condensed SemiBold</vt:lpstr>
      <vt:lpstr>Linux Libertine</vt:lpstr>
      <vt:lpstr>Roboto</vt:lpstr>
      <vt:lpstr>Big Data Infographics by Slidesgo</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Pieraldo Santurro</dc:creator>
  <cp:lastModifiedBy>Pieraldo Santurro</cp:lastModifiedBy>
  <cp:revision>18</cp:revision>
  <cp:lastPrinted>2024-06-09T09:08:13Z</cp:lastPrinted>
  <dcterms:modified xsi:type="dcterms:W3CDTF">2024-06-12T09:24:29Z</dcterms:modified>
</cp:coreProperties>
</file>